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8"/>
  </p:notesMasterIdLst>
  <p:sldIdLst>
    <p:sldId id="256" r:id="rId2"/>
    <p:sldId id="266" r:id="rId3"/>
    <p:sldId id="259" r:id="rId4"/>
    <p:sldId id="258" r:id="rId5"/>
    <p:sldId id="263" r:id="rId6"/>
    <p:sldId id="260" r:id="rId7"/>
    <p:sldId id="273" r:id="rId8"/>
    <p:sldId id="270" r:id="rId9"/>
    <p:sldId id="269" r:id="rId10"/>
    <p:sldId id="277" r:id="rId11"/>
    <p:sldId id="265" r:id="rId12"/>
    <p:sldId id="267" r:id="rId13"/>
    <p:sldId id="278" r:id="rId14"/>
    <p:sldId id="275" r:id="rId15"/>
    <p:sldId id="271" r:id="rId16"/>
    <p:sldId id="276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hango" panose="02020500000000000000" charset="0"/>
      <p:regular r:id="rId23"/>
    </p:embeddedFont>
    <p:embeddedFont>
      <p:font typeface="Poppins" panose="02020500000000000000" charset="0"/>
      <p:regular r:id="rId24"/>
      <p:bold r:id="rId25"/>
      <p:italic r:id="rId26"/>
      <p:boldItalic r:id="rId27"/>
    </p:embeddedFont>
    <p:embeddedFont>
      <p:font typeface="文鼎中圓" panose="020B0609010101010101" pitchFamily="49" charset="-12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186B7E-2C43-442A-B555-4619FF68BD92}">
  <a:tblStyle styleId="{54186B7E-2C43-442A-B555-4619FF68BD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24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081bdf29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081bdf29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1099437af5e_0_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1099437af5e_0_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1099437af5e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1099437af5e_0_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g1099437af5e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3" name="Google Shape;1563;g1099437af5e_0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g1099437af5e_0_1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3" name="Google Shape;1473;g1099437af5e_0_1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1099437af5e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1099437af5e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1099437af5e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1099437af5e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99437af5e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1099437af5e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1081bdf297d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1081bdf297d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1099437af5e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1099437af5e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099437af5e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099437af5e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g1099437af5e_0_26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7" name="Google Shape;1507;g1099437af5e_0_26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1099437af5e_0_25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1099437af5e_0_25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1099437af5e_0_1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7" name="Google Shape;1337;g1099437af5e_0_1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801185">
            <a:off x="-414485" y="4001893"/>
            <a:ext cx="2798485" cy="1365679"/>
          </a:xfrm>
          <a:custGeom>
            <a:avLst/>
            <a:gdLst/>
            <a:ahLst/>
            <a:cxnLst/>
            <a:rect l="l" t="t" r="r" b="b"/>
            <a:pathLst>
              <a:path w="70732" h="37711" extrusionOk="0">
                <a:moveTo>
                  <a:pt x="58509" y="21947"/>
                </a:moveTo>
                <a:cubicBezTo>
                  <a:pt x="58515" y="21947"/>
                  <a:pt x="58520" y="21947"/>
                  <a:pt x="58526" y="21948"/>
                </a:cubicBezTo>
                <a:lnTo>
                  <a:pt x="58526" y="21948"/>
                </a:lnTo>
                <a:cubicBezTo>
                  <a:pt x="58700" y="21948"/>
                  <a:pt x="58873" y="21950"/>
                  <a:pt x="59047" y="21953"/>
                </a:cubicBezTo>
                <a:lnTo>
                  <a:pt x="59047" y="21953"/>
                </a:lnTo>
                <a:cubicBezTo>
                  <a:pt x="59562" y="21953"/>
                  <a:pt x="59206" y="21950"/>
                  <a:pt x="58509" y="21947"/>
                </a:cubicBezTo>
                <a:close/>
                <a:moveTo>
                  <a:pt x="11644" y="1"/>
                </a:moveTo>
                <a:cubicBezTo>
                  <a:pt x="9937" y="1"/>
                  <a:pt x="8226" y="443"/>
                  <a:pt x="6799" y="1350"/>
                </a:cubicBezTo>
                <a:lnTo>
                  <a:pt x="4229" y="1126"/>
                </a:lnTo>
                <a:cubicBezTo>
                  <a:pt x="2729" y="2116"/>
                  <a:pt x="2043" y="3855"/>
                  <a:pt x="1628" y="5515"/>
                </a:cubicBezTo>
                <a:cubicBezTo>
                  <a:pt x="0" y="12122"/>
                  <a:pt x="1421" y="18985"/>
                  <a:pt x="3192" y="25512"/>
                </a:cubicBezTo>
                <a:cubicBezTo>
                  <a:pt x="4214" y="29278"/>
                  <a:pt x="5395" y="33109"/>
                  <a:pt x="7693" y="36332"/>
                </a:cubicBezTo>
                <a:cubicBezTo>
                  <a:pt x="8012" y="36795"/>
                  <a:pt x="8379" y="37242"/>
                  <a:pt x="8890" y="37481"/>
                </a:cubicBezTo>
                <a:cubicBezTo>
                  <a:pt x="9252" y="37658"/>
                  <a:pt x="9653" y="37710"/>
                  <a:pt x="10064" y="37710"/>
                </a:cubicBezTo>
                <a:cubicBezTo>
                  <a:pt x="10357" y="37710"/>
                  <a:pt x="10655" y="37684"/>
                  <a:pt x="10948" y="37657"/>
                </a:cubicBezTo>
                <a:cubicBezTo>
                  <a:pt x="31041" y="35854"/>
                  <a:pt x="51261" y="34034"/>
                  <a:pt x="70732" y="28863"/>
                </a:cubicBezTo>
                <a:cubicBezTo>
                  <a:pt x="69343" y="25608"/>
                  <a:pt x="66183" y="23070"/>
                  <a:pt x="62513" y="22288"/>
                </a:cubicBezTo>
                <a:cubicBezTo>
                  <a:pt x="61379" y="22053"/>
                  <a:pt x="60218" y="21973"/>
                  <a:pt x="59047" y="21953"/>
                </a:cubicBezTo>
                <a:lnTo>
                  <a:pt x="59047" y="21953"/>
                </a:lnTo>
                <a:cubicBezTo>
                  <a:pt x="58993" y="21953"/>
                  <a:pt x="58931" y="21953"/>
                  <a:pt x="58858" y="21953"/>
                </a:cubicBezTo>
                <a:cubicBezTo>
                  <a:pt x="58747" y="21953"/>
                  <a:pt x="58636" y="21951"/>
                  <a:pt x="58526" y="21948"/>
                </a:cubicBezTo>
                <a:lnTo>
                  <a:pt x="58526" y="21948"/>
                </a:lnTo>
                <a:cubicBezTo>
                  <a:pt x="58457" y="21947"/>
                  <a:pt x="58389" y="21947"/>
                  <a:pt x="58320" y="21947"/>
                </a:cubicBezTo>
                <a:cubicBezTo>
                  <a:pt x="57377" y="21947"/>
                  <a:pt x="56429" y="21972"/>
                  <a:pt x="55487" y="21972"/>
                </a:cubicBezTo>
                <a:cubicBezTo>
                  <a:pt x="55301" y="21972"/>
                  <a:pt x="55117" y="21971"/>
                  <a:pt x="54932" y="21969"/>
                </a:cubicBezTo>
                <a:cubicBezTo>
                  <a:pt x="53851" y="21949"/>
                  <a:pt x="54869" y="21943"/>
                  <a:pt x="56192" y="21943"/>
                </a:cubicBezTo>
                <a:cubicBezTo>
                  <a:pt x="56984" y="21943"/>
                  <a:pt x="57884" y="21945"/>
                  <a:pt x="58509" y="21947"/>
                </a:cubicBezTo>
                <a:lnTo>
                  <a:pt x="58509" y="21947"/>
                </a:lnTo>
                <a:cubicBezTo>
                  <a:pt x="50190" y="21691"/>
                  <a:pt x="44411" y="13474"/>
                  <a:pt x="41861" y="10830"/>
                </a:cubicBezTo>
                <a:cubicBezTo>
                  <a:pt x="39903" y="8770"/>
                  <a:pt x="36892" y="7905"/>
                  <a:pt x="33884" y="7905"/>
                </a:cubicBezTo>
                <a:cubicBezTo>
                  <a:pt x="33116" y="7905"/>
                  <a:pt x="32349" y="7962"/>
                  <a:pt x="31600" y="8069"/>
                </a:cubicBezTo>
                <a:cubicBezTo>
                  <a:pt x="29831" y="8317"/>
                  <a:pt x="28003" y="8805"/>
                  <a:pt x="26256" y="8805"/>
                </a:cubicBezTo>
                <a:cubicBezTo>
                  <a:pt x="25418" y="8805"/>
                  <a:pt x="24598" y="8693"/>
                  <a:pt x="23811" y="8388"/>
                </a:cubicBezTo>
                <a:cubicBezTo>
                  <a:pt x="20939" y="7271"/>
                  <a:pt x="19790" y="4095"/>
                  <a:pt x="17539" y="2100"/>
                </a:cubicBezTo>
                <a:cubicBezTo>
                  <a:pt x="15976" y="715"/>
                  <a:pt x="13814" y="1"/>
                  <a:pt x="116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912990" y="-108700"/>
            <a:ext cx="2324921" cy="2445903"/>
          </a:xfrm>
          <a:custGeom>
            <a:avLst/>
            <a:gdLst/>
            <a:ahLst/>
            <a:cxnLst/>
            <a:rect l="l" t="t" r="r" b="b"/>
            <a:pathLst>
              <a:path w="60822" h="63987" extrusionOk="0">
                <a:moveTo>
                  <a:pt x="34744" y="0"/>
                </a:moveTo>
                <a:cubicBezTo>
                  <a:pt x="29242" y="0"/>
                  <a:pt x="23741" y="87"/>
                  <a:pt x="18242" y="261"/>
                </a:cubicBezTo>
                <a:cubicBezTo>
                  <a:pt x="13486" y="420"/>
                  <a:pt x="5666" y="309"/>
                  <a:pt x="1996" y="3932"/>
                </a:cubicBezTo>
                <a:cubicBezTo>
                  <a:pt x="1" y="5894"/>
                  <a:pt x="1102" y="7666"/>
                  <a:pt x="2794" y="9246"/>
                </a:cubicBezTo>
                <a:cubicBezTo>
                  <a:pt x="4709" y="11065"/>
                  <a:pt x="6289" y="12996"/>
                  <a:pt x="7230" y="15502"/>
                </a:cubicBezTo>
                <a:cubicBezTo>
                  <a:pt x="8459" y="18790"/>
                  <a:pt x="8619" y="22636"/>
                  <a:pt x="10997" y="25221"/>
                </a:cubicBezTo>
                <a:cubicBezTo>
                  <a:pt x="12770" y="27151"/>
                  <a:pt x="15428" y="27923"/>
                  <a:pt x="18102" y="27923"/>
                </a:cubicBezTo>
                <a:cubicBezTo>
                  <a:pt x="18965" y="27923"/>
                  <a:pt x="19830" y="27843"/>
                  <a:pt x="20668" y="27695"/>
                </a:cubicBezTo>
                <a:cubicBezTo>
                  <a:pt x="24083" y="27088"/>
                  <a:pt x="27259" y="25540"/>
                  <a:pt x="30579" y="24551"/>
                </a:cubicBezTo>
                <a:cubicBezTo>
                  <a:pt x="33850" y="23580"/>
                  <a:pt x="37261" y="23140"/>
                  <a:pt x="40668" y="23140"/>
                </a:cubicBezTo>
                <a:cubicBezTo>
                  <a:pt x="40901" y="23140"/>
                  <a:pt x="41134" y="23142"/>
                  <a:pt x="41367" y="23146"/>
                </a:cubicBezTo>
                <a:cubicBezTo>
                  <a:pt x="43011" y="23178"/>
                  <a:pt x="44719" y="23322"/>
                  <a:pt x="46139" y="24152"/>
                </a:cubicBezTo>
                <a:cubicBezTo>
                  <a:pt x="47687" y="25062"/>
                  <a:pt x="48692" y="26689"/>
                  <a:pt x="49506" y="28301"/>
                </a:cubicBezTo>
                <a:cubicBezTo>
                  <a:pt x="50288" y="29849"/>
                  <a:pt x="50975" y="31509"/>
                  <a:pt x="50927" y="33249"/>
                </a:cubicBezTo>
                <a:cubicBezTo>
                  <a:pt x="50863" y="36137"/>
                  <a:pt x="48884" y="38563"/>
                  <a:pt x="47623" y="41164"/>
                </a:cubicBezTo>
                <a:cubicBezTo>
                  <a:pt x="45516" y="45569"/>
                  <a:pt x="45548" y="50963"/>
                  <a:pt x="47719" y="55336"/>
                </a:cubicBezTo>
                <a:cubicBezTo>
                  <a:pt x="49889" y="59725"/>
                  <a:pt x="54150" y="63013"/>
                  <a:pt x="58938" y="63986"/>
                </a:cubicBezTo>
                <a:cubicBezTo>
                  <a:pt x="60231" y="42904"/>
                  <a:pt x="60821" y="21774"/>
                  <a:pt x="60678" y="644"/>
                </a:cubicBezTo>
                <a:cubicBezTo>
                  <a:pt x="52037" y="215"/>
                  <a:pt x="43390" y="0"/>
                  <a:pt x="34744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697587" flipH="1">
            <a:off x="-97764" y="-201570"/>
            <a:ext cx="2617511" cy="1641431"/>
            <a:chOff x="7287910" y="-236988"/>
            <a:chExt cx="1966109" cy="1232758"/>
          </a:xfrm>
        </p:grpSpPr>
        <p:sp>
          <p:nvSpPr>
            <p:cNvPr id="12" name="Google Shape;12;p2"/>
            <p:cNvSpPr/>
            <p:nvPr/>
          </p:nvSpPr>
          <p:spPr>
            <a:xfrm rot="854966">
              <a:off x="7328234" y="410500"/>
              <a:ext cx="429231" cy="381295"/>
            </a:xfrm>
            <a:custGeom>
              <a:avLst/>
              <a:gdLst/>
              <a:ahLst/>
              <a:cxnLst/>
              <a:rect l="l" t="t" r="r" b="b"/>
              <a:pathLst>
                <a:path w="12912" h="11470" extrusionOk="0">
                  <a:moveTo>
                    <a:pt x="8213" y="0"/>
                  </a:moveTo>
                  <a:cubicBezTo>
                    <a:pt x="7130" y="0"/>
                    <a:pt x="6044" y="171"/>
                    <a:pt x="4995" y="502"/>
                  </a:cubicBezTo>
                  <a:cubicBezTo>
                    <a:pt x="3112" y="1093"/>
                    <a:pt x="1373" y="2354"/>
                    <a:pt x="495" y="4141"/>
                  </a:cubicBezTo>
                  <a:cubicBezTo>
                    <a:pt x="192" y="4763"/>
                    <a:pt x="0" y="5530"/>
                    <a:pt x="367" y="6120"/>
                  </a:cubicBezTo>
                  <a:cubicBezTo>
                    <a:pt x="766" y="6790"/>
                    <a:pt x="1644" y="6934"/>
                    <a:pt x="2410" y="7014"/>
                  </a:cubicBezTo>
                  <a:cubicBezTo>
                    <a:pt x="1835" y="7812"/>
                    <a:pt x="1756" y="8945"/>
                    <a:pt x="2219" y="9823"/>
                  </a:cubicBezTo>
                  <a:cubicBezTo>
                    <a:pt x="2764" y="10885"/>
                    <a:pt x="3982" y="11470"/>
                    <a:pt x="5178" y="11470"/>
                  </a:cubicBezTo>
                  <a:cubicBezTo>
                    <a:pt x="5347" y="11470"/>
                    <a:pt x="5515" y="11458"/>
                    <a:pt x="5682" y="11434"/>
                  </a:cubicBezTo>
                  <a:cubicBezTo>
                    <a:pt x="7038" y="11259"/>
                    <a:pt x="8235" y="10461"/>
                    <a:pt x="9193" y="9503"/>
                  </a:cubicBezTo>
                  <a:cubicBezTo>
                    <a:pt x="11060" y="7604"/>
                    <a:pt x="12799" y="5226"/>
                    <a:pt x="12879" y="2577"/>
                  </a:cubicBezTo>
                  <a:cubicBezTo>
                    <a:pt x="12911" y="1875"/>
                    <a:pt x="12656" y="550"/>
                    <a:pt x="9656" y="103"/>
                  </a:cubicBezTo>
                  <a:cubicBezTo>
                    <a:pt x="9178" y="34"/>
                    <a:pt x="8696" y="0"/>
                    <a:pt x="8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854966">
              <a:off x="7428256" y="466092"/>
              <a:ext cx="400575" cy="289146"/>
            </a:xfrm>
            <a:custGeom>
              <a:avLst/>
              <a:gdLst/>
              <a:ahLst/>
              <a:cxnLst/>
              <a:rect l="l" t="t" r="r" b="b"/>
              <a:pathLst>
                <a:path w="12050" h="8698" fill="none" extrusionOk="0">
                  <a:moveTo>
                    <a:pt x="1" y="5905"/>
                  </a:moveTo>
                  <a:cubicBezTo>
                    <a:pt x="1261" y="4995"/>
                    <a:pt x="2586" y="4149"/>
                    <a:pt x="3958" y="3399"/>
                  </a:cubicBezTo>
                  <a:cubicBezTo>
                    <a:pt x="6432" y="2027"/>
                    <a:pt x="9257" y="878"/>
                    <a:pt x="12050" y="1404"/>
                  </a:cubicBezTo>
                  <a:moveTo>
                    <a:pt x="1916" y="6958"/>
                  </a:moveTo>
                  <a:cubicBezTo>
                    <a:pt x="2362" y="5953"/>
                    <a:pt x="2825" y="4947"/>
                    <a:pt x="3272" y="3958"/>
                  </a:cubicBezTo>
                  <a:cubicBezTo>
                    <a:pt x="3288" y="3926"/>
                    <a:pt x="3304" y="3910"/>
                    <a:pt x="3288" y="3878"/>
                  </a:cubicBezTo>
                  <a:cubicBezTo>
                    <a:pt x="3288" y="3814"/>
                    <a:pt x="3224" y="3798"/>
                    <a:pt x="3160" y="3782"/>
                  </a:cubicBezTo>
                  <a:cubicBezTo>
                    <a:pt x="2139" y="3559"/>
                    <a:pt x="1134" y="3335"/>
                    <a:pt x="112" y="3112"/>
                  </a:cubicBezTo>
                  <a:moveTo>
                    <a:pt x="2937" y="8698"/>
                  </a:moveTo>
                  <a:cubicBezTo>
                    <a:pt x="4054" y="6719"/>
                    <a:pt x="5203" y="4692"/>
                    <a:pt x="5570" y="2442"/>
                  </a:cubicBezTo>
                  <a:cubicBezTo>
                    <a:pt x="4246" y="1835"/>
                    <a:pt x="2793" y="1484"/>
                    <a:pt x="1325" y="1436"/>
                  </a:cubicBezTo>
                  <a:moveTo>
                    <a:pt x="6320" y="4947"/>
                  </a:moveTo>
                  <a:cubicBezTo>
                    <a:pt x="6895" y="3862"/>
                    <a:pt x="7374" y="2713"/>
                    <a:pt x="7757" y="1548"/>
                  </a:cubicBezTo>
                  <a:cubicBezTo>
                    <a:pt x="6671" y="1037"/>
                    <a:pt x="5586" y="511"/>
                    <a:pt x="4501" y="0"/>
                  </a:cubicBezTo>
                </a:path>
              </a:pathLst>
            </a:custGeom>
            <a:solidFill>
              <a:schemeClr val="accent6"/>
            </a:solidFill>
            <a:ln w="83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854966">
              <a:off x="7692993" y="192131"/>
              <a:ext cx="386813" cy="284924"/>
            </a:xfrm>
            <a:custGeom>
              <a:avLst/>
              <a:gdLst/>
              <a:ahLst/>
              <a:cxnLst/>
              <a:rect l="l" t="t" r="r" b="b"/>
              <a:pathLst>
                <a:path w="11636" h="8571" fill="none" extrusionOk="0">
                  <a:moveTo>
                    <a:pt x="1661" y="2394"/>
                  </a:moveTo>
                  <a:cubicBezTo>
                    <a:pt x="3448" y="2075"/>
                    <a:pt x="5299" y="2027"/>
                    <a:pt x="7071" y="2442"/>
                  </a:cubicBezTo>
                  <a:cubicBezTo>
                    <a:pt x="8826" y="2873"/>
                    <a:pt x="10486" y="3799"/>
                    <a:pt x="11635" y="5203"/>
                  </a:cubicBezTo>
                  <a:cubicBezTo>
                    <a:pt x="9736" y="4517"/>
                    <a:pt x="7598" y="4485"/>
                    <a:pt x="5667" y="5075"/>
                  </a:cubicBezTo>
                  <a:cubicBezTo>
                    <a:pt x="3735" y="5682"/>
                    <a:pt x="1996" y="6927"/>
                    <a:pt x="815" y="8570"/>
                  </a:cubicBezTo>
                  <a:moveTo>
                    <a:pt x="8507" y="4660"/>
                  </a:moveTo>
                  <a:cubicBezTo>
                    <a:pt x="7039" y="5027"/>
                    <a:pt x="5842" y="6256"/>
                    <a:pt x="5539" y="7725"/>
                  </a:cubicBezTo>
                  <a:moveTo>
                    <a:pt x="4422" y="5602"/>
                  </a:moveTo>
                  <a:cubicBezTo>
                    <a:pt x="3895" y="5506"/>
                    <a:pt x="3352" y="5634"/>
                    <a:pt x="2826" y="5762"/>
                  </a:cubicBezTo>
                  <a:cubicBezTo>
                    <a:pt x="2347" y="5873"/>
                    <a:pt x="1852" y="6001"/>
                    <a:pt x="1373" y="6113"/>
                  </a:cubicBezTo>
                  <a:cubicBezTo>
                    <a:pt x="879" y="6240"/>
                    <a:pt x="368" y="6368"/>
                    <a:pt x="1" y="6703"/>
                  </a:cubicBezTo>
                  <a:moveTo>
                    <a:pt x="7566" y="2474"/>
                  </a:moveTo>
                  <a:cubicBezTo>
                    <a:pt x="7390" y="2235"/>
                    <a:pt x="7215" y="1995"/>
                    <a:pt x="7007" y="1788"/>
                  </a:cubicBezTo>
                  <a:cubicBezTo>
                    <a:pt x="6704" y="1485"/>
                    <a:pt x="6305" y="1277"/>
                    <a:pt x="5938" y="1101"/>
                  </a:cubicBezTo>
                  <a:cubicBezTo>
                    <a:pt x="4996" y="655"/>
                    <a:pt x="4039" y="272"/>
                    <a:pt x="3049" y="0"/>
                  </a:cubicBezTo>
                </a:path>
              </a:pathLst>
            </a:custGeom>
            <a:solidFill>
              <a:schemeClr val="accent6"/>
            </a:solidFill>
            <a:ln w="55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854966">
              <a:off x="7661495" y="128213"/>
              <a:ext cx="247792" cy="367665"/>
            </a:xfrm>
            <a:custGeom>
              <a:avLst/>
              <a:gdLst/>
              <a:ahLst/>
              <a:cxnLst/>
              <a:rect l="l" t="t" r="r" b="b"/>
              <a:pathLst>
                <a:path w="7454" h="11060" extrusionOk="0">
                  <a:moveTo>
                    <a:pt x="3526" y="0"/>
                  </a:moveTo>
                  <a:cubicBezTo>
                    <a:pt x="3096" y="0"/>
                    <a:pt x="2702" y="272"/>
                    <a:pt x="2570" y="707"/>
                  </a:cubicBezTo>
                  <a:cubicBezTo>
                    <a:pt x="2410" y="1234"/>
                    <a:pt x="2714" y="1777"/>
                    <a:pt x="3240" y="1936"/>
                  </a:cubicBezTo>
                  <a:cubicBezTo>
                    <a:pt x="3329" y="1961"/>
                    <a:pt x="3419" y="1973"/>
                    <a:pt x="3508" y="1973"/>
                  </a:cubicBezTo>
                  <a:cubicBezTo>
                    <a:pt x="3932" y="1973"/>
                    <a:pt x="4334" y="1701"/>
                    <a:pt x="4453" y="1266"/>
                  </a:cubicBezTo>
                  <a:cubicBezTo>
                    <a:pt x="4613" y="739"/>
                    <a:pt x="4310" y="197"/>
                    <a:pt x="3799" y="37"/>
                  </a:cubicBezTo>
                  <a:cubicBezTo>
                    <a:pt x="3708" y="12"/>
                    <a:pt x="3616" y="0"/>
                    <a:pt x="3526" y="0"/>
                  </a:cubicBezTo>
                  <a:close/>
                  <a:moveTo>
                    <a:pt x="2632" y="2793"/>
                  </a:moveTo>
                  <a:cubicBezTo>
                    <a:pt x="2202" y="2793"/>
                    <a:pt x="1808" y="3065"/>
                    <a:pt x="1676" y="3500"/>
                  </a:cubicBezTo>
                  <a:cubicBezTo>
                    <a:pt x="1517" y="4011"/>
                    <a:pt x="1820" y="4570"/>
                    <a:pt x="2347" y="4713"/>
                  </a:cubicBezTo>
                  <a:cubicBezTo>
                    <a:pt x="2439" y="4742"/>
                    <a:pt x="2534" y="4756"/>
                    <a:pt x="2627" y="4756"/>
                  </a:cubicBezTo>
                  <a:cubicBezTo>
                    <a:pt x="3046" y="4756"/>
                    <a:pt x="3442" y="4477"/>
                    <a:pt x="3560" y="4059"/>
                  </a:cubicBezTo>
                  <a:cubicBezTo>
                    <a:pt x="3719" y="3532"/>
                    <a:pt x="3416" y="2990"/>
                    <a:pt x="2905" y="2830"/>
                  </a:cubicBezTo>
                  <a:cubicBezTo>
                    <a:pt x="2814" y="2805"/>
                    <a:pt x="2722" y="2793"/>
                    <a:pt x="2632" y="2793"/>
                  </a:cubicBezTo>
                  <a:close/>
                  <a:moveTo>
                    <a:pt x="1116" y="6575"/>
                  </a:moveTo>
                  <a:cubicBezTo>
                    <a:pt x="686" y="6575"/>
                    <a:pt x="292" y="6847"/>
                    <a:pt x="160" y="7283"/>
                  </a:cubicBezTo>
                  <a:cubicBezTo>
                    <a:pt x="1" y="7793"/>
                    <a:pt x="304" y="8352"/>
                    <a:pt x="830" y="8496"/>
                  </a:cubicBezTo>
                  <a:cubicBezTo>
                    <a:pt x="923" y="8524"/>
                    <a:pt x="1017" y="8538"/>
                    <a:pt x="1111" y="8538"/>
                  </a:cubicBezTo>
                  <a:cubicBezTo>
                    <a:pt x="1530" y="8538"/>
                    <a:pt x="1926" y="8259"/>
                    <a:pt x="2043" y="7841"/>
                  </a:cubicBezTo>
                  <a:cubicBezTo>
                    <a:pt x="2203" y="7315"/>
                    <a:pt x="1900" y="6772"/>
                    <a:pt x="1389" y="6612"/>
                  </a:cubicBezTo>
                  <a:cubicBezTo>
                    <a:pt x="1298" y="6587"/>
                    <a:pt x="1206" y="6575"/>
                    <a:pt x="1116" y="6575"/>
                  </a:cubicBezTo>
                  <a:close/>
                  <a:moveTo>
                    <a:pt x="6356" y="8443"/>
                  </a:moveTo>
                  <a:cubicBezTo>
                    <a:pt x="5932" y="8443"/>
                    <a:pt x="5530" y="8714"/>
                    <a:pt x="5411" y="9150"/>
                  </a:cubicBezTo>
                  <a:cubicBezTo>
                    <a:pt x="5251" y="9677"/>
                    <a:pt x="5554" y="10219"/>
                    <a:pt x="6065" y="10379"/>
                  </a:cubicBezTo>
                  <a:cubicBezTo>
                    <a:pt x="6156" y="10404"/>
                    <a:pt x="6248" y="10416"/>
                    <a:pt x="6338" y="10416"/>
                  </a:cubicBezTo>
                  <a:cubicBezTo>
                    <a:pt x="6768" y="10416"/>
                    <a:pt x="7162" y="10144"/>
                    <a:pt x="7294" y="9708"/>
                  </a:cubicBezTo>
                  <a:cubicBezTo>
                    <a:pt x="7454" y="9182"/>
                    <a:pt x="7150" y="8639"/>
                    <a:pt x="6624" y="8480"/>
                  </a:cubicBezTo>
                  <a:cubicBezTo>
                    <a:pt x="6535" y="8455"/>
                    <a:pt x="6445" y="8443"/>
                    <a:pt x="6356" y="8443"/>
                  </a:cubicBezTo>
                  <a:close/>
                  <a:moveTo>
                    <a:pt x="1856" y="9097"/>
                  </a:moveTo>
                  <a:cubicBezTo>
                    <a:pt x="1431" y="9097"/>
                    <a:pt x="1029" y="9369"/>
                    <a:pt x="910" y="9804"/>
                  </a:cubicBezTo>
                  <a:cubicBezTo>
                    <a:pt x="751" y="10315"/>
                    <a:pt x="1054" y="10873"/>
                    <a:pt x="1565" y="11017"/>
                  </a:cubicBezTo>
                  <a:cubicBezTo>
                    <a:pt x="1660" y="11046"/>
                    <a:pt x="1756" y="11060"/>
                    <a:pt x="1851" y="11060"/>
                  </a:cubicBezTo>
                  <a:cubicBezTo>
                    <a:pt x="2276" y="11060"/>
                    <a:pt x="2663" y="10781"/>
                    <a:pt x="2793" y="10363"/>
                  </a:cubicBezTo>
                  <a:cubicBezTo>
                    <a:pt x="2953" y="9836"/>
                    <a:pt x="2650" y="9293"/>
                    <a:pt x="2123" y="9134"/>
                  </a:cubicBezTo>
                  <a:cubicBezTo>
                    <a:pt x="2035" y="9109"/>
                    <a:pt x="1945" y="9097"/>
                    <a:pt x="1856" y="90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854966">
              <a:off x="7843661" y="-14112"/>
              <a:ext cx="1327949" cy="835590"/>
            </a:xfrm>
            <a:custGeom>
              <a:avLst/>
              <a:gdLst/>
              <a:ahLst/>
              <a:cxnLst/>
              <a:rect l="l" t="t" r="r" b="b"/>
              <a:pathLst>
                <a:path w="39947" h="25136" fill="none" extrusionOk="0">
                  <a:moveTo>
                    <a:pt x="1" y="25136"/>
                  </a:moveTo>
                  <a:cubicBezTo>
                    <a:pt x="6384" y="15225"/>
                    <a:pt x="15880" y="7341"/>
                    <a:pt x="26812" y="2905"/>
                  </a:cubicBezTo>
                  <a:cubicBezTo>
                    <a:pt x="30977" y="1213"/>
                    <a:pt x="35446" y="0"/>
                    <a:pt x="39947" y="303"/>
                  </a:cubicBezTo>
                </a:path>
              </a:pathLst>
            </a:custGeom>
            <a:solidFill>
              <a:schemeClr val="accent6"/>
            </a:solidFill>
            <a:ln w="1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854966">
              <a:off x="7744062" y="575336"/>
              <a:ext cx="285988" cy="349747"/>
            </a:xfrm>
            <a:custGeom>
              <a:avLst/>
              <a:gdLst/>
              <a:ahLst/>
              <a:cxnLst/>
              <a:rect l="l" t="t" r="r" b="b"/>
              <a:pathLst>
                <a:path w="8603" h="10521" extrusionOk="0">
                  <a:moveTo>
                    <a:pt x="4440" y="1"/>
                  </a:moveTo>
                  <a:cubicBezTo>
                    <a:pt x="4101" y="1"/>
                    <a:pt x="3839" y="125"/>
                    <a:pt x="3655" y="241"/>
                  </a:cubicBezTo>
                  <a:cubicBezTo>
                    <a:pt x="1851" y="1374"/>
                    <a:pt x="910" y="3529"/>
                    <a:pt x="351" y="5572"/>
                  </a:cubicBezTo>
                  <a:cubicBezTo>
                    <a:pt x="64" y="6609"/>
                    <a:pt x="0" y="7758"/>
                    <a:pt x="415" y="8763"/>
                  </a:cubicBezTo>
                  <a:cubicBezTo>
                    <a:pt x="818" y="9740"/>
                    <a:pt x="1778" y="10521"/>
                    <a:pt x="2828" y="10521"/>
                  </a:cubicBezTo>
                  <a:cubicBezTo>
                    <a:pt x="2859" y="10521"/>
                    <a:pt x="2890" y="10520"/>
                    <a:pt x="2921" y="10519"/>
                  </a:cubicBezTo>
                  <a:cubicBezTo>
                    <a:pt x="3719" y="10471"/>
                    <a:pt x="4469" y="9976"/>
                    <a:pt x="4788" y="9242"/>
                  </a:cubicBezTo>
                  <a:cubicBezTo>
                    <a:pt x="5155" y="9753"/>
                    <a:pt x="5602" y="10296"/>
                    <a:pt x="6224" y="10311"/>
                  </a:cubicBezTo>
                  <a:cubicBezTo>
                    <a:pt x="6783" y="10311"/>
                    <a:pt x="7230" y="9881"/>
                    <a:pt x="7533" y="9418"/>
                  </a:cubicBezTo>
                  <a:cubicBezTo>
                    <a:pt x="8411" y="8093"/>
                    <a:pt x="8602" y="6401"/>
                    <a:pt x="8251" y="4853"/>
                  </a:cubicBezTo>
                  <a:cubicBezTo>
                    <a:pt x="7980" y="3625"/>
                    <a:pt x="7437" y="2460"/>
                    <a:pt x="6655" y="1486"/>
                  </a:cubicBezTo>
                  <a:cubicBezTo>
                    <a:pt x="5722" y="317"/>
                    <a:pt x="4983" y="1"/>
                    <a:pt x="4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854966">
              <a:off x="7806233" y="533688"/>
              <a:ext cx="188354" cy="336384"/>
            </a:xfrm>
            <a:custGeom>
              <a:avLst/>
              <a:gdLst/>
              <a:ahLst/>
              <a:cxnLst/>
              <a:rect l="l" t="t" r="r" b="b"/>
              <a:pathLst>
                <a:path w="5666" h="10119" fill="none" extrusionOk="0">
                  <a:moveTo>
                    <a:pt x="1373" y="0"/>
                  </a:moveTo>
                  <a:cubicBezTo>
                    <a:pt x="2857" y="1724"/>
                    <a:pt x="3208" y="4118"/>
                    <a:pt x="3256" y="6384"/>
                  </a:cubicBezTo>
                  <a:cubicBezTo>
                    <a:pt x="3272" y="7629"/>
                    <a:pt x="3224" y="8889"/>
                    <a:pt x="3112" y="10118"/>
                  </a:cubicBezTo>
                  <a:moveTo>
                    <a:pt x="4996" y="8921"/>
                  </a:moveTo>
                  <a:cubicBezTo>
                    <a:pt x="4421" y="8315"/>
                    <a:pt x="3863" y="7708"/>
                    <a:pt x="3304" y="7086"/>
                  </a:cubicBezTo>
                  <a:cubicBezTo>
                    <a:pt x="3272" y="7054"/>
                    <a:pt x="3224" y="7022"/>
                    <a:pt x="3176" y="7038"/>
                  </a:cubicBezTo>
                  <a:cubicBezTo>
                    <a:pt x="3160" y="7054"/>
                    <a:pt x="3160" y="7070"/>
                    <a:pt x="3144" y="7086"/>
                  </a:cubicBezTo>
                  <a:cubicBezTo>
                    <a:pt x="2634" y="7788"/>
                    <a:pt x="2123" y="8506"/>
                    <a:pt x="1612" y="9225"/>
                  </a:cubicBezTo>
                  <a:moveTo>
                    <a:pt x="5666" y="7421"/>
                  </a:moveTo>
                  <a:cubicBezTo>
                    <a:pt x="5043" y="6432"/>
                    <a:pt x="4214" y="5554"/>
                    <a:pt x="3256" y="4884"/>
                  </a:cubicBezTo>
                  <a:cubicBezTo>
                    <a:pt x="1868" y="6033"/>
                    <a:pt x="926" y="7645"/>
                    <a:pt x="0" y="9209"/>
                  </a:cubicBezTo>
                  <a:moveTo>
                    <a:pt x="5379" y="4644"/>
                  </a:moveTo>
                  <a:cubicBezTo>
                    <a:pt x="4597" y="4102"/>
                    <a:pt x="3799" y="3559"/>
                    <a:pt x="3001" y="3016"/>
                  </a:cubicBezTo>
                  <a:cubicBezTo>
                    <a:pt x="2346" y="3751"/>
                    <a:pt x="1756" y="4549"/>
                    <a:pt x="1245" y="5378"/>
                  </a:cubicBezTo>
                </a:path>
              </a:pathLst>
            </a:custGeom>
            <a:solidFill>
              <a:schemeClr val="accent6"/>
            </a:solidFill>
            <a:ln w="6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854966">
              <a:off x="8500270" y="193966"/>
              <a:ext cx="407989" cy="478862"/>
            </a:xfrm>
            <a:custGeom>
              <a:avLst/>
              <a:gdLst/>
              <a:ahLst/>
              <a:cxnLst/>
              <a:rect l="l" t="t" r="r" b="b"/>
              <a:pathLst>
                <a:path w="12273" h="14405" extrusionOk="0">
                  <a:moveTo>
                    <a:pt x="8749" y="1"/>
                  </a:moveTo>
                  <a:cubicBezTo>
                    <a:pt x="8563" y="1"/>
                    <a:pt x="8395" y="27"/>
                    <a:pt x="8251" y="60"/>
                  </a:cubicBezTo>
                  <a:cubicBezTo>
                    <a:pt x="5394" y="682"/>
                    <a:pt x="3160" y="3028"/>
                    <a:pt x="1500" y="5422"/>
                  </a:cubicBezTo>
                  <a:cubicBezTo>
                    <a:pt x="638" y="6651"/>
                    <a:pt x="0" y="8103"/>
                    <a:pt x="80" y="9603"/>
                  </a:cubicBezTo>
                  <a:cubicBezTo>
                    <a:pt x="160" y="11088"/>
                    <a:pt x="1085" y="12604"/>
                    <a:pt x="2522" y="13035"/>
                  </a:cubicBezTo>
                  <a:cubicBezTo>
                    <a:pt x="2796" y="13119"/>
                    <a:pt x="3083" y="13160"/>
                    <a:pt x="3370" y="13160"/>
                  </a:cubicBezTo>
                  <a:cubicBezTo>
                    <a:pt x="4168" y="13160"/>
                    <a:pt x="4970" y="12844"/>
                    <a:pt x="5522" y="12269"/>
                  </a:cubicBezTo>
                  <a:cubicBezTo>
                    <a:pt x="5761" y="13082"/>
                    <a:pt x="6096" y="14008"/>
                    <a:pt x="6894" y="14311"/>
                  </a:cubicBezTo>
                  <a:cubicBezTo>
                    <a:pt x="7065" y="14376"/>
                    <a:pt x="7239" y="14404"/>
                    <a:pt x="7413" y="14404"/>
                  </a:cubicBezTo>
                  <a:cubicBezTo>
                    <a:pt x="7974" y="14404"/>
                    <a:pt x="8542" y="14110"/>
                    <a:pt x="9017" y="13769"/>
                  </a:cubicBezTo>
                  <a:cubicBezTo>
                    <a:pt x="10757" y="12476"/>
                    <a:pt x="11794" y="10353"/>
                    <a:pt x="12065" y="8183"/>
                  </a:cubicBezTo>
                  <a:cubicBezTo>
                    <a:pt x="12273" y="6459"/>
                    <a:pt x="12129" y="4704"/>
                    <a:pt x="11570" y="3060"/>
                  </a:cubicBezTo>
                  <a:cubicBezTo>
                    <a:pt x="10689" y="492"/>
                    <a:pt x="9554" y="1"/>
                    <a:pt x="8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854966">
              <a:off x="8583982" y="122033"/>
              <a:ext cx="302409" cy="463205"/>
            </a:xfrm>
            <a:custGeom>
              <a:avLst/>
              <a:gdLst/>
              <a:ahLst/>
              <a:cxnLst/>
              <a:rect l="l" t="t" r="r" b="b"/>
              <a:pathLst>
                <a:path w="9097" h="13934" fill="none" extrusionOk="0">
                  <a:moveTo>
                    <a:pt x="6065" y="1"/>
                  </a:moveTo>
                  <a:cubicBezTo>
                    <a:pt x="7198" y="2921"/>
                    <a:pt x="6527" y="6209"/>
                    <a:pt x="5522" y="9161"/>
                  </a:cubicBezTo>
                  <a:cubicBezTo>
                    <a:pt x="4979" y="10789"/>
                    <a:pt x="4325" y="12385"/>
                    <a:pt x="3591" y="13933"/>
                  </a:cubicBezTo>
                  <a:moveTo>
                    <a:pt x="6591" y="13263"/>
                  </a:moveTo>
                  <a:cubicBezTo>
                    <a:pt x="6144" y="12210"/>
                    <a:pt x="5698" y="11156"/>
                    <a:pt x="5267" y="10103"/>
                  </a:cubicBezTo>
                  <a:cubicBezTo>
                    <a:pt x="5235" y="10039"/>
                    <a:pt x="5203" y="9975"/>
                    <a:pt x="5139" y="9975"/>
                  </a:cubicBezTo>
                  <a:cubicBezTo>
                    <a:pt x="5107" y="9975"/>
                    <a:pt x="5075" y="9991"/>
                    <a:pt x="5059" y="10007"/>
                  </a:cubicBezTo>
                  <a:cubicBezTo>
                    <a:pt x="4070" y="10693"/>
                    <a:pt x="3064" y="11380"/>
                    <a:pt x="2075" y="12066"/>
                  </a:cubicBezTo>
                  <a:moveTo>
                    <a:pt x="8171" y="11619"/>
                  </a:moveTo>
                  <a:cubicBezTo>
                    <a:pt x="7820" y="10039"/>
                    <a:pt x="7166" y="8539"/>
                    <a:pt x="6240" y="7214"/>
                  </a:cubicBezTo>
                  <a:cubicBezTo>
                    <a:pt x="3878" y="8060"/>
                    <a:pt x="1915" y="9704"/>
                    <a:pt x="0" y="11300"/>
                  </a:cubicBezTo>
                  <a:moveTo>
                    <a:pt x="9097" y="7885"/>
                  </a:moveTo>
                  <a:cubicBezTo>
                    <a:pt x="8315" y="6815"/>
                    <a:pt x="7549" y="5746"/>
                    <a:pt x="6767" y="4677"/>
                  </a:cubicBezTo>
                  <a:cubicBezTo>
                    <a:pt x="5586" y="5331"/>
                    <a:pt x="4453" y="6065"/>
                    <a:pt x="3384" y="6911"/>
                  </a:cubicBezTo>
                </a:path>
              </a:pathLst>
            </a:custGeom>
            <a:solidFill>
              <a:schemeClr val="accent6"/>
            </a:solidFill>
            <a:ln w="9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854966">
              <a:off x="7953188" y="519772"/>
              <a:ext cx="373017" cy="436810"/>
            </a:xfrm>
            <a:custGeom>
              <a:avLst/>
              <a:gdLst/>
              <a:ahLst/>
              <a:cxnLst/>
              <a:rect l="l" t="t" r="r" b="b"/>
              <a:pathLst>
                <a:path w="11221" h="13140" extrusionOk="0">
                  <a:moveTo>
                    <a:pt x="3102" y="1"/>
                  </a:moveTo>
                  <a:cubicBezTo>
                    <a:pt x="2012" y="1"/>
                    <a:pt x="1540" y="565"/>
                    <a:pt x="1310" y="963"/>
                  </a:cubicBezTo>
                  <a:cubicBezTo>
                    <a:pt x="1" y="3262"/>
                    <a:pt x="208" y="6214"/>
                    <a:pt x="799" y="8783"/>
                  </a:cubicBezTo>
                  <a:cubicBezTo>
                    <a:pt x="1102" y="10124"/>
                    <a:pt x="1709" y="11433"/>
                    <a:pt x="2762" y="12294"/>
                  </a:cubicBezTo>
                  <a:cubicBezTo>
                    <a:pt x="3412" y="12827"/>
                    <a:pt x="4264" y="13140"/>
                    <a:pt x="5094" y="13140"/>
                  </a:cubicBezTo>
                  <a:cubicBezTo>
                    <a:pt x="5608" y="13140"/>
                    <a:pt x="6115" y="13020"/>
                    <a:pt x="6560" y="12757"/>
                  </a:cubicBezTo>
                  <a:cubicBezTo>
                    <a:pt x="7422" y="12247"/>
                    <a:pt x="7949" y="11241"/>
                    <a:pt x="7885" y="10252"/>
                  </a:cubicBezTo>
                  <a:lnTo>
                    <a:pt x="7885" y="10252"/>
                  </a:lnTo>
                  <a:cubicBezTo>
                    <a:pt x="8364" y="10486"/>
                    <a:pt x="8914" y="10720"/>
                    <a:pt x="9436" y="10720"/>
                  </a:cubicBezTo>
                  <a:cubicBezTo>
                    <a:pt x="9661" y="10720"/>
                    <a:pt x="9881" y="10677"/>
                    <a:pt x="10087" y="10571"/>
                  </a:cubicBezTo>
                  <a:cubicBezTo>
                    <a:pt x="10710" y="10252"/>
                    <a:pt x="10949" y="9502"/>
                    <a:pt x="11013" y="8815"/>
                  </a:cubicBezTo>
                  <a:cubicBezTo>
                    <a:pt x="11220" y="6852"/>
                    <a:pt x="10406" y="4857"/>
                    <a:pt x="9114" y="3357"/>
                  </a:cubicBezTo>
                  <a:cubicBezTo>
                    <a:pt x="8076" y="2160"/>
                    <a:pt x="6816" y="1187"/>
                    <a:pt x="5363" y="564"/>
                  </a:cubicBezTo>
                  <a:cubicBezTo>
                    <a:pt x="4406" y="154"/>
                    <a:pt x="3670" y="1"/>
                    <a:pt x="3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854966">
              <a:off x="7951037" y="499516"/>
              <a:ext cx="307196" cy="365571"/>
            </a:xfrm>
            <a:custGeom>
              <a:avLst/>
              <a:gdLst/>
              <a:ahLst/>
              <a:cxnLst/>
              <a:rect l="l" t="t" r="r" b="b"/>
              <a:pathLst>
                <a:path w="9241" h="10997" fill="none" extrusionOk="0">
                  <a:moveTo>
                    <a:pt x="0" y="1"/>
                  </a:moveTo>
                  <a:cubicBezTo>
                    <a:pt x="2633" y="1022"/>
                    <a:pt x="4437" y="3480"/>
                    <a:pt x="5825" y="5953"/>
                  </a:cubicBezTo>
                  <a:cubicBezTo>
                    <a:pt x="6591" y="7326"/>
                    <a:pt x="7278" y="8730"/>
                    <a:pt x="7868" y="10183"/>
                  </a:cubicBezTo>
                  <a:moveTo>
                    <a:pt x="9240" y="7741"/>
                  </a:moveTo>
                  <a:lnTo>
                    <a:pt x="6304" y="6703"/>
                  </a:lnTo>
                  <a:cubicBezTo>
                    <a:pt x="6240" y="6688"/>
                    <a:pt x="6176" y="6672"/>
                    <a:pt x="6144" y="6719"/>
                  </a:cubicBezTo>
                  <a:cubicBezTo>
                    <a:pt x="6128" y="6735"/>
                    <a:pt x="6112" y="6767"/>
                    <a:pt x="6112" y="6783"/>
                  </a:cubicBezTo>
                  <a:cubicBezTo>
                    <a:pt x="5969" y="7884"/>
                    <a:pt x="5825" y="8970"/>
                    <a:pt x="5698" y="10055"/>
                  </a:cubicBezTo>
                  <a:moveTo>
                    <a:pt x="9097" y="5682"/>
                  </a:moveTo>
                  <a:cubicBezTo>
                    <a:pt x="7836" y="4948"/>
                    <a:pt x="6416" y="4485"/>
                    <a:pt x="4963" y="4294"/>
                  </a:cubicBezTo>
                  <a:cubicBezTo>
                    <a:pt x="4086" y="6400"/>
                    <a:pt x="3990" y="8730"/>
                    <a:pt x="3910" y="10997"/>
                  </a:cubicBezTo>
                  <a:moveTo>
                    <a:pt x="7150" y="2778"/>
                  </a:moveTo>
                  <a:cubicBezTo>
                    <a:pt x="5953" y="2650"/>
                    <a:pt x="4772" y="2522"/>
                    <a:pt x="3575" y="2379"/>
                  </a:cubicBezTo>
                  <a:cubicBezTo>
                    <a:pt x="3272" y="3575"/>
                    <a:pt x="3096" y="4804"/>
                    <a:pt x="3016" y="6033"/>
                  </a:cubicBezTo>
                </a:path>
              </a:pathLst>
            </a:custGeom>
            <a:solidFill>
              <a:schemeClr val="accent6"/>
            </a:solidFill>
            <a:ln w="83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54966">
              <a:off x="7944121" y="51131"/>
              <a:ext cx="363443" cy="276347"/>
            </a:xfrm>
            <a:custGeom>
              <a:avLst/>
              <a:gdLst/>
              <a:ahLst/>
              <a:cxnLst/>
              <a:rect l="l" t="t" r="r" b="b"/>
              <a:pathLst>
                <a:path w="10933" h="8313" extrusionOk="0">
                  <a:moveTo>
                    <a:pt x="4219" y="0"/>
                  </a:moveTo>
                  <a:cubicBezTo>
                    <a:pt x="3102" y="0"/>
                    <a:pt x="1991" y="292"/>
                    <a:pt x="1069" y="933"/>
                  </a:cubicBezTo>
                  <a:cubicBezTo>
                    <a:pt x="622" y="1236"/>
                    <a:pt x="192" y="1699"/>
                    <a:pt x="207" y="2258"/>
                  </a:cubicBezTo>
                  <a:cubicBezTo>
                    <a:pt x="223" y="2880"/>
                    <a:pt x="782" y="3311"/>
                    <a:pt x="1277" y="3678"/>
                  </a:cubicBezTo>
                  <a:cubicBezTo>
                    <a:pt x="559" y="4013"/>
                    <a:pt x="64" y="4763"/>
                    <a:pt x="48" y="5561"/>
                  </a:cubicBezTo>
                  <a:cubicBezTo>
                    <a:pt x="0" y="6646"/>
                    <a:pt x="830" y="7636"/>
                    <a:pt x="1835" y="8035"/>
                  </a:cubicBezTo>
                  <a:cubicBezTo>
                    <a:pt x="2310" y="8231"/>
                    <a:pt x="2818" y="8313"/>
                    <a:pt x="3330" y="8313"/>
                  </a:cubicBezTo>
                  <a:cubicBezTo>
                    <a:pt x="3902" y="8313"/>
                    <a:pt x="4480" y="8211"/>
                    <a:pt x="5027" y="8051"/>
                  </a:cubicBezTo>
                  <a:cubicBezTo>
                    <a:pt x="7070" y="7460"/>
                    <a:pt x="9208" y="6487"/>
                    <a:pt x="10310" y="4683"/>
                  </a:cubicBezTo>
                  <a:cubicBezTo>
                    <a:pt x="10597" y="4189"/>
                    <a:pt x="10932" y="3183"/>
                    <a:pt x="9017" y="1699"/>
                  </a:cubicBezTo>
                  <a:cubicBezTo>
                    <a:pt x="8028" y="917"/>
                    <a:pt x="6862" y="406"/>
                    <a:pt x="5618" y="151"/>
                  </a:cubicBezTo>
                  <a:cubicBezTo>
                    <a:pt x="5160" y="52"/>
                    <a:pt x="4689" y="0"/>
                    <a:pt x="4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854966">
              <a:off x="8000564" y="103649"/>
              <a:ext cx="336915" cy="188885"/>
            </a:xfrm>
            <a:custGeom>
              <a:avLst/>
              <a:gdLst/>
              <a:ahLst/>
              <a:cxnLst/>
              <a:rect l="l" t="t" r="r" b="b"/>
              <a:pathLst>
                <a:path w="10135" h="5682" fill="none" extrusionOk="0">
                  <a:moveTo>
                    <a:pt x="1" y="2601"/>
                  </a:moveTo>
                  <a:cubicBezTo>
                    <a:pt x="1229" y="2458"/>
                    <a:pt x="2474" y="2394"/>
                    <a:pt x="3735" y="2394"/>
                  </a:cubicBezTo>
                  <a:cubicBezTo>
                    <a:pt x="5985" y="2410"/>
                    <a:pt x="8411" y="2713"/>
                    <a:pt x="10135" y="4165"/>
                  </a:cubicBezTo>
                  <a:moveTo>
                    <a:pt x="910" y="4086"/>
                  </a:moveTo>
                  <a:cubicBezTo>
                    <a:pt x="1628" y="3559"/>
                    <a:pt x="2331" y="3032"/>
                    <a:pt x="3033" y="2522"/>
                  </a:cubicBezTo>
                  <a:cubicBezTo>
                    <a:pt x="3049" y="2506"/>
                    <a:pt x="3065" y="2490"/>
                    <a:pt x="3081" y="2474"/>
                  </a:cubicBezTo>
                  <a:cubicBezTo>
                    <a:pt x="3097" y="2426"/>
                    <a:pt x="3065" y="2394"/>
                    <a:pt x="3033" y="2362"/>
                  </a:cubicBezTo>
                  <a:cubicBezTo>
                    <a:pt x="2410" y="1804"/>
                    <a:pt x="1788" y="1245"/>
                    <a:pt x="1166" y="702"/>
                  </a:cubicBezTo>
                  <a:moveTo>
                    <a:pt x="958" y="5682"/>
                  </a:moveTo>
                  <a:cubicBezTo>
                    <a:pt x="2506" y="4756"/>
                    <a:pt x="4086" y="3782"/>
                    <a:pt x="5219" y="2362"/>
                  </a:cubicBezTo>
                  <a:cubicBezTo>
                    <a:pt x="4533" y="1420"/>
                    <a:pt x="3655" y="607"/>
                    <a:pt x="2666" y="0"/>
                  </a:cubicBezTo>
                  <a:moveTo>
                    <a:pt x="4772" y="4389"/>
                  </a:moveTo>
                  <a:cubicBezTo>
                    <a:pt x="5586" y="3862"/>
                    <a:pt x="6368" y="3256"/>
                    <a:pt x="7102" y="2586"/>
                  </a:cubicBezTo>
                  <a:cubicBezTo>
                    <a:pt x="6544" y="1804"/>
                    <a:pt x="5985" y="1022"/>
                    <a:pt x="5443" y="240"/>
                  </a:cubicBezTo>
                </a:path>
              </a:pathLst>
            </a:custGeom>
            <a:solidFill>
              <a:schemeClr val="accent6"/>
            </a:solidFill>
            <a:ln w="6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854966">
              <a:off x="8749671" y="-193715"/>
              <a:ext cx="378835" cy="277743"/>
            </a:xfrm>
            <a:custGeom>
              <a:avLst/>
              <a:gdLst/>
              <a:ahLst/>
              <a:cxnLst/>
              <a:rect l="l" t="t" r="r" b="b"/>
              <a:pathLst>
                <a:path w="11396" h="8355" extrusionOk="0">
                  <a:moveTo>
                    <a:pt x="4193" y="0"/>
                  </a:moveTo>
                  <a:cubicBezTo>
                    <a:pt x="3891" y="0"/>
                    <a:pt x="3588" y="27"/>
                    <a:pt x="3288" y="82"/>
                  </a:cubicBezTo>
                  <a:cubicBezTo>
                    <a:pt x="2746" y="193"/>
                    <a:pt x="2171" y="433"/>
                    <a:pt x="1964" y="944"/>
                  </a:cubicBezTo>
                  <a:cubicBezTo>
                    <a:pt x="1724" y="1518"/>
                    <a:pt x="2059" y="2156"/>
                    <a:pt x="2379" y="2683"/>
                  </a:cubicBezTo>
                  <a:cubicBezTo>
                    <a:pt x="1581" y="2699"/>
                    <a:pt x="815" y="3194"/>
                    <a:pt x="479" y="3912"/>
                  </a:cubicBezTo>
                  <a:cubicBezTo>
                    <a:pt x="1" y="4885"/>
                    <a:pt x="352" y="6114"/>
                    <a:pt x="1118" y="6896"/>
                  </a:cubicBezTo>
                  <a:cubicBezTo>
                    <a:pt x="1868" y="7678"/>
                    <a:pt x="2953" y="8061"/>
                    <a:pt x="4038" y="8205"/>
                  </a:cubicBezTo>
                  <a:cubicBezTo>
                    <a:pt x="4698" y="8296"/>
                    <a:pt x="5383" y="8355"/>
                    <a:pt x="6067" y="8355"/>
                  </a:cubicBezTo>
                  <a:cubicBezTo>
                    <a:pt x="7549" y="8355"/>
                    <a:pt x="9024" y="8078"/>
                    <a:pt x="10215" y="7247"/>
                  </a:cubicBezTo>
                  <a:cubicBezTo>
                    <a:pt x="10677" y="6928"/>
                    <a:pt x="11396" y="6130"/>
                    <a:pt x="10246" y="4008"/>
                  </a:cubicBezTo>
                  <a:cubicBezTo>
                    <a:pt x="9656" y="2891"/>
                    <a:pt x="8794" y="1949"/>
                    <a:pt x="7773" y="1215"/>
                  </a:cubicBezTo>
                  <a:cubicBezTo>
                    <a:pt x="6728" y="467"/>
                    <a:pt x="5465" y="0"/>
                    <a:pt x="4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854966">
              <a:off x="8818076" y="-128021"/>
              <a:ext cx="299783" cy="227115"/>
            </a:xfrm>
            <a:custGeom>
              <a:avLst/>
              <a:gdLst/>
              <a:ahLst/>
              <a:cxnLst/>
              <a:rect l="l" t="t" r="r" b="b"/>
              <a:pathLst>
                <a:path w="9018" h="6832" fill="none" extrusionOk="0">
                  <a:moveTo>
                    <a:pt x="368" y="1293"/>
                  </a:moveTo>
                  <a:cubicBezTo>
                    <a:pt x="1565" y="1660"/>
                    <a:pt x="2730" y="2107"/>
                    <a:pt x="3863" y="2618"/>
                  </a:cubicBezTo>
                  <a:cubicBezTo>
                    <a:pt x="5938" y="3543"/>
                    <a:pt x="8012" y="4804"/>
                    <a:pt x="9018" y="6831"/>
                  </a:cubicBezTo>
                  <a:moveTo>
                    <a:pt x="623" y="3017"/>
                  </a:moveTo>
                  <a:cubicBezTo>
                    <a:pt x="1469" y="2825"/>
                    <a:pt x="2331" y="2650"/>
                    <a:pt x="3193" y="2458"/>
                  </a:cubicBezTo>
                  <a:cubicBezTo>
                    <a:pt x="3208" y="2442"/>
                    <a:pt x="3224" y="2442"/>
                    <a:pt x="3240" y="2426"/>
                  </a:cubicBezTo>
                  <a:cubicBezTo>
                    <a:pt x="3272" y="2394"/>
                    <a:pt x="3256" y="2347"/>
                    <a:pt x="3240" y="2299"/>
                  </a:cubicBezTo>
                  <a:cubicBezTo>
                    <a:pt x="2889" y="1549"/>
                    <a:pt x="2554" y="783"/>
                    <a:pt x="2203" y="32"/>
                  </a:cubicBezTo>
                  <a:moveTo>
                    <a:pt x="1" y="4501"/>
                  </a:moveTo>
                  <a:cubicBezTo>
                    <a:pt x="1804" y="4278"/>
                    <a:pt x="3639" y="4038"/>
                    <a:pt x="5251" y="3192"/>
                  </a:cubicBezTo>
                  <a:cubicBezTo>
                    <a:pt x="4996" y="2059"/>
                    <a:pt x="4533" y="958"/>
                    <a:pt x="3863" y="1"/>
                  </a:cubicBezTo>
                  <a:moveTo>
                    <a:pt x="4006" y="4868"/>
                  </a:moveTo>
                  <a:cubicBezTo>
                    <a:pt x="4980" y="4709"/>
                    <a:pt x="5938" y="4485"/>
                    <a:pt x="6863" y="4166"/>
                  </a:cubicBezTo>
                  <a:cubicBezTo>
                    <a:pt x="6688" y="3224"/>
                    <a:pt x="6496" y="2283"/>
                    <a:pt x="6305" y="1341"/>
                  </a:cubicBezTo>
                </a:path>
              </a:pathLst>
            </a:custGeom>
            <a:solidFill>
              <a:schemeClr val="accent6"/>
            </a:solidFill>
            <a:ln w="6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854966">
              <a:off x="8247408" y="-183669"/>
              <a:ext cx="475903" cy="341403"/>
            </a:xfrm>
            <a:custGeom>
              <a:avLst/>
              <a:gdLst/>
              <a:ahLst/>
              <a:cxnLst/>
              <a:rect l="l" t="t" r="r" b="b"/>
              <a:pathLst>
                <a:path w="14316" h="10270" extrusionOk="0">
                  <a:moveTo>
                    <a:pt x="5311" y="0"/>
                  </a:moveTo>
                  <a:cubicBezTo>
                    <a:pt x="4471" y="0"/>
                    <a:pt x="3637" y="146"/>
                    <a:pt x="2857" y="465"/>
                  </a:cubicBezTo>
                  <a:cubicBezTo>
                    <a:pt x="2219" y="720"/>
                    <a:pt x="1564" y="1167"/>
                    <a:pt x="1437" y="1853"/>
                  </a:cubicBezTo>
                  <a:cubicBezTo>
                    <a:pt x="1293" y="2603"/>
                    <a:pt x="1852" y="3305"/>
                    <a:pt x="2378" y="3880"/>
                  </a:cubicBezTo>
                  <a:cubicBezTo>
                    <a:pt x="1405" y="4103"/>
                    <a:pt x="591" y="4885"/>
                    <a:pt x="351" y="5843"/>
                  </a:cubicBezTo>
                  <a:cubicBezTo>
                    <a:pt x="0" y="7167"/>
                    <a:pt x="735" y="8604"/>
                    <a:pt x="1868" y="9370"/>
                  </a:cubicBezTo>
                  <a:cubicBezTo>
                    <a:pt x="2819" y="10022"/>
                    <a:pt x="4001" y="10269"/>
                    <a:pt x="5169" y="10269"/>
                  </a:cubicBezTo>
                  <a:cubicBezTo>
                    <a:pt x="5373" y="10269"/>
                    <a:pt x="5576" y="10262"/>
                    <a:pt x="5778" y="10248"/>
                  </a:cubicBezTo>
                  <a:cubicBezTo>
                    <a:pt x="8411" y="10088"/>
                    <a:pt x="11300" y="9466"/>
                    <a:pt x="13135" y="7566"/>
                  </a:cubicBezTo>
                  <a:cubicBezTo>
                    <a:pt x="13630" y="7040"/>
                    <a:pt x="14316" y="5891"/>
                    <a:pt x="12369" y="3561"/>
                  </a:cubicBezTo>
                  <a:cubicBezTo>
                    <a:pt x="11363" y="2348"/>
                    <a:pt x="10087" y="1390"/>
                    <a:pt x="8634" y="736"/>
                  </a:cubicBezTo>
                  <a:cubicBezTo>
                    <a:pt x="7597" y="268"/>
                    <a:pt x="6449" y="0"/>
                    <a:pt x="5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854966">
              <a:off x="8339105" y="-111611"/>
              <a:ext cx="398448" cy="237154"/>
            </a:xfrm>
            <a:custGeom>
              <a:avLst/>
              <a:gdLst/>
              <a:ahLst/>
              <a:cxnLst/>
              <a:rect l="l" t="t" r="r" b="b"/>
              <a:pathLst>
                <a:path w="11986" h="7134" fill="none" extrusionOk="0">
                  <a:moveTo>
                    <a:pt x="0" y="2458"/>
                  </a:moveTo>
                  <a:cubicBezTo>
                    <a:pt x="1564" y="2618"/>
                    <a:pt x="3096" y="2873"/>
                    <a:pt x="4628" y="3224"/>
                  </a:cubicBezTo>
                  <a:cubicBezTo>
                    <a:pt x="7389" y="3846"/>
                    <a:pt x="10262" y="4884"/>
                    <a:pt x="11985" y="7134"/>
                  </a:cubicBezTo>
                  <a:moveTo>
                    <a:pt x="734" y="4517"/>
                  </a:moveTo>
                  <a:cubicBezTo>
                    <a:pt x="1740" y="4070"/>
                    <a:pt x="2745" y="3623"/>
                    <a:pt x="3751" y="3176"/>
                  </a:cubicBezTo>
                  <a:cubicBezTo>
                    <a:pt x="3766" y="3176"/>
                    <a:pt x="3798" y="3160"/>
                    <a:pt x="3814" y="3144"/>
                  </a:cubicBezTo>
                  <a:cubicBezTo>
                    <a:pt x="3846" y="3096"/>
                    <a:pt x="3798" y="3032"/>
                    <a:pt x="3766" y="2985"/>
                  </a:cubicBezTo>
                  <a:lnTo>
                    <a:pt x="1947" y="447"/>
                  </a:lnTo>
                  <a:moveTo>
                    <a:pt x="335" y="6496"/>
                  </a:moveTo>
                  <a:cubicBezTo>
                    <a:pt x="2490" y="5761"/>
                    <a:pt x="4692" y="5011"/>
                    <a:pt x="6464" y="3591"/>
                  </a:cubicBezTo>
                  <a:cubicBezTo>
                    <a:pt x="5889" y="2234"/>
                    <a:pt x="5027" y="1022"/>
                    <a:pt x="3974" y="0"/>
                  </a:cubicBezTo>
                  <a:moveTo>
                    <a:pt x="5346" y="5953"/>
                  </a:moveTo>
                  <a:cubicBezTo>
                    <a:pt x="6511" y="5522"/>
                    <a:pt x="7629" y="4995"/>
                    <a:pt x="8682" y="4373"/>
                  </a:cubicBezTo>
                  <a:cubicBezTo>
                    <a:pt x="8219" y="3272"/>
                    <a:pt x="7772" y="2155"/>
                    <a:pt x="7309" y="1054"/>
                  </a:cubicBezTo>
                </a:path>
              </a:pathLst>
            </a:custGeom>
            <a:solidFill>
              <a:schemeClr val="accent6"/>
            </a:solidFill>
            <a:ln w="83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854966">
              <a:off x="8145325" y="242110"/>
              <a:ext cx="267438" cy="323652"/>
            </a:xfrm>
            <a:custGeom>
              <a:avLst/>
              <a:gdLst/>
              <a:ahLst/>
              <a:cxnLst/>
              <a:rect l="l" t="t" r="r" b="b"/>
              <a:pathLst>
                <a:path w="8045" h="9736" fill="none" extrusionOk="0">
                  <a:moveTo>
                    <a:pt x="1" y="8554"/>
                  </a:moveTo>
                  <a:cubicBezTo>
                    <a:pt x="1740" y="7932"/>
                    <a:pt x="3257" y="6751"/>
                    <a:pt x="4278" y="5219"/>
                  </a:cubicBezTo>
                  <a:cubicBezTo>
                    <a:pt x="5299" y="3703"/>
                    <a:pt x="5810" y="1835"/>
                    <a:pt x="5714" y="0"/>
                  </a:cubicBezTo>
                  <a:cubicBezTo>
                    <a:pt x="6640" y="1357"/>
                    <a:pt x="7023" y="3048"/>
                    <a:pt x="6927" y="4692"/>
                  </a:cubicBezTo>
                  <a:cubicBezTo>
                    <a:pt x="6847" y="6336"/>
                    <a:pt x="6337" y="7932"/>
                    <a:pt x="5587" y="9400"/>
                  </a:cubicBezTo>
                  <a:moveTo>
                    <a:pt x="1948" y="4660"/>
                  </a:moveTo>
                  <a:cubicBezTo>
                    <a:pt x="3304" y="4772"/>
                    <a:pt x="4693" y="4038"/>
                    <a:pt x="5379" y="2857"/>
                  </a:cubicBezTo>
                  <a:moveTo>
                    <a:pt x="1421" y="9735"/>
                  </a:moveTo>
                  <a:cubicBezTo>
                    <a:pt x="1804" y="9496"/>
                    <a:pt x="2044" y="9097"/>
                    <a:pt x="2283" y="8698"/>
                  </a:cubicBezTo>
                  <a:cubicBezTo>
                    <a:pt x="2506" y="8299"/>
                    <a:pt x="2730" y="7916"/>
                    <a:pt x="2969" y="7517"/>
                  </a:cubicBezTo>
                  <a:cubicBezTo>
                    <a:pt x="3209" y="7102"/>
                    <a:pt x="3464" y="6655"/>
                    <a:pt x="3512" y="6176"/>
                  </a:cubicBezTo>
                  <a:moveTo>
                    <a:pt x="8028" y="8810"/>
                  </a:moveTo>
                  <a:cubicBezTo>
                    <a:pt x="8044" y="7884"/>
                    <a:pt x="7965" y="6942"/>
                    <a:pt x="7821" y="6017"/>
                  </a:cubicBezTo>
                  <a:cubicBezTo>
                    <a:pt x="7757" y="5634"/>
                    <a:pt x="7677" y="5251"/>
                    <a:pt x="7502" y="4915"/>
                  </a:cubicBezTo>
                  <a:cubicBezTo>
                    <a:pt x="7374" y="4676"/>
                    <a:pt x="7198" y="4453"/>
                    <a:pt x="7039" y="4245"/>
                  </a:cubicBezTo>
                </a:path>
              </a:pathLst>
            </a:custGeom>
            <a:solidFill>
              <a:schemeClr val="accent6"/>
            </a:solidFill>
            <a:ln w="5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854966">
              <a:off x="8086505" y="364662"/>
              <a:ext cx="336417" cy="227081"/>
            </a:xfrm>
            <a:custGeom>
              <a:avLst/>
              <a:gdLst/>
              <a:ahLst/>
              <a:cxnLst/>
              <a:rect l="l" t="t" r="r" b="b"/>
              <a:pathLst>
                <a:path w="10120" h="6831" extrusionOk="0">
                  <a:moveTo>
                    <a:pt x="2618" y="0"/>
                  </a:moveTo>
                  <a:cubicBezTo>
                    <a:pt x="2123" y="0"/>
                    <a:pt x="1725" y="399"/>
                    <a:pt x="1725" y="894"/>
                  </a:cubicBezTo>
                  <a:cubicBezTo>
                    <a:pt x="1725" y="1389"/>
                    <a:pt x="2123" y="1788"/>
                    <a:pt x="2618" y="1788"/>
                  </a:cubicBezTo>
                  <a:cubicBezTo>
                    <a:pt x="3113" y="1788"/>
                    <a:pt x="3512" y="1389"/>
                    <a:pt x="3512" y="894"/>
                  </a:cubicBezTo>
                  <a:cubicBezTo>
                    <a:pt x="3512" y="399"/>
                    <a:pt x="3113" y="0"/>
                    <a:pt x="2618" y="0"/>
                  </a:cubicBezTo>
                  <a:close/>
                  <a:moveTo>
                    <a:pt x="895" y="3751"/>
                  </a:moveTo>
                  <a:cubicBezTo>
                    <a:pt x="400" y="3751"/>
                    <a:pt x="1" y="4150"/>
                    <a:pt x="1" y="4644"/>
                  </a:cubicBezTo>
                  <a:cubicBezTo>
                    <a:pt x="1" y="5139"/>
                    <a:pt x="400" y="5538"/>
                    <a:pt x="895" y="5538"/>
                  </a:cubicBezTo>
                  <a:cubicBezTo>
                    <a:pt x="1373" y="5538"/>
                    <a:pt x="1788" y="5139"/>
                    <a:pt x="1788" y="4644"/>
                  </a:cubicBezTo>
                  <a:cubicBezTo>
                    <a:pt x="1788" y="4150"/>
                    <a:pt x="1389" y="3751"/>
                    <a:pt x="895" y="3751"/>
                  </a:cubicBezTo>
                  <a:close/>
                  <a:moveTo>
                    <a:pt x="9225" y="4644"/>
                  </a:moveTo>
                  <a:cubicBezTo>
                    <a:pt x="8731" y="4644"/>
                    <a:pt x="8332" y="5043"/>
                    <a:pt x="8332" y="5538"/>
                  </a:cubicBezTo>
                  <a:cubicBezTo>
                    <a:pt x="8332" y="6033"/>
                    <a:pt x="8731" y="6432"/>
                    <a:pt x="9225" y="6432"/>
                  </a:cubicBezTo>
                  <a:cubicBezTo>
                    <a:pt x="9720" y="6432"/>
                    <a:pt x="10119" y="6033"/>
                    <a:pt x="10119" y="5538"/>
                  </a:cubicBezTo>
                  <a:cubicBezTo>
                    <a:pt x="10119" y="5043"/>
                    <a:pt x="9720" y="4644"/>
                    <a:pt x="9225" y="4644"/>
                  </a:cubicBezTo>
                  <a:close/>
                  <a:moveTo>
                    <a:pt x="6576" y="4708"/>
                  </a:moveTo>
                  <a:cubicBezTo>
                    <a:pt x="6081" y="4708"/>
                    <a:pt x="5682" y="5107"/>
                    <a:pt x="5682" y="5602"/>
                  </a:cubicBezTo>
                  <a:cubicBezTo>
                    <a:pt x="5682" y="6097"/>
                    <a:pt x="6081" y="6496"/>
                    <a:pt x="6576" y="6496"/>
                  </a:cubicBezTo>
                  <a:cubicBezTo>
                    <a:pt x="7071" y="6496"/>
                    <a:pt x="7470" y="6097"/>
                    <a:pt x="7470" y="5602"/>
                  </a:cubicBezTo>
                  <a:cubicBezTo>
                    <a:pt x="7470" y="5107"/>
                    <a:pt x="7071" y="4708"/>
                    <a:pt x="6576" y="4708"/>
                  </a:cubicBezTo>
                  <a:close/>
                  <a:moveTo>
                    <a:pt x="2890" y="5043"/>
                  </a:moveTo>
                  <a:cubicBezTo>
                    <a:pt x="2395" y="5043"/>
                    <a:pt x="1996" y="5442"/>
                    <a:pt x="1996" y="5937"/>
                  </a:cubicBezTo>
                  <a:cubicBezTo>
                    <a:pt x="1996" y="6432"/>
                    <a:pt x="2395" y="6831"/>
                    <a:pt x="2890" y="6831"/>
                  </a:cubicBezTo>
                  <a:cubicBezTo>
                    <a:pt x="3384" y="6831"/>
                    <a:pt x="3783" y="6432"/>
                    <a:pt x="3783" y="5937"/>
                  </a:cubicBezTo>
                  <a:cubicBezTo>
                    <a:pt x="3783" y="5442"/>
                    <a:pt x="3384" y="5043"/>
                    <a:pt x="2890" y="50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/>
          <p:nvPr/>
        </p:nvSpPr>
        <p:spPr>
          <a:xfrm rot="3918278" flipH="1">
            <a:off x="5924476" y="-444289"/>
            <a:ext cx="1855898" cy="2027477"/>
          </a:xfrm>
          <a:custGeom>
            <a:avLst/>
            <a:gdLst/>
            <a:ahLst/>
            <a:cxnLst/>
            <a:rect l="l" t="t" r="r" b="b"/>
            <a:pathLst>
              <a:path w="44575" h="48696" extrusionOk="0">
                <a:moveTo>
                  <a:pt x="7710" y="264"/>
                </a:moveTo>
                <a:lnTo>
                  <a:pt x="7710" y="264"/>
                </a:lnTo>
                <a:cubicBezTo>
                  <a:pt x="7713" y="279"/>
                  <a:pt x="7716" y="295"/>
                  <a:pt x="7719" y="310"/>
                </a:cubicBezTo>
                <a:lnTo>
                  <a:pt x="7719" y="310"/>
                </a:lnTo>
                <a:cubicBezTo>
                  <a:pt x="7715" y="294"/>
                  <a:pt x="7712" y="279"/>
                  <a:pt x="7710" y="264"/>
                </a:cubicBezTo>
                <a:close/>
                <a:moveTo>
                  <a:pt x="8427" y="325"/>
                </a:moveTo>
                <a:cubicBezTo>
                  <a:pt x="8427" y="403"/>
                  <a:pt x="8426" y="481"/>
                  <a:pt x="8411" y="543"/>
                </a:cubicBezTo>
                <a:cubicBezTo>
                  <a:pt x="8426" y="465"/>
                  <a:pt x="8427" y="402"/>
                  <a:pt x="8427" y="325"/>
                </a:cubicBezTo>
                <a:close/>
                <a:moveTo>
                  <a:pt x="8044" y="399"/>
                </a:moveTo>
                <a:cubicBezTo>
                  <a:pt x="8124" y="511"/>
                  <a:pt x="8187" y="607"/>
                  <a:pt x="8267" y="734"/>
                </a:cubicBezTo>
                <a:cubicBezTo>
                  <a:pt x="8187" y="623"/>
                  <a:pt x="8124" y="527"/>
                  <a:pt x="8044" y="399"/>
                </a:cubicBezTo>
                <a:close/>
                <a:moveTo>
                  <a:pt x="7980" y="0"/>
                </a:moveTo>
                <a:cubicBezTo>
                  <a:pt x="7884" y="80"/>
                  <a:pt x="7820" y="176"/>
                  <a:pt x="7709" y="240"/>
                </a:cubicBezTo>
                <a:cubicBezTo>
                  <a:pt x="7709" y="240"/>
                  <a:pt x="7709" y="256"/>
                  <a:pt x="7709" y="256"/>
                </a:cubicBezTo>
                <a:cubicBezTo>
                  <a:pt x="7709" y="257"/>
                  <a:pt x="7709" y="258"/>
                  <a:pt x="7709" y="260"/>
                </a:cubicBezTo>
                <a:lnTo>
                  <a:pt x="7709" y="260"/>
                </a:lnTo>
                <a:cubicBezTo>
                  <a:pt x="7709" y="253"/>
                  <a:pt x="7709" y="247"/>
                  <a:pt x="7709" y="240"/>
                </a:cubicBezTo>
                <a:lnTo>
                  <a:pt x="7709" y="240"/>
                </a:lnTo>
                <a:cubicBezTo>
                  <a:pt x="7709" y="248"/>
                  <a:pt x="7709" y="256"/>
                  <a:pt x="7710" y="264"/>
                </a:cubicBezTo>
                <a:lnTo>
                  <a:pt x="7710" y="264"/>
                </a:lnTo>
                <a:cubicBezTo>
                  <a:pt x="7710" y="263"/>
                  <a:pt x="7709" y="261"/>
                  <a:pt x="7709" y="260"/>
                </a:cubicBezTo>
                <a:lnTo>
                  <a:pt x="7709" y="260"/>
                </a:lnTo>
                <a:cubicBezTo>
                  <a:pt x="7711" y="287"/>
                  <a:pt x="7717" y="313"/>
                  <a:pt x="7726" y="337"/>
                </a:cubicBezTo>
                <a:lnTo>
                  <a:pt x="7726" y="337"/>
                </a:lnTo>
                <a:cubicBezTo>
                  <a:pt x="7723" y="328"/>
                  <a:pt x="7721" y="319"/>
                  <a:pt x="7719" y="310"/>
                </a:cubicBezTo>
                <a:lnTo>
                  <a:pt x="7719" y="310"/>
                </a:lnTo>
                <a:cubicBezTo>
                  <a:pt x="7732" y="356"/>
                  <a:pt x="7757" y="405"/>
                  <a:pt x="7788" y="447"/>
                </a:cubicBezTo>
                <a:cubicBezTo>
                  <a:pt x="7762" y="411"/>
                  <a:pt x="7740" y="376"/>
                  <a:pt x="7726" y="337"/>
                </a:cubicBezTo>
                <a:lnTo>
                  <a:pt x="7726" y="337"/>
                </a:lnTo>
                <a:cubicBezTo>
                  <a:pt x="7743" y="405"/>
                  <a:pt x="7766" y="470"/>
                  <a:pt x="7788" y="527"/>
                </a:cubicBezTo>
                <a:cubicBezTo>
                  <a:pt x="7855" y="728"/>
                  <a:pt x="7967" y="861"/>
                  <a:pt x="8152" y="861"/>
                </a:cubicBezTo>
                <a:cubicBezTo>
                  <a:pt x="8188" y="861"/>
                  <a:pt x="8226" y="856"/>
                  <a:pt x="8267" y="846"/>
                </a:cubicBezTo>
                <a:cubicBezTo>
                  <a:pt x="8507" y="766"/>
                  <a:pt x="8522" y="527"/>
                  <a:pt x="8427" y="319"/>
                </a:cubicBezTo>
                <a:cubicBezTo>
                  <a:pt x="8379" y="208"/>
                  <a:pt x="8299" y="96"/>
                  <a:pt x="8219" y="32"/>
                </a:cubicBezTo>
                <a:lnTo>
                  <a:pt x="8219" y="32"/>
                </a:lnTo>
                <a:cubicBezTo>
                  <a:pt x="8219" y="48"/>
                  <a:pt x="8235" y="48"/>
                  <a:pt x="8235" y="64"/>
                </a:cubicBezTo>
                <a:cubicBezTo>
                  <a:pt x="8108" y="16"/>
                  <a:pt x="8044" y="0"/>
                  <a:pt x="7980" y="0"/>
                </a:cubicBezTo>
                <a:close/>
                <a:moveTo>
                  <a:pt x="19965" y="8922"/>
                </a:moveTo>
                <a:lnTo>
                  <a:pt x="19965" y="8922"/>
                </a:lnTo>
                <a:cubicBezTo>
                  <a:pt x="19933" y="8953"/>
                  <a:pt x="19885" y="9001"/>
                  <a:pt x="19838" y="9033"/>
                </a:cubicBezTo>
                <a:cubicBezTo>
                  <a:pt x="19838" y="9049"/>
                  <a:pt x="19854" y="9049"/>
                  <a:pt x="19854" y="9065"/>
                </a:cubicBezTo>
                <a:cubicBezTo>
                  <a:pt x="19885" y="9017"/>
                  <a:pt x="19933" y="8969"/>
                  <a:pt x="19965" y="8922"/>
                </a:cubicBezTo>
                <a:close/>
                <a:moveTo>
                  <a:pt x="20380" y="9081"/>
                </a:moveTo>
                <a:cubicBezTo>
                  <a:pt x="20332" y="9097"/>
                  <a:pt x="20284" y="9097"/>
                  <a:pt x="20237" y="9113"/>
                </a:cubicBezTo>
                <a:cubicBezTo>
                  <a:pt x="20284" y="9097"/>
                  <a:pt x="20332" y="9081"/>
                  <a:pt x="20380" y="9081"/>
                </a:cubicBezTo>
                <a:close/>
                <a:moveTo>
                  <a:pt x="20102" y="9107"/>
                </a:moveTo>
                <a:cubicBezTo>
                  <a:pt x="20102" y="9118"/>
                  <a:pt x="20104" y="9131"/>
                  <a:pt x="20109" y="9145"/>
                </a:cubicBezTo>
                <a:cubicBezTo>
                  <a:pt x="20157" y="9145"/>
                  <a:pt x="20188" y="9129"/>
                  <a:pt x="20236" y="9113"/>
                </a:cubicBezTo>
                <a:lnTo>
                  <a:pt x="20236" y="9113"/>
                </a:lnTo>
                <a:cubicBezTo>
                  <a:pt x="20188" y="9129"/>
                  <a:pt x="20157" y="9145"/>
                  <a:pt x="20109" y="9161"/>
                </a:cubicBezTo>
                <a:cubicBezTo>
                  <a:pt x="20103" y="9141"/>
                  <a:pt x="20101" y="9123"/>
                  <a:pt x="20102" y="9107"/>
                </a:cubicBezTo>
                <a:close/>
                <a:moveTo>
                  <a:pt x="20189" y="8730"/>
                </a:moveTo>
                <a:cubicBezTo>
                  <a:pt x="20109" y="8794"/>
                  <a:pt x="20045" y="8858"/>
                  <a:pt x="19981" y="8922"/>
                </a:cubicBezTo>
                <a:cubicBezTo>
                  <a:pt x="19933" y="8969"/>
                  <a:pt x="19885" y="9017"/>
                  <a:pt x="19854" y="9065"/>
                </a:cubicBezTo>
                <a:cubicBezTo>
                  <a:pt x="19900" y="9299"/>
                  <a:pt x="20099" y="9411"/>
                  <a:pt x="20317" y="9416"/>
                </a:cubicBezTo>
                <a:lnTo>
                  <a:pt x="20317" y="9416"/>
                </a:lnTo>
                <a:cubicBezTo>
                  <a:pt x="20316" y="9416"/>
                  <a:pt x="20316" y="9416"/>
                  <a:pt x="20316" y="9416"/>
                </a:cubicBezTo>
                <a:cubicBezTo>
                  <a:pt x="20319" y="9416"/>
                  <a:pt x="20322" y="9416"/>
                  <a:pt x="20325" y="9416"/>
                </a:cubicBezTo>
                <a:lnTo>
                  <a:pt x="20325" y="9416"/>
                </a:lnTo>
                <a:cubicBezTo>
                  <a:pt x="20327" y="9416"/>
                  <a:pt x="20330" y="9416"/>
                  <a:pt x="20332" y="9416"/>
                </a:cubicBezTo>
                <a:cubicBezTo>
                  <a:pt x="20332" y="9416"/>
                  <a:pt x="20332" y="9416"/>
                  <a:pt x="20332" y="9416"/>
                </a:cubicBezTo>
                <a:lnTo>
                  <a:pt x="20332" y="9416"/>
                </a:lnTo>
                <a:cubicBezTo>
                  <a:pt x="20486" y="9413"/>
                  <a:pt x="20623" y="9364"/>
                  <a:pt x="20715" y="9241"/>
                </a:cubicBezTo>
                <a:cubicBezTo>
                  <a:pt x="20715" y="9161"/>
                  <a:pt x="20699" y="9097"/>
                  <a:pt x="20683" y="9049"/>
                </a:cubicBezTo>
                <a:cubicBezTo>
                  <a:pt x="20667" y="9001"/>
                  <a:pt x="20636" y="8969"/>
                  <a:pt x="20604" y="8937"/>
                </a:cubicBezTo>
                <a:cubicBezTo>
                  <a:pt x="20588" y="8937"/>
                  <a:pt x="20588" y="8937"/>
                  <a:pt x="20572" y="8922"/>
                </a:cubicBezTo>
                <a:cubicBezTo>
                  <a:pt x="20540" y="8906"/>
                  <a:pt x="20508" y="8874"/>
                  <a:pt x="20460" y="8858"/>
                </a:cubicBezTo>
                <a:cubicBezTo>
                  <a:pt x="20396" y="8842"/>
                  <a:pt x="20348" y="8826"/>
                  <a:pt x="20300" y="8794"/>
                </a:cubicBezTo>
                <a:cubicBezTo>
                  <a:pt x="20298" y="8798"/>
                  <a:pt x="20296" y="8803"/>
                  <a:pt x="20294" y="8807"/>
                </a:cubicBezTo>
                <a:lnTo>
                  <a:pt x="20294" y="8807"/>
                </a:lnTo>
                <a:cubicBezTo>
                  <a:pt x="20249" y="8791"/>
                  <a:pt x="20219" y="8760"/>
                  <a:pt x="20189" y="8730"/>
                </a:cubicBezTo>
                <a:close/>
                <a:moveTo>
                  <a:pt x="26030" y="9321"/>
                </a:moveTo>
                <a:cubicBezTo>
                  <a:pt x="26014" y="9368"/>
                  <a:pt x="26014" y="9432"/>
                  <a:pt x="25998" y="9480"/>
                </a:cubicBezTo>
                <a:cubicBezTo>
                  <a:pt x="26014" y="9416"/>
                  <a:pt x="26014" y="9368"/>
                  <a:pt x="26030" y="9321"/>
                </a:cubicBezTo>
                <a:close/>
                <a:moveTo>
                  <a:pt x="26033" y="9493"/>
                </a:moveTo>
                <a:lnTo>
                  <a:pt x="26033" y="9493"/>
                </a:lnTo>
                <a:cubicBezTo>
                  <a:pt x="26055" y="9498"/>
                  <a:pt x="26079" y="9502"/>
                  <a:pt x="26110" y="9512"/>
                </a:cubicBezTo>
                <a:cubicBezTo>
                  <a:pt x="26086" y="9512"/>
                  <a:pt x="26063" y="9503"/>
                  <a:pt x="26033" y="9493"/>
                </a:cubicBezTo>
                <a:close/>
                <a:moveTo>
                  <a:pt x="27067" y="9448"/>
                </a:moveTo>
                <a:lnTo>
                  <a:pt x="27067" y="9448"/>
                </a:lnTo>
                <a:cubicBezTo>
                  <a:pt x="27003" y="9496"/>
                  <a:pt x="26955" y="9544"/>
                  <a:pt x="26876" y="9608"/>
                </a:cubicBezTo>
                <a:cubicBezTo>
                  <a:pt x="26939" y="9544"/>
                  <a:pt x="27003" y="9496"/>
                  <a:pt x="27067" y="9448"/>
                </a:cubicBezTo>
                <a:close/>
                <a:moveTo>
                  <a:pt x="25950" y="9688"/>
                </a:moveTo>
                <a:lnTo>
                  <a:pt x="25950" y="9688"/>
                </a:lnTo>
                <a:cubicBezTo>
                  <a:pt x="26030" y="9719"/>
                  <a:pt x="26094" y="9735"/>
                  <a:pt x="26141" y="9767"/>
                </a:cubicBezTo>
                <a:cubicBezTo>
                  <a:pt x="26078" y="9735"/>
                  <a:pt x="26030" y="9719"/>
                  <a:pt x="25950" y="9688"/>
                </a:cubicBezTo>
                <a:close/>
                <a:moveTo>
                  <a:pt x="26876" y="9368"/>
                </a:moveTo>
                <a:cubicBezTo>
                  <a:pt x="26748" y="9608"/>
                  <a:pt x="26652" y="9863"/>
                  <a:pt x="26349" y="9959"/>
                </a:cubicBezTo>
                <a:cubicBezTo>
                  <a:pt x="26652" y="9863"/>
                  <a:pt x="26748" y="9592"/>
                  <a:pt x="26876" y="9368"/>
                </a:cubicBezTo>
                <a:close/>
                <a:moveTo>
                  <a:pt x="27178" y="9497"/>
                </a:moveTo>
                <a:cubicBezTo>
                  <a:pt x="27131" y="9561"/>
                  <a:pt x="27099" y="9624"/>
                  <a:pt x="27067" y="9688"/>
                </a:cubicBezTo>
                <a:cubicBezTo>
                  <a:pt x="26987" y="9815"/>
                  <a:pt x="26987" y="9879"/>
                  <a:pt x="27099" y="9991"/>
                </a:cubicBezTo>
                <a:cubicBezTo>
                  <a:pt x="26987" y="9879"/>
                  <a:pt x="26987" y="9815"/>
                  <a:pt x="27051" y="9688"/>
                </a:cubicBezTo>
                <a:cubicBezTo>
                  <a:pt x="27099" y="9624"/>
                  <a:pt x="27131" y="9561"/>
                  <a:pt x="27178" y="9497"/>
                </a:cubicBezTo>
                <a:close/>
                <a:moveTo>
                  <a:pt x="26572" y="9959"/>
                </a:moveTo>
                <a:lnTo>
                  <a:pt x="26572" y="9959"/>
                </a:lnTo>
                <a:cubicBezTo>
                  <a:pt x="26448" y="9971"/>
                  <a:pt x="26440" y="10081"/>
                  <a:pt x="26374" y="10143"/>
                </a:cubicBezTo>
                <a:lnTo>
                  <a:pt x="26374" y="10143"/>
                </a:lnTo>
                <a:cubicBezTo>
                  <a:pt x="26432" y="10073"/>
                  <a:pt x="26452" y="9971"/>
                  <a:pt x="26572" y="9959"/>
                </a:cubicBezTo>
                <a:close/>
                <a:moveTo>
                  <a:pt x="26876" y="9614"/>
                </a:moveTo>
                <a:lnTo>
                  <a:pt x="26876" y="9614"/>
                </a:lnTo>
                <a:cubicBezTo>
                  <a:pt x="26891" y="9928"/>
                  <a:pt x="26842" y="9992"/>
                  <a:pt x="26572" y="10102"/>
                </a:cubicBezTo>
                <a:cubicBezTo>
                  <a:pt x="26572" y="10134"/>
                  <a:pt x="26556" y="10150"/>
                  <a:pt x="26556" y="10166"/>
                </a:cubicBezTo>
                <a:cubicBezTo>
                  <a:pt x="26556" y="10150"/>
                  <a:pt x="26556" y="10118"/>
                  <a:pt x="26556" y="10102"/>
                </a:cubicBezTo>
                <a:cubicBezTo>
                  <a:pt x="26556" y="10087"/>
                  <a:pt x="26556" y="10055"/>
                  <a:pt x="26556" y="10039"/>
                </a:cubicBezTo>
                <a:cubicBezTo>
                  <a:pt x="26572" y="10023"/>
                  <a:pt x="26572" y="9991"/>
                  <a:pt x="26572" y="9959"/>
                </a:cubicBezTo>
                <a:lnTo>
                  <a:pt x="26572" y="9959"/>
                </a:lnTo>
                <a:cubicBezTo>
                  <a:pt x="26572" y="9959"/>
                  <a:pt x="26572" y="9959"/>
                  <a:pt x="26572" y="9959"/>
                </a:cubicBezTo>
                <a:cubicBezTo>
                  <a:pt x="26572" y="9991"/>
                  <a:pt x="26572" y="10023"/>
                  <a:pt x="26572" y="10039"/>
                </a:cubicBezTo>
                <a:cubicBezTo>
                  <a:pt x="26572" y="10055"/>
                  <a:pt x="26572" y="10087"/>
                  <a:pt x="26556" y="10102"/>
                </a:cubicBezTo>
                <a:cubicBezTo>
                  <a:pt x="26842" y="9992"/>
                  <a:pt x="26891" y="9928"/>
                  <a:pt x="26876" y="9614"/>
                </a:cubicBezTo>
                <a:close/>
                <a:moveTo>
                  <a:pt x="26349" y="9959"/>
                </a:moveTo>
                <a:lnTo>
                  <a:pt x="26349" y="9959"/>
                </a:lnTo>
                <a:cubicBezTo>
                  <a:pt x="26300" y="9978"/>
                  <a:pt x="26263" y="10028"/>
                  <a:pt x="26260" y="10085"/>
                </a:cubicBezTo>
                <a:lnTo>
                  <a:pt x="26260" y="10085"/>
                </a:lnTo>
                <a:cubicBezTo>
                  <a:pt x="26262" y="10116"/>
                  <a:pt x="26274" y="10150"/>
                  <a:pt x="26301" y="10182"/>
                </a:cubicBezTo>
                <a:cubicBezTo>
                  <a:pt x="26333" y="10175"/>
                  <a:pt x="26356" y="10161"/>
                  <a:pt x="26374" y="10143"/>
                </a:cubicBezTo>
                <a:lnTo>
                  <a:pt x="26374" y="10143"/>
                </a:lnTo>
                <a:cubicBezTo>
                  <a:pt x="26356" y="10167"/>
                  <a:pt x="26333" y="10186"/>
                  <a:pt x="26301" y="10198"/>
                </a:cubicBezTo>
                <a:cubicBezTo>
                  <a:pt x="26270" y="10161"/>
                  <a:pt x="26258" y="10121"/>
                  <a:pt x="26260" y="10085"/>
                </a:cubicBezTo>
                <a:lnTo>
                  <a:pt x="26260" y="10085"/>
                </a:lnTo>
                <a:cubicBezTo>
                  <a:pt x="26257" y="10022"/>
                  <a:pt x="26296" y="9969"/>
                  <a:pt x="26349" y="9959"/>
                </a:cubicBezTo>
                <a:close/>
                <a:moveTo>
                  <a:pt x="25806" y="9975"/>
                </a:moveTo>
                <a:cubicBezTo>
                  <a:pt x="25806" y="10071"/>
                  <a:pt x="25806" y="10182"/>
                  <a:pt x="25790" y="10294"/>
                </a:cubicBezTo>
                <a:cubicBezTo>
                  <a:pt x="25790" y="10182"/>
                  <a:pt x="25806" y="10071"/>
                  <a:pt x="25806" y="9975"/>
                </a:cubicBezTo>
                <a:close/>
                <a:moveTo>
                  <a:pt x="25854" y="10214"/>
                </a:moveTo>
                <a:cubicBezTo>
                  <a:pt x="25854" y="10246"/>
                  <a:pt x="25822" y="10262"/>
                  <a:pt x="25790" y="10294"/>
                </a:cubicBezTo>
                <a:cubicBezTo>
                  <a:pt x="25822" y="10262"/>
                  <a:pt x="25838" y="10230"/>
                  <a:pt x="25854" y="10214"/>
                </a:cubicBezTo>
                <a:close/>
                <a:moveTo>
                  <a:pt x="25280" y="10326"/>
                </a:moveTo>
                <a:cubicBezTo>
                  <a:pt x="25280" y="10326"/>
                  <a:pt x="25280" y="10326"/>
                  <a:pt x="25280" y="10326"/>
                </a:cubicBezTo>
                <a:lnTo>
                  <a:pt x="25280" y="10326"/>
                </a:lnTo>
                <a:cubicBezTo>
                  <a:pt x="25280" y="10326"/>
                  <a:pt x="25280" y="10326"/>
                  <a:pt x="25280" y="10326"/>
                </a:cubicBezTo>
                <a:close/>
                <a:moveTo>
                  <a:pt x="26317" y="10294"/>
                </a:moveTo>
                <a:lnTo>
                  <a:pt x="26317" y="10294"/>
                </a:lnTo>
                <a:cubicBezTo>
                  <a:pt x="26349" y="10326"/>
                  <a:pt x="26381" y="10358"/>
                  <a:pt x="26397" y="10390"/>
                </a:cubicBezTo>
                <a:cubicBezTo>
                  <a:pt x="26365" y="10358"/>
                  <a:pt x="26349" y="10326"/>
                  <a:pt x="26317" y="10294"/>
                </a:cubicBezTo>
                <a:close/>
                <a:moveTo>
                  <a:pt x="26556" y="10166"/>
                </a:moveTo>
                <a:cubicBezTo>
                  <a:pt x="26556" y="10214"/>
                  <a:pt x="26540" y="10262"/>
                  <a:pt x="26540" y="10310"/>
                </a:cubicBezTo>
                <a:cubicBezTo>
                  <a:pt x="26556" y="10342"/>
                  <a:pt x="26572" y="10358"/>
                  <a:pt x="26588" y="10390"/>
                </a:cubicBezTo>
                <a:cubicBezTo>
                  <a:pt x="26556" y="10358"/>
                  <a:pt x="26540" y="10326"/>
                  <a:pt x="26525" y="10310"/>
                </a:cubicBezTo>
                <a:cubicBezTo>
                  <a:pt x="26540" y="10262"/>
                  <a:pt x="26540" y="10214"/>
                  <a:pt x="26556" y="10166"/>
                </a:cubicBezTo>
                <a:close/>
                <a:moveTo>
                  <a:pt x="12256" y="10427"/>
                </a:moveTo>
                <a:cubicBezTo>
                  <a:pt x="12257" y="10427"/>
                  <a:pt x="12259" y="10427"/>
                  <a:pt x="12261" y="10427"/>
                </a:cubicBezTo>
                <a:lnTo>
                  <a:pt x="12261" y="10427"/>
                </a:lnTo>
                <a:cubicBezTo>
                  <a:pt x="12212" y="10428"/>
                  <a:pt x="12157" y="10449"/>
                  <a:pt x="12100" y="10449"/>
                </a:cubicBezTo>
                <a:cubicBezTo>
                  <a:pt x="12098" y="10449"/>
                  <a:pt x="12097" y="10449"/>
                  <a:pt x="12096" y="10449"/>
                </a:cubicBezTo>
                <a:lnTo>
                  <a:pt x="12096" y="10449"/>
                </a:lnTo>
                <a:cubicBezTo>
                  <a:pt x="12149" y="10448"/>
                  <a:pt x="12204" y="10427"/>
                  <a:pt x="12256" y="10427"/>
                </a:cubicBezTo>
                <a:close/>
                <a:moveTo>
                  <a:pt x="26588" y="10390"/>
                </a:moveTo>
                <a:lnTo>
                  <a:pt x="26588" y="10390"/>
                </a:lnTo>
                <a:cubicBezTo>
                  <a:pt x="26556" y="10406"/>
                  <a:pt x="26509" y="10438"/>
                  <a:pt x="26477" y="10470"/>
                </a:cubicBezTo>
                <a:cubicBezTo>
                  <a:pt x="26474" y="10468"/>
                  <a:pt x="26471" y="10466"/>
                  <a:pt x="26468" y="10465"/>
                </a:cubicBezTo>
                <a:lnTo>
                  <a:pt x="26468" y="10465"/>
                </a:lnTo>
                <a:cubicBezTo>
                  <a:pt x="26466" y="10466"/>
                  <a:pt x="26463" y="10468"/>
                  <a:pt x="26461" y="10470"/>
                </a:cubicBezTo>
                <a:cubicBezTo>
                  <a:pt x="26445" y="10454"/>
                  <a:pt x="26413" y="10422"/>
                  <a:pt x="26397" y="10390"/>
                </a:cubicBezTo>
                <a:lnTo>
                  <a:pt x="26397" y="10390"/>
                </a:lnTo>
                <a:cubicBezTo>
                  <a:pt x="26426" y="10419"/>
                  <a:pt x="26442" y="10448"/>
                  <a:pt x="26468" y="10465"/>
                </a:cubicBezTo>
                <a:lnTo>
                  <a:pt x="26468" y="10465"/>
                </a:lnTo>
                <a:cubicBezTo>
                  <a:pt x="26512" y="10434"/>
                  <a:pt x="26543" y="10405"/>
                  <a:pt x="26588" y="10390"/>
                </a:cubicBezTo>
                <a:close/>
                <a:moveTo>
                  <a:pt x="12448" y="10438"/>
                </a:moveTo>
                <a:lnTo>
                  <a:pt x="12448" y="10438"/>
                </a:lnTo>
                <a:cubicBezTo>
                  <a:pt x="12433" y="10454"/>
                  <a:pt x="12401" y="10470"/>
                  <a:pt x="12369" y="10486"/>
                </a:cubicBezTo>
                <a:cubicBezTo>
                  <a:pt x="12401" y="10470"/>
                  <a:pt x="12417" y="10454"/>
                  <a:pt x="12448" y="10438"/>
                </a:cubicBezTo>
                <a:close/>
                <a:moveTo>
                  <a:pt x="26046" y="10262"/>
                </a:moveTo>
                <a:cubicBezTo>
                  <a:pt x="26107" y="10338"/>
                  <a:pt x="26168" y="10400"/>
                  <a:pt x="26242" y="10489"/>
                </a:cubicBezTo>
                <a:lnTo>
                  <a:pt x="26242" y="10489"/>
                </a:lnTo>
                <a:cubicBezTo>
                  <a:pt x="26271" y="10416"/>
                  <a:pt x="26287" y="10369"/>
                  <a:pt x="26317" y="10294"/>
                </a:cubicBezTo>
                <a:lnTo>
                  <a:pt x="26317" y="10294"/>
                </a:lnTo>
                <a:cubicBezTo>
                  <a:pt x="26301" y="10374"/>
                  <a:pt x="26285" y="10422"/>
                  <a:pt x="26253" y="10501"/>
                </a:cubicBezTo>
                <a:cubicBezTo>
                  <a:pt x="26250" y="10497"/>
                  <a:pt x="26246" y="10493"/>
                  <a:pt x="26242" y="10489"/>
                </a:cubicBezTo>
                <a:lnTo>
                  <a:pt x="26242" y="10489"/>
                </a:lnTo>
                <a:cubicBezTo>
                  <a:pt x="26241" y="10493"/>
                  <a:pt x="26239" y="10497"/>
                  <a:pt x="26237" y="10501"/>
                </a:cubicBezTo>
                <a:cubicBezTo>
                  <a:pt x="26160" y="10408"/>
                  <a:pt x="26097" y="10346"/>
                  <a:pt x="26035" y="10269"/>
                </a:cubicBezTo>
                <a:lnTo>
                  <a:pt x="26035" y="10269"/>
                </a:lnTo>
                <a:cubicBezTo>
                  <a:pt x="25920" y="10346"/>
                  <a:pt x="25952" y="10408"/>
                  <a:pt x="26030" y="10486"/>
                </a:cubicBezTo>
                <a:cubicBezTo>
                  <a:pt x="25934" y="10406"/>
                  <a:pt x="25902" y="10342"/>
                  <a:pt x="26030" y="10262"/>
                </a:cubicBezTo>
                <a:cubicBezTo>
                  <a:pt x="26032" y="10264"/>
                  <a:pt x="26033" y="10267"/>
                  <a:pt x="26035" y="10269"/>
                </a:cubicBezTo>
                <a:lnTo>
                  <a:pt x="26035" y="10269"/>
                </a:lnTo>
                <a:cubicBezTo>
                  <a:pt x="26039" y="10267"/>
                  <a:pt x="26042" y="10264"/>
                  <a:pt x="26046" y="10262"/>
                </a:cubicBezTo>
                <a:close/>
                <a:moveTo>
                  <a:pt x="26684" y="10358"/>
                </a:moveTo>
                <a:lnTo>
                  <a:pt x="26684" y="10358"/>
                </a:lnTo>
                <a:cubicBezTo>
                  <a:pt x="26681" y="10363"/>
                  <a:pt x="26679" y="10368"/>
                  <a:pt x="26676" y="10374"/>
                </a:cubicBezTo>
                <a:lnTo>
                  <a:pt x="26684" y="10374"/>
                </a:lnTo>
                <a:cubicBezTo>
                  <a:pt x="26636" y="10486"/>
                  <a:pt x="26748" y="10629"/>
                  <a:pt x="26525" y="10677"/>
                </a:cubicBezTo>
                <a:cubicBezTo>
                  <a:pt x="26737" y="10631"/>
                  <a:pt x="26631" y="10484"/>
                  <a:pt x="26676" y="10374"/>
                </a:cubicBezTo>
                <a:lnTo>
                  <a:pt x="26636" y="10374"/>
                </a:lnTo>
                <a:cubicBezTo>
                  <a:pt x="26620" y="10374"/>
                  <a:pt x="26604" y="10390"/>
                  <a:pt x="26588" y="10390"/>
                </a:cubicBezTo>
                <a:cubicBezTo>
                  <a:pt x="26604" y="10374"/>
                  <a:pt x="26604" y="10374"/>
                  <a:pt x="26620" y="10374"/>
                </a:cubicBezTo>
                <a:cubicBezTo>
                  <a:pt x="26636" y="10374"/>
                  <a:pt x="26652" y="10374"/>
                  <a:pt x="26684" y="10358"/>
                </a:cubicBezTo>
                <a:close/>
                <a:moveTo>
                  <a:pt x="25280" y="10326"/>
                </a:moveTo>
                <a:lnTo>
                  <a:pt x="25280" y="10326"/>
                </a:lnTo>
                <a:cubicBezTo>
                  <a:pt x="25296" y="10486"/>
                  <a:pt x="25296" y="10645"/>
                  <a:pt x="25312" y="10789"/>
                </a:cubicBezTo>
                <a:cubicBezTo>
                  <a:pt x="25296" y="10645"/>
                  <a:pt x="25280" y="10486"/>
                  <a:pt x="25280" y="10326"/>
                </a:cubicBezTo>
                <a:close/>
                <a:moveTo>
                  <a:pt x="27514" y="10837"/>
                </a:move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close/>
                <a:moveTo>
                  <a:pt x="26525" y="10677"/>
                </a:moveTo>
                <a:lnTo>
                  <a:pt x="26525" y="10677"/>
                </a:lnTo>
                <a:cubicBezTo>
                  <a:pt x="26603" y="10755"/>
                  <a:pt x="26650" y="10803"/>
                  <a:pt x="26712" y="10864"/>
                </a:cubicBezTo>
                <a:lnTo>
                  <a:pt x="26712" y="10864"/>
                </a:lnTo>
                <a:cubicBezTo>
                  <a:pt x="26801" y="10834"/>
                  <a:pt x="26862" y="10804"/>
                  <a:pt x="26938" y="10773"/>
                </a:cubicBezTo>
                <a:lnTo>
                  <a:pt x="26938" y="10773"/>
                </a:lnTo>
                <a:cubicBezTo>
                  <a:pt x="26859" y="10805"/>
                  <a:pt x="26795" y="10837"/>
                  <a:pt x="26716" y="10869"/>
                </a:cubicBezTo>
                <a:cubicBezTo>
                  <a:pt x="26715" y="10867"/>
                  <a:pt x="26713" y="10866"/>
                  <a:pt x="26712" y="10864"/>
                </a:cubicBezTo>
                <a:lnTo>
                  <a:pt x="26712" y="10864"/>
                </a:lnTo>
                <a:cubicBezTo>
                  <a:pt x="26708" y="10866"/>
                  <a:pt x="26704" y="10867"/>
                  <a:pt x="26700" y="10869"/>
                </a:cubicBezTo>
                <a:cubicBezTo>
                  <a:pt x="26652" y="10805"/>
                  <a:pt x="26588" y="10757"/>
                  <a:pt x="26525" y="10677"/>
                </a:cubicBezTo>
                <a:close/>
                <a:moveTo>
                  <a:pt x="26030" y="10486"/>
                </a:moveTo>
                <a:cubicBezTo>
                  <a:pt x="26173" y="10645"/>
                  <a:pt x="26173" y="10709"/>
                  <a:pt x="26078" y="10884"/>
                </a:cubicBezTo>
                <a:cubicBezTo>
                  <a:pt x="26173" y="10709"/>
                  <a:pt x="26157" y="10645"/>
                  <a:pt x="26030" y="10486"/>
                </a:cubicBezTo>
                <a:close/>
                <a:moveTo>
                  <a:pt x="11938" y="10307"/>
                </a:moveTo>
                <a:cubicBezTo>
                  <a:pt x="11830" y="10307"/>
                  <a:pt x="11722" y="10317"/>
                  <a:pt x="11619" y="10342"/>
                </a:cubicBezTo>
                <a:cubicBezTo>
                  <a:pt x="11619" y="10358"/>
                  <a:pt x="11619" y="10358"/>
                  <a:pt x="11619" y="10358"/>
                </a:cubicBezTo>
                <a:cubicBezTo>
                  <a:pt x="11619" y="10358"/>
                  <a:pt x="11619" y="10358"/>
                  <a:pt x="11619" y="10358"/>
                </a:cubicBezTo>
                <a:lnTo>
                  <a:pt x="11619" y="10358"/>
                </a:lnTo>
                <a:cubicBezTo>
                  <a:pt x="11555" y="10374"/>
                  <a:pt x="11475" y="10390"/>
                  <a:pt x="11411" y="10422"/>
                </a:cubicBezTo>
                <a:cubicBezTo>
                  <a:pt x="11347" y="10454"/>
                  <a:pt x="11283" y="10486"/>
                  <a:pt x="11220" y="10533"/>
                </a:cubicBezTo>
                <a:cubicBezTo>
                  <a:pt x="11188" y="10549"/>
                  <a:pt x="11156" y="10565"/>
                  <a:pt x="11124" y="10581"/>
                </a:cubicBezTo>
                <a:cubicBezTo>
                  <a:pt x="11156" y="10597"/>
                  <a:pt x="11172" y="10613"/>
                  <a:pt x="11204" y="10629"/>
                </a:cubicBezTo>
                <a:cubicBezTo>
                  <a:pt x="11267" y="10661"/>
                  <a:pt x="11331" y="10693"/>
                  <a:pt x="11395" y="10725"/>
                </a:cubicBezTo>
                <a:cubicBezTo>
                  <a:pt x="11507" y="10773"/>
                  <a:pt x="11619" y="10821"/>
                  <a:pt x="11746" y="10853"/>
                </a:cubicBezTo>
                <a:cubicBezTo>
                  <a:pt x="11864" y="10879"/>
                  <a:pt x="11991" y="10905"/>
                  <a:pt x="12113" y="10905"/>
                </a:cubicBezTo>
                <a:cubicBezTo>
                  <a:pt x="12140" y="10905"/>
                  <a:pt x="12167" y="10903"/>
                  <a:pt x="12193" y="10900"/>
                </a:cubicBezTo>
                <a:cubicBezTo>
                  <a:pt x="12193" y="10884"/>
                  <a:pt x="12193" y="10869"/>
                  <a:pt x="12177" y="10837"/>
                </a:cubicBezTo>
                <a:cubicBezTo>
                  <a:pt x="12177" y="10789"/>
                  <a:pt x="12145" y="10725"/>
                  <a:pt x="12113" y="10677"/>
                </a:cubicBezTo>
                <a:cubicBezTo>
                  <a:pt x="12082" y="10614"/>
                  <a:pt x="12050" y="10534"/>
                  <a:pt x="12034" y="10439"/>
                </a:cubicBezTo>
                <a:lnTo>
                  <a:pt x="12034" y="10439"/>
                </a:lnTo>
                <a:cubicBezTo>
                  <a:pt x="12050" y="10534"/>
                  <a:pt x="12082" y="10614"/>
                  <a:pt x="12129" y="10677"/>
                </a:cubicBezTo>
                <a:cubicBezTo>
                  <a:pt x="12145" y="10741"/>
                  <a:pt x="12177" y="10789"/>
                  <a:pt x="12193" y="10837"/>
                </a:cubicBezTo>
                <a:cubicBezTo>
                  <a:pt x="12193" y="10869"/>
                  <a:pt x="12193" y="10884"/>
                  <a:pt x="12209" y="10900"/>
                </a:cubicBezTo>
                <a:cubicBezTo>
                  <a:pt x="12321" y="10900"/>
                  <a:pt x="12433" y="10884"/>
                  <a:pt x="12528" y="10853"/>
                </a:cubicBezTo>
                <a:cubicBezTo>
                  <a:pt x="12528" y="10805"/>
                  <a:pt x="12512" y="10742"/>
                  <a:pt x="12481" y="10647"/>
                </a:cubicBezTo>
                <a:lnTo>
                  <a:pt x="12481" y="10647"/>
                </a:lnTo>
                <a:cubicBezTo>
                  <a:pt x="12512" y="10742"/>
                  <a:pt x="12528" y="10805"/>
                  <a:pt x="12544" y="10853"/>
                </a:cubicBezTo>
                <a:cubicBezTo>
                  <a:pt x="12672" y="10805"/>
                  <a:pt x="12784" y="10757"/>
                  <a:pt x="12911" y="10661"/>
                </a:cubicBezTo>
                <a:cubicBezTo>
                  <a:pt x="12800" y="10549"/>
                  <a:pt x="12656" y="10454"/>
                  <a:pt x="12480" y="10390"/>
                </a:cubicBezTo>
                <a:lnTo>
                  <a:pt x="12448" y="10390"/>
                </a:lnTo>
                <a:cubicBezTo>
                  <a:pt x="12448" y="10406"/>
                  <a:pt x="12448" y="10422"/>
                  <a:pt x="12448" y="10438"/>
                </a:cubicBezTo>
                <a:cubicBezTo>
                  <a:pt x="12464" y="10422"/>
                  <a:pt x="12464" y="10406"/>
                  <a:pt x="12480" y="10390"/>
                </a:cubicBezTo>
                <a:lnTo>
                  <a:pt x="12480" y="10390"/>
                </a:lnTo>
                <a:cubicBezTo>
                  <a:pt x="12480" y="10406"/>
                  <a:pt x="12464" y="10422"/>
                  <a:pt x="12464" y="10438"/>
                </a:cubicBezTo>
                <a:cubicBezTo>
                  <a:pt x="12448" y="10486"/>
                  <a:pt x="12448" y="10549"/>
                  <a:pt x="12448" y="10613"/>
                </a:cubicBezTo>
                <a:cubicBezTo>
                  <a:pt x="12448" y="10549"/>
                  <a:pt x="12448" y="10486"/>
                  <a:pt x="12448" y="10438"/>
                </a:cubicBezTo>
                <a:cubicBezTo>
                  <a:pt x="12448" y="10422"/>
                  <a:pt x="12448" y="10390"/>
                  <a:pt x="12433" y="10374"/>
                </a:cubicBezTo>
                <a:cubicBezTo>
                  <a:pt x="12285" y="10334"/>
                  <a:pt x="12112" y="10307"/>
                  <a:pt x="11938" y="10307"/>
                </a:cubicBezTo>
                <a:close/>
                <a:moveTo>
                  <a:pt x="26365" y="10916"/>
                </a:moveTo>
                <a:cubicBezTo>
                  <a:pt x="26349" y="10916"/>
                  <a:pt x="26333" y="10932"/>
                  <a:pt x="26317" y="10948"/>
                </a:cubicBezTo>
                <a:cubicBezTo>
                  <a:pt x="26317" y="10943"/>
                  <a:pt x="26317" y="10937"/>
                  <a:pt x="26317" y="10932"/>
                </a:cubicBezTo>
                <a:cubicBezTo>
                  <a:pt x="26333" y="10932"/>
                  <a:pt x="26349" y="10916"/>
                  <a:pt x="26365" y="10916"/>
                </a:cubicBezTo>
                <a:close/>
                <a:moveTo>
                  <a:pt x="14427" y="10805"/>
                </a:moveTo>
                <a:lnTo>
                  <a:pt x="14427" y="10805"/>
                </a:lnTo>
                <a:cubicBezTo>
                  <a:pt x="14380" y="10869"/>
                  <a:pt x="14348" y="10932"/>
                  <a:pt x="14300" y="10964"/>
                </a:cubicBezTo>
                <a:cubicBezTo>
                  <a:pt x="14348" y="10932"/>
                  <a:pt x="14380" y="10853"/>
                  <a:pt x="14427" y="10805"/>
                </a:cubicBezTo>
                <a:close/>
                <a:moveTo>
                  <a:pt x="26365" y="10916"/>
                </a:moveTo>
                <a:lnTo>
                  <a:pt x="26365" y="10916"/>
                </a:lnTo>
                <a:cubicBezTo>
                  <a:pt x="26381" y="10932"/>
                  <a:pt x="26397" y="10964"/>
                  <a:pt x="26413" y="10996"/>
                </a:cubicBezTo>
                <a:cubicBezTo>
                  <a:pt x="26397" y="10964"/>
                  <a:pt x="26381" y="10948"/>
                  <a:pt x="26365" y="10916"/>
                </a:cubicBezTo>
                <a:close/>
                <a:moveTo>
                  <a:pt x="26509" y="10932"/>
                </a:moveTo>
                <a:cubicBezTo>
                  <a:pt x="26636" y="10964"/>
                  <a:pt x="26780" y="10980"/>
                  <a:pt x="26908" y="10996"/>
                </a:cubicBezTo>
                <a:cubicBezTo>
                  <a:pt x="26784" y="10981"/>
                  <a:pt x="26645" y="10965"/>
                  <a:pt x="26506" y="10935"/>
                </a:cubicBezTo>
                <a:lnTo>
                  <a:pt x="26506" y="10935"/>
                </a:lnTo>
                <a:cubicBezTo>
                  <a:pt x="26475" y="10965"/>
                  <a:pt x="26444" y="10981"/>
                  <a:pt x="26413" y="10996"/>
                </a:cubicBezTo>
                <a:cubicBezTo>
                  <a:pt x="26445" y="10980"/>
                  <a:pt x="26477" y="10948"/>
                  <a:pt x="26493" y="10932"/>
                </a:cubicBezTo>
                <a:cubicBezTo>
                  <a:pt x="26497" y="10933"/>
                  <a:pt x="26501" y="10934"/>
                  <a:pt x="26506" y="10935"/>
                </a:cubicBezTo>
                <a:lnTo>
                  <a:pt x="26506" y="10935"/>
                </a:lnTo>
                <a:cubicBezTo>
                  <a:pt x="26507" y="10934"/>
                  <a:pt x="26508" y="10933"/>
                  <a:pt x="26509" y="10932"/>
                </a:cubicBezTo>
                <a:close/>
                <a:moveTo>
                  <a:pt x="26078" y="10885"/>
                </a:moveTo>
                <a:cubicBezTo>
                  <a:pt x="26046" y="10932"/>
                  <a:pt x="26014" y="10980"/>
                  <a:pt x="25982" y="11028"/>
                </a:cubicBezTo>
                <a:cubicBezTo>
                  <a:pt x="25998" y="10980"/>
                  <a:pt x="26046" y="10932"/>
                  <a:pt x="26078" y="10885"/>
                </a:cubicBezTo>
                <a:close/>
                <a:moveTo>
                  <a:pt x="26413" y="10997"/>
                </a:moveTo>
                <a:lnTo>
                  <a:pt x="26413" y="10997"/>
                </a:lnTo>
                <a:cubicBezTo>
                  <a:pt x="26429" y="11012"/>
                  <a:pt x="26445" y="11028"/>
                  <a:pt x="26445" y="11028"/>
                </a:cubicBezTo>
                <a:cubicBezTo>
                  <a:pt x="26473" y="11071"/>
                  <a:pt x="26527" y="11127"/>
                  <a:pt x="26527" y="11161"/>
                </a:cubicBezTo>
                <a:lnTo>
                  <a:pt x="26527" y="11161"/>
                </a:lnTo>
                <a:cubicBezTo>
                  <a:pt x="26527" y="11129"/>
                  <a:pt x="26473" y="11087"/>
                  <a:pt x="26445" y="11044"/>
                </a:cubicBezTo>
                <a:cubicBezTo>
                  <a:pt x="26445" y="11028"/>
                  <a:pt x="26429" y="11012"/>
                  <a:pt x="26413" y="10997"/>
                </a:cubicBezTo>
                <a:close/>
                <a:moveTo>
                  <a:pt x="26527" y="11161"/>
                </a:moveTo>
                <a:cubicBezTo>
                  <a:pt x="26527" y="11164"/>
                  <a:pt x="26526" y="11168"/>
                  <a:pt x="26525" y="11172"/>
                </a:cubicBezTo>
                <a:cubicBezTo>
                  <a:pt x="26526" y="11168"/>
                  <a:pt x="26527" y="11165"/>
                  <a:pt x="26527" y="11161"/>
                </a:cubicBezTo>
                <a:close/>
                <a:moveTo>
                  <a:pt x="13949" y="11092"/>
                </a:moveTo>
                <a:cubicBezTo>
                  <a:pt x="13949" y="11140"/>
                  <a:pt x="13933" y="11172"/>
                  <a:pt x="13917" y="11204"/>
                </a:cubicBezTo>
                <a:cubicBezTo>
                  <a:pt x="13933" y="11172"/>
                  <a:pt x="13949" y="11124"/>
                  <a:pt x="13949" y="11092"/>
                </a:cubicBezTo>
                <a:close/>
                <a:moveTo>
                  <a:pt x="14300" y="10964"/>
                </a:moveTo>
                <a:lnTo>
                  <a:pt x="14300" y="10964"/>
                </a:lnTo>
                <a:cubicBezTo>
                  <a:pt x="14214" y="11001"/>
                  <a:pt x="14185" y="11057"/>
                  <a:pt x="14183" y="11131"/>
                </a:cubicBezTo>
                <a:lnTo>
                  <a:pt x="14183" y="11131"/>
                </a:lnTo>
                <a:cubicBezTo>
                  <a:pt x="14183" y="11149"/>
                  <a:pt x="14185" y="11167"/>
                  <a:pt x="14188" y="11188"/>
                </a:cubicBezTo>
                <a:cubicBezTo>
                  <a:pt x="14193" y="11214"/>
                  <a:pt x="14195" y="11240"/>
                  <a:pt x="14195" y="11266"/>
                </a:cubicBezTo>
                <a:lnTo>
                  <a:pt x="14195" y="11266"/>
                </a:lnTo>
                <a:cubicBezTo>
                  <a:pt x="14194" y="11245"/>
                  <a:pt x="14192" y="11224"/>
                  <a:pt x="14188" y="11204"/>
                </a:cubicBezTo>
                <a:cubicBezTo>
                  <a:pt x="14184" y="11178"/>
                  <a:pt x="14182" y="11154"/>
                  <a:pt x="14183" y="11131"/>
                </a:cubicBezTo>
                <a:lnTo>
                  <a:pt x="14183" y="11131"/>
                </a:lnTo>
                <a:cubicBezTo>
                  <a:pt x="14181" y="11053"/>
                  <a:pt x="14208" y="11003"/>
                  <a:pt x="14300" y="10964"/>
                </a:cubicBezTo>
                <a:close/>
                <a:moveTo>
                  <a:pt x="26524" y="11172"/>
                </a:moveTo>
                <a:lnTo>
                  <a:pt x="26524" y="11172"/>
                </a:lnTo>
                <a:cubicBezTo>
                  <a:pt x="26510" y="11255"/>
                  <a:pt x="26448" y="11302"/>
                  <a:pt x="26369" y="11302"/>
                </a:cubicBezTo>
                <a:cubicBezTo>
                  <a:pt x="26357" y="11302"/>
                  <a:pt x="26345" y="11301"/>
                  <a:pt x="26333" y="11299"/>
                </a:cubicBezTo>
                <a:cubicBezTo>
                  <a:pt x="26429" y="11299"/>
                  <a:pt x="26508" y="11268"/>
                  <a:pt x="26524" y="11172"/>
                </a:cubicBezTo>
                <a:close/>
                <a:moveTo>
                  <a:pt x="26316" y="10949"/>
                </a:moveTo>
                <a:lnTo>
                  <a:pt x="26316" y="10949"/>
                </a:lnTo>
                <a:cubicBezTo>
                  <a:pt x="26251" y="10996"/>
                  <a:pt x="26094" y="10965"/>
                  <a:pt x="26157" y="11124"/>
                </a:cubicBezTo>
                <a:cubicBezTo>
                  <a:pt x="26094" y="11188"/>
                  <a:pt x="26046" y="11252"/>
                  <a:pt x="25982" y="11315"/>
                </a:cubicBezTo>
                <a:cubicBezTo>
                  <a:pt x="26046" y="11252"/>
                  <a:pt x="26094" y="11188"/>
                  <a:pt x="26141" y="11124"/>
                </a:cubicBezTo>
                <a:cubicBezTo>
                  <a:pt x="26094" y="10965"/>
                  <a:pt x="26251" y="10996"/>
                  <a:pt x="26316" y="10949"/>
                </a:cubicBezTo>
                <a:close/>
                <a:moveTo>
                  <a:pt x="14586" y="10774"/>
                </a:moveTo>
                <a:cubicBezTo>
                  <a:pt x="14554" y="10821"/>
                  <a:pt x="14491" y="10853"/>
                  <a:pt x="14491" y="10916"/>
                </a:cubicBezTo>
                <a:cubicBezTo>
                  <a:pt x="14461" y="11008"/>
                  <a:pt x="14445" y="11114"/>
                  <a:pt x="14416" y="11235"/>
                </a:cubicBezTo>
                <a:lnTo>
                  <a:pt x="14416" y="11235"/>
                </a:lnTo>
                <a:cubicBezTo>
                  <a:pt x="14494" y="11220"/>
                  <a:pt x="14573" y="11219"/>
                  <a:pt x="14683" y="11188"/>
                </a:cubicBezTo>
                <a:lnTo>
                  <a:pt x="14683" y="11188"/>
                </a:lnTo>
                <a:cubicBezTo>
                  <a:pt x="14677" y="11195"/>
                  <a:pt x="14672" y="11201"/>
                  <a:pt x="14667" y="11208"/>
                </a:cubicBezTo>
                <a:lnTo>
                  <a:pt x="14667" y="11208"/>
                </a:lnTo>
                <a:cubicBezTo>
                  <a:pt x="14677" y="11206"/>
                  <a:pt x="14688" y="11205"/>
                  <a:pt x="14699" y="11204"/>
                </a:cubicBezTo>
                <a:lnTo>
                  <a:pt x="14699" y="11204"/>
                </a:lnTo>
                <a:cubicBezTo>
                  <a:pt x="14635" y="11283"/>
                  <a:pt x="14603" y="11315"/>
                  <a:pt x="14555" y="11363"/>
                </a:cubicBezTo>
                <a:cubicBezTo>
                  <a:pt x="14507" y="11379"/>
                  <a:pt x="14475" y="11395"/>
                  <a:pt x="14443" y="11411"/>
                </a:cubicBezTo>
                <a:cubicBezTo>
                  <a:pt x="14475" y="11379"/>
                  <a:pt x="14507" y="11379"/>
                  <a:pt x="14555" y="11347"/>
                </a:cubicBezTo>
                <a:cubicBezTo>
                  <a:pt x="14584" y="11318"/>
                  <a:pt x="14613" y="11276"/>
                  <a:pt x="14667" y="11208"/>
                </a:cubicBezTo>
                <a:lnTo>
                  <a:pt x="14667" y="11208"/>
                </a:lnTo>
                <a:cubicBezTo>
                  <a:pt x="14557" y="11222"/>
                  <a:pt x="14484" y="11237"/>
                  <a:pt x="14411" y="11252"/>
                </a:cubicBezTo>
                <a:cubicBezTo>
                  <a:pt x="14413" y="11246"/>
                  <a:pt x="14414" y="11240"/>
                  <a:pt x="14416" y="11235"/>
                </a:cubicBezTo>
                <a:lnTo>
                  <a:pt x="14416" y="11235"/>
                </a:lnTo>
                <a:cubicBezTo>
                  <a:pt x="14414" y="11235"/>
                  <a:pt x="14413" y="11235"/>
                  <a:pt x="14411" y="11236"/>
                </a:cubicBezTo>
                <a:cubicBezTo>
                  <a:pt x="14443" y="11108"/>
                  <a:pt x="14459" y="11012"/>
                  <a:pt x="14491" y="10900"/>
                </a:cubicBezTo>
                <a:cubicBezTo>
                  <a:pt x="14491" y="10853"/>
                  <a:pt x="14554" y="10821"/>
                  <a:pt x="14586" y="10774"/>
                </a:cubicBezTo>
                <a:close/>
                <a:moveTo>
                  <a:pt x="14195" y="11266"/>
                </a:moveTo>
                <a:cubicBezTo>
                  <a:pt x="14196" y="11322"/>
                  <a:pt x="14185" y="11380"/>
                  <a:pt x="14174" y="11445"/>
                </a:cubicBezTo>
                <a:lnTo>
                  <a:pt x="14174" y="11445"/>
                </a:lnTo>
                <a:cubicBezTo>
                  <a:pt x="14174" y="11445"/>
                  <a:pt x="14173" y="11444"/>
                  <a:pt x="14172" y="11443"/>
                </a:cubicBezTo>
                <a:cubicBezTo>
                  <a:pt x="14183" y="11379"/>
                  <a:pt x="14194" y="11321"/>
                  <a:pt x="14195" y="11266"/>
                </a:cubicBezTo>
                <a:close/>
                <a:moveTo>
                  <a:pt x="25982" y="11315"/>
                </a:moveTo>
                <a:lnTo>
                  <a:pt x="25982" y="11315"/>
                </a:lnTo>
                <a:cubicBezTo>
                  <a:pt x="25998" y="11363"/>
                  <a:pt x="26014" y="11411"/>
                  <a:pt x="26030" y="11459"/>
                </a:cubicBezTo>
                <a:lnTo>
                  <a:pt x="26014" y="11459"/>
                </a:lnTo>
                <a:cubicBezTo>
                  <a:pt x="25998" y="11411"/>
                  <a:pt x="25982" y="11363"/>
                  <a:pt x="25982" y="11315"/>
                </a:cubicBezTo>
                <a:close/>
                <a:moveTo>
                  <a:pt x="26333" y="11299"/>
                </a:moveTo>
                <a:cubicBezTo>
                  <a:pt x="26285" y="11347"/>
                  <a:pt x="26253" y="11411"/>
                  <a:pt x="26205" y="11459"/>
                </a:cubicBezTo>
                <a:cubicBezTo>
                  <a:pt x="26237" y="11411"/>
                  <a:pt x="26285" y="11347"/>
                  <a:pt x="26333" y="11299"/>
                </a:cubicBezTo>
                <a:close/>
                <a:moveTo>
                  <a:pt x="25391" y="11140"/>
                </a:moveTo>
                <a:cubicBezTo>
                  <a:pt x="25423" y="11156"/>
                  <a:pt x="25471" y="11156"/>
                  <a:pt x="25519" y="11156"/>
                </a:cubicBezTo>
                <a:cubicBezTo>
                  <a:pt x="25519" y="11156"/>
                  <a:pt x="25519" y="11156"/>
                  <a:pt x="25519" y="11156"/>
                </a:cubicBezTo>
                <a:lnTo>
                  <a:pt x="25519" y="11156"/>
                </a:lnTo>
                <a:cubicBezTo>
                  <a:pt x="25663" y="11188"/>
                  <a:pt x="25742" y="11315"/>
                  <a:pt x="25742" y="11474"/>
                </a:cubicBezTo>
                <a:lnTo>
                  <a:pt x="25742" y="11474"/>
                </a:lnTo>
                <a:cubicBezTo>
                  <a:pt x="25737" y="11475"/>
                  <a:pt x="25732" y="11475"/>
                  <a:pt x="25727" y="11475"/>
                </a:cubicBezTo>
                <a:cubicBezTo>
                  <a:pt x="25727" y="11322"/>
                  <a:pt x="25653" y="11198"/>
                  <a:pt x="25520" y="11160"/>
                </a:cubicBezTo>
                <a:lnTo>
                  <a:pt x="25520" y="11160"/>
                </a:lnTo>
                <a:cubicBezTo>
                  <a:pt x="25520" y="11159"/>
                  <a:pt x="25519" y="11157"/>
                  <a:pt x="25519" y="11156"/>
                </a:cubicBezTo>
                <a:lnTo>
                  <a:pt x="25519" y="11156"/>
                </a:lnTo>
                <a:cubicBezTo>
                  <a:pt x="25519" y="11157"/>
                  <a:pt x="25520" y="11159"/>
                  <a:pt x="25520" y="11160"/>
                </a:cubicBezTo>
                <a:lnTo>
                  <a:pt x="25520" y="11160"/>
                </a:lnTo>
                <a:cubicBezTo>
                  <a:pt x="25514" y="11158"/>
                  <a:pt x="25509" y="11157"/>
                  <a:pt x="25503" y="11156"/>
                </a:cubicBezTo>
                <a:lnTo>
                  <a:pt x="25391" y="11156"/>
                </a:lnTo>
                <a:cubicBezTo>
                  <a:pt x="25388" y="11213"/>
                  <a:pt x="25370" y="11261"/>
                  <a:pt x="25355" y="11308"/>
                </a:cubicBezTo>
                <a:lnTo>
                  <a:pt x="25355" y="11308"/>
                </a:lnTo>
                <a:cubicBezTo>
                  <a:pt x="25366" y="11253"/>
                  <a:pt x="25375" y="11204"/>
                  <a:pt x="25375" y="11156"/>
                </a:cubicBezTo>
                <a:lnTo>
                  <a:pt x="25391" y="11156"/>
                </a:lnTo>
                <a:cubicBezTo>
                  <a:pt x="25391" y="11151"/>
                  <a:pt x="25391" y="11145"/>
                  <a:pt x="25391" y="11140"/>
                </a:cubicBezTo>
                <a:close/>
                <a:moveTo>
                  <a:pt x="14174" y="11445"/>
                </a:moveTo>
                <a:lnTo>
                  <a:pt x="14174" y="11445"/>
                </a:lnTo>
                <a:cubicBezTo>
                  <a:pt x="14206" y="11476"/>
                  <a:pt x="14237" y="11492"/>
                  <a:pt x="14268" y="11523"/>
                </a:cubicBezTo>
                <a:cubicBezTo>
                  <a:pt x="14236" y="11507"/>
                  <a:pt x="14204" y="11475"/>
                  <a:pt x="14172" y="11459"/>
                </a:cubicBezTo>
                <a:cubicBezTo>
                  <a:pt x="14173" y="11454"/>
                  <a:pt x="14174" y="11450"/>
                  <a:pt x="14174" y="11445"/>
                </a:cubicBezTo>
                <a:close/>
                <a:moveTo>
                  <a:pt x="14443" y="11411"/>
                </a:moveTo>
                <a:lnTo>
                  <a:pt x="14443" y="11411"/>
                </a:lnTo>
                <a:cubicBezTo>
                  <a:pt x="14411" y="11443"/>
                  <a:pt x="14380" y="11475"/>
                  <a:pt x="14332" y="11539"/>
                </a:cubicBezTo>
                <a:cubicBezTo>
                  <a:pt x="14380" y="11475"/>
                  <a:pt x="14411" y="11427"/>
                  <a:pt x="14443" y="11411"/>
                </a:cubicBezTo>
                <a:close/>
                <a:moveTo>
                  <a:pt x="25355" y="11308"/>
                </a:moveTo>
                <a:lnTo>
                  <a:pt x="25355" y="11308"/>
                </a:lnTo>
                <a:cubicBezTo>
                  <a:pt x="25351" y="11326"/>
                  <a:pt x="25347" y="11344"/>
                  <a:pt x="25344" y="11363"/>
                </a:cubicBezTo>
                <a:cubicBezTo>
                  <a:pt x="25339" y="11381"/>
                  <a:pt x="25336" y="11398"/>
                  <a:pt x="25334" y="11416"/>
                </a:cubicBezTo>
                <a:lnTo>
                  <a:pt x="25334" y="11416"/>
                </a:lnTo>
                <a:cubicBezTo>
                  <a:pt x="25332" y="11467"/>
                  <a:pt x="25342" y="11515"/>
                  <a:pt x="25375" y="11571"/>
                </a:cubicBezTo>
                <a:lnTo>
                  <a:pt x="25359" y="11571"/>
                </a:lnTo>
                <a:cubicBezTo>
                  <a:pt x="25336" y="11513"/>
                  <a:pt x="25330" y="11464"/>
                  <a:pt x="25334" y="11416"/>
                </a:cubicBezTo>
                <a:lnTo>
                  <a:pt x="25334" y="11416"/>
                </a:lnTo>
                <a:cubicBezTo>
                  <a:pt x="25335" y="11394"/>
                  <a:pt x="25339" y="11372"/>
                  <a:pt x="25344" y="11347"/>
                </a:cubicBezTo>
                <a:cubicBezTo>
                  <a:pt x="25347" y="11334"/>
                  <a:pt x="25351" y="11321"/>
                  <a:pt x="25355" y="11308"/>
                </a:cubicBezTo>
                <a:close/>
                <a:moveTo>
                  <a:pt x="25525" y="11212"/>
                </a:moveTo>
                <a:lnTo>
                  <a:pt x="25525" y="11212"/>
                </a:lnTo>
                <a:cubicBezTo>
                  <a:pt x="25525" y="11346"/>
                  <a:pt x="25432" y="11458"/>
                  <a:pt x="25375" y="11571"/>
                </a:cubicBezTo>
                <a:cubicBezTo>
                  <a:pt x="25432" y="11445"/>
                  <a:pt x="25525" y="11343"/>
                  <a:pt x="25525" y="11212"/>
                </a:cubicBezTo>
                <a:close/>
                <a:moveTo>
                  <a:pt x="25708" y="11516"/>
                </a:moveTo>
                <a:cubicBezTo>
                  <a:pt x="25694" y="11543"/>
                  <a:pt x="25679" y="11565"/>
                  <a:pt x="25679" y="11587"/>
                </a:cubicBezTo>
                <a:lnTo>
                  <a:pt x="25679" y="11587"/>
                </a:lnTo>
                <a:cubicBezTo>
                  <a:pt x="25679" y="11567"/>
                  <a:pt x="25691" y="11541"/>
                  <a:pt x="25708" y="11516"/>
                </a:cubicBezTo>
                <a:close/>
                <a:moveTo>
                  <a:pt x="26205" y="11459"/>
                </a:moveTo>
                <a:cubicBezTo>
                  <a:pt x="26237" y="11507"/>
                  <a:pt x="26285" y="11555"/>
                  <a:pt x="26317" y="11619"/>
                </a:cubicBezTo>
                <a:cubicBezTo>
                  <a:pt x="26285" y="11571"/>
                  <a:pt x="26237" y="11507"/>
                  <a:pt x="26205" y="11459"/>
                </a:cubicBezTo>
                <a:close/>
                <a:moveTo>
                  <a:pt x="26556" y="11411"/>
                </a:moveTo>
                <a:cubicBezTo>
                  <a:pt x="26684" y="11507"/>
                  <a:pt x="26876" y="11523"/>
                  <a:pt x="27003" y="11651"/>
                </a:cubicBezTo>
                <a:cubicBezTo>
                  <a:pt x="27003" y="11656"/>
                  <a:pt x="27003" y="11662"/>
                  <a:pt x="27003" y="11666"/>
                </a:cubicBezTo>
                <a:lnTo>
                  <a:pt x="27003" y="11666"/>
                </a:lnTo>
                <a:cubicBezTo>
                  <a:pt x="27003" y="11666"/>
                  <a:pt x="27003" y="11666"/>
                  <a:pt x="27003" y="11666"/>
                </a:cubicBezTo>
                <a:cubicBezTo>
                  <a:pt x="27003" y="11682"/>
                  <a:pt x="27003" y="11698"/>
                  <a:pt x="26987" y="11714"/>
                </a:cubicBezTo>
                <a:lnTo>
                  <a:pt x="26987" y="11714"/>
                </a:lnTo>
                <a:cubicBezTo>
                  <a:pt x="27000" y="11701"/>
                  <a:pt x="27003" y="11688"/>
                  <a:pt x="27003" y="11666"/>
                </a:cubicBezTo>
                <a:lnTo>
                  <a:pt x="27003" y="11666"/>
                </a:lnTo>
                <a:cubicBezTo>
                  <a:pt x="26876" y="11523"/>
                  <a:pt x="26684" y="11507"/>
                  <a:pt x="26556" y="11427"/>
                </a:cubicBezTo>
                <a:cubicBezTo>
                  <a:pt x="26461" y="11491"/>
                  <a:pt x="26381" y="11555"/>
                  <a:pt x="26317" y="11618"/>
                </a:cubicBezTo>
                <a:lnTo>
                  <a:pt x="26317" y="11618"/>
                </a:lnTo>
                <a:cubicBezTo>
                  <a:pt x="26381" y="11555"/>
                  <a:pt x="26461" y="11491"/>
                  <a:pt x="26556" y="11411"/>
                </a:cubicBezTo>
                <a:close/>
                <a:moveTo>
                  <a:pt x="26732" y="11682"/>
                </a:moveTo>
                <a:cubicBezTo>
                  <a:pt x="26764" y="11682"/>
                  <a:pt x="26812" y="11698"/>
                  <a:pt x="26860" y="11714"/>
                </a:cubicBezTo>
                <a:cubicBezTo>
                  <a:pt x="26812" y="11714"/>
                  <a:pt x="26764" y="11698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close/>
                <a:moveTo>
                  <a:pt x="14739" y="10761"/>
                </a:moveTo>
                <a:cubicBezTo>
                  <a:pt x="14687" y="10761"/>
                  <a:pt x="14635" y="10765"/>
                  <a:pt x="14587" y="10773"/>
                </a:cubicBezTo>
                <a:cubicBezTo>
                  <a:pt x="14523" y="10773"/>
                  <a:pt x="14475" y="10789"/>
                  <a:pt x="14427" y="10805"/>
                </a:cubicBezTo>
                <a:cubicBezTo>
                  <a:pt x="14188" y="10853"/>
                  <a:pt x="13965" y="10964"/>
                  <a:pt x="13853" y="11156"/>
                </a:cubicBezTo>
                <a:cubicBezTo>
                  <a:pt x="13853" y="11172"/>
                  <a:pt x="13869" y="11188"/>
                  <a:pt x="13869" y="11204"/>
                </a:cubicBezTo>
                <a:cubicBezTo>
                  <a:pt x="13869" y="11220"/>
                  <a:pt x="13885" y="11236"/>
                  <a:pt x="13885" y="11252"/>
                </a:cubicBezTo>
                <a:cubicBezTo>
                  <a:pt x="13901" y="11283"/>
                  <a:pt x="13901" y="11315"/>
                  <a:pt x="13917" y="11347"/>
                </a:cubicBezTo>
                <a:cubicBezTo>
                  <a:pt x="13933" y="11379"/>
                  <a:pt x="13949" y="11411"/>
                  <a:pt x="13965" y="11427"/>
                </a:cubicBezTo>
                <a:cubicBezTo>
                  <a:pt x="13997" y="11459"/>
                  <a:pt x="14028" y="11491"/>
                  <a:pt x="14028" y="11523"/>
                </a:cubicBezTo>
                <a:cubicBezTo>
                  <a:pt x="14156" y="11666"/>
                  <a:pt x="14332" y="11762"/>
                  <a:pt x="14507" y="11794"/>
                </a:cubicBezTo>
                <a:cubicBezTo>
                  <a:pt x="14555" y="11635"/>
                  <a:pt x="14635" y="11507"/>
                  <a:pt x="14826" y="11459"/>
                </a:cubicBezTo>
                <a:lnTo>
                  <a:pt x="14826" y="11459"/>
                </a:lnTo>
                <a:cubicBezTo>
                  <a:pt x="14635" y="11507"/>
                  <a:pt x="14571" y="11635"/>
                  <a:pt x="14507" y="11794"/>
                </a:cubicBezTo>
                <a:cubicBezTo>
                  <a:pt x="14556" y="11806"/>
                  <a:pt x="14607" y="11812"/>
                  <a:pt x="14658" y="11812"/>
                </a:cubicBezTo>
                <a:cubicBezTo>
                  <a:pt x="14740" y="11812"/>
                  <a:pt x="14821" y="11798"/>
                  <a:pt x="14890" y="11778"/>
                </a:cubicBezTo>
                <a:cubicBezTo>
                  <a:pt x="14922" y="11667"/>
                  <a:pt x="14875" y="11572"/>
                  <a:pt x="14827" y="11461"/>
                </a:cubicBezTo>
                <a:lnTo>
                  <a:pt x="14827" y="11461"/>
                </a:lnTo>
                <a:cubicBezTo>
                  <a:pt x="14875" y="11572"/>
                  <a:pt x="14922" y="11667"/>
                  <a:pt x="14906" y="11778"/>
                </a:cubicBezTo>
                <a:cubicBezTo>
                  <a:pt x="15082" y="11730"/>
                  <a:pt x="15225" y="11603"/>
                  <a:pt x="15289" y="11395"/>
                </a:cubicBezTo>
                <a:cubicBezTo>
                  <a:pt x="15285" y="11392"/>
                  <a:pt x="15281" y="11389"/>
                  <a:pt x="15277" y="11385"/>
                </a:cubicBezTo>
                <a:lnTo>
                  <a:pt x="15277" y="11385"/>
                </a:lnTo>
                <a:cubicBezTo>
                  <a:pt x="15305" y="11310"/>
                  <a:pt x="15305" y="11248"/>
                  <a:pt x="15289" y="11156"/>
                </a:cubicBezTo>
                <a:cubicBezTo>
                  <a:pt x="15289" y="11076"/>
                  <a:pt x="15273" y="10996"/>
                  <a:pt x="15241" y="10884"/>
                </a:cubicBezTo>
                <a:lnTo>
                  <a:pt x="15209" y="10884"/>
                </a:lnTo>
                <a:cubicBezTo>
                  <a:pt x="15209" y="10879"/>
                  <a:pt x="15209" y="10874"/>
                  <a:pt x="15209" y="10869"/>
                </a:cubicBezTo>
                <a:cubicBezTo>
                  <a:pt x="15146" y="10837"/>
                  <a:pt x="15050" y="10805"/>
                  <a:pt x="14938" y="10773"/>
                </a:cubicBezTo>
                <a:lnTo>
                  <a:pt x="14890" y="10773"/>
                </a:lnTo>
                <a:cubicBezTo>
                  <a:pt x="14842" y="10765"/>
                  <a:pt x="14790" y="10761"/>
                  <a:pt x="14739" y="10761"/>
                </a:cubicBezTo>
                <a:close/>
                <a:moveTo>
                  <a:pt x="26732" y="11682"/>
                </a:moveTo>
                <a:cubicBezTo>
                  <a:pt x="26771" y="11730"/>
                  <a:pt x="26799" y="11781"/>
                  <a:pt x="26798" y="11836"/>
                </a:cubicBezTo>
                <a:lnTo>
                  <a:pt x="26798" y="11836"/>
                </a:lnTo>
                <a:cubicBezTo>
                  <a:pt x="26797" y="11784"/>
                  <a:pt x="26770" y="11735"/>
                  <a:pt x="26732" y="11682"/>
                </a:cubicBezTo>
                <a:close/>
                <a:moveTo>
                  <a:pt x="26798" y="11836"/>
                </a:moveTo>
                <a:cubicBezTo>
                  <a:pt x="26799" y="11891"/>
                  <a:pt x="26773" y="11949"/>
                  <a:pt x="26701" y="12018"/>
                </a:cubicBezTo>
                <a:lnTo>
                  <a:pt x="26701" y="12018"/>
                </a:lnTo>
                <a:cubicBezTo>
                  <a:pt x="26695" y="12018"/>
                  <a:pt x="26690" y="12018"/>
                  <a:pt x="26684" y="12018"/>
                </a:cubicBezTo>
                <a:cubicBezTo>
                  <a:pt x="26765" y="11953"/>
                  <a:pt x="26796" y="11893"/>
                  <a:pt x="26798" y="11836"/>
                </a:cubicBezTo>
                <a:close/>
                <a:moveTo>
                  <a:pt x="26701" y="12018"/>
                </a:moveTo>
                <a:lnTo>
                  <a:pt x="26701" y="12018"/>
                </a:lnTo>
                <a:cubicBezTo>
                  <a:pt x="26789" y="12020"/>
                  <a:pt x="26863" y="12036"/>
                  <a:pt x="26908" y="12081"/>
                </a:cubicBezTo>
                <a:cubicBezTo>
                  <a:pt x="26872" y="12046"/>
                  <a:pt x="26818" y="12028"/>
                  <a:pt x="26753" y="12028"/>
                </a:cubicBezTo>
                <a:cubicBezTo>
                  <a:pt x="26731" y="12028"/>
                  <a:pt x="26708" y="12030"/>
                  <a:pt x="26684" y="12034"/>
                </a:cubicBezTo>
                <a:cubicBezTo>
                  <a:pt x="26690" y="12028"/>
                  <a:pt x="26696" y="12023"/>
                  <a:pt x="26701" y="12018"/>
                </a:cubicBezTo>
                <a:close/>
                <a:moveTo>
                  <a:pt x="26351" y="9270"/>
                </a:moveTo>
                <a:cubicBezTo>
                  <a:pt x="26324" y="9270"/>
                  <a:pt x="26296" y="9271"/>
                  <a:pt x="26269" y="9273"/>
                </a:cubicBezTo>
                <a:cubicBezTo>
                  <a:pt x="26269" y="9305"/>
                  <a:pt x="26285" y="9336"/>
                  <a:pt x="26285" y="9384"/>
                </a:cubicBezTo>
                <a:cubicBezTo>
                  <a:pt x="26189" y="9416"/>
                  <a:pt x="26094" y="9448"/>
                  <a:pt x="25998" y="9480"/>
                </a:cubicBezTo>
                <a:lnTo>
                  <a:pt x="26269" y="9384"/>
                </a:lnTo>
                <a:cubicBezTo>
                  <a:pt x="26269" y="9336"/>
                  <a:pt x="26269" y="9305"/>
                  <a:pt x="26269" y="9273"/>
                </a:cubicBezTo>
                <a:lnTo>
                  <a:pt x="26221" y="9273"/>
                </a:lnTo>
                <a:cubicBezTo>
                  <a:pt x="26141" y="9289"/>
                  <a:pt x="26094" y="9305"/>
                  <a:pt x="26030" y="9320"/>
                </a:cubicBezTo>
                <a:cubicBezTo>
                  <a:pt x="25758" y="9384"/>
                  <a:pt x="25551" y="9496"/>
                  <a:pt x="25407" y="9624"/>
                </a:cubicBezTo>
                <a:cubicBezTo>
                  <a:pt x="25173" y="9827"/>
                  <a:pt x="25045" y="10092"/>
                  <a:pt x="25010" y="10388"/>
                </a:cubicBezTo>
                <a:lnTo>
                  <a:pt x="25010" y="10388"/>
                </a:lnTo>
                <a:cubicBezTo>
                  <a:pt x="25073" y="10341"/>
                  <a:pt x="25121" y="10277"/>
                  <a:pt x="25168" y="10214"/>
                </a:cubicBezTo>
                <a:cubicBezTo>
                  <a:pt x="25280" y="10055"/>
                  <a:pt x="25359" y="9879"/>
                  <a:pt x="25407" y="9688"/>
                </a:cubicBezTo>
                <a:lnTo>
                  <a:pt x="25407" y="9688"/>
                </a:lnTo>
                <a:cubicBezTo>
                  <a:pt x="25359" y="9879"/>
                  <a:pt x="25280" y="10071"/>
                  <a:pt x="25168" y="10230"/>
                </a:cubicBezTo>
                <a:cubicBezTo>
                  <a:pt x="25120" y="10294"/>
                  <a:pt x="25072" y="10342"/>
                  <a:pt x="25008" y="10406"/>
                </a:cubicBezTo>
                <a:cubicBezTo>
                  <a:pt x="25009" y="10400"/>
                  <a:pt x="25010" y="10394"/>
                  <a:pt x="25010" y="10388"/>
                </a:cubicBezTo>
                <a:lnTo>
                  <a:pt x="25010" y="10388"/>
                </a:lnTo>
                <a:cubicBezTo>
                  <a:pt x="25010" y="10389"/>
                  <a:pt x="25009" y="10389"/>
                  <a:pt x="25008" y="10390"/>
                </a:cubicBezTo>
                <a:cubicBezTo>
                  <a:pt x="24960" y="10821"/>
                  <a:pt x="25072" y="11268"/>
                  <a:pt x="25328" y="11619"/>
                </a:cubicBezTo>
                <a:cubicBezTo>
                  <a:pt x="25329" y="11617"/>
                  <a:pt x="25330" y="11616"/>
                  <a:pt x="25332" y="11615"/>
                </a:cubicBezTo>
                <a:lnTo>
                  <a:pt x="25332" y="11615"/>
                </a:lnTo>
                <a:cubicBezTo>
                  <a:pt x="25330" y="11611"/>
                  <a:pt x="25329" y="11607"/>
                  <a:pt x="25328" y="11603"/>
                </a:cubicBezTo>
                <a:lnTo>
                  <a:pt x="25391" y="11603"/>
                </a:lnTo>
                <a:cubicBezTo>
                  <a:pt x="25377" y="11603"/>
                  <a:pt x="25349" y="11603"/>
                  <a:pt x="25332" y="11615"/>
                </a:cubicBezTo>
                <a:lnTo>
                  <a:pt x="25332" y="11615"/>
                </a:lnTo>
                <a:cubicBezTo>
                  <a:pt x="25349" y="11656"/>
                  <a:pt x="25378" y="11685"/>
                  <a:pt x="25407" y="11714"/>
                </a:cubicBezTo>
                <a:cubicBezTo>
                  <a:pt x="25439" y="11746"/>
                  <a:pt x="25471" y="11794"/>
                  <a:pt x="25503" y="11826"/>
                </a:cubicBezTo>
                <a:cubicBezTo>
                  <a:pt x="25535" y="11858"/>
                  <a:pt x="25583" y="11890"/>
                  <a:pt x="25615" y="11922"/>
                </a:cubicBezTo>
                <a:cubicBezTo>
                  <a:pt x="25679" y="11970"/>
                  <a:pt x="25758" y="12018"/>
                  <a:pt x="25822" y="12065"/>
                </a:cubicBezTo>
                <a:cubicBezTo>
                  <a:pt x="25838" y="12050"/>
                  <a:pt x="25838" y="12034"/>
                  <a:pt x="25854" y="12034"/>
                </a:cubicBezTo>
                <a:cubicBezTo>
                  <a:pt x="25854" y="12034"/>
                  <a:pt x="25838" y="12050"/>
                  <a:pt x="25822" y="12065"/>
                </a:cubicBezTo>
                <a:cubicBezTo>
                  <a:pt x="25864" y="12079"/>
                  <a:pt x="25882" y="12093"/>
                  <a:pt x="25918" y="12107"/>
                </a:cubicBezTo>
                <a:lnTo>
                  <a:pt x="25918" y="12107"/>
                </a:lnTo>
                <a:cubicBezTo>
                  <a:pt x="25918" y="12109"/>
                  <a:pt x="25918" y="12111"/>
                  <a:pt x="25918" y="12113"/>
                </a:cubicBezTo>
                <a:cubicBezTo>
                  <a:pt x="25982" y="12145"/>
                  <a:pt x="26046" y="12145"/>
                  <a:pt x="26110" y="12161"/>
                </a:cubicBezTo>
                <a:cubicBezTo>
                  <a:pt x="26195" y="12181"/>
                  <a:pt x="26290" y="12193"/>
                  <a:pt x="26389" y="12193"/>
                </a:cubicBezTo>
                <a:cubicBezTo>
                  <a:pt x="26529" y="12193"/>
                  <a:pt x="26678" y="12169"/>
                  <a:pt x="26828" y="12113"/>
                </a:cubicBezTo>
                <a:cubicBezTo>
                  <a:pt x="26860" y="12097"/>
                  <a:pt x="26876" y="12081"/>
                  <a:pt x="26908" y="12081"/>
                </a:cubicBezTo>
                <a:cubicBezTo>
                  <a:pt x="27307" y="11890"/>
                  <a:pt x="27434" y="11475"/>
                  <a:pt x="27610" y="11060"/>
                </a:cubicBezTo>
                <a:cubicBezTo>
                  <a:pt x="27655" y="10954"/>
                  <a:pt x="27701" y="10833"/>
                  <a:pt x="27760" y="10725"/>
                </a:cubicBezTo>
                <a:lnTo>
                  <a:pt x="27760" y="10725"/>
                </a:lnTo>
                <a:cubicBezTo>
                  <a:pt x="27677" y="10734"/>
                  <a:pt x="27648" y="10862"/>
                  <a:pt x="27575" y="10862"/>
                </a:cubicBezTo>
                <a:cubicBezTo>
                  <a:pt x="27558" y="10862"/>
                  <a:pt x="27538" y="10855"/>
                  <a:pt x="27514" y="10837"/>
                </a:cubicBezTo>
                <a:lnTo>
                  <a:pt x="27514" y="10837"/>
                </a:lnTo>
                <a:cubicBezTo>
                  <a:pt x="27536" y="10850"/>
                  <a:pt x="27554" y="10856"/>
                  <a:pt x="27571" y="10856"/>
                </a:cubicBezTo>
                <a:cubicBezTo>
                  <a:pt x="27650" y="10856"/>
                  <a:pt x="27677" y="10722"/>
                  <a:pt x="27769" y="10709"/>
                </a:cubicBezTo>
                <a:lnTo>
                  <a:pt x="27769" y="10709"/>
                </a:lnTo>
                <a:cubicBezTo>
                  <a:pt x="27766" y="10714"/>
                  <a:pt x="27763" y="10720"/>
                  <a:pt x="27760" y="10725"/>
                </a:cubicBezTo>
                <a:lnTo>
                  <a:pt x="27760" y="10725"/>
                </a:lnTo>
                <a:cubicBezTo>
                  <a:pt x="27763" y="10725"/>
                  <a:pt x="27766" y="10725"/>
                  <a:pt x="27769" y="10725"/>
                </a:cubicBezTo>
                <a:cubicBezTo>
                  <a:pt x="27897" y="10470"/>
                  <a:pt x="28073" y="10246"/>
                  <a:pt x="28392" y="10102"/>
                </a:cubicBezTo>
                <a:cubicBezTo>
                  <a:pt x="28232" y="10055"/>
                  <a:pt x="28089" y="9991"/>
                  <a:pt x="27945" y="9911"/>
                </a:cubicBezTo>
                <a:cubicBezTo>
                  <a:pt x="27929" y="9895"/>
                  <a:pt x="27913" y="9895"/>
                  <a:pt x="27881" y="9879"/>
                </a:cubicBezTo>
                <a:lnTo>
                  <a:pt x="27881" y="9879"/>
                </a:lnTo>
                <a:cubicBezTo>
                  <a:pt x="27881" y="9879"/>
                  <a:pt x="27881" y="9879"/>
                  <a:pt x="27881" y="9879"/>
                </a:cubicBezTo>
                <a:cubicBezTo>
                  <a:pt x="27737" y="9815"/>
                  <a:pt x="27610" y="9751"/>
                  <a:pt x="27498" y="9672"/>
                </a:cubicBezTo>
                <a:lnTo>
                  <a:pt x="27370" y="9592"/>
                </a:lnTo>
                <a:cubicBezTo>
                  <a:pt x="27307" y="9560"/>
                  <a:pt x="27243" y="9528"/>
                  <a:pt x="27179" y="9496"/>
                </a:cubicBezTo>
                <a:cubicBezTo>
                  <a:pt x="27147" y="9480"/>
                  <a:pt x="27099" y="9464"/>
                  <a:pt x="27067" y="9448"/>
                </a:cubicBezTo>
                <a:cubicBezTo>
                  <a:pt x="27003" y="9416"/>
                  <a:pt x="26939" y="9384"/>
                  <a:pt x="26876" y="9368"/>
                </a:cubicBezTo>
                <a:cubicBezTo>
                  <a:pt x="26709" y="9313"/>
                  <a:pt x="26531" y="9270"/>
                  <a:pt x="26351" y="9270"/>
                </a:cubicBezTo>
                <a:close/>
                <a:moveTo>
                  <a:pt x="25647" y="14028"/>
                </a:moveTo>
                <a:cubicBezTo>
                  <a:pt x="25615" y="14028"/>
                  <a:pt x="25567" y="14044"/>
                  <a:pt x="25535" y="14044"/>
                </a:cubicBezTo>
                <a:cubicBezTo>
                  <a:pt x="25535" y="14044"/>
                  <a:pt x="25535" y="14044"/>
                  <a:pt x="25535" y="14044"/>
                </a:cubicBezTo>
                <a:lnTo>
                  <a:pt x="25535" y="14044"/>
                </a:lnTo>
                <a:cubicBezTo>
                  <a:pt x="25487" y="14060"/>
                  <a:pt x="25439" y="14092"/>
                  <a:pt x="25407" y="14108"/>
                </a:cubicBezTo>
                <a:cubicBezTo>
                  <a:pt x="25359" y="14140"/>
                  <a:pt x="25328" y="14172"/>
                  <a:pt x="25296" y="14220"/>
                </a:cubicBezTo>
                <a:cubicBezTo>
                  <a:pt x="25200" y="14348"/>
                  <a:pt x="25216" y="14507"/>
                  <a:pt x="25375" y="14619"/>
                </a:cubicBezTo>
                <a:cubicBezTo>
                  <a:pt x="25391" y="14619"/>
                  <a:pt x="25391" y="14635"/>
                  <a:pt x="25391" y="14635"/>
                </a:cubicBezTo>
                <a:cubicBezTo>
                  <a:pt x="25663" y="14539"/>
                  <a:pt x="25758" y="14348"/>
                  <a:pt x="25647" y="14028"/>
                </a:cubicBezTo>
                <a:close/>
                <a:moveTo>
                  <a:pt x="926" y="15704"/>
                </a:moveTo>
                <a:cubicBezTo>
                  <a:pt x="926" y="15720"/>
                  <a:pt x="926" y="15736"/>
                  <a:pt x="942" y="15752"/>
                </a:cubicBezTo>
                <a:lnTo>
                  <a:pt x="926" y="15752"/>
                </a:lnTo>
                <a:cubicBezTo>
                  <a:pt x="926" y="15736"/>
                  <a:pt x="926" y="15720"/>
                  <a:pt x="926" y="15704"/>
                </a:cubicBezTo>
                <a:close/>
                <a:moveTo>
                  <a:pt x="335" y="15401"/>
                </a:moveTo>
                <a:cubicBezTo>
                  <a:pt x="272" y="15401"/>
                  <a:pt x="192" y="15401"/>
                  <a:pt x="128" y="15417"/>
                </a:cubicBezTo>
                <a:cubicBezTo>
                  <a:pt x="128" y="15417"/>
                  <a:pt x="128" y="15417"/>
                  <a:pt x="128" y="15417"/>
                </a:cubicBezTo>
                <a:lnTo>
                  <a:pt x="128" y="15417"/>
                </a:lnTo>
                <a:cubicBezTo>
                  <a:pt x="96" y="15433"/>
                  <a:pt x="64" y="15433"/>
                  <a:pt x="32" y="15449"/>
                </a:cubicBezTo>
                <a:cubicBezTo>
                  <a:pt x="16" y="15497"/>
                  <a:pt x="32" y="15545"/>
                  <a:pt x="16" y="15592"/>
                </a:cubicBezTo>
                <a:cubicBezTo>
                  <a:pt x="0" y="15928"/>
                  <a:pt x="176" y="16151"/>
                  <a:pt x="415" y="16311"/>
                </a:cubicBezTo>
                <a:cubicBezTo>
                  <a:pt x="479" y="16200"/>
                  <a:pt x="574" y="16089"/>
                  <a:pt x="653" y="15962"/>
                </a:cubicBezTo>
                <a:lnTo>
                  <a:pt x="653" y="15962"/>
                </a:lnTo>
                <a:cubicBezTo>
                  <a:pt x="574" y="16089"/>
                  <a:pt x="479" y="16200"/>
                  <a:pt x="415" y="16327"/>
                </a:cubicBezTo>
                <a:cubicBezTo>
                  <a:pt x="623" y="16470"/>
                  <a:pt x="878" y="16566"/>
                  <a:pt x="1070" y="16678"/>
                </a:cubicBezTo>
                <a:cubicBezTo>
                  <a:pt x="1421" y="16438"/>
                  <a:pt x="1469" y="16167"/>
                  <a:pt x="1341" y="15944"/>
                </a:cubicBezTo>
                <a:lnTo>
                  <a:pt x="1341" y="15944"/>
                </a:lnTo>
                <a:cubicBezTo>
                  <a:pt x="1293" y="16023"/>
                  <a:pt x="1229" y="16119"/>
                  <a:pt x="1133" y="16151"/>
                </a:cubicBezTo>
                <a:cubicBezTo>
                  <a:pt x="1229" y="16103"/>
                  <a:pt x="1293" y="16023"/>
                  <a:pt x="1341" y="15928"/>
                </a:cubicBezTo>
                <a:cubicBezTo>
                  <a:pt x="1261" y="15800"/>
                  <a:pt x="1133" y="15672"/>
                  <a:pt x="958" y="15576"/>
                </a:cubicBezTo>
                <a:cubicBezTo>
                  <a:pt x="910" y="15545"/>
                  <a:pt x="862" y="15513"/>
                  <a:pt x="798" y="15497"/>
                </a:cubicBezTo>
                <a:cubicBezTo>
                  <a:pt x="655" y="15433"/>
                  <a:pt x="495" y="15401"/>
                  <a:pt x="351" y="15401"/>
                </a:cubicBezTo>
                <a:cubicBezTo>
                  <a:pt x="319" y="15497"/>
                  <a:pt x="303" y="15592"/>
                  <a:pt x="272" y="15688"/>
                </a:cubicBezTo>
                <a:cubicBezTo>
                  <a:pt x="303" y="15592"/>
                  <a:pt x="319" y="15497"/>
                  <a:pt x="335" y="15401"/>
                </a:cubicBezTo>
                <a:close/>
                <a:moveTo>
                  <a:pt x="21444" y="15684"/>
                </a:moveTo>
                <a:cubicBezTo>
                  <a:pt x="21005" y="15684"/>
                  <a:pt x="20472" y="16443"/>
                  <a:pt x="20013" y="16694"/>
                </a:cubicBezTo>
                <a:cubicBezTo>
                  <a:pt x="20124" y="16772"/>
                  <a:pt x="20239" y="16803"/>
                  <a:pt x="20357" y="16803"/>
                </a:cubicBezTo>
                <a:cubicBezTo>
                  <a:pt x="20695" y="16803"/>
                  <a:pt x="21059" y="16544"/>
                  <a:pt x="21449" y="16390"/>
                </a:cubicBezTo>
                <a:cubicBezTo>
                  <a:pt x="21577" y="16343"/>
                  <a:pt x="21705" y="16311"/>
                  <a:pt x="21832" y="16295"/>
                </a:cubicBezTo>
                <a:cubicBezTo>
                  <a:pt x="21864" y="16295"/>
                  <a:pt x="21896" y="16288"/>
                  <a:pt x="21928" y="16288"/>
                </a:cubicBezTo>
                <a:cubicBezTo>
                  <a:pt x="21944" y="16288"/>
                  <a:pt x="21960" y="16289"/>
                  <a:pt x="21976" y="16295"/>
                </a:cubicBezTo>
                <a:cubicBezTo>
                  <a:pt x="21830" y="15846"/>
                  <a:pt x="21647" y="15684"/>
                  <a:pt x="21444" y="15684"/>
                </a:cubicBezTo>
                <a:close/>
                <a:moveTo>
                  <a:pt x="15576" y="16837"/>
                </a:moveTo>
                <a:cubicBezTo>
                  <a:pt x="15579" y="16842"/>
                  <a:pt x="15581" y="16847"/>
                  <a:pt x="15583" y="16851"/>
                </a:cubicBezTo>
                <a:lnTo>
                  <a:pt x="15583" y="16851"/>
                </a:lnTo>
                <a:cubicBezTo>
                  <a:pt x="15554" y="16892"/>
                  <a:pt x="15527" y="16922"/>
                  <a:pt x="15513" y="16965"/>
                </a:cubicBezTo>
                <a:cubicBezTo>
                  <a:pt x="15529" y="16917"/>
                  <a:pt x="15561" y="16885"/>
                  <a:pt x="15576" y="16837"/>
                </a:cubicBezTo>
                <a:close/>
                <a:moveTo>
                  <a:pt x="14810" y="16917"/>
                </a:moveTo>
                <a:lnTo>
                  <a:pt x="14810" y="16917"/>
                </a:lnTo>
                <a:cubicBezTo>
                  <a:pt x="14794" y="16949"/>
                  <a:pt x="14794" y="16981"/>
                  <a:pt x="14779" y="16997"/>
                </a:cubicBezTo>
                <a:cubicBezTo>
                  <a:pt x="14794" y="16965"/>
                  <a:pt x="14794" y="16949"/>
                  <a:pt x="14810" y="16917"/>
                </a:cubicBezTo>
                <a:close/>
                <a:moveTo>
                  <a:pt x="15513" y="16965"/>
                </a:moveTo>
                <a:cubicBezTo>
                  <a:pt x="15449" y="17077"/>
                  <a:pt x="15449" y="17172"/>
                  <a:pt x="15561" y="17268"/>
                </a:cubicBezTo>
                <a:cubicBezTo>
                  <a:pt x="15433" y="17172"/>
                  <a:pt x="15449" y="17077"/>
                  <a:pt x="15513" y="16965"/>
                </a:cubicBezTo>
                <a:close/>
                <a:moveTo>
                  <a:pt x="16247" y="16742"/>
                </a:moveTo>
                <a:lnTo>
                  <a:pt x="16247" y="16742"/>
                </a:lnTo>
                <a:cubicBezTo>
                  <a:pt x="16246" y="16747"/>
                  <a:pt x="16246" y="16753"/>
                  <a:pt x="16246" y="16758"/>
                </a:cubicBezTo>
                <a:lnTo>
                  <a:pt x="16246" y="16758"/>
                </a:lnTo>
                <a:cubicBezTo>
                  <a:pt x="16166" y="16806"/>
                  <a:pt x="16087" y="16822"/>
                  <a:pt x="16087" y="16869"/>
                </a:cubicBezTo>
                <a:cubicBezTo>
                  <a:pt x="16055" y="17061"/>
                  <a:pt x="15928" y="17188"/>
                  <a:pt x="15816" y="17348"/>
                </a:cubicBezTo>
                <a:cubicBezTo>
                  <a:pt x="15912" y="17188"/>
                  <a:pt x="16055" y="17061"/>
                  <a:pt x="16087" y="16853"/>
                </a:cubicBezTo>
                <a:cubicBezTo>
                  <a:pt x="16087" y="16821"/>
                  <a:pt x="16167" y="16805"/>
                  <a:pt x="16247" y="16742"/>
                </a:cubicBezTo>
                <a:close/>
                <a:moveTo>
                  <a:pt x="15561" y="17268"/>
                </a:moveTo>
                <a:cubicBezTo>
                  <a:pt x="15592" y="17284"/>
                  <a:pt x="15608" y="17316"/>
                  <a:pt x="15640" y="17364"/>
                </a:cubicBezTo>
                <a:cubicBezTo>
                  <a:pt x="15608" y="17332"/>
                  <a:pt x="15576" y="17284"/>
                  <a:pt x="15561" y="17268"/>
                </a:cubicBezTo>
                <a:close/>
                <a:moveTo>
                  <a:pt x="15752" y="17587"/>
                </a:moveTo>
                <a:cubicBezTo>
                  <a:pt x="15703" y="17626"/>
                  <a:pt x="15649" y="17671"/>
                  <a:pt x="15625" y="17729"/>
                </a:cubicBezTo>
                <a:lnTo>
                  <a:pt x="15625" y="17729"/>
                </a:lnTo>
                <a:cubicBezTo>
                  <a:pt x="15642" y="17670"/>
                  <a:pt x="15700" y="17629"/>
                  <a:pt x="15752" y="17587"/>
                </a:cubicBezTo>
                <a:close/>
                <a:moveTo>
                  <a:pt x="15555" y="17902"/>
                </a:moveTo>
                <a:lnTo>
                  <a:pt x="15513" y="17938"/>
                </a:lnTo>
                <a:cubicBezTo>
                  <a:pt x="15525" y="17926"/>
                  <a:pt x="15539" y="17914"/>
                  <a:pt x="15555" y="17902"/>
                </a:cubicBezTo>
                <a:close/>
                <a:moveTo>
                  <a:pt x="15513" y="17938"/>
                </a:moveTo>
                <a:lnTo>
                  <a:pt x="15513" y="17938"/>
                </a:lnTo>
                <a:cubicBezTo>
                  <a:pt x="15561" y="17954"/>
                  <a:pt x="15592" y="18002"/>
                  <a:pt x="15640" y="18002"/>
                </a:cubicBezTo>
                <a:cubicBezTo>
                  <a:pt x="15592" y="18002"/>
                  <a:pt x="15545" y="17970"/>
                  <a:pt x="15513" y="17938"/>
                </a:cubicBezTo>
                <a:close/>
                <a:moveTo>
                  <a:pt x="15761" y="17951"/>
                </a:moveTo>
                <a:cubicBezTo>
                  <a:pt x="15762" y="17992"/>
                  <a:pt x="15745" y="18012"/>
                  <a:pt x="15703" y="18012"/>
                </a:cubicBezTo>
                <a:cubicBezTo>
                  <a:pt x="15686" y="18012"/>
                  <a:pt x="15665" y="18009"/>
                  <a:pt x="15640" y="18002"/>
                </a:cubicBezTo>
                <a:lnTo>
                  <a:pt x="15640" y="18002"/>
                </a:lnTo>
                <a:cubicBezTo>
                  <a:pt x="15659" y="18005"/>
                  <a:pt x="15676" y="18006"/>
                  <a:pt x="15690" y="18006"/>
                </a:cubicBezTo>
                <a:cubicBezTo>
                  <a:pt x="15738" y="18006"/>
                  <a:pt x="15759" y="17991"/>
                  <a:pt x="15761" y="17951"/>
                </a:cubicBezTo>
                <a:close/>
                <a:moveTo>
                  <a:pt x="15854" y="17772"/>
                </a:moveTo>
                <a:lnTo>
                  <a:pt x="15854" y="17772"/>
                </a:lnTo>
                <a:cubicBezTo>
                  <a:pt x="15854" y="17801"/>
                  <a:pt x="15865" y="17830"/>
                  <a:pt x="15880" y="17859"/>
                </a:cubicBezTo>
                <a:cubicBezTo>
                  <a:pt x="15928" y="17938"/>
                  <a:pt x="15975" y="18002"/>
                  <a:pt x="16023" y="18066"/>
                </a:cubicBezTo>
                <a:cubicBezTo>
                  <a:pt x="15975" y="18002"/>
                  <a:pt x="15928" y="17938"/>
                  <a:pt x="15880" y="17875"/>
                </a:cubicBezTo>
                <a:cubicBezTo>
                  <a:pt x="15865" y="17837"/>
                  <a:pt x="15853" y="17803"/>
                  <a:pt x="15854" y="17772"/>
                </a:cubicBezTo>
                <a:close/>
                <a:moveTo>
                  <a:pt x="16263" y="16183"/>
                </a:moveTo>
                <a:cubicBezTo>
                  <a:pt x="16071" y="16199"/>
                  <a:pt x="15975" y="16247"/>
                  <a:pt x="15896" y="16327"/>
                </a:cubicBezTo>
                <a:cubicBezTo>
                  <a:pt x="15784" y="16454"/>
                  <a:pt x="15768" y="16630"/>
                  <a:pt x="15688" y="16773"/>
                </a:cubicBezTo>
                <a:cubicBezTo>
                  <a:pt x="15656" y="16773"/>
                  <a:pt x="15624" y="16789"/>
                  <a:pt x="15592" y="16789"/>
                </a:cubicBezTo>
                <a:cubicBezTo>
                  <a:pt x="15481" y="16821"/>
                  <a:pt x="15353" y="16853"/>
                  <a:pt x="15225" y="16869"/>
                </a:cubicBezTo>
                <a:cubicBezTo>
                  <a:pt x="15098" y="16869"/>
                  <a:pt x="14986" y="16885"/>
                  <a:pt x="14874" y="16901"/>
                </a:cubicBezTo>
                <a:cubicBezTo>
                  <a:pt x="14842" y="16901"/>
                  <a:pt x="14826" y="16917"/>
                  <a:pt x="14810" y="16917"/>
                </a:cubicBezTo>
                <a:cubicBezTo>
                  <a:pt x="14810" y="16917"/>
                  <a:pt x="14810" y="16917"/>
                  <a:pt x="14810" y="16917"/>
                </a:cubicBezTo>
                <a:lnTo>
                  <a:pt x="14810" y="16917"/>
                </a:lnTo>
                <a:cubicBezTo>
                  <a:pt x="14731" y="16933"/>
                  <a:pt x="14651" y="16949"/>
                  <a:pt x="14571" y="16981"/>
                </a:cubicBezTo>
                <a:cubicBezTo>
                  <a:pt x="14491" y="17013"/>
                  <a:pt x="14411" y="17045"/>
                  <a:pt x="14364" y="17109"/>
                </a:cubicBezTo>
                <a:cubicBezTo>
                  <a:pt x="14332" y="17140"/>
                  <a:pt x="14300" y="17188"/>
                  <a:pt x="14268" y="17220"/>
                </a:cubicBezTo>
                <a:cubicBezTo>
                  <a:pt x="14268" y="17236"/>
                  <a:pt x="14252" y="17252"/>
                  <a:pt x="14252" y="17252"/>
                </a:cubicBezTo>
                <a:cubicBezTo>
                  <a:pt x="14252" y="17284"/>
                  <a:pt x="14268" y="17300"/>
                  <a:pt x="14284" y="17316"/>
                </a:cubicBezTo>
                <a:cubicBezTo>
                  <a:pt x="14316" y="17380"/>
                  <a:pt x="14364" y="17444"/>
                  <a:pt x="14411" y="17476"/>
                </a:cubicBezTo>
                <a:cubicBezTo>
                  <a:pt x="14479" y="17526"/>
                  <a:pt x="14564" y="17546"/>
                  <a:pt x="14662" y="17546"/>
                </a:cubicBezTo>
                <a:cubicBezTo>
                  <a:pt x="14750" y="17546"/>
                  <a:pt x="14849" y="17530"/>
                  <a:pt x="14954" y="17508"/>
                </a:cubicBezTo>
                <a:cubicBezTo>
                  <a:pt x="15050" y="17476"/>
                  <a:pt x="15146" y="17444"/>
                  <a:pt x="15257" y="17412"/>
                </a:cubicBezTo>
                <a:lnTo>
                  <a:pt x="15289" y="17412"/>
                </a:lnTo>
                <a:cubicBezTo>
                  <a:pt x="15337" y="17332"/>
                  <a:pt x="15321" y="17236"/>
                  <a:pt x="15273" y="17172"/>
                </a:cubicBezTo>
                <a:lnTo>
                  <a:pt x="15273" y="17172"/>
                </a:lnTo>
                <a:cubicBezTo>
                  <a:pt x="15321" y="17236"/>
                  <a:pt x="15353" y="17332"/>
                  <a:pt x="15289" y="17412"/>
                </a:cubicBezTo>
                <a:cubicBezTo>
                  <a:pt x="15369" y="17380"/>
                  <a:pt x="15449" y="17364"/>
                  <a:pt x="15513" y="17348"/>
                </a:cubicBezTo>
                <a:lnTo>
                  <a:pt x="15513" y="17348"/>
                </a:lnTo>
                <a:cubicBezTo>
                  <a:pt x="15513" y="17380"/>
                  <a:pt x="15513" y="17428"/>
                  <a:pt x="15497" y="17460"/>
                </a:cubicBezTo>
                <a:cubicBezTo>
                  <a:pt x="15481" y="17635"/>
                  <a:pt x="15433" y="17811"/>
                  <a:pt x="15417" y="17986"/>
                </a:cubicBezTo>
                <a:lnTo>
                  <a:pt x="15401" y="17986"/>
                </a:lnTo>
                <a:cubicBezTo>
                  <a:pt x="15401" y="18034"/>
                  <a:pt x="15401" y="18082"/>
                  <a:pt x="15401" y="18114"/>
                </a:cubicBezTo>
                <a:cubicBezTo>
                  <a:pt x="15401" y="18066"/>
                  <a:pt x="15417" y="18034"/>
                  <a:pt x="15433" y="17986"/>
                </a:cubicBezTo>
                <a:cubicBezTo>
                  <a:pt x="15446" y="17980"/>
                  <a:pt x="15459" y="17973"/>
                  <a:pt x="15471" y="17967"/>
                </a:cubicBezTo>
                <a:lnTo>
                  <a:pt x="15471" y="17967"/>
                </a:lnTo>
                <a:cubicBezTo>
                  <a:pt x="15455" y="17980"/>
                  <a:pt x="15442" y="17993"/>
                  <a:pt x="15433" y="18002"/>
                </a:cubicBezTo>
                <a:cubicBezTo>
                  <a:pt x="15417" y="18034"/>
                  <a:pt x="15401" y="18082"/>
                  <a:pt x="15401" y="18130"/>
                </a:cubicBezTo>
                <a:cubicBezTo>
                  <a:pt x="15385" y="18162"/>
                  <a:pt x="15401" y="18194"/>
                  <a:pt x="15401" y="18210"/>
                </a:cubicBezTo>
                <a:cubicBezTo>
                  <a:pt x="15401" y="18337"/>
                  <a:pt x="15433" y="18449"/>
                  <a:pt x="15497" y="18545"/>
                </a:cubicBezTo>
                <a:cubicBezTo>
                  <a:pt x="15513" y="18529"/>
                  <a:pt x="15545" y="18513"/>
                  <a:pt x="15561" y="18513"/>
                </a:cubicBezTo>
                <a:cubicBezTo>
                  <a:pt x="15529" y="18529"/>
                  <a:pt x="15513" y="18545"/>
                  <a:pt x="15497" y="18545"/>
                </a:cubicBezTo>
                <a:cubicBezTo>
                  <a:pt x="15529" y="18609"/>
                  <a:pt x="15576" y="18657"/>
                  <a:pt x="15640" y="18689"/>
                </a:cubicBezTo>
                <a:cubicBezTo>
                  <a:pt x="15640" y="18689"/>
                  <a:pt x="15640" y="18704"/>
                  <a:pt x="15656" y="18704"/>
                </a:cubicBezTo>
                <a:cubicBezTo>
                  <a:pt x="15736" y="18609"/>
                  <a:pt x="15800" y="18513"/>
                  <a:pt x="15880" y="18401"/>
                </a:cubicBezTo>
                <a:cubicBezTo>
                  <a:pt x="15910" y="18341"/>
                  <a:pt x="15940" y="18295"/>
                  <a:pt x="15970" y="18236"/>
                </a:cubicBezTo>
                <a:lnTo>
                  <a:pt x="15970" y="18236"/>
                </a:lnTo>
                <a:cubicBezTo>
                  <a:pt x="15972" y="18238"/>
                  <a:pt x="15974" y="18240"/>
                  <a:pt x="15975" y="18242"/>
                </a:cubicBezTo>
                <a:cubicBezTo>
                  <a:pt x="15991" y="18194"/>
                  <a:pt x="16023" y="18146"/>
                  <a:pt x="16039" y="18098"/>
                </a:cubicBezTo>
                <a:cubicBezTo>
                  <a:pt x="16039" y="18082"/>
                  <a:pt x="16023" y="18082"/>
                  <a:pt x="16023" y="18066"/>
                </a:cubicBezTo>
                <a:lnTo>
                  <a:pt x="16023" y="18066"/>
                </a:lnTo>
                <a:cubicBezTo>
                  <a:pt x="16023" y="18066"/>
                  <a:pt x="16039" y="18082"/>
                  <a:pt x="16039" y="18098"/>
                </a:cubicBezTo>
                <a:cubicBezTo>
                  <a:pt x="16087" y="17986"/>
                  <a:pt x="16119" y="17891"/>
                  <a:pt x="16167" y="17779"/>
                </a:cubicBezTo>
                <a:cubicBezTo>
                  <a:pt x="16164" y="17776"/>
                  <a:pt x="16160" y="17772"/>
                  <a:pt x="16157" y="17769"/>
                </a:cubicBezTo>
                <a:lnTo>
                  <a:pt x="16157" y="17769"/>
                </a:lnTo>
                <a:cubicBezTo>
                  <a:pt x="16185" y="17723"/>
                  <a:pt x="16200" y="17664"/>
                  <a:pt x="16215" y="17619"/>
                </a:cubicBezTo>
                <a:cubicBezTo>
                  <a:pt x="16167" y="17536"/>
                  <a:pt x="16085" y="17462"/>
                  <a:pt x="16085" y="17377"/>
                </a:cubicBezTo>
                <a:lnTo>
                  <a:pt x="16085" y="17377"/>
                </a:lnTo>
                <a:cubicBezTo>
                  <a:pt x="16085" y="17461"/>
                  <a:pt x="16167" y="17532"/>
                  <a:pt x="16215" y="17603"/>
                </a:cubicBezTo>
                <a:cubicBezTo>
                  <a:pt x="16279" y="17380"/>
                  <a:pt x="16295" y="17125"/>
                  <a:pt x="16311" y="16853"/>
                </a:cubicBezTo>
                <a:cubicBezTo>
                  <a:pt x="16311" y="16646"/>
                  <a:pt x="16295" y="16422"/>
                  <a:pt x="16263" y="16183"/>
                </a:cubicBezTo>
                <a:close/>
                <a:moveTo>
                  <a:pt x="24178" y="19343"/>
                </a:moveTo>
                <a:cubicBezTo>
                  <a:pt x="24179" y="19346"/>
                  <a:pt x="24180" y="19349"/>
                  <a:pt x="24181" y="19351"/>
                </a:cubicBezTo>
                <a:lnTo>
                  <a:pt x="24181" y="19351"/>
                </a:lnTo>
                <a:cubicBezTo>
                  <a:pt x="24185" y="19348"/>
                  <a:pt x="24190" y="19346"/>
                  <a:pt x="24194" y="19343"/>
                </a:cubicBezTo>
                <a:close/>
                <a:moveTo>
                  <a:pt x="25375" y="19662"/>
                </a:move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close/>
                <a:moveTo>
                  <a:pt x="25966" y="19758"/>
                </a:moveTo>
                <a:cubicBezTo>
                  <a:pt x="25966" y="19758"/>
                  <a:pt x="25966" y="19758"/>
                  <a:pt x="25966" y="19758"/>
                </a:cubicBezTo>
                <a:lnTo>
                  <a:pt x="25966" y="19758"/>
                </a:lnTo>
                <a:cubicBezTo>
                  <a:pt x="25966" y="19758"/>
                  <a:pt x="25966" y="19758"/>
                  <a:pt x="25966" y="19758"/>
                </a:cubicBezTo>
                <a:close/>
                <a:moveTo>
                  <a:pt x="25966" y="19758"/>
                </a:moveTo>
                <a:cubicBezTo>
                  <a:pt x="25998" y="19774"/>
                  <a:pt x="26030" y="19806"/>
                  <a:pt x="26062" y="19822"/>
                </a:cubicBezTo>
                <a:cubicBezTo>
                  <a:pt x="26030" y="19806"/>
                  <a:pt x="25998" y="19790"/>
                  <a:pt x="25966" y="19758"/>
                </a:cubicBezTo>
                <a:close/>
                <a:moveTo>
                  <a:pt x="25966" y="19758"/>
                </a:moveTo>
                <a:cubicBezTo>
                  <a:pt x="25921" y="19855"/>
                  <a:pt x="25894" y="19912"/>
                  <a:pt x="25892" y="19957"/>
                </a:cubicBezTo>
                <a:lnTo>
                  <a:pt x="25892" y="19957"/>
                </a:lnTo>
                <a:cubicBezTo>
                  <a:pt x="25889" y="19912"/>
                  <a:pt x="25917" y="19856"/>
                  <a:pt x="25966" y="19758"/>
                </a:cubicBezTo>
                <a:close/>
                <a:moveTo>
                  <a:pt x="25359" y="19662"/>
                </a:moveTo>
                <a:cubicBezTo>
                  <a:pt x="25359" y="19668"/>
                  <a:pt x="25359" y="19674"/>
                  <a:pt x="25359" y="19679"/>
                </a:cubicBezTo>
                <a:lnTo>
                  <a:pt x="25359" y="19679"/>
                </a:lnTo>
                <a:cubicBezTo>
                  <a:pt x="25365" y="19674"/>
                  <a:pt x="25370" y="19668"/>
                  <a:pt x="25375" y="19662"/>
                </a:cubicBezTo>
                <a:lnTo>
                  <a:pt x="25375" y="19662"/>
                </a:lnTo>
                <a:cubicBezTo>
                  <a:pt x="25359" y="19854"/>
                  <a:pt x="25328" y="19917"/>
                  <a:pt x="25216" y="19949"/>
                </a:cubicBezTo>
                <a:cubicBezTo>
                  <a:pt x="25324" y="19918"/>
                  <a:pt x="25357" y="19857"/>
                  <a:pt x="25359" y="19679"/>
                </a:cubicBezTo>
                <a:lnTo>
                  <a:pt x="25359" y="19679"/>
                </a:lnTo>
                <a:cubicBezTo>
                  <a:pt x="25261" y="19776"/>
                  <a:pt x="25103" y="19799"/>
                  <a:pt x="25088" y="19965"/>
                </a:cubicBezTo>
                <a:cubicBezTo>
                  <a:pt x="25104" y="19790"/>
                  <a:pt x="25264" y="19774"/>
                  <a:pt x="25359" y="19662"/>
                </a:cubicBezTo>
                <a:close/>
                <a:moveTo>
                  <a:pt x="23780" y="19650"/>
                </a:moveTo>
                <a:cubicBezTo>
                  <a:pt x="23780" y="19696"/>
                  <a:pt x="23797" y="19744"/>
                  <a:pt x="23843" y="19838"/>
                </a:cubicBezTo>
                <a:cubicBezTo>
                  <a:pt x="23841" y="19838"/>
                  <a:pt x="23839" y="19839"/>
                  <a:pt x="23838" y="19840"/>
                </a:cubicBezTo>
                <a:lnTo>
                  <a:pt x="23838" y="19840"/>
                </a:lnTo>
                <a:cubicBezTo>
                  <a:pt x="23839" y="19844"/>
                  <a:pt x="23841" y="19849"/>
                  <a:pt x="23843" y="19854"/>
                </a:cubicBezTo>
                <a:cubicBezTo>
                  <a:pt x="23762" y="19881"/>
                  <a:pt x="23738" y="19922"/>
                  <a:pt x="23738" y="19972"/>
                </a:cubicBezTo>
                <a:lnTo>
                  <a:pt x="23738" y="19972"/>
                </a:lnTo>
                <a:cubicBezTo>
                  <a:pt x="23737" y="19920"/>
                  <a:pt x="23759" y="19874"/>
                  <a:pt x="23838" y="19840"/>
                </a:cubicBezTo>
                <a:lnTo>
                  <a:pt x="23838" y="19840"/>
                </a:lnTo>
                <a:cubicBezTo>
                  <a:pt x="23795" y="19741"/>
                  <a:pt x="23780" y="19694"/>
                  <a:pt x="23780" y="19650"/>
                </a:cubicBezTo>
                <a:close/>
                <a:moveTo>
                  <a:pt x="25631" y="19870"/>
                </a:moveTo>
                <a:cubicBezTo>
                  <a:pt x="25687" y="19926"/>
                  <a:pt x="25710" y="19949"/>
                  <a:pt x="25707" y="19988"/>
                </a:cubicBezTo>
                <a:lnTo>
                  <a:pt x="25707" y="19988"/>
                </a:lnTo>
                <a:cubicBezTo>
                  <a:pt x="25704" y="19955"/>
                  <a:pt x="25680" y="19927"/>
                  <a:pt x="25631" y="19870"/>
                </a:cubicBezTo>
                <a:close/>
                <a:moveTo>
                  <a:pt x="26317" y="19965"/>
                </a:moveTo>
                <a:lnTo>
                  <a:pt x="26317" y="19965"/>
                </a:lnTo>
                <a:cubicBezTo>
                  <a:pt x="26340" y="19988"/>
                  <a:pt x="26347" y="20011"/>
                  <a:pt x="26347" y="20034"/>
                </a:cubicBezTo>
                <a:lnTo>
                  <a:pt x="26347" y="20034"/>
                </a:lnTo>
                <a:cubicBezTo>
                  <a:pt x="26347" y="20010"/>
                  <a:pt x="26339" y="19988"/>
                  <a:pt x="26317" y="19965"/>
                </a:cubicBezTo>
                <a:close/>
                <a:moveTo>
                  <a:pt x="25707" y="19988"/>
                </a:moveTo>
                <a:lnTo>
                  <a:pt x="25707" y="19988"/>
                </a:lnTo>
                <a:cubicBezTo>
                  <a:pt x="25710" y="20018"/>
                  <a:pt x="25695" y="20052"/>
                  <a:pt x="25667" y="20115"/>
                </a:cubicBezTo>
                <a:lnTo>
                  <a:pt x="25667" y="20115"/>
                </a:lnTo>
                <a:cubicBezTo>
                  <a:pt x="25666" y="20113"/>
                  <a:pt x="25664" y="20111"/>
                  <a:pt x="25663" y="20109"/>
                </a:cubicBezTo>
                <a:cubicBezTo>
                  <a:pt x="25689" y="20050"/>
                  <a:pt x="25704" y="20015"/>
                  <a:pt x="25707" y="19988"/>
                </a:cubicBezTo>
                <a:close/>
                <a:moveTo>
                  <a:pt x="25892" y="19957"/>
                </a:moveTo>
                <a:cubicBezTo>
                  <a:pt x="25895" y="20015"/>
                  <a:pt x="25946" y="20059"/>
                  <a:pt x="26062" y="20157"/>
                </a:cubicBezTo>
                <a:lnTo>
                  <a:pt x="26062" y="20157"/>
                </a:lnTo>
                <a:cubicBezTo>
                  <a:pt x="25938" y="20062"/>
                  <a:pt x="25888" y="20023"/>
                  <a:pt x="25892" y="19957"/>
                </a:cubicBezTo>
                <a:close/>
                <a:moveTo>
                  <a:pt x="26274" y="19960"/>
                </a:moveTo>
                <a:cubicBezTo>
                  <a:pt x="26287" y="19960"/>
                  <a:pt x="26302" y="19962"/>
                  <a:pt x="26317" y="19965"/>
                </a:cubicBezTo>
                <a:cubicBezTo>
                  <a:pt x="26308" y="19964"/>
                  <a:pt x="26299" y="19964"/>
                  <a:pt x="26290" y="19964"/>
                </a:cubicBezTo>
                <a:cubicBezTo>
                  <a:pt x="26167" y="19964"/>
                  <a:pt x="26121" y="20067"/>
                  <a:pt x="26062" y="20157"/>
                </a:cubicBezTo>
                <a:cubicBezTo>
                  <a:pt x="26119" y="20071"/>
                  <a:pt x="26163" y="19960"/>
                  <a:pt x="26274" y="19960"/>
                </a:cubicBezTo>
                <a:close/>
                <a:moveTo>
                  <a:pt x="23738" y="19972"/>
                </a:moveTo>
                <a:cubicBezTo>
                  <a:pt x="23738" y="20040"/>
                  <a:pt x="23777" y="20118"/>
                  <a:pt x="23779" y="20198"/>
                </a:cubicBezTo>
                <a:lnTo>
                  <a:pt x="23779" y="20198"/>
                </a:lnTo>
                <a:cubicBezTo>
                  <a:pt x="23777" y="20117"/>
                  <a:pt x="23737" y="20037"/>
                  <a:pt x="23738" y="19972"/>
                </a:cubicBezTo>
                <a:close/>
                <a:moveTo>
                  <a:pt x="26347" y="20034"/>
                </a:moveTo>
                <a:cubicBezTo>
                  <a:pt x="26347" y="20080"/>
                  <a:pt x="26318" y="20126"/>
                  <a:pt x="26316" y="20167"/>
                </a:cubicBezTo>
                <a:lnTo>
                  <a:pt x="26316" y="20167"/>
                </a:lnTo>
                <a:cubicBezTo>
                  <a:pt x="26317" y="20191"/>
                  <a:pt x="26330" y="20214"/>
                  <a:pt x="26365" y="20237"/>
                </a:cubicBezTo>
                <a:cubicBezTo>
                  <a:pt x="26326" y="20217"/>
                  <a:pt x="26315" y="20193"/>
                  <a:pt x="26316" y="20167"/>
                </a:cubicBezTo>
                <a:lnTo>
                  <a:pt x="26316" y="20167"/>
                </a:lnTo>
                <a:cubicBezTo>
                  <a:pt x="26315" y="20125"/>
                  <a:pt x="26347" y="20079"/>
                  <a:pt x="26347" y="20034"/>
                </a:cubicBezTo>
                <a:close/>
                <a:moveTo>
                  <a:pt x="26477" y="20029"/>
                </a:moveTo>
                <a:cubicBezTo>
                  <a:pt x="26477" y="20125"/>
                  <a:pt x="26445" y="20189"/>
                  <a:pt x="26365" y="20237"/>
                </a:cubicBezTo>
                <a:cubicBezTo>
                  <a:pt x="26445" y="20189"/>
                  <a:pt x="26461" y="20125"/>
                  <a:pt x="26477" y="20029"/>
                </a:cubicBezTo>
                <a:close/>
                <a:moveTo>
                  <a:pt x="23572" y="20013"/>
                </a:moveTo>
                <a:cubicBezTo>
                  <a:pt x="23572" y="20109"/>
                  <a:pt x="23572" y="20205"/>
                  <a:pt x="23556" y="20300"/>
                </a:cubicBezTo>
                <a:cubicBezTo>
                  <a:pt x="23556" y="20205"/>
                  <a:pt x="23572" y="20109"/>
                  <a:pt x="23572" y="20013"/>
                </a:cubicBezTo>
                <a:close/>
                <a:moveTo>
                  <a:pt x="23556" y="20300"/>
                </a:moveTo>
                <a:cubicBezTo>
                  <a:pt x="23523" y="20333"/>
                  <a:pt x="23489" y="20360"/>
                  <a:pt x="23452" y="20377"/>
                </a:cubicBezTo>
                <a:lnTo>
                  <a:pt x="23452" y="20377"/>
                </a:lnTo>
                <a:cubicBezTo>
                  <a:pt x="23486" y="20358"/>
                  <a:pt x="23520" y="20331"/>
                  <a:pt x="23556" y="20300"/>
                </a:cubicBezTo>
                <a:close/>
                <a:moveTo>
                  <a:pt x="25667" y="20115"/>
                </a:moveTo>
                <a:cubicBezTo>
                  <a:pt x="25730" y="20208"/>
                  <a:pt x="25808" y="20287"/>
                  <a:pt x="25870" y="20380"/>
                </a:cubicBezTo>
                <a:cubicBezTo>
                  <a:pt x="25806" y="20284"/>
                  <a:pt x="25727" y="20205"/>
                  <a:pt x="25663" y="20125"/>
                </a:cubicBezTo>
                <a:cubicBezTo>
                  <a:pt x="25664" y="20122"/>
                  <a:pt x="25666" y="20118"/>
                  <a:pt x="25667" y="20115"/>
                </a:cubicBezTo>
                <a:close/>
                <a:moveTo>
                  <a:pt x="23221" y="20316"/>
                </a:moveTo>
                <a:cubicBezTo>
                  <a:pt x="23276" y="20371"/>
                  <a:pt x="23328" y="20394"/>
                  <a:pt x="23377" y="20394"/>
                </a:cubicBezTo>
                <a:cubicBezTo>
                  <a:pt x="23403" y="20394"/>
                  <a:pt x="23428" y="20388"/>
                  <a:pt x="23452" y="20377"/>
                </a:cubicBezTo>
                <a:lnTo>
                  <a:pt x="23452" y="20377"/>
                </a:lnTo>
                <a:cubicBezTo>
                  <a:pt x="23425" y="20392"/>
                  <a:pt x="23397" y="20401"/>
                  <a:pt x="23369" y="20401"/>
                </a:cubicBezTo>
                <a:cubicBezTo>
                  <a:pt x="23323" y="20401"/>
                  <a:pt x="23275" y="20377"/>
                  <a:pt x="23221" y="20316"/>
                </a:cubicBezTo>
                <a:close/>
                <a:moveTo>
                  <a:pt x="26716" y="20221"/>
                </a:moveTo>
                <a:cubicBezTo>
                  <a:pt x="26764" y="20285"/>
                  <a:pt x="26812" y="20348"/>
                  <a:pt x="26860" y="20428"/>
                </a:cubicBezTo>
                <a:cubicBezTo>
                  <a:pt x="26812" y="20364"/>
                  <a:pt x="26764" y="20285"/>
                  <a:pt x="26716" y="20221"/>
                </a:cubicBezTo>
                <a:close/>
                <a:moveTo>
                  <a:pt x="25500" y="20159"/>
                </a:moveTo>
                <a:lnTo>
                  <a:pt x="25500" y="20159"/>
                </a:lnTo>
                <a:cubicBezTo>
                  <a:pt x="25343" y="20287"/>
                  <a:pt x="25278" y="20476"/>
                  <a:pt x="25088" y="20492"/>
                </a:cubicBezTo>
                <a:cubicBezTo>
                  <a:pt x="25008" y="20476"/>
                  <a:pt x="24929" y="20460"/>
                  <a:pt x="24849" y="20460"/>
                </a:cubicBezTo>
                <a:cubicBezTo>
                  <a:pt x="24833" y="20428"/>
                  <a:pt x="24833" y="20380"/>
                  <a:pt x="24817" y="20332"/>
                </a:cubicBezTo>
                <a:lnTo>
                  <a:pt x="24817" y="20332"/>
                </a:lnTo>
                <a:cubicBezTo>
                  <a:pt x="24818" y="20332"/>
                  <a:pt x="24819" y="20333"/>
                  <a:pt x="24821" y="20333"/>
                </a:cubicBezTo>
                <a:lnTo>
                  <a:pt x="24821" y="20333"/>
                </a:lnTo>
                <a:cubicBezTo>
                  <a:pt x="24820" y="20327"/>
                  <a:pt x="24818" y="20322"/>
                  <a:pt x="24817" y="20316"/>
                </a:cubicBezTo>
                <a:lnTo>
                  <a:pt x="24817" y="20316"/>
                </a:lnTo>
                <a:cubicBezTo>
                  <a:pt x="24824" y="20317"/>
                  <a:pt x="24831" y="20317"/>
                  <a:pt x="24838" y="20317"/>
                </a:cubicBezTo>
                <a:cubicBezTo>
                  <a:pt x="24938" y="20317"/>
                  <a:pt x="25027" y="20249"/>
                  <a:pt x="25125" y="20249"/>
                </a:cubicBezTo>
                <a:cubicBezTo>
                  <a:pt x="25173" y="20249"/>
                  <a:pt x="25224" y="20266"/>
                  <a:pt x="25280" y="20316"/>
                </a:cubicBezTo>
                <a:cubicBezTo>
                  <a:pt x="25227" y="20269"/>
                  <a:pt x="25181" y="20252"/>
                  <a:pt x="25136" y="20252"/>
                </a:cubicBezTo>
                <a:cubicBezTo>
                  <a:pt x="25038" y="20252"/>
                  <a:pt x="24951" y="20333"/>
                  <a:pt x="24838" y="20333"/>
                </a:cubicBezTo>
                <a:cubicBezTo>
                  <a:pt x="24832" y="20333"/>
                  <a:pt x="24827" y="20333"/>
                  <a:pt x="24821" y="20333"/>
                </a:cubicBezTo>
                <a:lnTo>
                  <a:pt x="24821" y="20333"/>
                </a:lnTo>
                <a:cubicBezTo>
                  <a:pt x="24833" y="20386"/>
                  <a:pt x="24834" y="20415"/>
                  <a:pt x="24849" y="20444"/>
                </a:cubicBezTo>
                <a:cubicBezTo>
                  <a:pt x="24929" y="20460"/>
                  <a:pt x="25008" y="20476"/>
                  <a:pt x="25088" y="20476"/>
                </a:cubicBezTo>
                <a:cubicBezTo>
                  <a:pt x="25278" y="20476"/>
                  <a:pt x="25343" y="20287"/>
                  <a:pt x="25500" y="20159"/>
                </a:cubicBezTo>
                <a:close/>
                <a:moveTo>
                  <a:pt x="25503" y="20157"/>
                </a:moveTo>
                <a:lnTo>
                  <a:pt x="25503" y="20157"/>
                </a:lnTo>
                <a:cubicBezTo>
                  <a:pt x="25599" y="20269"/>
                  <a:pt x="25695" y="20364"/>
                  <a:pt x="25790" y="20492"/>
                </a:cubicBezTo>
                <a:cubicBezTo>
                  <a:pt x="25695" y="20380"/>
                  <a:pt x="25599" y="20269"/>
                  <a:pt x="25503" y="20157"/>
                </a:cubicBezTo>
                <a:close/>
                <a:moveTo>
                  <a:pt x="25870" y="20380"/>
                </a:moveTo>
                <a:cubicBezTo>
                  <a:pt x="25870" y="20397"/>
                  <a:pt x="25822" y="20460"/>
                  <a:pt x="25790" y="20492"/>
                </a:cubicBezTo>
                <a:cubicBezTo>
                  <a:pt x="25822" y="20444"/>
                  <a:pt x="25870" y="20396"/>
                  <a:pt x="25870" y="20380"/>
                </a:cubicBezTo>
                <a:close/>
                <a:moveTo>
                  <a:pt x="20947" y="19801"/>
                </a:moveTo>
                <a:cubicBezTo>
                  <a:pt x="20516" y="19801"/>
                  <a:pt x="19928" y="20203"/>
                  <a:pt x="19582" y="20348"/>
                </a:cubicBezTo>
                <a:cubicBezTo>
                  <a:pt x="19646" y="20502"/>
                  <a:pt x="19787" y="20560"/>
                  <a:pt x="19966" y="20560"/>
                </a:cubicBezTo>
                <a:cubicBezTo>
                  <a:pt x="20419" y="20560"/>
                  <a:pt x="21111" y="20191"/>
                  <a:pt x="21386" y="20077"/>
                </a:cubicBezTo>
                <a:cubicBezTo>
                  <a:pt x="21290" y="19875"/>
                  <a:pt x="21133" y="19801"/>
                  <a:pt x="20947" y="19801"/>
                </a:cubicBezTo>
                <a:close/>
                <a:moveTo>
                  <a:pt x="25982" y="20556"/>
                </a:moveTo>
                <a:cubicBezTo>
                  <a:pt x="25982" y="20556"/>
                  <a:pt x="25982" y="20572"/>
                  <a:pt x="25982" y="20572"/>
                </a:cubicBezTo>
                <a:lnTo>
                  <a:pt x="25966" y="20572"/>
                </a:lnTo>
                <a:cubicBezTo>
                  <a:pt x="25982" y="20572"/>
                  <a:pt x="25982" y="20556"/>
                  <a:pt x="25982" y="20556"/>
                </a:cubicBezTo>
                <a:close/>
                <a:moveTo>
                  <a:pt x="26620" y="20556"/>
                </a:moveTo>
                <a:cubicBezTo>
                  <a:pt x="26604" y="20572"/>
                  <a:pt x="26572" y="20572"/>
                  <a:pt x="26556" y="20588"/>
                </a:cubicBezTo>
                <a:cubicBezTo>
                  <a:pt x="26572" y="20572"/>
                  <a:pt x="26588" y="20572"/>
                  <a:pt x="26620" y="20556"/>
                </a:cubicBezTo>
                <a:close/>
                <a:moveTo>
                  <a:pt x="23433" y="20725"/>
                </a:moveTo>
                <a:cubicBezTo>
                  <a:pt x="23477" y="20725"/>
                  <a:pt x="23508" y="20743"/>
                  <a:pt x="23508" y="20827"/>
                </a:cubicBezTo>
                <a:cubicBezTo>
                  <a:pt x="23508" y="20751"/>
                  <a:pt x="23477" y="20733"/>
                  <a:pt x="23433" y="20733"/>
                </a:cubicBezTo>
                <a:cubicBezTo>
                  <a:pt x="23394" y="20733"/>
                  <a:pt x="23346" y="20747"/>
                  <a:pt x="23301" y="20747"/>
                </a:cubicBezTo>
                <a:cubicBezTo>
                  <a:pt x="23301" y="20742"/>
                  <a:pt x="23301" y="20737"/>
                  <a:pt x="23301" y="20731"/>
                </a:cubicBezTo>
                <a:lnTo>
                  <a:pt x="23301" y="20731"/>
                </a:lnTo>
                <a:cubicBezTo>
                  <a:pt x="23311" y="20733"/>
                  <a:pt x="23320" y="20734"/>
                  <a:pt x="23330" y="20734"/>
                </a:cubicBezTo>
                <a:cubicBezTo>
                  <a:pt x="23366" y="20734"/>
                  <a:pt x="23403" y="20725"/>
                  <a:pt x="23433" y="20725"/>
                </a:cubicBezTo>
                <a:close/>
                <a:moveTo>
                  <a:pt x="23523" y="20533"/>
                </a:moveTo>
                <a:cubicBezTo>
                  <a:pt x="23586" y="20533"/>
                  <a:pt x="23647" y="20549"/>
                  <a:pt x="23690" y="20608"/>
                </a:cubicBezTo>
                <a:lnTo>
                  <a:pt x="23690" y="20608"/>
                </a:lnTo>
                <a:cubicBezTo>
                  <a:pt x="23712" y="20631"/>
                  <a:pt x="23732" y="20660"/>
                  <a:pt x="23748" y="20699"/>
                </a:cubicBezTo>
                <a:cubicBezTo>
                  <a:pt x="23668" y="20747"/>
                  <a:pt x="23588" y="20795"/>
                  <a:pt x="23508" y="20827"/>
                </a:cubicBezTo>
                <a:cubicBezTo>
                  <a:pt x="23588" y="20779"/>
                  <a:pt x="23652" y="20747"/>
                  <a:pt x="23732" y="20699"/>
                </a:cubicBezTo>
                <a:cubicBezTo>
                  <a:pt x="23721" y="20661"/>
                  <a:pt x="23707" y="20632"/>
                  <a:pt x="23690" y="20608"/>
                </a:cubicBezTo>
                <a:lnTo>
                  <a:pt x="23690" y="20608"/>
                </a:lnTo>
                <a:cubicBezTo>
                  <a:pt x="23622" y="20540"/>
                  <a:pt x="23529" y="20540"/>
                  <a:pt x="23444" y="20540"/>
                </a:cubicBezTo>
                <a:cubicBezTo>
                  <a:pt x="23353" y="20540"/>
                  <a:pt x="23305" y="20627"/>
                  <a:pt x="23301" y="20731"/>
                </a:cubicBezTo>
                <a:lnTo>
                  <a:pt x="23301" y="20731"/>
                </a:lnTo>
                <a:cubicBezTo>
                  <a:pt x="23301" y="20731"/>
                  <a:pt x="23301" y="20731"/>
                  <a:pt x="23301" y="20731"/>
                </a:cubicBezTo>
                <a:cubicBezTo>
                  <a:pt x="23301" y="20620"/>
                  <a:pt x="23333" y="20540"/>
                  <a:pt x="23444" y="20540"/>
                </a:cubicBezTo>
                <a:cubicBezTo>
                  <a:pt x="23470" y="20536"/>
                  <a:pt x="23497" y="20533"/>
                  <a:pt x="23523" y="20533"/>
                </a:cubicBezTo>
                <a:close/>
                <a:moveTo>
                  <a:pt x="26556" y="20588"/>
                </a:moveTo>
                <a:lnTo>
                  <a:pt x="26556" y="20588"/>
                </a:lnTo>
                <a:cubicBezTo>
                  <a:pt x="26556" y="20588"/>
                  <a:pt x="26556" y="20588"/>
                  <a:pt x="26556" y="20588"/>
                </a:cubicBezTo>
                <a:lnTo>
                  <a:pt x="26556" y="20588"/>
                </a:lnTo>
                <a:lnTo>
                  <a:pt x="26205" y="20715"/>
                </a:lnTo>
                <a:cubicBezTo>
                  <a:pt x="26141" y="20763"/>
                  <a:pt x="26078" y="20811"/>
                  <a:pt x="26014" y="20859"/>
                </a:cubicBezTo>
                <a:cubicBezTo>
                  <a:pt x="26078" y="20811"/>
                  <a:pt x="26141" y="20763"/>
                  <a:pt x="26205" y="20699"/>
                </a:cubicBezTo>
                <a:lnTo>
                  <a:pt x="26556" y="20588"/>
                </a:lnTo>
                <a:close/>
                <a:moveTo>
                  <a:pt x="26014" y="20859"/>
                </a:moveTo>
                <a:lnTo>
                  <a:pt x="26014" y="20859"/>
                </a:lnTo>
                <a:cubicBezTo>
                  <a:pt x="25995" y="20869"/>
                  <a:pt x="25970" y="20884"/>
                  <a:pt x="25943" y="20898"/>
                </a:cubicBezTo>
                <a:lnTo>
                  <a:pt x="25943" y="20898"/>
                </a:lnTo>
                <a:cubicBezTo>
                  <a:pt x="25965" y="20882"/>
                  <a:pt x="25987" y="20868"/>
                  <a:pt x="26014" y="20859"/>
                </a:cubicBezTo>
                <a:close/>
                <a:moveTo>
                  <a:pt x="27067" y="20606"/>
                </a:moveTo>
                <a:cubicBezTo>
                  <a:pt x="27067" y="20717"/>
                  <a:pt x="27067" y="20812"/>
                  <a:pt x="27051" y="20939"/>
                </a:cubicBezTo>
                <a:cubicBezTo>
                  <a:pt x="27067" y="20812"/>
                  <a:pt x="27067" y="20702"/>
                  <a:pt x="27067" y="20606"/>
                </a:cubicBezTo>
                <a:close/>
                <a:moveTo>
                  <a:pt x="25407" y="20638"/>
                </a:moveTo>
                <a:cubicBezTo>
                  <a:pt x="25391" y="20717"/>
                  <a:pt x="25375" y="20796"/>
                  <a:pt x="25375" y="20907"/>
                </a:cubicBezTo>
                <a:cubicBezTo>
                  <a:pt x="25280" y="20923"/>
                  <a:pt x="25168" y="20939"/>
                  <a:pt x="25056" y="20955"/>
                </a:cubicBezTo>
                <a:cubicBezTo>
                  <a:pt x="25168" y="20939"/>
                  <a:pt x="25280" y="20907"/>
                  <a:pt x="25375" y="20891"/>
                </a:cubicBezTo>
                <a:cubicBezTo>
                  <a:pt x="25375" y="20796"/>
                  <a:pt x="25391" y="20717"/>
                  <a:pt x="25407" y="20638"/>
                </a:cubicBezTo>
                <a:close/>
                <a:moveTo>
                  <a:pt x="25056" y="20955"/>
                </a:moveTo>
                <a:cubicBezTo>
                  <a:pt x="25009" y="20971"/>
                  <a:pt x="24914" y="20986"/>
                  <a:pt x="24913" y="21002"/>
                </a:cubicBezTo>
                <a:lnTo>
                  <a:pt x="24913" y="21002"/>
                </a:lnTo>
                <a:cubicBezTo>
                  <a:pt x="24913" y="20997"/>
                  <a:pt x="24913" y="20992"/>
                  <a:pt x="24913" y="20987"/>
                </a:cubicBezTo>
                <a:cubicBezTo>
                  <a:pt x="24913" y="20971"/>
                  <a:pt x="25008" y="20971"/>
                  <a:pt x="25056" y="20955"/>
                </a:cubicBezTo>
                <a:close/>
                <a:moveTo>
                  <a:pt x="22862" y="20886"/>
                </a:moveTo>
                <a:cubicBezTo>
                  <a:pt x="22929" y="20886"/>
                  <a:pt x="22979" y="20932"/>
                  <a:pt x="23013" y="21035"/>
                </a:cubicBezTo>
                <a:cubicBezTo>
                  <a:pt x="22977" y="20937"/>
                  <a:pt x="22922" y="20895"/>
                  <a:pt x="22848" y="20895"/>
                </a:cubicBezTo>
                <a:cubicBezTo>
                  <a:pt x="22825" y="20895"/>
                  <a:pt x="22800" y="20899"/>
                  <a:pt x="22774" y="20907"/>
                </a:cubicBezTo>
                <a:cubicBezTo>
                  <a:pt x="22806" y="20893"/>
                  <a:pt x="22835" y="20886"/>
                  <a:pt x="22862" y="20886"/>
                </a:cubicBezTo>
                <a:close/>
                <a:moveTo>
                  <a:pt x="25943" y="20898"/>
                </a:moveTo>
                <a:cubicBezTo>
                  <a:pt x="25926" y="20910"/>
                  <a:pt x="25908" y="20924"/>
                  <a:pt x="25887" y="20938"/>
                </a:cubicBezTo>
                <a:lnTo>
                  <a:pt x="25887" y="20938"/>
                </a:lnTo>
                <a:cubicBezTo>
                  <a:pt x="25886" y="20934"/>
                  <a:pt x="25886" y="20929"/>
                  <a:pt x="25886" y="20924"/>
                </a:cubicBezTo>
                <a:lnTo>
                  <a:pt x="25886" y="20924"/>
                </a:lnTo>
                <a:cubicBezTo>
                  <a:pt x="25886" y="20929"/>
                  <a:pt x="25886" y="20934"/>
                  <a:pt x="25887" y="20938"/>
                </a:cubicBezTo>
                <a:lnTo>
                  <a:pt x="25887" y="20938"/>
                </a:lnTo>
                <a:cubicBezTo>
                  <a:pt x="25887" y="20939"/>
                  <a:pt x="25886" y="20939"/>
                  <a:pt x="25886" y="20939"/>
                </a:cubicBezTo>
                <a:cubicBezTo>
                  <a:pt x="25834" y="20939"/>
                  <a:pt x="25795" y="20946"/>
                  <a:pt x="25766" y="20964"/>
                </a:cubicBezTo>
                <a:lnTo>
                  <a:pt x="25766" y="20964"/>
                </a:lnTo>
                <a:cubicBezTo>
                  <a:pt x="25755" y="20975"/>
                  <a:pt x="25747" y="20988"/>
                  <a:pt x="25742" y="21003"/>
                </a:cubicBezTo>
                <a:cubicBezTo>
                  <a:pt x="25733" y="21012"/>
                  <a:pt x="25723" y="21028"/>
                  <a:pt x="25717" y="21042"/>
                </a:cubicBezTo>
                <a:lnTo>
                  <a:pt x="25717" y="21042"/>
                </a:lnTo>
                <a:cubicBezTo>
                  <a:pt x="25721" y="21026"/>
                  <a:pt x="25727" y="21012"/>
                  <a:pt x="25727" y="21003"/>
                </a:cubicBezTo>
                <a:cubicBezTo>
                  <a:pt x="25738" y="20986"/>
                  <a:pt x="25750" y="20973"/>
                  <a:pt x="25766" y="20964"/>
                </a:cubicBezTo>
                <a:lnTo>
                  <a:pt x="25766" y="20964"/>
                </a:lnTo>
                <a:cubicBezTo>
                  <a:pt x="25791" y="20938"/>
                  <a:pt x="25831" y="20923"/>
                  <a:pt x="25886" y="20923"/>
                </a:cubicBezTo>
                <a:cubicBezTo>
                  <a:pt x="25905" y="20916"/>
                  <a:pt x="25925" y="20907"/>
                  <a:pt x="25943" y="20898"/>
                </a:cubicBezTo>
                <a:close/>
                <a:moveTo>
                  <a:pt x="23508" y="20829"/>
                </a:moveTo>
                <a:cubicBezTo>
                  <a:pt x="23507" y="20860"/>
                  <a:pt x="23492" y="20892"/>
                  <a:pt x="23492" y="20939"/>
                </a:cubicBezTo>
                <a:cubicBezTo>
                  <a:pt x="23478" y="20967"/>
                  <a:pt x="23476" y="21008"/>
                  <a:pt x="23465" y="21050"/>
                </a:cubicBezTo>
                <a:lnTo>
                  <a:pt x="23465" y="21050"/>
                </a:lnTo>
                <a:cubicBezTo>
                  <a:pt x="23464" y="21051"/>
                  <a:pt x="23462" y="21051"/>
                  <a:pt x="23460" y="21051"/>
                </a:cubicBezTo>
                <a:cubicBezTo>
                  <a:pt x="23476" y="21003"/>
                  <a:pt x="23476" y="20971"/>
                  <a:pt x="23492" y="20923"/>
                </a:cubicBezTo>
                <a:cubicBezTo>
                  <a:pt x="23492" y="20892"/>
                  <a:pt x="23507" y="20860"/>
                  <a:pt x="23508" y="20829"/>
                </a:cubicBezTo>
                <a:close/>
                <a:moveTo>
                  <a:pt x="25982" y="21051"/>
                </a:moveTo>
                <a:cubicBezTo>
                  <a:pt x="25998" y="21051"/>
                  <a:pt x="25998" y="21051"/>
                  <a:pt x="25998" y="21066"/>
                </a:cubicBezTo>
                <a:cubicBezTo>
                  <a:pt x="25998" y="21066"/>
                  <a:pt x="25998" y="21066"/>
                  <a:pt x="25982" y="21051"/>
                </a:cubicBezTo>
                <a:close/>
                <a:moveTo>
                  <a:pt x="25717" y="21042"/>
                </a:moveTo>
                <a:lnTo>
                  <a:pt x="25717" y="21042"/>
                </a:lnTo>
                <a:cubicBezTo>
                  <a:pt x="25714" y="21054"/>
                  <a:pt x="25711" y="21067"/>
                  <a:pt x="25711" y="21080"/>
                </a:cubicBezTo>
                <a:lnTo>
                  <a:pt x="25711" y="21080"/>
                </a:lnTo>
                <a:cubicBezTo>
                  <a:pt x="25711" y="21075"/>
                  <a:pt x="25711" y="21071"/>
                  <a:pt x="25711" y="21066"/>
                </a:cubicBezTo>
                <a:cubicBezTo>
                  <a:pt x="25711" y="21060"/>
                  <a:pt x="25713" y="21052"/>
                  <a:pt x="25717" y="21042"/>
                </a:cubicBezTo>
                <a:close/>
                <a:moveTo>
                  <a:pt x="26046" y="21066"/>
                </a:moveTo>
                <a:lnTo>
                  <a:pt x="26054" y="21122"/>
                </a:lnTo>
                <a:cubicBezTo>
                  <a:pt x="26050" y="21102"/>
                  <a:pt x="26046" y="21082"/>
                  <a:pt x="26046" y="21066"/>
                </a:cubicBezTo>
                <a:close/>
                <a:moveTo>
                  <a:pt x="23344" y="20842"/>
                </a:moveTo>
                <a:cubicBezTo>
                  <a:pt x="23386" y="20842"/>
                  <a:pt x="23430" y="20847"/>
                  <a:pt x="23476" y="20859"/>
                </a:cubicBezTo>
                <a:cubicBezTo>
                  <a:pt x="23365" y="20955"/>
                  <a:pt x="23253" y="21051"/>
                  <a:pt x="23141" y="21146"/>
                </a:cubicBezTo>
                <a:cubicBezTo>
                  <a:pt x="23237" y="21051"/>
                  <a:pt x="23349" y="20955"/>
                  <a:pt x="23460" y="20859"/>
                </a:cubicBezTo>
                <a:cubicBezTo>
                  <a:pt x="23427" y="20853"/>
                  <a:pt x="23394" y="20850"/>
                  <a:pt x="23362" y="20850"/>
                </a:cubicBezTo>
                <a:cubicBezTo>
                  <a:pt x="23230" y="20850"/>
                  <a:pt x="23117" y="20906"/>
                  <a:pt x="23013" y="21035"/>
                </a:cubicBezTo>
                <a:cubicBezTo>
                  <a:pt x="23098" y="20901"/>
                  <a:pt x="23211" y="20842"/>
                  <a:pt x="23344" y="20842"/>
                </a:cubicBezTo>
                <a:close/>
                <a:moveTo>
                  <a:pt x="25711" y="21080"/>
                </a:moveTo>
                <a:lnTo>
                  <a:pt x="25711" y="21080"/>
                </a:lnTo>
                <a:cubicBezTo>
                  <a:pt x="25711" y="21107"/>
                  <a:pt x="25713" y="21137"/>
                  <a:pt x="25727" y="21178"/>
                </a:cubicBezTo>
                <a:cubicBezTo>
                  <a:pt x="25711" y="21146"/>
                  <a:pt x="25711" y="21114"/>
                  <a:pt x="25711" y="21082"/>
                </a:cubicBezTo>
                <a:cubicBezTo>
                  <a:pt x="25711" y="21081"/>
                  <a:pt x="25711" y="21081"/>
                  <a:pt x="25711" y="21080"/>
                </a:cubicBezTo>
                <a:close/>
                <a:moveTo>
                  <a:pt x="26285" y="21066"/>
                </a:moveTo>
                <a:lnTo>
                  <a:pt x="26285" y="21066"/>
                </a:lnTo>
                <a:cubicBezTo>
                  <a:pt x="26303" y="21110"/>
                  <a:pt x="26325" y="21149"/>
                  <a:pt x="26323" y="21186"/>
                </a:cubicBezTo>
                <a:lnTo>
                  <a:pt x="26323" y="21186"/>
                </a:lnTo>
                <a:cubicBezTo>
                  <a:pt x="26322" y="21155"/>
                  <a:pt x="26301" y="21123"/>
                  <a:pt x="26285" y="21082"/>
                </a:cubicBezTo>
                <a:lnTo>
                  <a:pt x="26285" y="21082"/>
                </a:lnTo>
                <a:cubicBezTo>
                  <a:pt x="26205" y="21114"/>
                  <a:pt x="26126" y="21146"/>
                  <a:pt x="26062" y="21178"/>
                </a:cubicBezTo>
                <a:cubicBezTo>
                  <a:pt x="26030" y="21194"/>
                  <a:pt x="26014" y="21210"/>
                  <a:pt x="25982" y="21226"/>
                </a:cubicBezTo>
                <a:lnTo>
                  <a:pt x="25982" y="21226"/>
                </a:lnTo>
                <a:cubicBezTo>
                  <a:pt x="26013" y="21210"/>
                  <a:pt x="26029" y="21195"/>
                  <a:pt x="26060" y="21164"/>
                </a:cubicBezTo>
                <a:lnTo>
                  <a:pt x="26060" y="21164"/>
                </a:lnTo>
                <a:lnTo>
                  <a:pt x="26062" y="21178"/>
                </a:lnTo>
                <a:cubicBezTo>
                  <a:pt x="26062" y="21173"/>
                  <a:pt x="26061" y="21168"/>
                  <a:pt x="26061" y="21163"/>
                </a:cubicBezTo>
                <a:lnTo>
                  <a:pt x="26061" y="21163"/>
                </a:lnTo>
                <a:cubicBezTo>
                  <a:pt x="26061" y="21163"/>
                  <a:pt x="26061" y="21163"/>
                  <a:pt x="26062" y="21162"/>
                </a:cubicBezTo>
                <a:cubicBezTo>
                  <a:pt x="26126" y="21146"/>
                  <a:pt x="26205" y="21114"/>
                  <a:pt x="26285" y="21066"/>
                </a:cubicBezTo>
                <a:close/>
                <a:moveTo>
                  <a:pt x="25344" y="21114"/>
                </a:moveTo>
                <a:cubicBezTo>
                  <a:pt x="25359" y="21146"/>
                  <a:pt x="25391" y="21194"/>
                  <a:pt x="25407" y="21242"/>
                </a:cubicBezTo>
                <a:cubicBezTo>
                  <a:pt x="25391" y="21258"/>
                  <a:pt x="25375" y="21258"/>
                  <a:pt x="25359" y="21258"/>
                </a:cubicBezTo>
                <a:cubicBezTo>
                  <a:pt x="25375" y="21258"/>
                  <a:pt x="25391" y="21242"/>
                  <a:pt x="25407" y="21242"/>
                </a:cubicBezTo>
                <a:cubicBezTo>
                  <a:pt x="25375" y="21194"/>
                  <a:pt x="25359" y="21146"/>
                  <a:pt x="25344" y="21114"/>
                </a:cubicBezTo>
                <a:close/>
                <a:moveTo>
                  <a:pt x="26323" y="21186"/>
                </a:moveTo>
                <a:cubicBezTo>
                  <a:pt x="26325" y="21215"/>
                  <a:pt x="26308" y="21242"/>
                  <a:pt x="26253" y="21274"/>
                </a:cubicBezTo>
                <a:cubicBezTo>
                  <a:pt x="26304" y="21245"/>
                  <a:pt x="26322" y="21216"/>
                  <a:pt x="26323" y="21186"/>
                </a:cubicBezTo>
                <a:close/>
                <a:moveTo>
                  <a:pt x="21242" y="21210"/>
                </a:moveTo>
                <a:cubicBezTo>
                  <a:pt x="21242" y="21242"/>
                  <a:pt x="21258" y="21290"/>
                  <a:pt x="21258" y="21338"/>
                </a:cubicBezTo>
                <a:cubicBezTo>
                  <a:pt x="21242" y="21290"/>
                  <a:pt x="21242" y="21242"/>
                  <a:pt x="21242" y="21210"/>
                </a:cubicBezTo>
                <a:close/>
                <a:moveTo>
                  <a:pt x="26253" y="21274"/>
                </a:moveTo>
                <a:cubicBezTo>
                  <a:pt x="26204" y="21307"/>
                  <a:pt x="26170" y="21343"/>
                  <a:pt x="26150" y="21384"/>
                </a:cubicBezTo>
                <a:lnTo>
                  <a:pt x="26150" y="21384"/>
                </a:lnTo>
                <a:cubicBezTo>
                  <a:pt x="26166" y="21340"/>
                  <a:pt x="26199" y="21304"/>
                  <a:pt x="26253" y="21274"/>
                </a:cubicBezTo>
                <a:close/>
                <a:moveTo>
                  <a:pt x="25037" y="21342"/>
                </a:moveTo>
                <a:cubicBezTo>
                  <a:pt x="25038" y="21359"/>
                  <a:pt x="25034" y="21379"/>
                  <a:pt x="25024" y="21402"/>
                </a:cubicBezTo>
                <a:cubicBezTo>
                  <a:pt x="25033" y="21378"/>
                  <a:pt x="25037" y="21359"/>
                  <a:pt x="25037" y="21342"/>
                </a:cubicBezTo>
                <a:close/>
                <a:moveTo>
                  <a:pt x="26477" y="21354"/>
                </a:moveTo>
                <a:lnTo>
                  <a:pt x="26525" y="21370"/>
                </a:lnTo>
                <a:cubicBezTo>
                  <a:pt x="26515" y="21384"/>
                  <a:pt x="26506" y="21399"/>
                  <a:pt x="26499" y="21414"/>
                </a:cubicBezTo>
                <a:lnTo>
                  <a:pt x="26499" y="21414"/>
                </a:lnTo>
                <a:cubicBezTo>
                  <a:pt x="26502" y="21404"/>
                  <a:pt x="26505" y="21395"/>
                  <a:pt x="26509" y="21386"/>
                </a:cubicBezTo>
                <a:lnTo>
                  <a:pt x="26477" y="21354"/>
                </a:lnTo>
                <a:close/>
                <a:moveTo>
                  <a:pt x="26477" y="21354"/>
                </a:moveTo>
                <a:cubicBezTo>
                  <a:pt x="26438" y="21399"/>
                  <a:pt x="26399" y="21441"/>
                  <a:pt x="26361" y="21483"/>
                </a:cubicBezTo>
                <a:lnTo>
                  <a:pt x="26361" y="21483"/>
                </a:lnTo>
                <a:cubicBezTo>
                  <a:pt x="26398" y="21438"/>
                  <a:pt x="26436" y="21394"/>
                  <a:pt x="26477" y="21354"/>
                </a:cubicBezTo>
                <a:close/>
                <a:moveTo>
                  <a:pt x="23022" y="21198"/>
                </a:moveTo>
                <a:lnTo>
                  <a:pt x="23013" y="21242"/>
                </a:lnTo>
                <a:cubicBezTo>
                  <a:pt x="22950" y="21321"/>
                  <a:pt x="22887" y="21401"/>
                  <a:pt x="22807" y="21496"/>
                </a:cubicBezTo>
                <a:lnTo>
                  <a:pt x="22807" y="21496"/>
                </a:lnTo>
                <a:cubicBezTo>
                  <a:pt x="22887" y="21401"/>
                  <a:pt x="22950" y="21321"/>
                  <a:pt x="23013" y="21226"/>
                </a:cubicBezTo>
                <a:cubicBezTo>
                  <a:pt x="23013" y="21218"/>
                  <a:pt x="23018" y="21209"/>
                  <a:pt x="23022" y="21198"/>
                </a:cubicBezTo>
                <a:close/>
                <a:moveTo>
                  <a:pt x="22715" y="21391"/>
                </a:moveTo>
                <a:lnTo>
                  <a:pt x="22806" y="21497"/>
                </a:lnTo>
                <a:lnTo>
                  <a:pt x="22710" y="21402"/>
                </a:lnTo>
                <a:cubicBezTo>
                  <a:pt x="22712" y="21398"/>
                  <a:pt x="22713" y="21394"/>
                  <a:pt x="22715" y="21391"/>
                </a:cubicBezTo>
                <a:close/>
                <a:moveTo>
                  <a:pt x="25769" y="21272"/>
                </a:moveTo>
                <a:cubicBezTo>
                  <a:pt x="25781" y="21272"/>
                  <a:pt x="25793" y="21272"/>
                  <a:pt x="25806" y="21274"/>
                </a:cubicBezTo>
                <a:cubicBezTo>
                  <a:pt x="25806" y="21370"/>
                  <a:pt x="25822" y="21434"/>
                  <a:pt x="25822" y="21513"/>
                </a:cubicBezTo>
                <a:cubicBezTo>
                  <a:pt x="25822" y="21514"/>
                  <a:pt x="25822" y="21515"/>
                  <a:pt x="25822" y="21516"/>
                </a:cubicBezTo>
                <a:lnTo>
                  <a:pt x="25822" y="21516"/>
                </a:lnTo>
                <a:cubicBezTo>
                  <a:pt x="25821" y="21441"/>
                  <a:pt x="25806" y="21365"/>
                  <a:pt x="25806" y="21290"/>
                </a:cubicBezTo>
                <a:cubicBezTo>
                  <a:pt x="25784" y="21284"/>
                  <a:pt x="25764" y="21282"/>
                  <a:pt x="25745" y="21282"/>
                </a:cubicBezTo>
                <a:cubicBezTo>
                  <a:pt x="25658" y="21282"/>
                  <a:pt x="25612" y="21341"/>
                  <a:pt x="25599" y="21433"/>
                </a:cubicBezTo>
                <a:lnTo>
                  <a:pt x="25599" y="21433"/>
                </a:lnTo>
                <a:cubicBezTo>
                  <a:pt x="25613" y="21333"/>
                  <a:pt x="25666" y="21272"/>
                  <a:pt x="25769" y="21272"/>
                </a:cubicBezTo>
                <a:close/>
                <a:moveTo>
                  <a:pt x="26499" y="21414"/>
                </a:moveTo>
                <a:cubicBezTo>
                  <a:pt x="26488" y="21448"/>
                  <a:pt x="26476" y="21483"/>
                  <a:pt x="26465" y="21518"/>
                </a:cubicBezTo>
                <a:lnTo>
                  <a:pt x="26465" y="21518"/>
                </a:lnTo>
                <a:cubicBezTo>
                  <a:pt x="26463" y="21516"/>
                  <a:pt x="26462" y="21515"/>
                  <a:pt x="26461" y="21513"/>
                </a:cubicBezTo>
                <a:cubicBezTo>
                  <a:pt x="26472" y="21480"/>
                  <a:pt x="26483" y="21447"/>
                  <a:pt x="26499" y="21414"/>
                </a:cubicBezTo>
                <a:close/>
                <a:moveTo>
                  <a:pt x="25416" y="21496"/>
                </a:moveTo>
                <a:cubicBezTo>
                  <a:pt x="25428" y="21496"/>
                  <a:pt x="25441" y="21496"/>
                  <a:pt x="25455" y="21497"/>
                </a:cubicBezTo>
                <a:cubicBezTo>
                  <a:pt x="25442" y="21496"/>
                  <a:pt x="25429" y="21496"/>
                  <a:pt x="25417" y="21496"/>
                </a:cubicBezTo>
                <a:cubicBezTo>
                  <a:pt x="25365" y="21496"/>
                  <a:pt x="25325" y="21505"/>
                  <a:pt x="25294" y="21522"/>
                </a:cubicBezTo>
                <a:lnTo>
                  <a:pt x="25294" y="21522"/>
                </a:lnTo>
                <a:cubicBezTo>
                  <a:pt x="25325" y="21505"/>
                  <a:pt x="25365" y="21496"/>
                  <a:pt x="25416" y="21496"/>
                </a:cubicBezTo>
                <a:close/>
                <a:moveTo>
                  <a:pt x="22614" y="20923"/>
                </a:moveTo>
                <a:lnTo>
                  <a:pt x="22614" y="20923"/>
                </a:lnTo>
                <a:cubicBezTo>
                  <a:pt x="22567" y="20939"/>
                  <a:pt x="22519" y="20955"/>
                  <a:pt x="22471" y="20971"/>
                </a:cubicBezTo>
                <a:cubicBezTo>
                  <a:pt x="22503" y="21066"/>
                  <a:pt x="22535" y="21178"/>
                  <a:pt x="22583" y="21306"/>
                </a:cubicBezTo>
                <a:cubicBezTo>
                  <a:pt x="22535" y="21370"/>
                  <a:pt x="22455" y="21465"/>
                  <a:pt x="22391" y="21561"/>
                </a:cubicBezTo>
                <a:cubicBezTo>
                  <a:pt x="22455" y="21465"/>
                  <a:pt x="22519" y="21370"/>
                  <a:pt x="22567" y="21306"/>
                </a:cubicBezTo>
                <a:cubicBezTo>
                  <a:pt x="22535" y="21178"/>
                  <a:pt x="22487" y="21066"/>
                  <a:pt x="22455" y="20971"/>
                </a:cubicBezTo>
                <a:cubicBezTo>
                  <a:pt x="22503" y="20955"/>
                  <a:pt x="22567" y="20939"/>
                  <a:pt x="22614" y="20923"/>
                </a:cubicBezTo>
                <a:close/>
                <a:moveTo>
                  <a:pt x="26598" y="21465"/>
                </a:moveTo>
                <a:cubicBezTo>
                  <a:pt x="26571" y="21497"/>
                  <a:pt x="26525" y="21529"/>
                  <a:pt x="26493" y="21561"/>
                </a:cubicBezTo>
                <a:cubicBezTo>
                  <a:pt x="26477" y="21545"/>
                  <a:pt x="26461" y="21545"/>
                  <a:pt x="26461" y="21529"/>
                </a:cubicBezTo>
                <a:cubicBezTo>
                  <a:pt x="26462" y="21525"/>
                  <a:pt x="26463" y="21521"/>
                  <a:pt x="26465" y="21518"/>
                </a:cubicBezTo>
                <a:lnTo>
                  <a:pt x="26465" y="21518"/>
                </a:lnTo>
                <a:cubicBezTo>
                  <a:pt x="26477" y="21532"/>
                  <a:pt x="26478" y="21545"/>
                  <a:pt x="26493" y="21545"/>
                </a:cubicBezTo>
                <a:cubicBezTo>
                  <a:pt x="26523" y="21515"/>
                  <a:pt x="26567" y="21491"/>
                  <a:pt x="26598" y="21465"/>
                </a:cubicBezTo>
                <a:close/>
                <a:moveTo>
                  <a:pt x="25982" y="21226"/>
                </a:moveTo>
                <a:cubicBezTo>
                  <a:pt x="25982" y="21258"/>
                  <a:pt x="25982" y="21274"/>
                  <a:pt x="25966" y="21306"/>
                </a:cubicBezTo>
                <a:cubicBezTo>
                  <a:pt x="25934" y="21386"/>
                  <a:pt x="25886" y="21449"/>
                  <a:pt x="25838" y="21529"/>
                </a:cubicBezTo>
                <a:cubicBezTo>
                  <a:pt x="25822" y="21545"/>
                  <a:pt x="25822" y="21561"/>
                  <a:pt x="25806" y="21577"/>
                </a:cubicBezTo>
                <a:cubicBezTo>
                  <a:pt x="25806" y="21569"/>
                  <a:pt x="25810" y="21561"/>
                  <a:pt x="25814" y="21553"/>
                </a:cubicBezTo>
                <a:lnTo>
                  <a:pt x="25814" y="21553"/>
                </a:lnTo>
                <a:cubicBezTo>
                  <a:pt x="25812" y="21555"/>
                  <a:pt x="25810" y="21558"/>
                  <a:pt x="25806" y="21561"/>
                </a:cubicBezTo>
                <a:cubicBezTo>
                  <a:pt x="25806" y="21546"/>
                  <a:pt x="25821" y="21531"/>
                  <a:pt x="25822" y="21516"/>
                </a:cubicBezTo>
                <a:lnTo>
                  <a:pt x="25822" y="21516"/>
                </a:lnTo>
                <a:cubicBezTo>
                  <a:pt x="25822" y="21520"/>
                  <a:pt x="25822" y="21525"/>
                  <a:pt x="25822" y="21529"/>
                </a:cubicBezTo>
                <a:cubicBezTo>
                  <a:pt x="25822" y="21537"/>
                  <a:pt x="25818" y="21545"/>
                  <a:pt x="25814" y="21553"/>
                </a:cubicBezTo>
                <a:lnTo>
                  <a:pt x="25814" y="21553"/>
                </a:lnTo>
                <a:cubicBezTo>
                  <a:pt x="25823" y="21544"/>
                  <a:pt x="25826" y="21539"/>
                  <a:pt x="25838" y="21513"/>
                </a:cubicBezTo>
                <a:cubicBezTo>
                  <a:pt x="25884" y="21453"/>
                  <a:pt x="25929" y="21377"/>
                  <a:pt x="25961" y="21302"/>
                </a:cubicBezTo>
                <a:lnTo>
                  <a:pt x="25961" y="21302"/>
                </a:lnTo>
                <a:cubicBezTo>
                  <a:pt x="25963" y="21303"/>
                  <a:pt x="25964" y="21304"/>
                  <a:pt x="25966" y="21306"/>
                </a:cubicBezTo>
                <a:cubicBezTo>
                  <a:pt x="25964" y="21304"/>
                  <a:pt x="25963" y="21303"/>
                  <a:pt x="25961" y="21301"/>
                </a:cubicBezTo>
                <a:lnTo>
                  <a:pt x="25961" y="21301"/>
                </a:lnTo>
                <a:cubicBezTo>
                  <a:pt x="25961" y="21301"/>
                  <a:pt x="25961" y="21301"/>
                  <a:pt x="25961" y="21302"/>
                </a:cubicBezTo>
                <a:lnTo>
                  <a:pt x="25961" y="21302"/>
                </a:lnTo>
                <a:cubicBezTo>
                  <a:pt x="25947" y="21290"/>
                  <a:pt x="25932" y="21288"/>
                  <a:pt x="25918" y="21274"/>
                </a:cubicBezTo>
                <a:cubicBezTo>
                  <a:pt x="25932" y="21274"/>
                  <a:pt x="25947" y="21287"/>
                  <a:pt x="25961" y="21301"/>
                </a:cubicBezTo>
                <a:lnTo>
                  <a:pt x="25961" y="21301"/>
                </a:lnTo>
                <a:cubicBezTo>
                  <a:pt x="25963" y="21297"/>
                  <a:pt x="25964" y="21294"/>
                  <a:pt x="25966" y="21290"/>
                </a:cubicBezTo>
                <a:cubicBezTo>
                  <a:pt x="25982" y="21274"/>
                  <a:pt x="25982" y="21242"/>
                  <a:pt x="25982" y="21226"/>
                </a:cubicBezTo>
                <a:close/>
                <a:moveTo>
                  <a:pt x="24897" y="21306"/>
                </a:moveTo>
                <a:cubicBezTo>
                  <a:pt x="24929" y="21338"/>
                  <a:pt x="24976" y="21370"/>
                  <a:pt x="25024" y="21402"/>
                </a:cubicBezTo>
                <a:cubicBezTo>
                  <a:pt x="24976" y="21370"/>
                  <a:pt x="24929" y="21338"/>
                  <a:pt x="24897" y="21322"/>
                </a:cubicBezTo>
                <a:cubicBezTo>
                  <a:pt x="24865" y="21322"/>
                  <a:pt x="24833" y="21338"/>
                  <a:pt x="24801" y="21354"/>
                </a:cubicBezTo>
                <a:cubicBezTo>
                  <a:pt x="24785" y="21370"/>
                  <a:pt x="24753" y="21386"/>
                  <a:pt x="24753" y="21418"/>
                </a:cubicBezTo>
                <a:cubicBezTo>
                  <a:pt x="24721" y="21465"/>
                  <a:pt x="24705" y="21529"/>
                  <a:pt x="24705" y="21609"/>
                </a:cubicBezTo>
                <a:cubicBezTo>
                  <a:pt x="24687" y="21602"/>
                  <a:pt x="24668" y="21600"/>
                  <a:pt x="24650" y="21600"/>
                </a:cubicBezTo>
                <a:cubicBezTo>
                  <a:pt x="24589" y="21600"/>
                  <a:pt x="24527" y="21626"/>
                  <a:pt x="24465" y="21626"/>
                </a:cubicBezTo>
                <a:cubicBezTo>
                  <a:pt x="24412" y="21626"/>
                  <a:pt x="24359" y="21607"/>
                  <a:pt x="24309" y="21534"/>
                </a:cubicBezTo>
                <a:lnTo>
                  <a:pt x="24309" y="21534"/>
                </a:lnTo>
                <a:cubicBezTo>
                  <a:pt x="24358" y="21605"/>
                  <a:pt x="24409" y="21625"/>
                  <a:pt x="24461" y="21625"/>
                </a:cubicBezTo>
                <a:cubicBezTo>
                  <a:pt x="24531" y="21625"/>
                  <a:pt x="24601" y="21589"/>
                  <a:pt x="24668" y="21589"/>
                </a:cubicBezTo>
                <a:cubicBezTo>
                  <a:pt x="24680" y="21589"/>
                  <a:pt x="24693" y="21590"/>
                  <a:pt x="24705" y="21593"/>
                </a:cubicBezTo>
                <a:cubicBezTo>
                  <a:pt x="24705" y="21529"/>
                  <a:pt x="24721" y="21449"/>
                  <a:pt x="24753" y="21402"/>
                </a:cubicBezTo>
                <a:cubicBezTo>
                  <a:pt x="24753" y="21386"/>
                  <a:pt x="24785" y="21354"/>
                  <a:pt x="24801" y="21338"/>
                </a:cubicBezTo>
                <a:cubicBezTo>
                  <a:pt x="24833" y="21322"/>
                  <a:pt x="24865" y="21322"/>
                  <a:pt x="24897" y="21306"/>
                </a:cubicBezTo>
                <a:close/>
                <a:moveTo>
                  <a:pt x="21304" y="21631"/>
                </a:moveTo>
                <a:cubicBezTo>
                  <a:pt x="21330" y="21631"/>
                  <a:pt x="21356" y="21643"/>
                  <a:pt x="21386" y="21673"/>
                </a:cubicBezTo>
                <a:cubicBezTo>
                  <a:pt x="21359" y="21646"/>
                  <a:pt x="21335" y="21636"/>
                  <a:pt x="21311" y="21636"/>
                </a:cubicBezTo>
                <a:cubicBezTo>
                  <a:pt x="21278" y="21636"/>
                  <a:pt x="21247" y="21654"/>
                  <a:pt x="21210" y="21673"/>
                </a:cubicBezTo>
                <a:cubicBezTo>
                  <a:pt x="21244" y="21647"/>
                  <a:pt x="21274" y="21631"/>
                  <a:pt x="21304" y="21631"/>
                </a:cubicBezTo>
                <a:close/>
                <a:moveTo>
                  <a:pt x="25599" y="21435"/>
                </a:moveTo>
                <a:cubicBezTo>
                  <a:pt x="25598" y="21562"/>
                  <a:pt x="25519" y="21625"/>
                  <a:pt x="25423" y="21673"/>
                </a:cubicBezTo>
                <a:cubicBezTo>
                  <a:pt x="25519" y="21609"/>
                  <a:pt x="25598" y="21562"/>
                  <a:pt x="25599" y="21435"/>
                </a:cubicBezTo>
                <a:close/>
                <a:moveTo>
                  <a:pt x="26150" y="21384"/>
                </a:moveTo>
                <a:lnTo>
                  <a:pt x="26150" y="21384"/>
                </a:lnTo>
                <a:cubicBezTo>
                  <a:pt x="26124" y="21456"/>
                  <a:pt x="26144" y="21547"/>
                  <a:pt x="26200" y="21661"/>
                </a:cubicBezTo>
                <a:lnTo>
                  <a:pt x="26200" y="21661"/>
                </a:lnTo>
                <a:cubicBezTo>
                  <a:pt x="26253" y="21599"/>
                  <a:pt x="26307" y="21542"/>
                  <a:pt x="26361" y="21483"/>
                </a:cubicBezTo>
                <a:lnTo>
                  <a:pt x="26361" y="21483"/>
                </a:lnTo>
                <a:cubicBezTo>
                  <a:pt x="26310" y="21544"/>
                  <a:pt x="26260" y="21609"/>
                  <a:pt x="26205" y="21673"/>
                </a:cubicBezTo>
                <a:cubicBezTo>
                  <a:pt x="26203" y="21669"/>
                  <a:pt x="26201" y="21665"/>
                  <a:pt x="26200" y="21661"/>
                </a:cubicBezTo>
                <a:lnTo>
                  <a:pt x="26200" y="21661"/>
                </a:lnTo>
                <a:cubicBezTo>
                  <a:pt x="26196" y="21665"/>
                  <a:pt x="26193" y="21669"/>
                  <a:pt x="26189" y="21673"/>
                </a:cubicBezTo>
                <a:cubicBezTo>
                  <a:pt x="26126" y="21558"/>
                  <a:pt x="26112" y="21463"/>
                  <a:pt x="26150" y="21384"/>
                </a:cubicBezTo>
                <a:close/>
                <a:moveTo>
                  <a:pt x="25294" y="21522"/>
                </a:moveTo>
                <a:cubicBezTo>
                  <a:pt x="25226" y="21559"/>
                  <a:pt x="25200" y="21635"/>
                  <a:pt x="25200" y="21737"/>
                </a:cubicBezTo>
                <a:cubicBezTo>
                  <a:pt x="25200" y="21642"/>
                  <a:pt x="25221" y="21561"/>
                  <a:pt x="25294" y="21522"/>
                </a:cubicBezTo>
                <a:close/>
                <a:moveTo>
                  <a:pt x="26812" y="21737"/>
                </a:move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close/>
                <a:moveTo>
                  <a:pt x="26860" y="21178"/>
                </a:moveTo>
                <a:cubicBezTo>
                  <a:pt x="26955" y="21370"/>
                  <a:pt x="27019" y="21545"/>
                  <a:pt x="26892" y="21769"/>
                </a:cubicBezTo>
                <a:cubicBezTo>
                  <a:pt x="27003" y="21545"/>
                  <a:pt x="26955" y="21386"/>
                  <a:pt x="26860" y="21194"/>
                </a:cubicBezTo>
                <a:cubicBezTo>
                  <a:pt x="26791" y="21252"/>
                  <a:pt x="26705" y="21268"/>
                  <a:pt x="26657" y="21326"/>
                </a:cubicBezTo>
                <a:lnTo>
                  <a:pt x="26657" y="21326"/>
                </a:lnTo>
                <a:cubicBezTo>
                  <a:pt x="26644" y="21349"/>
                  <a:pt x="26636" y="21379"/>
                  <a:pt x="26636" y="21418"/>
                </a:cubicBezTo>
                <a:cubicBezTo>
                  <a:pt x="26630" y="21435"/>
                  <a:pt x="26616" y="21450"/>
                  <a:pt x="26598" y="21465"/>
                </a:cubicBezTo>
                <a:lnTo>
                  <a:pt x="26598" y="21465"/>
                </a:lnTo>
                <a:cubicBezTo>
                  <a:pt x="26612" y="21449"/>
                  <a:pt x="26620" y="21433"/>
                  <a:pt x="26620" y="21418"/>
                </a:cubicBezTo>
                <a:cubicBezTo>
                  <a:pt x="26625" y="21378"/>
                  <a:pt x="26638" y="21349"/>
                  <a:pt x="26657" y="21326"/>
                </a:cubicBezTo>
                <a:lnTo>
                  <a:pt x="26657" y="21326"/>
                </a:lnTo>
                <a:cubicBezTo>
                  <a:pt x="26696" y="21253"/>
                  <a:pt x="26787" y="21239"/>
                  <a:pt x="26860" y="21178"/>
                </a:cubicBezTo>
                <a:close/>
                <a:moveTo>
                  <a:pt x="27449" y="21641"/>
                </a:moveTo>
                <a:cubicBezTo>
                  <a:pt x="27449" y="21647"/>
                  <a:pt x="27450" y="21652"/>
                  <a:pt x="27450" y="21657"/>
                </a:cubicBezTo>
                <a:cubicBezTo>
                  <a:pt x="27259" y="21689"/>
                  <a:pt x="27099" y="21737"/>
                  <a:pt x="26892" y="21769"/>
                </a:cubicBezTo>
                <a:cubicBezTo>
                  <a:pt x="27099" y="21721"/>
                  <a:pt x="27274" y="21689"/>
                  <a:pt x="27449" y="21641"/>
                </a:cubicBezTo>
                <a:close/>
                <a:moveTo>
                  <a:pt x="26812" y="21737"/>
                </a:moveTo>
                <a:cubicBezTo>
                  <a:pt x="26684" y="21765"/>
                  <a:pt x="26568" y="21819"/>
                  <a:pt x="26466" y="21819"/>
                </a:cubicBezTo>
                <a:cubicBezTo>
                  <a:pt x="26453" y="21819"/>
                  <a:pt x="26441" y="21818"/>
                  <a:pt x="26429" y="21817"/>
                </a:cubicBezTo>
                <a:cubicBezTo>
                  <a:pt x="26540" y="21817"/>
                  <a:pt x="26652" y="21769"/>
                  <a:pt x="26812" y="21737"/>
                </a:cubicBezTo>
                <a:close/>
                <a:moveTo>
                  <a:pt x="21183" y="21201"/>
                </a:moveTo>
                <a:cubicBezTo>
                  <a:pt x="21145" y="21201"/>
                  <a:pt x="21101" y="21212"/>
                  <a:pt x="21050" y="21242"/>
                </a:cubicBezTo>
                <a:cubicBezTo>
                  <a:pt x="21003" y="21306"/>
                  <a:pt x="21003" y="21434"/>
                  <a:pt x="21019" y="21561"/>
                </a:cubicBezTo>
                <a:cubicBezTo>
                  <a:pt x="21034" y="21623"/>
                  <a:pt x="21065" y="21670"/>
                  <a:pt x="21095" y="21716"/>
                </a:cubicBezTo>
                <a:lnTo>
                  <a:pt x="21095" y="21716"/>
                </a:lnTo>
                <a:cubicBezTo>
                  <a:pt x="21091" y="21718"/>
                  <a:pt x="21087" y="21719"/>
                  <a:pt x="21082" y="21721"/>
                </a:cubicBezTo>
                <a:cubicBezTo>
                  <a:pt x="21130" y="21785"/>
                  <a:pt x="21194" y="21817"/>
                  <a:pt x="21258" y="21833"/>
                </a:cubicBezTo>
                <a:cubicBezTo>
                  <a:pt x="21306" y="21833"/>
                  <a:pt x="21338" y="21817"/>
                  <a:pt x="21402" y="21785"/>
                </a:cubicBezTo>
                <a:cubicBezTo>
                  <a:pt x="21402" y="21769"/>
                  <a:pt x="21418" y="21737"/>
                  <a:pt x="21434" y="21689"/>
                </a:cubicBezTo>
                <a:cubicBezTo>
                  <a:pt x="21434" y="21657"/>
                  <a:pt x="21434" y="21609"/>
                  <a:pt x="21434" y="21577"/>
                </a:cubicBezTo>
                <a:cubicBezTo>
                  <a:pt x="21434" y="21529"/>
                  <a:pt x="21418" y="21481"/>
                  <a:pt x="21402" y="21434"/>
                </a:cubicBezTo>
                <a:cubicBezTo>
                  <a:pt x="21386" y="21322"/>
                  <a:pt x="21322" y="21242"/>
                  <a:pt x="21242" y="21210"/>
                </a:cubicBezTo>
                <a:cubicBezTo>
                  <a:pt x="21224" y="21204"/>
                  <a:pt x="21205" y="21201"/>
                  <a:pt x="21183" y="21201"/>
                </a:cubicBezTo>
                <a:close/>
                <a:moveTo>
                  <a:pt x="24737" y="21833"/>
                </a:moveTo>
                <a:lnTo>
                  <a:pt x="24737" y="21833"/>
                </a:lnTo>
                <a:cubicBezTo>
                  <a:pt x="24729" y="21848"/>
                  <a:pt x="24717" y="21864"/>
                  <a:pt x="24705" y="21880"/>
                </a:cubicBezTo>
                <a:lnTo>
                  <a:pt x="24705" y="21880"/>
                </a:lnTo>
                <a:lnTo>
                  <a:pt x="24737" y="21833"/>
                </a:lnTo>
                <a:close/>
                <a:moveTo>
                  <a:pt x="25423" y="21673"/>
                </a:moveTo>
                <a:lnTo>
                  <a:pt x="25423" y="21673"/>
                </a:lnTo>
                <a:cubicBezTo>
                  <a:pt x="25328" y="21737"/>
                  <a:pt x="25248" y="21801"/>
                  <a:pt x="25168" y="21880"/>
                </a:cubicBezTo>
                <a:cubicBezTo>
                  <a:pt x="25170" y="21873"/>
                  <a:pt x="25173" y="21866"/>
                  <a:pt x="25175" y="21859"/>
                </a:cubicBezTo>
                <a:lnTo>
                  <a:pt x="25175" y="21859"/>
                </a:lnTo>
                <a:cubicBezTo>
                  <a:pt x="25253" y="21796"/>
                  <a:pt x="25330" y="21719"/>
                  <a:pt x="25423" y="21673"/>
                </a:cubicBezTo>
                <a:close/>
                <a:moveTo>
                  <a:pt x="25123" y="21910"/>
                </a:moveTo>
                <a:lnTo>
                  <a:pt x="25123" y="21910"/>
                </a:lnTo>
                <a:cubicBezTo>
                  <a:pt x="25121" y="21912"/>
                  <a:pt x="25120" y="21914"/>
                  <a:pt x="25118" y="21916"/>
                </a:cubicBezTo>
                <a:lnTo>
                  <a:pt x="25118" y="21916"/>
                </a:lnTo>
                <a:cubicBezTo>
                  <a:pt x="25119" y="21915"/>
                  <a:pt x="25119" y="21914"/>
                  <a:pt x="25120" y="21912"/>
                </a:cubicBezTo>
                <a:lnTo>
                  <a:pt x="25123" y="21910"/>
                </a:lnTo>
                <a:close/>
                <a:moveTo>
                  <a:pt x="24705" y="21880"/>
                </a:moveTo>
                <a:lnTo>
                  <a:pt x="24673" y="21928"/>
                </a:lnTo>
                <a:cubicBezTo>
                  <a:pt x="24681" y="21912"/>
                  <a:pt x="24693" y="21896"/>
                  <a:pt x="24705" y="21880"/>
                </a:cubicBezTo>
                <a:close/>
                <a:moveTo>
                  <a:pt x="23859" y="21848"/>
                </a:moveTo>
                <a:cubicBezTo>
                  <a:pt x="23875" y="21864"/>
                  <a:pt x="23875" y="21864"/>
                  <a:pt x="23891" y="21864"/>
                </a:cubicBezTo>
                <a:cubicBezTo>
                  <a:pt x="23889" y="21868"/>
                  <a:pt x="23888" y="21872"/>
                  <a:pt x="23886" y="21876"/>
                </a:cubicBezTo>
                <a:lnTo>
                  <a:pt x="23886" y="21876"/>
                </a:lnTo>
                <a:cubicBezTo>
                  <a:pt x="23875" y="21867"/>
                  <a:pt x="23865" y="21865"/>
                  <a:pt x="23854" y="21865"/>
                </a:cubicBezTo>
                <a:lnTo>
                  <a:pt x="23854" y="21865"/>
                </a:lnTo>
                <a:cubicBezTo>
                  <a:pt x="23843" y="21904"/>
                  <a:pt x="23843" y="21934"/>
                  <a:pt x="23843" y="21976"/>
                </a:cubicBezTo>
                <a:cubicBezTo>
                  <a:pt x="23843" y="21944"/>
                  <a:pt x="23843" y="21896"/>
                  <a:pt x="23843" y="21864"/>
                </a:cubicBezTo>
                <a:cubicBezTo>
                  <a:pt x="23847" y="21864"/>
                  <a:pt x="23851" y="21864"/>
                  <a:pt x="23854" y="21865"/>
                </a:cubicBezTo>
                <a:lnTo>
                  <a:pt x="23854" y="21865"/>
                </a:lnTo>
                <a:cubicBezTo>
                  <a:pt x="23856" y="21859"/>
                  <a:pt x="23857" y="21854"/>
                  <a:pt x="23859" y="21848"/>
                </a:cubicBezTo>
                <a:close/>
                <a:moveTo>
                  <a:pt x="23886" y="21876"/>
                </a:moveTo>
                <a:lnTo>
                  <a:pt x="23886" y="21876"/>
                </a:lnTo>
                <a:cubicBezTo>
                  <a:pt x="23888" y="21877"/>
                  <a:pt x="23889" y="21879"/>
                  <a:pt x="23891" y="21880"/>
                </a:cubicBezTo>
                <a:cubicBezTo>
                  <a:pt x="23875" y="21912"/>
                  <a:pt x="23859" y="21944"/>
                  <a:pt x="23843" y="21976"/>
                </a:cubicBezTo>
                <a:cubicBezTo>
                  <a:pt x="23858" y="21948"/>
                  <a:pt x="23872" y="21907"/>
                  <a:pt x="23886" y="21876"/>
                </a:cubicBezTo>
                <a:close/>
                <a:moveTo>
                  <a:pt x="26923" y="21912"/>
                </a:moveTo>
                <a:cubicBezTo>
                  <a:pt x="26926" y="21912"/>
                  <a:pt x="26928" y="21913"/>
                  <a:pt x="26929" y="21914"/>
                </a:cubicBezTo>
                <a:lnTo>
                  <a:pt x="26929" y="21914"/>
                </a:lnTo>
                <a:cubicBezTo>
                  <a:pt x="26838" y="21929"/>
                  <a:pt x="26759" y="21945"/>
                  <a:pt x="26620" y="21976"/>
                </a:cubicBezTo>
                <a:cubicBezTo>
                  <a:pt x="26621" y="21975"/>
                  <a:pt x="26622" y="21973"/>
                  <a:pt x="26623" y="21972"/>
                </a:cubicBezTo>
                <a:lnTo>
                  <a:pt x="26623" y="21972"/>
                </a:lnTo>
                <a:cubicBezTo>
                  <a:pt x="26756" y="21943"/>
                  <a:pt x="26847" y="21928"/>
                  <a:pt x="26923" y="21912"/>
                </a:cubicBezTo>
                <a:close/>
                <a:moveTo>
                  <a:pt x="23505" y="21418"/>
                </a:moveTo>
                <a:lnTo>
                  <a:pt x="23505" y="21418"/>
                </a:lnTo>
                <a:cubicBezTo>
                  <a:pt x="23171" y="21466"/>
                  <a:pt x="22837" y="21547"/>
                  <a:pt x="22694" y="21928"/>
                </a:cubicBezTo>
                <a:cubicBezTo>
                  <a:pt x="22694" y="21960"/>
                  <a:pt x="22678" y="21992"/>
                  <a:pt x="22646" y="22008"/>
                </a:cubicBezTo>
                <a:cubicBezTo>
                  <a:pt x="22678" y="21976"/>
                  <a:pt x="22694" y="21944"/>
                  <a:pt x="22694" y="21912"/>
                </a:cubicBezTo>
                <a:cubicBezTo>
                  <a:pt x="22837" y="21547"/>
                  <a:pt x="23171" y="21466"/>
                  <a:pt x="23505" y="21418"/>
                </a:cubicBezTo>
                <a:close/>
                <a:moveTo>
                  <a:pt x="24946" y="22023"/>
                </a:moveTo>
                <a:lnTo>
                  <a:pt x="24946" y="22023"/>
                </a:lnTo>
                <a:cubicBezTo>
                  <a:pt x="24945" y="22024"/>
                  <a:pt x="24945" y="22024"/>
                  <a:pt x="24945" y="22024"/>
                </a:cubicBezTo>
                <a:cubicBezTo>
                  <a:pt x="24916" y="22030"/>
                  <a:pt x="24895" y="22038"/>
                  <a:pt x="24882" y="22048"/>
                </a:cubicBezTo>
                <a:lnTo>
                  <a:pt x="24882" y="22048"/>
                </a:lnTo>
                <a:cubicBezTo>
                  <a:pt x="24893" y="22037"/>
                  <a:pt x="24908" y="22029"/>
                  <a:pt x="24929" y="22024"/>
                </a:cubicBezTo>
                <a:cubicBezTo>
                  <a:pt x="24934" y="22024"/>
                  <a:pt x="24940" y="22024"/>
                  <a:pt x="24946" y="22023"/>
                </a:cubicBezTo>
                <a:close/>
                <a:moveTo>
                  <a:pt x="26378" y="21814"/>
                </a:moveTo>
                <a:cubicBezTo>
                  <a:pt x="26379" y="21814"/>
                  <a:pt x="26380" y="21814"/>
                  <a:pt x="26381" y="21814"/>
                </a:cubicBezTo>
                <a:lnTo>
                  <a:pt x="26381" y="21814"/>
                </a:lnTo>
                <a:cubicBezTo>
                  <a:pt x="26249" y="21815"/>
                  <a:pt x="26167" y="21879"/>
                  <a:pt x="26110" y="22008"/>
                </a:cubicBezTo>
                <a:cubicBezTo>
                  <a:pt x="26097" y="22021"/>
                  <a:pt x="26104" y="22043"/>
                  <a:pt x="26108" y="22068"/>
                </a:cubicBezTo>
                <a:lnTo>
                  <a:pt x="26108" y="22068"/>
                </a:lnTo>
                <a:cubicBezTo>
                  <a:pt x="26103" y="22069"/>
                  <a:pt x="26098" y="22071"/>
                  <a:pt x="26094" y="22072"/>
                </a:cubicBezTo>
                <a:cubicBezTo>
                  <a:pt x="26094" y="22056"/>
                  <a:pt x="26094" y="22024"/>
                  <a:pt x="26094" y="22008"/>
                </a:cubicBezTo>
                <a:cubicBezTo>
                  <a:pt x="26151" y="21879"/>
                  <a:pt x="26234" y="21814"/>
                  <a:pt x="26378" y="21814"/>
                </a:cubicBezTo>
                <a:close/>
                <a:moveTo>
                  <a:pt x="24338" y="21976"/>
                </a:moveTo>
                <a:cubicBezTo>
                  <a:pt x="24338" y="22008"/>
                  <a:pt x="24370" y="22056"/>
                  <a:pt x="24386" y="22088"/>
                </a:cubicBezTo>
                <a:cubicBezTo>
                  <a:pt x="24370" y="22056"/>
                  <a:pt x="24322" y="22008"/>
                  <a:pt x="24338" y="21976"/>
                </a:cubicBezTo>
                <a:close/>
                <a:moveTo>
                  <a:pt x="27213" y="21910"/>
                </a:moveTo>
                <a:cubicBezTo>
                  <a:pt x="27227" y="21910"/>
                  <a:pt x="27242" y="21911"/>
                  <a:pt x="27259" y="21912"/>
                </a:cubicBezTo>
                <a:cubicBezTo>
                  <a:pt x="27237" y="21976"/>
                  <a:pt x="27216" y="22033"/>
                  <a:pt x="27195" y="22097"/>
                </a:cubicBezTo>
                <a:lnTo>
                  <a:pt x="27195" y="22097"/>
                </a:lnTo>
                <a:cubicBezTo>
                  <a:pt x="27210" y="22039"/>
                  <a:pt x="27223" y="21987"/>
                  <a:pt x="27243" y="21928"/>
                </a:cubicBezTo>
                <a:cubicBezTo>
                  <a:pt x="27228" y="21927"/>
                  <a:pt x="27214" y="21926"/>
                  <a:pt x="27202" y="21926"/>
                </a:cubicBezTo>
                <a:cubicBezTo>
                  <a:pt x="27118" y="21926"/>
                  <a:pt x="27073" y="21960"/>
                  <a:pt x="27038" y="22018"/>
                </a:cubicBezTo>
                <a:lnTo>
                  <a:pt x="27038" y="22018"/>
                </a:lnTo>
                <a:cubicBezTo>
                  <a:pt x="27067" y="21950"/>
                  <a:pt x="27113" y="21910"/>
                  <a:pt x="27213" y="21910"/>
                </a:cubicBezTo>
                <a:close/>
                <a:moveTo>
                  <a:pt x="24865" y="22084"/>
                </a:moveTo>
                <a:cubicBezTo>
                  <a:pt x="24865" y="22099"/>
                  <a:pt x="24871" y="22116"/>
                  <a:pt x="24881" y="22136"/>
                </a:cubicBezTo>
                <a:cubicBezTo>
                  <a:pt x="24897" y="22136"/>
                  <a:pt x="24929" y="22152"/>
                  <a:pt x="24945" y="22152"/>
                </a:cubicBezTo>
                <a:lnTo>
                  <a:pt x="24881" y="22152"/>
                </a:lnTo>
                <a:cubicBezTo>
                  <a:pt x="24868" y="22126"/>
                  <a:pt x="24863" y="22104"/>
                  <a:pt x="24865" y="22084"/>
                </a:cubicBezTo>
                <a:close/>
                <a:moveTo>
                  <a:pt x="25136" y="22072"/>
                </a:moveTo>
                <a:cubicBezTo>
                  <a:pt x="25152" y="22104"/>
                  <a:pt x="25171" y="22127"/>
                  <a:pt x="25193" y="22142"/>
                </a:cubicBezTo>
                <a:lnTo>
                  <a:pt x="25193" y="22142"/>
                </a:lnTo>
                <a:cubicBezTo>
                  <a:pt x="25174" y="22129"/>
                  <a:pt x="25155" y="22111"/>
                  <a:pt x="25136" y="22088"/>
                </a:cubicBezTo>
                <a:cubicBezTo>
                  <a:pt x="25136" y="22088"/>
                  <a:pt x="25136" y="22088"/>
                  <a:pt x="25136" y="22088"/>
                </a:cubicBezTo>
                <a:lnTo>
                  <a:pt x="25136" y="22088"/>
                </a:lnTo>
                <a:cubicBezTo>
                  <a:pt x="25072" y="22104"/>
                  <a:pt x="25008" y="22136"/>
                  <a:pt x="24945" y="22152"/>
                </a:cubicBezTo>
                <a:cubicBezTo>
                  <a:pt x="25008" y="22120"/>
                  <a:pt x="25072" y="22104"/>
                  <a:pt x="25136" y="22072"/>
                </a:cubicBezTo>
                <a:close/>
                <a:moveTo>
                  <a:pt x="25404" y="22139"/>
                </a:moveTo>
                <a:cubicBezTo>
                  <a:pt x="25426" y="22139"/>
                  <a:pt x="25446" y="22144"/>
                  <a:pt x="25464" y="22153"/>
                </a:cubicBezTo>
                <a:lnTo>
                  <a:pt x="25464" y="22153"/>
                </a:lnTo>
                <a:cubicBezTo>
                  <a:pt x="25449" y="22148"/>
                  <a:pt x="25432" y="22146"/>
                  <a:pt x="25413" y="22146"/>
                </a:cubicBezTo>
                <a:cubicBezTo>
                  <a:pt x="25396" y="22146"/>
                  <a:pt x="25378" y="22148"/>
                  <a:pt x="25359" y="22152"/>
                </a:cubicBezTo>
                <a:cubicBezTo>
                  <a:pt x="25329" y="22162"/>
                  <a:pt x="25302" y="22167"/>
                  <a:pt x="25277" y="22167"/>
                </a:cubicBezTo>
                <a:cubicBezTo>
                  <a:pt x="25270" y="22167"/>
                  <a:pt x="25263" y="22167"/>
                  <a:pt x="25257" y="22166"/>
                </a:cubicBezTo>
                <a:lnTo>
                  <a:pt x="25257" y="22166"/>
                </a:lnTo>
                <a:cubicBezTo>
                  <a:pt x="25262" y="22166"/>
                  <a:pt x="25267" y="22167"/>
                  <a:pt x="25272" y="22167"/>
                </a:cubicBezTo>
                <a:cubicBezTo>
                  <a:pt x="25295" y="22167"/>
                  <a:pt x="25319" y="22161"/>
                  <a:pt x="25344" y="22152"/>
                </a:cubicBezTo>
                <a:cubicBezTo>
                  <a:pt x="25365" y="22143"/>
                  <a:pt x="25385" y="22139"/>
                  <a:pt x="25404" y="22139"/>
                </a:cubicBezTo>
                <a:close/>
                <a:moveTo>
                  <a:pt x="25136" y="22088"/>
                </a:moveTo>
                <a:lnTo>
                  <a:pt x="25136" y="22088"/>
                </a:lnTo>
                <a:cubicBezTo>
                  <a:pt x="25104" y="22120"/>
                  <a:pt x="25072" y="22152"/>
                  <a:pt x="25024" y="22168"/>
                </a:cubicBezTo>
                <a:cubicBezTo>
                  <a:pt x="25056" y="22136"/>
                  <a:pt x="25104" y="22120"/>
                  <a:pt x="25136" y="22088"/>
                </a:cubicBezTo>
                <a:close/>
                <a:moveTo>
                  <a:pt x="27038" y="22018"/>
                </a:moveTo>
                <a:cubicBezTo>
                  <a:pt x="27031" y="22035"/>
                  <a:pt x="27025" y="22053"/>
                  <a:pt x="27019" y="22072"/>
                </a:cubicBezTo>
                <a:cubicBezTo>
                  <a:pt x="27005" y="22105"/>
                  <a:pt x="26991" y="22138"/>
                  <a:pt x="26977" y="22172"/>
                </a:cubicBezTo>
                <a:lnTo>
                  <a:pt x="26977" y="22172"/>
                </a:lnTo>
                <a:cubicBezTo>
                  <a:pt x="26986" y="22143"/>
                  <a:pt x="26995" y="22116"/>
                  <a:pt x="27003" y="22088"/>
                </a:cubicBezTo>
                <a:cubicBezTo>
                  <a:pt x="27014" y="22062"/>
                  <a:pt x="27025" y="22039"/>
                  <a:pt x="27038" y="22018"/>
                </a:cubicBezTo>
                <a:close/>
                <a:moveTo>
                  <a:pt x="25790" y="21896"/>
                </a:moveTo>
                <a:cubicBezTo>
                  <a:pt x="25711" y="22024"/>
                  <a:pt x="25647" y="22104"/>
                  <a:pt x="25583" y="22184"/>
                </a:cubicBezTo>
                <a:cubicBezTo>
                  <a:pt x="25631" y="22104"/>
                  <a:pt x="25695" y="22024"/>
                  <a:pt x="25790" y="21896"/>
                </a:cubicBezTo>
                <a:close/>
                <a:moveTo>
                  <a:pt x="25583" y="22184"/>
                </a:moveTo>
                <a:cubicBezTo>
                  <a:pt x="25567" y="22200"/>
                  <a:pt x="25551" y="22216"/>
                  <a:pt x="25535" y="22216"/>
                </a:cubicBezTo>
                <a:cubicBezTo>
                  <a:pt x="25551" y="22200"/>
                  <a:pt x="25567" y="22200"/>
                  <a:pt x="25583" y="22184"/>
                </a:cubicBezTo>
                <a:close/>
                <a:moveTo>
                  <a:pt x="24881" y="22152"/>
                </a:moveTo>
                <a:cubicBezTo>
                  <a:pt x="24850" y="22183"/>
                  <a:pt x="24819" y="22210"/>
                  <a:pt x="24790" y="22237"/>
                </a:cubicBezTo>
                <a:lnTo>
                  <a:pt x="24790" y="22237"/>
                </a:lnTo>
                <a:cubicBezTo>
                  <a:pt x="24819" y="22205"/>
                  <a:pt x="24848" y="22176"/>
                  <a:pt x="24881" y="22152"/>
                </a:cubicBezTo>
                <a:close/>
                <a:moveTo>
                  <a:pt x="25024" y="22168"/>
                </a:moveTo>
                <a:lnTo>
                  <a:pt x="25024" y="22168"/>
                </a:lnTo>
                <a:cubicBezTo>
                  <a:pt x="25008" y="22200"/>
                  <a:pt x="25008" y="22231"/>
                  <a:pt x="24992" y="22263"/>
                </a:cubicBezTo>
                <a:cubicBezTo>
                  <a:pt x="24992" y="22231"/>
                  <a:pt x="25008" y="22200"/>
                  <a:pt x="25024" y="22168"/>
                </a:cubicBezTo>
                <a:close/>
                <a:moveTo>
                  <a:pt x="25679" y="22168"/>
                </a:moveTo>
                <a:cubicBezTo>
                  <a:pt x="25758" y="22168"/>
                  <a:pt x="25774" y="22200"/>
                  <a:pt x="25742" y="22295"/>
                </a:cubicBezTo>
                <a:cubicBezTo>
                  <a:pt x="25758" y="22204"/>
                  <a:pt x="25744" y="22171"/>
                  <a:pt x="25673" y="22168"/>
                </a:cubicBezTo>
                <a:lnTo>
                  <a:pt x="25673" y="22168"/>
                </a:lnTo>
                <a:cubicBezTo>
                  <a:pt x="25643" y="22170"/>
                  <a:pt x="25613" y="22184"/>
                  <a:pt x="25583" y="22184"/>
                </a:cubicBezTo>
                <a:cubicBezTo>
                  <a:pt x="25615" y="22184"/>
                  <a:pt x="25647" y="22168"/>
                  <a:pt x="25663" y="22168"/>
                </a:cubicBezTo>
                <a:cubicBezTo>
                  <a:pt x="25666" y="22168"/>
                  <a:pt x="25669" y="22168"/>
                  <a:pt x="25673" y="22168"/>
                </a:cubicBezTo>
                <a:lnTo>
                  <a:pt x="25673" y="22168"/>
                </a:lnTo>
                <a:cubicBezTo>
                  <a:pt x="25675" y="22168"/>
                  <a:pt x="25677" y="22168"/>
                  <a:pt x="25679" y="22168"/>
                </a:cubicBezTo>
                <a:close/>
                <a:moveTo>
                  <a:pt x="25920" y="22175"/>
                </a:moveTo>
                <a:lnTo>
                  <a:pt x="25920" y="22175"/>
                </a:lnTo>
                <a:cubicBezTo>
                  <a:pt x="25941" y="22215"/>
                  <a:pt x="25961" y="22254"/>
                  <a:pt x="25982" y="22295"/>
                </a:cubicBezTo>
                <a:cubicBezTo>
                  <a:pt x="25960" y="22257"/>
                  <a:pt x="25940" y="22218"/>
                  <a:pt x="25920" y="22175"/>
                </a:cubicBezTo>
                <a:close/>
                <a:moveTo>
                  <a:pt x="26285" y="22040"/>
                </a:moveTo>
                <a:lnTo>
                  <a:pt x="26285" y="22040"/>
                </a:lnTo>
                <a:cubicBezTo>
                  <a:pt x="26269" y="22263"/>
                  <a:pt x="26078" y="22231"/>
                  <a:pt x="25982" y="22295"/>
                </a:cubicBezTo>
                <a:cubicBezTo>
                  <a:pt x="26059" y="22233"/>
                  <a:pt x="26257" y="22262"/>
                  <a:pt x="26269" y="22044"/>
                </a:cubicBezTo>
                <a:lnTo>
                  <a:pt x="26269" y="22044"/>
                </a:lnTo>
                <a:cubicBezTo>
                  <a:pt x="26274" y="22043"/>
                  <a:pt x="26280" y="22041"/>
                  <a:pt x="26285" y="22040"/>
                </a:cubicBezTo>
                <a:close/>
                <a:moveTo>
                  <a:pt x="24790" y="22237"/>
                </a:moveTo>
                <a:cubicBezTo>
                  <a:pt x="24763" y="22266"/>
                  <a:pt x="24736" y="22296"/>
                  <a:pt x="24705" y="22327"/>
                </a:cubicBezTo>
                <a:cubicBezTo>
                  <a:pt x="24730" y="22294"/>
                  <a:pt x="24759" y="22265"/>
                  <a:pt x="24790" y="22237"/>
                </a:cubicBezTo>
                <a:close/>
                <a:moveTo>
                  <a:pt x="23317" y="22311"/>
                </a:moveTo>
                <a:cubicBezTo>
                  <a:pt x="23301" y="22343"/>
                  <a:pt x="23301" y="22359"/>
                  <a:pt x="23285" y="22375"/>
                </a:cubicBezTo>
                <a:cubicBezTo>
                  <a:pt x="23285" y="22359"/>
                  <a:pt x="23301" y="22343"/>
                  <a:pt x="23301" y="22327"/>
                </a:cubicBezTo>
                <a:lnTo>
                  <a:pt x="23269" y="22311"/>
                </a:lnTo>
                <a:lnTo>
                  <a:pt x="23269" y="22311"/>
                </a:lnTo>
                <a:cubicBezTo>
                  <a:pt x="23285" y="22327"/>
                  <a:pt x="23285" y="22359"/>
                  <a:pt x="23285" y="22375"/>
                </a:cubicBezTo>
                <a:cubicBezTo>
                  <a:pt x="23285" y="22359"/>
                  <a:pt x="23269" y="22343"/>
                  <a:pt x="23269" y="22311"/>
                </a:cubicBezTo>
                <a:close/>
                <a:moveTo>
                  <a:pt x="24661" y="22360"/>
                </a:moveTo>
                <a:cubicBezTo>
                  <a:pt x="24642" y="22375"/>
                  <a:pt x="24622" y="22391"/>
                  <a:pt x="24601" y="22405"/>
                </a:cubicBezTo>
                <a:lnTo>
                  <a:pt x="24601" y="22405"/>
                </a:lnTo>
                <a:cubicBezTo>
                  <a:pt x="24620" y="22390"/>
                  <a:pt x="24639" y="22376"/>
                  <a:pt x="24661" y="22360"/>
                </a:cubicBezTo>
                <a:close/>
                <a:moveTo>
                  <a:pt x="25643" y="22365"/>
                </a:moveTo>
                <a:lnTo>
                  <a:pt x="25643" y="22365"/>
                </a:lnTo>
                <a:cubicBezTo>
                  <a:pt x="25658" y="22381"/>
                  <a:pt x="25668" y="22402"/>
                  <a:pt x="25679" y="22423"/>
                </a:cubicBezTo>
                <a:cubicBezTo>
                  <a:pt x="25667" y="22399"/>
                  <a:pt x="25655" y="22384"/>
                  <a:pt x="25643" y="22365"/>
                </a:cubicBezTo>
                <a:close/>
                <a:moveTo>
                  <a:pt x="25742" y="22295"/>
                </a:moveTo>
                <a:cubicBezTo>
                  <a:pt x="25742" y="22327"/>
                  <a:pt x="25711" y="22375"/>
                  <a:pt x="25695" y="22423"/>
                </a:cubicBezTo>
                <a:lnTo>
                  <a:pt x="25679" y="22423"/>
                </a:lnTo>
                <a:cubicBezTo>
                  <a:pt x="25695" y="22375"/>
                  <a:pt x="25727" y="22343"/>
                  <a:pt x="25742" y="22295"/>
                </a:cubicBezTo>
                <a:close/>
                <a:moveTo>
                  <a:pt x="26977" y="22172"/>
                </a:moveTo>
                <a:cubicBezTo>
                  <a:pt x="26948" y="22255"/>
                  <a:pt x="26911" y="22344"/>
                  <a:pt x="26865" y="22457"/>
                </a:cubicBezTo>
                <a:lnTo>
                  <a:pt x="26865" y="22457"/>
                </a:lnTo>
                <a:cubicBezTo>
                  <a:pt x="26863" y="22454"/>
                  <a:pt x="26862" y="22452"/>
                  <a:pt x="26861" y="22450"/>
                </a:cubicBezTo>
                <a:lnTo>
                  <a:pt x="26861" y="22450"/>
                </a:lnTo>
                <a:cubicBezTo>
                  <a:pt x="26906" y="22340"/>
                  <a:pt x="26942" y="22252"/>
                  <a:pt x="26977" y="22172"/>
                </a:cubicBezTo>
                <a:close/>
                <a:moveTo>
                  <a:pt x="25533" y="22216"/>
                </a:moveTo>
                <a:lnTo>
                  <a:pt x="25533" y="22216"/>
                </a:lnTo>
                <a:cubicBezTo>
                  <a:pt x="25424" y="22232"/>
                  <a:pt x="25361" y="22295"/>
                  <a:pt x="25360" y="22463"/>
                </a:cubicBezTo>
                <a:lnTo>
                  <a:pt x="25360" y="22463"/>
                </a:lnTo>
                <a:cubicBezTo>
                  <a:pt x="25415" y="22436"/>
                  <a:pt x="25458" y="22420"/>
                  <a:pt x="25487" y="22391"/>
                </a:cubicBezTo>
                <a:cubicBezTo>
                  <a:pt x="25535" y="22375"/>
                  <a:pt x="25583" y="22359"/>
                  <a:pt x="25615" y="22343"/>
                </a:cubicBezTo>
                <a:cubicBezTo>
                  <a:pt x="25617" y="22344"/>
                  <a:pt x="25619" y="22345"/>
                  <a:pt x="25621" y="22347"/>
                </a:cubicBezTo>
                <a:lnTo>
                  <a:pt x="25621" y="22347"/>
                </a:lnTo>
                <a:cubicBezTo>
                  <a:pt x="25624" y="22345"/>
                  <a:pt x="25627" y="22344"/>
                  <a:pt x="25631" y="22343"/>
                </a:cubicBezTo>
                <a:cubicBezTo>
                  <a:pt x="25635" y="22351"/>
                  <a:pt x="25639" y="22358"/>
                  <a:pt x="25643" y="22365"/>
                </a:cubicBezTo>
                <a:lnTo>
                  <a:pt x="25643" y="22365"/>
                </a:lnTo>
                <a:cubicBezTo>
                  <a:pt x="25636" y="22358"/>
                  <a:pt x="25629" y="22352"/>
                  <a:pt x="25621" y="22347"/>
                </a:cubicBezTo>
                <a:lnTo>
                  <a:pt x="25621" y="22347"/>
                </a:lnTo>
                <a:cubicBezTo>
                  <a:pt x="25578" y="22361"/>
                  <a:pt x="25548" y="22377"/>
                  <a:pt x="25503" y="22407"/>
                </a:cubicBezTo>
                <a:cubicBezTo>
                  <a:pt x="25455" y="22423"/>
                  <a:pt x="25407" y="22439"/>
                  <a:pt x="25359" y="22471"/>
                </a:cubicBezTo>
                <a:cubicBezTo>
                  <a:pt x="25359" y="22468"/>
                  <a:pt x="25359" y="22466"/>
                  <a:pt x="25360" y="22463"/>
                </a:cubicBezTo>
                <a:lnTo>
                  <a:pt x="25360" y="22463"/>
                </a:lnTo>
                <a:cubicBezTo>
                  <a:pt x="25354" y="22466"/>
                  <a:pt x="25349" y="22468"/>
                  <a:pt x="25344" y="22471"/>
                </a:cubicBezTo>
                <a:cubicBezTo>
                  <a:pt x="25359" y="22296"/>
                  <a:pt x="25422" y="22232"/>
                  <a:pt x="25533" y="22216"/>
                </a:cubicBezTo>
                <a:close/>
                <a:moveTo>
                  <a:pt x="23827" y="22343"/>
                </a:moveTo>
                <a:cubicBezTo>
                  <a:pt x="23732" y="22391"/>
                  <a:pt x="23652" y="22423"/>
                  <a:pt x="23572" y="22487"/>
                </a:cubicBezTo>
                <a:cubicBezTo>
                  <a:pt x="23636" y="22423"/>
                  <a:pt x="23732" y="22391"/>
                  <a:pt x="23827" y="22343"/>
                </a:cubicBezTo>
                <a:close/>
                <a:moveTo>
                  <a:pt x="24242" y="22311"/>
                </a:moveTo>
                <a:cubicBezTo>
                  <a:pt x="24258" y="22327"/>
                  <a:pt x="24274" y="22327"/>
                  <a:pt x="24274" y="22343"/>
                </a:cubicBezTo>
                <a:cubicBezTo>
                  <a:pt x="24260" y="22343"/>
                  <a:pt x="24245" y="22330"/>
                  <a:pt x="24231" y="22328"/>
                </a:cubicBezTo>
                <a:lnTo>
                  <a:pt x="24231" y="22328"/>
                </a:lnTo>
                <a:cubicBezTo>
                  <a:pt x="24200" y="22370"/>
                  <a:pt x="24161" y="22412"/>
                  <a:pt x="24147" y="22455"/>
                </a:cubicBezTo>
                <a:cubicBezTo>
                  <a:pt x="24131" y="22471"/>
                  <a:pt x="24115" y="22487"/>
                  <a:pt x="24115" y="22519"/>
                </a:cubicBezTo>
                <a:cubicBezTo>
                  <a:pt x="24115" y="22503"/>
                  <a:pt x="24115" y="22471"/>
                  <a:pt x="24131" y="22455"/>
                </a:cubicBezTo>
                <a:cubicBezTo>
                  <a:pt x="24163" y="22407"/>
                  <a:pt x="24194" y="22359"/>
                  <a:pt x="24226" y="22327"/>
                </a:cubicBezTo>
                <a:cubicBezTo>
                  <a:pt x="24228" y="22327"/>
                  <a:pt x="24229" y="22327"/>
                  <a:pt x="24231" y="22328"/>
                </a:cubicBezTo>
                <a:lnTo>
                  <a:pt x="24231" y="22328"/>
                </a:lnTo>
                <a:cubicBezTo>
                  <a:pt x="24235" y="22322"/>
                  <a:pt x="24239" y="22317"/>
                  <a:pt x="24242" y="22311"/>
                </a:cubicBezTo>
                <a:close/>
                <a:moveTo>
                  <a:pt x="24992" y="22263"/>
                </a:moveTo>
                <a:cubicBezTo>
                  <a:pt x="24992" y="22279"/>
                  <a:pt x="24976" y="22311"/>
                  <a:pt x="24960" y="22343"/>
                </a:cubicBezTo>
                <a:cubicBezTo>
                  <a:pt x="24897" y="22407"/>
                  <a:pt x="24865" y="22471"/>
                  <a:pt x="24929" y="22551"/>
                </a:cubicBezTo>
                <a:cubicBezTo>
                  <a:pt x="24865" y="22471"/>
                  <a:pt x="24897" y="22407"/>
                  <a:pt x="24945" y="22343"/>
                </a:cubicBezTo>
                <a:cubicBezTo>
                  <a:pt x="24960" y="22311"/>
                  <a:pt x="24976" y="22279"/>
                  <a:pt x="24992" y="22263"/>
                </a:cubicBezTo>
                <a:close/>
                <a:moveTo>
                  <a:pt x="24274" y="22343"/>
                </a:moveTo>
                <a:cubicBezTo>
                  <a:pt x="24274" y="22391"/>
                  <a:pt x="24258" y="22439"/>
                  <a:pt x="24226" y="22551"/>
                </a:cubicBezTo>
                <a:cubicBezTo>
                  <a:pt x="24242" y="22439"/>
                  <a:pt x="24258" y="22391"/>
                  <a:pt x="24274" y="22343"/>
                </a:cubicBezTo>
                <a:close/>
                <a:moveTo>
                  <a:pt x="24546" y="22439"/>
                </a:moveTo>
                <a:cubicBezTo>
                  <a:pt x="24547" y="22443"/>
                  <a:pt x="24548" y="22447"/>
                  <a:pt x="24550" y="22451"/>
                </a:cubicBezTo>
                <a:lnTo>
                  <a:pt x="24550" y="22451"/>
                </a:lnTo>
                <a:cubicBezTo>
                  <a:pt x="24548" y="22452"/>
                  <a:pt x="24547" y="22454"/>
                  <a:pt x="24546" y="22455"/>
                </a:cubicBezTo>
                <a:cubicBezTo>
                  <a:pt x="24514" y="22455"/>
                  <a:pt x="24482" y="22448"/>
                  <a:pt x="24450" y="22448"/>
                </a:cubicBezTo>
                <a:cubicBezTo>
                  <a:pt x="24434" y="22448"/>
                  <a:pt x="24418" y="22450"/>
                  <a:pt x="24402" y="22455"/>
                </a:cubicBezTo>
                <a:cubicBezTo>
                  <a:pt x="24374" y="22464"/>
                  <a:pt x="24346" y="22479"/>
                  <a:pt x="24311" y="22500"/>
                </a:cubicBezTo>
                <a:lnTo>
                  <a:pt x="24311" y="22500"/>
                </a:lnTo>
                <a:cubicBezTo>
                  <a:pt x="24289" y="22515"/>
                  <a:pt x="24262" y="22533"/>
                  <a:pt x="24226" y="22551"/>
                </a:cubicBezTo>
                <a:cubicBezTo>
                  <a:pt x="24259" y="22531"/>
                  <a:pt x="24287" y="22514"/>
                  <a:pt x="24311" y="22500"/>
                </a:cubicBezTo>
                <a:lnTo>
                  <a:pt x="24311" y="22500"/>
                </a:lnTo>
                <a:cubicBezTo>
                  <a:pt x="24348" y="22474"/>
                  <a:pt x="24372" y="22455"/>
                  <a:pt x="24402" y="22455"/>
                </a:cubicBezTo>
                <a:cubicBezTo>
                  <a:pt x="24450" y="22439"/>
                  <a:pt x="24498" y="22439"/>
                  <a:pt x="24546" y="22439"/>
                </a:cubicBezTo>
                <a:close/>
                <a:moveTo>
                  <a:pt x="25181" y="22400"/>
                </a:moveTo>
                <a:cubicBezTo>
                  <a:pt x="25204" y="22400"/>
                  <a:pt x="25232" y="22407"/>
                  <a:pt x="25264" y="22423"/>
                </a:cubicBezTo>
                <a:cubicBezTo>
                  <a:pt x="25235" y="22411"/>
                  <a:pt x="25209" y="22406"/>
                  <a:pt x="25187" y="22406"/>
                </a:cubicBezTo>
                <a:cubicBezTo>
                  <a:pt x="25070" y="22406"/>
                  <a:pt x="25039" y="22551"/>
                  <a:pt x="24941" y="22551"/>
                </a:cubicBezTo>
                <a:cubicBezTo>
                  <a:pt x="24937" y="22551"/>
                  <a:pt x="24933" y="22551"/>
                  <a:pt x="24929" y="22551"/>
                </a:cubicBezTo>
                <a:lnTo>
                  <a:pt x="24929" y="22551"/>
                </a:lnTo>
                <a:cubicBezTo>
                  <a:pt x="24933" y="22551"/>
                  <a:pt x="24937" y="22551"/>
                  <a:pt x="24941" y="22551"/>
                </a:cubicBezTo>
                <a:cubicBezTo>
                  <a:pt x="25037" y="22551"/>
                  <a:pt x="25068" y="22400"/>
                  <a:pt x="25181" y="22400"/>
                </a:cubicBezTo>
                <a:close/>
                <a:moveTo>
                  <a:pt x="25902" y="22423"/>
                </a:moveTo>
                <a:cubicBezTo>
                  <a:pt x="25902" y="22471"/>
                  <a:pt x="25902" y="22535"/>
                  <a:pt x="25870" y="22583"/>
                </a:cubicBezTo>
                <a:cubicBezTo>
                  <a:pt x="25902" y="22535"/>
                  <a:pt x="25886" y="22455"/>
                  <a:pt x="25902" y="22423"/>
                </a:cubicBezTo>
                <a:close/>
                <a:moveTo>
                  <a:pt x="26796" y="22615"/>
                </a:moveTo>
                <a:cubicBezTo>
                  <a:pt x="26780" y="22630"/>
                  <a:pt x="26780" y="22646"/>
                  <a:pt x="26764" y="22646"/>
                </a:cubicBezTo>
                <a:cubicBezTo>
                  <a:pt x="26764" y="22646"/>
                  <a:pt x="26780" y="22630"/>
                  <a:pt x="26796" y="22615"/>
                </a:cubicBezTo>
                <a:close/>
                <a:moveTo>
                  <a:pt x="24706" y="22328"/>
                </a:moveTo>
                <a:lnTo>
                  <a:pt x="24706" y="22328"/>
                </a:lnTo>
                <a:cubicBezTo>
                  <a:pt x="24737" y="22376"/>
                  <a:pt x="24769" y="22407"/>
                  <a:pt x="24801" y="22455"/>
                </a:cubicBezTo>
                <a:cubicBezTo>
                  <a:pt x="24832" y="22531"/>
                  <a:pt x="24877" y="22608"/>
                  <a:pt x="24909" y="22670"/>
                </a:cubicBezTo>
                <a:lnTo>
                  <a:pt x="24909" y="22670"/>
                </a:lnTo>
                <a:cubicBezTo>
                  <a:pt x="25046" y="22578"/>
                  <a:pt x="25140" y="22501"/>
                  <a:pt x="25264" y="22423"/>
                </a:cubicBezTo>
                <a:lnTo>
                  <a:pt x="25264" y="22423"/>
                </a:lnTo>
                <a:cubicBezTo>
                  <a:pt x="25152" y="22519"/>
                  <a:pt x="25040" y="22583"/>
                  <a:pt x="24913" y="22678"/>
                </a:cubicBezTo>
                <a:cubicBezTo>
                  <a:pt x="24911" y="22676"/>
                  <a:pt x="24910" y="22673"/>
                  <a:pt x="24909" y="22670"/>
                </a:cubicBezTo>
                <a:lnTo>
                  <a:pt x="24909" y="22670"/>
                </a:lnTo>
                <a:cubicBezTo>
                  <a:pt x="24905" y="22673"/>
                  <a:pt x="24901" y="22676"/>
                  <a:pt x="24897" y="22678"/>
                </a:cubicBezTo>
                <a:cubicBezTo>
                  <a:pt x="24865" y="22615"/>
                  <a:pt x="24833" y="22535"/>
                  <a:pt x="24785" y="22455"/>
                </a:cubicBezTo>
                <a:cubicBezTo>
                  <a:pt x="24769" y="22407"/>
                  <a:pt x="24737" y="22376"/>
                  <a:pt x="24706" y="22328"/>
                </a:cubicBezTo>
                <a:close/>
                <a:moveTo>
                  <a:pt x="26865" y="22457"/>
                </a:moveTo>
                <a:cubicBezTo>
                  <a:pt x="26867" y="22461"/>
                  <a:pt x="26871" y="22466"/>
                  <a:pt x="26876" y="22471"/>
                </a:cubicBezTo>
                <a:cubicBezTo>
                  <a:pt x="26920" y="22588"/>
                  <a:pt x="26943" y="22652"/>
                  <a:pt x="26930" y="22691"/>
                </a:cubicBezTo>
                <a:lnTo>
                  <a:pt x="26930" y="22691"/>
                </a:lnTo>
                <a:cubicBezTo>
                  <a:pt x="26931" y="22651"/>
                  <a:pt x="26905" y="22590"/>
                  <a:pt x="26860" y="22487"/>
                </a:cubicBezTo>
                <a:cubicBezTo>
                  <a:pt x="26860" y="22482"/>
                  <a:pt x="26860" y="22476"/>
                  <a:pt x="26860" y="22471"/>
                </a:cubicBezTo>
                <a:cubicBezTo>
                  <a:pt x="26861" y="22466"/>
                  <a:pt x="26863" y="22462"/>
                  <a:pt x="26865" y="22457"/>
                </a:cubicBezTo>
                <a:close/>
                <a:moveTo>
                  <a:pt x="23572" y="22487"/>
                </a:moveTo>
                <a:cubicBezTo>
                  <a:pt x="23492" y="22535"/>
                  <a:pt x="23460" y="22630"/>
                  <a:pt x="23381" y="22694"/>
                </a:cubicBezTo>
                <a:cubicBezTo>
                  <a:pt x="23444" y="22630"/>
                  <a:pt x="23492" y="22535"/>
                  <a:pt x="23572" y="22487"/>
                </a:cubicBezTo>
                <a:close/>
                <a:moveTo>
                  <a:pt x="23861" y="21994"/>
                </a:moveTo>
                <a:cubicBezTo>
                  <a:pt x="23987" y="22120"/>
                  <a:pt x="23984" y="22127"/>
                  <a:pt x="23923" y="22295"/>
                </a:cubicBezTo>
                <a:cubicBezTo>
                  <a:pt x="23971" y="22391"/>
                  <a:pt x="24035" y="22487"/>
                  <a:pt x="24099" y="22583"/>
                </a:cubicBezTo>
                <a:cubicBezTo>
                  <a:pt x="24099" y="22567"/>
                  <a:pt x="24099" y="22535"/>
                  <a:pt x="24115" y="22519"/>
                </a:cubicBezTo>
                <a:lnTo>
                  <a:pt x="24115" y="22519"/>
                </a:lnTo>
                <a:cubicBezTo>
                  <a:pt x="24115" y="22535"/>
                  <a:pt x="24099" y="22567"/>
                  <a:pt x="24099" y="22583"/>
                </a:cubicBezTo>
                <a:cubicBezTo>
                  <a:pt x="24051" y="22615"/>
                  <a:pt x="23971" y="22646"/>
                  <a:pt x="23939" y="22710"/>
                </a:cubicBezTo>
                <a:cubicBezTo>
                  <a:pt x="23955" y="22646"/>
                  <a:pt x="24035" y="22615"/>
                  <a:pt x="24083" y="22583"/>
                </a:cubicBezTo>
                <a:cubicBezTo>
                  <a:pt x="24035" y="22487"/>
                  <a:pt x="23971" y="22391"/>
                  <a:pt x="23907" y="22279"/>
                </a:cubicBezTo>
                <a:cubicBezTo>
                  <a:pt x="23983" y="22127"/>
                  <a:pt x="23987" y="22120"/>
                  <a:pt x="23861" y="21994"/>
                </a:cubicBezTo>
                <a:close/>
                <a:moveTo>
                  <a:pt x="26140" y="22721"/>
                </a:moveTo>
                <a:cubicBezTo>
                  <a:pt x="26180" y="22721"/>
                  <a:pt x="26223" y="22728"/>
                  <a:pt x="26269" y="22742"/>
                </a:cubicBezTo>
                <a:cubicBezTo>
                  <a:pt x="26221" y="22728"/>
                  <a:pt x="26177" y="22721"/>
                  <a:pt x="26136" y="22721"/>
                </a:cubicBezTo>
                <a:lnTo>
                  <a:pt x="26136" y="22721"/>
                </a:lnTo>
                <a:cubicBezTo>
                  <a:pt x="26138" y="22721"/>
                  <a:pt x="26139" y="22721"/>
                  <a:pt x="26140" y="22721"/>
                </a:cubicBezTo>
                <a:close/>
                <a:moveTo>
                  <a:pt x="25679" y="22423"/>
                </a:moveTo>
                <a:lnTo>
                  <a:pt x="25679" y="22423"/>
                </a:lnTo>
                <a:cubicBezTo>
                  <a:pt x="25567" y="22535"/>
                  <a:pt x="25439" y="22646"/>
                  <a:pt x="25296" y="22758"/>
                </a:cubicBezTo>
                <a:cubicBezTo>
                  <a:pt x="25423" y="22646"/>
                  <a:pt x="25551" y="22535"/>
                  <a:pt x="25679" y="22423"/>
                </a:cubicBezTo>
                <a:close/>
                <a:moveTo>
                  <a:pt x="27290" y="22679"/>
                </a:moveTo>
                <a:cubicBezTo>
                  <a:pt x="27242" y="22727"/>
                  <a:pt x="27195" y="22758"/>
                  <a:pt x="27163" y="22790"/>
                </a:cubicBezTo>
                <a:lnTo>
                  <a:pt x="27163" y="22790"/>
                </a:lnTo>
                <a:cubicBezTo>
                  <a:pt x="27158" y="22790"/>
                  <a:pt x="27152" y="22790"/>
                  <a:pt x="27147" y="22790"/>
                </a:cubicBezTo>
                <a:cubicBezTo>
                  <a:pt x="27194" y="22758"/>
                  <a:pt x="27242" y="22727"/>
                  <a:pt x="27290" y="22679"/>
                </a:cubicBezTo>
                <a:close/>
                <a:moveTo>
                  <a:pt x="23969" y="22551"/>
                </a:moveTo>
                <a:cubicBezTo>
                  <a:pt x="23890" y="22583"/>
                  <a:pt x="23827" y="22615"/>
                  <a:pt x="23764" y="22646"/>
                </a:cubicBezTo>
                <a:cubicBezTo>
                  <a:pt x="23653" y="22694"/>
                  <a:pt x="23620" y="22773"/>
                  <a:pt x="23698" y="22868"/>
                </a:cubicBezTo>
                <a:lnTo>
                  <a:pt x="23698" y="22868"/>
                </a:lnTo>
                <a:cubicBezTo>
                  <a:pt x="23802" y="22850"/>
                  <a:pt x="23878" y="22802"/>
                  <a:pt x="23939" y="22710"/>
                </a:cubicBezTo>
                <a:lnTo>
                  <a:pt x="23939" y="22710"/>
                </a:lnTo>
                <a:cubicBezTo>
                  <a:pt x="23891" y="22806"/>
                  <a:pt x="23811" y="22854"/>
                  <a:pt x="23700" y="22870"/>
                </a:cubicBezTo>
                <a:cubicBezTo>
                  <a:pt x="23699" y="22869"/>
                  <a:pt x="23698" y="22868"/>
                  <a:pt x="23698" y="22868"/>
                </a:cubicBezTo>
                <a:lnTo>
                  <a:pt x="23698" y="22868"/>
                </a:lnTo>
                <a:cubicBezTo>
                  <a:pt x="23693" y="22868"/>
                  <a:pt x="23689" y="22869"/>
                  <a:pt x="23684" y="22870"/>
                </a:cubicBezTo>
                <a:cubicBezTo>
                  <a:pt x="23620" y="22774"/>
                  <a:pt x="23652" y="22694"/>
                  <a:pt x="23748" y="22646"/>
                </a:cubicBezTo>
                <a:cubicBezTo>
                  <a:pt x="23827" y="22615"/>
                  <a:pt x="23890" y="22583"/>
                  <a:pt x="23969" y="22551"/>
                </a:cubicBezTo>
                <a:close/>
                <a:moveTo>
                  <a:pt x="25296" y="22758"/>
                </a:moveTo>
                <a:lnTo>
                  <a:pt x="25296" y="22758"/>
                </a:lnTo>
                <a:cubicBezTo>
                  <a:pt x="25364" y="22813"/>
                  <a:pt x="25421" y="22844"/>
                  <a:pt x="25466" y="22882"/>
                </a:cubicBezTo>
                <a:lnTo>
                  <a:pt x="25466" y="22882"/>
                </a:lnTo>
                <a:cubicBezTo>
                  <a:pt x="25420" y="22851"/>
                  <a:pt x="25372" y="22820"/>
                  <a:pt x="25296" y="22758"/>
                </a:cubicBezTo>
                <a:close/>
                <a:moveTo>
                  <a:pt x="25466" y="22882"/>
                </a:moveTo>
                <a:cubicBezTo>
                  <a:pt x="25468" y="22883"/>
                  <a:pt x="25469" y="22885"/>
                  <a:pt x="25471" y="22886"/>
                </a:cubicBezTo>
                <a:cubicBezTo>
                  <a:pt x="25471" y="22886"/>
                  <a:pt x="25471" y="22886"/>
                  <a:pt x="25471" y="22887"/>
                </a:cubicBezTo>
                <a:lnTo>
                  <a:pt x="25471" y="22887"/>
                </a:lnTo>
                <a:cubicBezTo>
                  <a:pt x="25469" y="22885"/>
                  <a:pt x="25468" y="22884"/>
                  <a:pt x="25466" y="22882"/>
                </a:cubicBezTo>
                <a:close/>
                <a:moveTo>
                  <a:pt x="11363" y="22790"/>
                </a:moveTo>
                <a:cubicBezTo>
                  <a:pt x="11363" y="22822"/>
                  <a:pt x="11363" y="22854"/>
                  <a:pt x="11395" y="22902"/>
                </a:cubicBezTo>
                <a:cubicBezTo>
                  <a:pt x="11363" y="22854"/>
                  <a:pt x="11347" y="22806"/>
                  <a:pt x="11363" y="22790"/>
                </a:cubicBezTo>
                <a:close/>
                <a:moveTo>
                  <a:pt x="23524" y="22854"/>
                </a:moveTo>
                <a:cubicBezTo>
                  <a:pt x="23556" y="22870"/>
                  <a:pt x="23588" y="22902"/>
                  <a:pt x="23620" y="22918"/>
                </a:cubicBezTo>
                <a:cubicBezTo>
                  <a:pt x="23636" y="22902"/>
                  <a:pt x="23668" y="22886"/>
                  <a:pt x="23700" y="22870"/>
                </a:cubicBezTo>
                <a:lnTo>
                  <a:pt x="23700" y="22870"/>
                </a:lnTo>
                <a:cubicBezTo>
                  <a:pt x="23668" y="22886"/>
                  <a:pt x="23652" y="22902"/>
                  <a:pt x="23620" y="22934"/>
                </a:cubicBezTo>
                <a:cubicBezTo>
                  <a:pt x="23588" y="22902"/>
                  <a:pt x="23556" y="22886"/>
                  <a:pt x="23524" y="22854"/>
                </a:cubicBezTo>
                <a:close/>
                <a:moveTo>
                  <a:pt x="23620" y="22934"/>
                </a:moveTo>
                <a:lnTo>
                  <a:pt x="23620" y="22934"/>
                </a:lnTo>
                <a:cubicBezTo>
                  <a:pt x="23588" y="22950"/>
                  <a:pt x="23572" y="22966"/>
                  <a:pt x="23540" y="22982"/>
                </a:cubicBezTo>
                <a:cubicBezTo>
                  <a:pt x="23556" y="22966"/>
                  <a:pt x="23588" y="22950"/>
                  <a:pt x="23620" y="22934"/>
                </a:cubicBezTo>
                <a:close/>
                <a:moveTo>
                  <a:pt x="22966" y="22519"/>
                </a:moveTo>
                <a:cubicBezTo>
                  <a:pt x="23061" y="22583"/>
                  <a:pt x="23157" y="22630"/>
                  <a:pt x="23221" y="22694"/>
                </a:cubicBezTo>
                <a:cubicBezTo>
                  <a:pt x="23245" y="22725"/>
                  <a:pt x="23270" y="22737"/>
                  <a:pt x="23292" y="22738"/>
                </a:cubicBezTo>
                <a:lnTo>
                  <a:pt x="23292" y="22738"/>
                </a:lnTo>
                <a:cubicBezTo>
                  <a:pt x="23326" y="22736"/>
                  <a:pt x="23353" y="22713"/>
                  <a:pt x="23381" y="22694"/>
                </a:cubicBezTo>
                <a:lnTo>
                  <a:pt x="23381" y="22694"/>
                </a:lnTo>
                <a:cubicBezTo>
                  <a:pt x="23362" y="22713"/>
                  <a:pt x="23331" y="22738"/>
                  <a:pt x="23296" y="22738"/>
                </a:cubicBezTo>
                <a:cubicBezTo>
                  <a:pt x="23295" y="22738"/>
                  <a:pt x="23294" y="22738"/>
                  <a:pt x="23292" y="22738"/>
                </a:cubicBezTo>
                <a:lnTo>
                  <a:pt x="23292" y="22738"/>
                </a:lnTo>
                <a:cubicBezTo>
                  <a:pt x="23291" y="22738"/>
                  <a:pt x="23290" y="22738"/>
                  <a:pt x="23288" y="22738"/>
                </a:cubicBezTo>
                <a:cubicBezTo>
                  <a:pt x="23264" y="22738"/>
                  <a:pt x="23237" y="22727"/>
                  <a:pt x="23205" y="22694"/>
                </a:cubicBezTo>
                <a:cubicBezTo>
                  <a:pt x="23143" y="22633"/>
                  <a:pt x="23052" y="22586"/>
                  <a:pt x="22960" y="22526"/>
                </a:cubicBezTo>
                <a:lnTo>
                  <a:pt x="22960" y="22526"/>
                </a:lnTo>
                <a:cubicBezTo>
                  <a:pt x="22800" y="22728"/>
                  <a:pt x="22534" y="22793"/>
                  <a:pt x="22455" y="23061"/>
                </a:cubicBezTo>
                <a:cubicBezTo>
                  <a:pt x="22535" y="22790"/>
                  <a:pt x="22806" y="22726"/>
                  <a:pt x="22950" y="22519"/>
                </a:cubicBezTo>
                <a:cubicBezTo>
                  <a:pt x="22953" y="22521"/>
                  <a:pt x="22957" y="22523"/>
                  <a:pt x="22960" y="22526"/>
                </a:cubicBezTo>
                <a:lnTo>
                  <a:pt x="22960" y="22526"/>
                </a:lnTo>
                <a:cubicBezTo>
                  <a:pt x="22962" y="22523"/>
                  <a:pt x="22964" y="22521"/>
                  <a:pt x="22966" y="22519"/>
                </a:cubicBezTo>
                <a:close/>
                <a:moveTo>
                  <a:pt x="23540" y="22982"/>
                </a:moveTo>
                <a:cubicBezTo>
                  <a:pt x="23572" y="23013"/>
                  <a:pt x="23604" y="23029"/>
                  <a:pt x="23668" y="23093"/>
                </a:cubicBezTo>
                <a:cubicBezTo>
                  <a:pt x="23588" y="23029"/>
                  <a:pt x="23572" y="23013"/>
                  <a:pt x="23540" y="22982"/>
                </a:cubicBezTo>
                <a:close/>
                <a:moveTo>
                  <a:pt x="25998" y="23069"/>
                </a:moveTo>
                <a:cubicBezTo>
                  <a:pt x="25994" y="23081"/>
                  <a:pt x="25990" y="23093"/>
                  <a:pt x="25982" y="23109"/>
                </a:cubicBezTo>
                <a:cubicBezTo>
                  <a:pt x="25982" y="23110"/>
                  <a:pt x="25983" y="23111"/>
                  <a:pt x="25984" y="23112"/>
                </a:cubicBezTo>
                <a:lnTo>
                  <a:pt x="25984" y="23112"/>
                </a:lnTo>
                <a:cubicBezTo>
                  <a:pt x="25988" y="23105"/>
                  <a:pt x="25993" y="23098"/>
                  <a:pt x="25998" y="23093"/>
                </a:cubicBezTo>
                <a:cubicBezTo>
                  <a:pt x="25998" y="23084"/>
                  <a:pt x="25998" y="23077"/>
                  <a:pt x="25998" y="23069"/>
                </a:cubicBezTo>
                <a:close/>
                <a:moveTo>
                  <a:pt x="23364" y="23078"/>
                </a:moveTo>
                <a:lnTo>
                  <a:pt x="23364" y="23078"/>
                </a:lnTo>
                <a:cubicBezTo>
                  <a:pt x="23357" y="23085"/>
                  <a:pt x="23353" y="23097"/>
                  <a:pt x="23353" y="23112"/>
                </a:cubicBezTo>
                <a:lnTo>
                  <a:pt x="23353" y="23112"/>
                </a:lnTo>
                <a:cubicBezTo>
                  <a:pt x="23352" y="23098"/>
                  <a:pt x="23356" y="23086"/>
                  <a:pt x="23364" y="23078"/>
                </a:cubicBezTo>
                <a:close/>
                <a:moveTo>
                  <a:pt x="23061" y="23093"/>
                </a:moveTo>
                <a:cubicBezTo>
                  <a:pt x="23045" y="23093"/>
                  <a:pt x="23045" y="23109"/>
                  <a:pt x="23045" y="23109"/>
                </a:cubicBezTo>
                <a:cubicBezTo>
                  <a:pt x="23045" y="23109"/>
                  <a:pt x="23045" y="23125"/>
                  <a:pt x="23045" y="23125"/>
                </a:cubicBezTo>
                <a:cubicBezTo>
                  <a:pt x="23029" y="23125"/>
                  <a:pt x="23045" y="23109"/>
                  <a:pt x="23029" y="23109"/>
                </a:cubicBezTo>
                <a:cubicBezTo>
                  <a:pt x="23045" y="23109"/>
                  <a:pt x="23045" y="23093"/>
                  <a:pt x="23061" y="23093"/>
                </a:cubicBezTo>
                <a:close/>
                <a:moveTo>
                  <a:pt x="25981" y="23115"/>
                </a:moveTo>
                <a:lnTo>
                  <a:pt x="25981" y="23115"/>
                </a:lnTo>
                <a:cubicBezTo>
                  <a:pt x="25979" y="23125"/>
                  <a:pt x="25974" y="23139"/>
                  <a:pt x="25967" y="23151"/>
                </a:cubicBezTo>
                <a:lnTo>
                  <a:pt x="25967" y="23151"/>
                </a:lnTo>
                <a:cubicBezTo>
                  <a:pt x="25968" y="23141"/>
                  <a:pt x="25974" y="23128"/>
                  <a:pt x="25981" y="23115"/>
                </a:cubicBezTo>
                <a:close/>
                <a:moveTo>
                  <a:pt x="23668" y="23093"/>
                </a:moveTo>
                <a:lnTo>
                  <a:pt x="23668" y="23093"/>
                </a:lnTo>
                <a:cubicBezTo>
                  <a:pt x="23540" y="23125"/>
                  <a:pt x="23460" y="23141"/>
                  <a:pt x="23365" y="23173"/>
                </a:cubicBezTo>
                <a:cubicBezTo>
                  <a:pt x="23356" y="23149"/>
                  <a:pt x="23352" y="23128"/>
                  <a:pt x="23353" y="23112"/>
                </a:cubicBezTo>
                <a:lnTo>
                  <a:pt x="23353" y="23112"/>
                </a:lnTo>
                <a:cubicBezTo>
                  <a:pt x="23353" y="23126"/>
                  <a:pt x="23357" y="23142"/>
                  <a:pt x="23365" y="23157"/>
                </a:cubicBezTo>
                <a:cubicBezTo>
                  <a:pt x="23444" y="23141"/>
                  <a:pt x="23540" y="23125"/>
                  <a:pt x="23668" y="23093"/>
                </a:cubicBezTo>
                <a:close/>
                <a:moveTo>
                  <a:pt x="23875" y="23093"/>
                </a:moveTo>
                <a:cubicBezTo>
                  <a:pt x="23875" y="23103"/>
                  <a:pt x="23875" y="23118"/>
                  <a:pt x="23875" y="23125"/>
                </a:cubicBezTo>
                <a:cubicBezTo>
                  <a:pt x="23875" y="23125"/>
                  <a:pt x="23875" y="23125"/>
                  <a:pt x="23891" y="23109"/>
                </a:cubicBezTo>
                <a:cubicBezTo>
                  <a:pt x="23971" y="23141"/>
                  <a:pt x="24067" y="23173"/>
                  <a:pt x="24115" y="23189"/>
                </a:cubicBezTo>
                <a:cubicBezTo>
                  <a:pt x="24067" y="23173"/>
                  <a:pt x="23971" y="23141"/>
                  <a:pt x="23875" y="23125"/>
                </a:cubicBezTo>
                <a:cubicBezTo>
                  <a:pt x="23859" y="23141"/>
                  <a:pt x="23859" y="23141"/>
                  <a:pt x="23859" y="23157"/>
                </a:cubicBezTo>
                <a:cubicBezTo>
                  <a:pt x="23859" y="23141"/>
                  <a:pt x="23859" y="23141"/>
                  <a:pt x="23859" y="23125"/>
                </a:cubicBezTo>
                <a:cubicBezTo>
                  <a:pt x="23859" y="23125"/>
                  <a:pt x="23875" y="23109"/>
                  <a:pt x="23875" y="23093"/>
                </a:cubicBezTo>
                <a:close/>
                <a:moveTo>
                  <a:pt x="24402" y="22966"/>
                </a:moveTo>
                <a:lnTo>
                  <a:pt x="24402" y="22966"/>
                </a:lnTo>
                <a:cubicBezTo>
                  <a:pt x="24306" y="23045"/>
                  <a:pt x="24226" y="23109"/>
                  <a:pt x="24115" y="23189"/>
                </a:cubicBezTo>
                <a:cubicBezTo>
                  <a:pt x="24226" y="23109"/>
                  <a:pt x="24290" y="23045"/>
                  <a:pt x="24402" y="22966"/>
                </a:cubicBezTo>
                <a:close/>
                <a:moveTo>
                  <a:pt x="25870" y="22583"/>
                </a:moveTo>
                <a:cubicBezTo>
                  <a:pt x="25711" y="22822"/>
                  <a:pt x="25535" y="23045"/>
                  <a:pt x="25359" y="23285"/>
                </a:cubicBezTo>
                <a:cubicBezTo>
                  <a:pt x="25535" y="23045"/>
                  <a:pt x="25695" y="22806"/>
                  <a:pt x="25870" y="22583"/>
                </a:cubicBezTo>
                <a:close/>
                <a:moveTo>
                  <a:pt x="25471" y="22887"/>
                </a:moveTo>
                <a:cubicBezTo>
                  <a:pt x="25477" y="22892"/>
                  <a:pt x="25482" y="22897"/>
                  <a:pt x="25487" y="22902"/>
                </a:cubicBezTo>
                <a:cubicBezTo>
                  <a:pt x="25471" y="23061"/>
                  <a:pt x="25248" y="23109"/>
                  <a:pt x="25296" y="23301"/>
                </a:cubicBezTo>
                <a:cubicBezTo>
                  <a:pt x="25232" y="23110"/>
                  <a:pt x="25454" y="23062"/>
                  <a:pt x="25471" y="22887"/>
                </a:cubicBezTo>
                <a:close/>
                <a:moveTo>
                  <a:pt x="25359" y="23285"/>
                </a:moveTo>
                <a:cubicBezTo>
                  <a:pt x="25359" y="23301"/>
                  <a:pt x="25328" y="23301"/>
                  <a:pt x="25296" y="23301"/>
                </a:cubicBezTo>
                <a:cubicBezTo>
                  <a:pt x="25312" y="23293"/>
                  <a:pt x="25324" y="23293"/>
                  <a:pt x="25334" y="23293"/>
                </a:cubicBezTo>
                <a:cubicBezTo>
                  <a:pt x="25344" y="23293"/>
                  <a:pt x="25351" y="23293"/>
                  <a:pt x="25359" y="23285"/>
                </a:cubicBezTo>
                <a:close/>
                <a:moveTo>
                  <a:pt x="25967" y="23151"/>
                </a:moveTo>
                <a:cubicBezTo>
                  <a:pt x="25966" y="23153"/>
                  <a:pt x="25966" y="23155"/>
                  <a:pt x="25966" y="23157"/>
                </a:cubicBezTo>
                <a:cubicBezTo>
                  <a:pt x="25961" y="23213"/>
                  <a:pt x="25949" y="23263"/>
                  <a:pt x="25929" y="23308"/>
                </a:cubicBezTo>
                <a:lnTo>
                  <a:pt x="25929" y="23308"/>
                </a:lnTo>
                <a:cubicBezTo>
                  <a:pt x="25943" y="23267"/>
                  <a:pt x="25950" y="23222"/>
                  <a:pt x="25950" y="23173"/>
                </a:cubicBezTo>
                <a:cubicBezTo>
                  <a:pt x="25956" y="23167"/>
                  <a:pt x="25962" y="23159"/>
                  <a:pt x="25967" y="23151"/>
                </a:cubicBezTo>
                <a:close/>
                <a:moveTo>
                  <a:pt x="26930" y="22691"/>
                </a:moveTo>
                <a:cubicBezTo>
                  <a:pt x="26927" y="22750"/>
                  <a:pt x="26862" y="22761"/>
                  <a:pt x="26700" y="22790"/>
                </a:cubicBezTo>
                <a:cubicBezTo>
                  <a:pt x="26604" y="22790"/>
                  <a:pt x="26509" y="22870"/>
                  <a:pt x="26445" y="22950"/>
                </a:cubicBezTo>
                <a:cubicBezTo>
                  <a:pt x="26349" y="23045"/>
                  <a:pt x="26285" y="23173"/>
                  <a:pt x="26205" y="23285"/>
                </a:cubicBezTo>
                <a:cubicBezTo>
                  <a:pt x="26189" y="23301"/>
                  <a:pt x="26157" y="23317"/>
                  <a:pt x="26126" y="23333"/>
                </a:cubicBezTo>
                <a:cubicBezTo>
                  <a:pt x="26078" y="23254"/>
                  <a:pt x="26031" y="23175"/>
                  <a:pt x="25984" y="23112"/>
                </a:cubicBezTo>
                <a:lnTo>
                  <a:pt x="25984" y="23112"/>
                </a:lnTo>
                <a:cubicBezTo>
                  <a:pt x="25983" y="23113"/>
                  <a:pt x="25982" y="23114"/>
                  <a:pt x="25981" y="23115"/>
                </a:cubicBezTo>
                <a:lnTo>
                  <a:pt x="25981" y="23115"/>
                </a:lnTo>
                <a:cubicBezTo>
                  <a:pt x="25982" y="23113"/>
                  <a:pt x="25982" y="23111"/>
                  <a:pt x="25982" y="23109"/>
                </a:cubicBezTo>
                <a:cubicBezTo>
                  <a:pt x="25982" y="23077"/>
                  <a:pt x="25998" y="23045"/>
                  <a:pt x="25998" y="23029"/>
                </a:cubicBezTo>
                <a:cubicBezTo>
                  <a:pt x="25998" y="23025"/>
                  <a:pt x="25998" y="23019"/>
                  <a:pt x="25998" y="23013"/>
                </a:cubicBezTo>
                <a:lnTo>
                  <a:pt x="26014" y="23013"/>
                </a:lnTo>
                <a:cubicBezTo>
                  <a:pt x="26014" y="23019"/>
                  <a:pt x="26013" y="23025"/>
                  <a:pt x="26012" y="23029"/>
                </a:cubicBezTo>
                <a:lnTo>
                  <a:pt x="26014" y="23029"/>
                </a:lnTo>
                <a:cubicBezTo>
                  <a:pt x="26013" y="23031"/>
                  <a:pt x="26012" y="23033"/>
                  <a:pt x="26011" y="23034"/>
                </a:cubicBezTo>
                <a:lnTo>
                  <a:pt x="26011" y="23034"/>
                </a:lnTo>
                <a:cubicBezTo>
                  <a:pt x="26012" y="23033"/>
                  <a:pt x="26012" y="23031"/>
                  <a:pt x="26012" y="23029"/>
                </a:cubicBezTo>
                <a:lnTo>
                  <a:pt x="25998" y="23029"/>
                </a:lnTo>
                <a:cubicBezTo>
                  <a:pt x="25998" y="23044"/>
                  <a:pt x="25998" y="23056"/>
                  <a:pt x="25998" y="23069"/>
                </a:cubicBezTo>
                <a:lnTo>
                  <a:pt x="25998" y="23069"/>
                </a:lnTo>
                <a:cubicBezTo>
                  <a:pt x="26001" y="23059"/>
                  <a:pt x="26005" y="23048"/>
                  <a:pt x="26011" y="23034"/>
                </a:cubicBezTo>
                <a:lnTo>
                  <a:pt x="26011" y="23034"/>
                </a:lnTo>
                <a:cubicBezTo>
                  <a:pt x="26007" y="23054"/>
                  <a:pt x="25998" y="23069"/>
                  <a:pt x="25998" y="23093"/>
                </a:cubicBezTo>
                <a:cubicBezTo>
                  <a:pt x="26046" y="23157"/>
                  <a:pt x="26078" y="23237"/>
                  <a:pt x="26141" y="23317"/>
                </a:cubicBezTo>
                <a:cubicBezTo>
                  <a:pt x="26157" y="23301"/>
                  <a:pt x="26189" y="23301"/>
                  <a:pt x="26205" y="23269"/>
                </a:cubicBezTo>
                <a:cubicBezTo>
                  <a:pt x="26285" y="23157"/>
                  <a:pt x="26349" y="23029"/>
                  <a:pt x="26445" y="22934"/>
                </a:cubicBezTo>
                <a:cubicBezTo>
                  <a:pt x="26509" y="22854"/>
                  <a:pt x="26604" y="22790"/>
                  <a:pt x="26700" y="22774"/>
                </a:cubicBezTo>
                <a:cubicBezTo>
                  <a:pt x="26846" y="22748"/>
                  <a:pt x="26914" y="22736"/>
                  <a:pt x="26930" y="22691"/>
                </a:cubicBezTo>
                <a:close/>
                <a:moveTo>
                  <a:pt x="23362" y="23174"/>
                </a:moveTo>
                <a:lnTo>
                  <a:pt x="23362" y="23174"/>
                </a:lnTo>
                <a:cubicBezTo>
                  <a:pt x="23235" y="23238"/>
                  <a:pt x="23108" y="23317"/>
                  <a:pt x="22982" y="23381"/>
                </a:cubicBezTo>
                <a:cubicBezTo>
                  <a:pt x="22976" y="23381"/>
                  <a:pt x="22970" y="23381"/>
                  <a:pt x="22964" y="23381"/>
                </a:cubicBezTo>
                <a:lnTo>
                  <a:pt x="22964" y="23381"/>
                </a:lnTo>
                <a:cubicBezTo>
                  <a:pt x="22934" y="23396"/>
                  <a:pt x="22904" y="23397"/>
                  <a:pt x="22874" y="23410"/>
                </a:cubicBezTo>
                <a:lnTo>
                  <a:pt x="22874" y="23410"/>
                </a:lnTo>
                <a:cubicBezTo>
                  <a:pt x="22876" y="23418"/>
                  <a:pt x="22878" y="23426"/>
                  <a:pt x="22880" y="23435"/>
                </a:cubicBezTo>
                <a:lnTo>
                  <a:pt x="22880" y="23435"/>
                </a:lnTo>
                <a:cubicBezTo>
                  <a:pt x="22876" y="23426"/>
                  <a:pt x="22873" y="23419"/>
                  <a:pt x="22870" y="23412"/>
                </a:cubicBezTo>
                <a:cubicBezTo>
                  <a:pt x="22871" y="23412"/>
                  <a:pt x="22873" y="23411"/>
                  <a:pt x="22874" y="23410"/>
                </a:cubicBezTo>
                <a:lnTo>
                  <a:pt x="22874" y="23410"/>
                </a:lnTo>
                <a:cubicBezTo>
                  <a:pt x="22873" y="23406"/>
                  <a:pt x="22871" y="23401"/>
                  <a:pt x="22870" y="23397"/>
                </a:cubicBezTo>
                <a:cubicBezTo>
                  <a:pt x="22898" y="23397"/>
                  <a:pt x="22926" y="23384"/>
                  <a:pt x="22964" y="23381"/>
                </a:cubicBezTo>
                <a:lnTo>
                  <a:pt x="22964" y="23381"/>
                </a:lnTo>
                <a:cubicBezTo>
                  <a:pt x="22965" y="23381"/>
                  <a:pt x="22965" y="23381"/>
                  <a:pt x="22966" y="23381"/>
                </a:cubicBezTo>
                <a:cubicBezTo>
                  <a:pt x="23108" y="23317"/>
                  <a:pt x="23235" y="23238"/>
                  <a:pt x="23362" y="23174"/>
                </a:cubicBezTo>
                <a:close/>
                <a:moveTo>
                  <a:pt x="11352" y="22630"/>
                </a:moveTo>
                <a:cubicBezTo>
                  <a:pt x="11273" y="22630"/>
                  <a:pt x="11177" y="22652"/>
                  <a:pt x="11060" y="22694"/>
                </a:cubicBezTo>
                <a:cubicBezTo>
                  <a:pt x="11012" y="22790"/>
                  <a:pt x="11028" y="22966"/>
                  <a:pt x="11060" y="23125"/>
                </a:cubicBezTo>
                <a:cubicBezTo>
                  <a:pt x="11060" y="23125"/>
                  <a:pt x="11060" y="23141"/>
                  <a:pt x="11060" y="23141"/>
                </a:cubicBezTo>
                <a:lnTo>
                  <a:pt x="11076" y="23157"/>
                </a:lnTo>
                <a:cubicBezTo>
                  <a:pt x="11108" y="23301"/>
                  <a:pt x="11188" y="23444"/>
                  <a:pt x="11267" y="23492"/>
                </a:cubicBezTo>
                <a:cubicBezTo>
                  <a:pt x="11267" y="23492"/>
                  <a:pt x="11267" y="23508"/>
                  <a:pt x="11267" y="23508"/>
                </a:cubicBezTo>
                <a:cubicBezTo>
                  <a:pt x="11395" y="23476"/>
                  <a:pt x="11491" y="23428"/>
                  <a:pt x="11555" y="23365"/>
                </a:cubicBezTo>
                <a:lnTo>
                  <a:pt x="11555" y="23365"/>
                </a:lnTo>
                <a:cubicBezTo>
                  <a:pt x="11500" y="23376"/>
                  <a:pt x="11437" y="23394"/>
                  <a:pt x="11372" y="23394"/>
                </a:cubicBezTo>
                <a:cubicBezTo>
                  <a:pt x="11343" y="23394"/>
                  <a:pt x="11314" y="23391"/>
                  <a:pt x="11285" y="23381"/>
                </a:cubicBezTo>
                <a:lnTo>
                  <a:pt x="11285" y="23381"/>
                </a:lnTo>
                <a:cubicBezTo>
                  <a:pt x="11312" y="23390"/>
                  <a:pt x="11340" y="23394"/>
                  <a:pt x="11367" y="23394"/>
                </a:cubicBezTo>
                <a:cubicBezTo>
                  <a:pt x="11434" y="23394"/>
                  <a:pt x="11498" y="23371"/>
                  <a:pt x="11555" y="23349"/>
                </a:cubicBezTo>
                <a:cubicBezTo>
                  <a:pt x="11603" y="23301"/>
                  <a:pt x="11651" y="23253"/>
                  <a:pt x="11666" y="23189"/>
                </a:cubicBezTo>
                <a:cubicBezTo>
                  <a:pt x="11714" y="23077"/>
                  <a:pt x="11714" y="22966"/>
                  <a:pt x="11698" y="22870"/>
                </a:cubicBezTo>
                <a:cubicBezTo>
                  <a:pt x="11666" y="22758"/>
                  <a:pt x="11587" y="22678"/>
                  <a:pt x="11459" y="22646"/>
                </a:cubicBezTo>
                <a:cubicBezTo>
                  <a:pt x="11427" y="22636"/>
                  <a:pt x="11392" y="22630"/>
                  <a:pt x="11352" y="22630"/>
                </a:cubicBezTo>
                <a:close/>
                <a:moveTo>
                  <a:pt x="10062" y="23490"/>
                </a:moveTo>
                <a:lnTo>
                  <a:pt x="10062" y="23490"/>
                </a:lnTo>
                <a:cubicBezTo>
                  <a:pt x="10065" y="23491"/>
                  <a:pt x="10068" y="23492"/>
                  <a:pt x="10071" y="23492"/>
                </a:cubicBezTo>
                <a:cubicBezTo>
                  <a:pt x="10056" y="23511"/>
                  <a:pt x="10042" y="23531"/>
                  <a:pt x="10029" y="23552"/>
                </a:cubicBezTo>
                <a:lnTo>
                  <a:pt x="10029" y="23552"/>
                </a:lnTo>
                <a:cubicBezTo>
                  <a:pt x="10039" y="23532"/>
                  <a:pt x="10050" y="23511"/>
                  <a:pt x="10062" y="23490"/>
                </a:cubicBezTo>
                <a:close/>
                <a:moveTo>
                  <a:pt x="22982" y="23381"/>
                </a:moveTo>
                <a:lnTo>
                  <a:pt x="22982" y="23381"/>
                </a:lnTo>
                <a:cubicBezTo>
                  <a:pt x="22966" y="23428"/>
                  <a:pt x="22950" y="23492"/>
                  <a:pt x="22934" y="23588"/>
                </a:cubicBezTo>
                <a:cubicBezTo>
                  <a:pt x="22931" y="23579"/>
                  <a:pt x="22928" y="23570"/>
                  <a:pt x="22925" y="23562"/>
                </a:cubicBezTo>
                <a:lnTo>
                  <a:pt x="22925" y="23562"/>
                </a:lnTo>
                <a:cubicBezTo>
                  <a:pt x="22952" y="23469"/>
                  <a:pt x="22967" y="23425"/>
                  <a:pt x="22982" y="23381"/>
                </a:cubicBezTo>
                <a:close/>
                <a:moveTo>
                  <a:pt x="25929" y="23308"/>
                </a:moveTo>
                <a:lnTo>
                  <a:pt x="25929" y="23308"/>
                </a:lnTo>
                <a:cubicBezTo>
                  <a:pt x="25889" y="23427"/>
                  <a:pt x="25797" y="23513"/>
                  <a:pt x="25679" y="23572"/>
                </a:cubicBezTo>
                <a:cubicBezTo>
                  <a:pt x="25633" y="23603"/>
                  <a:pt x="25602" y="23633"/>
                  <a:pt x="25557" y="23664"/>
                </a:cubicBezTo>
                <a:lnTo>
                  <a:pt x="25557" y="23664"/>
                </a:lnTo>
                <a:cubicBezTo>
                  <a:pt x="25555" y="23660"/>
                  <a:pt x="25553" y="23656"/>
                  <a:pt x="25551" y="23652"/>
                </a:cubicBezTo>
                <a:cubicBezTo>
                  <a:pt x="25615" y="23620"/>
                  <a:pt x="25647" y="23588"/>
                  <a:pt x="25679" y="23556"/>
                </a:cubicBezTo>
                <a:cubicBezTo>
                  <a:pt x="25792" y="23499"/>
                  <a:pt x="25881" y="23419"/>
                  <a:pt x="25929" y="23308"/>
                </a:cubicBezTo>
                <a:close/>
                <a:moveTo>
                  <a:pt x="24546" y="23412"/>
                </a:moveTo>
                <a:lnTo>
                  <a:pt x="24577" y="23444"/>
                </a:lnTo>
                <a:cubicBezTo>
                  <a:pt x="24482" y="23524"/>
                  <a:pt x="24402" y="23604"/>
                  <a:pt x="24306" y="23684"/>
                </a:cubicBezTo>
                <a:cubicBezTo>
                  <a:pt x="24358" y="23741"/>
                  <a:pt x="24408" y="23761"/>
                  <a:pt x="24457" y="23762"/>
                </a:cubicBezTo>
                <a:lnTo>
                  <a:pt x="24457" y="23762"/>
                </a:lnTo>
                <a:cubicBezTo>
                  <a:pt x="24456" y="23762"/>
                  <a:pt x="24454" y="23762"/>
                  <a:pt x="24453" y="23762"/>
                </a:cubicBezTo>
                <a:cubicBezTo>
                  <a:pt x="24402" y="23762"/>
                  <a:pt x="24349" y="23742"/>
                  <a:pt x="24290" y="23684"/>
                </a:cubicBezTo>
                <a:cubicBezTo>
                  <a:pt x="24386" y="23588"/>
                  <a:pt x="24482" y="23524"/>
                  <a:pt x="24562" y="23444"/>
                </a:cubicBezTo>
                <a:lnTo>
                  <a:pt x="24546" y="23412"/>
                </a:lnTo>
                <a:close/>
                <a:moveTo>
                  <a:pt x="10246" y="23700"/>
                </a:moveTo>
                <a:cubicBezTo>
                  <a:pt x="10230" y="23724"/>
                  <a:pt x="10214" y="23744"/>
                  <a:pt x="10198" y="23764"/>
                </a:cubicBezTo>
                <a:lnTo>
                  <a:pt x="10198" y="23764"/>
                </a:lnTo>
                <a:lnTo>
                  <a:pt x="10246" y="23700"/>
                </a:lnTo>
                <a:close/>
                <a:moveTo>
                  <a:pt x="10007" y="23795"/>
                </a:moveTo>
                <a:lnTo>
                  <a:pt x="10032" y="23833"/>
                </a:lnTo>
                <a:lnTo>
                  <a:pt x="10032" y="23833"/>
                </a:lnTo>
                <a:cubicBezTo>
                  <a:pt x="10022" y="23821"/>
                  <a:pt x="10013" y="23808"/>
                  <a:pt x="10007" y="23795"/>
                </a:cubicBezTo>
                <a:close/>
                <a:moveTo>
                  <a:pt x="25557" y="23664"/>
                </a:moveTo>
                <a:cubicBezTo>
                  <a:pt x="25585" y="23724"/>
                  <a:pt x="25600" y="23784"/>
                  <a:pt x="25615" y="23843"/>
                </a:cubicBezTo>
                <a:cubicBezTo>
                  <a:pt x="25613" y="23844"/>
                  <a:pt x="25611" y="23845"/>
                  <a:pt x="25610" y="23846"/>
                </a:cubicBezTo>
                <a:lnTo>
                  <a:pt x="25610" y="23846"/>
                </a:lnTo>
                <a:cubicBezTo>
                  <a:pt x="25581" y="23774"/>
                  <a:pt x="25566" y="23728"/>
                  <a:pt x="25551" y="23668"/>
                </a:cubicBezTo>
                <a:cubicBezTo>
                  <a:pt x="25553" y="23667"/>
                  <a:pt x="25555" y="23665"/>
                  <a:pt x="25557" y="23664"/>
                </a:cubicBezTo>
                <a:close/>
                <a:moveTo>
                  <a:pt x="10725" y="23744"/>
                </a:moveTo>
                <a:cubicBezTo>
                  <a:pt x="10725" y="23784"/>
                  <a:pt x="10726" y="23826"/>
                  <a:pt x="10738" y="23879"/>
                </a:cubicBezTo>
                <a:lnTo>
                  <a:pt x="10738" y="23879"/>
                </a:lnTo>
                <a:cubicBezTo>
                  <a:pt x="10738" y="23879"/>
                  <a:pt x="10738" y="23879"/>
                  <a:pt x="10738" y="23879"/>
                </a:cubicBezTo>
                <a:lnTo>
                  <a:pt x="10738" y="23879"/>
                </a:lnTo>
                <a:cubicBezTo>
                  <a:pt x="10725" y="23821"/>
                  <a:pt x="10725" y="23777"/>
                  <a:pt x="10725" y="23748"/>
                </a:cubicBezTo>
                <a:cubicBezTo>
                  <a:pt x="10725" y="23746"/>
                  <a:pt x="10725" y="23745"/>
                  <a:pt x="10725" y="23744"/>
                </a:cubicBezTo>
                <a:close/>
                <a:moveTo>
                  <a:pt x="24753" y="23684"/>
                </a:moveTo>
                <a:lnTo>
                  <a:pt x="24753" y="23684"/>
                </a:lnTo>
                <a:cubicBezTo>
                  <a:pt x="24782" y="23755"/>
                  <a:pt x="24797" y="23814"/>
                  <a:pt x="24812" y="23894"/>
                </a:cubicBezTo>
                <a:lnTo>
                  <a:pt x="24812" y="23894"/>
                </a:lnTo>
                <a:cubicBezTo>
                  <a:pt x="24783" y="23819"/>
                  <a:pt x="24768" y="23744"/>
                  <a:pt x="24753" y="23684"/>
                </a:cubicBezTo>
                <a:close/>
                <a:moveTo>
                  <a:pt x="23878" y="23734"/>
                </a:moveTo>
                <a:lnTo>
                  <a:pt x="23878" y="23734"/>
                </a:lnTo>
                <a:cubicBezTo>
                  <a:pt x="23732" y="23809"/>
                  <a:pt x="23572" y="23859"/>
                  <a:pt x="23460" y="23971"/>
                </a:cubicBezTo>
                <a:cubicBezTo>
                  <a:pt x="23569" y="23862"/>
                  <a:pt x="23725" y="23799"/>
                  <a:pt x="23878" y="23734"/>
                </a:cubicBezTo>
                <a:close/>
                <a:moveTo>
                  <a:pt x="23955" y="23700"/>
                </a:moveTo>
                <a:cubicBezTo>
                  <a:pt x="23986" y="23838"/>
                  <a:pt x="24032" y="23947"/>
                  <a:pt x="24178" y="23998"/>
                </a:cubicBezTo>
                <a:lnTo>
                  <a:pt x="24178" y="23998"/>
                </a:lnTo>
                <a:cubicBezTo>
                  <a:pt x="24178" y="24000"/>
                  <a:pt x="24178" y="24001"/>
                  <a:pt x="24178" y="24003"/>
                </a:cubicBezTo>
                <a:cubicBezTo>
                  <a:pt x="24037" y="23940"/>
                  <a:pt x="23973" y="23846"/>
                  <a:pt x="23941" y="23706"/>
                </a:cubicBezTo>
                <a:lnTo>
                  <a:pt x="23941" y="23706"/>
                </a:lnTo>
                <a:cubicBezTo>
                  <a:pt x="23945" y="23704"/>
                  <a:pt x="23950" y="23702"/>
                  <a:pt x="23955" y="23700"/>
                </a:cubicBezTo>
                <a:close/>
                <a:moveTo>
                  <a:pt x="10007" y="23795"/>
                </a:moveTo>
                <a:lnTo>
                  <a:pt x="10007" y="23795"/>
                </a:lnTo>
                <a:cubicBezTo>
                  <a:pt x="9943" y="23875"/>
                  <a:pt x="9863" y="23955"/>
                  <a:pt x="9799" y="24035"/>
                </a:cubicBezTo>
                <a:cubicBezTo>
                  <a:pt x="9863" y="23955"/>
                  <a:pt x="9927" y="23875"/>
                  <a:pt x="10007" y="23795"/>
                </a:cubicBezTo>
                <a:close/>
                <a:moveTo>
                  <a:pt x="9978" y="23359"/>
                </a:moveTo>
                <a:cubicBezTo>
                  <a:pt x="9868" y="23359"/>
                  <a:pt x="9761" y="23380"/>
                  <a:pt x="9672" y="23428"/>
                </a:cubicBezTo>
                <a:cubicBezTo>
                  <a:pt x="9608" y="23460"/>
                  <a:pt x="9560" y="23492"/>
                  <a:pt x="9512" y="23540"/>
                </a:cubicBezTo>
                <a:cubicBezTo>
                  <a:pt x="9560" y="23652"/>
                  <a:pt x="9544" y="23716"/>
                  <a:pt x="9464" y="23764"/>
                </a:cubicBezTo>
                <a:cubicBezTo>
                  <a:pt x="9528" y="23907"/>
                  <a:pt x="9608" y="24003"/>
                  <a:pt x="9688" y="24067"/>
                </a:cubicBezTo>
                <a:lnTo>
                  <a:pt x="9719" y="24067"/>
                </a:lnTo>
                <a:lnTo>
                  <a:pt x="9688" y="24083"/>
                </a:lnTo>
                <a:cubicBezTo>
                  <a:pt x="9703" y="24083"/>
                  <a:pt x="9735" y="24099"/>
                  <a:pt x="9751" y="24115"/>
                </a:cubicBezTo>
                <a:cubicBezTo>
                  <a:pt x="9895" y="24210"/>
                  <a:pt x="10086" y="24242"/>
                  <a:pt x="10310" y="24242"/>
                </a:cubicBezTo>
                <a:cubicBezTo>
                  <a:pt x="10390" y="24242"/>
                  <a:pt x="10485" y="24226"/>
                  <a:pt x="10581" y="24210"/>
                </a:cubicBezTo>
                <a:lnTo>
                  <a:pt x="10613" y="24210"/>
                </a:lnTo>
                <a:cubicBezTo>
                  <a:pt x="10741" y="24115"/>
                  <a:pt x="10789" y="24003"/>
                  <a:pt x="10805" y="23907"/>
                </a:cubicBezTo>
                <a:cubicBezTo>
                  <a:pt x="10805" y="23875"/>
                  <a:pt x="10789" y="23859"/>
                  <a:pt x="10789" y="23827"/>
                </a:cubicBezTo>
                <a:cubicBezTo>
                  <a:pt x="10773" y="23780"/>
                  <a:pt x="10757" y="23748"/>
                  <a:pt x="10741" y="23716"/>
                </a:cubicBezTo>
                <a:cubicBezTo>
                  <a:pt x="10741" y="23716"/>
                  <a:pt x="10741" y="23716"/>
                  <a:pt x="10741" y="23700"/>
                </a:cubicBezTo>
                <a:cubicBezTo>
                  <a:pt x="10677" y="23636"/>
                  <a:pt x="10613" y="23572"/>
                  <a:pt x="10517" y="23508"/>
                </a:cubicBezTo>
                <a:cubicBezTo>
                  <a:pt x="10485" y="23492"/>
                  <a:pt x="10454" y="23476"/>
                  <a:pt x="10406" y="23460"/>
                </a:cubicBezTo>
                <a:cubicBezTo>
                  <a:pt x="10278" y="23397"/>
                  <a:pt x="10125" y="23359"/>
                  <a:pt x="9978" y="23359"/>
                </a:cubicBezTo>
                <a:close/>
                <a:moveTo>
                  <a:pt x="25610" y="23846"/>
                </a:moveTo>
                <a:cubicBezTo>
                  <a:pt x="25611" y="23851"/>
                  <a:pt x="25613" y="23855"/>
                  <a:pt x="25615" y="23859"/>
                </a:cubicBezTo>
                <a:cubicBezTo>
                  <a:pt x="25359" y="23987"/>
                  <a:pt x="25056" y="24035"/>
                  <a:pt x="24913" y="24306"/>
                </a:cubicBezTo>
                <a:cubicBezTo>
                  <a:pt x="24866" y="24255"/>
                  <a:pt x="24850" y="24212"/>
                  <a:pt x="24853" y="24174"/>
                </a:cubicBezTo>
                <a:lnTo>
                  <a:pt x="24853" y="24174"/>
                </a:lnTo>
                <a:cubicBezTo>
                  <a:pt x="24855" y="24208"/>
                  <a:pt x="24873" y="24246"/>
                  <a:pt x="24913" y="24290"/>
                </a:cubicBezTo>
                <a:cubicBezTo>
                  <a:pt x="25055" y="24021"/>
                  <a:pt x="25371" y="23987"/>
                  <a:pt x="25610" y="23846"/>
                </a:cubicBezTo>
                <a:close/>
                <a:moveTo>
                  <a:pt x="23789" y="24226"/>
                </a:moveTo>
                <a:cubicBezTo>
                  <a:pt x="23811" y="24226"/>
                  <a:pt x="23834" y="24226"/>
                  <a:pt x="23859" y="24226"/>
                </a:cubicBezTo>
                <a:cubicBezTo>
                  <a:pt x="23856" y="24231"/>
                  <a:pt x="23852" y="24236"/>
                  <a:pt x="23849" y="24241"/>
                </a:cubicBezTo>
                <a:lnTo>
                  <a:pt x="23849" y="24241"/>
                </a:lnTo>
                <a:cubicBezTo>
                  <a:pt x="23813" y="24236"/>
                  <a:pt x="23781" y="24231"/>
                  <a:pt x="23751" y="24231"/>
                </a:cubicBezTo>
                <a:cubicBezTo>
                  <a:pt x="23691" y="24231"/>
                  <a:pt x="23640" y="24250"/>
                  <a:pt x="23588" y="24322"/>
                </a:cubicBezTo>
                <a:lnTo>
                  <a:pt x="23588" y="24322"/>
                </a:lnTo>
                <a:cubicBezTo>
                  <a:pt x="23650" y="24235"/>
                  <a:pt x="23712" y="24226"/>
                  <a:pt x="23789" y="24226"/>
                </a:cubicBezTo>
                <a:close/>
                <a:moveTo>
                  <a:pt x="23849" y="24241"/>
                </a:moveTo>
                <a:cubicBezTo>
                  <a:pt x="23852" y="24241"/>
                  <a:pt x="23856" y="24242"/>
                  <a:pt x="23859" y="24242"/>
                </a:cubicBezTo>
                <a:cubicBezTo>
                  <a:pt x="23804" y="24309"/>
                  <a:pt x="23748" y="24337"/>
                  <a:pt x="23682" y="24337"/>
                </a:cubicBezTo>
                <a:cubicBezTo>
                  <a:pt x="23653" y="24337"/>
                  <a:pt x="23623" y="24332"/>
                  <a:pt x="23589" y="24323"/>
                </a:cubicBezTo>
                <a:lnTo>
                  <a:pt x="23589" y="24323"/>
                </a:lnTo>
                <a:cubicBezTo>
                  <a:pt x="23621" y="24332"/>
                  <a:pt x="23651" y="24337"/>
                  <a:pt x="23678" y="24337"/>
                </a:cubicBezTo>
                <a:cubicBezTo>
                  <a:pt x="23742" y="24337"/>
                  <a:pt x="23796" y="24309"/>
                  <a:pt x="23849" y="24241"/>
                </a:cubicBezTo>
                <a:close/>
                <a:moveTo>
                  <a:pt x="25701" y="24174"/>
                </a:moveTo>
                <a:cubicBezTo>
                  <a:pt x="25748" y="24174"/>
                  <a:pt x="25799" y="24185"/>
                  <a:pt x="25854" y="24210"/>
                </a:cubicBezTo>
                <a:cubicBezTo>
                  <a:pt x="25822" y="24258"/>
                  <a:pt x="25806" y="24322"/>
                  <a:pt x="25790" y="24322"/>
                </a:cubicBezTo>
                <a:cubicBezTo>
                  <a:pt x="25740" y="24341"/>
                  <a:pt x="25692" y="24350"/>
                  <a:pt x="25646" y="24350"/>
                </a:cubicBezTo>
                <a:cubicBezTo>
                  <a:pt x="25645" y="24350"/>
                  <a:pt x="25645" y="24350"/>
                  <a:pt x="25644" y="24350"/>
                </a:cubicBezTo>
                <a:lnTo>
                  <a:pt x="25644" y="24350"/>
                </a:lnTo>
                <a:cubicBezTo>
                  <a:pt x="25687" y="24350"/>
                  <a:pt x="25731" y="24341"/>
                  <a:pt x="25774" y="24322"/>
                </a:cubicBezTo>
                <a:cubicBezTo>
                  <a:pt x="25806" y="24306"/>
                  <a:pt x="25822" y="24258"/>
                  <a:pt x="25838" y="24210"/>
                </a:cubicBezTo>
                <a:cubicBezTo>
                  <a:pt x="25789" y="24186"/>
                  <a:pt x="25742" y="24175"/>
                  <a:pt x="25698" y="24174"/>
                </a:cubicBezTo>
                <a:lnTo>
                  <a:pt x="25698" y="24174"/>
                </a:lnTo>
                <a:cubicBezTo>
                  <a:pt x="25699" y="24174"/>
                  <a:pt x="25700" y="24174"/>
                  <a:pt x="25701" y="24174"/>
                </a:cubicBezTo>
                <a:close/>
                <a:moveTo>
                  <a:pt x="25936" y="24081"/>
                </a:moveTo>
                <a:cubicBezTo>
                  <a:pt x="25953" y="24186"/>
                  <a:pt x="25983" y="24278"/>
                  <a:pt x="25998" y="24354"/>
                </a:cubicBezTo>
                <a:cubicBezTo>
                  <a:pt x="25982" y="24274"/>
                  <a:pt x="25950" y="24179"/>
                  <a:pt x="25934" y="24083"/>
                </a:cubicBezTo>
                <a:cubicBezTo>
                  <a:pt x="25935" y="24082"/>
                  <a:pt x="25935" y="24081"/>
                  <a:pt x="25936" y="24081"/>
                </a:cubicBezTo>
                <a:close/>
                <a:moveTo>
                  <a:pt x="25439" y="24290"/>
                </a:moveTo>
                <a:lnTo>
                  <a:pt x="25439" y="24290"/>
                </a:lnTo>
                <a:cubicBezTo>
                  <a:pt x="25390" y="24327"/>
                  <a:pt x="25351" y="24364"/>
                  <a:pt x="25349" y="24422"/>
                </a:cubicBezTo>
                <a:lnTo>
                  <a:pt x="25349" y="24422"/>
                </a:lnTo>
                <a:cubicBezTo>
                  <a:pt x="25348" y="24356"/>
                  <a:pt x="25389" y="24328"/>
                  <a:pt x="25439" y="24290"/>
                </a:cubicBezTo>
                <a:close/>
                <a:moveTo>
                  <a:pt x="23606" y="24514"/>
                </a:moveTo>
                <a:lnTo>
                  <a:pt x="23606" y="24514"/>
                </a:lnTo>
                <a:cubicBezTo>
                  <a:pt x="23698" y="24529"/>
                  <a:pt x="23790" y="24545"/>
                  <a:pt x="23882" y="24546"/>
                </a:cubicBezTo>
                <a:lnTo>
                  <a:pt x="23882" y="24546"/>
                </a:lnTo>
                <a:cubicBezTo>
                  <a:pt x="23898" y="24545"/>
                  <a:pt x="23913" y="24544"/>
                  <a:pt x="23928" y="24542"/>
                </a:cubicBezTo>
                <a:lnTo>
                  <a:pt x="23928" y="24542"/>
                </a:lnTo>
                <a:cubicBezTo>
                  <a:pt x="23916" y="24544"/>
                  <a:pt x="23904" y="24546"/>
                  <a:pt x="23891" y="24546"/>
                </a:cubicBezTo>
                <a:cubicBezTo>
                  <a:pt x="23888" y="24546"/>
                  <a:pt x="23885" y="24546"/>
                  <a:pt x="23882" y="24546"/>
                </a:cubicBezTo>
                <a:lnTo>
                  <a:pt x="23882" y="24546"/>
                </a:lnTo>
                <a:cubicBezTo>
                  <a:pt x="23880" y="24546"/>
                  <a:pt x="23877" y="24546"/>
                  <a:pt x="23875" y="24546"/>
                </a:cubicBezTo>
                <a:cubicBezTo>
                  <a:pt x="23796" y="24546"/>
                  <a:pt x="23701" y="24530"/>
                  <a:pt x="23606" y="24514"/>
                </a:cubicBezTo>
                <a:close/>
                <a:moveTo>
                  <a:pt x="24984" y="23953"/>
                </a:moveTo>
                <a:cubicBezTo>
                  <a:pt x="24997" y="23953"/>
                  <a:pt x="25011" y="23954"/>
                  <a:pt x="25024" y="23955"/>
                </a:cubicBezTo>
                <a:cubicBezTo>
                  <a:pt x="25019" y="23960"/>
                  <a:pt x="25013" y="23965"/>
                  <a:pt x="25007" y="23970"/>
                </a:cubicBezTo>
                <a:lnTo>
                  <a:pt x="25007" y="23970"/>
                </a:lnTo>
                <a:cubicBezTo>
                  <a:pt x="25013" y="23970"/>
                  <a:pt x="25019" y="23970"/>
                  <a:pt x="25024" y="23971"/>
                </a:cubicBezTo>
                <a:cubicBezTo>
                  <a:pt x="24949" y="24036"/>
                  <a:pt x="24858" y="24094"/>
                  <a:pt x="24853" y="24174"/>
                </a:cubicBezTo>
                <a:lnTo>
                  <a:pt x="24853" y="24174"/>
                </a:lnTo>
                <a:cubicBezTo>
                  <a:pt x="24847" y="24091"/>
                  <a:pt x="24930" y="24033"/>
                  <a:pt x="25007" y="23970"/>
                </a:cubicBezTo>
                <a:lnTo>
                  <a:pt x="25007" y="23970"/>
                </a:lnTo>
                <a:cubicBezTo>
                  <a:pt x="24999" y="23969"/>
                  <a:pt x="24992" y="23969"/>
                  <a:pt x="24984" y="23969"/>
                </a:cubicBezTo>
                <a:cubicBezTo>
                  <a:pt x="24844" y="23969"/>
                  <a:pt x="24736" y="24044"/>
                  <a:pt x="24721" y="24147"/>
                </a:cubicBezTo>
                <a:cubicBezTo>
                  <a:pt x="24689" y="24370"/>
                  <a:pt x="24498" y="24450"/>
                  <a:pt x="24386" y="24609"/>
                </a:cubicBezTo>
                <a:cubicBezTo>
                  <a:pt x="24290" y="24562"/>
                  <a:pt x="24210" y="24530"/>
                  <a:pt x="24131" y="24498"/>
                </a:cubicBezTo>
                <a:cubicBezTo>
                  <a:pt x="24066" y="24511"/>
                  <a:pt x="24001" y="24534"/>
                  <a:pt x="23928" y="24542"/>
                </a:cubicBezTo>
                <a:lnTo>
                  <a:pt x="23928" y="24542"/>
                </a:lnTo>
                <a:cubicBezTo>
                  <a:pt x="23994" y="24532"/>
                  <a:pt x="24059" y="24497"/>
                  <a:pt x="24125" y="24483"/>
                </a:cubicBezTo>
                <a:lnTo>
                  <a:pt x="24125" y="24483"/>
                </a:lnTo>
                <a:cubicBezTo>
                  <a:pt x="24108" y="24440"/>
                  <a:pt x="24079" y="24395"/>
                  <a:pt x="24051" y="24338"/>
                </a:cubicBezTo>
                <a:cubicBezTo>
                  <a:pt x="24053" y="24337"/>
                  <a:pt x="24055" y="24336"/>
                  <a:pt x="24058" y="24335"/>
                </a:cubicBezTo>
                <a:lnTo>
                  <a:pt x="24058" y="24335"/>
                </a:lnTo>
                <a:cubicBezTo>
                  <a:pt x="24087" y="24393"/>
                  <a:pt x="24116" y="24437"/>
                  <a:pt x="24131" y="24482"/>
                </a:cubicBezTo>
                <a:cubicBezTo>
                  <a:pt x="24226" y="24434"/>
                  <a:pt x="24322" y="24386"/>
                  <a:pt x="24418" y="24354"/>
                </a:cubicBezTo>
                <a:cubicBezTo>
                  <a:pt x="24498" y="24327"/>
                  <a:pt x="24533" y="24316"/>
                  <a:pt x="24538" y="24286"/>
                </a:cubicBezTo>
                <a:lnTo>
                  <a:pt x="24538" y="24286"/>
                </a:lnTo>
                <a:cubicBezTo>
                  <a:pt x="24535" y="24262"/>
                  <a:pt x="24520" y="24230"/>
                  <a:pt x="24498" y="24179"/>
                </a:cubicBezTo>
                <a:lnTo>
                  <a:pt x="24498" y="24179"/>
                </a:lnTo>
                <a:cubicBezTo>
                  <a:pt x="24356" y="24226"/>
                  <a:pt x="24214" y="24273"/>
                  <a:pt x="24058" y="24335"/>
                </a:cubicBezTo>
                <a:lnTo>
                  <a:pt x="24058" y="24335"/>
                </a:lnTo>
                <a:cubicBezTo>
                  <a:pt x="24055" y="24331"/>
                  <a:pt x="24053" y="24327"/>
                  <a:pt x="24051" y="24322"/>
                </a:cubicBezTo>
                <a:cubicBezTo>
                  <a:pt x="24210" y="24274"/>
                  <a:pt x="24354" y="24210"/>
                  <a:pt x="24498" y="24163"/>
                </a:cubicBezTo>
                <a:lnTo>
                  <a:pt x="24498" y="24163"/>
                </a:lnTo>
                <a:cubicBezTo>
                  <a:pt x="24526" y="24226"/>
                  <a:pt x="24542" y="24262"/>
                  <a:pt x="24538" y="24286"/>
                </a:cubicBezTo>
                <a:lnTo>
                  <a:pt x="24538" y="24286"/>
                </a:lnTo>
                <a:cubicBezTo>
                  <a:pt x="24543" y="24328"/>
                  <a:pt x="24511" y="24339"/>
                  <a:pt x="24418" y="24370"/>
                </a:cubicBezTo>
                <a:cubicBezTo>
                  <a:pt x="24328" y="24400"/>
                  <a:pt x="24238" y="24444"/>
                  <a:pt x="24148" y="24489"/>
                </a:cubicBezTo>
                <a:lnTo>
                  <a:pt x="24148" y="24489"/>
                </a:lnTo>
                <a:cubicBezTo>
                  <a:pt x="24142" y="24486"/>
                  <a:pt x="24137" y="24484"/>
                  <a:pt x="24131" y="24482"/>
                </a:cubicBezTo>
                <a:cubicBezTo>
                  <a:pt x="24129" y="24482"/>
                  <a:pt x="24127" y="24482"/>
                  <a:pt x="24125" y="24483"/>
                </a:cubicBezTo>
                <a:lnTo>
                  <a:pt x="24125" y="24483"/>
                </a:lnTo>
                <a:cubicBezTo>
                  <a:pt x="24127" y="24488"/>
                  <a:pt x="24129" y="24493"/>
                  <a:pt x="24131" y="24498"/>
                </a:cubicBezTo>
                <a:cubicBezTo>
                  <a:pt x="24137" y="24495"/>
                  <a:pt x="24142" y="24492"/>
                  <a:pt x="24148" y="24489"/>
                </a:cubicBezTo>
                <a:lnTo>
                  <a:pt x="24148" y="24489"/>
                </a:lnTo>
                <a:cubicBezTo>
                  <a:pt x="24222" y="24518"/>
                  <a:pt x="24297" y="24549"/>
                  <a:pt x="24386" y="24593"/>
                </a:cubicBezTo>
                <a:cubicBezTo>
                  <a:pt x="24514" y="24434"/>
                  <a:pt x="24689" y="24354"/>
                  <a:pt x="24721" y="24131"/>
                </a:cubicBezTo>
                <a:cubicBezTo>
                  <a:pt x="24736" y="24029"/>
                  <a:pt x="24844" y="23953"/>
                  <a:pt x="24984" y="23953"/>
                </a:cubicBezTo>
                <a:close/>
                <a:moveTo>
                  <a:pt x="25120" y="24402"/>
                </a:moveTo>
                <a:cubicBezTo>
                  <a:pt x="25120" y="24450"/>
                  <a:pt x="25120" y="24530"/>
                  <a:pt x="25104" y="24625"/>
                </a:cubicBezTo>
                <a:cubicBezTo>
                  <a:pt x="25104" y="24530"/>
                  <a:pt x="25120" y="24450"/>
                  <a:pt x="25120" y="24402"/>
                </a:cubicBezTo>
                <a:close/>
                <a:moveTo>
                  <a:pt x="25750" y="24586"/>
                </a:moveTo>
                <a:cubicBezTo>
                  <a:pt x="25753" y="24588"/>
                  <a:pt x="25755" y="24590"/>
                  <a:pt x="25758" y="24593"/>
                </a:cubicBezTo>
                <a:cubicBezTo>
                  <a:pt x="25727" y="24609"/>
                  <a:pt x="25711" y="24625"/>
                  <a:pt x="25695" y="24641"/>
                </a:cubicBezTo>
                <a:cubicBezTo>
                  <a:pt x="25701" y="24653"/>
                  <a:pt x="25702" y="24663"/>
                  <a:pt x="25702" y="24671"/>
                </a:cubicBezTo>
                <a:lnTo>
                  <a:pt x="25702" y="24671"/>
                </a:lnTo>
                <a:cubicBezTo>
                  <a:pt x="25701" y="24667"/>
                  <a:pt x="25699" y="24662"/>
                  <a:pt x="25695" y="24657"/>
                </a:cubicBezTo>
                <a:lnTo>
                  <a:pt x="25615" y="24657"/>
                </a:lnTo>
                <a:cubicBezTo>
                  <a:pt x="25615" y="24641"/>
                  <a:pt x="25599" y="24625"/>
                  <a:pt x="25599" y="24609"/>
                </a:cubicBezTo>
                <a:cubicBezTo>
                  <a:pt x="25600" y="24609"/>
                  <a:pt x="25601" y="24608"/>
                  <a:pt x="25602" y="24607"/>
                </a:cubicBezTo>
                <a:lnTo>
                  <a:pt x="25602" y="24607"/>
                </a:lnTo>
                <a:cubicBezTo>
                  <a:pt x="25607" y="24619"/>
                  <a:pt x="25615" y="24630"/>
                  <a:pt x="25615" y="24641"/>
                </a:cubicBezTo>
                <a:lnTo>
                  <a:pt x="25695" y="24641"/>
                </a:lnTo>
                <a:cubicBezTo>
                  <a:pt x="25709" y="24627"/>
                  <a:pt x="25724" y="24612"/>
                  <a:pt x="25750" y="24586"/>
                </a:cubicBezTo>
                <a:close/>
                <a:moveTo>
                  <a:pt x="25535" y="24466"/>
                </a:moveTo>
                <a:cubicBezTo>
                  <a:pt x="25487" y="24546"/>
                  <a:pt x="25455" y="24609"/>
                  <a:pt x="25407" y="24673"/>
                </a:cubicBezTo>
                <a:cubicBezTo>
                  <a:pt x="25452" y="24614"/>
                  <a:pt x="25483" y="24540"/>
                  <a:pt x="25526" y="24466"/>
                </a:cubicBezTo>
                <a:lnTo>
                  <a:pt x="25526" y="24466"/>
                </a:lnTo>
                <a:cubicBezTo>
                  <a:pt x="25529" y="24466"/>
                  <a:pt x="25532" y="24466"/>
                  <a:pt x="25535" y="24466"/>
                </a:cubicBezTo>
                <a:close/>
                <a:moveTo>
                  <a:pt x="24194" y="19343"/>
                </a:moveTo>
                <a:cubicBezTo>
                  <a:pt x="24194" y="19391"/>
                  <a:pt x="24194" y="19455"/>
                  <a:pt x="24210" y="19502"/>
                </a:cubicBezTo>
                <a:cubicBezTo>
                  <a:pt x="23955" y="19614"/>
                  <a:pt x="23891" y="19838"/>
                  <a:pt x="24019" y="20157"/>
                </a:cubicBezTo>
                <a:cubicBezTo>
                  <a:pt x="23891" y="19838"/>
                  <a:pt x="23955" y="19614"/>
                  <a:pt x="24194" y="19502"/>
                </a:cubicBezTo>
                <a:cubicBezTo>
                  <a:pt x="24194" y="19457"/>
                  <a:pt x="24194" y="19411"/>
                  <a:pt x="24181" y="19351"/>
                </a:cubicBezTo>
                <a:lnTo>
                  <a:pt x="24181" y="19351"/>
                </a:lnTo>
                <a:cubicBezTo>
                  <a:pt x="24027" y="19444"/>
                  <a:pt x="23903" y="19538"/>
                  <a:pt x="23780" y="19646"/>
                </a:cubicBezTo>
                <a:cubicBezTo>
                  <a:pt x="23524" y="19870"/>
                  <a:pt x="23285" y="20109"/>
                  <a:pt x="22742" y="20157"/>
                </a:cubicBezTo>
                <a:cubicBezTo>
                  <a:pt x="22726" y="20173"/>
                  <a:pt x="22710" y="20189"/>
                  <a:pt x="22694" y="20205"/>
                </a:cubicBezTo>
                <a:cubicBezTo>
                  <a:pt x="22630" y="20269"/>
                  <a:pt x="22583" y="20332"/>
                  <a:pt x="22551" y="20396"/>
                </a:cubicBezTo>
                <a:cubicBezTo>
                  <a:pt x="22616" y="20450"/>
                  <a:pt x="22670" y="20479"/>
                  <a:pt x="22716" y="20479"/>
                </a:cubicBezTo>
                <a:lnTo>
                  <a:pt x="22716" y="20479"/>
                </a:lnTo>
                <a:cubicBezTo>
                  <a:pt x="22794" y="20478"/>
                  <a:pt x="22845" y="20400"/>
                  <a:pt x="22885" y="20226"/>
                </a:cubicBezTo>
                <a:lnTo>
                  <a:pt x="22885" y="20226"/>
                </a:lnTo>
                <a:cubicBezTo>
                  <a:pt x="22845" y="20401"/>
                  <a:pt x="22793" y="20479"/>
                  <a:pt x="22718" y="20479"/>
                </a:cubicBezTo>
                <a:cubicBezTo>
                  <a:pt x="22717" y="20479"/>
                  <a:pt x="22716" y="20479"/>
                  <a:pt x="22716" y="20479"/>
                </a:cubicBezTo>
                <a:lnTo>
                  <a:pt x="22716" y="20479"/>
                </a:lnTo>
                <a:cubicBezTo>
                  <a:pt x="22715" y="20479"/>
                  <a:pt x="22714" y="20479"/>
                  <a:pt x="22714" y="20479"/>
                </a:cubicBezTo>
                <a:cubicBezTo>
                  <a:pt x="22665" y="20479"/>
                  <a:pt x="22607" y="20450"/>
                  <a:pt x="22535" y="20396"/>
                </a:cubicBezTo>
                <a:cubicBezTo>
                  <a:pt x="22519" y="20444"/>
                  <a:pt x="22487" y="20492"/>
                  <a:pt x="22455" y="20540"/>
                </a:cubicBezTo>
                <a:cubicBezTo>
                  <a:pt x="22407" y="20667"/>
                  <a:pt x="22375" y="20779"/>
                  <a:pt x="22343" y="20907"/>
                </a:cubicBezTo>
                <a:cubicBezTo>
                  <a:pt x="22311" y="21130"/>
                  <a:pt x="22295" y="21370"/>
                  <a:pt x="22295" y="21625"/>
                </a:cubicBezTo>
                <a:cubicBezTo>
                  <a:pt x="22311" y="21896"/>
                  <a:pt x="22327" y="22168"/>
                  <a:pt x="22311" y="22439"/>
                </a:cubicBezTo>
                <a:cubicBezTo>
                  <a:pt x="22343" y="22423"/>
                  <a:pt x="22391" y="22423"/>
                  <a:pt x="22423" y="22423"/>
                </a:cubicBezTo>
                <a:cubicBezTo>
                  <a:pt x="22375" y="22423"/>
                  <a:pt x="22343" y="22439"/>
                  <a:pt x="22311" y="22439"/>
                </a:cubicBezTo>
                <a:cubicBezTo>
                  <a:pt x="22311" y="22519"/>
                  <a:pt x="22295" y="22615"/>
                  <a:pt x="22279" y="22694"/>
                </a:cubicBezTo>
                <a:cubicBezTo>
                  <a:pt x="22263" y="22790"/>
                  <a:pt x="22247" y="22886"/>
                  <a:pt x="22200" y="22966"/>
                </a:cubicBezTo>
                <a:cubicBezTo>
                  <a:pt x="22231" y="22998"/>
                  <a:pt x="22263" y="23029"/>
                  <a:pt x="22279" y="23061"/>
                </a:cubicBezTo>
                <a:cubicBezTo>
                  <a:pt x="22391" y="23205"/>
                  <a:pt x="22503" y="23333"/>
                  <a:pt x="22614" y="23460"/>
                </a:cubicBezTo>
                <a:cubicBezTo>
                  <a:pt x="22646" y="23492"/>
                  <a:pt x="22662" y="23508"/>
                  <a:pt x="22694" y="23540"/>
                </a:cubicBezTo>
                <a:cubicBezTo>
                  <a:pt x="22710" y="23556"/>
                  <a:pt x="22726" y="23572"/>
                  <a:pt x="22742" y="23588"/>
                </a:cubicBezTo>
                <a:cubicBezTo>
                  <a:pt x="22742" y="23556"/>
                  <a:pt x="22742" y="23524"/>
                  <a:pt x="22742" y="23492"/>
                </a:cubicBezTo>
                <a:cubicBezTo>
                  <a:pt x="22790" y="23460"/>
                  <a:pt x="22822" y="23428"/>
                  <a:pt x="22870" y="23412"/>
                </a:cubicBezTo>
                <a:lnTo>
                  <a:pt x="22870" y="23412"/>
                </a:lnTo>
                <a:lnTo>
                  <a:pt x="22758" y="23492"/>
                </a:lnTo>
                <a:cubicBezTo>
                  <a:pt x="22742" y="23524"/>
                  <a:pt x="22742" y="23556"/>
                  <a:pt x="22742" y="23588"/>
                </a:cubicBezTo>
                <a:cubicBezTo>
                  <a:pt x="22806" y="23652"/>
                  <a:pt x="22854" y="23716"/>
                  <a:pt x="22918" y="23780"/>
                </a:cubicBezTo>
                <a:cubicBezTo>
                  <a:pt x="22918" y="23764"/>
                  <a:pt x="22918" y="23764"/>
                  <a:pt x="22934" y="23764"/>
                </a:cubicBezTo>
                <a:cubicBezTo>
                  <a:pt x="22982" y="23716"/>
                  <a:pt x="23029" y="23620"/>
                  <a:pt x="23077" y="23604"/>
                </a:cubicBezTo>
                <a:cubicBezTo>
                  <a:pt x="23104" y="23593"/>
                  <a:pt x="23132" y="23590"/>
                  <a:pt x="23159" y="23590"/>
                </a:cubicBezTo>
                <a:cubicBezTo>
                  <a:pt x="23160" y="23590"/>
                  <a:pt x="23161" y="23590"/>
                  <a:pt x="23162" y="23590"/>
                </a:cubicBezTo>
                <a:lnTo>
                  <a:pt x="23162" y="23590"/>
                </a:lnTo>
                <a:cubicBezTo>
                  <a:pt x="23163" y="23590"/>
                  <a:pt x="23164" y="23590"/>
                  <a:pt x="23165" y="23590"/>
                </a:cubicBezTo>
                <a:cubicBezTo>
                  <a:pt x="23209" y="23590"/>
                  <a:pt x="23254" y="23600"/>
                  <a:pt x="23286" y="23603"/>
                </a:cubicBezTo>
                <a:lnTo>
                  <a:pt x="23286" y="23603"/>
                </a:lnTo>
                <a:cubicBezTo>
                  <a:pt x="23460" y="23508"/>
                  <a:pt x="23602" y="23413"/>
                  <a:pt x="23729" y="23319"/>
                </a:cubicBezTo>
                <a:lnTo>
                  <a:pt x="23729" y="23319"/>
                </a:lnTo>
                <a:cubicBezTo>
                  <a:pt x="23602" y="23414"/>
                  <a:pt x="23459" y="23509"/>
                  <a:pt x="23301" y="23604"/>
                </a:cubicBezTo>
                <a:cubicBezTo>
                  <a:pt x="23296" y="23604"/>
                  <a:pt x="23291" y="23604"/>
                  <a:pt x="23286" y="23603"/>
                </a:cubicBezTo>
                <a:lnTo>
                  <a:pt x="23286" y="23603"/>
                </a:lnTo>
                <a:cubicBezTo>
                  <a:pt x="23286" y="23603"/>
                  <a:pt x="23285" y="23604"/>
                  <a:pt x="23285" y="23604"/>
                </a:cubicBezTo>
                <a:cubicBezTo>
                  <a:pt x="23264" y="23604"/>
                  <a:pt x="23216" y="23590"/>
                  <a:pt x="23162" y="23590"/>
                </a:cubicBezTo>
                <a:lnTo>
                  <a:pt x="23162" y="23590"/>
                </a:lnTo>
                <a:cubicBezTo>
                  <a:pt x="23138" y="23590"/>
                  <a:pt x="23114" y="23594"/>
                  <a:pt x="23093" y="23604"/>
                </a:cubicBezTo>
                <a:cubicBezTo>
                  <a:pt x="23029" y="23620"/>
                  <a:pt x="22982" y="23716"/>
                  <a:pt x="22934" y="23764"/>
                </a:cubicBezTo>
                <a:cubicBezTo>
                  <a:pt x="22934" y="23764"/>
                  <a:pt x="22918" y="23764"/>
                  <a:pt x="22918" y="23780"/>
                </a:cubicBezTo>
                <a:cubicBezTo>
                  <a:pt x="23029" y="23891"/>
                  <a:pt x="23141" y="24003"/>
                  <a:pt x="23253" y="24115"/>
                </a:cubicBezTo>
                <a:cubicBezTo>
                  <a:pt x="23365" y="24242"/>
                  <a:pt x="23492" y="24370"/>
                  <a:pt x="23604" y="24514"/>
                </a:cubicBezTo>
                <a:cubicBezTo>
                  <a:pt x="23668" y="24609"/>
                  <a:pt x="23732" y="24689"/>
                  <a:pt x="23811" y="24785"/>
                </a:cubicBezTo>
                <a:lnTo>
                  <a:pt x="24115" y="24785"/>
                </a:lnTo>
                <a:cubicBezTo>
                  <a:pt x="24131" y="24785"/>
                  <a:pt x="24163" y="24785"/>
                  <a:pt x="24194" y="24769"/>
                </a:cubicBezTo>
                <a:cubicBezTo>
                  <a:pt x="24290" y="24769"/>
                  <a:pt x="24370" y="24753"/>
                  <a:pt x="24466" y="24753"/>
                </a:cubicBezTo>
                <a:cubicBezTo>
                  <a:pt x="24625" y="24737"/>
                  <a:pt x="24785" y="24737"/>
                  <a:pt x="24945" y="24721"/>
                </a:cubicBezTo>
                <a:lnTo>
                  <a:pt x="25359" y="24721"/>
                </a:lnTo>
                <a:cubicBezTo>
                  <a:pt x="25375" y="24705"/>
                  <a:pt x="25391" y="24689"/>
                  <a:pt x="25407" y="24673"/>
                </a:cubicBezTo>
                <a:lnTo>
                  <a:pt x="25407" y="24673"/>
                </a:lnTo>
                <a:cubicBezTo>
                  <a:pt x="25391" y="24689"/>
                  <a:pt x="25375" y="24705"/>
                  <a:pt x="25375" y="24737"/>
                </a:cubicBezTo>
                <a:cubicBezTo>
                  <a:pt x="25471" y="24737"/>
                  <a:pt x="25583" y="24753"/>
                  <a:pt x="25679" y="24785"/>
                </a:cubicBezTo>
                <a:cubicBezTo>
                  <a:pt x="25711" y="24785"/>
                  <a:pt x="25742" y="24801"/>
                  <a:pt x="25774" y="24817"/>
                </a:cubicBezTo>
                <a:cubicBezTo>
                  <a:pt x="26062" y="24418"/>
                  <a:pt x="26205" y="23939"/>
                  <a:pt x="26987" y="23843"/>
                </a:cubicBezTo>
                <a:cubicBezTo>
                  <a:pt x="27035" y="23460"/>
                  <a:pt x="27147" y="23109"/>
                  <a:pt x="27259" y="22774"/>
                </a:cubicBezTo>
                <a:lnTo>
                  <a:pt x="27291" y="22678"/>
                </a:lnTo>
                <a:lnTo>
                  <a:pt x="27291" y="22678"/>
                </a:lnTo>
                <a:cubicBezTo>
                  <a:pt x="27291" y="22678"/>
                  <a:pt x="27291" y="22678"/>
                  <a:pt x="27291" y="22678"/>
                </a:cubicBezTo>
                <a:cubicBezTo>
                  <a:pt x="27322" y="22567"/>
                  <a:pt x="27354" y="22439"/>
                  <a:pt x="27386" y="22327"/>
                </a:cubicBezTo>
                <a:cubicBezTo>
                  <a:pt x="27370" y="22263"/>
                  <a:pt x="27354" y="22200"/>
                  <a:pt x="27338" y="22136"/>
                </a:cubicBezTo>
                <a:cubicBezTo>
                  <a:pt x="27275" y="22168"/>
                  <a:pt x="27243" y="22184"/>
                  <a:pt x="27163" y="22216"/>
                </a:cubicBezTo>
                <a:cubicBezTo>
                  <a:pt x="27165" y="22209"/>
                  <a:pt x="27166" y="22203"/>
                  <a:pt x="27168" y="22198"/>
                </a:cubicBezTo>
                <a:lnTo>
                  <a:pt x="27168" y="22198"/>
                </a:lnTo>
                <a:cubicBezTo>
                  <a:pt x="27166" y="22198"/>
                  <a:pt x="27165" y="22199"/>
                  <a:pt x="27163" y="22200"/>
                </a:cubicBezTo>
                <a:cubicBezTo>
                  <a:pt x="27173" y="22162"/>
                  <a:pt x="27184" y="22129"/>
                  <a:pt x="27195" y="22097"/>
                </a:cubicBezTo>
                <a:lnTo>
                  <a:pt x="27195" y="22097"/>
                </a:lnTo>
                <a:cubicBezTo>
                  <a:pt x="27187" y="22128"/>
                  <a:pt x="27178" y="22161"/>
                  <a:pt x="27168" y="22198"/>
                </a:cubicBezTo>
                <a:lnTo>
                  <a:pt x="27168" y="22198"/>
                </a:lnTo>
                <a:cubicBezTo>
                  <a:pt x="27245" y="22167"/>
                  <a:pt x="27292" y="22151"/>
                  <a:pt x="27354" y="22120"/>
                </a:cubicBezTo>
                <a:cubicBezTo>
                  <a:pt x="27370" y="22184"/>
                  <a:pt x="27370" y="22247"/>
                  <a:pt x="27386" y="22311"/>
                </a:cubicBezTo>
                <a:cubicBezTo>
                  <a:pt x="27434" y="22104"/>
                  <a:pt x="27466" y="21880"/>
                  <a:pt x="27450" y="21641"/>
                </a:cubicBezTo>
                <a:lnTo>
                  <a:pt x="27450" y="21641"/>
                </a:lnTo>
                <a:cubicBezTo>
                  <a:pt x="27450" y="21641"/>
                  <a:pt x="27449" y="21641"/>
                  <a:pt x="27449" y="21641"/>
                </a:cubicBezTo>
                <a:lnTo>
                  <a:pt x="27449" y="21641"/>
                </a:lnTo>
                <a:cubicBezTo>
                  <a:pt x="27432" y="21456"/>
                  <a:pt x="27400" y="21284"/>
                  <a:pt x="27322" y="21082"/>
                </a:cubicBezTo>
                <a:cubicBezTo>
                  <a:pt x="27291" y="20987"/>
                  <a:pt x="27243" y="20907"/>
                  <a:pt x="27195" y="20811"/>
                </a:cubicBezTo>
                <a:cubicBezTo>
                  <a:pt x="27147" y="20747"/>
                  <a:pt x="27115" y="20667"/>
                  <a:pt x="27067" y="20604"/>
                </a:cubicBezTo>
                <a:cubicBezTo>
                  <a:pt x="27019" y="20524"/>
                  <a:pt x="26955" y="20460"/>
                  <a:pt x="26892" y="20396"/>
                </a:cubicBezTo>
                <a:cubicBezTo>
                  <a:pt x="26844" y="20332"/>
                  <a:pt x="26780" y="20284"/>
                  <a:pt x="26716" y="20221"/>
                </a:cubicBezTo>
                <a:lnTo>
                  <a:pt x="26716" y="20221"/>
                </a:lnTo>
                <a:cubicBezTo>
                  <a:pt x="26716" y="20221"/>
                  <a:pt x="26716" y="20221"/>
                  <a:pt x="26716" y="20221"/>
                </a:cubicBezTo>
                <a:cubicBezTo>
                  <a:pt x="26700" y="20205"/>
                  <a:pt x="26700" y="20205"/>
                  <a:pt x="26684" y="20205"/>
                </a:cubicBezTo>
                <a:cubicBezTo>
                  <a:pt x="26620" y="20141"/>
                  <a:pt x="26556" y="20077"/>
                  <a:pt x="26477" y="20029"/>
                </a:cubicBezTo>
                <a:cubicBezTo>
                  <a:pt x="26381" y="19965"/>
                  <a:pt x="26285" y="19917"/>
                  <a:pt x="26189" y="19854"/>
                </a:cubicBezTo>
                <a:cubicBezTo>
                  <a:pt x="26046" y="19790"/>
                  <a:pt x="25902" y="19710"/>
                  <a:pt x="25758" y="19662"/>
                </a:cubicBezTo>
                <a:cubicBezTo>
                  <a:pt x="25742" y="19678"/>
                  <a:pt x="25711" y="19678"/>
                  <a:pt x="25663" y="19678"/>
                </a:cubicBezTo>
                <a:cubicBezTo>
                  <a:pt x="25567" y="19662"/>
                  <a:pt x="25471" y="19662"/>
                  <a:pt x="25359" y="19662"/>
                </a:cubicBezTo>
                <a:lnTo>
                  <a:pt x="25679" y="19662"/>
                </a:lnTo>
                <a:cubicBezTo>
                  <a:pt x="25689" y="19667"/>
                  <a:pt x="25700" y="19669"/>
                  <a:pt x="25710" y="19669"/>
                </a:cubicBezTo>
                <a:cubicBezTo>
                  <a:pt x="25730" y="19669"/>
                  <a:pt x="25748" y="19662"/>
                  <a:pt x="25758" y="19662"/>
                </a:cubicBezTo>
                <a:cubicBezTo>
                  <a:pt x="25631" y="19598"/>
                  <a:pt x="25503" y="19566"/>
                  <a:pt x="25375" y="19518"/>
                </a:cubicBezTo>
                <a:cubicBezTo>
                  <a:pt x="25375" y="19525"/>
                  <a:pt x="25373" y="19529"/>
                  <a:pt x="25369" y="19531"/>
                </a:cubicBezTo>
                <a:lnTo>
                  <a:pt x="25369" y="19531"/>
                </a:lnTo>
                <a:lnTo>
                  <a:pt x="25359" y="19526"/>
                </a:lnTo>
                <a:lnTo>
                  <a:pt x="25359" y="19526"/>
                </a:lnTo>
                <a:cubicBezTo>
                  <a:pt x="25359" y="19522"/>
                  <a:pt x="25359" y="19518"/>
                  <a:pt x="25359" y="19518"/>
                </a:cubicBezTo>
                <a:cubicBezTo>
                  <a:pt x="25248" y="19487"/>
                  <a:pt x="25136" y="19455"/>
                  <a:pt x="25024" y="19439"/>
                </a:cubicBezTo>
                <a:lnTo>
                  <a:pt x="25008" y="19439"/>
                </a:lnTo>
                <a:cubicBezTo>
                  <a:pt x="25008" y="19453"/>
                  <a:pt x="25008" y="19454"/>
                  <a:pt x="24998" y="19455"/>
                </a:cubicBezTo>
                <a:lnTo>
                  <a:pt x="24998" y="19455"/>
                </a:lnTo>
                <a:cubicBezTo>
                  <a:pt x="25028" y="19542"/>
                  <a:pt x="25057" y="19602"/>
                  <a:pt x="25072" y="19662"/>
                </a:cubicBezTo>
                <a:cubicBezTo>
                  <a:pt x="25040" y="19598"/>
                  <a:pt x="25024" y="19534"/>
                  <a:pt x="24992" y="19455"/>
                </a:cubicBezTo>
                <a:cubicBezTo>
                  <a:pt x="24994" y="19455"/>
                  <a:pt x="24996" y="19455"/>
                  <a:pt x="24998" y="19455"/>
                </a:cubicBezTo>
                <a:lnTo>
                  <a:pt x="24998" y="19455"/>
                </a:lnTo>
                <a:cubicBezTo>
                  <a:pt x="24996" y="19449"/>
                  <a:pt x="24994" y="19444"/>
                  <a:pt x="24992" y="19439"/>
                </a:cubicBezTo>
                <a:lnTo>
                  <a:pt x="25008" y="19439"/>
                </a:lnTo>
                <a:cubicBezTo>
                  <a:pt x="24737" y="19391"/>
                  <a:pt x="24450" y="19359"/>
                  <a:pt x="24194" y="19343"/>
                </a:cubicBezTo>
                <a:close/>
                <a:moveTo>
                  <a:pt x="27268" y="25203"/>
                </a:moveTo>
                <a:lnTo>
                  <a:pt x="27268" y="25203"/>
                </a:lnTo>
                <a:cubicBezTo>
                  <a:pt x="27224" y="25242"/>
                  <a:pt x="27172" y="25266"/>
                  <a:pt x="27105" y="25266"/>
                </a:cubicBezTo>
                <a:cubicBezTo>
                  <a:pt x="27093" y="25266"/>
                  <a:pt x="27080" y="25265"/>
                  <a:pt x="27067" y="25264"/>
                </a:cubicBezTo>
                <a:cubicBezTo>
                  <a:pt x="27150" y="25264"/>
                  <a:pt x="27213" y="25244"/>
                  <a:pt x="27268" y="25203"/>
                </a:cubicBezTo>
                <a:close/>
                <a:moveTo>
                  <a:pt x="27466" y="25216"/>
                </a:moveTo>
                <a:lnTo>
                  <a:pt x="27466" y="25216"/>
                </a:lnTo>
                <a:cubicBezTo>
                  <a:pt x="27418" y="25264"/>
                  <a:pt x="27386" y="25296"/>
                  <a:pt x="27338" y="25344"/>
                </a:cubicBezTo>
                <a:cubicBezTo>
                  <a:pt x="27370" y="25296"/>
                  <a:pt x="27418" y="25264"/>
                  <a:pt x="27466" y="25216"/>
                </a:cubicBezTo>
                <a:close/>
                <a:moveTo>
                  <a:pt x="27067" y="25264"/>
                </a:moveTo>
                <a:cubicBezTo>
                  <a:pt x="26955" y="25264"/>
                  <a:pt x="26828" y="25312"/>
                  <a:pt x="26716" y="25375"/>
                </a:cubicBezTo>
                <a:cubicBezTo>
                  <a:pt x="26812" y="25312"/>
                  <a:pt x="26955" y="25264"/>
                  <a:pt x="27067" y="25264"/>
                </a:cubicBez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652" y="25583"/>
                  <a:pt x="26604" y="25631"/>
                  <a:pt x="26556" y="25679"/>
                </a:cubicBezTo>
                <a:lnTo>
                  <a:pt x="26700" y="25519"/>
                </a:ln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735" y="25603"/>
                  <a:pt x="26755" y="25650"/>
                  <a:pt x="26752" y="25686"/>
                </a:cubicBezTo>
                <a:lnTo>
                  <a:pt x="26752" y="25686"/>
                </a:lnTo>
                <a:cubicBezTo>
                  <a:pt x="26750" y="25650"/>
                  <a:pt x="26731" y="25600"/>
                  <a:pt x="26700" y="25519"/>
                </a:cubicBezTo>
                <a:close/>
                <a:moveTo>
                  <a:pt x="20939" y="25663"/>
                </a:moveTo>
                <a:cubicBezTo>
                  <a:pt x="20923" y="25663"/>
                  <a:pt x="20907" y="25695"/>
                  <a:pt x="20891" y="25727"/>
                </a:cubicBezTo>
                <a:lnTo>
                  <a:pt x="20939" y="25663"/>
                </a:lnTo>
                <a:close/>
                <a:moveTo>
                  <a:pt x="26752" y="25686"/>
                </a:moveTo>
                <a:cubicBezTo>
                  <a:pt x="26755" y="25741"/>
                  <a:pt x="26717" y="25764"/>
                  <a:pt x="26620" y="25822"/>
                </a:cubicBezTo>
                <a:cubicBezTo>
                  <a:pt x="26710" y="25759"/>
                  <a:pt x="26749" y="25732"/>
                  <a:pt x="26752" y="25686"/>
                </a:cubicBezTo>
                <a:close/>
                <a:moveTo>
                  <a:pt x="20210" y="24815"/>
                </a:moveTo>
                <a:cubicBezTo>
                  <a:pt x="19900" y="24815"/>
                  <a:pt x="19595" y="24912"/>
                  <a:pt x="19455" y="25184"/>
                </a:cubicBezTo>
                <a:cubicBezTo>
                  <a:pt x="19518" y="25671"/>
                  <a:pt x="19975" y="25941"/>
                  <a:pt x="20378" y="25941"/>
                </a:cubicBezTo>
                <a:cubicBezTo>
                  <a:pt x="20583" y="25941"/>
                  <a:pt x="20773" y="25871"/>
                  <a:pt x="20891" y="25727"/>
                </a:cubicBezTo>
                <a:cubicBezTo>
                  <a:pt x="20907" y="25679"/>
                  <a:pt x="20923" y="25663"/>
                  <a:pt x="20939" y="25647"/>
                </a:cubicBezTo>
                <a:cubicBezTo>
                  <a:pt x="21019" y="25503"/>
                  <a:pt x="21050" y="25296"/>
                  <a:pt x="20955" y="25008"/>
                </a:cubicBezTo>
                <a:cubicBezTo>
                  <a:pt x="20793" y="24900"/>
                  <a:pt x="20500" y="24815"/>
                  <a:pt x="20210" y="24815"/>
                </a:cubicBezTo>
                <a:close/>
                <a:moveTo>
                  <a:pt x="27291" y="25056"/>
                </a:moveTo>
                <a:cubicBezTo>
                  <a:pt x="26885" y="25165"/>
                  <a:pt x="26602" y="25336"/>
                  <a:pt x="26380" y="25567"/>
                </a:cubicBezTo>
                <a:lnTo>
                  <a:pt x="26380" y="25567"/>
                </a:lnTo>
                <a:cubicBezTo>
                  <a:pt x="26515" y="25559"/>
                  <a:pt x="26607" y="25454"/>
                  <a:pt x="26714" y="25377"/>
                </a:cubicBezTo>
                <a:lnTo>
                  <a:pt x="26714" y="25377"/>
                </a:lnTo>
                <a:cubicBezTo>
                  <a:pt x="26603" y="25457"/>
                  <a:pt x="26508" y="25567"/>
                  <a:pt x="26365" y="25583"/>
                </a:cubicBezTo>
                <a:cubicBezTo>
                  <a:pt x="26370" y="25577"/>
                  <a:pt x="26375" y="25572"/>
                  <a:pt x="26380" y="25567"/>
                </a:cubicBezTo>
                <a:lnTo>
                  <a:pt x="26380" y="25567"/>
                </a:lnTo>
                <a:cubicBezTo>
                  <a:pt x="26375" y="25567"/>
                  <a:pt x="26370" y="25567"/>
                  <a:pt x="26365" y="25567"/>
                </a:cubicBezTo>
                <a:cubicBezTo>
                  <a:pt x="26269" y="25647"/>
                  <a:pt x="26205" y="25743"/>
                  <a:pt x="26126" y="25822"/>
                </a:cubicBezTo>
                <a:cubicBezTo>
                  <a:pt x="26046" y="25934"/>
                  <a:pt x="25950" y="26062"/>
                  <a:pt x="25870" y="26173"/>
                </a:cubicBezTo>
                <a:cubicBezTo>
                  <a:pt x="25822" y="26237"/>
                  <a:pt x="25774" y="26301"/>
                  <a:pt x="25727" y="26365"/>
                </a:cubicBezTo>
                <a:cubicBezTo>
                  <a:pt x="25711" y="26397"/>
                  <a:pt x="25695" y="26413"/>
                  <a:pt x="25663" y="26445"/>
                </a:cubicBezTo>
                <a:cubicBezTo>
                  <a:pt x="25742" y="26477"/>
                  <a:pt x="25822" y="26493"/>
                  <a:pt x="25886" y="26493"/>
                </a:cubicBezTo>
                <a:lnTo>
                  <a:pt x="25902" y="26493"/>
                </a:lnTo>
                <a:cubicBezTo>
                  <a:pt x="25902" y="26493"/>
                  <a:pt x="25902" y="26492"/>
                  <a:pt x="25902" y="26492"/>
                </a:cubicBezTo>
                <a:lnTo>
                  <a:pt x="25902" y="26492"/>
                </a:lnTo>
                <a:cubicBezTo>
                  <a:pt x="26120" y="26485"/>
                  <a:pt x="26322" y="26329"/>
                  <a:pt x="26525" y="26157"/>
                </a:cubicBezTo>
                <a:cubicBezTo>
                  <a:pt x="26493" y="26157"/>
                  <a:pt x="26477" y="26142"/>
                  <a:pt x="26445" y="26110"/>
                </a:cubicBezTo>
                <a:lnTo>
                  <a:pt x="26445" y="26110"/>
                </a:lnTo>
                <a:cubicBezTo>
                  <a:pt x="26477" y="26142"/>
                  <a:pt x="26509" y="26157"/>
                  <a:pt x="26525" y="26157"/>
                </a:cubicBezTo>
                <a:cubicBezTo>
                  <a:pt x="26620" y="26078"/>
                  <a:pt x="26732" y="25998"/>
                  <a:pt x="26828" y="25918"/>
                </a:cubicBezTo>
                <a:cubicBezTo>
                  <a:pt x="26892" y="25870"/>
                  <a:pt x="26971" y="25822"/>
                  <a:pt x="27035" y="25774"/>
                </a:cubicBezTo>
                <a:cubicBezTo>
                  <a:pt x="26987" y="25743"/>
                  <a:pt x="26955" y="25711"/>
                  <a:pt x="26908" y="25679"/>
                </a:cubicBezTo>
                <a:cubicBezTo>
                  <a:pt x="26909" y="25675"/>
                  <a:pt x="26910" y="25670"/>
                  <a:pt x="26911" y="25666"/>
                </a:cubicBezTo>
                <a:lnTo>
                  <a:pt x="26911" y="25666"/>
                </a:lnTo>
                <a:cubicBezTo>
                  <a:pt x="26910" y="25665"/>
                  <a:pt x="26909" y="25664"/>
                  <a:pt x="26908" y="25663"/>
                </a:cubicBezTo>
                <a:cubicBezTo>
                  <a:pt x="26937" y="25575"/>
                  <a:pt x="26992" y="25501"/>
                  <a:pt x="27075" y="25501"/>
                </a:cubicBezTo>
                <a:cubicBezTo>
                  <a:pt x="27083" y="25501"/>
                  <a:pt x="27091" y="25502"/>
                  <a:pt x="27099" y="25503"/>
                </a:cubicBezTo>
                <a:cubicBezTo>
                  <a:pt x="27007" y="25503"/>
                  <a:pt x="26944" y="25562"/>
                  <a:pt x="26911" y="25666"/>
                </a:cubicBezTo>
                <a:lnTo>
                  <a:pt x="26911" y="25666"/>
                </a:lnTo>
                <a:cubicBezTo>
                  <a:pt x="26957" y="25712"/>
                  <a:pt x="26989" y="25743"/>
                  <a:pt x="27035" y="25774"/>
                </a:cubicBezTo>
                <a:cubicBezTo>
                  <a:pt x="27163" y="25695"/>
                  <a:pt x="27307" y="25631"/>
                  <a:pt x="27450" y="25615"/>
                </a:cubicBezTo>
                <a:cubicBezTo>
                  <a:pt x="27514" y="25599"/>
                  <a:pt x="27562" y="25599"/>
                  <a:pt x="27626" y="25599"/>
                </a:cubicBezTo>
                <a:cubicBezTo>
                  <a:pt x="27690" y="25503"/>
                  <a:pt x="27674" y="25423"/>
                  <a:pt x="27610" y="25359"/>
                </a:cubicBezTo>
                <a:cubicBezTo>
                  <a:pt x="27562" y="25439"/>
                  <a:pt x="27514" y="25535"/>
                  <a:pt x="27450" y="25615"/>
                </a:cubicBezTo>
                <a:lnTo>
                  <a:pt x="27450" y="25615"/>
                </a:lnTo>
                <a:cubicBezTo>
                  <a:pt x="27514" y="25535"/>
                  <a:pt x="27562" y="25439"/>
                  <a:pt x="27610" y="25344"/>
                </a:cubicBezTo>
                <a:cubicBezTo>
                  <a:pt x="27578" y="25312"/>
                  <a:pt x="27530" y="25264"/>
                  <a:pt x="27466" y="25216"/>
                </a:cubicBezTo>
                <a:cubicBezTo>
                  <a:pt x="27418" y="25184"/>
                  <a:pt x="27386" y="25152"/>
                  <a:pt x="27354" y="25120"/>
                </a:cubicBezTo>
                <a:cubicBezTo>
                  <a:pt x="27326" y="25154"/>
                  <a:pt x="27298" y="25181"/>
                  <a:pt x="27268" y="25203"/>
                </a:cubicBezTo>
                <a:lnTo>
                  <a:pt x="27268" y="25203"/>
                </a:lnTo>
                <a:cubicBezTo>
                  <a:pt x="27294" y="25180"/>
                  <a:pt x="27317" y="25152"/>
                  <a:pt x="27338" y="25120"/>
                </a:cubicBezTo>
                <a:lnTo>
                  <a:pt x="27354" y="25120"/>
                </a:lnTo>
                <a:cubicBezTo>
                  <a:pt x="27322" y="25104"/>
                  <a:pt x="27307" y="25072"/>
                  <a:pt x="27291" y="25056"/>
                </a:cubicBezTo>
                <a:close/>
                <a:moveTo>
                  <a:pt x="27546" y="27658"/>
                </a:moveTo>
                <a:cubicBezTo>
                  <a:pt x="27562" y="27658"/>
                  <a:pt x="27578" y="27674"/>
                  <a:pt x="27594" y="27674"/>
                </a:cubicBezTo>
                <a:cubicBezTo>
                  <a:pt x="27578" y="27674"/>
                  <a:pt x="27562" y="27674"/>
                  <a:pt x="27546" y="27658"/>
                </a:cubicBezTo>
                <a:close/>
                <a:moveTo>
                  <a:pt x="27514" y="27354"/>
                </a:moveTo>
                <a:cubicBezTo>
                  <a:pt x="27466" y="27354"/>
                  <a:pt x="27418" y="27354"/>
                  <a:pt x="27354" y="27386"/>
                </a:cubicBezTo>
                <a:lnTo>
                  <a:pt x="27450" y="27785"/>
                </a:lnTo>
                <a:cubicBezTo>
                  <a:pt x="27721" y="27785"/>
                  <a:pt x="27737" y="27530"/>
                  <a:pt x="27626" y="27418"/>
                </a:cubicBezTo>
                <a:cubicBezTo>
                  <a:pt x="27594" y="27386"/>
                  <a:pt x="27562" y="27370"/>
                  <a:pt x="27514" y="27354"/>
                </a:cubicBezTo>
                <a:lnTo>
                  <a:pt x="27514" y="27354"/>
                </a:lnTo>
                <a:cubicBezTo>
                  <a:pt x="27514" y="27354"/>
                  <a:pt x="27514" y="27354"/>
                  <a:pt x="27514" y="27354"/>
                </a:cubicBezTo>
                <a:close/>
                <a:moveTo>
                  <a:pt x="25758" y="28136"/>
                </a:moveTo>
                <a:lnTo>
                  <a:pt x="25758" y="28136"/>
                </a:lnTo>
                <a:cubicBezTo>
                  <a:pt x="25758" y="28140"/>
                  <a:pt x="25757" y="28144"/>
                  <a:pt x="25756" y="28148"/>
                </a:cubicBezTo>
                <a:lnTo>
                  <a:pt x="25756" y="28148"/>
                </a:lnTo>
                <a:cubicBezTo>
                  <a:pt x="25670" y="28206"/>
                  <a:pt x="25609" y="28252"/>
                  <a:pt x="25519" y="28312"/>
                </a:cubicBezTo>
                <a:cubicBezTo>
                  <a:pt x="25615" y="28248"/>
                  <a:pt x="25679" y="28184"/>
                  <a:pt x="25758" y="28136"/>
                </a:cubicBezTo>
                <a:close/>
                <a:moveTo>
                  <a:pt x="25965" y="28073"/>
                </a:moveTo>
                <a:cubicBezTo>
                  <a:pt x="25934" y="28105"/>
                  <a:pt x="25918" y="28121"/>
                  <a:pt x="25902" y="28152"/>
                </a:cubicBezTo>
                <a:cubicBezTo>
                  <a:pt x="25854" y="28280"/>
                  <a:pt x="25870" y="28280"/>
                  <a:pt x="25711" y="28408"/>
                </a:cubicBezTo>
                <a:cubicBezTo>
                  <a:pt x="25870" y="28280"/>
                  <a:pt x="25854" y="28280"/>
                  <a:pt x="25902" y="28136"/>
                </a:cubicBezTo>
                <a:cubicBezTo>
                  <a:pt x="25918" y="28121"/>
                  <a:pt x="25934" y="28105"/>
                  <a:pt x="25965" y="28073"/>
                </a:cubicBezTo>
                <a:close/>
                <a:moveTo>
                  <a:pt x="25276" y="27770"/>
                </a:moveTo>
                <a:cubicBezTo>
                  <a:pt x="24949" y="27770"/>
                  <a:pt x="24720" y="28037"/>
                  <a:pt x="25040" y="28855"/>
                </a:cubicBezTo>
                <a:cubicBezTo>
                  <a:pt x="25471" y="28855"/>
                  <a:pt x="25742" y="28791"/>
                  <a:pt x="25918" y="28695"/>
                </a:cubicBezTo>
                <a:cubicBezTo>
                  <a:pt x="25998" y="28647"/>
                  <a:pt x="26062" y="28599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cubicBezTo>
                  <a:pt x="26173" y="28392"/>
                  <a:pt x="26110" y="28216"/>
                  <a:pt x="25966" y="28073"/>
                </a:cubicBezTo>
                <a:cubicBezTo>
                  <a:pt x="25918" y="28041"/>
                  <a:pt x="25870" y="27993"/>
                  <a:pt x="25822" y="27961"/>
                </a:cubicBezTo>
                <a:cubicBezTo>
                  <a:pt x="25660" y="27849"/>
                  <a:pt x="25453" y="27770"/>
                  <a:pt x="25276" y="27770"/>
                </a:cubicBezTo>
                <a:close/>
                <a:moveTo>
                  <a:pt x="13869" y="28057"/>
                </a:moveTo>
                <a:cubicBezTo>
                  <a:pt x="13805" y="28073"/>
                  <a:pt x="13741" y="28104"/>
                  <a:pt x="13677" y="28136"/>
                </a:cubicBezTo>
                <a:cubicBezTo>
                  <a:pt x="13390" y="28264"/>
                  <a:pt x="13023" y="28503"/>
                  <a:pt x="12816" y="28823"/>
                </a:cubicBezTo>
                <a:cubicBezTo>
                  <a:pt x="12688" y="29030"/>
                  <a:pt x="12624" y="29269"/>
                  <a:pt x="12688" y="29557"/>
                </a:cubicBezTo>
                <a:cubicBezTo>
                  <a:pt x="12816" y="29493"/>
                  <a:pt x="12927" y="29429"/>
                  <a:pt x="13023" y="29349"/>
                </a:cubicBezTo>
                <a:cubicBezTo>
                  <a:pt x="13167" y="29238"/>
                  <a:pt x="13278" y="29126"/>
                  <a:pt x="13390" y="28998"/>
                </a:cubicBezTo>
                <a:cubicBezTo>
                  <a:pt x="13358" y="28982"/>
                  <a:pt x="13342" y="28966"/>
                  <a:pt x="13326" y="28966"/>
                </a:cubicBezTo>
                <a:lnTo>
                  <a:pt x="13326" y="28966"/>
                </a:lnTo>
                <a:cubicBezTo>
                  <a:pt x="13342" y="28966"/>
                  <a:pt x="13358" y="28982"/>
                  <a:pt x="13390" y="28982"/>
                </a:cubicBezTo>
                <a:cubicBezTo>
                  <a:pt x="13438" y="28902"/>
                  <a:pt x="13502" y="28823"/>
                  <a:pt x="13550" y="28727"/>
                </a:cubicBezTo>
                <a:cubicBezTo>
                  <a:pt x="13611" y="28635"/>
                  <a:pt x="13657" y="28529"/>
                  <a:pt x="13717" y="28408"/>
                </a:cubicBezTo>
                <a:lnTo>
                  <a:pt x="13725" y="28408"/>
                </a:lnTo>
                <a:cubicBezTo>
                  <a:pt x="13773" y="28296"/>
                  <a:pt x="13821" y="28184"/>
                  <a:pt x="13869" y="28057"/>
                </a:cubicBezTo>
                <a:close/>
                <a:moveTo>
                  <a:pt x="24482" y="29908"/>
                </a:moveTo>
                <a:cubicBezTo>
                  <a:pt x="24450" y="29956"/>
                  <a:pt x="24402" y="29988"/>
                  <a:pt x="24370" y="30036"/>
                </a:cubicBezTo>
                <a:cubicBezTo>
                  <a:pt x="24402" y="29988"/>
                  <a:pt x="24450" y="29940"/>
                  <a:pt x="24482" y="29908"/>
                </a:cubicBezTo>
                <a:close/>
                <a:moveTo>
                  <a:pt x="27163" y="30147"/>
                </a:moveTo>
                <a:lnTo>
                  <a:pt x="27163" y="30147"/>
                </a:lnTo>
                <a:cubicBezTo>
                  <a:pt x="27147" y="30163"/>
                  <a:pt x="27131" y="30179"/>
                  <a:pt x="27099" y="30179"/>
                </a:cubicBezTo>
                <a:cubicBezTo>
                  <a:pt x="27131" y="30163"/>
                  <a:pt x="27147" y="30163"/>
                  <a:pt x="27163" y="30147"/>
                </a:cubicBezTo>
                <a:close/>
                <a:moveTo>
                  <a:pt x="24113" y="29425"/>
                </a:moveTo>
                <a:cubicBezTo>
                  <a:pt x="24033" y="29425"/>
                  <a:pt x="23943" y="29445"/>
                  <a:pt x="23843" y="29493"/>
                </a:cubicBezTo>
                <a:cubicBezTo>
                  <a:pt x="23859" y="29621"/>
                  <a:pt x="23843" y="29780"/>
                  <a:pt x="23859" y="29924"/>
                </a:cubicBezTo>
                <a:cubicBezTo>
                  <a:pt x="23875" y="30036"/>
                  <a:pt x="23923" y="30131"/>
                  <a:pt x="24019" y="30195"/>
                </a:cubicBezTo>
                <a:cubicBezTo>
                  <a:pt x="24210" y="30195"/>
                  <a:pt x="24338" y="30131"/>
                  <a:pt x="24402" y="30051"/>
                </a:cubicBezTo>
                <a:cubicBezTo>
                  <a:pt x="24402" y="30036"/>
                  <a:pt x="24386" y="30036"/>
                  <a:pt x="24370" y="30036"/>
                </a:cubicBezTo>
                <a:lnTo>
                  <a:pt x="24370" y="30036"/>
                </a:lnTo>
                <a:cubicBezTo>
                  <a:pt x="24386" y="30036"/>
                  <a:pt x="24402" y="30036"/>
                  <a:pt x="24418" y="30051"/>
                </a:cubicBezTo>
                <a:cubicBezTo>
                  <a:pt x="24450" y="30004"/>
                  <a:pt x="24466" y="29956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cubicBezTo>
                  <a:pt x="24496" y="29836"/>
                  <a:pt x="24498" y="29763"/>
                  <a:pt x="24474" y="29691"/>
                </a:cubicBezTo>
                <a:lnTo>
                  <a:pt x="24474" y="29691"/>
                </a:lnTo>
                <a:cubicBezTo>
                  <a:pt x="24349" y="29801"/>
                  <a:pt x="24224" y="29910"/>
                  <a:pt x="24115" y="30004"/>
                </a:cubicBezTo>
                <a:cubicBezTo>
                  <a:pt x="24111" y="30003"/>
                  <a:pt x="24107" y="30001"/>
                  <a:pt x="24103" y="30000"/>
                </a:cubicBezTo>
                <a:lnTo>
                  <a:pt x="24103" y="30000"/>
                </a:lnTo>
                <a:cubicBezTo>
                  <a:pt x="24102" y="30001"/>
                  <a:pt x="24100" y="30003"/>
                  <a:pt x="24099" y="30004"/>
                </a:cubicBezTo>
                <a:cubicBezTo>
                  <a:pt x="24004" y="29972"/>
                  <a:pt x="23940" y="29940"/>
                  <a:pt x="23861" y="29924"/>
                </a:cubicBezTo>
                <a:lnTo>
                  <a:pt x="23861" y="29924"/>
                </a:lnTo>
                <a:cubicBezTo>
                  <a:pt x="23937" y="29940"/>
                  <a:pt x="23999" y="29970"/>
                  <a:pt x="24103" y="30000"/>
                </a:cubicBezTo>
                <a:lnTo>
                  <a:pt x="24103" y="30000"/>
                </a:lnTo>
                <a:cubicBezTo>
                  <a:pt x="24229" y="29905"/>
                  <a:pt x="24340" y="29795"/>
                  <a:pt x="24466" y="29668"/>
                </a:cubicBezTo>
                <a:cubicBezTo>
                  <a:pt x="24469" y="29676"/>
                  <a:pt x="24472" y="29684"/>
                  <a:pt x="24474" y="29691"/>
                </a:cubicBezTo>
                <a:lnTo>
                  <a:pt x="24474" y="29691"/>
                </a:lnTo>
                <a:cubicBezTo>
                  <a:pt x="24477" y="29689"/>
                  <a:pt x="24479" y="29687"/>
                  <a:pt x="24482" y="29684"/>
                </a:cubicBezTo>
                <a:cubicBezTo>
                  <a:pt x="24426" y="29539"/>
                  <a:pt x="24299" y="29425"/>
                  <a:pt x="24113" y="29425"/>
                </a:cubicBezTo>
                <a:close/>
                <a:moveTo>
                  <a:pt x="27099" y="30179"/>
                </a:moveTo>
                <a:cubicBezTo>
                  <a:pt x="27099" y="30195"/>
                  <a:pt x="27083" y="30195"/>
                  <a:pt x="27067" y="30211"/>
                </a:cubicBezTo>
                <a:cubicBezTo>
                  <a:pt x="27083" y="30195"/>
                  <a:pt x="27083" y="30195"/>
                  <a:pt x="27099" y="30179"/>
                </a:cubicBezTo>
                <a:close/>
                <a:moveTo>
                  <a:pt x="27067" y="30211"/>
                </a:moveTo>
                <a:lnTo>
                  <a:pt x="27067" y="30211"/>
                </a:lnTo>
                <a:cubicBezTo>
                  <a:pt x="26940" y="30211"/>
                  <a:pt x="26934" y="30334"/>
                  <a:pt x="26872" y="30399"/>
                </a:cubicBezTo>
                <a:lnTo>
                  <a:pt x="26872" y="30399"/>
                </a:lnTo>
                <a:cubicBezTo>
                  <a:pt x="26925" y="30325"/>
                  <a:pt x="26944" y="30211"/>
                  <a:pt x="27067" y="30211"/>
                </a:cubicBezTo>
                <a:close/>
                <a:moveTo>
                  <a:pt x="13977" y="30487"/>
                </a:moveTo>
                <a:cubicBezTo>
                  <a:pt x="13978" y="30487"/>
                  <a:pt x="13980" y="30487"/>
                  <a:pt x="13981" y="30487"/>
                </a:cubicBezTo>
                <a:lnTo>
                  <a:pt x="13981" y="30487"/>
                </a:lnTo>
                <a:cubicBezTo>
                  <a:pt x="13939" y="30489"/>
                  <a:pt x="13898" y="30514"/>
                  <a:pt x="13869" y="30562"/>
                </a:cubicBezTo>
                <a:cubicBezTo>
                  <a:pt x="13899" y="30512"/>
                  <a:pt x="13935" y="30487"/>
                  <a:pt x="13977" y="30487"/>
                </a:cubicBezTo>
                <a:close/>
                <a:moveTo>
                  <a:pt x="21226" y="30642"/>
                </a:moveTo>
                <a:cubicBezTo>
                  <a:pt x="21258" y="30642"/>
                  <a:pt x="21274" y="30658"/>
                  <a:pt x="21306" y="30674"/>
                </a:cubicBezTo>
                <a:lnTo>
                  <a:pt x="21226" y="30642"/>
                </a:lnTo>
                <a:close/>
                <a:moveTo>
                  <a:pt x="26892" y="30690"/>
                </a:moveTo>
                <a:lnTo>
                  <a:pt x="26923" y="30706"/>
                </a:lnTo>
                <a:cubicBezTo>
                  <a:pt x="26922" y="30710"/>
                  <a:pt x="26920" y="30713"/>
                  <a:pt x="26918" y="30716"/>
                </a:cubicBezTo>
                <a:lnTo>
                  <a:pt x="26918" y="30716"/>
                </a:lnTo>
                <a:lnTo>
                  <a:pt x="26892" y="30690"/>
                </a:lnTo>
                <a:close/>
                <a:moveTo>
                  <a:pt x="12847" y="30722"/>
                </a:moveTo>
                <a:cubicBezTo>
                  <a:pt x="12773" y="30722"/>
                  <a:pt x="12699" y="30736"/>
                  <a:pt x="12625" y="30738"/>
                </a:cubicBezTo>
                <a:lnTo>
                  <a:pt x="12625" y="30738"/>
                </a:lnTo>
                <a:cubicBezTo>
                  <a:pt x="12689" y="30722"/>
                  <a:pt x="12768" y="30722"/>
                  <a:pt x="12847" y="30722"/>
                </a:cubicBezTo>
                <a:close/>
                <a:moveTo>
                  <a:pt x="21306" y="30498"/>
                </a:moveTo>
                <a:cubicBezTo>
                  <a:pt x="21226" y="30498"/>
                  <a:pt x="21162" y="30498"/>
                  <a:pt x="21098" y="30530"/>
                </a:cubicBezTo>
                <a:cubicBezTo>
                  <a:pt x="21098" y="30530"/>
                  <a:pt x="21098" y="30530"/>
                  <a:pt x="21098" y="30530"/>
                </a:cubicBezTo>
                <a:lnTo>
                  <a:pt x="21098" y="30530"/>
                </a:lnTo>
                <a:cubicBezTo>
                  <a:pt x="21050" y="30546"/>
                  <a:pt x="21003" y="30578"/>
                  <a:pt x="20971" y="30610"/>
                </a:cubicBezTo>
                <a:cubicBezTo>
                  <a:pt x="20955" y="30626"/>
                  <a:pt x="20939" y="30658"/>
                  <a:pt x="20939" y="30690"/>
                </a:cubicBezTo>
                <a:cubicBezTo>
                  <a:pt x="20944" y="30824"/>
                  <a:pt x="21020" y="30871"/>
                  <a:pt x="21119" y="30871"/>
                </a:cubicBezTo>
                <a:cubicBezTo>
                  <a:pt x="21317" y="30871"/>
                  <a:pt x="21609" y="30684"/>
                  <a:pt x="21641" y="30610"/>
                </a:cubicBezTo>
                <a:cubicBezTo>
                  <a:pt x="21609" y="30546"/>
                  <a:pt x="21513" y="30514"/>
                  <a:pt x="21386" y="30498"/>
                </a:cubicBezTo>
                <a:lnTo>
                  <a:pt x="21386" y="30498"/>
                </a:lnTo>
                <a:cubicBezTo>
                  <a:pt x="21386" y="30498"/>
                  <a:pt x="21386" y="30498"/>
                  <a:pt x="21386" y="30498"/>
                </a:cubicBezTo>
                <a:close/>
                <a:moveTo>
                  <a:pt x="13867" y="30566"/>
                </a:moveTo>
                <a:cubicBezTo>
                  <a:pt x="13787" y="30723"/>
                  <a:pt x="13676" y="30802"/>
                  <a:pt x="13518" y="30834"/>
                </a:cubicBezTo>
                <a:cubicBezTo>
                  <a:pt x="13509" y="30859"/>
                  <a:pt x="13504" y="30883"/>
                  <a:pt x="13504" y="30903"/>
                </a:cubicBezTo>
                <a:lnTo>
                  <a:pt x="13504" y="30903"/>
                </a:lnTo>
                <a:cubicBezTo>
                  <a:pt x="13503" y="30879"/>
                  <a:pt x="13508" y="30850"/>
                  <a:pt x="13518" y="30818"/>
                </a:cubicBezTo>
                <a:cubicBezTo>
                  <a:pt x="13676" y="30802"/>
                  <a:pt x="13787" y="30723"/>
                  <a:pt x="13867" y="30566"/>
                </a:cubicBezTo>
                <a:close/>
                <a:moveTo>
                  <a:pt x="12847" y="30722"/>
                </a:moveTo>
                <a:lnTo>
                  <a:pt x="12847" y="30722"/>
                </a:lnTo>
                <a:cubicBezTo>
                  <a:pt x="12808" y="30808"/>
                  <a:pt x="12754" y="30871"/>
                  <a:pt x="12686" y="30915"/>
                </a:cubicBezTo>
                <a:lnTo>
                  <a:pt x="12686" y="30915"/>
                </a:lnTo>
                <a:cubicBezTo>
                  <a:pt x="12749" y="30871"/>
                  <a:pt x="12803" y="30810"/>
                  <a:pt x="12847" y="30722"/>
                </a:cubicBezTo>
                <a:close/>
                <a:moveTo>
                  <a:pt x="27083" y="30147"/>
                </a:moveTo>
                <a:cubicBezTo>
                  <a:pt x="26923" y="30179"/>
                  <a:pt x="26812" y="30291"/>
                  <a:pt x="26764" y="30450"/>
                </a:cubicBezTo>
                <a:cubicBezTo>
                  <a:pt x="26716" y="30578"/>
                  <a:pt x="26732" y="30722"/>
                  <a:pt x="26780" y="30849"/>
                </a:cubicBezTo>
                <a:cubicBezTo>
                  <a:pt x="26780" y="30849"/>
                  <a:pt x="26780" y="30849"/>
                  <a:pt x="26780" y="30834"/>
                </a:cubicBezTo>
                <a:cubicBezTo>
                  <a:pt x="26812" y="30818"/>
                  <a:pt x="26828" y="30802"/>
                  <a:pt x="26860" y="30770"/>
                </a:cubicBezTo>
                <a:lnTo>
                  <a:pt x="26876" y="30786"/>
                </a:lnTo>
                <a:cubicBezTo>
                  <a:pt x="26876" y="30858"/>
                  <a:pt x="26876" y="30918"/>
                  <a:pt x="26876" y="30977"/>
                </a:cubicBezTo>
                <a:cubicBezTo>
                  <a:pt x="26876" y="30977"/>
                  <a:pt x="26892" y="30977"/>
                  <a:pt x="26908" y="30993"/>
                </a:cubicBezTo>
                <a:cubicBezTo>
                  <a:pt x="26892" y="30993"/>
                  <a:pt x="26876" y="30977"/>
                  <a:pt x="26860" y="30977"/>
                </a:cubicBezTo>
                <a:cubicBezTo>
                  <a:pt x="26860" y="30913"/>
                  <a:pt x="26860" y="30849"/>
                  <a:pt x="26860" y="30786"/>
                </a:cubicBezTo>
                <a:cubicBezTo>
                  <a:pt x="26828" y="30802"/>
                  <a:pt x="26812" y="30818"/>
                  <a:pt x="26780" y="30849"/>
                </a:cubicBezTo>
                <a:lnTo>
                  <a:pt x="26764" y="30865"/>
                </a:lnTo>
                <a:cubicBezTo>
                  <a:pt x="26796" y="30961"/>
                  <a:pt x="26860" y="31057"/>
                  <a:pt x="26939" y="31137"/>
                </a:cubicBezTo>
                <a:cubicBezTo>
                  <a:pt x="26947" y="31137"/>
                  <a:pt x="26955" y="31137"/>
                  <a:pt x="26963" y="31137"/>
                </a:cubicBezTo>
                <a:cubicBezTo>
                  <a:pt x="27580" y="31137"/>
                  <a:pt x="27685" y="30510"/>
                  <a:pt x="27322" y="30179"/>
                </a:cubicBezTo>
                <a:cubicBezTo>
                  <a:pt x="27275" y="30163"/>
                  <a:pt x="27227" y="30147"/>
                  <a:pt x="27163" y="30147"/>
                </a:cubicBezTo>
                <a:close/>
                <a:moveTo>
                  <a:pt x="13805" y="29892"/>
                </a:moveTo>
                <a:cubicBezTo>
                  <a:pt x="13725" y="29924"/>
                  <a:pt x="13661" y="29956"/>
                  <a:pt x="13582" y="29988"/>
                </a:cubicBezTo>
                <a:cubicBezTo>
                  <a:pt x="13222" y="30128"/>
                  <a:pt x="12955" y="30330"/>
                  <a:pt x="12749" y="30578"/>
                </a:cubicBezTo>
                <a:lnTo>
                  <a:pt x="12736" y="30578"/>
                </a:lnTo>
                <a:cubicBezTo>
                  <a:pt x="12704" y="30626"/>
                  <a:pt x="12656" y="30690"/>
                  <a:pt x="12624" y="30738"/>
                </a:cubicBezTo>
                <a:lnTo>
                  <a:pt x="12624" y="30738"/>
                </a:lnTo>
                <a:cubicBezTo>
                  <a:pt x="12619" y="30738"/>
                  <a:pt x="12613" y="30738"/>
                  <a:pt x="12608" y="30738"/>
                </a:cubicBezTo>
                <a:cubicBezTo>
                  <a:pt x="12548" y="30813"/>
                  <a:pt x="12488" y="30902"/>
                  <a:pt x="12441" y="30992"/>
                </a:cubicBezTo>
                <a:lnTo>
                  <a:pt x="12441" y="30992"/>
                </a:lnTo>
                <a:cubicBezTo>
                  <a:pt x="12438" y="30993"/>
                  <a:pt x="12435" y="30993"/>
                  <a:pt x="12433" y="30993"/>
                </a:cubicBezTo>
                <a:cubicBezTo>
                  <a:pt x="12417" y="31025"/>
                  <a:pt x="12401" y="31057"/>
                  <a:pt x="12385" y="31089"/>
                </a:cubicBezTo>
                <a:cubicBezTo>
                  <a:pt x="12353" y="31153"/>
                  <a:pt x="12321" y="31201"/>
                  <a:pt x="12289" y="31264"/>
                </a:cubicBezTo>
                <a:cubicBezTo>
                  <a:pt x="12321" y="31296"/>
                  <a:pt x="12337" y="31328"/>
                  <a:pt x="12369" y="31360"/>
                </a:cubicBezTo>
                <a:cubicBezTo>
                  <a:pt x="12401" y="31392"/>
                  <a:pt x="12433" y="31408"/>
                  <a:pt x="12480" y="31424"/>
                </a:cubicBezTo>
                <a:cubicBezTo>
                  <a:pt x="12512" y="31440"/>
                  <a:pt x="12560" y="31456"/>
                  <a:pt x="12576" y="31472"/>
                </a:cubicBezTo>
                <a:cubicBezTo>
                  <a:pt x="12624" y="31488"/>
                  <a:pt x="12672" y="31504"/>
                  <a:pt x="12720" y="31504"/>
                </a:cubicBezTo>
                <a:cubicBezTo>
                  <a:pt x="12784" y="31472"/>
                  <a:pt x="12831" y="31440"/>
                  <a:pt x="12895" y="31424"/>
                </a:cubicBezTo>
                <a:lnTo>
                  <a:pt x="12895" y="31424"/>
                </a:lnTo>
                <a:cubicBezTo>
                  <a:pt x="12847" y="31440"/>
                  <a:pt x="12784" y="31472"/>
                  <a:pt x="12720" y="31504"/>
                </a:cubicBezTo>
                <a:cubicBezTo>
                  <a:pt x="12816" y="31504"/>
                  <a:pt x="12895" y="31488"/>
                  <a:pt x="12975" y="31472"/>
                </a:cubicBezTo>
                <a:cubicBezTo>
                  <a:pt x="13119" y="31440"/>
                  <a:pt x="13262" y="31376"/>
                  <a:pt x="13390" y="31296"/>
                </a:cubicBezTo>
                <a:cubicBezTo>
                  <a:pt x="13358" y="31265"/>
                  <a:pt x="13311" y="31249"/>
                  <a:pt x="13263" y="31233"/>
                </a:cubicBezTo>
                <a:lnTo>
                  <a:pt x="13263" y="31233"/>
                </a:lnTo>
                <a:cubicBezTo>
                  <a:pt x="13311" y="31249"/>
                  <a:pt x="13358" y="31265"/>
                  <a:pt x="13406" y="31296"/>
                </a:cubicBezTo>
                <a:cubicBezTo>
                  <a:pt x="13550" y="31185"/>
                  <a:pt x="13693" y="31057"/>
                  <a:pt x="13805" y="30929"/>
                </a:cubicBezTo>
                <a:cubicBezTo>
                  <a:pt x="13821" y="30913"/>
                  <a:pt x="13853" y="30881"/>
                  <a:pt x="13869" y="30865"/>
                </a:cubicBezTo>
                <a:cubicBezTo>
                  <a:pt x="13885" y="30834"/>
                  <a:pt x="13917" y="30818"/>
                  <a:pt x="13933" y="30786"/>
                </a:cubicBezTo>
                <a:cubicBezTo>
                  <a:pt x="13981" y="30690"/>
                  <a:pt x="14028" y="30594"/>
                  <a:pt x="14060" y="30514"/>
                </a:cubicBezTo>
                <a:cubicBezTo>
                  <a:pt x="14124" y="30275"/>
                  <a:pt x="14060" y="30051"/>
                  <a:pt x="13805" y="29892"/>
                </a:cubicBezTo>
                <a:close/>
                <a:moveTo>
                  <a:pt x="26301" y="30993"/>
                </a:moveTo>
                <a:cubicBezTo>
                  <a:pt x="26269" y="30993"/>
                  <a:pt x="26253" y="31009"/>
                  <a:pt x="26237" y="31009"/>
                </a:cubicBezTo>
                <a:cubicBezTo>
                  <a:pt x="26189" y="31041"/>
                  <a:pt x="26141" y="31073"/>
                  <a:pt x="26110" y="31105"/>
                </a:cubicBezTo>
                <a:cubicBezTo>
                  <a:pt x="26110" y="31105"/>
                  <a:pt x="26110" y="31105"/>
                  <a:pt x="26110" y="31105"/>
                </a:cubicBezTo>
                <a:lnTo>
                  <a:pt x="26110" y="31105"/>
                </a:lnTo>
                <a:lnTo>
                  <a:pt x="26062" y="31169"/>
                </a:lnTo>
                <a:cubicBezTo>
                  <a:pt x="26062" y="31185"/>
                  <a:pt x="26046" y="31201"/>
                  <a:pt x="26046" y="31232"/>
                </a:cubicBezTo>
                <a:lnTo>
                  <a:pt x="26030" y="31232"/>
                </a:lnTo>
                <a:cubicBezTo>
                  <a:pt x="26030" y="31232"/>
                  <a:pt x="26030" y="31232"/>
                  <a:pt x="26030" y="31248"/>
                </a:cubicBezTo>
                <a:cubicBezTo>
                  <a:pt x="25998" y="31408"/>
                  <a:pt x="26062" y="31616"/>
                  <a:pt x="26173" y="31775"/>
                </a:cubicBezTo>
                <a:cubicBezTo>
                  <a:pt x="26237" y="31759"/>
                  <a:pt x="26301" y="31727"/>
                  <a:pt x="26365" y="31711"/>
                </a:cubicBezTo>
                <a:cubicBezTo>
                  <a:pt x="26397" y="31711"/>
                  <a:pt x="26429" y="31695"/>
                  <a:pt x="26477" y="31695"/>
                </a:cubicBezTo>
                <a:cubicBezTo>
                  <a:pt x="26477" y="31679"/>
                  <a:pt x="26477" y="31663"/>
                  <a:pt x="26493" y="31647"/>
                </a:cubicBezTo>
                <a:cubicBezTo>
                  <a:pt x="26509" y="31584"/>
                  <a:pt x="26509" y="31520"/>
                  <a:pt x="26509" y="31440"/>
                </a:cubicBezTo>
                <a:cubicBezTo>
                  <a:pt x="26502" y="31412"/>
                  <a:pt x="26494" y="31387"/>
                  <a:pt x="26489" y="31362"/>
                </a:cubicBezTo>
                <a:lnTo>
                  <a:pt x="26489" y="31362"/>
                </a:lnTo>
                <a:cubicBezTo>
                  <a:pt x="26495" y="31387"/>
                  <a:pt x="26502" y="31414"/>
                  <a:pt x="26509" y="31440"/>
                </a:cubicBezTo>
                <a:cubicBezTo>
                  <a:pt x="26497" y="31392"/>
                  <a:pt x="26494" y="31353"/>
                  <a:pt x="26479" y="31310"/>
                </a:cubicBezTo>
                <a:lnTo>
                  <a:pt x="26479" y="31310"/>
                </a:lnTo>
                <a:cubicBezTo>
                  <a:pt x="26482" y="31328"/>
                  <a:pt x="26485" y="31345"/>
                  <a:pt x="26489" y="31362"/>
                </a:cubicBezTo>
                <a:lnTo>
                  <a:pt x="26489" y="31362"/>
                </a:lnTo>
                <a:cubicBezTo>
                  <a:pt x="26479" y="31326"/>
                  <a:pt x="26470" y="31293"/>
                  <a:pt x="26461" y="31264"/>
                </a:cubicBezTo>
                <a:lnTo>
                  <a:pt x="26461" y="31264"/>
                </a:lnTo>
                <a:cubicBezTo>
                  <a:pt x="26469" y="31280"/>
                  <a:pt x="26475" y="31295"/>
                  <a:pt x="26479" y="31310"/>
                </a:cubicBezTo>
                <a:lnTo>
                  <a:pt x="26479" y="31310"/>
                </a:lnTo>
                <a:cubicBezTo>
                  <a:pt x="26478" y="31295"/>
                  <a:pt x="26477" y="31280"/>
                  <a:pt x="26477" y="31264"/>
                </a:cubicBezTo>
                <a:lnTo>
                  <a:pt x="26461" y="31264"/>
                </a:lnTo>
                <a:cubicBezTo>
                  <a:pt x="26445" y="31169"/>
                  <a:pt x="26397" y="31089"/>
                  <a:pt x="26349" y="31025"/>
                </a:cubicBezTo>
                <a:cubicBezTo>
                  <a:pt x="26333" y="31009"/>
                  <a:pt x="26317" y="30993"/>
                  <a:pt x="26301" y="30993"/>
                </a:cubicBezTo>
                <a:close/>
                <a:moveTo>
                  <a:pt x="1931" y="31743"/>
                </a:moveTo>
                <a:cubicBezTo>
                  <a:pt x="2011" y="31775"/>
                  <a:pt x="2091" y="31807"/>
                  <a:pt x="2187" y="31839"/>
                </a:cubicBezTo>
                <a:lnTo>
                  <a:pt x="2203" y="31839"/>
                </a:lnTo>
                <a:cubicBezTo>
                  <a:pt x="2107" y="31807"/>
                  <a:pt x="2011" y="31775"/>
                  <a:pt x="1931" y="31743"/>
                </a:cubicBezTo>
                <a:close/>
                <a:moveTo>
                  <a:pt x="17457" y="31399"/>
                </a:moveTo>
                <a:cubicBezTo>
                  <a:pt x="17357" y="31399"/>
                  <a:pt x="17242" y="31425"/>
                  <a:pt x="17109" y="31488"/>
                </a:cubicBezTo>
                <a:cubicBezTo>
                  <a:pt x="17140" y="31695"/>
                  <a:pt x="17252" y="31839"/>
                  <a:pt x="17396" y="31919"/>
                </a:cubicBezTo>
                <a:cubicBezTo>
                  <a:pt x="17530" y="31999"/>
                  <a:pt x="17686" y="32034"/>
                  <a:pt x="17827" y="32034"/>
                </a:cubicBezTo>
                <a:cubicBezTo>
                  <a:pt x="17854" y="32034"/>
                  <a:pt x="17881" y="32033"/>
                  <a:pt x="17907" y="32030"/>
                </a:cubicBezTo>
                <a:cubicBezTo>
                  <a:pt x="18018" y="32030"/>
                  <a:pt x="18098" y="31999"/>
                  <a:pt x="18162" y="31967"/>
                </a:cubicBezTo>
                <a:lnTo>
                  <a:pt x="18098" y="31887"/>
                </a:lnTo>
                <a:cubicBezTo>
                  <a:pt x="18002" y="31743"/>
                  <a:pt x="17907" y="31600"/>
                  <a:pt x="17779" y="31504"/>
                </a:cubicBezTo>
                <a:cubicBezTo>
                  <a:pt x="17689" y="31441"/>
                  <a:pt x="17585" y="31399"/>
                  <a:pt x="17457" y="31399"/>
                </a:cubicBezTo>
                <a:close/>
                <a:moveTo>
                  <a:pt x="2187" y="31839"/>
                </a:moveTo>
                <a:cubicBezTo>
                  <a:pt x="2187" y="31855"/>
                  <a:pt x="2187" y="31855"/>
                  <a:pt x="2187" y="31871"/>
                </a:cubicBezTo>
                <a:cubicBezTo>
                  <a:pt x="2330" y="31999"/>
                  <a:pt x="2474" y="32158"/>
                  <a:pt x="2634" y="32270"/>
                </a:cubicBezTo>
                <a:cubicBezTo>
                  <a:pt x="2458" y="32142"/>
                  <a:pt x="2314" y="31983"/>
                  <a:pt x="2187" y="31839"/>
                </a:cubicBezTo>
                <a:close/>
                <a:moveTo>
                  <a:pt x="17118" y="32458"/>
                </a:moveTo>
                <a:cubicBezTo>
                  <a:pt x="16999" y="32458"/>
                  <a:pt x="16867" y="32519"/>
                  <a:pt x="16773" y="32653"/>
                </a:cubicBezTo>
                <a:cubicBezTo>
                  <a:pt x="16821" y="32765"/>
                  <a:pt x="16885" y="32860"/>
                  <a:pt x="16965" y="32908"/>
                </a:cubicBezTo>
                <a:cubicBezTo>
                  <a:pt x="17011" y="32936"/>
                  <a:pt x="17068" y="32953"/>
                  <a:pt x="17136" y="32953"/>
                </a:cubicBezTo>
                <a:cubicBezTo>
                  <a:pt x="17185" y="32953"/>
                  <a:pt x="17240" y="32944"/>
                  <a:pt x="17300" y="32924"/>
                </a:cubicBezTo>
                <a:lnTo>
                  <a:pt x="17364" y="32924"/>
                </a:lnTo>
                <a:cubicBezTo>
                  <a:pt x="17364" y="32908"/>
                  <a:pt x="17364" y="32908"/>
                  <a:pt x="17364" y="32908"/>
                </a:cubicBezTo>
                <a:cubicBezTo>
                  <a:pt x="17380" y="32860"/>
                  <a:pt x="17396" y="32812"/>
                  <a:pt x="17396" y="32781"/>
                </a:cubicBezTo>
                <a:cubicBezTo>
                  <a:pt x="17424" y="32576"/>
                  <a:pt x="17284" y="32458"/>
                  <a:pt x="17118" y="32458"/>
                </a:cubicBezTo>
                <a:close/>
                <a:moveTo>
                  <a:pt x="31425" y="32751"/>
                </a:moveTo>
                <a:cubicBezTo>
                  <a:pt x="31368" y="32751"/>
                  <a:pt x="31294" y="32765"/>
                  <a:pt x="31201" y="32796"/>
                </a:cubicBezTo>
                <a:cubicBezTo>
                  <a:pt x="31232" y="32988"/>
                  <a:pt x="31296" y="33132"/>
                  <a:pt x="31424" y="33148"/>
                </a:cubicBezTo>
                <a:lnTo>
                  <a:pt x="31472" y="33148"/>
                </a:lnTo>
                <a:cubicBezTo>
                  <a:pt x="31504" y="33148"/>
                  <a:pt x="31552" y="33132"/>
                  <a:pt x="31584" y="33116"/>
                </a:cubicBezTo>
                <a:cubicBezTo>
                  <a:pt x="31584" y="33116"/>
                  <a:pt x="31584" y="33108"/>
                  <a:pt x="31584" y="33098"/>
                </a:cubicBezTo>
                <a:lnTo>
                  <a:pt x="31584" y="33098"/>
                </a:lnTo>
                <a:cubicBezTo>
                  <a:pt x="31589" y="33093"/>
                  <a:pt x="31595" y="33089"/>
                  <a:pt x="31600" y="33084"/>
                </a:cubicBezTo>
                <a:cubicBezTo>
                  <a:pt x="31600" y="32988"/>
                  <a:pt x="31600" y="32908"/>
                  <a:pt x="31584" y="32844"/>
                </a:cubicBezTo>
                <a:cubicBezTo>
                  <a:pt x="31564" y="32786"/>
                  <a:pt x="31515" y="32751"/>
                  <a:pt x="31425" y="32751"/>
                </a:cubicBezTo>
                <a:close/>
                <a:moveTo>
                  <a:pt x="30610" y="33275"/>
                </a:moveTo>
                <a:lnTo>
                  <a:pt x="30610" y="33275"/>
                </a:lnTo>
                <a:cubicBezTo>
                  <a:pt x="30674" y="33307"/>
                  <a:pt x="30722" y="33339"/>
                  <a:pt x="30770" y="33371"/>
                </a:cubicBezTo>
                <a:cubicBezTo>
                  <a:pt x="30722" y="33339"/>
                  <a:pt x="30658" y="33307"/>
                  <a:pt x="30610" y="33275"/>
                </a:cubicBezTo>
                <a:close/>
                <a:moveTo>
                  <a:pt x="25120" y="32908"/>
                </a:moveTo>
                <a:lnTo>
                  <a:pt x="25120" y="32908"/>
                </a:lnTo>
                <a:cubicBezTo>
                  <a:pt x="24801" y="33052"/>
                  <a:pt x="24370" y="33132"/>
                  <a:pt x="24562" y="33578"/>
                </a:cubicBezTo>
                <a:cubicBezTo>
                  <a:pt x="25008" y="33515"/>
                  <a:pt x="25184" y="33291"/>
                  <a:pt x="25120" y="32908"/>
                </a:cubicBezTo>
                <a:close/>
                <a:moveTo>
                  <a:pt x="30690" y="33483"/>
                </a:moveTo>
                <a:cubicBezTo>
                  <a:pt x="30594" y="33578"/>
                  <a:pt x="30435" y="33594"/>
                  <a:pt x="30307" y="33642"/>
                </a:cubicBezTo>
                <a:cubicBezTo>
                  <a:pt x="30435" y="33594"/>
                  <a:pt x="30578" y="33578"/>
                  <a:pt x="30690" y="33483"/>
                </a:cubicBezTo>
                <a:close/>
                <a:moveTo>
                  <a:pt x="30610" y="33275"/>
                </a:moveTo>
                <a:cubicBezTo>
                  <a:pt x="30403" y="33291"/>
                  <a:pt x="30163" y="33451"/>
                  <a:pt x="30163" y="33610"/>
                </a:cubicBezTo>
                <a:cubicBezTo>
                  <a:pt x="30179" y="33738"/>
                  <a:pt x="30259" y="33802"/>
                  <a:pt x="30387" y="33818"/>
                </a:cubicBezTo>
                <a:cubicBezTo>
                  <a:pt x="30419" y="33824"/>
                  <a:pt x="30452" y="33827"/>
                  <a:pt x="30487" y="33827"/>
                </a:cubicBezTo>
                <a:cubicBezTo>
                  <a:pt x="30624" y="33827"/>
                  <a:pt x="30770" y="33776"/>
                  <a:pt x="30833" y="33674"/>
                </a:cubicBezTo>
                <a:cubicBezTo>
                  <a:pt x="30849" y="33626"/>
                  <a:pt x="30865" y="33578"/>
                  <a:pt x="30865" y="33531"/>
                </a:cubicBezTo>
                <a:cubicBezTo>
                  <a:pt x="30849" y="33435"/>
                  <a:pt x="30833" y="33387"/>
                  <a:pt x="30786" y="33355"/>
                </a:cubicBezTo>
                <a:cubicBezTo>
                  <a:pt x="30738" y="33307"/>
                  <a:pt x="30674" y="33275"/>
                  <a:pt x="30610" y="33275"/>
                </a:cubicBezTo>
                <a:close/>
                <a:moveTo>
                  <a:pt x="21593" y="34201"/>
                </a:moveTo>
                <a:lnTo>
                  <a:pt x="21593" y="34201"/>
                </a:lnTo>
                <a:cubicBezTo>
                  <a:pt x="21625" y="34217"/>
                  <a:pt x="21641" y="34217"/>
                  <a:pt x="21657" y="34249"/>
                </a:cubicBezTo>
                <a:cubicBezTo>
                  <a:pt x="21625" y="34217"/>
                  <a:pt x="21609" y="34217"/>
                  <a:pt x="21593" y="34201"/>
                </a:cubicBezTo>
                <a:close/>
                <a:moveTo>
                  <a:pt x="21764" y="34102"/>
                </a:moveTo>
                <a:cubicBezTo>
                  <a:pt x="21688" y="34102"/>
                  <a:pt x="21635" y="34145"/>
                  <a:pt x="21593" y="34201"/>
                </a:cubicBezTo>
                <a:cubicBezTo>
                  <a:pt x="21545" y="34265"/>
                  <a:pt x="21545" y="34360"/>
                  <a:pt x="21577" y="34440"/>
                </a:cubicBezTo>
                <a:cubicBezTo>
                  <a:pt x="21597" y="34511"/>
                  <a:pt x="21650" y="34570"/>
                  <a:pt x="21731" y="34570"/>
                </a:cubicBezTo>
                <a:cubicBezTo>
                  <a:pt x="21777" y="34570"/>
                  <a:pt x="21832" y="34551"/>
                  <a:pt x="21896" y="34504"/>
                </a:cubicBezTo>
                <a:cubicBezTo>
                  <a:pt x="21880" y="34456"/>
                  <a:pt x="21880" y="34424"/>
                  <a:pt x="21864" y="34376"/>
                </a:cubicBezTo>
                <a:cubicBezTo>
                  <a:pt x="21848" y="34329"/>
                  <a:pt x="21832" y="34265"/>
                  <a:pt x="21832" y="34217"/>
                </a:cubicBezTo>
                <a:cubicBezTo>
                  <a:pt x="21832" y="34217"/>
                  <a:pt x="21832" y="34201"/>
                  <a:pt x="21817" y="34201"/>
                </a:cubicBezTo>
                <a:cubicBezTo>
                  <a:pt x="21817" y="34169"/>
                  <a:pt x="21801" y="34137"/>
                  <a:pt x="21801" y="34105"/>
                </a:cubicBezTo>
                <a:cubicBezTo>
                  <a:pt x="21788" y="34103"/>
                  <a:pt x="21776" y="34102"/>
                  <a:pt x="21764" y="34102"/>
                </a:cubicBezTo>
                <a:close/>
                <a:moveTo>
                  <a:pt x="9975" y="34972"/>
                </a:moveTo>
                <a:lnTo>
                  <a:pt x="9975" y="34972"/>
                </a:lnTo>
                <a:cubicBezTo>
                  <a:pt x="9975" y="35049"/>
                  <a:pt x="9975" y="35095"/>
                  <a:pt x="10007" y="35127"/>
                </a:cubicBezTo>
                <a:cubicBezTo>
                  <a:pt x="9975" y="35111"/>
                  <a:pt x="9975" y="35049"/>
                  <a:pt x="9975" y="34972"/>
                </a:cubicBezTo>
                <a:close/>
                <a:moveTo>
                  <a:pt x="9783" y="35174"/>
                </a:moveTo>
                <a:cubicBezTo>
                  <a:pt x="9847" y="35238"/>
                  <a:pt x="9927" y="35318"/>
                  <a:pt x="9991" y="35382"/>
                </a:cubicBezTo>
                <a:cubicBezTo>
                  <a:pt x="9991" y="35382"/>
                  <a:pt x="9991" y="35382"/>
                  <a:pt x="9991" y="35382"/>
                </a:cubicBezTo>
                <a:lnTo>
                  <a:pt x="9991" y="35382"/>
                </a:lnTo>
                <a:cubicBezTo>
                  <a:pt x="9975" y="35414"/>
                  <a:pt x="9975" y="35430"/>
                  <a:pt x="9959" y="35462"/>
                </a:cubicBezTo>
                <a:cubicBezTo>
                  <a:pt x="9975" y="35430"/>
                  <a:pt x="9975" y="35414"/>
                  <a:pt x="9975" y="35382"/>
                </a:cubicBezTo>
                <a:cubicBezTo>
                  <a:pt x="9911" y="35318"/>
                  <a:pt x="9847" y="35238"/>
                  <a:pt x="9783" y="35174"/>
                </a:cubicBezTo>
                <a:close/>
                <a:moveTo>
                  <a:pt x="10061" y="34944"/>
                </a:moveTo>
                <a:cubicBezTo>
                  <a:pt x="10028" y="34944"/>
                  <a:pt x="9997" y="34956"/>
                  <a:pt x="9975" y="34967"/>
                </a:cubicBezTo>
                <a:cubicBezTo>
                  <a:pt x="9913" y="34982"/>
                  <a:pt x="9866" y="35013"/>
                  <a:pt x="9834" y="35058"/>
                </a:cubicBezTo>
                <a:lnTo>
                  <a:pt x="9834" y="35058"/>
                </a:lnTo>
                <a:cubicBezTo>
                  <a:pt x="9834" y="35054"/>
                  <a:pt x="9832" y="35051"/>
                  <a:pt x="9831" y="35047"/>
                </a:cubicBezTo>
                <a:lnTo>
                  <a:pt x="9831" y="35047"/>
                </a:lnTo>
                <a:cubicBezTo>
                  <a:pt x="9815" y="35079"/>
                  <a:pt x="9799" y="35111"/>
                  <a:pt x="9783" y="35158"/>
                </a:cubicBezTo>
                <a:cubicBezTo>
                  <a:pt x="9816" y="35136"/>
                  <a:pt x="9834" y="35114"/>
                  <a:pt x="9837" y="35087"/>
                </a:cubicBezTo>
                <a:lnTo>
                  <a:pt x="9837" y="35087"/>
                </a:lnTo>
                <a:cubicBezTo>
                  <a:pt x="9840" y="35117"/>
                  <a:pt x="9822" y="35133"/>
                  <a:pt x="9783" y="35158"/>
                </a:cubicBezTo>
                <a:cubicBezTo>
                  <a:pt x="9783" y="35158"/>
                  <a:pt x="9783" y="35174"/>
                  <a:pt x="9783" y="35174"/>
                </a:cubicBezTo>
                <a:cubicBezTo>
                  <a:pt x="9751" y="35334"/>
                  <a:pt x="9799" y="35526"/>
                  <a:pt x="9863" y="35701"/>
                </a:cubicBezTo>
                <a:cubicBezTo>
                  <a:pt x="9879" y="35733"/>
                  <a:pt x="9895" y="35781"/>
                  <a:pt x="9911" y="35813"/>
                </a:cubicBezTo>
                <a:cubicBezTo>
                  <a:pt x="9943" y="35861"/>
                  <a:pt x="9959" y="35909"/>
                  <a:pt x="9975" y="35956"/>
                </a:cubicBezTo>
                <a:cubicBezTo>
                  <a:pt x="10023" y="36020"/>
                  <a:pt x="10055" y="36084"/>
                  <a:pt x="10086" y="36116"/>
                </a:cubicBezTo>
                <a:lnTo>
                  <a:pt x="10102" y="36116"/>
                </a:lnTo>
                <a:cubicBezTo>
                  <a:pt x="10118" y="36116"/>
                  <a:pt x="10118" y="36100"/>
                  <a:pt x="10134" y="36100"/>
                </a:cubicBezTo>
                <a:cubicBezTo>
                  <a:pt x="10182" y="36068"/>
                  <a:pt x="10230" y="36052"/>
                  <a:pt x="10246" y="36020"/>
                </a:cubicBezTo>
                <a:cubicBezTo>
                  <a:pt x="10055" y="35956"/>
                  <a:pt x="10055" y="35940"/>
                  <a:pt x="10055" y="35765"/>
                </a:cubicBezTo>
                <a:lnTo>
                  <a:pt x="10055" y="35765"/>
                </a:lnTo>
                <a:cubicBezTo>
                  <a:pt x="10055" y="35956"/>
                  <a:pt x="10071" y="35956"/>
                  <a:pt x="10262" y="36020"/>
                </a:cubicBezTo>
                <a:cubicBezTo>
                  <a:pt x="10326" y="35972"/>
                  <a:pt x="10358" y="35909"/>
                  <a:pt x="10358" y="35829"/>
                </a:cubicBezTo>
                <a:cubicBezTo>
                  <a:pt x="10358" y="35797"/>
                  <a:pt x="10358" y="35765"/>
                  <a:pt x="10358" y="35717"/>
                </a:cubicBezTo>
                <a:cubicBezTo>
                  <a:pt x="10326" y="35749"/>
                  <a:pt x="10278" y="35781"/>
                  <a:pt x="10230" y="35813"/>
                </a:cubicBezTo>
                <a:cubicBezTo>
                  <a:pt x="10278" y="35781"/>
                  <a:pt x="10310" y="35749"/>
                  <a:pt x="10342" y="35717"/>
                </a:cubicBezTo>
                <a:cubicBezTo>
                  <a:pt x="10326" y="35621"/>
                  <a:pt x="10278" y="35494"/>
                  <a:pt x="10230" y="35366"/>
                </a:cubicBezTo>
                <a:cubicBezTo>
                  <a:pt x="10198" y="35286"/>
                  <a:pt x="10182" y="35206"/>
                  <a:pt x="10150" y="35127"/>
                </a:cubicBezTo>
                <a:cubicBezTo>
                  <a:pt x="10134" y="35063"/>
                  <a:pt x="10118" y="34999"/>
                  <a:pt x="10102" y="34951"/>
                </a:cubicBezTo>
                <a:cubicBezTo>
                  <a:pt x="10088" y="34946"/>
                  <a:pt x="10074" y="34944"/>
                  <a:pt x="10061" y="34944"/>
                </a:cubicBezTo>
                <a:close/>
                <a:moveTo>
                  <a:pt x="20891" y="36403"/>
                </a:moveTo>
                <a:lnTo>
                  <a:pt x="20891" y="36403"/>
                </a:lnTo>
                <a:cubicBezTo>
                  <a:pt x="20787" y="36455"/>
                  <a:pt x="20731" y="36493"/>
                  <a:pt x="20726" y="36536"/>
                </a:cubicBezTo>
                <a:lnTo>
                  <a:pt x="20726" y="36536"/>
                </a:lnTo>
                <a:cubicBezTo>
                  <a:pt x="20720" y="36493"/>
                  <a:pt x="20777" y="36460"/>
                  <a:pt x="20891" y="36403"/>
                </a:cubicBezTo>
                <a:close/>
                <a:moveTo>
                  <a:pt x="20811" y="36802"/>
                </a:moveTo>
                <a:lnTo>
                  <a:pt x="20811" y="36802"/>
                </a:lnTo>
                <a:cubicBezTo>
                  <a:pt x="20795" y="36834"/>
                  <a:pt x="20779" y="36882"/>
                  <a:pt x="20747" y="36930"/>
                </a:cubicBezTo>
                <a:cubicBezTo>
                  <a:pt x="20779" y="36866"/>
                  <a:pt x="20795" y="36834"/>
                  <a:pt x="20811" y="36802"/>
                </a:cubicBezTo>
                <a:close/>
                <a:moveTo>
                  <a:pt x="44558" y="36946"/>
                </a:moveTo>
                <a:cubicBezTo>
                  <a:pt x="44509" y="37008"/>
                  <a:pt x="44450" y="37031"/>
                  <a:pt x="44366" y="37031"/>
                </a:cubicBezTo>
                <a:cubicBezTo>
                  <a:pt x="44366" y="37031"/>
                  <a:pt x="44366" y="37031"/>
                  <a:pt x="44365" y="37031"/>
                </a:cubicBezTo>
                <a:lnTo>
                  <a:pt x="44365" y="37031"/>
                </a:lnTo>
                <a:cubicBezTo>
                  <a:pt x="44445" y="37031"/>
                  <a:pt x="44497" y="37008"/>
                  <a:pt x="44558" y="36946"/>
                </a:cubicBezTo>
                <a:close/>
                <a:moveTo>
                  <a:pt x="20987" y="36339"/>
                </a:moveTo>
                <a:cubicBezTo>
                  <a:pt x="20891" y="36339"/>
                  <a:pt x="20763" y="36371"/>
                  <a:pt x="20620" y="36435"/>
                </a:cubicBezTo>
                <a:cubicBezTo>
                  <a:pt x="20604" y="36691"/>
                  <a:pt x="20460" y="36850"/>
                  <a:pt x="20604" y="37201"/>
                </a:cubicBezTo>
                <a:cubicBezTo>
                  <a:pt x="20652" y="37217"/>
                  <a:pt x="20683" y="37217"/>
                  <a:pt x="20715" y="37233"/>
                </a:cubicBezTo>
                <a:cubicBezTo>
                  <a:pt x="20776" y="37249"/>
                  <a:pt x="20832" y="37256"/>
                  <a:pt x="20885" y="37256"/>
                </a:cubicBezTo>
                <a:cubicBezTo>
                  <a:pt x="21318" y="37256"/>
                  <a:pt x="21478" y="36771"/>
                  <a:pt x="21322" y="36515"/>
                </a:cubicBezTo>
                <a:cubicBezTo>
                  <a:pt x="21264" y="36415"/>
                  <a:pt x="21169" y="36353"/>
                  <a:pt x="21034" y="36353"/>
                </a:cubicBezTo>
                <a:cubicBezTo>
                  <a:pt x="21019" y="36353"/>
                  <a:pt x="21003" y="36354"/>
                  <a:pt x="20987" y="36355"/>
                </a:cubicBezTo>
                <a:cubicBezTo>
                  <a:pt x="20955" y="36371"/>
                  <a:pt x="20939" y="36387"/>
                  <a:pt x="20891" y="36403"/>
                </a:cubicBezTo>
                <a:cubicBezTo>
                  <a:pt x="20923" y="36387"/>
                  <a:pt x="20955" y="36371"/>
                  <a:pt x="20987" y="36339"/>
                </a:cubicBezTo>
                <a:close/>
                <a:moveTo>
                  <a:pt x="14715" y="36834"/>
                </a:moveTo>
                <a:lnTo>
                  <a:pt x="14715" y="36834"/>
                </a:lnTo>
                <a:cubicBezTo>
                  <a:pt x="14748" y="37174"/>
                  <a:pt x="14997" y="37308"/>
                  <a:pt x="15280" y="37308"/>
                </a:cubicBezTo>
                <a:cubicBezTo>
                  <a:pt x="15541" y="37308"/>
                  <a:pt x="15831" y="37194"/>
                  <a:pt x="16007" y="37026"/>
                </a:cubicBezTo>
                <a:cubicBezTo>
                  <a:pt x="15672" y="36818"/>
                  <a:pt x="15162" y="36882"/>
                  <a:pt x="14715" y="36834"/>
                </a:cubicBezTo>
                <a:close/>
                <a:moveTo>
                  <a:pt x="44415" y="36802"/>
                </a:moveTo>
                <a:cubicBezTo>
                  <a:pt x="44271" y="36834"/>
                  <a:pt x="44175" y="36914"/>
                  <a:pt x="44128" y="36994"/>
                </a:cubicBezTo>
                <a:cubicBezTo>
                  <a:pt x="44112" y="37026"/>
                  <a:pt x="44096" y="37042"/>
                  <a:pt x="44096" y="37074"/>
                </a:cubicBezTo>
                <a:cubicBezTo>
                  <a:pt x="44064" y="37153"/>
                  <a:pt x="44032" y="37233"/>
                  <a:pt x="44032" y="37329"/>
                </a:cubicBezTo>
                <a:cubicBezTo>
                  <a:pt x="44032" y="37361"/>
                  <a:pt x="44048" y="37393"/>
                  <a:pt x="44064" y="37425"/>
                </a:cubicBezTo>
                <a:cubicBezTo>
                  <a:pt x="44112" y="37536"/>
                  <a:pt x="44191" y="37600"/>
                  <a:pt x="44287" y="37616"/>
                </a:cubicBezTo>
                <a:cubicBezTo>
                  <a:pt x="44319" y="37632"/>
                  <a:pt x="44335" y="37632"/>
                  <a:pt x="44351" y="37632"/>
                </a:cubicBezTo>
                <a:lnTo>
                  <a:pt x="44415" y="37441"/>
                </a:lnTo>
                <a:lnTo>
                  <a:pt x="44447" y="37345"/>
                </a:lnTo>
                <a:lnTo>
                  <a:pt x="44558" y="36946"/>
                </a:lnTo>
                <a:lnTo>
                  <a:pt x="44574" y="36882"/>
                </a:lnTo>
                <a:lnTo>
                  <a:pt x="44574" y="36882"/>
                </a:lnTo>
                <a:cubicBezTo>
                  <a:pt x="44574" y="36882"/>
                  <a:pt x="44574" y="36882"/>
                  <a:pt x="44574" y="36882"/>
                </a:cubicBezTo>
                <a:lnTo>
                  <a:pt x="44574" y="36866"/>
                </a:lnTo>
                <a:cubicBezTo>
                  <a:pt x="44527" y="36834"/>
                  <a:pt x="44479" y="36802"/>
                  <a:pt x="44415" y="36802"/>
                </a:cubicBezTo>
                <a:close/>
                <a:moveTo>
                  <a:pt x="35047" y="37999"/>
                </a:moveTo>
                <a:cubicBezTo>
                  <a:pt x="35047" y="38015"/>
                  <a:pt x="35031" y="38031"/>
                  <a:pt x="35015" y="38031"/>
                </a:cubicBezTo>
                <a:cubicBezTo>
                  <a:pt x="35031" y="38015"/>
                  <a:pt x="35047" y="38015"/>
                  <a:pt x="35047" y="37999"/>
                </a:cubicBezTo>
                <a:close/>
                <a:moveTo>
                  <a:pt x="33339" y="37728"/>
                </a:moveTo>
                <a:cubicBezTo>
                  <a:pt x="33323" y="37868"/>
                  <a:pt x="33293" y="37993"/>
                  <a:pt x="33158" y="38073"/>
                </a:cubicBezTo>
                <a:lnTo>
                  <a:pt x="33158" y="38073"/>
                </a:lnTo>
                <a:cubicBezTo>
                  <a:pt x="33155" y="38070"/>
                  <a:pt x="33151" y="38067"/>
                  <a:pt x="33148" y="38063"/>
                </a:cubicBezTo>
                <a:cubicBezTo>
                  <a:pt x="33291" y="37983"/>
                  <a:pt x="33323" y="37872"/>
                  <a:pt x="33339" y="37728"/>
                </a:cubicBezTo>
                <a:close/>
                <a:moveTo>
                  <a:pt x="34875" y="38001"/>
                </a:moveTo>
                <a:cubicBezTo>
                  <a:pt x="34877" y="38001"/>
                  <a:pt x="34879" y="38001"/>
                  <a:pt x="34881" y="38001"/>
                </a:cubicBezTo>
                <a:lnTo>
                  <a:pt x="34881" y="38001"/>
                </a:lnTo>
                <a:cubicBezTo>
                  <a:pt x="34844" y="38003"/>
                  <a:pt x="34828" y="38030"/>
                  <a:pt x="34791" y="38095"/>
                </a:cubicBezTo>
                <a:cubicBezTo>
                  <a:pt x="34820" y="38027"/>
                  <a:pt x="34832" y="38001"/>
                  <a:pt x="34875" y="38001"/>
                </a:cubicBezTo>
                <a:close/>
                <a:moveTo>
                  <a:pt x="33419" y="38031"/>
                </a:moveTo>
                <a:lnTo>
                  <a:pt x="33419" y="38031"/>
                </a:lnTo>
                <a:cubicBezTo>
                  <a:pt x="33359" y="38041"/>
                  <a:pt x="33312" y="38095"/>
                  <a:pt x="33257" y="38106"/>
                </a:cubicBezTo>
                <a:lnTo>
                  <a:pt x="33257" y="38106"/>
                </a:lnTo>
                <a:cubicBezTo>
                  <a:pt x="33305" y="38087"/>
                  <a:pt x="33354" y="38040"/>
                  <a:pt x="33419" y="38031"/>
                </a:cubicBezTo>
                <a:close/>
                <a:moveTo>
                  <a:pt x="33158" y="38073"/>
                </a:moveTo>
                <a:cubicBezTo>
                  <a:pt x="33187" y="38099"/>
                  <a:pt x="33213" y="38108"/>
                  <a:pt x="33237" y="38108"/>
                </a:cubicBezTo>
                <a:cubicBezTo>
                  <a:pt x="33244" y="38108"/>
                  <a:pt x="33251" y="38108"/>
                  <a:pt x="33257" y="38106"/>
                </a:cubicBezTo>
                <a:lnTo>
                  <a:pt x="33257" y="38106"/>
                </a:lnTo>
                <a:cubicBezTo>
                  <a:pt x="33245" y="38111"/>
                  <a:pt x="33232" y="38114"/>
                  <a:pt x="33219" y="38114"/>
                </a:cubicBezTo>
                <a:cubicBezTo>
                  <a:pt x="33197" y="38114"/>
                  <a:pt x="33173" y="38105"/>
                  <a:pt x="33148" y="38079"/>
                </a:cubicBezTo>
                <a:cubicBezTo>
                  <a:pt x="33151" y="38077"/>
                  <a:pt x="33155" y="38075"/>
                  <a:pt x="33158" y="38073"/>
                </a:cubicBezTo>
                <a:close/>
                <a:moveTo>
                  <a:pt x="32860" y="38063"/>
                </a:moveTo>
                <a:cubicBezTo>
                  <a:pt x="32876" y="38079"/>
                  <a:pt x="32892" y="38095"/>
                  <a:pt x="32892" y="38127"/>
                </a:cubicBezTo>
                <a:cubicBezTo>
                  <a:pt x="32876" y="38095"/>
                  <a:pt x="32876" y="38079"/>
                  <a:pt x="32860" y="38063"/>
                </a:cubicBezTo>
                <a:close/>
                <a:moveTo>
                  <a:pt x="35015" y="38031"/>
                </a:moveTo>
                <a:lnTo>
                  <a:pt x="35015" y="38031"/>
                </a:lnTo>
                <a:cubicBezTo>
                  <a:pt x="35063" y="38063"/>
                  <a:pt x="35095" y="38095"/>
                  <a:pt x="35142" y="38127"/>
                </a:cubicBezTo>
                <a:cubicBezTo>
                  <a:pt x="35095" y="38095"/>
                  <a:pt x="35047" y="38063"/>
                  <a:pt x="35015" y="38031"/>
                </a:cubicBezTo>
                <a:close/>
                <a:moveTo>
                  <a:pt x="35142" y="38127"/>
                </a:moveTo>
                <a:cubicBezTo>
                  <a:pt x="35095" y="38143"/>
                  <a:pt x="35047" y="38159"/>
                  <a:pt x="34983" y="38175"/>
                </a:cubicBezTo>
                <a:cubicBezTo>
                  <a:pt x="35031" y="38159"/>
                  <a:pt x="35095" y="38143"/>
                  <a:pt x="35142" y="38127"/>
                </a:cubicBezTo>
                <a:close/>
                <a:moveTo>
                  <a:pt x="32476" y="38129"/>
                </a:moveTo>
                <a:cubicBezTo>
                  <a:pt x="32525" y="38129"/>
                  <a:pt x="32578" y="38157"/>
                  <a:pt x="32653" y="38207"/>
                </a:cubicBezTo>
                <a:cubicBezTo>
                  <a:pt x="32581" y="38159"/>
                  <a:pt x="32529" y="38135"/>
                  <a:pt x="32481" y="38135"/>
                </a:cubicBezTo>
                <a:cubicBezTo>
                  <a:pt x="32433" y="38135"/>
                  <a:pt x="32390" y="38159"/>
                  <a:pt x="32334" y="38207"/>
                </a:cubicBezTo>
                <a:cubicBezTo>
                  <a:pt x="32387" y="38153"/>
                  <a:pt x="32430" y="38129"/>
                  <a:pt x="32476" y="38129"/>
                </a:cubicBezTo>
                <a:close/>
                <a:moveTo>
                  <a:pt x="32892" y="38127"/>
                </a:moveTo>
                <a:cubicBezTo>
                  <a:pt x="32860" y="38159"/>
                  <a:pt x="32844" y="38207"/>
                  <a:pt x="32796" y="38223"/>
                </a:cubicBezTo>
                <a:cubicBezTo>
                  <a:pt x="32828" y="38207"/>
                  <a:pt x="32860" y="38159"/>
                  <a:pt x="32892" y="38127"/>
                </a:cubicBezTo>
                <a:close/>
                <a:moveTo>
                  <a:pt x="32653" y="38207"/>
                </a:moveTo>
                <a:lnTo>
                  <a:pt x="32653" y="38207"/>
                </a:lnTo>
                <a:cubicBezTo>
                  <a:pt x="32685" y="38223"/>
                  <a:pt x="32717" y="38223"/>
                  <a:pt x="32733" y="38239"/>
                </a:cubicBezTo>
                <a:cubicBezTo>
                  <a:pt x="32717" y="38239"/>
                  <a:pt x="32685" y="38223"/>
                  <a:pt x="32653" y="38207"/>
                </a:cubicBezTo>
                <a:close/>
                <a:moveTo>
                  <a:pt x="35286" y="38366"/>
                </a:moveTo>
                <a:lnTo>
                  <a:pt x="35286" y="38366"/>
                </a:lnTo>
                <a:cubicBezTo>
                  <a:pt x="35111" y="38398"/>
                  <a:pt x="34935" y="38414"/>
                  <a:pt x="34759" y="38430"/>
                </a:cubicBezTo>
                <a:cubicBezTo>
                  <a:pt x="34935" y="38414"/>
                  <a:pt x="35111" y="38382"/>
                  <a:pt x="35286" y="38366"/>
                </a:cubicBezTo>
                <a:close/>
                <a:moveTo>
                  <a:pt x="34664" y="38398"/>
                </a:moveTo>
                <a:lnTo>
                  <a:pt x="34664" y="38398"/>
                </a:lnTo>
                <a:cubicBezTo>
                  <a:pt x="34552" y="38414"/>
                  <a:pt x="34440" y="38430"/>
                  <a:pt x="34329" y="38430"/>
                </a:cubicBezTo>
                <a:cubicBezTo>
                  <a:pt x="34314" y="38430"/>
                  <a:pt x="34299" y="38430"/>
                  <a:pt x="34284" y="38443"/>
                </a:cubicBezTo>
                <a:lnTo>
                  <a:pt x="34284" y="38443"/>
                </a:lnTo>
                <a:cubicBezTo>
                  <a:pt x="34283" y="38439"/>
                  <a:pt x="34282" y="38434"/>
                  <a:pt x="34281" y="38430"/>
                </a:cubicBezTo>
                <a:lnTo>
                  <a:pt x="34329" y="38430"/>
                </a:lnTo>
                <a:cubicBezTo>
                  <a:pt x="34440" y="38414"/>
                  <a:pt x="34552" y="38414"/>
                  <a:pt x="34664" y="38398"/>
                </a:cubicBezTo>
                <a:close/>
                <a:moveTo>
                  <a:pt x="33547" y="38159"/>
                </a:moveTo>
                <a:lnTo>
                  <a:pt x="33547" y="38159"/>
                </a:lnTo>
                <a:cubicBezTo>
                  <a:pt x="33515" y="38334"/>
                  <a:pt x="33355" y="38382"/>
                  <a:pt x="33243" y="38494"/>
                </a:cubicBezTo>
                <a:cubicBezTo>
                  <a:pt x="33339" y="38382"/>
                  <a:pt x="33515" y="38334"/>
                  <a:pt x="33547" y="38159"/>
                </a:cubicBezTo>
                <a:close/>
                <a:moveTo>
                  <a:pt x="32460" y="38255"/>
                </a:moveTo>
                <a:cubicBezTo>
                  <a:pt x="32381" y="38271"/>
                  <a:pt x="32334" y="38319"/>
                  <a:pt x="32350" y="38414"/>
                </a:cubicBezTo>
                <a:cubicBezTo>
                  <a:pt x="32350" y="38494"/>
                  <a:pt x="32413" y="38510"/>
                  <a:pt x="32509" y="38510"/>
                </a:cubicBezTo>
                <a:cubicBezTo>
                  <a:pt x="32413" y="38510"/>
                  <a:pt x="32350" y="38510"/>
                  <a:pt x="32334" y="38414"/>
                </a:cubicBezTo>
                <a:cubicBezTo>
                  <a:pt x="32334" y="38319"/>
                  <a:pt x="32381" y="38271"/>
                  <a:pt x="32460" y="38255"/>
                </a:cubicBezTo>
                <a:close/>
                <a:moveTo>
                  <a:pt x="35047" y="38494"/>
                </a:moveTo>
                <a:cubicBezTo>
                  <a:pt x="35063" y="38494"/>
                  <a:pt x="35079" y="38494"/>
                  <a:pt x="35095" y="38510"/>
                </a:cubicBezTo>
                <a:cubicBezTo>
                  <a:pt x="35079" y="38510"/>
                  <a:pt x="35063" y="38494"/>
                  <a:pt x="35047" y="38494"/>
                </a:cubicBezTo>
                <a:close/>
                <a:moveTo>
                  <a:pt x="35940" y="38478"/>
                </a:moveTo>
                <a:lnTo>
                  <a:pt x="35940" y="38478"/>
                </a:lnTo>
                <a:cubicBezTo>
                  <a:pt x="35909" y="38494"/>
                  <a:pt x="35861" y="38510"/>
                  <a:pt x="35813" y="38526"/>
                </a:cubicBezTo>
                <a:cubicBezTo>
                  <a:pt x="35861" y="38510"/>
                  <a:pt x="35893" y="38494"/>
                  <a:pt x="35940" y="38478"/>
                </a:cubicBezTo>
                <a:close/>
                <a:moveTo>
                  <a:pt x="29174" y="37744"/>
                </a:moveTo>
                <a:cubicBezTo>
                  <a:pt x="28950" y="37744"/>
                  <a:pt x="28807" y="37887"/>
                  <a:pt x="28711" y="38079"/>
                </a:cubicBezTo>
                <a:cubicBezTo>
                  <a:pt x="28807" y="38063"/>
                  <a:pt x="28902" y="38031"/>
                  <a:pt x="28998" y="38031"/>
                </a:cubicBezTo>
                <a:cubicBezTo>
                  <a:pt x="28902" y="38047"/>
                  <a:pt x="28807" y="38063"/>
                  <a:pt x="28711" y="38079"/>
                </a:cubicBezTo>
                <a:cubicBezTo>
                  <a:pt x="28681" y="38154"/>
                  <a:pt x="28637" y="38228"/>
                  <a:pt x="28619" y="38303"/>
                </a:cubicBezTo>
                <a:lnTo>
                  <a:pt x="28619" y="38303"/>
                </a:lnTo>
                <a:cubicBezTo>
                  <a:pt x="28617" y="38303"/>
                  <a:pt x="28616" y="38303"/>
                  <a:pt x="28615" y="38302"/>
                </a:cubicBezTo>
                <a:cubicBezTo>
                  <a:pt x="28583" y="38414"/>
                  <a:pt x="28551" y="38494"/>
                  <a:pt x="28535" y="38590"/>
                </a:cubicBezTo>
                <a:cubicBezTo>
                  <a:pt x="28535" y="38606"/>
                  <a:pt x="28535" y="38622"/>
                  <a:pt x="28519" y="38638"/>
                </a:cubicBezTo>
                <a:cubicBezTo>
                  <a:pt x="28535" y="38638"/>
                  <a:pt x="28551" y="38622"/>
                  <a:pt x="28551" y="38622"/>
                </a:cubicBezTo>
                <a:cubicBezTo>
                  <a:pt x="28695" y="38526"/>
                  <a:pt x="28823" y="38414"/>
                  <a:pt x="28950" y="38318"/>
                </a:cubicBezTo>
                <a:cubicBezTo>
                  <a:pt x="29078" y="38223"/>
                  <a:pt x="29222" y="38127"/>
                  <a:pt x="29429" y="38079"/>
                </a:cubicBezTo>
                <a:cubicBezTo>
                  <a:pt x="29413" y="38063"/>
                  <a:pt x="29413" y="38047"/>
                  <a:pt x="29413" y="38031"/>
                </a:cubicBezTo>
                <a:cubicBezTo>
                  <a:pt x="29381" y="37935"/>
                  <a:pt x="29365" y="37856"/>
                  <a:pt x="29349" y="37776"/>
                </a:cubicBezTo>
                <a:lnTo>
                  <a:pt x="29317" y="37776"/>
                </a:lnTo>
                <a:cubicBezTo>
                  <a:pt x="29269" y="37760"/>
                  <a:pt x="29222" y="37760"/>
                  <a:pt x="29174" y="37760"/>
                </a:cubicBezTo>
                <a:cubicBezTo>
                  <a:pt x="29158" y="37776"/>
                  <a:pt x="29126" y="37807"/>
                  <a:pt x="29110" y="37839"/>
                </a:cubicBezTo>
                <a:lnTo>
                  <a:pt x="29110" y="37839"/>
                </a:lnTo>
                <a:cubicBezTo>
                  <a:pt x="29126" y="37807"/>
                  <a:pt x="29158" y="37776"/>
                  <a:pt x="29174" y="37744"/>
                </a:cubicBezTo>
                <a:close/>
                <a:moveTo>
                  <a:pt x="35015" y="38654"/>
                </a:moveTo>
                <a:cubicBezTo>
                  <a:pt x="34983" y="38654"/>
                  <a:pt x="34951" y="38669"/>
                  <a:pt x="34935" y="38669"/>
                </a:cubicBezTo>
                <a:cubicBezTo>
                  <a:pt x="34951" y="38654"/>
                  <a:pt x="34983" y="38654"/>
                  <a:pt x="35015" y="38654"/>
                </a:cubicBezTo>
                <a:close/>
                <a:moveTo>
                  <a:pt x="33116" y="38606"/>
                </a:moveTo>
                <a:cubicBezTo>
                  <a:pt x="33068" y="38638"/>
                  <a:pt x="33004" y="38685"/>
                  <a:pt x="32956" y="38717"/>
                </a:cubicBezTo>
                <a:cubicBezTo>
                  <a:pt x="33004" y="38669"/>
                  <a:pt x="33068" y="38638"/>
                  <a:pt x="33116" y="38606"/>
                </a:cubicBezTo>
                <a:close/>
                <a:moveTo>
                  <a:pt x="35111" y="38685"/>
                </a:moveTo>
                <a:cubicBezTo>
                  <a:pt x="35095" y="38701"/>
                  <a:pt x="35063" y="38733"/>
                  <a:pt x="35047" y="38749"/>
                </a:cubicBezTo>
                <a:cubicBezTo>
                  <a:pt x="35063" y="38717"/>
                  <a:pt x="35095" y="38701"/>
                  <a:pt x="35111" y="38685"/>
                </a:cubicBezTo>
                <a:close/>
                <a:moveTo>
                  <a:pt x="32956" y="38717"/>
                </a:moveTo>
                <a:lnTo>
                  <a:pt x="32956" y="38717"/>
                </a:lnTo>
                <a:cubicBezTo>
                  <a:pt x="32908" y="38765"/>
                  <a:pt x="32860" y="38813"/>
                  <a:pt x="32796" y="38861"/>
                </a:cubicBezTo>
                <a:cubicBezTo>
                  <a:pt x="32844" y="38813"/>
                  <a:pt x="32908" y="38765"/>
                  <a:pt x="32956" y="38717"/>
                </a:cubicBezTo>
                <a:close/>
                <a:moveTo>
                  <a:pt x="26844" y="38909"/>
                </a:moveTo>
                <a:cubicBezTo>
                  <a:pt x="26844" y="38909"/>
                  <a:pt x="26844" y="38909"/>
                  <a:pt x="26844" y="38909"/>
                </a:cubicBezTo>
                <a:lnTo>
                  <a:pt x="26844" y="38909"/>
                </a:lnTo>
                <a:cubicBezTo>
                  <a:pt x="26844" y="38909"/>
                  <a:pt x="26843" y="38909"/>
                  <a:pt x="26843" y="38910"/>
                </a:cubicBezTo>
                <a:lnTo>
                  <a:pt x="26843" y="38910"/>
                </a:lnTo>
                <a:cubicBezTo>
                  <a:pt x="26843" y="38909"/>
                  <a:pt x="26844" y="38909"/>
                  <a:pt x="26844" y="38909"/>
                </a:cubicBezTo>
                <a:close/>
                <a:moveTo>
                  <a:pt x="34811" y="37952"/>
                </a:moveTo>
                <a:cubicBezTo>
                  <a:pt x="34691" y="37952"/>
                  <a:pt x="34546" y="37983"/>
                  <a:pt x="34376" y="38063"/>
                </a:cubicBezTo>
                <a:cubicBezTo>
                  <a:pt x="34297" y="38159"/>
                  <a:pt x="34265" y="38302"/>
                  <a:pt x="34281" y="38446"/>
                </a:cubicBezTo>
                <a:cubicBezTo>
                  <a:pt x="34282" y="38445"/>
                  <a:pt x="34283" y="38444"/>
                  <a:pt x="34284" y="38443"/>
                </a:cubicBezTo>
                <a:lnTo>
                  <a:pt x="34284" y="38443"/>
                </a:lnTo>
                <a:cubicBezTo>
                  <a:pt x="34299" y="38503"/>
                  <a:pt x="34314" y="38562"/>
                  <a:pt x="34329" y="38622"/>
                </a:cubicBezTo>
                <a:cubicBezTo>
                  <a:pt x="34356" y="38612"/>
                  <a:pt x="34389" y="38603"/>
                  <a:pt x="34427" y="38603"/>
                </a:cubicBezTo>
                <a:cubicBezTo>
                  <a:pt x="34455" y="38603"/>
                  <a:pt x="34486" y="38608"/>
                  <a:pt x="34520" y="38622"/>
                </a:cubicBezTo>
                <a:cubicBezTo>
                  <a:pt x="34480" y="38614"/>
                  <a:pt x="34444" y="38610"/>
                  <a:pt x="34412" y="38610"/>
                </a:cubicBezTo>
                <a:cubicBezTo>
                  <a:pt x="34380" y="38610"/>
                  <a:pt x="34353" y="38614"/>
                  <a:pt x="34329" y="38622"/>
                </a:cubicBezTo>
                <a:cubicBezTo>
                  <a:pt x="34360" y="38701"/>
                  <a:pt x="34392" y="38781"/>
                  <a:pt x="34456" y="38845"/>
                </a:cubicBezTo>
                <a:cubicBezTo>
                  <a:pt x="34456" y="38845"/>
                  <a:pt x="34472" y="38861"/>
                  <a:pt x="34472" y="38861"/>
                </a:cubicBezTo>
                <a:cubicBezTo>
                  <a:pt x="34520" y="38909"/>
                  <a:pt x="34552" y="38941"/>
                  <a:pt x="34616" y="38957"/>
                </a:cubicBezTo>
                <a:cubicBezTo>
                  <a:pt x="34728" y="38941"/>
                  <a:pt x="34839" y="38909"/>
                  <a:pt x="34935" y="38861"/>
                </a:cubicBezTo>
                <a:cubicBezTo>
                  <a:pt x="34983" y="38845"/>
                  <a:pt x="35015" y="38813"/>
                  <a:pt x="35047" y="38781"/>
                </a:cubicBezTo>
                <a:cubicBezTo>
                  <a:pt x="35111" y="38749"/>
                  <a:pt x="35142" y="38701"/>
                  <a:pt x="35174" y="38654"/>
                </a:cubicBezTo>
                <a:cubicBezTo>
                  <a:pt x="35254" y="38558"/>
                  <a:pt x="35286" y="38462"/>
                  <a:pt x="35286" y="38366"/>
                </a:cubicBezTo>
                <a:cubicBezTo>
                  <a:pt x="35286" y="38334"/>
                  <a:pt x="35286" y="38286"/>
                  <a:pt x="35270" y="38255"/>
                </a:cubicBezTo>
                <a:cubicBezTo>
                  <a:pt x="35254" y="38207"/>
                  <a:pt x="35222" y="38159"/>
                  <a:pt x="35190" y="38111"/>
                </a:cubicBezTo>
                <a:cubicBezTo>
                  <a:pt x="35158" y="38063"/>
                  <a:pt x="35111" y="38031"/>
                  <a:pt x="35047" y="37999"/>
                </a:cubicBezTo>
                <a:cubicBezTo>
                  <a:pt x="34983" y="37971"/>
                  <a:pt x="34905" y="37952"/>
                  <a:pt x="34811" y="37952"/>
                </a:cubicBezTo>
                <a:close/>
                <a:moveTo>
                  <a:pt x="40681" y="38524"/>
                </a:moveTo>
                <a:cubicBezTo>
                  <a:pt x="40574" y="38524"/>
                  <a:pt x="40518" y="38598"/>
                  <a:pt x="40489" y="38685"/>
                </a:cubicBezTo>
                <a:cubicBezTo>
                  <a:pt x="40457" y="38749"/>
                  <a:pt x="40457" y="38813"/>
                  <a:pt x="40473" y="38893"/>
                </a:cubicBezTo>
                <a:cubicBezTo>
                  <a:pt x="40495" y="39004"/>
                  <a:pt x="40564" y="39092"/>
                  <a:pt x="40674" y="39092"/>
                </a:cubicBezTo>
                <a:cubicBezTo>
                  <a:pt x="40721" y="39092"/>
                  <a:pt x="40777" y="39075"/>
                  <a:pt x="40840" y="39037"/>
                </a:cubicBezTo>
                <a:cubicBezTo>
                  <a:pt x="40824" y="38957"/>
                  <a:pt x="40808" y="38893"/>
                  <a:pt x="40792" y="38829"/>
                </a:cubicBezTo>
                <a:cubicBezTo>
                  <a:pt x="40760" y="38749"/>
                  <a:pt x="40744" y="38654"/>
                  <a:pt x="40728" y="38574"/>
                </a:cubicBezTo>
                <a:cubicBezTo>
                  <a:pt x="40712" y="38558"/>
                  <a:pt x="40712" y="38542"/>
                  <a:pt x="40712" y="38526"/>
                </a:cubicBezTo>
                <a:cubicBezTo>
                  <a:pt x="40701" y="38524"/>
                  <a:pt x="40691" y="38524"/>
                  <a:pt x="40681" y="38524"/>
                </a:cubicBezTo>
                <a:close/>
                <a:moveTo>
                  <a:pt x="27099" y="39100"/>
                </a:moveTo>
                <a:cubicBezTo>
                  <a:pt x="27083" y="39116"/>
                  <a:pt x="27083" y="39132"/>
                  <a:pt x="27067" y="39132"/>
                </a:cubicBezTo>
                <a:lnTo>
                  <a:pt x="27099" y="39132"/>
                </a:lnTo>
                <a:cubicBezTo>
                  <a:pt x="27099" y="39116"/>
                  <a:pt x="27099" y="39116"/>
                  <a:pt x="27099" y="39100"/>
                </a:cubicBezTo>
                <a:close/>
                <a:moveTo>
                  <a:pt x="33786" y="38813"/>
                </a:moveTo>
                <a:lnTo>
                  <a:pt x="33786" y="38813"/>
                </a:lnTo>
                <a:cubicBezTo>
                  <a:pt x="33770" y="38829"/>
                  <a:pt x="33754" y="38829"/>
                  <a:pt x="33738" y="38845"/>
                </a:cubicBezTo>
                <a:cubicBezTo>
                  <a:pt x="33610" y="38909"/>
                  <a:pt x="33594" y="38957"/>
                  <a:pt x="33658" y="39132"/>
                </a:cubicBezTo>
                <a:cubicBezTo>
                  <a:pt x="33594" y="38957"/>
                  <a:pt x="33594" y="38893"/>
                  <a:pt x="33722" y="38845"/>
                </a:cubicBezTo>
                <a:cubicBezTo>
                  <a:pt x="33754" y="38829"/>
                  <a:pt x="33770" y="38829"/>
                  <a:pt x="33786" y="38813"/>
                </a:cubicBezTo>
                <a:close/>
                <a:moveTo>
                  <a:pt x="27003" y="38717"/>
                </a:moveTo>
                <a:cubicBezTo>
                  <a:pt x="26780" y="38733"/>
                  <a:pt x="26764" y="38861"/>
                  <a:pt x="26636" y="38925"/>
                </a:cubicBezTo>
                <a:cubicBezTo>
                  <a:pt x="26636" y="38973"/>
                  <a:pt x="26652" y="39005"/>
                  <a:pt x="26668" y="39037"/>
                </a:cubicBezTo>
                <a:cubicBezTo>
                  <a:pt x="26707" y="39134"/>
                  <a:pt x="26776" y="39172"/>
                  <a:pt x="26868" y="39172"/>
                </a:cubicBezTo>
                <a:cubicBezTo>
                  <a:pt x="26926" y="39172"/>
                  <a:pt x="26993" y="39157"/>
                  <a:pt x="27067" y="39132"/>
                </a:cubicBezTo>
                <a:cubicBezTo>
                  <a:pt x="27083" y="39116"/>
                  <a:pt x="27083" y="39116"/>
                  <a:pt x="27083" y="39100"/>
                </a:cubicBezTo>
                <a:cubicBezTo>
                  <a:pt x="27083" y="39052"/>
                  <a:pt x="27067" y="38989"/>
                  <a:pt x="27051" y="38941"/>
                </a:cubicBezTo>
                <a:lnTo>
                  <a:pt x="27003" y="38717"/>
                </a:lnTo>
                <a:close/>
                <a:moveTo>
                  <a:pt x="33658" y="39132"/>
                </a:moveTo>
                <a:lnTo>
                  <a:pt x="33658" y="39132"/>
                </a:lnTo>
                <a:cubicBezTo>
                  <a:pt x="33594" y="39164"/>
                  <a:pt x="33531" y="39212"/>
                  <a:pt x="33451" y="39212"/>
                </a:cubicBezTo>
                <a:cubicBezTo>
                  <a:pt x="33531" y="39196"/>
                  <a:pt x="33594" y="39164"/>
                  <a:pt x="33658" y="39132"/>
                </a:cubicBezTo>
                <a:close/>
                <a:moveTo>
                  <a:pt x="15289" y="39308"/>
                </a:moveTo>
                <a:cubicBezTo>
                  <a:pt x="15305" y="39324"/>
                  <a:pt x="15305" y="39340"/>
                  <a:pt x="15321" y="39356"/>
                </a:cubicBezTo>
                <a:cubicBezTo>
                  <a:pt x="15305" y="39340"/>
                  <a:pt x="15289" y="39324"/>
                  <a:pt x="15289" y="39308"/>
                </a:cubicBezTo>
                <a:close/>
                <a:moveTo>
                  <a:pt x="33451" y="39212"/>
                </a:moveTo>
                <a:cubicBezTo>
                  <a:pt x="33259" y="39260"/>
                  <a:pt x="33052" y="39276"/>
                  <a:pt x="32860" y="39340"/>
                </a:cubicBezTo>
                <a:cubicBezTo>
                  <a:pt x="32803" y="39354"/>
                  <a:pt x="32737" y="39368"/>
                  <a:pt x="32670" y="39368"/>
                </a:cubicBezTo>
                <a:cubicBezTo>
                  <a:pt x="32588" y="39368"/>
                  <a:pt x="32507" y="39347"/>
                  <a:pt x="32445" y="39276"/>
                </a:cubicBezTo>
                <a:cubicBezTo>
                  <a:pt x="32449" y="39275"/>
                  <a:pt x="32452" y="39274"/>
                  <a:pt x="32456" y="39272"/>
                </a:cubicBezTo>
                <a:lnTo>
                  <a:pt x="32456" y="39272"/>
                </a:lnTo>
                <a:cubicBezTo>
                  <a:pt x="32515" y="39341"/>
                  <a:pt x="32590" y="39364"/>
                  <a:pt x="32666" y="39364"/>
                </a:cubicBezTo>
                <a:cubicBezTo>
                  <a:pt x="32734" y="39364"/>
                  <a:pt x="32802" y="39346"/>
                  <a:pt x="32860" y="39324"/>
                </a:cubicBezTo>
                <a:cubicBezTo>
                  <a:pt x="33052" y="39260"/>
                  <a:pt x="33243" y="39260"/>
                  <a:pt x="33451" y="39212"/>
                </a:cubicBezTo>
                <a:close/>
                <a:moveTo>
                  <a:pt x="35717" y="38446"/>
                </a:moveTo>
                <a:lnTo>
                  <a:pt x="35717" y="38446"/>
                </a:lnTo>
                <a:cubicBezTo>
                  <a:pt x="35797" y="38590"/>
                  <a:pt x="35829" y="38685"/>
                  <a:pt x="35829" y="38781"/>
                </a:cubicBezTo>
                <a:cubicBezTo>
                  <a:pt x="35845" y="38893"/>
                  <a:pt x="35813" y="38989"/>
                  <a:pt x="35781" y="39068"/>
                </a:cubicBezTo>
                <a:cubicBezTo>
                  <a:pt x="35765" y="39116"/>
                  <a:pt x="35749" y="39148"/>
                  <a:pt x="35733" y="39196"/>
                </a:cubicBezTo>
                <a:cubicBezTo>
                  <a:pt x="35701" y="39260"/>
                  <a:pt x="35669" y="39340"/>
                  <a:pt x="35653" y="39436"/>
                </a:cubicBezTo>
                <a:cubicBezTo>
                  <a:pt x="35797" y="39324"/>
                  <a:pt x="35940" y="39228"/>
                  <a:pt x="36084" y="39116"/>
                </a:cubicBezTo>
                <a:cubicBezTo>
                  <a:pt x="36116" y="39100"/>
                  <a:pt x="36132" y="39084"/>
                  <a:pt x="36148" y="39068"/>
                </a:cubicBezTo>
                <a:cubicBezTo>
                  <a:pt x="36212" y="39021"/>
                  <a:pt x="36276" y="38973"/>
                  <a:pt x="36323" y="38925"/>
                </a:cubicBezTo>
                <a:cubicBezTo>
                  <a:pt x="36355" y="38877"/>
                  <a:pt x="36403" y="38845"/>
                  <a:pt x="36435" y="38797"/>
                </a:cubicBezTo>
                <a:cubicBezTo>
                  <a:pt x="36403" y="38749"/>
                  <a:pt x="36371" y="38717"/>
                  <a:pt x="36339" y="38685"/>
                </a:cubicBezTo>
                <a:cubicBezTo>
                  <a:pt x="36308" y="38669"/>
                  <a:pt x="36292" y="38638"/>
                  <a:pt x="36260" y="38622"/>
                </a:cubicBezTo>
                <a:cubicBezTo>
                  <a:pt x="36164" y="38542"/>
                  <a:pt x="36052" y="38494"/>
                  <a:pt x="35940" y="38478"/>
                </a:cubicBezTo>
                <a:cubicBezTo>
                  <a:pt x="35861" y="38462"/>
                  <a:pt x="35797" y="38462"/>
                  <a:pt x="35717" y="38446"/>
                </a:cubicBezTo>
                <a:close/>
                <a:moveTo>
                  <a:pt x="14971" y="39427"/>
                </a:moveTo>
                <a:cubicBezTo>
                  <a:pt x="14976" y="39430"/>
                  <a:pt x="14981" y="39432"/>
                  <a:pt x="14986" y="39436"/>
                </a:cubicBezTo>
                <a:cubicBezTo>
                  <a:pt x="14922" y="39451"/>
                  <a:pt x="14890" y="39451"/>
                  <a:pt x="14874" y="39467"/>
                </a:cubicBezTo>
                <a:cubicBezTo>
                  <a:pt x="14845" y="39482"/>
                  <a:pt x="14815" y="39483"/>
                  <a:pt x="14773" y="39509"/>
                </a:cubicBezTo>
                <a:lnTo>
                  <a:pt x="14773" y="39509"/>
                </a:lnTo>
                <a:cubicBezTo>
                  <a:pt x="14770" y="39506"/>
                  <a:pt x="14766" y="39503"/>
                  <a:pt x="14763" y="39499"/>
                </a:cubicBezTo>
                <a:cubicBezTo>
                  <a:pt x="14810" y="39483"/>
                  <a:pt x="14842" y="39467"/>
                  <a:pt x="14874" y="39467"/>
                </a:cubicBezTo>
                <a:cubicBezTo>
                  <a:pt x="14889" y="39453"/>
                  <a:pt x="14917" y="39452"/>
                  <a:pt x="14971" y="39427"/>
                </a:cubicBezTo>
                <a:close/>
                <a:moveTo>
                  <a:pt x="32302" y="39595"/>
                </a:moveTo>
                <a:lnTo>
                  <a:pt x="32302" y="39595"/>
                </a:lnTo>
                <a:cubicBezTo>
                  <a:pt x="32254" y="39643"/>
                  <a:pt x="32174" y="39643"/>
                  <a:pt x="32110" y="39643"/>
                </a:cubicBezTo>
                <a:cubicBezTo>
                  <a:pt x="32174" y="39643"/>
                  <a:pt x="32254" y="39627"/>
                  <a:pt x="32302" y="39595"/>
                </a:cubicBezTo>
                <a:close/>
                <a:moveTo>
                  <a:pt x="33073" y="37683"/>
                </a:moveTo>
                <a:cubicBezTo>
                  <a:pt x="33031" y="37683"/>
                  <a:pt x="32987" y="37687"/>
                  <a:pt x="32940" y="37696"/>
                </a:cubicBezTo>
                <a:cubicBezTo>
                  <a:pt x="32749" y="37712"/>
                  <a:pt x="32589" y="37808"/>
                  <a:pt x="32445" y="37935"/>
                </a:cubicBezTo>
                <a:cubicBezTo>
                  <a:pt x="32429" y="37951"/>
                  <a:pt x="32429" y="37967"/>
                  <a:pt x="32413" y="37983"/>
                </a:cubicBezTo>
                <a:cubicBezTo>
                  <a:pt x="32302" y="38111"/>
                  <a:pt x="32206" y="38270"/>
                  <a:pt x="32142" y="38446"/>
                </a:cubicBezTo>
                <a:cubicBezTo>
                  <a:pt x="32110" y="38542"/>
                  <a:pt x="32078" y="38638"/>
                  <a:pt x="32062" y="38749"/>
                </a:cubicBezTo>
                <a:cubicBezTo>
                  <a:pt x="32126" y="38718"/>
                  <a:pt x="32173" y="38702"/>
                  <a:pt x="32221" y="38670"/>
                </a:cubicBezTo>
                <a:lnTo>
                  <a:pt x="32221" y="38670"/>
                </a:lnTo>
                <a:cubicBezTo>
                  <a:pt x="32173" y="38702"/>
                  <a:pt x="32126" y="38718"/>
                  <a:pt x="32078" y="38749"/>
                </a:cubicBezTo>
                <a:lnTo>
                  <a:pt x="32062" y="38749"/>
                </a:lnTo>
                <a:cubicBezTo>
                  <a:pt x="32062" y="38749"/>
                  <a:pt x="32062" y="38749"/>
                  <a:pt x="32062" y="38765"/>
                </a:cubicBezTo>
                <a:cubicBezTo>
                  <a:pt x="32030" y="38909"/>
                  <a:pt x="32030" y="39084"/>
                  <a:pt x="32030" y="39244"/>
                </a:cubicBezTo>
                <a:cubicBezTo>
                  <a:pt x="32030" y="39228"/>
                  <a:pt x="32046" y="39212"/>
                  <a:pt x="32046" y="39180"/>
                </a:cubicBezTo>
                <a:cubicBezTo>
                  <a:pt x="32254" y="39116"/>
                  <a:pt x="32445" y="39052"/>
                  <a:pt x="32637" y="38989"/>
                </a:cubicBezTo>
                <a:cubicBezTo>
                  <a:pt x="32700" y="38957"/>
                  <a:pt x="32748" y="38910"/>
                  <a:pt x="32795" y="38862"/>
                </a:cubicBezTo>
                <a:lnTo>
                  <a:pt x="32795" y="38862"/>
                </a:lnTo>
                <a:cubicBezTo>
                  <a:pt x="32748" y="38910"/>
                  <a:pt x="32700" y="38957"/>
                  <a:pt x="32653" y="38989"/>
                </a:cubicBezTo>
                <a:cubicBezTo>
                  <a:pt x="32445" y="39052"/>
                  <a:pt x="32254" y="39116"/>
                  <a:pt x="32046" y="39180"/>
                </a:cubicBezTo>
                <a:cubicBezTo>
                  <a:pt x="32046" y="39212"/>
                  <a:pt x="32046" y="39228"/>
                  <a:pt x="32046" y="39244"/>
                </a:cubicBezTo>
                <a:cubicBezTo>
                  <a:pt x="32046" y="39372"/>
                  <a:pt x="32062" y="39515"/>
                  <a:pt x="32094" y="39643"/>
                </a:cubicBezTo>
                <a:cubicBezTo>
                  <a:pt x="32110" y="39675"/>
                  <a:pt x="32110" y="39707"/>
                  <a:pt x="32110" y="39723"/>
                </a:cubicBezTo>
                <a:cubicBezTo>
                  <a:pt x="32318" y="39803"/>
                  <a:pt x="32493" y="39819"/>
                  <a:pt x="32653" y="39819"/>
                </a:cubicBezTo>
                <a:cubicBezTo>
                  <a:pt x="32924" y="39803"/>
                  <a:pt x="33148" y="39723"/>
                  <a:pt x="33323" y="39595"/>
                </a:cubicBezTo>
                <a:cubicBezTo>
                  <a:pt x="33371" y="39547"/>
                  <a:pt x="33419" y="39499"/>
                  <a:pt x="33467" y="39451"/>
                </a:cubicBezTo>
                <a:cubicBezTo>
                  <a:pt x="33642" y="39276"/>
                  <a:pt x="33738" y="39052"/>
                  <a:pt x="33786" y="38813"/>
                </a:cubicBezTo>
                <a:cubicBezTo>
                  <a:pt x="33834" y="38638"/>
                  <a:pt x="33834" y="38462"/>
                  <a:pt x="33786" y="38286"/>
                </a:cubicBezTo>
                <a:cubicBezTo>
                  <a:pt x="33786" y="38277"/>
                  <a:pt x="33786" y="38270"/>
                  <a:pt x="33786" y="38270"/>
                </a:cubicBezTo>
                <a:cubicBezTo>
                  <a:pt x="33770" y="38175"/>
                  <a:pt x="33738" y="38095"/>
                  <a:pt x="33706" y="38031"/>
                </a:cubicBezTo>
                <a:cubicBezTo>
                  <a:pt x="33626" y="37887"/>
                  <a:pt x="33499" y="37792"/>
                  <a:pt x="33339" y="37728"/>
                </a:cubicBezTo>
                <a:cubicBezTo>
                  <a:pt x="33260" y="37705"/>
                  <a:pt x="33173" y="37683"/>
                  <a:pt x="33073" y="37683"/>
                </a:cubicBezTo>
                <a:close/>
                <a:moveTo>
                  <a:pt x="15162" y="39882"/>
                </a:moveTo>
                <a:cubicBezTo>
                  <a:pt x="15162" y="39882"/>
                  <a:pt x="15174" y="39882"/>
                  <a:pt x="15177" y="39894"/>
                </a:cubicBezTo>
                <a:lnTo>
                  <a:pt x="15177" y="39894"/>
                </a:lnTo>
                <a:cubicBezTo>
                  <a:pt x="15168" y="39889"/>
                  <a:pt x="15162" y="39882"/>
                  <a:pt x="15162" y="39882"/>
                </a:cubicBezTo>
                <a:close/>
                <a:moveTo>
                  <a:pt x="15444" y="39125"/>
                </a:moveTo>
                <a:cubicBezTo>
                  <a:pt x="15431" y="39125"/>
                  <a:pt x="15417" y="39127"/>
                  <a:pt x="15401" y="39132"/>
                </a:cubicBezTo>
                <a:cubicBezTo>
                  <a:pt x="15162" y="39132"/>
                  <a:pt x="14826" y="39244"/>
                  <a:pt x="14747" y="39388"/>
                </a:cubicBezTo>
                <a:cubicBezTo>
                  <a:pt x="14747" y="39595"/>
                  <a:pt x="14810" y="39723"/>
                  <a:pt x="14922" y="39803"/>
                </a:cubicBezTo>
                <a:cubicBezTo>
                  <a:pt x="14938" y="39803"/>
                  <a:pt x="14970" y="39819"/>
                  <a:pt x="14986" y="39819"/>
                </a:cubicBezTo>
                <a:cubicBezTo>
                  <a:pt x="15004" y="39819"/>
                  <a:pt x="15022" y="39817"/>
                  <a:pt x="15040" y="39817"/>
                </a:cubicBezTo>
                <a:cubicBezTo>
                  <a:pt x="15085" y="39817"/>
                  <a:pt x="15127" y="39825"/>
                  <a:pt x="15162" y="39882"/>
                </a:cubicBezTo>
                <a:cubicBezTo>
                  <a:pt x="15114" y="39803"/>
                  <a:pt x="15050" y="39834"/>
                  <a:pt x="14986" y="39819"/>
                </a:cubicBezTo>
                <a:lnTo>
                  <a:pt x="14922" y="39819"/>
                </a:lnTo>
                <a:cubicBezTo>
                  <a:pt x="14998" y="39864"/>
                  <a:pt x="15074" y="39895"/>
                  <a:pt x="15177" y="39898"/>
                </a:cubicBezTo>
                <a:lnTo>
                  <a:pt x="15177" y="39898"/>
                </a:lnTo>
                <a:cubicBezTo>
                  <a:pt x="15177" y="39898"/>
                  <a:pt x="15177" y="39898"/>
                  <a:pt x="15177" y="39898"/>
                </a:cubicBezTo>
                <a:cubicBezTo>
                  <a:pt x="15179" y="39898"/>
                  <a:pt x="15181" y="39898"/>
                  <a:pt x="15182" y="39898"/>
                </a:cubicBezTo>
                <a:lnTo>
                  <a:pt x="15182" y="39898"/>
                </a:lnTo>
                <a:cubicBezTo>
                  <a:pt x="15186" y="39898"/>
                  <a:pt x="15190" y="39898"/>
                  <a:pt x="15193" y="39898"/>
                </a:cubicBezTo>
                <a:cubicBezTo>
                  <a:pt x="15192" y="39898"/>
                  <a:pt x="15190" y="39898"/>
                  <a:pt x="15188" y="39898"/>
                </a:cubicBezTo>
                <a:lnTo>
                  <a:pt x="15188" y="39898"/>
                </a:lnTo>
                <a:cubicBezTo>
                  <a:pt x="15217" y="39895"/>
                  <a:pt x="15245" y="39882"/>
                  <a:pt x="15273" y="39882"/>
                </a:cubicBezTo>
                <a:cubicBezTo>
                  <a:pt x="15289" y="39866"/>
                  <a:pt x="15321" y="39866"/>
                  <a:pt x="15353" y="39866"/>
                </a:cubicBezTo>
                <a:cubicBezTo>
                  <a:pt x="15465" y="39834"/>
                  <a:pt x="15576" y="39755"/>
                  <a:pt x="15640" y="39659"/>
                </a:cubicBezTo>
                <a:cubicBezTo>
                  <a:pt x="15656" y="39611"/>
                  <a:pt x="15672" y="39579"/>
                  <a:pt x="15688" y="39531"/>
                </a:cubicBezTo>
                <a:cubicBezTo>
                  <a:pt x="15720" y="39420"/>
                  <a:pt x="15704" y="39308"/>
                  <a:pt x="15624" y="39164"/>
                </a:cubicBezTo>
                <a:cubicBezTo>
                  <a:pt x="15592" y="39148"/>
                  <a:pt x="15576" y="39132"/>
                  <a:pt x="15545" y="39132"/>
                </a:cubicBezTo>
                <a:lnTo>
                  <a:pt x="15513" y="39132"/>
                </a:lnTo>
                <a:cubicBezTo>
                  <a:pt x="15491" y="39132"/>
                  <a:pt x="15470" y="39125"/>
                  <a:pt x="15444" y="39125"/>
                </a:cubicBezTo>
                <a:close/>
                <a:moveTo>
                  <a:pt x="15353" y="39866"/>
                </a:moveTo>
                <a:cubicBezTo>
                  <a:pt x="15321" y="39866"/>
                  <a:pt x="15305" y="39882"/>
                  <a:pt x="15273" y="39898"/>
                </a:cubicBezTo>
                <a:lnTo>
                  <a:pt x="15353" y="39866"/>
                </a:lnTo>
                <a:close/>
                <a:moveTo>
                  <a:pt x="37361" y="39946"/>
                </a:moveTo>
                <a:lnTo>
                  <a:pt x="37393" y="39962"/>
                </a:lnTo>
                <a:cubicBezTo>
                  <a:pt x="37399" y="39962"/>
                  <a:pt x="37406" y="39961"/>
                  <a:pt x="37412" y="39960"/>
                </a:cubicBezTo>
                <a:lnTo>
                  <a:pt x="37412" y="39960"/>
                </a:lnTo>
                <a:cubicBezTo>
                  <a:pt x="37401" y="39966"/>
                  <a:pt x="37389" y="39972"/>
                  <a:pt x="37377" y="39978"/>
                </a:cubicBezTo>
                <a:lnTo>
                  <a:pt x="37361" y="39946"/>
                </a:lnTo>
                <a:close/>
                <a:moveTo>
                  <a:pt x="31600" y="39755"/>
                </a:moveTo>
                <a:cubicBezTo>
                  <a:pt x="31536" y="39771"/>
                  <a:pt x="31472" y="39787"/>
                  <a:pt x="31408" y="39803"/>
                </a:cubicBezTo>
                <a:cubicBezTo>
                  <a:pt x="31408" y="39803"/>
                  <a:pt x="31408" y="39803"/>
                  <a:pt x="31408" y="39803"/>
                </a:cubicBezTo>
                <a:lnTo>
                  <a:pt x="31408" y="39803"/>
                </a:lnTo>
                <a:cubicBezTo>
                  <a:pt x="31344" y="39819"/>
                  <a:pt x="31280" y="39850"/>
                  <a:pt x="31232" y="39898"/>
                </a:cubicBezTo>
                <a:cubicBezTo>
                  <a:pt x="31312" y="39866"/>
                  <a:pt x="31376" y="39834"/>
                  <a:pt x="31408" y="39803"/>
                </a:cubicBezTo>
                <a:lnTo>
                  <a:pt x="31408" y="39803"/>
                </a:lnTo>
                <a:cubicBezTo>
                  <a:pt x="31376" y="39850"/>
                  <a:pt x="31312" y="39866"/>
                  <a:pt x="31232" y="39898"/>
                </a:cubicBezTo>
                <a:cubicBezTo>
                  <a:pt x="31153" y="39978"/>
                  <a:pt x="31137" y="40090"/>
                  <a:pt x="31217" y="40281"/>
                </a:cubicBezTo>
                <a:cubicBezTo>
                  <a:pt x="31376" y="40249"/>
                  <a:pt x="31536" y="40202"/>
                  <a:pt x="31695" y="40154"/>
                </a:cubicBezTo>
                <a:cubicBezTo>
                  <a:pt x="31663" y="40026"/>
                  <a:pt x="31631" y="39882"/>
                  <a:pt x="31600" y="39755"/>
                </a:cubicBezTo>
                <a:close/>
                <a:moveTo>
                  <a:pt x="36504" y="39360"/>
                </a:moveTo>
                <a:cubicBezTo>
                  <a:pt x="36428" y="39360"/>
                  <a:pt x="36348" y="39369"/>
                  <a:pt x="36260" y="39388"/>
                </a:cubicBezTo>
                <a:cubicBezTo>
                  <a:pt x="36308" y="39467"/>
                  <a:pt x="36371" y="39563"/>
                  <a:pt x="36419" y="39643"/>
                </a:cubicBezTo>
                <a:cubicBezTo>
                  <a:pt x="36435" y="39659"/>
                  <a:pt x="36451" y="39675"/>
                  <a:pt x="36451" y="39691"/>
                </a:cubicBezTo>
                <a:cubicBezTo>
                  <a:pt x="36483" y="39739"/>
                  <a:pt x="36531" y="39787"/>
                  <a:pt x="36563" y="39834"/>
                </a:cubicBezTo>
                <a:cubicBezTo>
                  <a:pt x="36595" y="39866"/>
                  <a:pt x="36643" y="39914"/>
                  <a:pt x="36675" y="39946"/>
                </a:cubicBezTo>
                <a:lnTo>
                  <a:pt x="36770" y="39946"/>
                </a:lnTo>
                <a:cubicBezTo>
                  <a:pt x="36738" y="39946"/>
                  <a:pt x="36706" y="39946"/>
                  <a:pt x="36675" y="39962"/>
                </a:cubicBezTo>
                <a:cubicBezTo>
                  <a:pt x="36720" y="40007"/>
                  <a:pt x="36779" y="40052"/>
                  <a:pt x="36839" y="40097"/>
                </a:cubicBezTo>
                <a:lnTo>
                  <a:pt x="36839" y="40097"/>
                </a:lnTo>
                <a:cubicBezTo>
                  <a:pt x="36837" y="40100"/>
                  <a:pt x="36836" y="40103"/>
                  <a:pt x="36834" y="40106"/>
                </a:cubicBezTo>
                <a:cubicBezTo>
                  <a:pt x="36850" y="40122"/>
                  <a:pt x="36866" y="40138"/>
                  <a:pt x="36882" y="40138"/>
                </a:cubicBezTo>
                <a:cubicBezTo>
                  <a:pt x="36962" y="40122"/>
                  <a:pt x="37058" y="40090"/>
                  <a:pt x="37137" y="40074"/>
                </a:cubicBezTo>
                <a:lnTo>
                  <a:pt x="37137" y="40074"/>
                </a:lnTo>
                <a:cubicBezTo>
                  <a:pt x="37058" y="40090"/>
                  <a:pt x="36978" y="40122"/>
                  <a:pt x="36882" y="40138"/>
                </a:cubicBezTo>
                <a:cubicBezTo>
                  <a:pt x="36912" y="40168"/>
                  <a:pt x="36943" y="40184"/>
                  <a:pt x="36987" y="40213"/>
                </a:cubicBezTo>
                <a:lnTo>
                  <a:pt x="36987" y="40213"/>
                </a:lnTo>
                <a:cubicBezTo>
                  <a:pt x="36984" y="40214"/>
                  <a:pt x="36981" y="40216"/>
                  <a:pt x="36978" y="40218"/>
                </a:cubicBezTo>
                <a:cubicBezTo>
                  <a:pt x="37074" y="40265"/>
                  <a:pt x="37153" y="40313"/>
                  <a:pt x="37233" y="40329"/>
                </a:cubicBezTo>
                <a:cubicBezTo>
                  <a:pt x="37297" y="40313"/>
                  <a:pt x="37329" y="40281"/>
                  <a:pt x="37377" y="40233"/>
                </a:cubicBezTo>
                <a:cubicBezTo>
                  <a:pt x="37440" y="40170"/>
                  <a:pt x="37504" y="40107"/>
                  <a:pt x="37598" y="40090"/>
                </a:cubicBezTo>
                <a:lnTo>
                  <a:pt x="37598" y="40090"/>
                </a:lnTo>
                <a:cubicBezTo>
                  <a:pt x="37504" y="40107"/>
                  <a:pt x="37440" y="40170"/>
                  <a:pt x="37393" y="40233"/>
                </a:cubicBezTo>
                <a:cubicBezTo>
                  <a:pt x="37345" y="40281"/>
                  <a:pt x="37297" y="40313"/>
                  <a:pt x="37249" y="40329"/>
                </a:cubicBezTo>
                <a:cubicBezTo>
                  <a:pt x="37297" y="40345"/>
                  <a:pt x="37361" y="40361"/>
                  <a:pt x="37425" y="40361"/>
                </a:cubicBezTo>
                <a:cubicBezTo>
                  <a:pt x="37441" y="40329"/>
                  <a:pt x="37457" y="40329"/>
                  <a:pt x="37504" y="40313"/>
                </a:cubicBezTo>
                <a:lnTo>
                  <a:pt x="37504" y="40313"/>
                </a:lnTo>
                <a:cubicBezTo>
                  <a:pt x="37473" y="40329"/>
                  <a:pt x="37441" y="40329"/>
                  <a:pt x="37425" y="40361"/>
                </a:cubicBezTo>
                <a:cubicBezTo>
                  <a:pt x="37520" y="40361"/>
                  <a:pt x="37632" y="40345"/>
                  <a:pt x="37728" y="40281"/>
                </a:cubicBezTo>
                <a:cubicBezTo>
                  <a:pt x="37712" y="40249"/>
                  <a:pt x="37696" y="40218"/>
                  <a:pt x="37664" y="40186"/>
                </a:cubicBezTo>
                <a:cubicBezTo>
                  <a:pt x="37648" y="40154"/>
                  <a:pt x="37632" y="40122"/>
                  <a:pt x="37600" y="40090"/>
                </a:cubicBezTo>
                <a:cubicBezTo>
                  <a:pt x="37569" y="40044"/>
                  <a:pt x="37524" y="39983"/>
                  <a:pt x="37478" y="39936"/>
                </a:cubicBezTo>
                <a:lnTo>
                  <a:pt x="37478" y="39936"/>
                </a:lnTo>
                <a:cubicBezTo>
                  <a:pt x="37481" y="39934"/>
                  <a:pt x="37485" y="39932"/>
                  <a:pt x="37488" y="39930"/>
                </a:cubicBezTo>
                <a:cubicBezTo>
                  <a:pt x="37473" y="39914"/>
                  <a:pt x="37457" y="39898"/>
                  <a:pt x="37457" y="39882"/>
                </a:cubicBezTo>
                <a:cubicBezTo>
                  <a:pt x="37451" y="39882"/>
                  <a:pt x="37446" y="39884"/>
                  <a:pt x="37440" y="39887"/>
                </a:cubicBezTo>
                <a:lnTo>
                  <a:pt x="37440" y="39887"/>
                </a:lnTo>
                <a:cubicBezTo>
                  <a:pt x="37440" y="39885"/>
                  <a:pt x="37441" y="39884"/>
                  <a:pt x="37441" y="39882"/>
                </a:cubicBezTo>
                <a:cubicBezTo>
                  <a:pt x="37425" y="39850"/>
                  <a:pt x="37393" y="39819"/>
                  <a:pt x="37361" y="39787"/>
                </a:cubicBezTo>
                <a:cubicBezTo>
                  <a:pt x="37345" y="39787"/>
                  <a:pt x="37345" y="39771"/>
                  <a:pt x="37345" y="39771"/>
                </a:cubicBezTo>
                <a:lnTo>
                  <a:pt x="37330" y="39801"/>
                </a:lnTo>
                <a:lnTo>
                  <a:pt x="37330" y="39801"/>
                </a:lnTo>
                <a:cubicBezTo>
                  <a:pt x="37325" y="39802"/>
                  <a:pt x="37320" y="39803"/>
                  <a:pt x="37313" y="39803"/>
                </a:cubicBezTo>
                <a:lnTo>
                  <a:pt x="37345" y="39771"/>
                </a:lnTo>
                <a:cubicBezTo>
                  <a:pt x="37329" y="39755"/>
                  <a:pt x="37313" y="39739"/>
                  <a:pt x="37297" y="39723"/>
                </a:cubicBezTo>
                <a:cubicBezTo>
                  <a:pt x="37217" y="39643"/>
                  <a:pt x="37121" y="39563"/>
                  <a:pt x="37010" y="39499"/>
                </a:cubicBezTo>
                <a:cubicBezTo>
                  <a:pt x="36946" y="39467"/>
                  <a:pt x="36882" y="39436"/>
                  <a:pt x="36818" y="39420"/>
                </a:cubicBezTo>
                <a:cubicBezTo>
                  <a:pt x="36722" y="39381"/>
                  <a:pt x="36619" y="39360"/>
                  <a:pt x="36504" y="39360"/>
                </a:cubicBezTo>
                <a:close/>
                <a:moveTo>
                  <a:pt x="18720" y="39946"/>
                </a:moveTo>
                <a:cubicBezTo>
                  <a:pt x="18226" y="40042"/>
                  <a:pt x="18098" y="40377"/>
                  <a:pt x="18114" y="40792"/>
                </a:cubicBezTo>
                <a:lnTo>
                  <a:pt x="18130" y="40776"/>
                </a:lnTo>
                <a:cubicBezTo>
                  <a:pt x="18146" y="40792"/>
                  <a:pt x="18162" y="40792"/>
                  <a:pt x="18178" y="40808"/>
                </a:cubicBezTo>
                <a:cubicBezTo>
                  <a:pt x="18162" y="40792"/>
                  <a:pt x="18146" y="40792"/>
                  <a:pt x="18130" y="40792"/>
                </a:cubicBezTo>
                <a:lnTo>
                  <a:pt x="18114" y="40792"/>
                </a:lnTo>
                <a:lnTo>
                  <a:pt x="18130" y="40840"/>
                </a:lnTo>
                <a:cubicBezTo>
                  <a:pt x="18130" y="40872"/>
                  <a:pt x="18130" y="40920"/>
                  <a:pt x="18130" y="40952"/>
                </a:cubicBezTo>
                <a:cubicBezTo>
                  <a:pt x="18163" y="40960"/>
                  <a:pt x="18197" y="40964"/>
                  <a:pt x="18229" y="40964"/>
                </a:cubicBezTo>
                <a:cubicBezTo>
                  <a:pt x="18382" y="40964"/>
                  <a:pt x="18522" y="40876"/>
                  <a:pt x="18641" y="40744"/>
                </a:cubicBezTo>
                <a:cubicBezTo>
                  <a:pt x="18720" y="40664"/>
                  <a:pt x="18768" y="40585"/>
                  <a:pt x="18800" y="40489"/>
                </a:cubicBezTo>
                <a:cubicBezTo>
                  <a:pt x="18880" y="40297"/>
                  <a:pt x="18864" y="40090"/>
                  <a:pt x="18720" y="39946"/>
                </a:cubicBezTo>
                <a:close/>
                <a:moveTo>
                  <a:pt x="30674" y="45356"/>
                </a:moveTo>
                <a:cubicBezTo>
                  <a:pt x="30674" y="45362"/>
                  <a:pt x="30674" y="45367"/>
                  <a:pt x="30673" y="45372"/>
                </a:cubicBezTo>
                <a:lnTo>
                  <a:pt x="30673" y="45372"/>
                </a:lnTo>
                <a:cubicBezTo>
                  <a:pt x="30663" y="45382"/>
                  <a:pt x="30652" y="45388"/>
                  <a:pt x="30642" y="45388"/>
                </a:cubicBezTo>
                <a:cubicBezTo>
                  <a:pt x="30658" y="45388"/>
                  <a:pt x="30674" y="45372"/>
                  <a:pt x="30674" y="45356"/>
                </a:cubicBezTo>
                <a:close/>
                <a:moveTo>
                  <a:pt x="30642" y="45388"/>
                </a:moveTo>
                <a:lnTo>
                  <a:pt x="30642" y="45388"/>
                </a:lnTo>
                <a:cubicBezTo>
                  <a:pt x="30650" y="45388"/>
                  <a:pt x="30654" y="45392"/>
                  <a:pt x="30658" y="45394"/>
                </a:cubicBezTo>
                <a:lnTo>
                  <a:pt x="30658" y="45394"/>
                </a:lnTo>
                <a:cubicBezTo>
                  <a:pt x="30658" y="45395"/>
                  <a:pt x="30658" y="45395"/>
                  <a:pt x="30657" y="45395"/>
                </a:cubicBezTo>
                <a:cubicBezTo>
                  <a:pt x="30656" y="45395"/>
                  <a:pt x="30653" y="45388"/>
                  <a:pt x="30642" y="45388"/>
                </a:cubicBezTo>
                <a:close/>
                <a:moveTo>
                  <a:pt x="30514" y="45309"/>
                </a:moveTo>
                <a:cubicBezTo>
                  <a:pt x="30486" y="45378"/>
                  <a:pt x="30459" y="45423"/>
                  <a:pt x="30389" y="45423"/>
                </a:cubicBezTo>
                <a:cubicBezTo>
                  <a:pt x="30378" y="45423"/>
                  <a:pt x="30367" y="45422"/>
                  <a:pt x="30355" y="45420"/>
                </a:cubicBezTo>
                <a:cubicBezTo>
                  <a:pt x="30450" y="45420"/>
                  <a:pt x="30482" y="45388"/>
                  <a:pt x="30514" y="45309"/>
                </a:cubicBezTo>
                <a:close/>
                <a:moveTo>
                  <a:pt x="30594" y="44968"/>
                </a:moveTo>
                <a:cubicBezTo>
                  <a:pt x="30435" y="44968"/>
                  <a:pt x="30231" y="45039"/>
                  <a:pt x="30036" y="45085"/>
                </a:cubicBezTo>
                <a:cubicBezTo>
                  <a:pt x="30036" y="45133"/>
                  <a:pt x="30036" y="45181"/>
                  <a:pt x="30036" y="45229"/>
                </a:cubicBezTo>
                <a:lnTo>
                  <a:pt x="30036" y="45277"/>
                </a:lnTo>
                <a:cubicBezTo>
                  <a:pt x="30059" y="45294"/>
                  <a:pt x="30082" y="45301"/>
                  <a:pt x="30107" y="45301"/>
                </a:cubicBezTo>
                <a:cubicBezTo>
                  <a:pt x="30148" y="45301"/>
                  <a:pt x="30193" y="45281"/>
                  <a:pt x="30243" y="45261"/>
                </a:cubicBezTo>
                <a:cubicBezTo>
                  <a:pt x="30275" y="45253"/>
                  <a:pt x="30299" y="45249"/>
                  <a:pt x="30317" y="45249"/>
                </a:cubicBezTo>
                <a:cubicBezTo>
                  <a:pt x="30335" y="45249"/>
                  <a:pt x="30347" y="45253"/>
                  <a:pt x="30354" y="45260"/>
                </a:cubicBezTo>
                <a:lnTo>
                  <a:pt x="30354" y="45260"/>
                </a:lnTo>
                <a:cubicBezTo>
                  <a:pt x="30348" y="45254"/>
                  <a:pt x="30339" y="45250"/>
                  <a:pt x="30326" y="45250"/>
                </a:cubicBezTo>
                <a:cubicBezTo>
                  <a:pt x="30307" y="45250"/>
                  <a:pt x="30280" y="45258"/>
                  <a:pt x="30243" y="45277"/>
                </a:cubicBezTo>
                <a:cubicBezTo>
                  <a:pt x="30188" y="45288"/>
                  <a:pt x="30140" y="45306"/>
                  <a:pt x="30095" y="45306"/>
                </a:cubicBezTo>
                <a:cubicBezTo>
                  <a:pt x="30075" y="45306"/>
                  <a:pt x="30055" y="45302"/>
                  <a:pt x="30036" y="45293"/>
                </a:cubicBezTo>
                <a:lnTo>
                  <a:pt x="30036" y="45293"/>
                </a:lnTo>
                <a:cubicBezTo>
                  <a:pt x="30036" y="45372"/>
                  <a:pt x="30036" y="45452"/>
                  <a:pt x="30051" y="45532"/>
                </a:cubicBezTo>
                <a:cubicBezTo>
                  <a:pt x="30067" y="45596"/>
                  <a:pt x="30083" y="45676"/>
                  <a:pt x="30099" y="45739"/>
                </a:cubicBezTo>
                <a:cubicBezTo>
                  <a:pt x="30195" y="45723"/>
                  <a:pt x="30291" y="45707"/>
                  <a:pt x="30371" y="45707"/>
                </a:cubicBezTo>
                <a:cubicBezTo>
                  <a:pt x="30382" y="45696"/>
                  <a:pt x="30392" y="45684"/>
                  <a:pt x="30400" y="45672"/>
                </a:cubicBezTo>
                <a:lnTo>
                  <a:pt x="30400" y="45672"/>
                </a:lnTo>
                <a:cubicBezTo>
                  <a:pt x="30396" y="45684"/>
                  <a:pt x="30392" y="45696"/>
                  <a:pt x="30387" y="45707"/>
                </a:cubicBezTo>
                <a:cubicBezTo>
                  <a:pt x="30291" y="45707"/>
                  <a:pt x="30195" y="45723"/>
                  <a:pt x="30115" y="45739"/>
                </a:cubicBezTo>
                <a:cubicBezTo>
                  <a:pt x="30131" y="45803"/>
                  <a:pt x="30179" y="45851"/>
                  <a:pt x="30243" y="45883"/>
                </a:cubicBezTo>
                <a:cubicBezTo>
                  <a:pt x="30291" y="45867"/>
                  <a:pt x="30339" y="45851"/>
                  <a:pt x="30387" y="45835"/>
                </a:cubicBezTo>
                <a:cubicBezTo>
                  <a:pt x="30482" y="45771"/>
                  <a:pt x="30562" y="45707"/>
                  <a:pt x="30626" y="45628"/>
                </a:cubicBezTo>
                <a:cubicBezTo>
                  <a:pt x="30626" y="45628"/>
                  <a:pt x="30610" y="45612"/>
                  <a:pt x="30610" y="45596"/>
                </a:cubicBezTo>
                <a:lnTo>
                  <a:pt x="30610" y="45596"/>
                </a:lnTo>
                <a:cubicBezTo>
                  <a:pt x="30610" y="45612"/>
                  <a:pt x="30626" y="45612"/>
                  <a:pt x="30626" y="45628"/>
                </a:cubicBezTo>
                <a:cubicBezTo>
                  <a:pt x="30642" y="45612"/>
                  <a:pt x="30642" y="45612"/>
                  <a:pt x="30658" y="45596"/>
                </a:cubicBezTo>
                <a:cubicBezTo>
                  <a:pt x="30722" y="45484"/>
                  <a:pt x="30754" y="45372"/>
                  <a:pt x="30770" y="45229"/>
                </a:cubicBezTo>
                <a:cubicBezTo>
                  <a:pt x="30770" y="45181"/>
                  <a:pt x="30770" y="45133"/>
                  <a:pt x="30754" y="45085"/>
                </a:cubicBezTo>
                <a:cubicBezTo>
                  <a:pt x="30754" y="45069"/>
                  <a:pt x="30754" y="45037"/>
                  <a:pt x="30754" y="45005"/>
                </a:cubicBezTo>
                <a:cubicBezTo>
                  <a:pt x="30709" y="44979"/>
                  <a:pt x="30655" y="44968"/>
                  <a:pt x="30594" y="44968"/>
                </a:cubicBezTo>
                <a:close/>
                <a:moveTo>
                  <a:pt x="40441" y="46521"/>
                </a:moveTo>
                <a:cubicBezTo>
                  <a:pt x="40202" y="46537"/>
                  <a:pt x="40074" y="46633"/>
                  <a:pt x="39978" y="46745"/>
                </a:cubicBezTo>
                <a:cubicBezTo>
                  <a:pt x="39994" y="46761"/>
                  <a:pt x="40010" y="46793"/>
                  <a:pt x="40026" y="46809"/>
                </a:cubicBezTo>
                <a:cubicBezTo>
                  <a:pt x="40026" y="46809"/>
                  <a:pt x="40026" y="46825"/>
                  <a:pt x="40042" y="46825"/>
                </a:cubicBezTo>
                <a:cubicBezTo>
                  <a:pt x="40154" y="47000"/>
                  <a:pt x="40265" y="47160"/>
                  <a:pt x="40377" y="47319"/>
                </a:cubicBezTo>
                <a:cubicBezTo>
                  <a:pt x="40409" y="47383"/>
                  <a:pt x="40441" y="47431"/>
                  <a:pt x="40473" y="47495"/>
                </a:cubicBezTo>
                <a:cubicBezTo>
                  <a:pt x="40473" y="47511"/>
                  <a:pt x="40489" y="47511"/>
                  <a:pt x="40489" y="47527"/>
                </a:cubicBezTo>
                <a:cubicBezTo>
                  <a:pt x="40569" y="47655"/>
                  <a:pt x="40632" y="47798"/>
                  <a:pt x="40696" y="47958"/>
                </a:cubicBezTo>
                <a:cubicBezTo>
                  <a:pt x="40776" y="47926"/>
                  <a:pt x="40824" y="47894"/>
                  <a:pt x="40872" y="47846"/>
                </a:cubicBezTo>
                <a:cubicBezTo>
                  <a:pt x="40904" y="47814"/>
                  <a:pt x="40952" y="47766"/>
                  <a:pt x="40984" y="47718"/>
                </a:cubicBezTo>
                <a:cubicBezTo>
                  <a:pt x="40972" y="47714"/>
                  <a:pt x="40960" y="47712"/>
                  <a:pt x="40948" y="47712"/>
                </a:cubicBezTo>
                <a:lnTo>
                  <a:pt x="40948" y="47712"/>
                </a:lnTo>
                <a:cubicBezTo>
                  <a:pt x="40949" y="47712"/>
                  <a:pt x="40949" y="47712"/>
                  <a:pt x="40949" y="47712"/>
                </a:cubicBezTo>
                <a:cubicBezTo>
                  <a:pt x="40961" y="47712"/>
                  <a:pt x="40972" y="47714"/>
                  <a:pt x="40984" y="47718"/>
                </a:cubicBezTo>
                <a:cubicBezTo>
                  <a:pt x="41000" y="47670"/>
                  <a:pt x="41015" y="47639"/>
                  <a:pt x="41031" y="47607"/>
                </a:cubicBezTo>
                <a:cubicBezTo>
                  <a:pt x="41031" y="47591"/>
                  <a:pt x="41031" y="47575"/>
                  <a:pt x="41031" y="47575"/>
                </a:cubicBezTo>
                <a:cubicBezTo>
                  <a:pt x="40840" y="47559"/>
                  <a:pt x="40664" y="47543"/>
                  <a:pt x="40489" y="47527"/>
                </a:cubicBezTo>
                <a:lnTo>
                  <a:pt x="40489" y="47527"/>
                </a:lnTo>
                <a:cubicBezTo>
                  <a:pt x="40664" y="47543"/>
                  <a:pt x="40840" y="47543"/>
                  <a:pt x="41031" y="47559"/>
                </a:cubicBezTo>
                <a:cubicBezTo>
                  <a:pt x="41079" y="47463"/>
                  <a:pt x="41095" y="47335"/>
                  <a:pt x="41127" y="47224"/>
                </a:cubicBezTo>
                <a:cubicBezTo>
                  <a:pt x="41127" y="47224"/>
                  <a:pt x="41127" y="47208"/>
                  <a:pt x="41127" y="47192"/>
                </a:cubicBezTo>
                <a:cubicBezTo>
                  <a:pt x="41127" y="47128"/>
                  <a:pt x="41111" y="47080"/>
                  <a:pt x="41079" y="47048"/>
                </a:cubicBezTo>
                <a:cubicBezTo>
                  <a:pt x="41000" y="46904"/>
                  <a:pt x="40824" y="46920"/>
                  <a:pt x="40664" y="46888"/>
                </a:cubicBezTo>
                <a:cubicBezTo>
                  <a:pt x="40537" y="46857"/>
                  <a:pt x="40441" y="46777"/>
                  <a:pt x="40441" y="46521"/>
                </a:cubicBezTo>
                <a:close/>
                <a:moveTo>
                  <a:pt x="36467" y="48133"/>
                </a:moveTo>
                <a:lnTo>
                  <a:pt x="36467" y="48133"/>
                </a:lnTo>
                <a:cubicBezTo>
                  <a:pt x="36437" y="48157"/>
                  <a:pt x="36412" y="48170"/>
                  <a:pt x="36385" y="48170"/>
                </a:cubicBezTo>
                <a:cubicBezTo>
                  <a:pt x="36384" y="48170"/>
                  <a:pt x="36383" y="48170"/>
                  <a:pt x="36382" y="48170"/>
                </a:cubicBezTo>
                <a:lnTo>
                  <a:pt x="36382" y="48170"/>
                </a:lnTo>
                <a:cubicBezTo>
                  <a:pt x="36407" y="48168"/>
                  <a:pt x="36433" y="48156"/>
                  <a:pt x="36467" y="48133"/>
                </a:cubicBezTo>
                <a:close/>
                <a:moveTo>
                  <a:pt x="36410" y="48274"/>
                </a:moveTo>
                <a:cubicBezTo>
                  <a:pt x="36413" y="48275"/>
                  <a:pt x="36416" y="48276"/>
                  <a:pt x="36419" y="48277"/>
                </a:cubicBezTo>
                <a:cubicBezTo>
                  <a:pt x="36387" y="48309"/>
                  <a:pt x="36356" y="48325"/>
                  <a:pt x="36324" y="48356"/>
                </a:cubicBezTo>
                <a:lnTo>
                  <a:pt x="36324" y="48356"/>
                </a:lnTo>
                <a:cubicBezTo>
                  <a:pt x="36353" y="48328"/>
                  <a:pt x="36381" y="48312"/>
                  <a:pt x="36410" y="48274"/>
                </a:cubicBezTo>
                <a:close/>
                <a:moveTo>
                  <a:pt x="36419" y="47367"/>
                </a:moveTo>
                <a:cubicBezTo>
                  <a:pt x="36292" y="47447"/>
                  <a:pt x="36212" y="47623"/>
                  <a:pt x="36196" y="47798"/>
                </a:cubicBezTo>
                <a:lnTo>
                  <a:pt x="36212" y="47798"/>
                </a:lnTo>
                <a:cubicBezTo>
                  <a:pt x="36212" y="47798"/>
                  <a:pt x="36228" y="47814"/>
                  <a:pt x="36276" y="47830"/>
                </a:cubicBezTo>
                <a:cubicBezTo>
                  <a:pt x="36228" y="47814"/>
                  <a:pt x="36212" y="47798"/>
                  <a:pt x="36196" y="47798"/>
                </a:cubicBezTo>
                <a:cubicBezTo>
                  <a:pt x="36196" y="47830"/>
                  <a:pt x="36196" y="47862"/>
                  <a:pt x="36196" y="47894"/>
                </a:cubicBezTo>
                <a:cubicBezTo>
                  <a:pt x="36212" y="47878"/>
                  <a:pt x="36244" y="47862"/>
                  <a:pt x="36276" y="47830"/>
                </a:cubicBezTo>
                <a:lnTo>
                  <a:pt x="36276" y="47830"/>
                </a:lnTo>
                <a:cubicBezTo>
                  <a:pt x="36244" y="47862"/>
                  <a:pt x="36228" y="47878"/>
                  <a:pt x="36196" y="47894"/>
                </a:cubicBezTo>
                <a:cubicBezTo>
                  <a:pt x="36196" y="47958"/>
                  <a:pt x="36196" y="48006"/>
                  <a:pt x="36212" y="48053"/>
                </a:cubicBezTo>
                <a:cubicBezTo>
                  <a:pt x="36247" y="48053"/>
                  <a:pt x="36283" y="48056"/>
                  <a:pt x="36317" y="48056"/>
                </a:cubicBezTo>
                <a:lnTo>
                  <a:pt x="36317" y="48056"/>
                </a:lnTo>
                <a:cubicBezTo>
                  <a:pt x="36316" y="48056"/>
                  <a:pt x="36315" y="48056"/>
                  <a:pt x="36314" y="48056"/>
                </a:cubicBezTo>
                <a:cubicBezTo>
                  <a:pt x="36281" y="48056"/>
                  <a:pt x="36247" y="48054"/>
                  <a:pt x="36212" y="48054"/>
                </a:cubicBezTo>
                <a:lnTo>
                  <a:pt x="36212" y="48054"/>
                </a:lnTo>
                <a:cubicBezTo>
                  <a:pt x="36212" y="48054"/>
                  <a:pt x="36212" y="48054"/>
                  <a:pt x="36212" y="48053"/>
                </a:cubicBezTo>
                <a:lnTo>
                  <a:pt x="36212" y="48053"/>
                </a:lnTo>
                <a:cubicBezTo>
                  <a:pt x="36212" y="48054"/>
                  <a:pt x="36212" y="48054"/>
                  <a:pt x="36212" y="48054"/>
                </a:cubicBezTo>
                <a:lnTo>
                  <a:pt x="36212" y="48054"/>
                </a:lnTo>
                <a:cubicBezTo>
                  <a:pt x="36206" y="48054"/>
                  <a:pt x="36201" y="48053"/>
                  <a:pt x="36196" y="48053"/>
                </a:cubicBezTo>
                <a:cubicBezTo>
                  <a:pt x="36201" y="48059"/>
                  <a:pt x="36207" y="48063"/>
                  <a:pt x="36212" y="48068"/>
                </a:cubicBezTo>
                <a:lnTo>
                  <a:pt x="36212" y="48068"/>
                </a:lnTo>
                <a:cubicBezTo>
                  <a:pt x="36216" y="48129"/>
                  <a:pt x="36245" y="48201"/>
                  <a:pt x="36260" y="48245"/>
                </a:cubicBezTo>
                <a:cubicBezTo>
                  <a:pt x="36292" y="48277"/>
                  <a:pt x="36308" y="48325"/>
                  <a:pt x="36323" y="48357"/>
                </a:cubicBezTo>
                <a:cubicBezTo>
                  <a:pt x="36403" y="48437"/>
                  <a:pt x="36483" y="48484"/>
                  <a:pt x="36595" y="48500"/>
                </a:cubicBezTo>
                <a:cubicBezTo>
                  <a:pt x="36643" y="48484"/>
                  <a:pt x="36675" y="48452"/>
                  <a:pt x="36722" y="48405"/>
                </a:cubicBezTo>
                <a:cubicBezTo>
                  <a:pt x="36754" y="48357"/>
                  <a:pt x="36786" y="48293"/>
                  <a:pt x="36818" y="48213"/>
                </a:cubicBezTo>
                <a:cubicBezTo>
                  <a:pt x="36818" y="48181"/>
                  <a:pt x="36818" y="48133"/>
                  <a:pt x="36834" y="48085"/>
                </a:cubicBezTo>
                <a:cubicBezTo>
                  <a:pt x="36834" y="48053"/>
                  <a:pt x="36834" y="48038"/>
                  <a:pt x="36834" y="48006"/>
                </a:cubicBezTo>
                <a:cubicBezTo>
                  <a:pt x="36834" y="47926"/>
                  <a:pt x="36834" y="47862"/>
                  <a:pt x="36818" y="47798"/>
                </a:cubicBezTo>
                <a:cubicBezTo>
                  <a:pt x="36786" y="47655"/>
                  <a:pt x="36706" y="47511"/>
                  <a:pt x="36611" y="47447"/>
                </a:cubicBezTo>
                <a:cubicBezTo>
                  <a:pt x="36547" y="47399"/>
                  <a:pt x="36499" y="47367"/>
                  <a:pt x="36419" y="47367"/>
                </a:cubicBezTo>
                <a:close/>
                <a:moveTo>
                  <a:pt x="38006" y="48591"/>
                </a:moveTo>
                <a:lnTo>
                  <a:pt x="38006" y="48591"/>
                </a:lnTo>
                <a:cubicBezTo>
                  <a:pt x="37992" y="48625"/>
                  <a:pt x="37977" y="48650"/>
                  <a:pt x="37951" y="48676"/>
                </a:cubicBezTo>
                <a:cubicBezTo>
                  <a:pt x="37967" y="48676"/>
                  <a:pt x="37967" y="48676"/>
                  <a:pt x="37983" y="48660"/>
                </a:cubicBezTo>
                <a:cubicBezTo>
                  <a:pt x="37995" y="48648"/>
                  <a:pt x="37998" y="48618"/>
                  <a:pt x="38006" y="48591"/>
                </a:cubicBezTo>
                <a:close/>
                <a:moveTo>
                  <a:pt x="37872" y="48035"/>
                </a:moveTo>
                <a:cubicBezTo>
                  <a:pt x="37741" y="48035"/>
                  <a:pt x="37659" y="48097"/>
                  <a:pt x="37616" y="48197"/>
                </a:cubicBezTo>
                <a:cubicBezTo>
                  <a:pt x="37568" y="48325"/>
                  <a:pt x="37600" y="48500"/>
                  <a:pt x="37680" y="48612"/>
                </a:cubicBezTo>
                <a:cubicBezTo>
                  <a:pt x="37726" y="48658"/>
                  <a:pt x="37788" y="48695"/>
                  <a:pt x="37861" y="48695"/>
                </a:cubicBezTo>
                <a:cubicBezTo>
                  <a:pt x="37889" y="48695"/>
                  <a:pt x="37920" y="48689"/>
                  <a:pt x="37951" y="48676"/>
                </a:cubicBezTo>
                <a:cubicBezTo>
                  <a:pt x="37965" y="48648"/>
                  <a:pt x="37991" y="48621"/>
                  <a:pt x="38008" y="48583"/>
                </a:cubicBezTo>
                <a:lnTo>
                  <a:pt x="38008" y="48583"/>
                </a:lnTo>
                <a:cubicBezTo>
                  <a:pt x="38007" y="48585"/>
                  <a:pt x="38006" y="48588"/>
                  <a:pt x="38006" y="48591"/>
                </a:cubicBezTo>
                <a:lnTo>
                  <a:pt x="38006" y="48591"/>
                </a:lnTo>
                <a:cubicBezTo>
                  <a:pt x="38009" y="48583"/>
                  <a:pt x="38012" y="48574"/>
                  <a:pt x="38015" y="48564"/>
                </a:cubicBezTo>
                <a:lnTo>
                  <a:pt x="38015" y="48564"/>
                </a:lnTo>
                <a:cubicBezTo>
                  <a:pt x="38013" y="48571"/>
                  <a:pt x="38011" y="48577"/>
                  <a:pt x="38008" y="48583"/>
                </a:cubicBezTo>
                <a:lnTo>
                  <a:pt x="38008" y="48583"/>
                </a:lnTo>
                <a:cubicBezTo>
                  <a:pt x="38010" y="48576"/>
                  <a:pt x="38012" y="48570"/>
                  <a:pt x="38015" y="48564"/>
                </a:cubicBezTo>
                <a:lnTo>
                  <a:pt x="38015" y="48564"/>
                </a:lnTo>
                <a:cubicBezTo>
                  <a:pt x="38015" y="48564"/>
                  <a:pt x="38015" y="48564"/>
                  <a:pt x="38015" y="48564"/>
                </a:cubicBezTo>
                <a:cubicBezTo>
                  <a:pt x="38015" y="48500"/>
                  <a:pt x="38015" y="48437"/>
                  <a:pt x="37999" y="48357"/>
                </a:cubicBezTo>
                <a:cubicBezTo>
                  <a:pt x="37999" y="48293"/>
                  <a:pt x="37983" y="48229"/>
                  <a:pt x="37967" y="48165"/>
                </a:cubicBezTo>
                <a:cubicBezTo>
                  <a:pt x="37951" y="48117"/>
                  <a:pt x="37935" y="48085"/>
                  <a:pt x="37919" y="48038"/>
                </a:cubicBezTo>
                <a:cubicBezTo>
                  <a:pt x="37903" y="48036"/>
                  <a:pt x="37887" y="48035"/>
                  <a:pt x="37872" y="4803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4473034" y="4139028"/>
            <a:ext cx="939307" cy="1202084"/>
            <a:chOff x="3498623" y="4053383"/>
            <a:chExt cx="1073371" cy="1373653"/>
          </a:xfrm>
        </p:grpSpPr>
        <p:sp>
          <p:nvSpPr>
            <p:cNvPr id="33" name="Google Shape;33;p2"/>
            <p:cNvSpPr/>
            <p:nvPr/>
          </p:nvSpPr>
          <p:spPr>
            <a:xfrm rot="8944938">
              <a:off x="3876543" y="4166213"/>
              <a:ext cx="593915" cy="559478"/>
            </a:xfrm>
            <a:custGeom>
              <a:avLst/>
              <a:gdLst/>
              <a:ahLst/>
              <a:cxnLst/>
              <a:rect l="l" t="t" r="r" b="b"/>
              <a:pathLst>
                <a:path w="10917" h="10284" extrusionOk="0">
                  <a:moveTo>
                    <a:pt x="4873" y="1"/>
                  </a:moveTo>
                  <a:cubicBezTo>
                    <a:pt x="4309" y="1"/>
                    <a:pt x="3745" y="85"/>
                    <a:pt x="3208" y="259"/>
                  </a:cubicBezTo>
                  <a:cubicBezTo>
                    <a:pt x="2107" y="610"/>
                    <a:pt x="1150" y="1280"/>
                    <a:pt x="304" y="2046"/>
                  </a:cubicBezTo>
                  <a:cubicBezTo>
                    <a:pt x="144" y="2190"/>
                    <a:pt x="1" y="2349"/>
                    <a:pt x="16" y="2557"/>
                  </a:cubicBezTo>
                  <a:cubicBezTo>
                    <a:pt x="16" y="2652"/>
                    <a:pt x="64" y="2732"/>
                    <a:pt x="112" y="2812"/>
                  </a:cubicBezTo>
                  <a:cubicBezTo>
                    <a:pt x="288" y="3115"/>
                    <a:pt x="463" y="3419"/>
                    <a:pt x="639" y="3738"/>
                  </a:cubicBezTo>
                  <a:cubicBezTo>
                    <a:pt x="700" y="3848"/>
                    <a:pt x="817" y="3967"/>
                    <a:pt x="926" y="3967"/>
                  </a:cubicBezTo>
                  <a:cubicBezTo>
                    <a:pt x="959" y="3967"/>
                    <a:pt x="992" y="3955"/>
                    <a:pt x="1022" y="3929"/>
                  </a:cubicBezTo>
                  <a:lnTo>
                    <a:pt x="1022" y="3929"/>
                  </a:lnTo>
                  <a:cubicBezTo>
                    <a:pt x="910" y="4073"/>
                    <a:pt x="910" y="4280"/>
                    <a:pt x="1022" y="4424"/>
                  </a:cubicBezTo>
                  <a:cubicBezTo>
                    <a:pt x="1437" y="4376"/>
                    <a:pt x="1804" y="4121"/>
                    <a:pt x="2155" y="3881"/>
                  </a:cubicBezTo>
                  <a:cubicBezTo>
                    <a:pt x="3432" y="3035"/>
                    <a:pt x="4836" y="2397"/>
                    <a:pt x="6320" y="2014"/>
                  </a:cubicBezTo>
                  <a:lnTo>
                    <a:pt x="6320" y="2014"/>
                  </a:lnTo>
                  <a:cubicBezTo>
                    <a:pt x="4661" y="2812"/>
                    <a:pt x="3097" y="3817"/>
                    <a:pt x="1676" y="4983"/>
                  </a:cubicBezTo>
                  <a:cubicBezTo>
                    <a:pt x="1469" y="5158"/>
                    <a:pt x="1245" y="5350"/>
                    <a:pt x="1150" y="5589"/>
                  </a:cubicBezTo>
                  <a:cubicBezTo>
                    <a:pt x="1038" y="5844"/>
                    <a:pt x="1086" y="6179"/>
                    <a:pt x="1325" y="6339"/>
                  </a:cubicBezTo>
                  <a:cubicBezTo>
                    <a:pt x="1405" y="6387"/>
                    <a:pt x="1501" y="6403"/>
                    <a:pt x="1581" y="6483"/>
                  </a:cubicBezTo>
                  <a:cubicBezTo>
                    <a:pt x="1644" y="6547"/>
                    <a:pt x="1676" y="6658"/>
                    <a:pt x="1724" y="6738"/>
                  </a:cubicBezTo>
                  <a:cubicBezTo>
                    <a:pt x="1814" y="6902"/>
                    <a:pt x="2015" y="7011"/>
                    <a:pt x="2211" y="7011"/>
                  </a:cubicBezTo>
                  <a:cubicBezTo>
                    <a:pt x="2224" y="7011"/>
                    <a:pt x="2238" y="7010"/>
                    <a:pt x="2251" y="7009"/>
                  </a:cubicBezTo>
                  <a:lnTo>
                    <a:pt x="2251" y="7009"/>
                  </a:lnTo>
                  <a:cubicBezTo>
                    <a:pt x="2123" y="7201"/>
                    <a:pt x="2187" y="7472"/>
                    <a:pt x="2378" y="7600"/>
                  </a:cubicBezTo>
                  <a:cubicBezTo>
                    <a:pt x="2452" y="7649"/>
                    <a:pt x="2540" y="7672"/>
                    <a:pt x="2627" y="7672"/>
                  </a:cubicBezTo>
                  <a:cubicBezTo>
                    <a:pt x="2767" y="7672"/>
                    <a:pt x="2906" y="7612"/>
                    <a:pt x="2985" y="7504"/>
                  </a:cubicBezTo>
                  <a:lnTo>
                    <a:pt x="2985" y="7504"/>
                  </a:lnTo>
                  <a:cubicBezTo>
                    <a:pt x="2969" y="7616"/>
                    <a:pt x="2953" y="7727"/>
                    <a:pt x="2969" y="7839"/>
                  </a:cubicBezTo>
                  <a:cubicBezTo>
                    <a:pt x="2969" y="8020"/>
                    <a:pt x="3124" y="8156"/>
                    <a:pt x="3290" y="8156"/>
                  </a:cubicBezTo>
                  <a:cubicBezTo>
                    <a:pt x="3343" y="8156"/>
                    <a:pt x="3397" y="8142"/>
                    <a:pt x="3448" y="8111"/>
                  </a:cubicBezTo>
                  <a:cubicBezTo>
                    <a:pt x="4006" y="7823"/>
                    <a:pt x="4469" y="7360"/>
                    <a:pt x="4916" y="6898"/>
                  </a:cubicBezTo>
                  <a:cubicBezTo>
                    <a:pt x="5953" y="5828"/>
                    <a:pt x="6991" y="4759"/>
                    <a:pt x="7964" y="3626"/>
                  </a:cubicBezTo>
                  <a:lnTo>
                    <a:pt x="7964" y="3626"/>
                  </a:lnTo>
                  <a:cubicBezTo>
                    <a:pt x="7485" y="5126"/>
                    <a:pt x="6320" y="6307"/>
                    <a:pt x="5315" y="7536"/>
                  </a:cubicBezTo>
                  <a:cubicBezTo>
                    <a:pt x="5092" y="7807"/>
                    <a:pt x="4868" y="8111"/>
                    <a:pt x="4884" y="8462"/>
                  </a:cubicBezTo>
                  <a:cubicBezTo>
                    <a:pt x="4884" y="8740"/>
                    <a:pt x="5145" y="8998"/>
                    <a:pt x="5396" y="8998"/>
                  </a:cubicBezTo>
                  <a:cubicBezTo>
                    <a:pt x="5461" y="8998"/>
                    <a:pt x="5527" y="8980"/>
                    <a:pt x="5586" y="8940"/>
                  </a:cubicBezTo>
                  <a:lnTo>
                    <a:pt x="5586" y="8940"/>
                  </a:lnTo>
                  <a:cubicBezTo>
                    <a:pt x="5427" y="9100"/>
                    <a:pt x="5522" y="9403"/>
                    <a:pt x="5730" y="9515"/>
                  </a:cubicBezTo>
                  <a:cubicBezTo>
                    <a:pt x="5810" y="9562"/>
                    <a:pt x="5902" y="9581"/>
                    <a:pt x="5998" y="9581"/>
                  </a:cubicBezTo>
                  <a:cubicBezTo>
                    <a:pt x="6131" y="9581"/>
                    <a:pt x="6271" y="9545"/>
                    <a:pt x="6400" y="9499"/>
                  </a:cubicBezTo>
                  <a:cubicBezTo>
                    <a:pt x="6400" y="9659"/>
                    <a:pt x="6432" y="9818"/>
                    <a:pt x="6480" y="9978"/>
                  </a:cubicBezTo>
                  <a:cubicBezTo>
                    <a:pt x="6538" y="10165"/>
                    <a:pt x="6725" y="10283"/>
                    <a:pt x="6915" y="10283"/>
                  </a:cubicBezTo>
                  <a:cubicBezTo>
                    <a:pt x="6984" y="10283"/>
                    <a:pt x="7054" y="10267"/>
                    <a:pt x="7118" y="10233"/>
                  </a:cubicBezTo>
                  <a:cubicBezTo>
                    <a:pt x="7661" y="9946"/>
                    <a:pt x="8060" y="9419"/>
                    <a:pt x="8411" y="8893"/>
                  </a:cubicBezTo>
                  <a:cubicBezTo>
                    <a:pt x="9752" y="6945"/>
                    <a:pt x="10917" y="4312"/>
                    <a:pt x="9337" y="2158"/>
                  </a:cubicBezTo>
                  <a:cubicBezTo>
                    <a:pt x="8316" y="777"/>
                    <a:pt x="6590" y="1"/>
                    <a:pt x="4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8944938">
              <a:off x="3955736" y="4239920"/>
              <a:ext cx="479289" cy="444580"/>
            </a:xfrm>
            <a:custGeom>
              <a:avLst/>
              <a:gdLst/>
              <a:ahLst/>
              <a:cxnLst/>
              <a:rect l="l" t="t" r="r" b="b"/>
              <a:pathLst>
                <a:path w="8810" h="8172" fill="none" extrusionOk="0">
                  <a:moveTo>
                    <a:pt x="8634" y="4006"/>
                  </a:moveTo>
                  <a:cubicBezTo>
                    <a:pt x="8810" y="4405"/>
                    <a:pt x="8666" y="4868"/>
                    <a:pt x="8507" y="5283"/>
                  </a:cubicBezTo>
                  <a:cubicBezTo>
                    <a:pt x="8140" y="6321"/>
                    <a:pt x="7709" y="7342"/>
                    <a:pt x="7006" y="8172"/>
                  </a:cubicBezTo>
                  <a:moveTo>
                    <a:pt x="7469" y="5395"/>
                  </a:moveTo>
                  <a:cubicBezTo>
                    <a:pt x="7836" y="4661"/>
                    <a:pt x="8076" y="3879"/>
                    <a:pt x="8171" y="3065"/>
                  </a:cubicBezTo>
                  <a:moveTo>
                    <a:pt x="5746" y="6704"/>
                  </a:moveTo>
                  <a:cubicBezTo>
                    <a:pt x="6224" y="6049"/>
                    <a:pt x="6576" y="5315"/>
                    <a:pt x="6799" y="4549"/>
                  </a:cubicBezTo>
                  <a:moveTo>
                    <a:pt x="5857" y="7932"/>
                  </a:moveTo>
                  <a:cubicBezTo>
                    <a:pt x="6240" y="7533"/>
                    <a:pt x="6576" y="7071"/>
                    <a:pt x="6847" y="6592"/>
                  </a:cubicBezTo>
                  <a:moveTo>
                    <a:pt x="7182" y="3831"/>
                  </a:moveTo>
                  <a:cubicBezTo>
                    <a:pt x="7342" y="3448"/>
                    <a:pt x="7453" y="3049"/>
                    <a:pt x="7533" y="2650"/>
                  </a:cubicBezTo>
                  <a:moveTo>
                    <a:pt x="4261" y="5363"/>
                  </a:moveTo>
                  <a:cubicBezTo>
                    <a:pt x="4884" y="4836"/>
                    <a:pt x="5458" y="4262"/>
                    <a:pt x="5985" y="3655"/>
                  </a:cubicBezTo>
                  <a:moveTo>
                    <a:pt x="7485" y="1788"/>
                  </a:moveTo>
                  <a:cubicBezTo>
                    <a:pt x="6416" y="2554"/>
                    <a:pt x="5363" y="3352"/>
                    <a:pt x="4341" y="4166"/>
                  </a:cubicBezTo>
                  <a:moveTo>
                    <a:pt x="7006" y="1293"/>
                  </a:moveTo>
                  <a:cubicBezTo>
                    <a:pt x="6607" y="1485"/>
                    <a:pt x="6208" y="1676"/>
                    <a:pt x="5809" y="1868"/>
                  </a:cubicBezTo>
                  <a:moveTo>
                    <a:pt x="4613" y="2666"/>
                  </a:moveTo>
                  <a:cubicBezTo>
                    <a:pt x="4293" y="2873"/>
                    <a:pt x="3974" y="3113"/>
                    <a:pt x="3671" y="3352"/>
                  </a:cubicBezTo>
                  <a:moveTo>
                    <a:pt x="3112" y="4613"/>
                  </a:moveTo>
                  <a:cubicBezTo>
                    <a:pt x="2793" y="4868"/>
                    <a:pt x="2458" y="5108"/>
                    <a:pt x="2139" y="5363"/>
                  </a:cubicBezTo>
                  <a:moveTo>
                    <a:pt x="2729" y="4070"/>
                  </a:moveTo>
                  <a:cubicBezTo>
                    <a:pt x="2219" y="4358"/>
                    <a:pt x="1756" y="4709"/>
                    <a:pt x="1341" y="5092"/>
                  </a:cubicBezTo>
                  <a:moveTo>
                    <a:pt x="2570" y="6113"/>
                  </a:moveTo>
                  <a:cubicBezTo>
                    <a:pt x="3065" y="5778"/>
                    <a:pt x="3543" y="5427"/>
                    <a:pt x="4006" y="5044"/>
                  </a:cubicBezTo>
                  <a:moveTo>
                    <a:pt x="3192" y="1341"/>
                  </a:moveTo>
                  <a:cubicBezTo>
                    <a:pt x="2745" y="1405"/>
                    <a:pt x="2314" y="1533"/>
                    <a:pt x="1899" y="1740"/>
                  </a:cubicBezTo>
                  <a:cubicBezTo>
                    <a:pt x="1676" y="1852"/>
                    <a:pt x="1469" y="1964"/>
                    <a:pt x="1261" y="2091"/>
                  </a:cubicBezTo>
                  <a:cubicBezTo>
                    <a:pt x="1149" y="2171"/>
                    <a:pt x="1038" y="2235"/>
                    <a:pt x="926" y="2299"/>
                  </a:cubicBezTo>
                  <a:moveTo>
                    <a:pt x="4581" y="1"/>
                  </a:moveTo>
                  <a:cubicBezTo>
                    <a:pt x="3575" y="112"/>
                    <a:pt x="2586" y="336"/>
                    <a:pt x="1628" y="655"/>
                  </a:cubicBezTo>
                  <a:moveTo>
                    <a:pt x="5347" y="623"/>
                  </a:moveTo>
                  <a:cubicBezTo>
                    <a:pt x="4804" y="575"/>
                    <a:pt x="4277" y="639"/>
                    <a:pt x="3767" y="799"/>
                  </a:cubicBezTo>
                  <a:moveTo>
                    <a:pt x="6671" y="432"/>
                  </a:moveTo>
                  <a:cubicBezTo>
                    <a:pt x="6304" y="224"/>
                    <a:pt x="5873" y="112"/>
                    <a:pt x="5458" y="112"/>
                  </a:cubicBezTo>
                  <a:moveTo>
                    <a:pt x="8634" y="3097"/>
                  </a:moveTo>
                  <a:cubicBezTo>
                    <a:pt x="8618" y="2826"/>
                    <a:pt x="8539" y="2554"/>
                    <a:pt x="8411" y="2299"/>
                  </a:cubicBezTo>
                  <a:moveTo>
                    <a:pt x="734" y="1517"/>
                  </a:moveTo>
                  <a:cubicBezTo>
                    <a:pt x="463" y="1597"/>
                    <a:pt x="208" y="1724"/>
                    <a:pt x="0" y="1916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8944938">
              <a:off x="4008418" y="4569906"/>
              <a:ext cx="217122" cy="232518"/>
            </a:xfrm>
            <a:custGeom>
              <a:avLst/>
              <a:gdLst/>
              <a:ahLst/>
              <a:cxnLst/>
              <a:rect l="l" t="t" r="r" b="b"/>
              <a:pathLst>
                <a:path w="3991" h="4274" extrusionOk="0">
                  <a:moveTo>
                    <a:pt x="969" y="1"/>
                  </a:moveTo>
                  <a:cubicBezTo>
                    <a:pt x="899" y="1"/>
                    <a:pt x="822" y="33"/>
                    <a:pt x="799" y="93"/>
                  </a:cubicBezTo>
                  <a:cubicBezTo>
                    <a:pt x="862" y="236"/>
                    <a:pt x="938" y="372"/>
                    <a:pt x="1028" y="498"/>
                  </a:cubicBezTo>
                  <a:lnTo>
                    <a:pt x="1028" y="498"/>
                  </a:lnTo>
                  <a:cubicBezTo>
                    <a:pt x="869" y="372"/>
                    <a:pt x="685" y="281"/>
                    <a:pt x="495" y="236"/>
                  </a:cubicBezTo>
                  <a:cubicBezTo>
                    <a:pt x="439" y="224"/>
                    <a:pt x="378" y="214"/>
                    <a:pt x="319" y="214"/>
                  </a:cubicBezTo>
                  <a:cubicBezTo>
                    <a:pt x="227" y="214"/>
                    <a:pt x="139" y="238"/>
                    <a:pt x="80" y="316"/>
                  </a:cubicBezTo>
                  <a:cubicBezTo>
                    <a:pt x="1" y="412"/>
                    <a:pt x="17" y="555"/>
                    <a:pt x="96" y="667"/>
                  </a:cubicBezTo>
                  <a:cubicBezTo>
                    <a:pt x="160" y="779"/>
                    <a:pt x="272" y="843"/>
                    <a:pt x="384" y="907"/>
                  </a:cubicBezTo>
                  <a:cubicBezTo>
                    <a:pt x="751" y="1130"/>
                    <a:pt x="1118" y="1369"/>
                    <a:pt x="1485" y="1593"/>
                  </a:cubicBezTo>
                  <a:cubicBezTo>
                    <a:pt x="1293" y="1513"/>
                    <a:pt x="1070" y="1481"/>
                    <a:pt x="862" y="1481"/>
                  </a:cubicBezTo>
                  <a:cubicBezTo>
                    <a:pt x="839" y="1479"/>
                    <a:pt x="816" y="1477"/>
                    <a:pt x="793" y="1477"/>
                  </a:cubicBezTo>
                  <a:cubicBezTo>
                    <a:pt x="673" y="1477"/>
                    <a:pt x="560" y="1513"/>
                    <a:pt x="479" y="1593"/>
                  </a:cubicBezTo>
                  <a:cubicBezTo>
                    <a:pt x="368" y="1689"/>
                    <a:pt x="368" y="1880"/>
                    <a:pt x="495" y="1944"/>
                  </a:cubicBezTo>
                  <a:cubicBezTo>
                    <a:pt x="533" y="1963"/>
                    <a:pt x="576" y="1970"/>
                    <a:pt x="621" y="1970"/>
                  </a:cubicBezTo>
                  <a:cubicBezTo>
                    <a:pt x="653" y="1970"/>
                    <a:pt x="686" y="1966"/>
                    <a:pt x="719" y="1960"/>
                  </a:cubicBezTo>
                  <a:cubicBezTo>
                    <a:pt x="862" y="1928"/>
                    <a:pt x="1309" y="1880"/>
                    <a:pt x="1453" y="1848"/>
                  </a:cubicBezTo>
                  <a:lnTo>
                    <a:pt x="1453" y="1848"/>
                  </a:lnTo>
                  <a:cubicBezTo>
                    <a:pt x="1261" y="1992"/>
                    <a:pt x="767" y="2151"/>
                    <a:pt x="591" y="2295"/>
                  </a:cubicBezTo>
                  <a:cubicBezTo>
                    <a:pt x="495" y="2359"/>
                    <a:pt x="416" y="2439"/>
                    <a:pt x="384" y="2534"/>
                  </a:cubicBezTo>
                  <a:cubicBezTo>
                    <a:pt x="339" y="2768"/>
                    <a:pt x="542" y="2839"/>
                    <a:pt x="734" y="2839"/>
                  </a:cubicBezTo>
                  <a:cubicBezTo>
                    <a:pt x="818" y="2839"/>
                    <a:pt x="900" y="2825"/>
                    <a:pt x="958" y="2806"/>
                  </a:cubicBezTo>
                  <a:cubicBezTo>
                    <a:pt x="1073" y="2749"/>
                    <a:pt x="1597" y="2422"/>
                    <a:pt x="1705" y="2355"/>
                  </a:cubicBezTo>
                  <a:lnTo>
                    <a:pt x="1705" y="2355"/>
                  </a:lnTo>
                  <a:cubicBezTo>
                    <a:pt x="1588" y="2511"/>
                    <a:pt x="1072" y="3925"/>
                    <a:pt x="1501" y="4146"/>
                  </a:cubicBezTo>
                  <a:cubicBezTo>
                    <a:pt x="1512" y="4152"/>
                    <a:pt x="1523" y="4155"/>
                    <a:pt x="1534" y="4155"/>
                  </a:cubicBezTo>
                  <a:cubicBezTo>
                    <a:pt x="1750" y="4155"/>
                    <a:pt x="2001" y="3018"/>
                    <a:pt x="2107" y="2806"/>
                  </a:cubicBezTo>
                  <a:cubicBezTo>
                    <a:pt x="2123" y="3348"/>
                    <a:pt x="2379" y="3859"/>
                    <a:pt x="2778" y="4210"/>
                  </a:cubicBezTo>
                  <a:cubicBezTo>
                    <a:pt x="2809" y="4242"/>
                    <a:pt x="2841" y="4274"/>
                    <a:pt x="2889" y="4274"/>
                  </a:cubicBezTo>
                  <a:cubicBezTo>
                    <a:pt x="2985" y="4258"/>
                    <a:pt x="3017" y="4146"/>
                    <a:pt x="3017" y="4066"/>
                  </a:cubicBezTo>
                  <a:cubicBezTo>
                    <a:pt x="3033" y="3604"/>
                    <a:pt x="2825" y="3173"/>
                    <a:pt x="2618" y="2774"/>
                  </a:cubicBezTo>
                  <a:lnTo>
                    <a:pt x="2618" y="2774"/>
                  </a:lnTo>
                  <a:cubicBezTo>
                    <a:pt x="2857" y="3125"/>
                    <a:pt x="3113" y="3476"/>
                    <a:pt x="3368" y="3843"/>
                  </a:cubicBezTo>
                  <a:cubicBezTo>
                    <a:pt x="3416" y="3923"/>
                    <a:pt x="3480" y="4003"/>
                    <a:pt x="3575" y="4066"/>
                  </a:cubicBezTo>
                  <a:cubicBezTo>
                    <a:pt x="3618" y="4092"/>
                    <a:pt x="3670" y="4109"/>
                    <a:pt x="3724" y="4109"/>
                  </a:cubicBezTo>
                  <a:cubicBezTo>
                    <a:pt x="3770" y="4109"/>
                    <a:pt x="3818" y="4096"/>
                    <a:pt x="3863" y="4066"/>
                  </a:cubicBezTo>
                  <a:cubicBezTo>
                    <a:pt x="3990" y="3987"/>
                    <a:pt x="3959" y="3779"/>
                    <a:pt x="3895" y="3620"/>
                  </a:cubicBezTo>
                  <a:cubicBezTo>
                    <a:pt x="3607" y="2933"/>
                    <a:pt x="3001" y="2455"/>
                    <a:pt x="2554" y="1864"/>
                  </a:cubicBezTo>
                  <a:cubicBezTo>
                    <a:pt x="2267" y="1465"/>
                    <a:pt x="2043" y="1050"/>
                    <a:pt x="1740" y="667"/>
                  </a:cubicBezTo>
                  <a:cubicBezTo>
                    <a:pt x="1597" y="492"/>
                    <a:pt x="1437" y="332"/>
                    <a:pt x="1277" y="172"/>
                  </a:cubicBezTo>
                  <a:cubicBezTo>
                    <a:pt x="1214" y="109"/>
                    <a:pt x="1134" y="45"/>
                    <a:pt x="1038" y="13"/>
                  </a:cubicBezTo>
                  <a:cubicBezTo>
                    <a:pt x="1017" y="5"/>
                    <a:pt x="994" y="1"/>
                    <a:pt x="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8944938">
              <a:off x="3558227" y="4835882"/>
              <a:ext cx="731065" cy="434189"/>
            </a:xfrm>
            <a:custGeom>
              <a:avLst/>
              <a:gdLst/>
              <a:ahLst/>
              <a:cxnLst/>
              <a:rect l="l" t="t" r="r" b="b"/>
              <a:pathLst>
                <a:path w="13438" h="7981" fill="none" extrusionOk="0">
                  <a:moveTo>
                    <a:pt x="0" y="7980"/>
                  </a:moveTo>
                  <a:cubicBezTo>
                    <a:pt x="3719" y="4246"/>
                    <a:pt x="8395" y="1469"/>
                    <a:pt x="13438" y="1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 flipH="1">
            <a:off x="8161152" y="4663614"/>
            <a:ext cx="1127548" cy="571384"/>
            <a:chOff x="2230625" y="3266250"/>
            <a:chExt cx="651950" cy="330375"/>
          </a:xfrm>
        </p:grpSpPr>
        <p:sp>
          <p:nvSpPr>
            <p:cNvPr id="38" name="Google Shape;38;p2"/>
            <p:cNvSpPr/>
            <p:nvPr/>
          </p:nvSpPr>
          <p:spPr>
            <a:xfrm>
              <a:off x="2345525" y="3458950"/>
              <a:ext cx="153625" cy="31150"/>
            </a:xfrm>
            <a:custGeom>
              <a:avLst/>
              <a:gdLst/>
              <a:ahLst/>
              <a:cxnLst/>
              <a:rect l="l" t="t" r="r" b="b"/>
              <a:pathLst>
                <a:path w="6145" h="1246" fill="none" extrusionOk="0">
                  <a:moveTo>
                    <a:pt x="1" y="224"/>
                  </a:moveTo>
                  <a:cubicBezTo>
                    <a:pt x="2123" y="80"/>
                    <a:pt x="4437" y="1"/>
                    <a:pt x="6145" y="1245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20400" y="3331675"/>
              <a:ext cx="63450" cy="6400"/>
            </a:xfrm>
            <a:custGeom>
              <a:avLst/>
              <a:gdLst/>
              <a:ahLst/>
              <a:cxnLst/>
              <a:rect l="l" t="t" r="r" b="b"/>
              <a:pathLst>
                <a:path w="2538" h="256" fill="none" extrusionOk="0">
                  <a:moveTo>
                    <a:pt x="0" y="256"/>
                  </a:moveTo>
                  <a:cubicBezTo>
                    <a:pt x="814" y="1"/>
                    <a:pt x="1708" y="1"/>
                    <a:pt x="2538" y="24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517100" y="3336475"/>
              <a:ext cx="104950" cy="26350"/>
            </a:xfrm>
            <a:custGeom>
              <a:avLst/>
              <a:gdLst/>
              <a:ahLst/>
              <a:cxnLst/>
              <a:rect l="l" t="t" r="r" b="b"/>
              <a:pathLst>
                <a:path w="4198" h="1054" fill="none" extrusionOk="0">
                  <a:moveTo>
                    <a:pt x="0" y="0"/>
                  </a:moveTo>
                  <a:cubicBezTo>
                    <a:pt x="1436" y="160"/>
                    <a:pt x="2857" y="511"/>
                    <a:pt x="4197" y="1053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422125" y="3266250"/>
              <a:ext cx="68250" cy="3600"/>
            </a:xfrm>
            <a:custGeom>
              <a:avLst/>
              <a:gdLst/>
              <a:ahLst/>
              <a:cxnLst/>
              <a:rect l="l" t="t" r="r" b="b"/>
              <a:pathLst>
                <a:path w="2730" h="144" fill="none" extrusionOk="0">
                  <a:moveTo>
                    <a:pt x="1" y="48"/>
                  </a:moveTo>
                  <a:cubicBezTo>
                    <a:pt x="911" y="0"/>
                    <a:pt x="1820" y="32"/>
                    <a:pt x="2730" y="144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614850" y="3471325"/>
              <a:ext cx="33525" cy="21575"/>
            </a:xfrm>
            <a:custGeom>
              <a:avLst/>
              <a:gdLst/>
              <a:ahLst/>
              <a:cxnLst/>
              <a:rect l="l" t="t" r="r" b="b"/>
              <a:pathLst>
                <a:path w="1341" h="863" fill="none" extrusionOk="0">
                  <a:moveTo>
                    <a:pt x="0" y="0"/>
                  </a:moveTo>
                  <a:cubicBezTo>
                    <a:pt x="527" y="144"/>
                    <a:pt x="1006" y="447"/>
                    <a:pt x="1341" y="862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11800" y="3401100"/>
              <a:ext cx="48300" cy="38325"/>
            </a:xfrm>
            <a:custGeom>
              <a:avLst/>
              <a:gdLst/>
              <a:ahLst/>
              <a:cxnLst/>
              <a:rect l="l" t="t" r="r" b="b"/>
              <a:pathLst>
                <a:path w="1932" h="1533" fill="none" extrusionOk="0">
                  <a:moveTo>
                    <a:pt x="0" y="0"/>
                  </a:moveTo>
                  <a:cubicBezTo>
                    <a:pt x="686" y="463"/>
                    <a:pt x="1325" y="974"/>
                    <a:pt x="1931" y="1533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465225" y="3575050"/>
              <a:ext cx="37125" cy="18775"/>
            </a:xfrm>
            <a:custGeom>
              <a:avLst/>
              <a:gdLst/>
              <a:ahLst/>
              <a:cxnLst/>
              <a:rect l="l" t="t" r="r" b="b"/>
              <a:pathLst>
                <a:path w="1485" h="751" fill="none" extrusionOk="0">
                  <a:moveTo>
                    <a:pt x="0" y="1"/>
                  </a:moveTo>
                  <a:cubicBezTo>
                    <a:pt x="527" y="176"/>
                    <a:pt x="1038" y="432"/>
                    <a:pt x="1485" y="751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230625" y="3547925"/>
              <a:ext cx="90200" cy="10800"/>
            </a:xfrm>
            <a:custGeom>
              <a:avLst/>
              <a:gdLst/>
              <a:ahLst/>
              <a:cxnLst/>
              <a:rect l="l" t="t" r="r" b="b"/>
              <a:pathLst>
                <a:path w="3608" h="432" fill="none" extrusionOk="0">
                  <a:moveTo>
                    <a:pt x="3607" y="176"/>
                  </a:moveTo>
                  <a:cubicBezTo>
                    <a:pt x="2394" y="0"/>
                    <a:pt x="1165" y="96"/>
                    <a:pt x="0" y="43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234225" y="3416250"/>
              <a:ext cx="23150" cy="4425"/>
            </a:xfrm>
            <a:custGeom>
              <a:avLst/>
              <a:gdLst/>
              <a:ahLst/>
              <a:cxnLst/>
              <a:rect l="l" t="t" r="r" b="b"/>
              <a:pathLst>
                <a:path w="926" h="177" fill="none" extrusionOk="0">
                  <a:moveTo>
                    <a:pt x="926" y="1"/>
                  </a:moveTo>
                  <a:cubicBezTo>
                    <a:pt x="622" y="65"/>
                    <a:pt x="319" y="113"/>
                    <a:pt x="0" y="17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829500" y="3554700"/>
              <a:ext cx="53075" cy="41925"/>
            </a:xfrm>
            <a:custGeom>
              <a:avLst/>
              <a:gdLst/>
              <a:ahLst/>
              <a:cxnLst/>
              <a:rect l="l" t="t" r="r" b="b"/>
              <a:pathLst>
                <a:path w="2123" h="1677" fill="none" extrusionOk="0">
                  <a:moveTo>
                    <a:pt x="0" y="1"/>
                  </a:moveTo>
                  <a:cubicBezTo>
                    <a:pt x="750" y="495"/>
                    <a:pt x="1468" y="1054"/>
                    <a:pt x="2123" y="1676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flipH="1">
            <a:off x="5124020" y="837382"/>
            <a:ext cx="727109" cy="588810"/>
            <a:chOff x="984226" y="1475249"/>
            <a:chExt cx="1048010" cy="848674"/>
          </a:xfrm>
        </p:grpSpPr>
        <p:sp>
          <p:nvSpPr>
            <p:cNvPr id="49" name="Google Shape;49;p2"/>
            <p:cNvSpPr/>
            <p:nvPr/>
          </p:nvSpPr>
          <p:spPr>
            <a:xfrm rot="1127162" flipH="1">
              <a:off x="1589567" y="1806417"/>
              <a:ext cx="403887" cy="307668"/>
            </a:xfrm>
            <a:custGeom>
              <a:avLst/>
              <a:gdLst/>
              <a:ahLst/>
              <a:cxnLst/>
              <a:rect l="l" t="t" r="r" b="b"/>
              <a:pathLst>
                <a:path w="14360" h="10939" extrusionOk="0">
                  <a:moveTo>
                    <a:pt x="2115" y="0"/>
                  </a:moveTo>
                  <a:cubicBezTo>
                    <a:pt x="1297" y="0"/>
                    <a:pt x="732" y="200"/>
                    <a:pt x="583" y="639"/>
                  </a:cubicBezTo>
                  <a:cubicBezTo>
                    <a:pt x="0" y="2403"/>
                    <a:pt x="3060" y="3100"/>
                    <a:pt x="3060" y="3100"/>
                  </a:cubicBezTo>
                  <a:cubicBezTo>
                    <a:pt x="3060" y="3100"/>
                    <a:pt x="2666" y="3018"/>
                    <a:pt x="2211" y="3018"/>
                  </a:cubicBezTo>
                  <a:cubicBezTo>
                    <a:pt x="1577" y="3018"/>
                    <a:pt x="827" y="3177"/>
                    <a:pt x="875" y="3941"/>
                  </a:cubicBezTo>
                  <a:cubicBezTo>
                    <a:pt x="947" y="4929"/>
                    <a:pt x="2336" y="5325"/>
                    <a:pt x="3043" y="5463"/>
                  </a:cubicBezTo>
                  <a:lnTo>
                    <a:pt x="3043" y="5463"/>
                  </a:lnTo>
                  <a:cubicBezTo>
                    <a:pt x="2930" y="5451"/>
                    <a:pt x="2801" y="5442"/>
                    <a:pt x="2666" y="5442"/>
                  </a:cubicBezTo>
                  <a:cubicBezTo>
                    <a:pt x="2040" y="5442"/>
                    <a:pt x="1296" y="5635"/>
                    <a:pt x="1490" y="6596"/>
                  </a:cubicBezTo>
                  <a:cubicBezTo>
                    <a:pt x="1830" y="8215"/>
                    <a:pt x="8435" y="10822"/>
                    <a:pt x="10426" y="10935"/>
                  </a:cubicBezTo>
                  <a:cubicBezTo>
                    <a:pt x="10472" y="10938"/>
                    <a:pt x="10516" y="10939"/>
                    <a:pt x="10561" y="10939"/>
                  </a:cubicBezTo>
                  <a:cubicBezTo>
                    <a:pt x="12471" y="10939"/>
                    <a:pt x="13259" y="8604"/>
                    <a:pt x="13259" y="8604"/>
                  </a:cubicBezTo>
                  <a:cubicBezTo>
                    <a:pt x="14360" y="5528"/>
                    <a:pt x="10378" y="2582"/>
                    <a:pt x="6573" y="1060"/>
                  </a:cubicBezTo>
                  <a:cubicBezTo>
                    <a:pt x="4894" y="390"/>
                    <a:pt x="3258" y="0"/>
                    <a:pt x="21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1127162" flipH="1">
              <a:off x="1703100" y="1835918"/>
              <a:ext cx="191734" cy="247198"/>
            </a:xfrm>
            <a:custGeom>
              <a:avLst/>
              <a:gdLst/>
              <a:ahLst/>
              <a:cxnLst/>
              <a:rect l="l" t="t" r="r" b="b"/>
              <a:pathLst>
                <a:path w="6817" h="8789" extrusionOk="0">
                  <a:moveTo>
                    <a:pt x="1130" y="1"/>
                  </a:moveTo>
                  <a:cubicBezTo>
                    <a:pt x="1039" y="1"/>
                    <a:pt x="949" y="5"/>
                    <a:pt x="859" y="14"/>
                  </a:cubicBezTo>
                  <a:cubicBezTo>
                    <a:pt x="697" y="30"/>
                    <a:pt x="519" y="62"/>
                    <a:pt x="373" y="160"/>
                  </a:cubicBezTo>
                  <a:cubicBezTo>
                    <a:pt x="292" y="208"/>
                    <a:pt x="227" y="257"/>
                    <a:pt x="163" y="338"/>
                  </a:cubicBezTo>
                  <a:cubicBezTo>
                    <a:pt x="114" y="419"/>
                    <a:pt x="82" y="500"/>
                    <a:pt x="65" y="580"/>
                  </a:cubicBezTo>
                  <a:cubicBezTo>
                    <a:pt x="17" y="742"/>
                    <a:pt x="1" y="937"/>
                    <a:pt x="33" y="1099"/>
                  </a:cubicBezTo>
                  <a:cubicBezTo>
                    <a:pt x="82" y="1277"/>
                    <a:pt x="163" y="1438"/>
                    <a:pt x="260" y="1568"/>
                  </a:cubicBezTo>
                  <a:cubicBezTo>
                    <a:pt x="470" y="1843"/>
                    <a:pt x="745" y="2037"/>
                    <a:pt x="1021" y="2199"/>
                  </a:cubicBezTo>
                  <a:cubicBezTo>
                    <a:pt x="1072" y="2228"/>
                    <a:pt x="1123" y="2255"/>
                    <a:pt x="1174" y="2282"/>
                  </a:cubicBezTo>
                  <a:lnTo>
                    <a:pt x="1174" y="2282"/>
                  </a:lnTo>
                  <a:cubicBezTo>
                    <a:pt x="1144" y="2281"/>
                    <a:pt x="1114" y="2280"/>
                    <a:pt x="1084" y="2280"/>
                  </a:cubicBezTo>
                  <a:cubicBezTo>
                    <a:pt x="989" y="2280"/>
                    <a:pt x="892" y="2285"/>
                    <a:pt x="794" y="2297"/>
                  </a:cubicBezTo>
                  <a:cubicBezTo>
                    <a:pt x="600" y="2329"/>
                    <a:pt x="373" y="2410"/>
                    <a:pt x="243" y="2604"/>
                  </a:cubicBezTo>
                  <a:cubicBezTo>
                    <a:pt x="179" y="2701"/>
                    <a:pt x="146" y="2815"/>
                    <a:pt x="130" y="2928"/>
                  </a:cubicBezTo>
                  <a:cubicBezTo>
                    <a:pt x="130" y="3025"/>
                    <a:pt x="146" y="3138"/>
                    <a:pt x="163" y="3252"/>
                  </a:cubicBezTo>
                  <a:cubicBezTo>
                    <a:pt x="211" y="3462"/>
                    <a:pt x="341" y="3624"/>
                    <a:pt x="486" y="3770"/>
                  </a:cubicBezTo>
                  <a:cubicBezTo>
                    <a:pt x="632" y="3915"/>
                    <a:pt x="810" y="4013"/>
                    <a:pt x="988" y="4110"/>
                  </a:cubicBezTo>
                  <a:cubicBezTo>
                    <a:pt x="1044" y="4138"/>
                    <a:pt x="1100" y="4164"/>
                    <a:pt x="1157" y="4189"/>
                  </a:cubicBezTo>
                  <a:lnTo>
                    <a:pt x="1157" y="4189"/>
                  </a:lnTo>
                  <a:cubicBezTo>
                    <a:pt x="983" y="4213"/>
                    <a:pt x="808" y="4273"/>
                    <a:pt x="664" y="4417"/>
                  </a:cubicBezTo>
                  <a:cubicBezTo>
                    <a:pt x="551" y="4514"/>
                    <a:pt x="502" y="4644"/>
                    <a:pt x="486" y="4773"/>
                  </a:cubicBezTo>
                  <a:cubicBezTo>
                    <a:pt x="454" y="4903"/>
                    <a:pt x="470" y="5032"/>
                    <a:pt x="502" y="5162"/>
                  </a:cubicBezTo>
                  <a:cubicBezTo>
                    <a:pt x="567" y="5421"/>
                    <a:pt x="729" y="5615"/>
                    <a:pt x="907" y="5793"/>
                  </a:cubicBezTo>
                  <a:cubicBezTo>
                    <a:pt x="1247" y="6149"/>
                    <a:pt x="1652" y="6425"/>
                    <a:pt x="2073" y="6684"/>
                  </a:cubicBezTo>
                  <a:cubicBezTo>
                    <a:pt x="2478" y="6943"/>
                    <a:pt x="2898" y="7186"/>
                    <a:pt x="3336" y="7396"/>
                  </a:cubicBezTo>
                  <a:cubicBezTo>
                    <a:pt x="2915" y="7137"/>
                    <a:pt x="2494" y="6894"/>
                    <a:pt x="2105" y="6619"/>
                  </a:cubicBezTo>
                  <a:cubicBezTo>
                    <a:pt x="1700" y="6344"/>
                    <a:pt x="1312" y="6052"/>
                    <a:pt x="988" y="5696"/>
                  </a:cubicBezTo>
                  <a:cubicBezTo>
                    <a:pt x="826" y="5534"/>
                    <a:pt x="681" y="5340"/>
                    <a:pt x="632" y="5130"/>
                  </a:cubicBezTo>
                  <a:cubicBezTo>
                    <a:pt x="583" y="4903"/>
                    <a:pt x="616" y="4660"/>
                    <a:pt x="761" y="4514"/>
                  </a:cubicBezTo>
                  <a:cubicBezTo>
                    <a:pt x="923" y="4385"/>
                    <a:pt x="1166" y="4353"/>
                    <a:pt x="1393" y="4353"/>
                  </a:cubicBezTo>
                  <a:cubicBezTo>
                    <a:pt x="1496" y="4360"/>
                    <a:pt x="1602" y="4371"/>
                    <a:pt x="1707" y="4386"/>
                  </a:cubicBezTo>
                  <a:lnTo>
                    <a:pt x="1707" y="4386"/>
                  </a:lnTo>
                  <a:cubicBezTo>
                    <a:pt x="1834" y="4423"/>
                    <a:pt x="1961" y="4454"/>
                    <a:pt x="2089" y="4482"/>
                  </a:cubicBezTo>
                  <a:lnTo>
                    <a:pt x="2105" y="4482"/>
                  </a:lnTo>
                  <a:cubicBezTo>
                    <a:pt x="2154" y="4482"/>
                    <a:pt x="2202" y="4450"/>
                    <a:pt x="2202" y="4401"/>
                  </a:cubicBezTo>
                  <a:cubicBezTo>
                    <a:pt x="2219" y="4353"/>
                    <a:pt x="2186" y="4304"/>
                    <a:pt x="2138" y="4288"/>
                  </a:cubicBezTo>
                  <a:cubicBezTo>
                    <a:pt x="2064" y="4268"/>
                    <a:pt x="1990" y="4251"/>
                    <a:pt x="1915" y="4237"/>
                  </a:cubicBezTo>
                  <a:lnTo>
                    <a:pt x="1915" y="4237"/>
                  </a:lnTo>
                  <a:cubicBezTo>
                    <a:pt x="1628" y="4161"/>
                    <a:pt x="1343" y="4062"/>
                    <a:pt x="1069" y="3932"/>
                  </a:cubicBezTo>
                  <a:cubicBezTo>
                    <a:pt x="745" y="3754"/>
                    <a:pt x="438" y="3511"/>
                    <a:pt x="357" y="3187"/>
                  </a:cubicBezTo>
                  <a:cubicBezTo>
                    <a:pt x="341" y="3106"/>
                    <a:pt x="324" y="3025"/>
                    <a:pt x="341" y="2944"/>
                  </a:cubicBezTo>
                  <a:cubicBezTo>
                    <a:pt x="341" y="2863"/>
                    <a:pt x="373" y="2782"/>
                    <a:pt x="422" y="2734"/>
                  </a:cubicBezTo>
                  <a:cubicBezTo>
                    <a:pt x="502" y="2604"/>
                    <a:pt x="664" y="2539"/>
                    <a:pt x="842" y="2507"/>
                  </a:cubicBezTo>
                  <a:cubicBezTo>
                    <a:pt x="934" y="2494"/>
                    <a:pt x="1028" y="2488"/>
                    <a:pt x="1125" y="2488"/>
                  </a:cubicBezTo>
                  <a:cubicBezTo>
                    <a:pt x="1388" y="2488"/>
                    <a:pt x="1666" y="2533"/>
                    <a:pt x="1927" y="2604"/>
                  </a:cubicBezTo>
                  <a:cubicBezTo>
                    <a:pt x="1976" y="2604"/>
                    <a:pt x="2024" y="2572"/>
                    <a:pt x="2040" y="2523"/>
                  </a:cubicBezTo>
                  <a:cubicBezTo>
                    <a:pt x="2057" y="2475"/>
                    <a:pt x="2024" y="2410"/>
                    <a:pt x="1976" y="2394"/>
                  </a:cubicBezTo>
                  <a:cubicBezTo>
                    <a:pt x="1684" y="2313"/>
                    <a:pt x="1393" y="2183"/>
                    <a:pt x="1118" y="2021"/>
                  </a:cubicBezTo>
                  <a:cubicBezTo>
                    <a:pt x="859" y="1876"/>
                    <a:pt x="600" y="1681"/>
                    <a:pt x="405" y="1455"/>
                  </a:cubicBezTo>
                  <a:cubicBezTo>
                    <a:pt x="227" y="1212"/>
                    <a:pt x="146" y="920"/>
                    <a:pt x="227" y="629"/>
                  </a:cubicBezTo>
                  <a:cubicBezTo>
                    <a:pt x="260" y="483"/>
                    <a:pt x="324" y="370"/>
                    <a:pt x="454" y="289"/>
                  </a:cubicBezTo>
                  <a:cubicBezTo>
                    <a:pt x="567" y="208"/>
                    <a:pt x="729" y="176"/>
                    <a:pt x="875" y="160"/>
                  </a:cubicBezTo>
                  <a:cubicBezTo>
                    <a:pt x="982" y="143"/>
                    <a:pt x="1089" y="136"/>
                    <a:pt x="1197" y="136"/>
                  </a:cubicBezTo>
                  <a:cubicBezTo>
                    <a:pt x="1399" y="136"/>
                    <a:pt x="1603" y="160"/>
                    <a:pt x="1814" y="192"/>
                  </a:cubicBezTo>
                  <a:cubicBezTo>
                    <a:pt x="2121" y="241"/>
                    <a:pt x="2429" y="305"/>
                    <a:pt x="2737" y="386"/>
                  </a:cubicBezTo>
                  <a:cubicBezTo>
                    <a:pt x="3352" y="564"/>
                    <a:pt x="3951" y="791"/>
                    <a:pt x="4534" y="1034"/>
                  </a:cubicBezTo>
                  <a:cubicBezTo>
                    <a:pt x="3967" y="742"/>
                    <a:pt x="3368" y="500"/>
                    <a:pt x="2769" y="305"/>
                  </a:cubicBezTo>
                  <a:cubicBezTo>
                    <a:pt x="2461" y="208"/>
                    <a:pt x="2154" y="127"/>
                    <a:pt x="1830" y="62"/>
                  </a:cubicBezTo>
                  <a:cubicBezTo>
                    <a:pt x="1597" y="27"/>
                    <a:pt x="1363" y="1"/>
                    <a:pt x="1130" y="1"/>
                  </a:cubicBezTo>
                  <a:close/>
                  <a:moveTo>
                    <a:pt x="3560" y="1800"/>
                  </a:moveTo>
                  <a:cubicBezTo>
                    <a:pt x="3490" y="1800"/>
                    <a:pt x="3421" y="1804"/>
                    <a:pt x="3352" y="1811"/>
                  </a:cubicBezTo>
                  <a:cubicBezTo>
                    <a:pt x="3190" y="1843"/>
                    <a:pt x="3028" y="1876"/>
                    <a:pt x="2882" y="1957"/>
                  </a:cubicBezTo>
                  <a:cubicBezTo>
                    <a:pt x="2817" y="2005"/>
                    <a:pt x="2753" y="2054"/>
                    <a:pt x="2704" y="2135"/>
                  </a:cubicBezTo>
                  <a:cubicBezTo>
                    <a:pt x="2639" y="2199"/>
                    <a:pt x="2623" y="2280"/>
                    <a:pt x="2591" y="2361"/>
                  </a:cubicBezTo>
                  <a:cubicBezTo>
                    <a:pt x="2542" y="2523"/>
                    <a:pt x="2542" y="2685"/>
                    <a:pt x="2575" y="2847"/>
                  </a:cubicBezTo>
                  <a:cubicBezTo>
                    <a:pt x="2607" y="3009"/>
                    <a:pt x="2688" y="3155"/>
                    <a:pt x="2785" y="3284"/>
                  </a:cubicBezTo>
                  <a:cubicBezTo>
                    <a:pt x="2979" y="3543"/>
                    <a:pt x="3238" y="3721"/>
                    <a:pt x="3497" y="3883"/>
                  </a:cubicBezTo>
                  <a:cubicBezTo>
                    <a:pt x="3543" y="3907"/>
                    <a:pt x="3589" y="3931"/>
                    <a:pt x="3635" y="3954"/>
                  </a:cubicBezTo>
                  <a:lnTo>
                    <a:pt x="3635" y="3954"/>
                  </a:lnTo>
                  <a:cubicBezTo>
                    <a:pt x="3626" y="3954"/>
                    <a:pt x="3617" y="3954"/>
                    <a:pt x="3609" y="3954"/>
                  </a:cubicBezTo>
                  <a:cubicBezTo>
                    <a:pt x="3503" y="3954"/>
                    <a:pt x="3395" y="3962"/>
                    <a:pt x="3287" y="3980"/>
                  </a:cubicBezTo>
                  <a:cubicBezTo>
                    <a:pt x="3109" y="4013"/>
                    <a:pt x="2898" y="4093"/>
                    <a:pt x="2769" y="4272"/>
                  </a:cubicBezTo>
                  <a:cubicBezTo>
                    <a:pt x="2656" y="4450"/>
                    <a:pt x="2639" y="4676"/>
                    <a:pt x="2688" y="4871"/>
                  </a:cubicBezTo>
                  <a:cubicBezTo>
                    <a:pt x="2737" y="5065"/>
                    <a:pt x="2866" y="5227"/>
                    <a:pt x="2996" y="5372"/>
                  </a:cubicBezTo>
                  <a:cubicBezTo>
                    <a:pt x="3141" y="5502"/>
                    <a:pt x="3303" y="5599"/>
                    <a:pt x="3465" y="5680"/>
                  </a:cubicBezTo>
                  <a:cubicBezTo>
                    <a:pt x="3522" y="5707"/>
                    <a:pt x="3579" y="5733"/>
                    <a:pt x="3636" y="5757"/>
                  </a:cubicBezTo>
                  <a:lnTo>
                    <a:pt x="3636" y="5757"/>
                  </a:lnTo>
                  <a:cubicBezTo>
                    <a:pt x="3467" y="5780"/>
                    <a:pt x="3292" y="5836"/>
                    <a:pt x="3157" y="5971"/>
                  </a:cubicBezTo>
                  <a:cubicBezTo>
                    <a:pt x="3125" y="6020"/>
                    <a:pt x="3077" y="6069"/>
                    <a:pt x="3044" y="6133"/>
                  </a:cubicBezTo>
                  <a:lnTo>
                    <a:pt x="3012" y="6214"/>
                  </a:lnTo>
                  <a:cubicBezTo>
                    <a:pt x="3012" y="6247"/>
                    <a:pt x="2996" y="6279"/>
                    <a:pt x="2996" y="6311"/>
                  </a:cubicBezTo>
                  <a:lnTo>
                    <a:pt x="2979" y="6409"/>
                  </a:lnTo>
                  <a:lnTo>
                    <a:pt x="2979" y="6489"/>
                  </a:lnTo>
                  <a:cubicBezTo>
                    <a:pt x="2996" y="6554"/>
                    <a:pt x="2979" y="6619"/>
                    <a:pt x="3012" y="6684"/>
                  </a:cubicBezTo>
                  <a:cubicBezTo>
                    <a:pt x="3077" y="6927"/>
                    <a:pt x="3238" y="7105"/>
                    <a:pt x="3384" y="7267"/>
                  </a:cubicBezTo>
                  <a:cubicBezTo>
                    <a:pt x="3724" y="7606"/>
                    <a:pt x="4096" y="7866"/>
                    <a:pt x="4485" y="8108"/>
                  </a:cubicBezTo>
                  <a:cubicBezTo>
                    <a:pt x="4873" y="8351"/>
                    <a:pt x="5278" y="8578"/>
                    <a:pt x="5683" y="8788"/>
                  </a:cubicBezTo>
                  <a:cubicBezTo>
                    <a:pt x="5294" y="8545"/>
                    <a:pt x="4890" y="8319"/>
                    <a:pt x="4517" y="8060"/>
                  </a:cubicBezTo>
                  <a:cubicBezTo>
                    <a:pt x="4145" y="7801"/>
                    <a:pt x="3789" y="7526"/>
                    <a:pt x="3481" y="7202"/>
                  </a:cubicBezTo>
                  <a:cubicBezTo>
                    <a:pt x="3319" y="7024"/>
                    <a:pt x="3174" y="6846"/>
                    <a:pt x="3141" y="6651"/>
                  </a:cubicBezTo>
                  <a:cubicBezTo>
                    <a:pt x="3109" y="6441"/>
                    <a:pt x="3125" y="6214"/>
                    <a:pt x="3271" y="6069"/>
                  </a:cubicBezTo>
                  <a:cubicBezTo>
                    <a:pt x="3416" y="5939"/>
                    <a:pt x="3643" y="5923"/>
                    <a:pt x="3854" y="5923"/>
                  </a:cubicBezTo>
                  <a:cubicBezTo>
                    <a:pt x="3966" y="5923"/>
                    <a:pt x="4084" y="5937"/>
                    <a:pt x="4201" y="5957"/>
                  </a:cubicBezTo>
                  <a:lnTo>
                    <a:pt x="4201" y="5957"/>
                  </a:lnTo>
                  <a:cubicBezTo>
                    <a:pt x="4304" y="5987"/>
                    <a:pt x="4409" y="6013"/>
                    <a:pt x="4517" y="6036"/>
                  </a:cubicBezTo>
                  <a:cubicBezTo>
                    <a:pt x="4566" y="6036"/>
                    <a:pt x="4614" y="6004"/>
                    <a:pt x="4614" y="5955"/>
                  </a:cubicBezTo>
                  <a:cubicBezTo>
                    <a:pt x="4631" y="5907"/>
                    <a:pt x="4598" y="5874"/>
                    <a:pt x="4550" y="5858"/>
                  </a:cubicBezTo>
                  <a:cubicBezTo>
                    <a:pt x="4479" y="5838"/>
                    <a:pt x="4409" y="5819"/>
                    <a:pt x="4338" y="5803"/>
                  </a:cubicBezTo>
                  <a:lnTo>
                    <a:pt x="4338" y="5803"/>
                  </a:lnTo>
                  <a:cubicBezTo>
                    <a:pt x="4070" y="5729"/>
                    <a:pt x="3806" y="5633"/>
                    <a:pt x="3562" y="5518"/>
                  </a:cubicBezTo>
                  <a:cubicBezTo>
                    <a:pt x="3255" y="5356"/>
                    <a:pt x="2963" y="5130"/>
                    <a:pt x="2882" y="4822"/>
                  </a:cubicBezTo>
                  <a:cubicBezTo>
                    <a:pt x="2850" y="4676"/>
                    <a:pt x="2850" y="4498"/>
                    <a:pt x="2931" y="4385"/>
                  </a:cubicBezTo>
                  <a:cubicBezTo>
                    <a:pt x="3012" y="4272"/>
                    <a:pt x="3174" y="4207"/>
                    <a:pt x="3336" y="4174"/>
                  </a:cubicBezTo>
                  <a:cubicBezTo>
                    <a:pt x="3425" y="4161"/>
                    <a:pt x="3516" y="4155"/>
                    <a:pt x="3609" y="4155"/>
                  </a:cubicBezTo>
                  <a:cubicBezTo>
                    <a:pt x="3854" y="4155"/>
                    <a:pt x="4109" y="4197"/>
                    <a:pt x="4355" y="4255"/>
                  </a:cubicBezTo>
                  <a:cubicBezTo>
                    <a:pt x="4364" y="4258"/>
                    <a:pt x="4373" y="4260"/>
                    <a:pt x="4381" y="4260"/>
                  </a:cubicBezTo>
                  <a:cubicBezTo>
                    <a:pt x="4420" y="4260"/>
                    <a:pt x="4455" y="4231"/>
                    <a:pt x="4469" y="4191"/>
                  </a:cubicBezTo>
                  <a:cubicBezTo>
                    <a:pt x="4485" y="4142"/>
                    <a:pt x="4453" y="4093"/>
                    <a:pt x="4404" y="4077"/>
                  </a:cubicBezTo>
                  <a:cubicBezTo>
                    <a:pt x="4129" y="3980"/>
                    <a:pt x="3854" y="3867"/>
                    <a:pt x="3595" y="3721"/>
                  </a:cubicBezTo>
                  <a:cubicBezTo>
                    <a:pt x="3336" y="3575"/>
                    <a:pt x="3109" y="3397"/>
                    <a:pt x="2931" y="3171"/>
                  </a:cubicBezTo>
                  <a:cubicBezTo>
                    <a:pt x="2753" y="2960"/>
                    <a:pt x="2672" y="2669"/>
                    <a:pt x="2753" y="2410"/>
                  </a:cubicBezTo>
                  <a:cubicBezTo>
                    <a:pt x="2785" y="2264"/>
                    <a:pt x="2850" y="2151"/>
                    <a:pt x="2963" y="2086"/>
                  </a:cubicBezTo>
                  <a:cubicBezTo>
                    <a:pt x="3077" y="2021"/>
                    <a:pt x="3222" y="1973"/>
                    <a:pt x="3368" y="1957"/>
                  </a:cubicBezTo>
                  <a:cubicBezTo>
                    <a:pt x="3473" y="1945"/>
                    <a:pt x="3578" y="1940"/>
                    <a:pt x="3684" y="1940"/>
                  </a:cubicBezTo>
                  <a:cubicBezTo>
                    <a:pt x="4166" y="1940"/>
                    <a:pt x="4652" y="2050"/>
                    <a:pt x="5116" y="2183"/>
                  </a:cubicBezTo>
                  <a:cubicBezTo>
                    <a:pt x="5699" y="2345"/>
                    <a:pt x="6266" y="2556"/>
                    <a:pt x="6816" y="2782"/>
                  </a:cubicBezTo>
                  <a:cubicBezTo>
                    <a:pt x="6282" y="2523"/>
                    <a:pt x="5715" y="2280"/>
                    <a:pt x="5149" y="2102"/>
                  </a:cubicBezTo>
                  <a:cubicBezTo>
                    <a:pt x="4857" y="2005"/>
                    <a:pt x="4566" y="1924"/>
                    <a:pt x="4258" y="1876"/>
                  </a:cubicBezTo>
                  <a:cubicBezTo>
                    <a:pt x="4033" y="1838"/>
                    <a:pt x="3797" y="1800"/>
                    <a:pt x="3560" y="18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1127162" flipH="1">
              <a:off x="1222108" y="1558012"/>
              <a:ext cx="627009" cy="683148"/>
            </a:xfrm>
            <a:custGeom>
              <a:avLst/>
              <a:gdLst/>
              <a:ahLst/>
              <a:cxnLst/>
              <a:rect l="l" t="t" r="r" b="b"/>
              <a:pathLst>
                <a:path w="22293" h="24289" extrusionOk="0">
                  <a:moveTo>
                    <a:pt x="6901" y="0"/>
                  </a:moveTo>
                  <a:cubicBezTo>
                    <a:pt x="6749" y="0"/>
                    <a:pt x="6597" y="5"/>
                    <a:pt x="6444" y="15"/>
                  </a:cubicBezTo>
                  <a:cubicBezTo>
                    <a:pt x="3336" y="226"/>
                    <a:pt x="859" y="2557"/>
                    <a:pt x="244" y="5487"/>
                  </a:cubicBezTo>
                  <a:lnTo>
                    <a:pt x="195" y="5487"/>
                  </a:lnTo>
                  <a:cubicBezTo>
                    <a:pt x="66" y="6102"/>
                    <a:pt x="17" y="6733"/>
                    <a:pt x="66" y="7397"/>
                  </a:cubicBezTo>
                  <a:cubicBezTo>
                    <a:pt x="66" y="7543"/>
                    <a:pt x="82" y="7672"/>
                    <a:pt x="98" y="7802"/>
                  </a:cubicBezTo>
                  <a:cubicBezTo>
                    <a:pt x="163" y="8190"/>
                    <a:pt x="179" y="8595"/>
                    <a:pt x="146" y="8984"/>
                  </a:cubicBezTo>
                  <a:cubicBezTo>
                    <a:pt x="33" y="11185"/>
                    <a:pt x="1" y="18260"/>
                    <a:pt x="3918" y="21789"/>
                  </a:cubicBezTo>
                  <a:cubicBezTo>
                    <a:pt x="5796" y="23473"/>
                    <a:pt x="8111" y="24218"/>
                    <a:pt x="10426" y="24282"/>
                  </a:cubicBezTo>
                  <a:lnTo>
                    <a:pt x="10475" y="24282"/>
                  </a:lnTo>
                  <a:cubicBezTo>
                    <a:pt x="10607" y="24287"/>
                    <a:pt x="10740" y="24289"/>
                    <a:pt x="10872" y="24289"/>
                  </a:cubicBezTo>
                  <a:cubicBezTo>
                    <a:pt x="14220" y="24289"/>
                    <a:pt x="17529" y="22927"/>
                    <a:pt x="19476" y="20996"/>
                  </a:cubicBezTo>
                  <a:cubicBezTo>
                    <a:pt x="22293" y="18195"/>
                    <a:pt x="16303" y="11946"/>
                    <a:pt x="14263" y="8984"/>
                  </a:cubicBezTo>
                  <a:cubicBezTo>
                    <a:pt x="13891" y="8466"/>
                    <a:pt x="14263" y="6847"/>
                    <a:pt x="13195" y="4176"/>
                  </a:cubicBezTo>
                  <a:cubicBezTo>
                    <a:pt x="12212" y="1687"/>
                    <a:pt x="9713" y="0"/>
                    <a:pt x="6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1127162" flipH="1">
              <a:off x="1539359" y="1686311"/>
              <a:ext cx="182312" cy="478448"/>
            </a:xfrm>
            <a:custGeom>
              <a:avLst/>
              <a:gdLst/>
              <a:ahLst/>
              <a:cxnLst/>
              <a:rect l="l" t="t" r="r" b="b"/>
              <a:pathLst>
                <a:path w="6482" h="17011" extrusionOk="0">
                  <a:moveTo>
                    <a:pt x="2679" y="1"/>
                  </a:moveTo>
                  <a:cubicBezTo>
                    <a:pt x="2609" y="1"/>
                    <a:pt x="2538" y="2"/>
                    <a:pt x="2467" y="5"/>
                  </a:cubicBezTo>
                  <a:cubicBezTo>
                    <a:pt x="1641" y="37"/>
                    <a:pt x="767" y="215"/>
                    <a:pt x="168" y="831"/>
                  </a:cubicBezTo>
                  <a:cubicBezTo>
                    <a:pt x="0" y="998"/>
                    <a:pt x="193" y="1259"/>
                    <a:pt x="393" y="1259"/>
                  </a:cubicBezTo>
                  <a:cubicBezTo>
                    <a:pt x="444" y="1259"/>
                    <a:pt x="495" y="1242"/>
                    <a:pt x="541" y="1203"/>
                  </a:cubicBezTo>
                  <a:cubicBezTo>
                    <a:pt x="1075" y="733"/>
                    <a:pt x="1868" y="636"/>
                    <a:pt x="2564" y="620"/>
                  </a:cubicBezTo>
                  <a:cubicBezTo>
                    <a:pt x="2598" y="619"/>
                    <a:pt x="2633" y="619"/>
                    <a:pt x="2667" y="619"/>
                  </a:cubicBezTo>
                  <a:cubicBezTo>
                    <a:pt x="3333" y="619"/>
                    <a:pt x="4034" y="770"/>
                    <a:pt x="4588" y="1171"/>
                  </a:cubicBezTo>
                  <a:cubicBezTo>
                    <a:pt x="5138" y="1559"/>
                    <a:pt x="5462" y="2126"/>
                    <a:pt x="5543" y="2806"/>
                  </a:cubicBezTo>
                  <a:cubicBezTo>
                    <a:pt x="5624" y="3550"/>
                    <a:pt x="5381" y="4295"/>
                    <a:pt x="5073" y="4975"/>
                  </a:cubicBezTo>
                  <a:cubicBezTo>
                    <a:pt x="4750" y="5655"/>
                    <a:pt x="4361" y="6302"/>
                    <a:pt x="3843" y="6853"/>
                  </a:cubicBezTo>
                  <a:cubicBezTo>
                    <a:pt x="3341" y="7387"/>
                    <a:pt x="2791" y="7857"/>
                    <a:pt x="2419" y="8520"/>
                  </a:cubicBezTo>
                  <a:cubicBezTo>
                    <a:pt x="1739" y="9751"/>
                    <a:pt x="1787" y="11272"/>
                    <a:pt x="2224" y="12600"/>
                  </a:cubicBezTo>
                  <a:cubicBezTo>
                    <a:pt x="2483" y="13409"/>
                    <a:pt x="2888" y="14186"/>
                    <a:pt x="3341" y="14915"/>
                  </a:cubicBezTo>
                  <a:cubicBezTo>
                    <a:pt x="3552" y="15271"/>
                    <a:pt x="3795" y="15627"/>
                    <a:pt x="4021" y="15983"/>
                  </a:cubicBezTo>
                  <a:cubicBezTo>
                    <a:pt x="4264" y="16340"/>
                    <a:pt x="4539" y="16680"/>
                    <a:pt x="4879" y="16939"/>
                  </a:cubicBezTo>
                  <a:cubicBezTo>
                    <a:pt x="4945" y="16989"/>
                    <a:pt x="5012" y="17011"/>
                    <a:pt x="5075" y="17011"/>
                  </a:cubicBezTo>
                  <a:cubicBezTo>
                    <a:pt x="5333" y="17011"/>
                    <a:pt x="5515" y="16642"/>
                    <a:pt x="5268" y="16421"/>
                  </a:cubicBezTo>
                  <a:cubicBezTo>
                    <a:pt x="4717" y="15903"/>
                    <a:pt x="4329" y="15190"/>
                    <a:pt x="3924" y="14543"/>
                  </a:cubicBezTo>
                  <a:cubicBezTo>
                    <a:pt x="3519" y="13879"/>
                    <a:pt x="3147" y="13167"/>
                    <a:pt x="2904" y="12422"/>
                  </a:cubicBezTo>
                  <a:cubicBezTo>
                    <a:pt x="2467" y="11127"/>
                    <a:pt x="2435" y="9556"/>
                    <a:pt x="3309" y="8439"/>
                  </a:cubicBezTo>
                  <a:cubicBezTo>
                    <a:pt x="3778" y="7824"/>
                    <a:pt x="4264" y="7225"/>
                    <a:pt x="4863" y="6740"/>
                  </a:cubicBezTo>
                  <a:cubicBezTo>
                    <a:pt x="5543" y="6173"/>
                    <a:pt x="5964" y="5493"/>
                    <a:pt x="6223" y="4732"/>
                  </a:cubicBezTo>
                  <a:cubicBezTo>
                    <a:pt x="6482" y="3987"/>
                    <a:pt x="6336" y="3048"/>
                    <a:pt x="6142" y="2288"/>
                  </a:cubicBezTo>
                  <a:cubicBezTo>
                    <a:pt x="5948" y="1591"/>
                    <a:pt x="5527" y="1009"/>
                    <a:pt x="4944" y="620"/>
                  </a:cubicBezTo>
                  <a:cubicBezTo>
                    <a:pt x="4260" y="174"/>
                    <a:pt x="3480" y="1"/>
                    <a:pt x="26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1127162" flipH="1">
              <a:off x="1260795" y="1932281"/>
              <a:ext cx="515462" cy="313462"/>
            </a:xfrm>
            <a:custGeom>
              <a:avLst/>
              <a:gdLst/>
              <a:ahLst/>
              <a:cxnLst/>
              <a:rect l="l" t="t" r="r" b="b"/>
              <a:pathLst>
                <a:path w="18327" h="11145" extrusionOk="0">
                  <a:moveTo>
                    <a:pt x="3011" y="0"/>
                  </a:moveTo>
                  <a:lnTo>
                    <a:pt x="0" y="907"/>
                  </a:lnTo>
                  <a:cubicBezTo>
                    <a:pt x="389" y="3610"/>
                    <a:pt x="1344" y="6686"/>
                    <a:pt x="3529" y="8645"/>
                  </a:cubicBezTo>
                  <a:cubicBezTo>
                    <a:pt x="5407" y="10329"/>
                    <a:pt x="7722" y="11074"/>
                    <a:pt x="10037" y="11138"/>
                  </a:cubicBezTo>
                  <a:lnTo>
                    <a:pt x="10086" y="11138"/>
                  </a:lnTo>
                  <a:cubicBezTo>
                    <a:pt x="10214" y="11142"/>
                    <a:pt x="10342" y="11144"/>
                    <a:pt x="10470" y="11144"/>
                  </a:cubicBezTo>
                  <a:cubicBezTo>
                    <a:pt x="13417" y="11144"/>
                    <a:pt x="16340" y="10083"/>
                    <a:pt x="18326" y="8516"/>
                  </a:cubicBezTo>
                  <a:lnTo>
                    <a:pt x="18326" y="8516"/>
                  </a:lnTo>
                  <a:cubicBezTo>
                    <a:pt x="17673" y="8679"/>
                    <a:pt x="16897" y="8822"/>
                    <a:pt x="15854" y="8822"/>
                  </a:cubicBezTo>
                  <a:cubicBezTo>
                    <a:pt x="15036" y="8822"/>
                    <a:pt x="14054" y="8734"/>
                    <a:pt x="12838" y="8500"/>
                  </a:cubicBezTo>
                  <a:cubicBezTo>
                    <a:pt x="9277" y="7820"/>
                    <a:pt x="6136" y="3902"/>
                    <a:pt x="6120" y="664"/>
                  </a:cubicBezTo>
                  <a:lnTo>
                    <a:pt x="30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1127162" flipH="1">
              <a:off x="1596294" y="1971583"/>
              <a:ext cx="200818" cy="198175"/>
            </a:xfrm>
            <a:custGeom>
              <a:avLst/>
              <a:gdLst/>
              <a:ahLst/>
              <a:cxnLst/>
              <a:rect l="l" t="t" r="r" b="b"/>
              <a:pathLst>
                <a:path w="7140" h="7046" extrusionOk="0">
                  <a:moveTo>
                    <a:pt x="5645" y="1"/>
                  </a:moveTo>
                  <a:cubicBezTo>
                    <a:pt x="5440" y="1"/>
                    <a:pt x="5294" y="155"/>
                    <a:pt x="5294" y="155"/>
                  </a:cubicBezTo>
                  <a:lnTo>
                    <a:pt x="1797" y="1952"/>
                  </a:lnTo>
                  <a:lnTo>
                    <a:pt x="0" y="3344"/>
                  </a:lnTo>
                  <a:lnTo>
                    <a:pt x="550" y="4558"/>
                  </a:lnTo>
                  <a:cubicBezTo>
                    <a:pt x="1177" y="6468"/>
                    <a:pt x="2396" y="7046"/>
                    <a:pt x="3529" y="7046"/>
                  </a:cubicBezTo>
                  <a:cubicBezTo>
                    <a:pt x="4240" y="7046"/>
                    <a:pt x="4917" y="6818"/>
                    <a:pt x="5391" y="6550"/>
                  </a:cubicBezTo>
                  <a:cubicBezTo>
                    <a:pt x="7139" y="5562"/>
                    <a:pt x="6832" y="2243"/>
                    <a:pt x="6378" y="867"/>
                  </a:cubicBezTo>
                  <a:cubicBezTo>
                    <a:pt x="6138" y="171"/>
                    <a:pt x="5859" y="1"/>
                    <a:pt x="5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1127162" flipH="1">
              <a:off x="1537466" y="1715322"/>
              <a:ext cx="311944" cy="416122"/>
            </a:xfrm>
            <a:custGeom>
              <a:avLst/>
              <a:gdLst/>
              <a:ahLst/>
              <a:cxnLst/>
              <a:rect l="l" t="t" r="r" b="b"/>
              <a:pathLst>
                <a:path w="11091" h="14795" extrusionOk="0">
                  <a:moveTo>
                    <a:pt x="6493" y="0"/>
                  </a:moveTo>
                  <a:cubicBezTo>
                    <a:pt x="3966" y="0"/>
                    <a:pt x="3322" y="1957"/>
                    <a:pt x="2654" y="1957"/>
                  </a:cubicBezTo>
                  <a:cubicBezTo>
                    <a:pt x="2649" y="1957"/>
                    <a:pt x="2645" y="1957"/>
                    <a:pt x="2640" y="1956"/>
                  </a:cubicBezTo>
                  <a:cubicBezTo>
                    <a:pt x="1878" y="1925"/>
                    <a:pt x="1552" y="773"/>
                    <a:pt x="564" y="773"/>
                  </a:cubicBezTo>
                  <a:cubicBezTo>
                    <a:pt x="544" y="773"/>
                    <a:pt x="523" y="774"/>
                    <a:pt x="503" y="775"/>
                  </a:cubicBezTo>
                  <a:cubicBezTo>
                    <a:pt x="438" y="969"/>
                    <a:pt x="244" y="1487"/>
                    <a:pt x="179" y="1746"/>
                  </a:cubicBezTo>
                  <a:cubicBezTo>
                    <a:pt x="17" y="2491"/>
                    <a:pt x="1" y="2992"/>
                    <a:pt x="50" y="3656"/>
                  </a:cubicBezTo>
                  <a:cubicBezTo>
                    <a:pt x="50" y="3802"/>
                    <a:pt x="66" y="3931"/>
                    <a:pt x="82" y="4061"/>
                  </a:cubicBezTo>
                  <a:cubicBezTo>
                    <a:pt x="130" y="4449"/>
                    <a:pt x="163" y="4838"/>
                    <a:pt x="130" y="5243"/>
                  </a:cubicBezTo>
                  <a:cubicBezTo>
                    <a:pt x="66" y="6603"/>
                    <a:pt x="17" y="9824"/>
                    <a:pt x="924" y="12933"/>
                  </a:cubicBezTo>
                  <a:cubicBezTo>
                    <a:pt x="940" y="12949"/>
                    <a:pt x="940" y="12965"/>
                    <a:pt x="956" y="12981"/>
                  </a:cubicBezTo>
                  <a:cubicBezTo>
                    <a:pt x="1493" y="14026"/>
                    <a:pt x="2443" y="14795"/>
                    <a:pt x="3679" y="14795"/>
                  </a:cubicBezTo>
                  <a:cubicBezTo>
                    <a:pt x="3784" y="14795"/>
                    <a:pt x="3891" y="14789"/>
                    <a:pt x="4000" y="14778"/>
                  </a:cubicBezTo>
                  <a:cubicBezTo>
                    <a:pt x="5392" y="14616"/>
                    <a:pt x="6590" y="13256"/>
                    <a:pt x="6477" y="11216"/>
                  </a:cubicBezTo>
                  <a:cubicBezTo>
                    <a:pt x="6347" y="9144"/>
                    <a:pt x="7043" y="7380"/>
                    <a:pt x="8856" y="6052"/>
                  </a:cubicBezTo>
                  <a:cubicBezTo>
                    <a:pt x="10653" y="4709"/>
                    <a:pt x="11090" y="775"/>
                    <a:pt x="7594" y="111"/>
                  </a:cubicBezTo>
                  <a:cubicBezTo>
                    <a:pt x="7191" y="34"/>
                    <a:pt x="6826" y="0"/>
                    <a:pt x="6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1127162" flipH="1">
              <a:off x="1167433" y="1648831"/>
              <a:ext cx="407993" cy="294731"/>
            </a:xfrm>
            <a:custGeom>
              <a:avLst/>
              <a:gdLst/>
              <a:ahLst/>
              <a:cxnLst/>
              <a:rect l="l" t="t" r="r" b="b"/>
              <a:pathLst>
                <a:path w="14506" h="10479" extrusionOk="0">
                  <a:moveTo>
                    <a:pt x="12232" y="0"/>
                  </a:moveTo>
                  <a:cubicBezTo>
                    <a:pt x="11107" y="0"/>
                    <a:pt x="9581" y="301"/>
                    <a:pt x="8014" y="829"/>
                  </a:cubicBezTo>
                  <a:cubicBezTo>
                    <a:pt x="4145" y="2141"/>
                    <a:pt x="1" y="4861"/>
                    <a:pt x="939" y="7985"/>
                  </a:cubicBezTo>
                  <a:cubicBezTo>
                    <a:pt x="939" y="7985"/>
                    <a:pt x="1615" y="10478"/>
                    <a:pt x="3608" y="10478"/>
                  </a:cubicBezTo>
                  <a:cubicBezTo>
                    <a:pt x="3614" y="10478"/>
                    <a:pt x="3620" y="10478"/>
                    <a:pt x="3627" y="10478"/>
                  </a:cubicBezTo>
                  <a:cubicBezTo>
                    <a:pt x="5634" y="10462"/>
                    <a:pt x="12369" y="8212"/>
                    <a:pt x="12790" y="6625"/>
                  </a:cubicBezTo>
                  <a:cubicBezTo>
                    <a:pt x="13065" y="5589"/>
                    <a:pt x="12172" y="5409"/>
                    <a:pt x="11520" y="5409"/>
                  </a:cubicBezTo>
                  <a:cubicBezTo>
                    <a:pt x="11450" y="5409"/>
                    <a:pt x="11382" y="5411"/>
                    <a:pt x="11319" y="5414"/>
                  </a:cubicBezTo>
                  <a:lnTo>
                    <a:pt x="11319" y="5414"/>
                  </a:lnTo>
                  <a:cubicBezTo>
                    <a:pt x="12038" y="5311"/>
                    <a:pt x="13431" y="4988"/>
                    <a:pt x="13551" y="4019"/>
                  </a:cubicBezTo>
                  <a:cubicBezTo>
                    <a:pt x="13657" y="3155"/>
                    <a:pt x="12697" y="3008"/>
                    <a:pt x="12028" y="3008"/>
                  </a:cubicBezTo>
                  <a:cubicBezTo>
                    <a:pt x="11682" y="3008"/>
                    <a:pt x="11414" y="3047"/>
                    <a:pt x="11414" y="3047"/>
                  </a:cubicBezTo>
                  <a:cubicBezTo>
                    <a:pt x="11414" y="3047"/>
                    <a:pt x="14506" y="2529"/>
                    <a:pt x="14020" y="732"/>
                  </a:cubicBezTo>
                  <a:cubicBezTo>
                    <a:pt x="13885" y="228"/>
                    <a:pt x="13210" y="0"/>
                    <a:pt x="12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1127162" flipH="1">
              <a:off x="1267549" y="1669631"/>
              <a:ext cx="193984" cy="239941"/>
            </a:xfrm>
            <a:custGeom>
              <a:avLst/>
              <a:gdLst/>
              <a:ahLst/>
              <a:cxnLst/>
              <a:rect l="l" t="t" r="r" b="b"/>
              <a:pathLst>
                <a:path w="6897" h="8531" extrusionOk="0">
                  <a:moveTo>
                    <a:pt x="5652" y="0"/>
                  </a:moveTo>
                  <a:cubicBezTo>
                    <a:pt x="5471" y="0"/>
                    <a:pt x="5294" y="13"/>
                    <a:pt x="5116" y="31"/>
                  </a:cubicBezTo>
                  <a:cubicBezTo>
                    <a:pt x="4809" y="79"/>
                    <a:pt x="4485" y="144"/>
                    <a:pt x="4177" y="225"/>
                  </a:cubicBezTo>
                  <a:cubicBezTo>
                    <a:pt x="3546" y="387"/>
                    <a:pt x="2947" y="597"/>
                    <a:pt x="2364" y="857"/>
                  </a:cubicBezTo>
                  <a:cubicBezTo>
                    <a:pt x="2963" y="646"/>
                    <a:pt x="3578" y="436"/>
                    <a:pt x="4193" y="306"/>
                  </a:cubicBezTo>
                  <a:cubicBezTo>
                    <a:pt x="4501" y="241"/>
                    <a:pt x="4825" y="177"/>
                    <a:pt x="5132" y="160"/>
                  </a:cubicBezTo>
                  <a:cubicBezTo>
                    <a:pt x="5294" y="144"/>
                    <a:pt x="5452" y="132"/>
                    <a:pt x="5608" y="132"/>
                  </a:cubicBezTo>
                  <a:cubicBezTo>
                    <a:pt x="5764" y="132"/>
                    <a:pt x="5918" y="144"/>
                    <a:pt x="6071" y="177"/>
                  </a:cubicBezTo>
                  <a:cubicBezTo>
                    <a:pt x="6217" y="209"/>
                    <a:pt x="6363" y="241"/>
                    <a:pt x="6476" y="338"/>
                  </a:cubicBezTo>
                  <a:cubicBezTo>
                    <a:pt x="6606" y="419"/>
                    <a:pt x="6654" y="533"/>
                    <a:pt x="6687" y="678"/>
                  </a:cubicBezTo>
                  <a:cubicBezTo>
                    <a:pt x="6751" y="970"/>
                    <a:pt x="6654" y="1261"/>
                    <a:pt x="6460" y="1488"/>
                  </a:cubicBezTo>
                  <a:cubicBezTo>
                    <a:pt x="6266" y="1715"/>
                    <a:pt x="5990" y="1893"/>
                    <a:pt x="5715" y="2022"/>
                  </a:cubicBezTo>
                  <a:cubicBezTo>
                    <a:pt x="5440" y="2168"/>
                    <a:pt x="5149" y="2281"/>
                    <a:pt x="4841" y="2362"/>
                  </a:cubicBezTo>
                  <a:cubicBezTo>
                    <a:pt x="4792" y="2378"/>
                    <a:pt x="4760" y="2427"/>
                    <a:pt x="4776" y="2475"/>
                  </a:cubicBezTo>
                  <a:cubicBezTo>
                    <a:pt x="4776" y="2517"/>
                    <a:pt x="4825" y="2560"/>
                    <a:pt x="4869" y="2560"/>
                  </a:cubicBezTo>
                  <a:cubicBezTo>
                    <a:pt x="4876" y="2560"/>
                    <a:pt x="4883" y="2559"/>
                    <a:pt x="4890" y="2556"/>
                  </a:cubicBezTo>
                  <a:cubicBezTo>
                    <a:pt x="5110" y="2516"/>
                    <a:pt x="5342" y="2489"/>
                    <a:pt x="5568" y="2489"/>
                  </a:cubicBezTo>
                  <a:cubicBezTo>
                    <a:pt x="5707" y="2489"/>
                    <a:pt x="5844" y="2499"/>
                    <a:pt x="5974" y="2524"/>
                  </a:cubicBezTo>
                  <a:cubicBezTo>
                    <a:pt x="6152" y="2573"/>
                    <a:pt x="6314" y="2637"/>
                    <a:pt x="6379" y="2767"/>
                  </a:cubicBezTo>
                  <a:cubicBezTo>
                    <a:pt x="6428" y="2832"/>
                    <a:pt x="6444" y="2913"/>
                    <a:pt x="6460" y="2993"/>
                  </a:cubicBezTo>
                  <a:cubicBezTo>
                    <a:pt x="6460" y="3074"/>
                    <a:pt x="6444" y="3155"/>
                    <a:pt x="6428" y="3236"/>
                  </a:cubicBezTo>
                  <a:cubicBezTo>
                    <a:pt x="6314" y="3560"/>
                    <a:pt x="5990" y="3771"/>
                    <a:pt x="5667" y="3932"/>
                  </a:cubicBezTo>
                  <a:cubicBezTo>
                    <a:pt x="5412" y="4042"/>
                    <a:pt x="5139" y="4123"/>
                    <a:pt x="4869" y="4185"/>
                  </a:cubicBezTo>
                  <a:lnTo>
                    <a:pt x="4869" y="4185"/>
                  </a:lnTo>
                  <a:cubicBezTo>
                    <a:pt x="4772" y="4197"/>
                    <a:pt x="4676" y="4215"/>
                    <a:pt x="4582" y="4240"/>
                  </a:cubicBezTo>
                  <a:cubicBezTo>
                    <a:pt x="4533" y="4240"/>
                    <a:pt x="4501" y="4289"/>
                    <a:pt x="4517" y="4337"/>
                  </a:cubicBezTo>
                  <a:cubicBezTo>
                    <a:pt x="4517" y="4379"/>
                    <a:pt x="4554" y="4421"/>
                    <a:pt x="4595" y="4421"/>
                  </a:cubicBezTo>
                  <a:cubicBezTo>
                    <a:pt x="4601" y="4421"/>
                    <a:pt x="4608" y="4420"/>
                    <a:pt x="4614" y="4418"/>
                  </a:cubicBezTo>
                  <a:cubicBezTo>
                    <a:pt x="4620" y="4417"/>
                    <a:pt x="4625" y="4417"/>
                    <a:pt x="4630" y="4416"/>
                  </a:cubicBezTo>
                  <a:lnTo>
                    <a:pt x="4630" y="4416"/>
                  </a:lnTo>
                  <a:lnTo>
                    <a:pt x="4631" y="4418"/>
                  </a:lnTo>
                  <a:cubicBezTo>
                    <a:pt x="4639" y="4416"/>
                    <a:pt x="4648" y="4414"/>
                    <a:pt x="4656" y="4413"/>
                  </a:cubicBezTo>
                  <a:lnTo>
                    <a:pt x="4656" y="4413"/>
                  </a:lnTo>
                  <a:cubicBezTo>
                    <a:pt x="4755" y="4399"/>
                    <a:pt x="4852" y="4383"/>
                    <a:pt x="4949" y="4363"/>
                  </a:cubicBezTo>
                  <a:lnTo>
                    <a:pt x="4949" y="4363"/>
                  </a:lnTo>
                  <a:cubicBezTo>
                    <a:pt x="5076" y="4347"/>
                    <a:pt x="5204" y="4337"/>
                    <a:pt x="5327" y="4337"/>
                  </a:cubicBezTo>
                  <a:cubicBezTo>
                    <a:pt x="5553" y="4353"/>
                    <a:pt x="5796" y="4386"/>
                    <a:pt x="5942" y="4548"/>
                  </a:cubicBezTo>
                  <a:cubicBezTo>
                    <a:pt x="6088" y="4693"/>
                    <a:pt x="6104" y="4936"/>
                    <a:pt x="6039" y="5147"/>
                  </a:cubicBezTo>
                  <a:cubicBezTo>
                    <a:pt x="5990" y="5357"/>
                    <a:pt x="5829" y="5551"/>
                    <a:pt x="5650" y="5713"/>
                  </a:cubicBezTo>
                  <a:cubicBezTo>
                    <a:pt x="5310" y="6037"/>
                    <a:pt x="4906" y="6312"/>
                    <a:pt x="4501" y="6571"/>
                  </a:cubicBezTo>
                  <a:cubicBezTo>
                    <a:pt x="4080" y="6814"/>
                    <a:pt x="3659" y="7057"/>
                    <a:pt x="3222" y="7267"/>
                  </a:cubicBezTo>
                  <a:cubicBezTo>
                    <a:pt x="3675" y="7073"/>
                    <a:pt x="4113" y="6863"/>
                    <a:pt x="4533" y="6636"/>
                  </a:cubicBezTo>
                  <a:cubicBezTo>
                    <a:pt x="4954" y="6393"/>
                    <a:pt x="5375" y="6134"/>
                    <a:pt x="5731" y="5810"/>
                  </a:cubicBezTo>
                  <a:cubicBezTo>
                    <a:pt x="5909" y="5632"/>
                    <a:pt x="6104" y="5454"/>
                    <a:pt x="6185" y="5195"/>
                  </a:cubicBezTo>
                  <a:cubicBezTo>
                    <a:pt x="6217" y="5066"/>
                    <a:pt x="6233" y="4936"/>
                    <a:pt x="6217" y="4807"/>
                  </a:cubicBezTo>
                  <a:cubicBezTo>
                    <a:pt x="6201" y="4677"/>
                    <a:pt x="6152" y="4531"/>
                    <a:pt x="6055" y="4434"/>
                  </a:cubicBezTo>
                  <a:cubicBezTo>
                    <a:pt x="5920" y="4288"/>
                    <a:pt x="5739" y="4220"/>
                    <a:pt x="5560" y="4187"/>
                  </a:cubicBezTo>
                  <a:lnTo>
                    <a:pt x="5560" y="4187"/>
                  </a:lnTo>
                  <a:cubicBezTo>
                    <a:pt x="5622" y="4163"/>
                    <a:pt x="5685" y="4138"/>
                    <a:pt x="5748" y="4110"/>
                  </a:cubicBezTo>
                  <a:cubicBezTo>
                    <a:pt x="5926" y="4030"/>
                    <a:pt x="6104" y="3932"/>
                    <a:pt x="6249" y="3803"/>
                  </a:cubicBezTo>
                  <a:cubicBezTo>
                    <a:pt x="6411" y="3673"/>
                    <a:pt x="6557" y="3512"/>
                    <a:pt x="6622" y="3301"/>
                  </a:cubicBezTo>
                  <a:cubicBezTo>
                    <a:pt x="6638" y="3188"/>
                    <a:pt x="6670" y="3091"/>
                    <a:pt x="6654" y="2977"/>
                  </a:cubicBezTo>
                  <a:cubicBezTo>
                    <a:pt x="6654" y="2864"/>
                    <a:pt x="6622" y="2751"/>
                    <a:pt x="6573" y="2653"/>
                  </a:cubicBezTo>
                  <a:cubicBezTo>
                    <a:pt x="6444" y="2459"/>
                    <a:pt x="6217" y="2362"/>
                    <a:pt x="6023" y="2314"/>
                  </a:cubicBezTo>
                  <a:cubicBezTo>
                    <a:pt x="5899" y="2289"/>
                    <a:pt x="5778" y="2276"/>
                    <a:pt x="5657" y="2273"/>
                  </a:cubicBezTo>
                  <a:lnTo>
                    <a:pt x="5657" y="2273"/>
                  </a:lnTo>
                  <a:cubicBezTo>
                    <a:pt x="5708" y="2249"/>
                    <a:pt x="5760" y="2225"/>
                    <a:pt x="5812" y="2200"/>
                  </a:cubicBezTo>
                  <a:cubicBezTo>
                    <a:pt x="6088" y="2054"/>
                    <a:pt x="6379" y="1876"/>
                    <a:pt x="6606" y="1617"/>
                  </a:cubicBezTo>
                  <a:cubicBezTo>
                    <a:pt x="6703" y="1488"/>
                    <a:pt x="6800" y="1326"/>
                    <a:pt x="6848" y="1164"/>
                  </a:cubicBezTo>
                  <a:cubicBezTo>
                    <a:pt x="6897" y="1002"/>
                    <a:pt x="6897" y="808"/>
                    <a:pt x="6865" y="646"/>
                  </a:cubicBezTo>
                  <a:cubicBezTo>
                    <a:pt x="6832" y="565"/>
                    <a:pt x="6816" y="484"/>
                    <a:pt x="6767" y="403"/>
                  </a:cubicBezTo>
                  <a:cubicBezTo>
                    <a:pt x="6719" y="322"/>
                    <a:pt x="6654" y="258"/>
                    <a:pt x="6573" y="209"/>
                  </a:cubicBezTo>
                  <a:cubicBezTo>
                    <a:pt x="6428" y="96"/>
                    <a:pt x="6266" y="63"/>
                    <a:pt x="6104" y="31"/>
                  </a:cubicBezTo>
                  <a:cubicBezTo>
                    <a:pt x="5950" y="9"/>
                    <a:pt x="5800" y="0"/>
                    <a:pt x="5652" y="0"/>
                  </a:cubicBezTo>
                  <a:close/>
                  <a:moveTo>
                    <a:pt x="3097" y="1668"/>
                  </a:moveTo>
                  <a:cubicBezTo>
                    <a:pt x="2928" y="1668"/>
                    <a:pt x="2759" y="1681"/>
                    <a:pt x="2591" y="1698"/>
                  </a:cubicBezTo>
                  <a:cubicBezTo>
                    <a:pt x="2299" y="1747"/>
                    <a:pt x="1992" y="1795"/>
                    <a:pt x="1700" y="1876"/>
                  </a:cubicBezTo>
                  <a:cubicBezTo>
                    <a:pt x="1118" y="2038"/>
                    <a:pt x="551" y="2233"/>
                    <a:pt x="1" y="2492"/>
                  </a:cubicBezTo>
                  <a:cubicBezTo>
                    <a:pt x="567" y="2281"/>
                    <a:pt x="1134" y="2087"/>
                    <a:pt x="1717" y="1974"/>
                  </a:cubicBezTo>
                  <a:cubicBezTo>
                    <a:pt x="2134" y="1881"/>
                    <a:pt x="2568" y="1805"/>
                    <a:pt x="2995" y="1805"/>
                  </a:cubicBezTo>
                  <a:cubicBezTo>
                    <a:pt x="3164" y="1805"/>
                    <a:pt x="3332" y="1817"/>
                    <a:pt x="3497" y="1844"/>
                  </a:cubicBezTo>
                  <a:cubicBezTo>
                    <a:pt x="3627" y="1860"/>
                    <a:pt x="3773" y="1909"/>
                    <a:pt x="3886" y="1990"/>
                  </a:cubicBezTo>
                  <a:cubicBezTo>
                    <a:pt x="3999" y="2071"/>
                    <a:pt x="4048" y="2184"/>
                    <a:pt x="4080" y="2314"/>
                  </a:cubicBezTo>
                  <a:cubicBezTo>
                    <a:pt x="4145" y="2589"/>
                    <a:pt x="4048" y="2880"/>
                    <a:pt x="3853" y="3091"/>
                  </a:cubicBezTo>
                  <a:cubicBezTo>
                    <a:pt x="3675" y="3301"/>
                    <a:pt x="3416" y="3463"/>
                    <a:pt x="3157" y="3592"/>
                  </a:cubicBezTo>
                  <a:cubicBezTo>
                    <a:pt x="2898" y="3722"/>
                    <a:pt x="2623" y="3819"/>
                    <a:pt x="2332" y="3900"/>
                  </a:cubicBezTo>
                  <a:cubicBezTo>
                    <a:pt x="2283" y="3916"/>
                    <a:pt x="2251" y="3965"/>
                    <a:pt x="2267" y="4013"/>
                  </a:cubicBezTo>
                  <a:cubicBezTo>
                    <a:pt x="2267" y="4053"/>
                    <a:pt x="2311" y="4082"/>
                    <a:pt x="2353" y="4082"/>
                  </a:cubicBezTo>
                  <a:cubicBezTo>
                    <a:pt x="2363" y="4082"/>
                    <a:pt x="2372" y="4081"/>
                    <a:pt x="2380" y="4078"/>
                  </a:cubicBezTo>
                  <a:cubicBezTo>
                    <a:pt x="2577" y="4041"/>
                    <a:pt x="2780" y="4014"/>
                    <a:pt x="2978" y="4014"/>
                  </a:cubicBezTo>
                  <a:cubicBezTo>
                    <a:pt x="3122" y="4014"/>
                    <a:pt x="3264" y="4028"/>
                    <a:pt x="3400" y="4062"/>
                  </a:cubicBezTo>
                  <a:cubicBezTo>
                    <a:pt x="3562" y="4094"/>
                    <a:pt x="3708" y="4159"/>
                    <a:pt x="3789" y="4289"/>
                  </a:cubicBezTo>
                  <a:cubicBezTo>
                    <a:pt x="3853" y="4402"/>
                    <a:pt x="3853" y="4580"/>
                    <a:pt x="3821" y="4726"/>
                  </a:cubicBezTo>
                  <a:cubicBezTo>
                    <a:pt x="3724" y="5033"/>
                    <a:pt x="3416" y="5244"/>
                    <a:pt x="3109" y="5373"/>
                  </a:cubicBezTo>
                  <a:cubicBezTo>
                    <a:pt x="2873" y="5479"/>
                    <a:pt x="2629" y="5560"/>
                    <a:pt x="2382" y="5614"/>
                  </a:cubicBezTo>
                  <a:lnTo>
                    <a:pt x="2382" y="5614"/>
                  </a:lnTo>
                  <a:cubicBezTo>
                    <a:pt x="2283" y="5626"/>
                    <a:pt x="2185" y="5644"/>
                    <a:pt x="2089" y="5665"/>
                  </a:cubicBezTo>
                  <a:cubicBezTo>
                    <a:pt x="2040" y="5681"/>
                    <a:pt x="2008" y="5713"/>
                    <a:pt x="2024" y="5762"/>
                  </a:cubicBezTo>
                  <a:cubicBezTo>
                    <a:pt x="2024" y="5810"/>
                    <a:pt x="2073" y="5843"/>
                    <a:pt x="2121" y="5843"/>
                  </a:cubicBezTo>
                  <a:cubicBezTo>
                    <a:pt x="2127" y="5842"/>
                    <a:pt x="2132" y="5841"/>
                    <a:pt x="2137" y="5840"/>
                  </a:cubicBezTo>
                  <a:lnTo>
                    <a:pt x="2137" y="5840"/>
                  </a:lnTo>
                  <a:lnTo>
                    <a:pt x="2137" y="5843"/>
                  </a:lnTo>
                  <a:cubicBezTo>
                    <a:pt x="2160" y="5837"/>
                    <a:pt x="2184" y="5832"/>
                    <a:pt x="2207" y="5827"/>
                  </a:cubicBezTo>
                  <a:lnTo>
                    <a:pt x="2207" y="5827"/>
                  </a:lnTo>
                  <a:cubicBezTo>
                    <a:pt x="2247" y="5820"/>
                    <a:pt x="2287" y="5812"/>
                    <a:pt x="2326" y="5805"/>
                  </a:cubicBezTo>
                  <a:lnTo>
                    <a:pt x="2326" y="5805"/>
                  </a:lnTo>
                  <a:cubicBezTo>
                    <a:pt x="2479" y="5778"/>
                    <a:pt x="2636" y="5762"/>
                    <a:pt x="2785" y="5762"/>
                  </a:cubicBezTo>
                  <a:cubicBezTo>
                    <a:pt x="2995" y="5778"/>
                    <a:pt x="3222" y="5810"/>
                    <a:pt x="3368" y="5956"/>
                  </a:cubicBezTo>
                  <a:cubicBezTo>
                    <a:pt x="3497" y="6102"/>
                    <a:pt x="3514" y="6328"/>
                    <a:pt x="3465" y="6539"/>
                  </a:cubicBezTo>
                  <a:cubicBezTo>
                    <a:pt x="3416" y="6733"/>
                    <a:pt x="3254" y="6911"/>
                    <a:pt x="3093" y="7057"/>
                  </a:cubicBezTo>
                  <a:cubicBezTo>
                    <a:pt x="2769" y="7364"/>
                    <a:pt x="2396" y="7623"/>
                    <a:pt x="2008" y="7866"/>
                  </a:cubicBezTo>
                  <a:cubicBezTo>
                    <a:pt x="1619" y="8109"/>
                    <a:pt x="1215" y="8320"/>
                    <a:pt x="810" y="8530"/>
                  </a:cubicBezTo>
                  <a:cubicBezTo>
                    <a:pt x="1231" y="8352"/>
                    <a:pt x="1636" y="8142"/>
                    <a:pt x="2040" y="7915"/>
                  </a:cubicBezTo>
                  <a:cubicBezTo>
                    <a:pt x="2429" y="7704"/>
                    <a:pt x="2834" y="7462"/>
                    <a:pt x="3174" y="7138"/>
                  </a:cubicBezTo>
                  <a:cubicBezTo>
                    <a:pt x="3352" y="6992"/>
                    <a:pt x="3514" y="6814"/>
                    <a:pt x="3594" y="6571"/>
                  </a:cubicBezTo>
                  <a:cubicBezTo>
                    <a:pt x="3611" y="6506"/>
                    <a:pt x="3611" y="6442"/>
                    <a:pt x="3627" y="6393"/>
                  </a:cubicBezTo>
                  <a:lnTo>
                    <a:pt x="3627" y="6296"/>
                  </a:lnTo>
                  <a:lnTo>
                    <a:pt x="3627" y="6199"/>
                  </a:lnTo>
                  <a:cubicBezTo>
                    <a:pt x="3611" y="6166"/>
                    <a:pt x="3611" y="6134"/>
                    <a:pt x="3611" y="6102"/>
                  </a:cubicBezTo>
                  <a:lnTo>
                    <a:pt x="3578" y="6021"/>
                  </a:lnTo>
                  <a:cubicBezTo>
                    <a:pt x="3562" y="5956"/>
                    <a:pt x="3514" y="5907"/>
                    <a:pt x="3465" y="5843"/>
                  </a:cubicBezTo>
                  <a:cubicBezTo>
                    <a:pt x="3338" y="5704"/>
                    <a:pt x="3171" y="5648"/>
                    <a:pt x="2997" y="5621"/>
                  </a:cubicBezTo>
                  <a:lnTo>
                    <a:pt x="2997" y="5621"/>
                  </a:lnTo>
                  <a:cubicBezTo>
                    <a:pt x="3056" y="5600"/>
                    <a:pt x="3115" y="5577"/>
                    <a:pt x="3174" y="5551"/>
                  </a:cubicBezTo>
                  <a:cubicBezTo>
                    <a:pt x="3352" y="5470"/>
                    <a:pt x="3514" y="5389"/>
                    <a:pt x="3659" y="5260"/>
                  </a:cubicBezTo>
                  <a:cubicBezTo>
                    <a:pt x="3805" y="5130"/>
                    <a:pt x="3951" y="4985"/>
                    <a:pt x="3999" y="4774"/>
                  </a:cubicBezTo>
                  <a:cubicBezTo>
                    <a:pt x="4064" y="4596"/>
                    <a:pt x="4064" y="4370"/>
                    <a:pt x="3951" y="4175"/>
                  </a:cubicBezTo>
                  <a:cubicBezTo>
                    <a:pt x="3837" y="3997"/>
                    <a:pt x="3627" y="3900"/>
                    <a:pt x="3449" y="3851"/>
                  </a:cubicBezTo>
                  <a:cubicBezTo>
                    <a:pt x="3336" y="3832"/>
                    <a:pt x="3224" y="3821"/>
                    <a:pt x="3112" y="3818"/>
                  </a:cubicBezTo>
                  <a:lnTo>
                    <a:pt x="3112" y="3818"/>
                  </a:lnTo>
                  <a:cubicBezTo>
                    <a:pt x="3154" y="3798"/>
                    <a:pt x="3196" y="3777"/>
                    <a:pt x="3238" y="3754"/>
                  </a:cubicBezTo>
                  <a:cubicBezTo>
                    <a:pt x="3514" y="3609"/>
                    <a:pt x="3789" y="3447"/>
                    <a:pt x="3999" y="3204"/>
                  </a:cubicBezTo>
                  <a:cubicBezTo>
                    <a:pt x="4096" y="3074"/>
                    <a:pt x="4177" y="2929"/>
                    <a:pt x="4226" y="2767"/>
                  </a:cubicBezTo>
                  <a:cubicBezTo>
                    <a:pt x="4274" y="2605"/>
                    <a:pt x="4274" y="2443"/>
                    <a:pt x="4242" y="2281"/>
                  </a:cubicBezTo>
                  <a:cubicBezTo>
                    <a:pt x="4210" y="2200"/>
                    <a:pt x="4193" y="2119"/>
                    <a:pt x="4145" y="2054"/>
                  </a:cubicBezTo>
                  <a:cubicBezTo>
                    <a:pt x="4096" y="1974"/>
                    <a:pt x="4032" y="1909"/>
                    <a:pt x="3967" y="1860"/>
                  </a:cubicBezTo>
                  <a:cubicBezTo>
                    <a:pt x="3821" y="1763"/>
                    <a:pt x="3675" y="1731"/>
                    <a:pt x="3514" y="1698"/>
                  </a:cubicBezTo>
                  <a:cubicBezTo>
                    <a:pt x="3375" y="1676"/>
                    <a:pt x="3236" y="1668"/>
                    <a:pt x="3097" y="16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1127162" flipH="1">
              <a:off x="1740307" y="1881542"/>
              <a:ext cx="169880" cy="66489"/>
            </a:xfrm>
            <a:custGeom>
              <a:avLst/>
              <a:gdLst/>
              <a:ahLst/>
              <a:cxnLst/>
              <a:rect l="l" t="t" r="r" b="b"/>
              <a:pathLst>
                <a:path w="6040" h="2364" extrusionOk="0">
                  <a:moveTo>
                    <a:pt x="4598" y="0"/>
                  </a:moveTo>
                  <a:lnTo>
                    <a:pt x="1" y="1182"/>
                  </a:lnTo>
                  <a:cubicBezTo>
                    <a:pt x="2801" y="2186"/>
                    <a:pt x="4874" y="2364"/>
                    <a:pt x="4874" y="2364"/>
                  </a:cubicBezTo>
                  <a:cubicBezTo>
                    <a:pt x="6039" y="696"/>
                    <a:pt x="4598" y="0"/>
                    <a:pt x="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1127162" flipH="1">
              <a:off x="1763077" y="1916192"/>
              <a:ext cx="137535" cy="5035"/>
            </a:xfrm>
            <a:custGeom>
              <a:avLst/>
              <a:gdLst/>
              <a:ahLst/>
              <a:cxnLst/>
              <a:rect l="l" t="t" r="r" b="b"/>
              <a:pathLst>
                <a:path w="4890" h="179" extrusionOk="0">
                  <a:moveTo>
                    <a:pt x="33" y="1"/>
                  </a:moveTo>
                  <a:cubicBezTo>
                    <a:pt x="17" y="1"/>
                    <a:pt x="0" y="17"/>
                    <a:pt x="0" y="33"/>
                  </a:cubicBezTo>
                  <a:cubicBezTo>
                    <a:pt x="0" y="49"/>
                    <a:pt x="0" y="49"/>
                    <a:pt x="33" y="65"/>
                  </a:cubicBezTo>
                  <a:cubicBezTo>
                    <a:pt x="130" y="65"/>
                    <a:pt x="1700" y="179"/>
                    <a:pt x="3092" y="179"/>
                  </a:cubicBezTo>
                  <a:cubicBezTo>
                    <a:pt x="3805" y="179"/>
                    <a:pt x="4469" y="146"/>
                    <a:pt x="4857" y="49"/>
                  </a:cubicBezTo>
                  <a:cubicBezTo>
                    <a:pt x="4873" y="49"/>
                    <a:pt x="4889" y="33"/>
                    <a:pt x="4889" y="17"/>
                  </a:cubicBezTo>
                  <a:cubicBezTo>
                    <a:pt x="4873" y="1"/>
                    <a:pt x="4857" y="1"/>
                    <a:pt x="4841" y="1"/>
                  </a:cubicBezTo>
                  <a:cubicBezTo>
                    <a:pt x="4469" y="92"/>
                    <a:pt x="3814" y="123"/>
                    <a:pt x="3105" y="123"/>
                  </a:cubicBezTo>
                  <a:cubicBezTo>
                    <a:pt x="1688" y="123"/>
                    <a:pt x="54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1127162" flipH="1">
              <a:off x="1667591" y="1802751"/>
              <a:ext cx="65589" cy="57630"/>
            </a:xfrm>
            <a:custGeom>
              <a:avLst/>
              <a:gdLst/>
              <a:ahLst/>
              <a:cxnLst/>
              <a:rect l="l" t="t" r="r" b="b"/>
              <a:pathLst>
                <a:path w="2332" h="2049" extrusionOk="0">
                  <a:moveTo>
                    <a:pt x="1169" y="0"/>
                  </a:moveTo>
                  <a:cubicBezTo>
                    <a:pt x="809" y="0"/>
                    <a:pt x="464" y="192"/>
                    <a:pt x="276" y="534"/>
                  </a:cubicBezTo>
                  <a:cubicBezTo>
                    <a:pt x="1" y="1020"/>
                    <a:pt x="179" y="1651"/>
                    <a:pt x="681" y="1926"/>
                  </a:cubicBezTo>
                  <a:cubicBezTo>
                    <a:pt x="835" y="2009"/>
                    <a:pt x="1002" y="2048"/>
                    <a:pt x="1167" y="2048"/>
                  </a:cubicBezTo>
                  <a:cubicBezTo>
                    <a:pt x="1522" y="2048"/>
                    <a:pt x="1869" y="1864"/>
                    <a:pt x="2057" y="1522"/>
                  </a:cubicBezTo>
                  <a:cubicBezTo>
                    <a:pt x="2332" y="1036"/>
                    <a:pt x="2154" y="405"/>
                    <a:pt x="1668" y="129"/>
                  </a:cubicBezTo>
                  <a:cubicBezTo>
                    <a:pt x="1508" y="42"/>
                    <a:pt x="1337" y="0"/>
                    <a:pt x="1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1127162" flipH="1">
              <a:off x="1679916" y="1812815"/>
              <a:ext cx="41457" cy="37379"/>
            </a:xfrm>
            <a:custGeom>
              <a:avLst/>
              <a:gdLst/>
              <a:ahLst/>
              <a:cxnLst/>
              <a:rect l="l" t="t" r="r" b="b"/>
              <a:pathLst>
                <a:path w="1474" h="1329" extrusionOk="0">
                  <a:moveTo>
                    <a:pt x="745" y="1"/>
                  </a:moveTo>
                  <a:cubicBezTo>
                    <a:pt x="570" y="1"/>
                    <a:pt x="393" y="70"/>
                    <a:pt x="260" y="212"/>
                  </a:cubicBezTo>
                  <a:cubicBezTo>
                    <a:pt x="1" y="471"/>
                    <a:pt x="17" y="891"/>
                    <a:pt x="276" y="1151"/>
                  </a:cubicBezTo>
                  <a:cubicBezTo>
                    <a:pt x="409" y="1268"/>
                    <a:pt x="577" y="1329"/>
                    <a:pt x="743" y="1329"/>
                  </a:cubicBezTo>
                  <a:cubicBezTo>
                    <a:pt x="921" y="1329"/>
                    <a:pt x="1097" y="1260"/>
                    <a:pt x="1231" y="1118"/>
                  </a:cubicBezTo>
                  <a:cubicBezTo>
                    <a:pt x="1474" y="859"/>
                    <a:pt x="1458" y="438"/>
                    <a:pt x="1199" y="179"/>
                  </a:cubicBezTo>
                  <a:cubicBezTo>
                    <a:pt x="1073" y="62"/>
                    <a:pt x="910" y="1"/>
                    <a:pt x="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1127162" flipH="1">
              <a:off x="1701348" y="1819837"/>
              <a:ext cx="9113" cy="7960"/>
            </a:xfrm>
            <a:custGeom>
              <a:avLst/>
              <a:gdLst/>
              <a:ahLst/>
              <a:cxnLst/>
              <a:rect l="l" t="t" r="r" b="b"/>
              <a:pathLst>
                <a:path w="324" h="283" extrusionOk="0">
                  <a:moveTo>
                    <a:pt x="159" y="0"/>
                  </a:moveTo>
                  <a:cubicBezTo>
                    <a:pt x="114" y="0"/>
                    <a:pt x="70" y="29"/>
                    <a:pt x="49" y="72"/>
                  </a:cubicBezTo>
                  <a:cubicBezTo>
                    <a:pt x="0" y="137"/>
                    <a:pt x="33" y="234"/>
                    <a:pt x="97" y="267"/>
                  </a:cubicBezTo>
                  <a:cubicBezTo>
                    <a:pt x="118" y="277"/>
                    <a:pt x="140" y="282"/>
                    <a:pt x="162" y="282"/>
                  </a:cubicBezTo>
                  <a:cubicBezTo>
                    <a:pt x="210" y="282"/>
                    <a:pt x="258" y="257"/>
                    <a:pt x="292" y="202"/>
                  </a:cubicBezTo>
                  <a:cubicBezTo>
                    <a:pt x="324" y="137"/>
                    <a:pt x="308" y="56"/>
                    <a:pt x="227" y="24"/>
                  </a:cubicBezTo>
                  <a:cubicBezTo>
                    <a:pt x="205" y="8"/>
                    <a:pt x="182" y="0"/>
                    <a:pt x="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1127162" flipH="1">
              <a:off x="1006031" y="1930889"/>
              <a:ext cx="275296" cy="180962"/>
            </a:xfrm>
            <a:custGeom>
              <a:avLst/>
              <a:gdLst/>
              <a:ahLst/>
              <a:cxnLst/>
              <a:rect l="l" t="t" r="r" b="b"/>
              <a:pathLst>
                <a:path w="9788" h="6434" extrusionOk="0">
                  <a:moveTo>
                    <a:pt x="0" y="0"/>
                  </a:moveTo>
                  <a:lnTo>
                    <a:pt x="243" y="3384"/>
                  </a:lnTo>
                  <a:cubicBezTo>
                    <a:pt x="243" y="3384"/>
                    <a:pt x="4584" y="6433"/>
                    <a:pt x="6319" y="6433"/>
                  </a:cubicBezTo>
                  <a:cubicBezTo>
                    <a:pt x="6467" y="6433"/>
                    <a:pt x="6597" y="6411"/>
                    <a:pt x="6703" y="6363"/>
                  </a:cubicBezTo>
                  <a:cubicBezTo>
                    <a:pt x="8030" y="5747"/>
                    <a:pt x="5829" y="4436"/>
                    <a:pt x="5828" y="4436"/>
                  </a:cubicBezTo>
                  <a:lnTo>
                    <a:pt x="5828" y="4436"/>
                  </a:lnTo>
                  <a:cubicBezTo>
                    <a:pt x="5829" y="4436"/>
                    <a:pt x="7314" y="5116"/>
                    <a:pt x="8097" y="5116"/>
                  </a:cubicBezTo>
                  <a:cubicBezTo>
                    <a:pt x="8402" y="5116"/>
                    <a:pt x="8601" y="5013"/>
                    <a:pt x="8564" y="4728"/>
                  </a:cubicBezTo>
                  <a:cubicBezTo>
                    <a:pt x="8443" y="3789"/>
                    <a:pt x="7033" y="3204"/>
                    <a:pt x="6851" y="3132"/>
                  </a:cubicBezTo>
                  <a:lnTo>
                    <a:pt x="6851" y="3132"/>
                  </a:lnTo>
                  <a:cubicBezTo>
                    <a:pt x="7011" y="3193"/>
                    <a:pt x="8122" y="3609"/>
                    <a:pt x="8900" y="3609"/>
                  </a:cubicBezTo>
                  <a:cubicBezTo>
                    <a:pt x="9417" y="3609"/>
                    <a:pt x="9787" y="3425"/>
                    <a:pt x="9633" y="2833"/>
                  </a:cubicBezTo>
                  <a:cubicBezTo>
                    <a:pt x="8111" y="48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127162" flipH="1">
              <a:off x="1105107" y="1977903"/>
              <a:ext cx="133541" cy="77121"/>
            </a:xfrm>
            <a:custGeom>
              <a:avLst/>
              <a:gdLst/>
              <a:ahLst/>
              <a:cxnLst/>
              <a:rect l="l" t="t" r="r" b="b"/>
              <a:pathLst>
                <a:path w="4748" h="2742" extrusionOk="0">
                  <a:moveTo>
                    <a:pt x="870" y="1"/>
                  </a:moveTo>
                  <a:cubicBezTo>
                    <a:pt x="816" y="1"/>
                    <a:pt x="806" y="100"/>
                    <a:pt x="867" y="116"/>
                  </a:cubicBezTo>
                  <a:cubicBezTo>
                    <a:pt x="1514" y="277"/>
                    <a:pt x="2162" y="472"/>
                    <a:pt x="2793" y="682"/>
                  </a:cubicBezTo>
                  <a:cubicBezTo>
                    <a:pt x="3101" y="779"/>
                    <a:pt x="3408" y="893"/>
                    <a:pt x="3716" y="1006"/>
                  </a:cubicBezTo>
                  <a:cubicBezTo>
                    <a:pt x="3861" y="1054"/>
                    <a:pt x="4007" y="1103"/>
                    <a:pt x="4153" y="1168"/>
                  </a:cubicBezTo>
                  <a:cubicBezTo>
                    <a:pt x="4315" y="1233"/>
                    <a:pt x="4460" y="1297"/>
                    <a:pt x="4622" y="1330"/>
                  </a:cubicBezTo>
                  <a:cubicBezTo>
                    <a:pt x="4628" y="1331"/>
                    <a:pt x="4633" y="1331"/>
                    <a:pt x="4638" y="1331"/>
                  </a:cubicBezTo>
                  <a:cubicBezTo>
                    <a:pt x="4709" y="1331"/>
                    <a:pt x="4748" y="1229"/>
                    <a:pt x="4687" y="1184"/>
                  </a:cubicBezTo>
                  <a:cubicBezTo>
                    <a:pt x="4541" y="1103"/>
                    <a:pt x="4380" y="1038"/>
                    <a:pt x="4234" y="990"/>
                  </a:cubicBezTo>
                  <a:cubicBezTo>
                    <a:pt x="4072" y="925"/>
                    <a:pt x="3926" y="876"/>
                    <a:pt x="3764" y="812"/>
                  </a:cubicBezTo>
                  <a:cubicBezTo>
                    <a:pt x="3457" y="698"/>
                    <a:pt x="3133" y="601"/>
                    <a:pt x="2809" y="504"/>
                  </a:cubicBezTo>
                  <a:cubicBezTo>
                    <a:pt x="2178" y="294"/>
                    <a:pt x="1530" y="148"/>
                    <a:pt x="883" y="2"/>
                  </a:cubicBezTo>
                  <a:cubicBezTo>
                    <a:pt x="878" y="1"/>
                    <a:pt x="874" y="1"/>
                    <a:pt x="870" y="1"/>
                  </a:cubicBezTo>
                  <a:close/>
                  <a:moveTo>
                    <a:pt x="83" y="822"/>
                  </a:moveTo>
                  <a:cubicBezTo>
                    <a:pt x="31" y="822"/>
                    <a:pt x="0" y="911"/>
                    <a:pt x="57" y="925"/>
                  </a:cubicBezTo>
                  <a:cubicBezTo>
                    <a:pt x="721" y="1184"/>
                    <a:pt x="1368" y="1475"/>
                    <a:pt x="2000" y="1783"/>
                  </a:cubicBezTo>
                  <a:cubicBezTo>
                    <a:pt x="2324" y="1929"/>
                    <a:pt x="2631" y="2091"/>
                    <a:pt x="2955" y="2252"/>
                  </a:cubicBezTo>
                  <a:cubicBezTo>
                    <a:pt x="3101" y="2333"/>
                    <a:pt x="3246" y="2414"/>
                    <a:pt x="3392" y="2495"/>
                  </a:cubicBezTo>
                  <a:cubicBezTo>
                    <a:pt x="3554" y="2576"/>
                    <a:pt x="3716" y="2706"/>
                    <a:pt x="3894" y="2738"/>
                  </a:cubicBezTo>
                  <a:cubicBezTo>
                    <a:pt x="3900" y="2740"/>
                    <a:pt x="3907" y="2741"/>
                    <a:pt x="3914" y="2741"/>
                  </a:cubicBezTo>
                  <a:cubicBezTo>
                    <a:pt x="3958" y="2741"/>
                    <a:pt x="4001" y="2699"/>
                    <a:pt x="3959" y="2657"/>
                  </a:cubicBezTo>
                  <a:cubicBezTo>
                    <a:pt x="3845" y="2544"/>
                    <a:pt x="3667" y="2463"/>
                    <a:pt x="3538" y="2382"/>
                  </a:cubicBezTo>
                  <a:cubicBezTo>
                    <a:pt x="3376" y="2301"/>
                    <a:pt x="3230" y="2220"/>
                    <a:pt x="3068" y="2139"/>
                  </a:cubicBezTo>
                  <a:cubicBezTo>
                    <a:pt x="2744" y="1961"/>
                    <a:pt x="2421" y="1815"/>
                    <a:pt x="2097" y="1653"/>
                  </a:cubicBezTo>
                  <a:cubicBezTo>
                    <a:pt x="1449" y="1346"/>
                    <a:pt x="786" y="1071"/>
                    <a:pt x="106" y="828"/>
                  </a:cubicBezTo>
                  <a:cubicBezTo>
                    <a:pt x="98" y="824"/>
                    <a:pt x="90" y="822"/>
                    <a:pt x="83" y="8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127162" flipH="1">
              <a:off x="1754704" y="1663913"/>
              <a:ext cx="85362" cy="53298"/>
            </a:xfrm>
            <a:custGeom>
              <a:avLst/>
              <a:gdLst/>
              <a:ahLst/>
              <a:cxnLst/>
              <a:rect l="l" t="t" r="r" b="b"/>
              <a:pathLst>
                <a:path w="3035" h="1895" extrusionOk="0">
                  <a:moveTo>
                    <a:pt x="1727" y="0"/>
                  </a:moveTo>
                  <a:cubicBezTo>
                    <a:pt x="1646" y="0"/>
                    <a:pt x="1630" y="98"/>
                    <a:pt x="1679" y="146"/>
                  </a:cubicBezTo>
                  <a:cubicBezTo>
                    <a:pt x="1695" y="162"/>
                    <a:pt x="1727" y="179"/>
                    <a:pt x="1760" y="195"/>
                  </a:cubicBezTo>
                  <a:cubicBezTo>
                    <a:pt x="1776" y="195"/>
                    <a:pt x="1808" y="211"/>
                    <a:pt x="1825" y="211"/>
                  </a:cubicBezTo>
                  <a:cubicBezTo>
                    <a:pt x="1837" y="215"/>
                    <a:pt x="1850" y="217"/>
                    <a:pt x="1863" y="217"/>
                  </a:cubicBezTo>
                  <a:cubicBezTo>
                    <a:pt x="1902" y="217"/>
                    <a:pt x="1942" y="199"/>
                    <a:pt x="1954" y="162"/>
                  </a:cubicBezTo>
                  <a:cubicBezTo>
                    <a:pt x="1970" y="114"/>
                    <a:pt x="1954" y="49"/>
                    <a:pt x="1905" y="33"/>
                  </a:cubicBezTo>
                  <a:cubicBezTo>
                    <a:pt x="1873" y="33"/>
                    <a:pt x="1857" y="17"/>
                    <a:pt x="1825" y="0"/>
                  </a:cubicBezTo>
                  <a:close/>
                  <a:moveTo>
                    <a:pt x="2683" y="534"/>
                  </a:moveTo>
                  <a:cubicBezTo>
                    <a:pt x="2583" y="534"/>
                    <a:pt x="2558" y="683"/>
                    <a:pt x="2650" y="729"/>
                  </a:cubicBezTo>
                  <a:cubicBezTo>
                    <a:pt x="2731" y="761"/>
                    <a:pt x="2812" y="761"/>
                    <a:pt x="2909" y="794"/>
                  </a:cubicBezTo>
                  <a:cubicBezTo>
                    <a:pt x="2914" y="795"/>
                    <a:pt x="2918" y="795"/>
                    <a:pt x="2923" y="795"/>
                  </a:cubicBezTo>
                  <a:cubicBezTo>
                    <a:pt x="3009" y="795"/>
                    <a:pt x="3034" y="647"/>
                    <a:pt x="2942" y="616"/>
                  </a:cubicBezTo>
                  <a:cubicBezTo>
                    <a:pt x="2861" y="583"/>
                    <a:pt x="2780" y="551"/>
                    <a:pt x="2699" y="535"/>
                  </a:cubicBezTo>
                  <a:cubicBezTo>
                    <a:pt x="2693" y="534"/>
                    <a:pt x="2688" y="534"/>
                    <a:pt x="2683" y="534"/>
                  </a:cubicBezTo>
                  <a:close/>
                  <a:moveTo>
                    <a:pt x="784" y="614"/>
                  </a:moveTo>
                  <a:cubicBezTo>
                    <a:pt x="743" y="614"/>
                    <a:pt x="705" y="624"/>
                    <a:pt x="675" y="648"/>
                  </a:cubicBezTo>
                  <a:cubicBezTo>
                    <a:pt x="610" y="680"/>
                    <a:pt x="643" y="778"/>
                    <a:pt x="707" y="794"/>
                  </a:cubicBezTo>
                  <a:cubicBezTo>
                    <a:pt x="733" y="794"/>
                    <a:pt x="757" y="791"/>
                    <a:pt x="778" y="791"/>
                  </a:cubicBezTo>
                  <a:cubicBezTo>
                    <a:pt x="811" y="791"/>
                    <a:pt x="840" y="797"/>
                    <a:pt x="869" y="826"/>
                  </a:cubicBezTo>
                  <a:cubicBezTo>
                    <a:pt x="886" y="834"/>
                    <a:pt x="902" y="838"/>
                    <a:pt x="916" y="838"/>
                  </a:cubicBezTo>
                  <a:cubicBezTo>
                    <a:pt x="990" y="838"/>
                    <a:pt x="1037" y="750"/>
                    <a:pt x="983" y="697"/>
                  </a:cubicBezTo>
                  <a:cubicBezTo>
                    <a:pt x="931" y="645"/>
                    <a:pt x="854" y="614"/>
                    <a:pt x="784" y="614"/>
                  </a:cubicBezTo>
                  <a:close/>
                  <a:moveTo>
                    <a:pt x="1892" y="890"/>
                  </a:moveTo>
                  <a:cubicBezTo>
                    <a:pt x="1807" y="890"/>
                    <a:pt x="1797" y="1037"/>
                    <a:pt x="1889" y="1037"/>
                  </a:cubicBezTo>
                  <a:cubicBezTo>
                    <a:pt x="2003" y="1053"/>
                    <a:pt x="2116" y="1085"/>
                    <a:pt x="2213" y="1118"/>
                  </a:cubicBezTo>
                  <a:cubicBezTo>
                    <a:pt x="2218" y="1119"/>
                    <a:pt x="2224" y="1119"/>
                    <a:pt x="2229" y="1119"/>
                  </a:cubicBezTo>
                  <a:cubicBezTo>
                    <a:pt x="2300" y="1119"/>
                    <a:pt x="2337" y="1018"/>
                    <a:pt x="2262" y="988"/>
                  </a:cubicBezTo>
                  <a:cubicBezTo>
                    <a:pt x="2148" y="939"/>
                    <a:pt x="2035" y="907"/>
                    <a:pt x="1905" y="891"/>
                  </a:cubicBezTo>
                  <a:cubicBezTo>
                    <a:pt x="1901" y="890"/>
                    <a:pt x="1896" y="890"/>
                    <a:pt x="1892" y="890"/>
                  </a:cubicBezTo>
                  <a:close/>
                  <a:moveTo>
                    <a:pt x="111" y="1310"/>
                  </a:moveTo>
                  <a:cubicBezTo>
                    <a:pt x="39" y="1310"/>
                    <a:pt x="1" y="1427"/>
                    <a:pt x="92" y="1457"/>
                  </a:cubicBezTo>
                  <a:cubicBezTo>
                    <a:pt x="189" y="1490"/>
                    <a:pt x="303" y="1506"/>
                    <a:pt x="400" y="1538"/>
                  </a:cubicBezTo>
                  <a:cubicBezTo>
                    <a:pt x="406" y="1540"/>
                    <a:pt x="412" y="1540"/>
                    <a:pt x="418" y="1540"/>
                  </a:cubicBezTo>
                  <a:cubicBezTo>
                    <a:pt x="487" y="1540"/>
                    <a:pt x="523" y="1455"/>
                    <a:pt x="448" y="1425"/>
                  </a:cubicBezTo>
                  <a:cubicBezTo>
                    <a:pt x="351" y="1377"/>
                    <a:pt x="238" y="1328"/>
                    <a:pt x="125" y="1312"/>
                  </a:cubicBezTo>
                  <a:cubicBezTo>
                    <a:pt x="120" y="1311"/>
                    <a:pt x="115" y="1310"/>
                    <a:pt x="111" y="1310"/>
                  </a:cubicBezTo>
                  <a:close/>
                  <a:moveTo>
                    <a:pt x="1242" y="1700"/>
                  </a:moveTo>
                  <a:cubicBezTo>
                    <a:pt x="1193" y="1717"/>
                    <a:pt x="1161" y="1797"/>
                    <a:pt x="1209" y="1830"/>
                  </a:cubicBezTo>
                  <a:cubicBezTo>
                    <a:pt x="1306" y="1895"/>
                    <a:pt x="1468" y="1895"/>
                    <a:pt x="1598" y="1895"/>
                  </a:cubicBezTo>
                  <a:cubicBezTo>
                    <a:pt x="1679" y="1895"/>
                    <a:pt x="1711" y="1781"/>
                    <a:pt x="1614" y="1765"/>
                  </a:cubicBezTo>
                  <a:cubicBezTo>
                    <a:pt x="1549" y="1749"/>
                    <a:pt x="1485" y="1733"/>
                    <a:pt x="1420" y="1733"/>
                  </a:cubicBezTo>
                  <a:cubicBezTo>
                    <a:pt x="1355" y="1717"/>
                    <a:pt x="1306" y="1700"/>
                    <a:pt x="1242" y="17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2"/>
          <p:cNvGrpSpPr/>
          <p:nvPr/>
        </p:nvGrpSpPr>
        <p:grpSpPr>
          <a:xfrm rot="-9438112">
            <a:off x="-721914" y="3790303"/>
            <a:ext cx="3985427" cy="2486931"/>
            <a:chOff x="-668393" y="-708062"/>
            <a:chExt cx="3159812" cy="1971742"/>
          </a:xfrm>
        </p:grpSpPr>
        <p:sp>
          <p:nvSpPr>
            <p:cNvPr id="67" name="Google Shape;67;p2"/>
            <p:cNvSpPr/>
            <p:nvPr/>
          </p:nvSpPr>
          <p:spPr>
            <a:xfrm rot="9574472" flipH="1">
              <a:off x="-590991" y="-214669"/>
              <a:ext cx="3005008" cy="984956"/>
            </a:xfrm>
            <a:custGeom>
              <a:avLst/>
              <a:gdLst/>
              <a:ahLst/>
              <a:cxnLst/>
              <a:rect l="l" t="t" r="r" b="b"/>
              <a:pathLst>
                <a:path w="95533" h="31313" fill="none" extrusionOk="0">
                  <a:moveTo>
                    <a:pt x="0" y="31313"/>
                  </a:moveTo>
                  <a:cubicBezTo>
                    <a:pt x="8475" y="22679"/>
                    <a:pt x="17141" y="13885"/>
                    <a:pt x="27913" y="8379"/>
                  </a:cubicBezTo>
                  <a:cubicBezTo>
                    <a:pt x="38127" y="3177"/>
                    <a:pt x="49697" y="1214"/>
                    <a:pt x="61156" y="607"/>
                  </a:cubicBezTo>
                  <a:cubicBezTo>
                    <a:pt x="72599" y="1"/>
                    <a:pt x="84074" y="671"/>
                    <a:pt x="95532" y="40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9574472" flipH="1">
              <a:off x="-476444" y="-176490"/>
              <a:ext cx="2664663" cy="771092"/>
            </a:xfrm>
            <a:custGeom>
              <a:avLst/>
              <a:gdLst/>
              <a:ahLst/>
              <a:cxnLst/>
              <a:rect l="l" t="t" r="r" b="b"/>
              <a:pathLst>
                <a:path w="84713" h="24514" fill="none" extrusionOk="0">
                  <a:moveTo>
                    <a:pt x="97" y="24513"/>
                  </a:moveTo>
                  <a:cubicBezTo>
                    <a:pt x="1" y="23747"/>
                    <a:pt x="655" y="23125"/>
                    <a:pt x="1262" y="22630"/>
                  </a:cubicBezTo>
                  <a:cubicBezTo>
                    <a:pt x="8364" y="16885"/>
                    <a:pt x="15848" y="11427"/>
                    <a:pt x="24291" y="7884"/>
                  </a:cubicBezTo>
                  <a:cubicBezTo>
                    <a:pt x="28759" y="6001"/>
                    <a:pt x="33467" y="4692"/>
                    <a:pt x="38207" y="3655"/>
                  </a:cubicBezTo>
                  <a:cubicBezTo>
                    <a:pt x="53448" y="351"/>
                    <a:pt x="69344" y="0"/>
                    <a:pt x="84713" y="2633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9574472" flipH="1">
              <a:off x="-425615" y="-247496"/>
              <a:ext cx="2618455" cy="639075"/>
            </a:xfrm>
            <a:custGeom>
              <a:avLst/>
              <a:gdLst/>
              <a:ahLst/>
              <a:cxnLst/>
              <a:rect l="l" t="t" r="r" b="b"/>
              <a:pathLst>
                <a:path w="83244" h="20317" fill="none" extrusionOk="0">
                  <a:moveTo>
                    <a:pt x="0" y="20316"/>
                  </a:moveTo>
                  <a:cubicBezTo>
                    <a:pt x="1516" y="18417"/>
                    <a:pt x="3559" y="17013"/>
                    <a:pt x="5634" y="15720"/>
                  </a:cubicBezTo>
                  <a:cubicBezTo>
                    <a:pt x="13166" y="11076"/>
                    <a:pt x="24466" y="4086"/>
                    <a:pt x="33163" y="2442"/>
                  </a:cubicBezTo>
                  <a:cubicBezTo>
                    <a:pt x="46058" y="0"/>
                    <a:pt x="70173" y="1708"/>
                    <a:pt x="83243" y="2841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2"/>
          <p:cNvSpPr txBox="1">
            <a:spLocks noGrp="1"/>
          </p:cNvSpPr>
          <p:nvPr>
            <p:ph type="ctrTitle"/>
          </p:nvPr>
        </p:nvSpPr>
        <p:spPr>
          <a:xfrm flipH="1">
            <a:off x="710390" y="1703850"/>
            <a:ext cx="4833300" cy="17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2"/>
          <p:cNvSpPr txBox="1">
            <a:spLocks noGrp="1"/>
          </p:cNvSpPr>
          <p:nvPr>
            <p:ph type="subTitle" idx="1"/>
          </p:nvPr>
        </p:nvSpPr>
        <p:spPr>
          <a:xfrm flipH="1">
            <a:off x="710165" y="348735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5353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7"/>
          <p:cNvGrpSpPr/>
          <p:nvPr/>
        </p:nvGrpSpPr>
        <p:grpSpPr>
          <a:xfrm rot="9121908" flipH="1">
            <a:off x="7414958" y="-712387"/>
            <a:ext cx="2617670" cy="1641558"/>
            <a:chOff x="7287910" y="-236988"/>
            <a:chExt cx="1966109" cy="1232758"/>
          </a:xfrm>
        </p:grpSpPr>
        <p:sp>
          <p:nvSpPr>
            <p:cNvPr id="542" name="Google Shape;542;p17"/>
            <p:cNvSpPr/>
            <p:nvPr/>
          </p:nvSpPr>
          <p:spPr>
            <a:xfrm rot="854966">
              <a:off x="7328234" y="410500"/>
              <a:ext cx="429231" cy="381295"/>
            </a:xfrm>
            <a:custGeom>
              <a:avLst/>
              <a:gdLst/>
              <a:ahLst/>
              <a:cxnLst/>
              <a:rect l="l" t="t" r="r" b="b"/>
              <a:pathLst>
                <a:path w="12912" h="11470" extrusionOk="0">
                  <a:moveTo>
                    <a:pt x="8213" y="0"/>
                  </a:moveTo>
                  <a:cubicBezTo>
                    <a:pt x="7130" y="0"/>
                    <a:pt x="6044" y="171"/>
                    <a:pt x="4995" y="502"/>
                  </a:cubicBezTo>
                  <a:cubicBezTo>
                    <a:pt x="3112" y="1093"/>
                    <a:pt x="1373" y="2354"/>
                    <a:pt x="495" y="4141"/>
                  </a:cubicBezTo>
                  <a:cubicBezTo>
                    <a:pt x="192" y="4763"/>
                    <a:pt x="0" y="5530"/>
                    <a:pt x="367" y="6120"/>
                  </a:cubicBezTo>
                  <a:cubicBezTo>
                    <a:pt x="766" y="6790"/>
                    <a:pt x="1644" y="6934"/>
                    <a:pt x="2410" y="7014"/>
                  </a:cubicBezTo>
                  <a:cubicBezTo>
                    <a:pt x="1835" y="7812"/>
                    <a:pt x="1756" y="8945"/>
                    <a:pt x="2219" y="9823"/>
                  </a:cubicBezTo>
                  <a:cubicBezTo>
                    <a:pt x="2764" y="10885"/>
                    <a:pt x="3982" y="11470"/>
                    <a:pt x="5178" y="11470"/>
                  </a:cubicBezTo>
                  <a:cubicBezTo>
                    <a:pt x="5347" y="11470"/>
                    <a:pt x="5515" y="11458"/>
                    <a:pt x="5682" y="11434"/>
                  </a:cubicBezTo>
                  <a:cubicBezTo>
                    <a:pt x="7038" y="11259"/>
                    <a:pt x="8235" y="10461"/>
                    <a:pt x="9193" y="9503"/>
                  </a:cubicBezTo>
                  <a:cubicBezTo>
                    <a:pt x="11060" y="7604"/>
                    <a:pt x="12799" y="5226"/>
                    <a:pt x="12879" y="2577"/>
                  </a:cubicBezTo>
                  <a:cubicBezTo>
                    <a:pt x="12911" y="1875"/>
                    <a:pt x="12656" y="550"/>
                    <a:pt x="9656" y="103"/>
                  </a:cubicBezTo>
                  <a:cubicBezTo>
                    <a:pt x="9178" y="34"/>
                    <a:pt x="8696" y="0"/>
                    <a:pt x="8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7"/>
            <p:cNvSpPr/>
            <p:nvPr/>
          </p:nvSpPr>
          <p:spPr>
            <a:xfrm rot="854966">
              <a:off x="7428256" y="466092"/>
              <a:ext cx="400575" cy="289146"/>
            </a:xfrm>
            <a:custGeom>
              <a:avLst/>
              <a:gdLst/>
              <a:ahLst/>
              <a:cxnLst/>
              <a:rect l="l" t="t" r="r" b="b"/>
              <a:pathLst>
                <a:path w="12050" h="8698" fill="none" extrusionOk="0">
                  <a:moveTo>
                    <a:pt x="1" y="5905"/>
                  </a:moveTo>
                  <a:cubicBezTo>
                    <a:pt x="1261" y="4995"/>
                    <a:pt x="2586" y="4149"/>
                    <a:pt x="3958" y="3399"/>
                  </a:cubicBezTo>
                  <a:cubicBezTo>
                    <a:pt x="6432" y="2027"/>
                    <a:pt x="9257" y="878"/>
                    <a:pt x="12050" y="1404"/>
                  </a:cubicBezTo>
                  <a:moveTo>
                    <a:pt x="1916" y="6958"/>
                  </a:moveTo>
                  <a:cubicBezTo>
                    <a:pt x="2362" y="5953"/>
                    <a:pt x="2825" y="4947"/>
                    <a:pt x="3272" y="3958"/>
                  </a:cubicBezTo>
                  <a:cubicBezTo>
                    <a:pt x="3288" y="3926"/>
                    <a:pt x="3304" y="3910"/>
                    <a:pt x="3288" y="3878"/>
                  </a:cubicBezTo>
                  <a:cubicBezTo>
                    <a:pt x="3288" y="3814"/>
                    <a:pt x="3224" y="3798"/>
                    <a:pt x="3160" y="3782"/>
                  </a:cubicBezTo>
                  <a:cubicBezTo>
                    <a:pt x="2139" y="3559"/>
                    <a:pt x="1134" y="3335"/>
                    <a:pt x="112" y="3112"/>
                  </a:cubicBezTo>
                  <a:moveTo>
                    <a:pt x="2937" y="8698"/>
                  </a:moveTo>
                  <a:cubicBezTo>
                    <a:pt x="4054" y="6719"/>
                    <a:pt x="5203" y="4692"/>
                    <a:pt x="5570" y="2442"/>
                  </a:cubicBezTo>
                  <a:cubicBezTo>
                    <a:pt x="4246" y="1835"/>
                    <a:pt x="2793" y="1484"/>
                    <a:pt x="1325" y="1436"/>
                  </a:cubicBezTo>
                  <a:moveTo>
                    <a:pt x="6320" y="4947"/>
                  </a:moveTo>
                  <a:cubicBezTo>
                    <a:pt x="6895" y="3862"/>
                    <a:pt x="7374" y="2713"/>
                    <a:pt x="7757" y="1548"/>
                  </a:cubicBezTo>
                  <a:cubicBezTo>
                    <a:pt x="6671" y="1037"/>
                    <a:pt x="5586" y="511"/>
                    <a:pt x="4501" y="0"/>
                  </a:cubicBezTo>
                </a:path>
              </a:pathLst>
            </a:custGeom>
            <a:solidFill>
              <a:schemeClr val="accent6"/>
            </a:solidFill>
            <a:ln w="83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7"/>
            <p:cNvSpPr/>
            <p:nvPr/>
          </p:nvSpPr>
          <p:spPr>
            <a:xfrm rot="854966">
              <a:off x="7692993" y="192131"/>
              <a:ext cx="386813" cy="284924"/>
            </a:xfrm>
            <a:custGeom>
              <a:avLst/>
              <a:gdLst/>
              <a:ahLst/>
              <a:cxnLst/>
              <a:rect l="l" t="t" r="r" b="b"/>
              <a:pathLst>
                <a:path w="11636" h="8571" fill="none" extrusionOk="0">
                  <a:moveTo>
                    <a:pt x="1661" y="2394"/>
                  </a:moveTo>
                  <a:cubicBezTo>
                    <a:pt x="3448" y="2075"/>
                    <a:pt x="5299" y="2027"/>
                    <a:pt x="7071" y="2442"/>
                  </a:cubicBezTo>
                  <a:cubicBezTo>
                    <a:pt x="8826" y="2873"/>
                    <a:pt x="10486" y="3799"/>
                    <a:pt x="11635" y="5203"/>
                  </a:cubicBezTo>
                  <a:cubicBezTo>
                    <a:pt x="9736" y="4517"/>
                    <a:pt x="7598" y="4485"/>
                    <a:pt x="5667" y="5075"/>
                  </a:cubicBezTo>
                  <a:cubicBezTo>
                    <a:pt x="3735" y="5682"/>
                    <a:pt x="1996" y="6927"/>
                    <a:pt x="815" y="8570"/>
                  </a:cubicBezTo>
                  <a:moveTo>
                    <a:pt x="8507" y="4660"/>
                  </a:moveTo>
                  <a:cubicBezTo>
                    <a:pt x="7039" y="5027"/>
                    <a:pt x="5842" y="6256"/>
                    <a:pt x="5539" y="7725"/>
                  </a:cubicBezTo>
                  <a:moveTo>
                    <a:pt x="4422" y="5602"/>
                  </a:moveTo>
                  <a:cubicBezTo>
                    <a:pt x="3895" y="5506"/>
                    <a:pt x="3352" y="5634"/>
                    <a:pt x="2826" y="5762"/>
                  </a:cubicBezTo>
                  <a:cubicBezTo>
                    <a:pt x="2347" y="5873"/>
                    <a:pt x="1852" y="6001"/>
                    <a:pt x="1373" y="6113"/>
                  </a:cubicBezTo>
                  <a:cubicBezTo>
                    <a:pt x="879" y="6240"/>
                    <a:pt x="368" y="6368"/>
                    <a:pt x="1" y="6703"/>
                  </a:cubicBezTo>
                  <a:moveTo>
                    <a:pt x="7566" y="2474"/>
                  </a:moveTo>
                  <a:cubicBezTo>
                    <a:pt x="7390" y="2235"/>
                    <a:pt x="7215" y="1995"/>
                    <a:pt x="7007" y="1788"/>
                  </a:cubicBezTo>
                  <a:cubicBezTo>
                    <a:pt x="6704" y="1485"/>
                    <a:pt x="6305" y="1277"/>
                    <a:pt x="5938" y="1101"/>
                  </a:cubicBezTo>
                  <a:cubicBezTo>
                    <a:pt x="4996" y="655"/>
                    <a:pt x="4039" y="272"/>
                    <a:pt x="3049" y="0"/>
                  </a:cubicBezTo>
                </a:path>
              </a:pathLst>
            </a:custGeom>
            <a:solidFill>
              <a:schemeClr val="accent6"/>
            </a:solidFill>
            <a:ln w="55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7"/>
            <p:cNvSpPr/>
            <p:nvPr/>
          </p:nvSpPr>
          <p:spPr>
            <a:xfrm rot="854966">
              <a:off x="7661495" y="128213"/>
              <a:ext cx="247792" cy="367665"/>
            </a:xfrm>
            <a:custGeom>
              <a:avLst/>
              <a:gdLst/>
              <a:ahLst/>
              <a:cxnLst/>
              <a:rect l="l" t="t" r="r" b="b"/>
              <a:pathLst>
                <a:path w="7454" h="11060" extrusionOk="0">
                  <a:moveTo>
                    <a:pt x="3526" y="0"/>
                  </a:moveTo>
                  <a:cubicBezTo>
                    <a:pt x="3096" y="0"/>
                    <a:pt x="2702" y="272"/>
                    <a:pt x="2570" y="707"/>
                  </a:cubicBezTo>
                  <a:cubicBezTo>
                    <a:pt x="2410" y="1234"/>
                    <a:pt x="2714" y="1777"/>
                    <a:pt x="3240" y="1936"/>
                  </a:cubicBezTo>
                  <a:cubicBezTo>
                    <a:pt x="3329" y="1961"/>
                    <a:pt x="3419" y="1973"/>
                    <a:pt x="3508" y="1973"/>
                  </a:cubicBezTo>
                  <a:cubicBezTo>
                    <a:pt x="3932" y="1973"/>
                    <a:pt x="4334" y="1701"/>
                    <a:pt x="4453" y="1266"/>
                  </a:cubicBezTo>
                  <a:cubicBezTo>
                    <a:pt x="4613" y="739"/>
                    <a:pt x="4310" y="197"/>
                    <a:pt x="3799" y="37"/>
                  </a:cubicBezTo>
                  <a:cubicBezTo>
                    <a:pt x="3708" y="12"/>
                    <a:pt x="3616" y="0"/>
                    <a:pt x="3526" y="0"/>
                  </a:cubicBezTo>
                  <a:close/>
                  <a:moveTo>
                    <a:pt x="2632" y="2793"/>
                  </a:moveTo>
                  <a:cubicBezTo>
                    <a:pt x="2202" y="2793"/>
                    <a:pt x="1808" y="3065"/>
                    <a:pt x="1676" y="3500"/>
                  </a:cubicBezTo>
                  <a:cubicBezTo>
                    <a:pt x="1517" y="4011"/>
                    <a:pt x="1820" y="4570"/>
                    <a:pt x="2347" y="4713"/>
                  </a:cubicBezTo>
                  <a:cubicBezTo>
                    <a:pt x="2439" y="4742"/>
                    <a:pt x="2534" y="4756"/>
                    <a:pt x="2627" y="4756"/>
                  </a:cubicBezTo>
                  <a:cubicBezTo>
                    <a:pt x="3046" y="4756"/>
                    <a:pt x="3442" y="4477"/>
                    <a:pt x="3560" y="4059"/>
                  </a:cubicBezTo>
                  <a:cubicBezTo>
                    <a:pt x="3719" y="3532"/>
                    <a:pt x="3416" y="2990"/>
                    <a:pt x="2905" y="2830"/>
                  </a:cubicBezTo>
                  <a:cubicBezTo>
                    <a:pt x="2814" y="2805"/>
                    <a:pt x="2722" y="2793"/>
                    <a:pt x="2632" y="2793"/>
                  </a:cubicBezTo>
                  <a:close/>
                  <a:moveTo>
                    <a:pt x="1116" y="6575"/>
                  </a:moveTo>
                  <a:cubicBezTo>
                    <a:pt x="686" y="6575"/>
                    <a:pt x="292" y="6847"/>
                    <a:pt x="160" y="7283"/>
                  </a:cubicBezTo>
                  <a:cubicBezTo>
                    <a:pt x="1" y="7793"/>
                    <a:pt x="304" y="8352"/>
                    <a:pt x="830" y="8496"/>
                  </a:cubicBezTo>
                  <a:cubicBezTo>
                    <a:pt x="923" y="8524"/>
                    <a:pt x="1017" y="8538"/>
                    <a:pt x="1111" y="8538"/>
                  </a:cubicBezTo>
                  <a:cubicBezTo>
                    <a:pt x="1530" y="8538"/>
                    <a:pt x="1926" y="8259"/>
                    <a:pt x="2043" y="7841"/>
                  </a:cubicBezTo>
                  <a:cubicBezTo>
                    <a:pt x="2203" y="7315"/>
                    <a:pt x="1900" y="6772"/>
                    <a:pt x="1389" y="6612"/>
                  </a:cubicBezTo>
                  <a:cubicBezTo>
                    <a:pt x="1298" y="6587"/>
                    <a:pt x="1206" y="6575"/>
                    <a:pt x="1116" y="6575"/>
                  </a:cubicBezTo>
                  <a:close/>
                  <a:moveTo>
                    <a:pt x="6356" y="8443"/>
                  </a:moveTo>
                  <a:cubicBezTo>
                    <a:pt x="5932" y="8443"/>
                    <a:pt x="5530" y="8714"/>
                    <a:pt x="5411" y="9150"/>
                  </a:cubicBezTo>
                  <a:cubicBezTo>
                    <a:pt x="5251" y="9677"/>
                    <a:pt x="5554" y="10219"/>
                    <a:pt x="6065" y="10379"/>
                  </a:cubicBezTo>
                  <a:cubicBezTo>
                    <a:pt x="6156" y="10404"/>
                    <a:pt x="6248" y="10416"/>
                    <a:pt x="6338" y="10416"/>
                  </a:cubicBezTo>
                  <a:cubicBezTo>
                    <a:pt x="6768" y="10416"/>
                    <a:pt x="7162" y="10144"/>
                    <a:pt x="7294" y="9708"/>
                  </a:cubicBezTo>
                  <a:cubicBezTo>
                    <a:pt x="7454" y="9182"/>
                    <a:pt x="7150" y="8639"/>
                    <a:pt x="6624" y="8480"/>
                  </a:cubicBezTo>
                  <a:cubicBezTo>
                    <a:pt x="6535" y="8455"/>
                    <a:pt x="6445" y="8443"/>
                    <a:pt x="6356" y="8443"/>
                  </a:cubicBezTo>
                  <a:close/>
                  <a:moveTo>
                    <a:pt x="1856" y="9097"/>
                  </a:moveTo>
                  <a:cubicBezTo>
                    <a:pt x="1431" y="9097"/>
                    <a:pt x="1029" y="9369"/>
                    <a:pt x="910" y="9804"/>
                  </a:cubicBezTo>
                  <a:cubicBezTo>
                    <a:pt x="751" y="10315"/>
                    <a:pt x="1054" y="10873"/>
                    <a:pt x="1565" y="11017"/>
                  </a:cubicBezTo>
                  <a:cubicBezTo>
                    <a:pt x="1660" y="11046"/>
                    <a:pt x="1756" y="11060"/>
                    <a:pt x="1851" y="11060"/>
                  </a:cubicBezTo>
                  <a:cubicBezTo>
                    <a:pt x="2276" y="11060"/>
                    <a:pt x="2663" y="10781"/>
                    <a:pt x="2793" y="10363"/>
                  </a:cubicBezTo>
                  <a:cubicBezTo>
                    <a:pt x="2953" y="9836"/>
                    <a:pt x="2650" y="9293"/>
                    <a:pt x="2123" y="9134"/>
                  </a:cubicBezTo>
                  <a:cubicBezTo>
                    <a:pt x="2035" y="9109"/>
                    <a:pt x="1945" y="9097"/>
                    <a:pt x="1856" y="90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7"/>
            <p:cNvSpPr/>
            <p:nvPr/>
          </p:nvSpPr>
          <p:spPr>
            <a:xfrm rot="854966">
              <a:off x="7843661" y="-14112"/>
              <a:ext cx="1327949" cy="835590"/>
            </a:xfrm>
            <a:custGeom>
              <a:avLst/>
              <a:gdLst/>
              <a:ahLst/>
              <a:cxnLst/>
              <a:rect l="l" t="t" r="r" b="b"/>
              <a:pathLst>
                <a:path w="39947" h="25136" fill="none" extrusionOk="0">
                  <a:moveTo>
                    <a:pt x="1" y="25136"/>
                  </a:moveTo>
                  <a:cubicBezTo>
                    <a:pt x="6384" y="15225"/>
                    <a:pt x="15880" y="7341"/>
                    <a:pt x="26812" y="2905"/>
                  </a:cubicBezTo>
                  <a:cubicBezTo>
                    <a:pt x="30977" y="1213"/>
                    <a:pt x="35446" y="0"/>
                    <a:pt x="39947" y="303"/>
                  </a:cubicBezTo>
                </a:path>
              </a:pathLst>
            </a:custGeom>
            <a:solidFill>
              <a:schemeClr val="accent6"/>
            </a:solidFill>
            <a:ln w="1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7"/>
            <p:cNvSpPr/>
            <p:nvPr/>
          </p:nvSpPr>
          <p:spPr>
            <a:xfrm rot="854966">
              <a:off x="7744062" y="575336"/>
              <a:ext cx="285988" cy="349747"/>
            </a:xfrm>
            <a:custGeom>
              <a:avLst/>
              <a:gdLst/>
              <a:ahLst/>
              <a:cxnLst/>
              <a:rect l="l" t="t" r="r" b="b"/>
              <a:pathLst>
                <a:path w="8603" h="10521" extrusionOk="0">
                  <a:moveTo>
                    <a:pt x="4440" y="1"/>
                  </a:moveTo>
                  <a:cubicBezTo>
                    <a:pt x="4101" y="1"/>
                    <a:pt x="3839" y="125"/>
                    <a:pt x="3655" y="241"/>
                  </a:cubicBezTo>
                  <a:cubicBezTo>
                    <a:pt x="1851" y="1374"/>
                    <a:pt x="910" y="3529"/>
                    <a:pt x="351" y="5572"/>
                  </a:cubicBezTo>
                  <a:cubicBezTo>
                    <a:pt x="64" y="6609"/>
                    <a:pt x="0" y="7758"/>
                    <a:pt x="415" y="8763"/>
                  </a:cubicBezTo>
                  <a:cubicBezTo>
                    <a:pt x="818" y="9740"/>
                    <a:pt x="1778" y="10521"/>
                    <a:pt x="2828" y="10521"/>
                  </a:cubicBezTo>
                  <a:cubicBezTo>
                    <a:pt x="2859" y="10521"/>
                    <a:pt x="2890" y="10520"/>
                    <a:pt x="2921" y="10519"/>
                  </a:cubicBezTo>
                  <a:cubicBezTo>
                    <a:pt x="3719" y="10471"/>
                    <a:pt x="4469" y="9976"/>
                    <a:pt x="4788" y="9242"/>
                  </a:cubicBezTo>
                  <a:cubicBezTo>
                    <a:pt x="5155" y="9753"/>
                    <a:pt x="5602" y="10296"/>
                    <a:pt x="6224" y="10311"/>
                  </a:cubicBezTo>
                  <a:cubicBezTo>
                    <a:pt x="6783" y="10311"/>
                    <a:pt x="7230" y="9881"/>
                    <a:pt x="7533" y="9418"/>
                  </a:cubicBezTo>
                  <a:cubicBezTo>
                    <a:pt x="8411" y="8093"/>
                    <a:pt x="8602" y="6401"/>
                    <a:pt x="8251" y="4853"/>
                  </a:cubicBezTo>
                  <a:cubicBezTo>
                    <a:pt x="7980" y="3625"/>
                    <a:pt x="7437" y="2460"/>
                    <a:pt x="6655" y="1486"/>
                  </a:cubicBezTo>
                  <a:cubicBezTo>
                    <a:pt x="5722" y="317"/>
                    <a:pt x="4983" y="1"/>
                    <a:pt x="4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7"/>
            <p:cNvSpPr/>
            <p:nvPr/>
          </p:nvSpPr>
          <p:spPr>
            <a:xfrm rot="854966">
              <a:off x="7806233" y="533688"/>
              <a:ext cx="188354" cy="336384"/>
            </a:xfrm>
            <a:custGeom>
              <a:avLst/>
              <a:gdLst/>
              <a:ahLst/>
              <a:cxnLst/>
              <a:rect l="l" t="t" r="r" b="b"/>
              <a:pathLst>
                <a:path w="5666" h="10119" fill="none" extrusionOk="0">
                  <a:moveTo>
                    <a:pt x="1373" y="0"/>
                  </a:moveTo>
                  <a:cubicBezTo>
                    <a:pt x="2857" y="1724"/>
                    <a:pt x="3208" y="4118"/>
                    <a:pt x="3256" y="6384"/>
                  </a:cubicBezTo>
                  <a:cubicBezTo>
                    <a:pt x="3272" y="7629"/>
                    <a:pt x="3224" y="8889"/>
                    <a:pt x="3112" y="10118"/>
                  </a:cubicBezTo>
                  <a:moveTo>
                    <a:pt x="4996" y="8921"/>
                  </a:moveTo>
                  <a:cubicBezTo>
                    <a:pt x="4421" y="8315"/>
                    <a:pt x="3863" y="7708"/>
                    <a:pt x="3304" y="7086"/>
                  </a:cubicBezTo>
                  <a:cubicBezTo>
                    <a:pt x="3272" y="7054"/>
                    <a:pt x="3224" y="7022"/>
                    <a:pt x="3176" y="7038"/>
                  </a:cubicBezTo>
                  <a:cubicBezTo>
                    <a:pt x="3160" y="7054"/>
                    <a:pt x="3160" y="7070"/>
                    <a:pt x="3144" y="7086"/>
                  </a:cubicBezTo>
                  <a:cubicBezTo>
                    <a:pt x="2634" y="7788"/>
                    <a:pt x="2123" y="8506"/>
                    <a:pt x="1612" y="9225"/>
                  </a:cubicBezTo>
                  <a:moveTo>
                    <a:pt x="5666" y="7421"/>
                  </a:moveTo>
                  <a:cubicBezTo>
                    <a:pt x="5043" y="6432"/>
                    <a:pt x="4214" y="5554"/>
                    <a:pt x="3256" y="4884"/>
                  </a:cubicBezTo>
                  <a:cubicBezTo>
                    <a:pt x="1868" y="6033"/>
                    <a:pt x="926" y="7645"/>
                    <a:pt x="0" y="9209"/>
                  </a:cubicBezTo>
                  <a:moveTo>
                    <a:pt x="5379" y="4644"/>
                  </a:moveTo>
                  <a:cubicBezTo>
                    <a:pt x="4597" y="4102"/>
                    <a:pt x="3799" y="3559"/>
                    <a:pt x="3001" y="3016"/>
                  </a:cubicBezTo>
                  <a:cubicBezTo>
                    <a:pt x="2346" y="3751"/>
                    <a:pt x="1756" y="4549"/>
                    <a:pt x="1245" y="5378"/>
                  </a:cubicBezTo>
                </a:path>
              </a:pathLst>
            </a:custGeom>
            <a:solidFill>
              <a:schemeClr val="accent6"/>
            </a:solidFill>
            <a:ln w="6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7"/>
            <p:cNvSpPr/>
            <p:nvPr/>
          </p:nvSpPr>
          <p:spPr>
            <a:xfrm rot="854966">
              <a:off x="8500270" y="193966"/>
              <a:ext cx="407989" cy="478862"/>
            </a:xfrm>
            <a:custGeom>
              <a:avLst/>
              <a:gdLst/>
              <a:ahLst/>
              <a:cxnLst/>
              <a:rect l="l" t="t" r="r" b="b"/>
              <a:pathLst>
                <a:path w="12273" h="14405" extrusionOk="0">
                  <a:moveTo>
                    <a:pt x="8749" y="1"/>
                  </a:moveTo>
                  <a:cubicBezTo>
                    <a:pt x="8563" y="1"/>
                    <a:pt x="8395" y="27"/>
                    <a:pt x="8251" y="60"/>
                  </a:cubicBezTo>
                  <a:cubicBezTo>
                    <a:pt x="5394" y="682"/>
                    <a:pt x="3160" y="3028"/>
                    <a:pt x="1500" y="5422"/>
                  </a:cubicBezTo>
                  <a:cubicBezTo>
                    <a:pt x="638" y="6651"/>
                    <a:pt x="0" y="8103"/>
                    <a:pt x="80" y="9603"/>
                  </a:cubicBezTo>
                  <a:cubicBezTo>
                    <a:pt x="160" y="11088"/>
                    <a:pt x="1085" y="12604"/>
                    <a:pt x="2522" y="13035"/>
                  </a:cubicBezTo>
                  <a:cubicBezTo>
                    <a:pt x="2796" y="13119"/>
                    <a:pt x="3083" y="13160"/>
                    <a:pt x="3370" y="13160"/>
                  </a:cubicBezTo>
                  <a:cubicBezTo>
                    <a:pt x="4168" y="13160"/>
                    <a:pt x="4970" y="12844"/>
                    <a:pt x="5522" y="12269"/>
                  </a:cubicBezTo>
                  <a:cubicBezTo>
                    <a:pt x="5761" y="13082"/>
                    <a:pt x="6096" y="14008"/>
                    <a:pt x="6894" y="14311"/>
                  </a:cubicBezTo>
                  <a:cubicBezTo>
                    <a:pt x="7065" y="14376"/>
                    <a:pt x="7239" y="14404"/>
                    <a:pt x="7413" y="14404"/>
                  </a:cubicBezTo>
                  <a:cubicBezTo>
                    <a:pt x="7974" y="14404"/>
                    <a:pt x="8542" y="14110"/>
                    <a:pt x="9017" y="13769"/>
                  </a:cubicBezTo>
                  <a:cubicBezTo>
                    <a:pt x="10757" y="12476"/>
                    <a:pt x="11794" y="10353"/>
                    <a:pt x="12065" y="8183"/>
                  </a:cubicBezTo>
                  <a:cubicBezTo>
                    <a:pt x="12273" y="6459"/>
                    <a:pt x="12129" y="4704"/>
                    <a:pt x="11570" y="3060"/>
                  </a:cubicBezTo>
                  <a:cubicBezTo>
                    <a:pt x="10689" y="492"/>
                    <a:pt x="9554" y="1"/>
                    <a:pt x="8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7"/>
            <p:cNvSpPr/>
            <p:nvPr/>
          </p:nvSpPr>
          <p:spPr>
            <a:xfrm rot="854966">
              <a:off x="8583982" y="122033"/>
              <a:ext cx="302409" cy="463205"/>
            </a:xfrm>
            <a:custGeom>
              <a:avLst/>
              <a:gdLst/>
              <a:ahLst/>
              <a:cxnLst/>
              <a:rect l="l" t="t" r="r" b="b"/>
              <a:pathLst>
                <a:path w="9097" h="13934" fill="none" extrusionOk="0">
                  <a:moveTo>
                    <a:pt x="6065" y="1"/>
                  </a:moveTo>
                  <a:cubicBezTo>
                    <a:pt x="7198" y="2921"/>
                    <a:pt x="6527" y="6209"/>
                    <a:pt x="5522" y="9161"/>
                  </a:cubicBezTo>
                  <a:cubicBezTo>
                    <a:pt x="4979" y="10789"/>
                    <a:pt x="4325" y="12385"/>
                    <a:pt x="3591" y="13933"/>
                  </a:cubicBezTo>
                  <a:moveTo>
                    <a:pt x="6591" y="13263"/>
                  </a:moveTo>
                  <a:cubicBezTo>
                    <a:pt x="6144" y="12210"/>
                    <a:pt x="5698" y="11156"/>
                    <a:pt x="5267" y="10103"/>
                  </a:cubicBezTo>
                  <a:cubicBezTo>
                    <a:pt x="5235" y="10039"/>
                    <a:pt x="5203" y="9975"/>
                    <a:pt x="5139" y="9975"/>
                  </a:cubicBezTo>
                  <a:cubicBezTo>
                    <a:pt x="5107" y="9975"/>
                    <a:pt x="5075" y="9991"/>
                    <a:pt x="5059" y="10007"/>
                  </a:cubicBezTo>
                  <a:cubicBezTo>
                    <a:pt x="4070" y="10693"/>
                    <a:pt x="3064" y="11380"/>
                    <a:pt x="2075" y="12066"/>
                  </a:cubicBezTo>
                  <a:moveTo>
                    <a:pt x="8171" y="11619"/>
                  </a:moveTo>
                  <a:cubicBezTo>
                    <a:pt x="7820" y="10039"/>
                    <a:pt x="7166" y="8539"/>
                    <a:pt x="6240" y="7214"/>
                  </a:cubicBezTo>
                  <a:cubicBezTo>
                    <a:pt x="3878" y="8060"/>
                    <a:pt x="1915" y="9704"/>
                    <a:pt x="0" y="11300"/>
                  </a:cubicBezTo>
                  <a:moveTo>
                    <a:pt x="9097" y="7885"/>
                  </a:moveTo>
                  <a:cubicBezTo>
                    <a:pt x="8315" y="6815"/>
                    <a:pt x="7549" y="5746"/>
                    <a:pt x="6767" y="4677"/>
                  </a:cubicBezTo>
                  <a:cubicBezTo>
                    <a:pt x="5586" y="5331"/>
                    <a:pt x="4453" y="6065"/>
                    <a:pt x="3384" y="6911"/>
                  </a:cubicBezTo>
                </a:path>
              </a:pathLst>
            </a:custGeom>
            <a:solidFill>
              <a:schemeClr val="accent6"/>
            </a:solidFill>
            <a:ln w="9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7"/>
            <p:cNvSpPr/>
            <p:nvPr/>
          </p:nvSpPr>
          <p:spPr>
            <a:xfrm rot="854966">
              <a:off x="7953188" y="519772"/>
              <a:ext cx="373017" cy="436810"/>
            </a:xfrm>
            <a:custGeom>
              <a:avLst/>
              <a:gdLst/>
              <a:ahLst/>
              <a:cxnLst/>
              <a:rect l="l" t="t" r="r" b="b"/>
              <a:pathLst>
                <a:path w="11221" h="13140" extrusionOk="0">
                  <a:moveTo>
                    <a:pt x="3102" y="1"/>
                  </a:moveTo>
                  <a:cubicBezTo>
                    <a:pt x="2012" y="1"/>
                    <a:pt x="1540" y="565"/>
                    <a:pt x="1310" y="963"/>
                  </a:cubicBezTo>
                  <a:cubicBezTo>
                    <a:pt x="1" y="3262"/>
                    <a:pt x="208" y="6214"/>
                    <a:pt x="799" y="8783"/>
                  </a:cubicBezTo>
                  <a:cubicBezTo>
                    <a:pt x="1102" y="10124"/>
                    <a:pt x="1709" y="11433"/>
                    <a:pt x="2762" y="12294"/>
                  </a:cubicBezTo>
                  <a:cubicBezTo>
                    <a:pt x="3412" y="12827"/>
                    <a:pt x="4264" y="13140"/>
                    <a:pt x="5094" y="13140"/>
                  </a:cubicBezTo>
                  <a:cubicBezTo>
                    <a:pt x="5608" y="13140"/>
                    <a:pt x="6115" y="13020"/>
                    <a:pt x="6560" y="12757"/>
                  </a:cubicBezTo>
                  <a:cubicBezTo>
                    <a:pt x="7422" y="12247"/>
                    <a:pt x="7949" y="11241"/>
                    <a:pt x="7885" y="10252"/>
                  </a:cubicBezTo>
                  <a:lnTo>
                    <a:pt x="7885" y="10252"/>
                  </a:lnTo>
                  <a:cubicBezTo>
                    <a:pt x="8364" y="10486"/>
                    <a:pt x="8914" y="10720"/>
                    <a:pt x="9436" y="10720"/>
                  </a:cubicBezTo>
                  <a:cubicBezTo>
                    <a:pt x="9661" y="10720"/>
                    <a:pt x="9881" y="10677"/>
                    <a:pt x="10087" y="10571"/>
                  </a:cubicBezTo>
                  <a:cubicBezTo>
                    <a:pt x="10710" y="10252"/>
                    <a:pt x="10949" y="9502"/>
                    <a:pt x="11013" y="8815"/>
                  </a:cubicBezTo>
                  <a:cubicBezTo>
                    <a:pt x="11220" y="6852"/>
                    <a:pt x="10406" y="4857"/>
                    <a:pt x="9114" y="3357"/>
                  </a:cubicBezTo>
                  <a:cubicBezTo>
                    <a:pt x="8076" y="2160"/>
                    <a:pt x="6816" y="1187"/>
                    <a:pt x="5363" y="564"/>
                  </a:cubicBezTo>
                  <a:cubicBezTo>
                    <a:pt x="4406" y="154"/>
                    <a:pt x="3670" y="1"/>
                    <a:pt x="3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7"/>
            <p:cNvSpPr/>
            <p:nvPr/>
          </p:nvSpPr>
          <p:spPr>
            <a:xfrm rot="854966">
              <a:off x="7951037" y="499516"/>
              <a:ext cx="307196" cy="365571"/>
            </a:xfrm>
            <a:custGeom>
              <a:avLst/>
              <a:gdLst/>
              <a:ahLst/>
              <a:cxnLst/>
              <a:rect l="l" t="t" r="r" b="b"/>
              <a:pathLst>
                <a:path w="9241" h="10997" fill="none" extrusionOk="0">
                  <a:moveTo>
                    <a:pt x="0" y="1"/>
                  </a:moveTo>
                  <a:cubicBezTo>
                    <a:pt x="2633" y="1022"/>
                    <a:pt x="4437" y="3480"/>
                    <a:pt x="5825" y="5953"/>
                  </a:cubicBezTo>
                  <a:cubicBezTo>
                    <a:pt x="6591" y="7326"/>
                    <a:pt x="7278" y="8730"/>
                    <a:pt x="7868" y="10183"/>
                  </a:cubicBezTo>
                  <a:moveTo>
                    <a:pt x="9240" y="7741"/>
                  </a:moveTo>
                  <a:lnTo>
                    <a:pt x="6304" y="6703"/>
                  </a:lnTo>
                  <a:cubicBezTo>
                    <a:pt x="6240" y="6688"/>
                    <a:pt x="6176" y="6672"/>
                    <a:pt x="6144" y="6719"/>
                  </a:cubicBezTo>
                  <a:cubicBezTo>
                    <a:pt x="6128" y="6735"/>
                    <a:pt x="6112" y="6767"/>
                    <a:pt x="6112" y="6783"/>
                  </a:cubicBezTo>
                  <a:cubicBezTo>
                    <a:pt x="5969" y="7884"/>
                    <a:pt x="5825" y="8970"/>
                    <a:pt x="5698" y="10055"/>
                  </a:cubicBezTo>
                  <a:moveTo>
                    <a:pt x="9097" y="5682"/>
                  </a:moveTo>
                  <a:cubicBezTo>
                    <a:pt x="7836" y="4948"/>
                    <a:pt x="6416" y="4485"/>
                    <a:pt x="4963" y="4294"/>
                  </a:cubicBezTo>
                  <a:cubicBezTo>
                    <a:pt x="4086" y="6400"/>
                    <a:pt x="3990" y="8730"/>
                    <a:pt x="3910" y="10997"/>
                  </a:cubicBezTo>
                  <a:moveTo>
                    <a:pt x="7150" y="2778"/>
                  </a:moveTo>
                  <a:cubicBezTo>
                    <a:pt x="5953" y="2650"/>
                    <a:pt x="4772" y="2522"/>
                    <a:pt x="3575" y="2379"/>
                  </a:cubicBezTo>
                  <a:cubicBezTo>
                    <a:pt x="3272" y="3575"/>
                    <a:pt x="3096" y="4804"/>
                    <a:pt x="3016" y="6033"/>
                  </a:cubicBezTo>
                </a:path>
              </a:pathLst>
            </a:custGeom>
            <a:solidFill>
              <a:schemeClr val="accent6"/>
            </a:solidFill>
            <a:ln w="83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7"/>
            <p:cNvSpPr/>
            <p:nvPr/>
          </p:nvSpPr>
          <p:spPr>
            <a:xfrm rot="854966">
              <a:off x="7944121" y="51131"/>
              <a:ext cx="363443" cy="276347"/>
            </a:xfrm>
            <a:custGeom>
              <a:avLst/>
              <a:gdLst/>
              <a:ahLst/>
              <a:cxnLst/>
              <a:rect l="l" t="t" r="r" b="b"/>
              <a:pathLst>
                <a:path w="10933" h="8313" extrusionOk="0">
                  <a:moveTo>
                    <a:pt x="4219" y="0"/>
                  </a:moveTo>
                  <a:cubicBezTo>
                    <a:pt x="3102" y="0"/>
                    <a:pt x="1991" y="292"/>
                    <a:pt x="1069" y="933"/>
                  </a:cubicBezTo>
                  <a:cubicBezTo>
                    <a:pt x="622" y="1236"/>
                    <a:pt x="192" y="1699"/>
                    <a:pt x="207" y="2258"/>
                  </a:cubicBezTo>
                  <a:cubicBezTo>
                    <a:pt x="223" y="2880"/>
                    <a:pt x="782" y="3311"/>
                    <a:pt x="1277" y="3678"/>
                  </a:cubicBezTo>
                  <a:cubicBezTo>
                    <a:pt x="559" y="4013"/>
                    <a:pt x="64" y="4763"/>
                    <a:pt x="48" y="5561"/>
                  </a:cubicBezTo>
                  <a:cubicBezTo>
                    <a:pt x="0" y="6646"/>
                    <a:pt x="830" y="7636"/>
                    <a:pt x="1835" y="8035"/>
                  </a:cubicBezTo>
                  <a:cubicBezTo>
                    <a:pt x="2310" y="8231"/>
                    <a:pt x="2818" y="8313"/>
                    <a:pt x="3330" y="8313"/>
                  </a:cubicBezTo>
                  <a:cubicBezTo>
                    <a:pt x="3902" y="8313"/>
                    <a:pt x="4480" y="8211"/>
                    <a:pt x="5027" y="8051"/>
                  </a:cubicBezTo>
                  <a:cubicBezTo>
                    <a:pt x="7070" y="7460"/>
                    <a:pt x="9208" y="6487"/>
                    <a:pt x="10310" y="4683"/>
                  </a:cubicBezTo>
                  <a:cubicBezTo>
                    <a:pt x="10597" y="4189"/>
                    <a:pt x="10932" y="3183"/>
                    <a:pt x="9017" y="1699"/>
                  </a:cubicBezTo>
                  <a:cubicBezTo>
                    <a:pt x="8028" y="917"/>
                    <a:pt x="6862" y="406"/>
                    <a:pt x="5618" y="151"/>
                  </a:cubicBezTo>
                  <a:cubicBezTo>
                    <a:pt x="5160" y="52"/>
                    <a:pt x="4689" y="0"/>
                    <a:pt x="4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7"/>
            <p:cNvSpPr/>
            <p:nvPr/>
          </p:nvSpPr>
          <p:spPr>
            <a:xfrm rot="854966">
              <a:off x="8000564" y="103649"/>
              <a:ext cx="336915" cy="188885"/>
            </a:xfrm>
            <a:custGeom>
              <a:avLst/>
              <a:gdLst/>
              <a:ahLst/>
              <a:cxnLst/>
              <a:rect l="l" t="t" r="r" b="b"/>
              <a:pathLst>
                <a:path w="10135" h="5682" fill="none" extrusionOk="0">
                  <a:moveTo>
                    <a:pt x="1" y="2601"/>
                  </a:moveTo>
                  <a:cubicBezTo>
                    <a:pt x="1229" y="2458"/>
                    <a:pt x="2474" y="2394"/>
                    <a:pt x="3735" y="2394"/>
                  </a:cubicBezTo>
                  <a:cubicBezTo>
                    <a:pt x="5985" y="2410"/>
                    <a:pt x="8411" y="2713"/>
                    <a:pt x="10135" y="4165"/>
                  </a:cubicBezTo>
                  <a:moveTo>
                    <a:pt x="910" y="4086"/>
                  </a:moveTo>
                  <a:cubicBezTo>
                    <a:pt x="1628" y="3559"/>
                    <a:pt x="2331" y="3032"/>
                    <a:pt x="3033" y="2522"/>
                  </a:cubicBezTo>
                  <a:cubicBezTo>
                    <a:pt x="3049" y="2506"/>
                    <a:pt x="3065" y="2490"/>
                    <a:pt x="3081" y="2474"/>
                  </a:cubicBezTo>
                  <a:cubicBezTo>
                    <a:pt x="3097" y="2426"/>
                    <a:pt x="3065" y="2394"/>
                    <a:pt x="3033" y="2362"/>
                  </a:cubicBezTo>
                  <a:cubicBezTo>
                    <a:pt x="2410" y="1804"/>
                    <a:pt x="1788" y="1245"/>
                    <a:pt x="1166" y="702"/>
                  </a:cubicBezTo>
                  <a:moveTo>
                    <a:pt x="958" y="5682"/>
                  </a:moveTo>
                  <a:cubicBezTo>
                    <a:pt x="2506" y="4756"/>
                    <a:pt x="4086" y="3782"/>
                    <a:pt x="5219" y="2362"/>
                  </a:cubicBezTo>
                  <a:cubicBezTo>
                    <a:pt x="4533" y="1420"/>
                    <a:pt x="3655" y="607"/>
                    <a:pt x="2666" y="0"/>
                  </a:cubicBezTo>
                  <a:moveTo>
                    <a:pt x="4772" y="4389"/>
                  </a:moveTo>
                  <a:cubicBezTo>
                    <a:pt x="5586" y="3862"/>
                    <a:pt x="6368" y="3256"/>
                    <a:pt x="7102" y="2586"/>
                  </a:cubicBezTo>
                  <a:cubicBezTo>
                    <a:pt x="6544" y="1804"/>
                    <a:pt x="5985" y="1022"/>
                    <a:pt x="5443" y="240"/>
                  </a:cubicBezTo>
                </a:path>
              </a:pathLst>
            </a:custGeom>
            <a:solidFill>
              <a:schemeClr val="accent6"/>
            </a:solidFill>
            <a:ln w="6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7"/>
            <p:cNvSpPr/>
            <p:nvPr/>
          </p:nvSpPr>
          <p:spPr>
            <a:xfrm rot="854966">
              <a:off x="8749671" y="-193715"/>
              <a:ext cx="378835" cy="277743"/>
            </a:xfrm>
            <a:custGeom>
              <a:avLst/>
              <a:gdLst/>
              <a:ahLst/>
              <a:cxnLst/>
              <a:rect l="l" t="t" r="r" b="b"/>
              <a:pathLst>
                <a:path w="11396" h="8355" extrusionOk="0">
                  <a:moveTo>
                    <a:pt x="4193" y="0"/>
                  </a:moveTo>
                  <a:cubicBezTo>
                    <a:pt x="3891" y="0"/>
                    <a:pt x="3588" y="27"/>
                    <a:pt x="3288" y="82"/>
                  </a:cubicBezTo>
                  <a:cubicBezTo>
                    <a:pt x="2746" y="193"/>
                    <a:pt x="2171" y="433"/>
                    <a:pt x="1964" y="944"/>
                  </a:cubicBezTo>
                  <a:cubicBezTo>
                    <a:pt x="1724" y="1518"/>
                    <a:pt x="2059" y="2156"/>
                    <a:pt x="2379" y="2683"/>
                  </a:cubicBezTo>
                  <a:cubicBezTo>
                    <a:pt x="1581" y="2699"/>
                    <a:pt x="815" y="3194"/>
                    <a:pt x="479" y="3912"/>
                  </a:cubicBezTo>
                  <a:cubicBezTo>
                    <a:pt x="1" y="4885"/>
                    <a:pt x="352" y="6114"/>
                    <a:pt x="1118" y="6896"/>
                  </a:cubicBezTo>
                  <a:cubicBezTo>
                    <a:pt x="1868" y="7678"/>
                    <a:pt x="2953" y="8061"/>
                    <a:pt x="4038" y="8205"/>
                  </a:cubicBezTo>
                  <a:cubicBezTo>
                    <a:pt x="4698" y="8296"/>
                    <a:pt x="5383" y="8355"/>
                    <a:pt x="6067" y="8355"/>
                  </a:cubicBezTo>
                  <a:cubicBezTo>
                    <a:pt x="7549" y="8355"/>
                    <a:pt x="9024" y="8078"/>
                    <a:pt x="10215" y="7247"/>
                  </a:cubicBezTo>
                  <a:cubicBezTo>
                    <a:pt x="10677" y="6928"/>
                    <a:pt x="11396" y="6130"/>
                    <a:pt x="10246" y="4008"/>
                  </a:cubicBezTo>
                  <a:cubicBezTo>
                    <a:pt x="9656" y="2891"/>
                    <a:pt x="8794" y="1949"/>
                    <a:pt x="7773" y="1215"/>
                  </a:cubicBezTo>
                  <a:cubicBezTo>
                    <a:pt x="6728" y="467"/>
                    <a:pt x="5465" y="0"/>
                    <a:pt x="4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7"/>
            <p:cNvSpPr/>
            <p:nvPr/>
          </p:nvSpPr>
          <p:spPr>
            <a:xfrm rot="854966">
              <a:off x="8818076" y="-128021"/>
              <a:ext cx="299783" cy="227115"/>
            </a:xfrm>
            <a:custGeom>
              <a:avLst/>
              <a:gdLst/>
              <a:ahLst/>
              <a:cxnLst/>
              <a:rect l="l" t="t" r="r" b="b"/>
              <a:pathLst>
                <a:path w="9018" h="6832" fill="none" extrusionOk="0">
                  <a:moveTo>
                    <a:pt x="368" y="1293"/>
                  </a:moveTo>
                  <a:cubicBezTo>
                    <a:pt x="1565" y="1660"/>
                    <a:pt x="2730" y="2107"/>
                    <a:pt x="3863" y="2618"/>
                  </a:cubicBezTo>
                  <a:cubicBezTo>
                    <a:pt x="5938" y="3543"/>
                    <a:pt x="8012" y="4804"/>
                    <a:pt x="9018" y="6831"/>
                  </a:cubicBezTo>
                  <a:moveTo>
                    <a:pt x="623" y="3017"/>
                  </a:moveTo>
                  <a:cubicBezTo>
                    <a:pt x="1469" y="2825"/>
                    <a:pt x="2331" y="2650"/>
                    <a:pt x="3193" y="2458"/>
                  </a:cubicBezTo>
                  <a:cubicBezTo>
                    <a:pt x="3208" y="2442"/>
                    <a:pt x="3224" y="2442"/>
                    <a:pt x="3240" y="2426"/>
                  </a:cubicBezTo>
                  <a:cubicBezTo>
                    <a:pt x="3272" y="2394"/>
                    <a:pt x="3256" y="2347"/>
                    <a:pt x="3240" y="2299"/>
                  </a:cubicBezTo>
                  <a:cubicBezTo>
                    <a:pt x="2889" y="1549"/>
                    <a:pt x="2554" y="783"/>
                    <a:pt x="2203" y="32"/>
                  </a:cubicBezTo>
                  <a:moveTo>
                    <a:pt x="1" y="4501"/>
                  </a:moveTo>
                  <a:cubicBezTo>
                    <a:pt x="1804" y="4278"/>
                    <a:pt x="3639" y="4038"/>
                    <a:pt x="5251" y="3192"/>
                  </a:cubicBezTo>
                  <a:cubicBezTo>
                    <a:pt x="4996" y="2059"/>
                    <a:pt x="4533" y="958"/>
                    <a:pt x="3863" y="1"/>
                  </a:cubicBezTo>
                  <a:moveTo>
                    <a:pt x="4006" y="4868"/>
                  </a:moveTo>
                  <a:cubicBezTo>
                    <a:pt x="4980" y="4709"/>
                    <a:pt x="5938" y="4485"/>
                    <a:pt x="6863" y="4166"/>
                  </a:cubicBezTo>
                  <a:cubicBezTo>
                    <a:pt x="6688" y="3224"/>
                    <a:pt x="6496" y="2283"/>
                    <a:pt x="6305" y="1341"/>
                  </a:cubicBezTo>
                </a:path>
              </a:pathLst>
            </a:custGeom>
            <a:solidFill>
              <a:schemeClr val="accent6"/>
            </a:solidFill>
            <a:ln w="6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 rot="854966">
              <a:off x="8247408" y="-183669"/>
              <a:ext cx="475903" cy="341403"/>
            </a:xfrm>
            <a:custGeom>
              <a:avLst/>
              <a:gdLst/>
              <a:ahLst/>
              <a:cxnLst/>
              <a:rect l="l" t="t" r="r" b="b"/>
              <a:pathLst>
                <a:path w="14316" h="10270" extrusionOk="0">
                  <a:moveTo>
                    <a:pt x="5311" y="0"/>
                  </a:moveTo>
                  <a:cubicBezTo>
                    <a:pt x="4471" y="0"/>
                    <a:pt x="3637" y="146"/>
                    <a:pt x="2857" y="465"/>
                  </a:cubicBezTo>
                  <a:cubicBezTo>
                    <a:pt x="2219" y="720"/>
                    <a:pt x="1564" y="1167"/>
                    <a:pt x="1437" y="1853"/>
                  </a:cubicBezTo>
                  <a:cubicBezTo>
                    <a:pt x="1293" y="2603"/>
                    <a:pt x="1852" y="3305"/>
                    <a:pt x="2378" y="3880"/>
                  </a:cubicBezTo>
                  <a:cubicBezTo>
                    <a:pt x="1405" y="4103"/>
                    <a:pt x="591" y="4885"/>
                    <a:pt x="351" y="5843"/>
                  </a:cubicBezTo>
                  <a:cubicBezTo>
                    <a:pt x="0" y="7167"/>
                    <a:pt x="735" y="8604"/>
                    <a:pt x="1868" y="9370"/>
                  </a:cubicBezTo>
                  <a:cubicBezTo>
                    <a:pt x="2819" y="10022"/>
                    <a:pt x="4001" y="10269"/>
                    <a:pt x="5169" y="10269"/>
                  </a:cubicBezTo>
                  <a:cubicBezTo>
                    <a:pt x="5373" y="10269"/>
                    <a:pt x="5576" y="10262"/>
                    <a:pt x="5778" y="10248"/>
                  </a:cubicBezTo>
                  <a:cubicBezTo>
                    <a:pt x="8411" y="10088"/>
                    <a:pt x="11300" y="9466"/>
                    <a:pt x="13135" y="7566"/>
                  </a:cubicBezTo>
                  <a:cubicBezTo>
                    <a:pt x="13630" y="7040"/>
                    <a:pt x="14316" y="5891"/>
                    <a:pt x="12369" y="3561"/>
                  </a:cubicBezTo>
                  <a:cubicBezTo>
                    <a:pt x="11363" y="2348"/>
                    <a:pt x="10087" y="1390"/>
                    <a:pt x="8634" y="736"/>
                  </a:cubicBezTo>
                  <a:cubicBezTo>
                    <a:pt x="7597" y="268"/>
                    <a:pt x="6449" y="0"/>
                    <a:pt x="5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 rot="854966">
              <a:off x="8339105" y="-111611"/>
              <a:ext cx="398448" cy="237154"/>
            </a:xfrm>
            <a:custGeom>
              <a:avLst/>
              <a:gdLst/>
              <a:ahLst/>
              <a:cxnLst/>
              <a:rect l="l" t="t" r="r" b="b"/>
              <a:pathLst>
                <a:path w="11986" h="7134" fill="none" extrusionOk="0">
                  <a:moveTo>
                    <a:pt x="0" y="2458"/>
                  </a:moveTo>
                  <a:cubicBezTo>
                    <a:pt x="1564" y="2618"/>
                    <a:pt x="3096" y="2873"/>
                    <a:pt x="4628" y="3224"/>
                  </a:cubicBezTo>
                  <a:cubicBezTo>
                    <a:pt x="7389" y="3846"/>
                    <a:pt x="10262" y="4884"/>
                    <a:pt x="11985" y="7134"/>
                  </a:cubicBezTo>
                  <a:moveTo>
                    <a:pt x="734" y="4517"/>
                  </a:moveTo>
                  <a:cubicBezTo>
                    <a:pt x="1740" y="4070"/>
                    <a:pt x="2745" y="3623"/>
                    <a:pt x="3751" y="3176"/>
                  </a:cubicBezTo>
                  <a:cubicBezTo>
                    <a:pt x="3766" y="3176"/>
                    <a:pt x="3798" y="3160"/>
                    <a:pt x="3814" y="3144"/>
                  </a:cubicBezTo>
                  <a:cubicBezTo>
                    <a:pt x="3846" y="3096"/>
                    <a:pt x="3798" y="3032"/>
                    <a:pt x="3766" y="2985"/>
                  </a:cubicBezTo>
                  <a:lnTo>
                    <a:pt x="1947" y="447"/>
                  </a:lnTo>
                  <a:moveTo>
                    <a:pt x="335" y="6496"/>
                  </a:moveTo>
                  <a:cubicBezTo>
                    <a:pt x="2490" y="5761"/>
                    <a:pt x="4692" y="5011"/>
                    <a:pt x="6464" y="3591"/>
                  </a:cubicBezTo>
                  <a:cubicBezTo>
                    <a:pt x="5889" y="2234"/>
                    <a:pt x="5027" y="1022"/>
                    <a:pt x="3974" y="0"/>
                  </a:cubicBezTo>
                  <a:moveTo>
                    <a:pt x="5346" y="5953"/>
                  </a:moveTo>
                  <a:cubicBezTo>
                    <a:pt x="6511" y="5522"/>
                    <a:pt x="7629" y="4995"/>
                    <a:pt x="8682" y="4373"/>
                  </a:cubicBezTo>
                  <a:cubicBezTo>
                    <a:pt x="8219" y="3272"/>
                    <a:pt x="7772" y="2155"/>
                    <a:pt x="7309" y="1054"/>
                  </a:cubicBezTo>
                </a:path>
              </a:pathLst>
            </a:custGeom>
            <a:solidFill>
              <a:schemeClr val="accent6"/>
            </a:solidFill>
            <a:ln w="83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 rot="854966">
              <a:off x="8145325" y="242110"/>
              <a:ext cx="267438" cy="323652"/>
            </a:xfrm>
            <a:custGeom>
              <a:avLst/>
              <a:gdLst/>
              <a:ahLst/>
              <a:cxnLst/>
              <a:rect l="l" t="t" r="r" b="b"/>
              <a:pathLst>
                <a:path w="8045" h="9736" fill="none" extrusionOk="0">
                  <a:moveTo>
                    <a:pt x="1" y="8554"/>
                  </a:moveTo>
                  <a:cubicBezTo>
                    <a:pt x="1740" y="7932"/>
                    <a:pt x="3257" y="6751"/>
                    <a:pt x="4278" y="5219"/>
                  </a:cubicBezTo>
                  <a:cubicBezTo>
                    <a:pt x="5299" y="3703"/>
                    <a:pt x="5810" y="1835"/>
                    <a:pt x="5714" y="0"/>
                  </a:cubicBezTo>
                  <a:cubicBezTo>
                    <a:pt x="6640" y="1357"/>
                    <a:pt x="7023" y="3048"/>
                    <a:pt x="6927" y="4692"/>
                  </a:cubicBezTo>
                  <a:cubicBezTo>
                    <a:pt x="6847" y="6336"/>
                    <a:pt x="6337" y="7932"/>
                    <a:pt x="5587" y="9400"/>
                  </a:cubicBezTo>
                  <a:moveTo>
                    <a:pt x="1948" y="4660"/>
                  </a:moveTo>
                  <a:cubicBezTo>
                    <a:pt x="3304" y="4772"/>
                    <a:pt x="4693" y="4038"/>
                    <a:pt x="5379" y="2857"/>
                  </a:cubicBezTo>
                  <a:moveTo>
                    <a:pt x="1421" y="9735"/>
                  </a:moveTo>
                  <a:cubicBezTo>
                    <a:pt x="1804" y="9496"/>
                    <a:pt x="2044" y="9097"/>
                    <a:pt x="2283" y="8698"/>
                  </a:cubicBezTo>
                  <a:cubicBezTo>
                    <a:pt x="2506" y="8299"/>
                    <a:pt x="2730" y="7916"/>
                    <a:pt x="2969" y="7517"/>
                  </a:cubicBezTo>
                  <a:cubicBezTo>
                    <a:pt x="3209" y="7102"/>
                    <a:pt x="3464" y="6655"/>
                    <a:pt x="3512" y="6176"/>
                  </a:cubicBezTo>
                  <a:moveTo>
                    <a:pt x="8028" y="8810"/>
                  </a:moveTo>
                  <a:cubicBezTo>
                    <a:pt x="8044" y="7884"/>
                    <a:pt x="7965" y="6942"/>
                    <a:pt x="7821" y="6017"/>
                  </a:cubicBezTo>
                  <a:cubicBezTo>
                    <a:pt x="7757" y="5634"/>
                    <a:pt x="7677" y="5251"/>
                    <a:pt x="7502" y="4915"/>
                  </a:cubicBezTo>
                  <a:cubicBezTo>
                    <a:pt x="7374" y="4676"/>
                    <a:pt x="7198" y="4453"/>
                    <a:pt x="7039" y="4245"/>
                  </a:cubicBezTo>
                </a:path>
              </a:pathLst>
            </a:custGeom>
            <a:solidFill>
              <a:schemeClr val="accent6"/>
            </a:solidFill>
            <a:ln w="5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 rot="854966">
              <a:off x="8086505" y="364662"/>
              <a:ext cx="336417" cy="227081"/>
            </a:xfrm>
            <a:custGeom>
              <a:avLst/>
              <a:gdLst/>
              <a:ahLst/>
              <a:cxnLst/>
              <a:rect l="l" t="t" r="r" b="b"/>
              <a:pathLst>
                <a:path w="10120" h="6831" extrusionOk="0">
                  <a:moveTo>
                    <a:pt x="2618" y="0"/>
                  </a:moveTo>
                  <a:cubicBezTo>
                    <a:pt x="2123" y="0"/>
                    <a:pt x="1725" y="399"/>
                    <a:pt x="1725" y="894"/>
                  </a:cubicBezTo>
                  <a:cubicBezTo>
                    <a:pt x="1725" y="1389"/>
                    <a:pt x="2123" y="1788"/>
                    <a:pt x="2618" y="1788"/>
                  </a:cubicBezTo>
                  <a:cubicBezTo>
                    <a:pt x="3113" y="1788"/>
                    <a:pt x="3512" y="1389"/>
                    <a:pt x="3512" y="894"/>
                  </a:cubicBezTo>
                  <a:cubicBezTo>
                    <a:pt x="3512" y="399"/>
                    <a:pt x="3113" y="0"/>
                    <a:pt x="2618" y="0"/>
                  </a:cubicBezTo>
                  <a:close/>
                  <a:moveTo>
                    <a:pt x="895" y="3751"/>
                  </a:moveTo>
                  <a:cubicBezTo>
                    <a:pt x="400" y="3751"/>
                    <a:pt x="1" y="4150"/>
                    <a:pt x="1" y="4644"/>
                  </a:cubicBezTo>
                  <a:cubicBezTo>
                    <a:pt x="1" y="5139"/>
                    <a:pt x="400" y="5538"/>
                    <a:pt x="895" y="5538"/>
                  </a:cubicBezTo>
                  <a:cubicBezTo>
                    <a:pt x="1373" y="5538"/>
                    <a:pt x="1788" y="5139"/>
                    <a:pt x="1788" y="4644"/>
                  </a:cubicBezTo>
                  <a:cubicBezTo>
                    <a:pt x="1788" y="4150"/>
                    <a:pt x="1389" y="3751"/>
                    <a:pt x="895" y="3751"/>
                  </a:cubicBezTo>
                  <a:close/>
                  <a:moveTo>
                    <a:pt x="9225" y="4644"/>
                  </a:moveTo>
                  <a:cubicBezTo>
                    <a:pt x="8731" y="4644"/>
                    <a:pt x="8332" y="5043"/>
                    <a:pt x="8332" y="5538"/>
                  </a:cubicBezTo>
                  <a:cubicBezTo>
                    <a:pt x="8332" y="6033"/>
                    <a:pt x="8731" y="6432"/>
                    <a:pt x="9225" y="6432"/>
                  </a:cubicBezTo>
                  <a:cubicBezTo>
                    <a:pt x="9720" y="6432"/>
                    <a:pt x="10119" y="6033"/>
                    <a:pt x="10119" y="5538"/>
                  </a:cubicBezTo>
                  <a:cubicBezTo>
                    <a:pt x="10119" y="5043"/>
                    <a:pt x="9720" y="4644"/>
                    <a:pt x="9225" y="4644"/>
                  </a:cubicBezTo>
                  <a:close/>
                  <a:moveTo>
                    <a:pt x="6576" y="4708"/>
                  </a:moveTo>
                  <a:cubicBezTo>
                    <a:pt x="6081" y="4708"/>
                    <a:pt x="5682" y="5107"/>
                    <a:pt x="5682" y="5602"/>
                  </a:cubicBezTo>
                  <a:cubicBezTo>
                    <a:pt x="5682" y="6097"/>
                    <a:pt x="6081" y="6496"/>
                    <a:pt x="6576" y="6496"/>
                  </a:cubicBezTo>
                  <a:cubicBezTo>
                    <a:pt x="7071" y="6496"/>
                    <a:pt x="7470" y="6097"/>
                    <a:pt x="7470" y="5602"/>
                  </a:cubicBezTo>
                  <a:cubicBezTo>
                    <a:pt x="7470" y="5107"/>
                    <a:pt x="7071" y="4708"/>
                    <a:pt x="6576" y="4708"/>
                  </a:cubicBezTo>
                  <a:close/>
                  <a:moveTo>
                    <a:pt x="2890" y="5043"/>
                  </a:moveTo>
                  <a:cubicBezTo>
                    <a:pt x="2395" y="5043"/>
                    <a:pt x="1996" y="5442"/>
                    <a:pt x="1996" y="5937"/>
                  </a:cubicBezTo>
                  <a:cubicBezTo>
                    <a:pt x="1996" y="6432"/>
                    <a:pt x="2395" y="6831"/>
                    <a:pt x="2890" y="6831"/>
                  </a:cubicBezTo>
                  <a:cubicBezTo>
                    <a:pt x="3384" y="6831"/>
                    <a:pt x="3783" y="6432"/>
                    <a:pt x="3783" y="5937"/>
                  </a:cubicBezTo>
                  <a:cubicBezTo>
                    <a:pt x="3783" y="5442"/>
                    <a:pt x="3384" y="5043"/>
                    <a:pt x="2890" y="50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" name="Google Shape;561;p17"/>
          <p:cNvSpPr/>
          <p:nvPr/>
        </p:nvSpPr>
        <p:spPr>
          <a:xfrm rot="8437857">
            <a:off x="8027889" y="4154826"/>
            <a:ext cx="1855907" cy="2027487"/>
          </a:xfrm>
          <a:custGeom>
            <a:avLst/>
            <a:gdLst/>
            <a:ahLst/>
            <a:cxnLst/>
            <a:rect l="l" t="t" r="r" b="b"/>
            <a:pathLst>
              <a:path w="44575" h="48696" extrusionOk="0">
                <a:moveTo>
                  <a:pt x="7710" y="264"/>
                </a:moveTo>
                <a:lnTo>
                  <a:pt x="7710" y="264"/>
                </a:lnTo>
                <a:cubicBezTo>
                  <a:pt x="7713" y="279"/>
                  <a:pt x="7716" y="295"/>
                  <a:pt x="7719" y="310"/>
                </a:cubicBezTo>
                <a:lnTo>
                  <a:pt x="7719" y="310"/>
                </a:lnTo>
                <a:cubicBezTo>
                  <a:pt x="7715" y="294"/>
                  <a:pt x="7712" y="279"/>
                  <a:pt x="7710" y="264"/>
                </a:cubicBezTo>
                <a:close/>
                <a:moveTo>
                  <a:pt x="8427" y="325"/>
                </a:moveTo>
                <a:cubicBezTo>
                  <a:pt x="8427" y="403"/>
                  <a:pt x="8426" y="481"/>
                  <a:pt x="8411" y="543"/>
                </a:cubicBezTo>
                <a:cubicBezTo>
                  <a:pt x="8426" y="465"/>
                  <a:pt x="8427" y="402"/>
                  <a:pt x="8427" y="325"/>
                </a:cubicBezTo>
                <a:close/>
                <a:moveTo>
                  <a:pt x="8044" y="399"/>
                </a:moveTo>
                <a:cubicBezTo>
                  <a:pt x="8124" y="511"/>
                  <a:pt x="8187" y="607"/>
                  <a:pt x="8267" y="734"/>
                </a:cubicBezTo>
                <a:cubicBezTo>
                  <a:pt x="8187" y="623"/>
                  <a:pt x="8124" y="527"/>
                  <a:pt x="8044" y="399"/>
                </a:cubicBezTo>
                <a:close/>
                <a:moveTo>
                  <a:pt x="7980" y="0"/>
                </a:moveTo>
                <a:cubicBezTo>
                  <a:pt x="7884" y="80"/>
                  <a:pt x="7820" y="176"/>
                  <a:pt x="7709" y="240"/>
                </a:cubicBezTo>
                <a:cubicBezTo>
                  <a:pt x="7709" y="240"/>
                  <a:pt x="7709" y="256"/>
                  <a:pt x="7709" y="256"/>
                </a:cubicBezTo>
                <a:cubicBezTo>
                  <a:pt x="7709" y="257"/>
                  <a:pt x="7709" y="258"/>
                  <a:pt x="7709" y="260"/>
                </a:cubicBezTo>
                <a:lnTo>
                  <a:pt x="7709" y="260"/>
                </a:lnTo>
                <a:cubicBezTo>
                  <a:pt x="7709" y="253"/>
                  <a:pt x="7709" y="247"/>
                  <a:pt x="7709" y="240"/>
                </a:cubicBezTo>
                <a:lnTo>
                  <a:pt x="7709" y="240"/>
                </a:lnTo>
                <a:cubicBezTo>
                  <a:pt x="7709" y="248"/>
                  <a:pt x="7709" y="256"/>
                  <a:pt x="7710" y="264"/>
                </a:cubicBezTo>
                <a:lnTo>
                  <a:pt x="7710" y="264"/>
                </a:lnTo>
                <a:cubicBezTo>
                  <a:pt x="7710" y="263"/>
                  <a:pt x="7709" y="261"/>
                  <a:pt x="7709" y="260"/>
                </a:cubicBezTo>
                <a:lnTo>
                  <a:pt x="7709" y="260"/>
                </a:lnTo>
                <a:cubicBezTo>
                  <a:pt x="7711" y="287"/>
                  <a:pt x="7717" y="313"/>
                  <a:pt x="7726" y="337"/>
                </a:cubicBezTo>
                <a:lnTo>
                  <a:pt x="7726" y="337"/>
                </a:lnTo>
                <a:cubicBezTo>
                  <a:pt x="7723" y="328"/>
                  <a:pt x="7721" y="319"/>
                  <a:pt x="7719" y="310"/>
                </a:cubicBezTo>
                <a:lnTo>
                  <a:pt x="7719" y="310"/>
                </a:lnTo>
                <a:cubicBezTo>
                  <a:pt x="7732" y="356"/>
                  <a:pt x="7757" y="405"/>
                  <a:pt x="7788" y="447"/>
                </a:cubicBezTo>
                <a:cubicBezTo>
                  <a:pt x="7762" y="411"/>
                  <a:pt x="7740" y="376"/>
                  <a:pt x="7726" y="337"/>
                </a:cubicBezTo>
                <a:lnTo>
                  <a:pt x="7726" y="337"/>
                </a:lnTo>
                <a:cubicBezTo>
                  <a:pt x="7743" y="405"/>
                  <a:pt x="7766" y="470"/>
                  <a:pt x="7788" y="527"/>
                </a:cubicBezTo>
                <a:cubicBezTo>
                  <a:pt x="7855" y="728"/>
                  <a:pt x="7967" y="861"/>
                  <a:pt x="8152" y="861"/>
                </a:cubicBezTo>
                <a:cubicBezTo>
                  <a:pt x="8188" y="861"/>
                  <a:pt x="8226" y="856"/>
                  <a:pt x="8267" y="846"/>
                </a:cubicBezTo>
                <a:cubicBezTo>
                  <a:pt x="8507" y="766"/>
                  <a:pt x="8522" y="527"/>
                  <a:pt x="8427" y="319"/>
                </a:cubicBezTo>
                <a:cubicBezTo>
                  <a:pt x="8379" y="208"/>
                  <a:pt x="8299" y="96"/>
                  <a:pt x="8219" y="32"/>
                </a:cubicBezTo>
                <a:lnTo>
                  <a:pt x="8219" y="32"/>
                </a:lnTo>
                <a:cubicBezTo>
                  <a:pt x="8219" y="48"/>
                  <a:pt x="8235" y="48"/>
                  <a:pt x="8235" y="64"/>
                </a:cubicBezTo>
                <a:cubicBezTo>
                  <a:pt x="8108" y="16"/>
                  <a:pt x="8044" y="0"/>
                  <a:pt x="7980" y="0"/>
                </a:cubicBezTo>
                <a:close/>
                <a:moveTo>
                  <a:pt x="19965" y="8922"/>
                </a:moveTo>
                <a:lnTo>
                  <a:pt x="19965" y="8922"/>
                </a:lnTo>
                <a:cubicBezTo>
                  <a:pt x="19933" y="8953"/>
                  <a:pt x="19885" y="9001"/>
                  <a:pt x="19838" y="9033"/>
                </a:cubicBezTo>
                <a:cubicBezTo>
                  <a:pt x="19838" y="9049"/>
                  <a:pt x="19854" y="9049"/>
                  <a:pt x="19854" y="9065"/>
                </a:cubicBezTo>
                <a:cubicBezTo>
                  <a:pt x="19885" y="9017"/>
                  <a:pt x="19933" y="8969"/>
                  <a:pt x="19965" y="8922"/>
                </a:cubicBezTo>
                <a:close/>
                <a:moveTo>
                  <a:pt x="20380" y="9081"/>
                </a:moveTo>
                <a:cubicBezTo>
                  <a:pt x="20332" y="9097"/>
                  <a:pt x="20284" y="9097"/>
                  <a:pt x="20237" y="9113"/>
                </a:cubicBezTo>
                <a:cubicBezTo>
                  <a:pt x="20284" y="9097"/>
                  <a:pt x="20332" y="9081"/>
                  <a:pt x="20380" y="9081"/>
                </a:cubicBezTo>
                <a:close/>
                <a:moveTo>
                  <a:pt x="20102" y="9107"/>
                </a:moveTo>
                <a:cubicBezTo>
                  <a:pt x="20102" y="9118"/>
                  <a:pt x="20104" y="9131"/>
                  <a:pt x="20109" y="9145"/>
                </a:cubicBezTo>
                <a:cubicBezTo>
                  <a:pt x="20157" y="9145"/>
                  <a:pt x="20188" y="9129"/>
                  <a:pt x="20236" y="9113"/>
                </a:cubicBezTo>
                <a:lnTo>
                  <a:pt x="20236" y="9113"/>
                </a:lnTo>
                <a:cubicBezTo>
                  <a:pt x="20188" y="9129"/>
                  <a:pt x="20157" y="9145"/>
                  <a:pt x="20109" y="9161"/>
                </a:cubicBezTo>
                <a:cubicBezTo>
                  <a:pt x="20103" y="9141"/>
                  <a:pt x="20101" y="9123"/>
                  <a:pt x="20102" y="9107"/>
                </a:cubicBezTo>
                <a:close/>
                <a:moveTo>
                  <a:pt x="20189" y="8730"/>
                </a:moveTo>
                <a:cubicBezTo>
                  <a:pt x="20109" y="8794"/>
                  <a:pt x="20045" y="8858"/>
                  <a:pt x="19981" y="8922"/>
                </a:cubicBezTo>
                <a:cubicBezTo>
                  <a:pt x="19933" y="8969"/>
                  <a:pt x="19885" y="9017"/>
                  <a:pt x="19854" y="9065"/>
                </a:cubicBezTo>
                <a:cubicBezTo>
                  <a:pt x="19900" y="9299"/>
                  <a:pt x="20099" y="9411"/>
                  <a:pt x="20317" y="9416"/>
                </a:cubicBezTo>
                <a:lnTo>
                  <a:pt x="20317" y="9416"/>
                </a:lnTo>
                <a:cubicBezTo>
                  <a:pt x="20316" y="9416"/>
                  <a:pt x="20316" y="9416"/>
                  <a:pt x="20316" y="9416"/>
                </a:cubicBezTo>
                <a:cubicBezTo>
                  <a:pt x="20319" y="9416"/>
                  <a:pt x="20322" y="9416"/>
                  <a:pt x="20325" y="9416"/>
                </a:cubicBezTo>
                <a:lnTo>
                  <a:pt x="20325" y="9416"/>
                </a:lnTo>
                <a:cubicBezTo>
                  <a:pt x="20327" y="9416"/>
                  <a:pt x="20330" y="9416"/>
                  <a:pt x="20332" y="9416"/>
                </a:cubicBezTo>
                <a:cubicBezTo>
                  <a:pt x="20332" y="9416"/>
                  <a:pt x="20332" y="9416"/>
                  <a:pt x="20332" y="9416"/>
                </a:cubicBezTo>
                <a:lnTo>
                  <a:pt x="20332" y="9416"/>
                </a:lnTo>
                <a:cubicBezTo>
                  <a:pt x="20486" y="9413"/>
                  <a:pt x="20623" y="9364"/>
                  <a:pt x="20715" y="9241"/>
                </a:cubicBezTo>
                <a:cubicBezTo>
                  <a:pt x="20715" y="9161"/>
                  <a:pt x="20699" y="9097"/>
                  <a:pt x="20683" y="9049"/>
                </a:cubicBezTo>
                <a:cubicBezTo>
                  <a:pt x="20667" y="9001"/>
                  <a:pt x="20636" y="8969"/>
                  <a:pt x="20604" y="8937"/>
                </a:cubicBezTo>
                <a:cubicBezTo>
                  <a:pt x="20588" y="8937"/>
                  <a:pt x="20588" y="8937"/>
                  <a:pt x="20572" y="8922"/>
                </a:cubicBezTo>
                <a:cubicBezTo>
                  <a:pt x="20540" y="8906"/>
                  <a:pt x="20508" y="8874"/>
                  <a:pt x="20460" y="8858"/>
                </a:cubicBezTo>
                <a:cubicBezTo>
                  <a:pt x="20396" y="8842"/>
                  <a:pt x="20348" y="8826"/>
                  <a:pt x="20300" y="8794"/>
                </a:cubicBezTo>
                <a:cubicBezTo>
                  <a:pt x="20298" y="8798"/>
                  <a:pt x="20296" y="8803"/>
                  <a:pt x="20294" y="8807"/>
                </a:cubicBezTo>
                <a:lnTo>
                  <a:pt x="20294" y="8807"/>
                </a:lnTo>
                <a:cubicBezTo>
                  <a:pt x="20249" y="8791"/>
                  <a:pt x="20219" y="8760"/>
                  <a:pt x="20189" y="8730"/>
                </a:cubicBezTo>
                <a:close/>
                <a:moveTo>
                  <a:pt x="26030" y="9321"/>
                </a:moveTo>
                <a:cubicBezTo>
                  <a:pt x="26014" y="9368"/>
                  <a:pt x="26014" y="9432"/>
                  <a:pt x="25998" y="9480"/>
                </a:cubicBezTo>
                <a:cubicBezTo>
                  <a:pt x="26014" y="9416"/>
                  <a:pt x="26014" y="9368"/>
                  <a:pt x="26030" y="9321"/>
                </a:cubicBezTo>
                <a:close/>
                <a:moveTo>
                  <a:pt x="26033" y="9493"/>
                </a:moveTo>
                <a:lnTo>
                  <a:pt x="26033" y="9493"/>
                </a:lnTo>
                <a:cubicBezTo>
                  <a:pt x="26055" y="9498"/>
                  <a:pt x="26079" y="9502"/>
                  <a:pt x="26110" y="9512"/>
                </a:cubicBezTo>
                <a:cubicBezTo>
                  <a:pt x="26086" y="9512"/>
                  <a:pt x="26063" y="9503"/>
                  <a:pt x="26033" y="9493"/>
                </a:cubicBezTo>
                <a:close/>
                <a:moveTo>
                  <a:pt x="27067" y="9448"/>
                </a:moveTo>
                <a:lnTo>
                  <a:pt x="27067" y="9448"/>
                </a:lnTo>
                <a:cubicBezTo>
                  <a:pt x="27003" y="9496"/>
                  <a:pt x="26955" y="9544"/>
                  <a:pt x="26876" y="9608"/>
                </a:cubicBezTo>
                <a:cubicBezTo>
                  <a:pt x="26939" y="9544"/>
                  <a:pt x="27003" y="9496"/>
                  <a:pt x="27067" y="9448"/>
                </a:cubicBezTo>
                <a:close/>
                <a:moveTo>
                  <a:pt x="25950" y="9688"/>
                </a:moveTo>
                <a:lnTo>
                  <a:pt x="25950" y="9688"/>
                </a:lnTo>
                <a:cubicBezTo>
                  <a:pt x="26030" y="9719"/>
                  <a:pt x="26094" y="9735"/>
                  <a:pt x="26141" y="9767"/>
                </a:cubicBezTo>
                <a:cubicBezTo>
                  <a:pt x="26078" y="9735"/>
                  <a:pt x="26030" y="9719"/>
                  <a:pt x="25950" y="9688"/>
                </a:cubicBezTo>
                <a:close/>
                <a:moveTo>
                  <a:pt x="26876" y="9368"/>
                </a:moveTo>
                <a:cubicBezTo>
                  <a:pt x="26748" y="9608"/>
                  <a:pt x="26652" y="9863"/>
                  <a:pt x="26349" y="9959"/>
                </a:cubicBezTo>
                <a:cubicBezTo>
                  <a:pt x="26652" y="9863"/>
                  <a:pt x="26748" y="9592"/>
                  <a:pt x="26876" y="9368"/>
                </a:cubicBezTo>
                <a:close/>
                <a:moveTo>
                  <a:pt x="27178" y="9497"/>
                </a:moveTo>
                <a:cubicBezTo>
                  <a:pt x="27131" y="9561"/>
                  <a:pt x="27099" y="9624"/>
                  <a:pt x="27067" y="9688"/>
                </a:cubicBezTo>
                <a:cubicBezTo>
                  <a:pt x="26987" y="9815"/>
                  <a:pt x="26987" y="9879"/>
                  <a:pt x="27099" y="9991"/>
                </a:cubicBezTo>
                <a:cubicBezTo>
                  <a:pt x="26987" y="9879"/>
                  <a:pt x="26987" y="9815"/>
                  <a:pt x="27051" y="9688"/>
                </a:cubicBezTo>
                <a:cubicBezTo>
                  <a:pt x="27099" y="9624"/>
                  <a:pt x="27131" y="9561"/>
                  <a:pt x="27178" y="9497"/>
                </a:cubicBezTo>
                <a:close/>
                <a:moveTo>
                  <a:pt x="26572" y="9959"/>
                </a:moveTo>
                <a:lnTo>
                  <a:pt x="26572" y="9959"/>
                </a:lnTo>
                <a:cubicBezTo>
                  <a:pt x="26448" y="9971"/>
                  <a:pt x="26440" y="10081"/>
                  <a:pt x="26374" y="10143"/>
                </a:cubicBezTo>
                <a:lnTo>
                  <a:pt x="26374" y="10143"/>
                </a:lnTo>
                <a:cubicBezTo>
                  <a:pt x="26432" y="10073"/>
                  <a:pt x="26452" y="9971"/>
                  <a:pt x="26572" y="9959"/>
                </a:cubicBezTo>
                <a:close/>
                <a:moveTo>
                  <a:pt x="26876" y="9614"/>
                </a:moveTo>
                <a:lnTo>
                  <a:pt x="26876" y="9614"/>
                </a:lnTo>
                <a:cubicBezTo>
                  <a:pt x="26891" y="9928"/>
                  <a:pt x="26842" y="9992"/>
                  <a:pt x="26572" y="10102"/>
                </a:cubicBezTo>
                <a:cubicBezTo>
                  <a:pt x="26572" y="10134"/>
                  <a:pt x="26556" y="10150"/>
                  <a:pt x="26556" y="10166"/>
                </a:cubicBezTo>
                <a:cubicBezTo>
                  <a:pt x="26556" y="10150"/>
                  <a:pt x="26556" y="10118"/>
                  <a:pt x="26556" y="10102"/>
                </a:cubicBezTo>
                <a:cubicBezTo>
                  <a:pt x="26556" y="10087"/>
                  <a:pt x="26556" y="10055"/>
                  <a:pt x="26556" y="10039"/>
                </a:cubicBezTo>
                <a:cubicBezTo>
                  <a:pt x="26572" y="10023"/>
                  <a:pt x="26572" y="9991"/>
                  <a:pt x="26572" y="9959"/>
                </a:cubicBezTo>
                <a:lnTo>
                  <a:pt x="26572" y="9959"/>
                </a:lnTo>
                <a:cubicBezTo>
                  <a:pt x="26572" y="9959"/>
                  <a:pt x="26572" y="9959"/>
                  <a:pt x="26572" y="9959"/>
                </a:cubicBezTo>
                <a:cubicBezTo>
                  <a:pt x="26572" y="9991"/>
                  <a:pt x="26572" y="10023"/>
                  <a:pt x="26572" y="10039"/>
                </a:cubicBezTo>
                <a:cubicBezTo>
                  <a:pt x="26572" y="10055"/>
                  <a:pt x="26572" y="10087"/>
                  <a:pt x="26556" y="10102"/>
                </a:cubicBezTo>
                <a:cubicBezTo>
                  <a:pt x="26842" y="9992"/>
                  <a:pt x="26891" y="9928"/>
                  <a:pt x="26876" y="9614"/>
                </a:cubicBezTo>
                <a:close/>
                <a:moveTo>
                  <a:pt x="26349" y="9959"/>
                </a:moveTo>
                <a:lnTo>
                  <a:pt x="26349" y="9959"/>
                </a:lnTo>
                <a:cubicBezTo>
                  <a:pt x="26300" y="9978"/>
                  <a:pt x="26263" y="10028"/>
                  <a:pt x="26260" y="10085"/>
                </a:cubicBezTo>
                <a:lnTo>
                  <a:pt x="26260" y="10085"/>
                </a:lnTo>
                <a:cubicBezTo>
                  <a:pt x="26262" y="10116"/>
                  <a:pt x="26274" y="10150"/>
                  <a:pt x="26301" y="10182"/>
                </a:cubicBezTo>
                <a:cubicBezTo>
                  <a:pt x="26333" y="10175"/>
                  <a:pt x="26356" y="10161"/>
                  <a:pt x="26374" y="10143"/>
                </a:cubicBezTo>
                <a:lnTo>
                  <a:pt x="26374" y="10143"/>
                </a:lnTo>
                <a:cubicBezTo>
                  <a:pt x="26356" y="10167"/>
                  <a:pt x="26333" y="10186"/>
                  <a:pt x="26301" y="10198"/>
                </a:cubicBezTo>
                <a:cubicBezTo>
                  <a:pt x="26270" y="10161"/>
                  <a:pt x="26258" y="10121"/>
                  <a:pt x="26260" y="10085"/>
                </a:cubicBezTo>
                <a:lnTo>
                  <a:pt x="26260" y="10085"/>
                </a:lnTo>
                <a:cubicBezTo>
                  <a:pt x="26257" y="10022"/>
                  <a:pt x="26296" y="9969"/>
                  <a:pt x="26349" y="9959"/>
                </a:cubicBezTo>
                <a:close/>
                <a:moveTo>
                  <a:pt x="25806" y="9975"/>
                </a:moveTo>
                <a:cubicBezTo>
                  <a:pt x="25806" y="10071"/>
                  <a:pt x="25806" y="10182"/>
                  <a:pt x="25790" y="10294"/>
                </a:cubicBezTo>
                <a:cubicBezTo>
                  <a:pt x="25790" y="10182"/>
                  <a:pt x="25806" y="10071"/>
                  <a:pt x="25806" y="9975"/>
                </a:cubicBezTo>
                <a:close/>
                <a:moveTo>
                  <a:pt x="25854" y="10214"/>
                </a:moveTo>
                <a:cubicBezTo>
                  <a:pt x="25854" y="10246"/>
                  <a:pt x="25822" y="10262"/>
                  <a:pt x="25790" y="10294"/>
                </a:cubicBezTo>
                <a:cubicBezTo>
                  <a:pt x="25822" y="10262"/>
                  <a:pt x="25838" y="10230"/>
                  <a:pt x="25854" y="10214"/>
                </a:cubicBezTo>
                <a:close/>
                <a:moveTo>
                  <a:pt x="25280" y="10326"/>
                </a:moveTo>
                <a:cubicBezTo>
                  <a:pt x="25280" y="10326"/>
                  <a:pt x="25280" y="10326"/>
                  <a:pt x="25280" y="10326"/>
                </a:cubicBezTo>
                <a:lnTo>
                  <a:pt x="25280" y="10326"/>
                </a:lnTo>
                <a:cubicBezTo>
                  <a:pt x="25280" y="10326"/>
                  <a:pt x="25280" y="10326"/>
                  <a:pt x="25280" y="10326"/>
                </a:cubicBezTo>
                <a:close/>
                <a:moveTo>
                  <a:pt x="26317" y="10294"/>
                </a:moveTo>
                <a:lnTo>
                  <a:pt x="26317" y="10294"/>
                </a:lnTo>
                <a:cubicBezTo>
                  <a:pt x="26349" y="10326"/>
                  <a:pt x="26381" y="10358"/>
                  <a:pt x="26397" y="10390"/>
                </a:cubicBezTo>
                <a:cubicBezTo>
                  <a:pt x="26365" y="10358"/>
                  <a:pt x="26349" y="10326"/>
                  <a:pt x="26317" y="10294"/>
                </a:cubicBezTo>
                <a:close/>
                <a:moveTo>
                  <a:pt x="26556" y="10166"/>
                </a:moveTo>
                <a:cubicBezTo>
                  <a:pt x="26556" y="10214"/>
                  <a:pt x="26540" y="10262"/>
                  <a:pt x="26540" y="10310"/>
                </a:cubicBezTo>
                <a:cubicBezTo>
                  <a:pt x="26556" y="10342"/>
                  <a:pt x="26572" y="10358"/>
                  <a:pt x="26588" y="10390"/>
                </a:cubicBezTo>
                <a:cubicBezTo>
                  <a:pt x="26556" y="10358"/>
                  <a:pt x="26540" y="10326"/>
                  <a:pt x="26525" y="10310"/>
                </a:cubicBezTo>
                <a:cubicBezTo>
                  <a:pt x="26540" y="10262"/>
                  <a:pt x="26540" y="10214"/>
                  <a:pt x="26556" y="10166"/>
                </a:cubicBezTo>
                <a:close/>
                <a:moveTo>
                  <a:pt x="12256" y="10427"/>
                </a:moveTo>
                <a:cubicBezTo>
                  <a:pt x="12257" y="10427"/>
                  <a:pt x="12259" y="10427"/>
                  <a:pt x="12261" y="10427"/>
                </a:cubicBezTo>
                <a:lnTo>
                  <a:pt x="12261" y="10427"/>
                </a:lnTo>
                <a:cubicBezTo>
                  <a:pt x="12212" y="10428"/>
                  <a:pt x="12157" y="10449"/>
                  <a:pt x="12100" y="10449"/>
                </a:cubicBezTo>
                <a:cubicBezTo>
                  <a:pt x="12098" y="10449"/>
                  <a:pt x="12097" y="10449"/>
                  <a:pt x="12096" y="10449"/>
                </a:cubicBezTo>
                <a:lnTo>
                  <a:pt x="12096" y="10449"/>
                </a:lnTo>
                <a:cubicBezTo>
                  <a:pt x="12149" y="10448"/>
                  <a:pt x="12204" y="10427"/>
                  <a:pt x="12256" y="10427"/>
                </a:cubicBezTo>
                <a:close/>
                <a:moveTo>
                  <a:pt x="26588" y="10390"/>
                </a:moveTo>
                <a:lnTo>
                  <a:pt x="26588" y="10390"/>
                </a:lnTo>
                <a:cubicBezTo>
                  <a:pt x="26556" y="10406"/>
                  <a:pt x="26509" y="10438"/>
                  <a:pt x="26477" y="10470"/>
                </a:cubicBezTo>
                <a:cubicBezTo>
                  <a:pt x="26474" y="10468"/>
                  <a:pt x="26471" y="10466"/>
                  <a:pt x="26468" y="10465"/>
                </a:cubicBezTo>
                <a:lnTo>
                  <a:pt x="26468" y="10465"/>
                </a:lnTo>
                <a:cubicBezTo>
                  <a:pt x="26466" y="10466"/>
                  <a:pt x="26463" y="10468"/>
                  <a:pt x="26461" y="10470"/>
                </a:cubicBezTo>
                <a:cubicBezTo>
                  <a:pt x="26445" y="10454"/>
                  <a:pt x="26413" y="10422"/>
                  <a:pt x="26397" y="10390"/>
                </a:cubicBezTo>
                <a:lnTo>
                  <a:pt x="26397" y="10390"/>
                </a:lnTo>
                <a:cubicBezTo>
                  <a:pt x="26426" y="10419"/>
                  <a:pt x="26442" y="10448"/>
                  <a:pt x="26468" y="10465"/>
                </a:cubicBezTo>
                <a:lnTo>
                  <a:pt x="26468" y="10465"/>
                </a:lnTo>
                <a:cubicBezTo>
                  <a:pt x="26512" y="10434"/>
                  <a:pt x="26543" y="10405"/>
                  <a:pt x="26588" y="10390"/>
                </a:cubicBezTo>
                <a:close/>
                <a:moveTo>
                  <a:pt x="12448" y="10438"/>
                </a:moveTo>
                <a:lnTo>
                  <a:pt x="12448" y="10438"/>
                </a:lnTo>
                <a:cubicBezTo>
                  <a:pt x="12433" y="10454"/>
                  <a:pt x="12401" y="10470"/>
                  <a:pt x="12369" y="10486"/>
                </a:cubicBezTo>
                <a:cubicBezTo>
                  <a:pt x="12401" y="10470"/>
                  <a:pt x="12417" y="10454"/>
                  <a:pt x="12448" y="10438"/>
                </a:cubicBezTo>
                <a:close/>
                <a:moveTo>
                  <a:pt x="26046" y="10262"/>
                </a:moveTo>
                <a:cubicBezTo>
                  <a:pt x="26107" y="10338"/>
                  <a:pt x="26168" y="10400"/>
                  <a:pt x="26242" y="10489"/>
                </a:cubicBezTo>
                <a:lnTo>
                  <a:pt x="26242" y="10489"/>
                </a:lnTo>
                <a:cubicBezTo>
                  <a:pt x="26271" y="10416"/>
                  <a:pt x="26287" y="10369"/>
                  <a:pt x="26317" y="10294"/>
                </a:cubicBezTo>
                <a:lnTo>
                  <a:pt x="26317" y="10294"/>
                </a:lnTo>
                <a:cubicBezTo>
                  <a:pt x="26301" y="10374"/>
                  <a:pt x="26285" y="10422"/>
                  <a:pt x="26253" y="10501"/>
                </a:cubicBezTo>
                <a:cubicBezTo>
                  <a:pt x="26250" y="10497"/>
                  <a:pt x="26246" y="10493"/>
                  <a:pt x="26242" y="10489"/>
                </a:cubicBezTo>
                <a:lnTo>
                  <a:pt x="26242" y="10489"/>
                </a:lnTo>
                <a:cubicBezTo>
                  <a:pt x="26241" y="10493"/>
                  <a:pt x="26239" y="10497"/>
                  <a:pt x="26237" y="10501"/>
                </a:cubicBezTo>
                <a:cubicBezTo>
                  <a:pt x="26160" y="10408"/>
                  <a:pt x="26097" y="10346"/>
                  <a:pt x="26035" y="10269"/>
                </a:cubicBezTo>
                <a:lnTo>
                  <a:pt x="26035" y="10269"/>
                </a:lnTo>
                <a:cubicBezTo>
                  <a:pt x="25920" y="10346"/>
                  <a:pt x="25952" y="10408"/>
                  <a:pt x="26030" y="10486"/>
                </a:cubicBezTo>
                <a:cubicBezTo>
                  <a:pt x="25934" y="10406"/>
                  <a:pt x="25902" y="10342"/>
                  <a:pt x="26030" y="10262"/>
                </a:cubicBezTo>
                <a:cubicBezTo>
                  <a:pt x="26032" y="10264"/>
                  <a:pt x="26033" y="10267"/>
                  <a:pt x="26035" y="10269"/>
                </a:cubicBezTo>
                <a:lnTo>
                  <a:pt x="26035" y="10269"/>
                </a:lnTo>
                <a:cubicBezTo>
                  <a:pt x="26039" y="10267"/>
                  <a:pt x="26042" y="10264"/>
                  <a:pt x="26046" y="10262"/>
                </a:cubicBezTo>
                <a:close/>
                <a:moveTo>
                  <a:pt x="26684" y="10358"/>
                </a:moveTo>
                <a:lnTo>
                  <a:pt x="26684" y="10358"/>
                </a:lnTo>
                <a:cubicBezTo>
                  <a:pt x="26681" y="10363"/>
                  <a:pt x="26679" y="10368"/>
                  <a:pt x="26676" y="10374"/>
                </a:cubicBezTo>
                <a:lnTo>
                  <a:pt x="26684" y="10374"/>
                </a:lnTo>
                <a:cubicBezTo>
                  <a:pt x="26636" y="10486"/>
                  <a:pt x="26748" y="10629"/>
                  <a:pt x="26525" y="10677"/>
                </a:cubicBezTo>
                <a:cubicBezTo>
                  <a:pt x="26737" y="10631"/>
                  <a:pt x="26631" y="10484"/>
                  <a:pt x="26676" y="10374"/>
                </a:cubicBezTo>
                <a:lnTo>
                  <a:pt x="26636" y="10374"/>
                </a:lnTo>
                <a:cubicBezTo>
                  <a:pt x="26620" y="10374"/>
                  <a:pt x="26604" y="10390"/>
                  <a:pt x="26588" y="10390"/>
                </a:cubicBezTo>
                <a:cubicBezTo>
                  <a:pt x="26604" y="10374"/>
                  <a:pt x="26604" y="10374"/>
                  <a:pt x="26620" y="10374"/>
                </a:cubicBezTo>
                <a:cubicBezTo>
                  <a:pt x="26636" y="10374"/>
                  <a:pt x="26652" y="10374"/>
                  <a:pt x="26684" y="10358"/>
                </a:cubicBezTo>
                <a:close/>
                <a:moveTo>
                  <a:pt x="25280" y="10326"/>
                </a:moveTo>
                <a:lnTo>
                  <a:pt x="25280" y="10326"/>
                </a:lnTo>
                <a:cubicBezTo>
                  <a:pt x="25296" y="10486"/>
                  <a:pt x="25296" y="10645"/>
                  <a:pt x="25312" y="10789"/>
                </a:cubicBezTo>
                <a:cubicBezTo>
                  <a:pt x="25296" y="10645"/>
                  <a:pt x="25280" y="10486"/>
                  <a:pt x="25280" y="10326"/>
                </a:cubicBezTo>
                <a:close/>
                <a:moveTo>
                  <a:pt x="27514" y="10837"/>
                </a:move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close/>
                <a:moveTo>
                  <a:pt x="26525" y="10677"/>
                </a:moveTo>
                <a:lnTo>
                  <a:pt x="26525" y="10677"/>
                </a:lnTo>
                <a:cubicBezTo>
                  <a:pt x="26603" y="10755"/>
                  <a:pt x="26650" y="10803"/>
                  <a:pt x="26712" y="10864"/>
                </a:cubicBezTo>
                <a:lnTo>
                  <a:pt x="26712" y="10864"/>
                </a:lnTo>
                <a:cubicBezTo>
                  <a:pt x="26801" y="10834"/>
                  <a:pt x="26862" y="10804"/>
                  <a:pt x="26938" y="10773"/>
                </a:cubicBezTo>
                <a:lnTo>
                  <a:pt x="26938" y="10773"/>
                </a:lnTo>
                <a:cubicBezTo>
                  <a:pt x="26859" y="10805"/>
                  <a:pt x="26795" y="10837"/>
                  <a:pt x="26716" y="10869"/>
                </a:cubicBezTo>
                <a:cubicBezTo>
                  <a:pt x="26715" y="10867"/>
                  <a:pt x="26713" y="10866"/>
                  <a:pt x="26712" y="10864"/>
                </a:cubicBezTo>
                <a:lnTo>
                  <a:pt x="26712" y="10864"/>
                </a:lnTo>
                <a:cubicBezTo>
                  <a:pt x="26708" y="10866"/>
                  <a:pt x="26704" y="10867"/>
                  <a:pt x="26700" y="10869"/>
                </a:cubicBezTo>
                <a:cubicBezTo>
                  <a:pt x="26652" y="10805"/>
                  <a:pt x="26588" y="10757"/>
                  <a:pt x="26525" y="10677"/>
                </a:cubicBezTo>
                <a:close/>
                <a:moveTo>
                  <a:pt x="26030" y="10486"/>
                </a:moveTo>
                <a:cubicBezTo>
                  <a:pt x="26173" y="10645"/>
                  <a:pt x="26173" y="10709"/>
                  <a:pt x="26078" y="10884"/>
                </a:cubicBezTo>
                <a:cubicBezTo>
                  <a:pt x="26173" y="10709"/>
                  <a:pt x="26157" y="10645"/>
                  <a:pt x="26030" y="10486"/>
                </a:cubicBezTo>
                <a:close/>
                <a:moveTo>
                  <a:pt x="11938" y="10307"/>
                </a:moveTo>
                <a:cubicBezTo>
                  <a:pt x="11830" y="10307"/>
                  <a:pt x="11722" y="10317"/>
                  <a:pt x="11619" y="10342"/>
                </a:cubicBezTo>
                <a:cubicBezTo>
                  <a:pt x="11619" y="10358"/>
                  <a:pt x="11619" y="10358"/>
                  <a:pt x="11619" y="10358"/>
                </a:cubicBezTo>
                <a:cubicBezTo>
                  <a:pt x="11619" y="10358"/>
                  <a:pt x="11619" y="10358"/>
                  <a:pt x="11619" y="10358"/>
                </a:cubicBezTo>
                <a:lnTo>
                  <a:pt x="11619" y="10358"/>
                </a:lnTo>
                <a:cubicBezTo>
                  <a:pt x="11555" y="10374"/>
                  <a:pt x="11475" y="10390"/>
                  <a:pt x="11411" y="10422"/>
                </a:cubicBezTo>
                <a:cubicBezTo>
                  <a:pt x="11347" y="10454"/>
                  <a:pt x="11283" y="10486"/>
                  <a:pt x="11220" y="10533"/>
                </a:cubicBezTo>
                <a:cubicBezTo>
                  <a:pt x="11188" y="10549"/>
                  <a:pt x="11156" y="10565"/>
                  <a:pt x="11124" y="10581"/>
                </a:cubicBezTo>
                <a:cubicBezTo>
                  <a:pt x="11156" y="10597"/>
                  <a:pt x="11172" y="10613"/>
                  <a:pt x="11204" y="10629"/>
                </a:cubicBezTo>
                <a:cubicBezTo>
                  <a:pt x="11267" y="10661"/>
                  <a:pt x="11331" y="10693"/>
                  <a:pt x="11395" y="10725"/>
                </a:cubicBezTo>
                <a:cubicBezTo>
                  <a:pt x="11507" y="10773"/>
                  <a:pt x="11619" y="10821"/>
                  <a:pt x="11746" y="10853"/>
                </a:cubicBezTo>
                <a:cubicBezTo>
                  <a:pt x="11864" y="10879"/>
                  <a:pt x="11991" y="10905"/>
                  <a:pt x="12113" y="10905"/>
                </a:cubicBezTo>
                <a:cubicBezTo>
                  <a:pt x="12140" y="10905"/>
                  <a:pt x="12167" y="10903"/>
                  <a:pt x="12193" y="10900"/>
                </a:cubicBezTo>
                <a:cubicBezTo>
                  <a:pt x="12193" y="10884"/>
                  <a:pt x="12193" y="10869"/>
                  <a:pt x="12177" y="10837"/>
                </a:cubicBezTo>
                <a:cubicBezTo>
                  <a:pt x="12177" y="10789"/>
                  <a:pt x="12145" y="10725"/>
                  <a:pt x="12113" y="10677"/>
                </a:cubicBezTo>
                <a:cubicBezTo>
                  <a:pt x="12082" y="10614"/>
                  <a:pt x="12050" y="10534"/>
                  <a:pt x="12034" y="10439"/>
                </a:cubicBezTo>
                <a:lnTo>
                  <a:pt x="12034" y="10439"/>
                </a:lnTo>
                <a:cubicBezTo>
                  <a:pt x="12050" y="10534"/>
                  <a:pt x="12082" y="10614"/>
                  <a:pt x="12129" y="10677"/>
                </a:cubicBezTo>
                <a:cubicBezTo>
                  <a:pt x="12145" y="10741"/>
                  <a:pt x="12177" y="10789"/>
                  <a:pt x="12193" y="10837"/>
                </a:cubicBezTo>
                <a:cubicBezTo>
                  <a:pt x="12193" y="10869"/>
                  <a:pt x="12193" y="10884"/>
                  <a:pt x="12209" y="10900"/>
                </a:cubicBezTo>
                <a:cubicBezTo>
                  <a:pt x="12321" y="10900"/>
                  <a:pt x="12433" y="10884"/>
                  <a:pt x="12528" y="10853"/>
                </a:cubicBezTo>
                <a:cubicBezTo>
                  <a:pt x="12528" y="10805"/>
                  <a:pt x="12512" y="10742"/>
                  <a:pt x="12481" y="10647"/>
                </a:cubicBezTo>
                <a:lnTo>
                  <a:pt x="12481" y="10647"/>
                </a:lnTo>
                <a:cubicBezTo>
                  <a:pt x="12512" y="10742"/>
                  <a:pt x="12528" y="10805"/>
                  <a:pt x="12544" y="10853"/>
                </a:cubicBezTo>
                <a:cubicBezTo>
                  <a:pt x="12672" y="10805"/>
                  <a:pt x="12784" y="10757"/>
                  <a:pt x="12911" y="10661"/>
                </a:cubicBezTo>
                <a:cubicBezTo>
                  <a:pt x="12800" y="10549"/>
                  <a:pt x="12656" y="10454"/>
                  <a:pt x="12480" y="10390"/>
                </a:cubicBezTo>
                <a:lnTo>
                  <a:pt x="12448" y="10390"/>
                </a:lnTo>
                <a:cubicBezTo>
                  <a:pt x="12448" y="10406"/>
                  <a:pt x="12448" y="10422"/>
                  <a:pt x="12448" y="10438"/>
                </a:cubicBezTo>
                <a:cubicBezTo>
                  <a:pt x="12464" y="10422"/>
                  <a:pt x="12464" y="10406"/>
                  <a:pt x="12480" y="10390"/>
                </a:cubicBezTo>
                <a:lnTo>
                  <a:pt x="12480" y="10390"/>
                </a:lnTo>
                <a:cubicBezTo>
                  <a:pt x="12480" y="10406"/>
                  <a:pt x="12464" y="10422"/>
                  <a:pt x="12464" y="10438"/>
                </a:cubicBezTo>
                <a:cubicBezTo>
                  <a:pt x="12448" y="10486"/>
                  <a:pt x="12448" y="10549"/>
                  <a:pt x="12448" y="10613"/>
                </a:cubicBezTo>
                <a:cubicBezTo>
                  <a:pt x="12448" y="10549"/>
                  <a:pt x="12448" y="10486"/>
                  <a:pt x="12448" y="10438"/>
                </a:cubicBezTo>
                <a:cubicBezTo>
                  <a:pt x="12448" y="10422"/>
                  <a:pt x="12448" y="10390"/>
                  <a:pt x="12433" y="10374"/>
                </a:cubicBezTo>
                <a:cubicBezTo>
                  <a:pt x="12285" y="10334"/>
                  <a:pt x="12112" y="10307"/>
                  <a:pt x="11938" y="10307"/>
                </a:cubicBezTo>
                <a:close/>
                <a:moveTo>
                  <a:pt x="26365" y="10916"/>
                </a:moveTo>
                <a:cubicBezTo>
                  <a:pt x="26349" y="10916"/>
                  <a:pt x="26333" y="10932"/>
                  <a:pt x="26317" y="10948"/>
                </a:cubicBezTo>
                <a:cubicBezTo>
                  <a:pt x="26317" y="10943"/>
                  <a:pt x="26317" y="10937"/>
                  <a:pt x="26317" y="10932"/>
                </a:cubicBezTo>
                <a:cubicBezTo>
                  <a:pt x="26333" y="10932"/>
                  <a:pt x="26349" y="10916"/>
                  <a:pt x="26365" y="10916"/>
                </a:cubicBezTo>
                <a:close/>
                <a:moveTo>
                  <a:pt x="14427" y="10805"/>
                </a:moveTo>
                <a:lnTo>
                  <a:pt x="14427" y="10805"/>
                </a:lnTo>
                <a:cubicBezTo>
                  <a:pt x="14380" y="10869"/>
                  <a:pt x="14348" y="10932"/>
                  <a:pt x="14300" y="10964"/>
                </a:cubicBezTo>
                <a:cubicBezTo>
                  <a:pt x="14348" y="10932"/>
                  <a:pt x="14380" y="10853"/>
                  <a:pt x="14427" y="10805"/>
                </a:cubicBezTo>
                <a:close/>
                <a:moveTo>
                  <a:pt x="26365" y="10916"/>
                </a:moveTo>
                <a:lnTo>
                  <a:pt x="26365" y="10916"/>
                </a:lnTo>
                <a:cubicBezTo>
                  <a:pt x="26381" y="10932"/>
                  <a:pt x="26397" y="10964"/>
                  <a:pt x="26413" y="10996"/>
                </a:cubicBezTo>
                <a:cubicBezTo>
                  <a:pt x="26397" y="10964"/>
                  <a:pt x="26381" y="10948"/>
                  <a:pt x="26365" y="10916"/>
                </a:cubicBezTo>
                <a:close/>
                <a:moveTo>
                  <a:pt x="26509" y="10932"/>
                </a:moveTo>
                <a:cubicBezTo>
                  <a:pt x="26636" y="10964"/>
                  <a:pt x="26780" y="10980"/>
                  <a:pt x="26908" y="10996"/>
                </a:cubicBezTo>
                <a:cubicBezTo>
                  <a:pt x="26784" y="10981"/>
                  <a:pt x="26645" y="10965"/>
                  <a:pt x="26506" y="10935"/>
                </a:cubicBezTo>
                <a:lnTo>
                  <a:pt x="26506" y="10935"/>
                </a:lnTo>
                <a:cubicBezTo>
                  <a:pt x="26475" y="10965"/>
                  <a:pt x="26444" y="10981"/>
                  <a:pt x="26413" y="10996"/>
                </a:cubicBezTo>
                <a:cubicBezTo>
                  <a:pt x="26445" y="10980"/>
                  <a:pt x="26477" y="10948"/>
                  <a:pt x="26493" y="10932"/>
                </a:cubicBezTo>
                <a:cubicBezTo>
                  <a:pt x="26497" y="10933"/>
                  <a:pt x="26501" y="10934"/>
                  <a:pt x="26506" y="10935"/>
                </a:cubicBezTo>
                <a:lnTo>
                  <a:pt x="26506" y="10935"/>
                </a:lnTo>
                <a:cubicBezTo>
                  <a:pt x="26507" y="10934"/>
                  <a:pt x="26508" y="10933"/>
                  <a:pt x="26509" y="10932"/>
                </a:cubicBezTo>
                <a:close/>
                <a:moveTo>
                  <a:pt x="26078" y="10885"/>
                </a:moveTo>
                <a:cubicBezTo>
                  <a:pt x="26046" y="10932"/>
                  <a:pt x="26014" y="10980"/>
                  <a:pt x="25982" y="11028"/>
                </a:cubicBezTo>
                <a:cubicBezTo>
                  <a:pt x="25998" y="10980"/>
                  <a:pt x="26046" y="10932"/>
                  <a:pt x="26078" y="10885"/>
                </a:cubicBezTo>
                <a:close/>
                <a:moveTo>
                  <a:pt x="26413" y="10997"/>
                </a:moveTo>
                <a:lnTo>
                  <a:pt x="26413" y="10997"/>
                </a:lnTo>
                <a:cubicBezTo>
                  <a:pt x="26429" y="11012"/>
                  <a:pt x="26445" y="11028"/>
                  <a:pt x="26445" y="11028"/>
                </a:cubicBezTo>
                <a:cubicBezTo>
                  <a:pt x="26473" y="11071"/>
                  <a:pt x="26527" y="11127"/>
                  <a:pt x="26527" y="11161"/>
                </a:cubicBezTo>
                <a:lnTo>
                  <a:pt x="26527" y="11161"/>
                </a:lnTo>
                <a:cubicBezTo>
                  <a:pt x="26527" y="11129"/>
                  <a:pt x="26473" y="11087"/>
                  <a:pt x="26445" y="11044"/>
                </a:cubicBezTo>
                <a:cubicBezTo>
                  <a:pt x="26445" y="11028"/>
                  <a:pt x="26429" y="11012"/>
                  <a:pt x="26413" y="10997"/>
                </a:cubicBezTo>
                <a:close/>
                <a:moveTo>
                  <a:pt x="26527" y="11161"/>
                </a:moveTo>
                <a:cubicBezTo>
                  <a:pt x="26527" y="11164"/>
                  <a:pt x="26526" y="11168"/>
                  <a:pt x="26525" y="11172"/>
                </a:cubicBezTo>
                <a:cubicBezTo>
                  <a:pt x="26526" y="11168"/>
                  <a:pt x="26527" y="11165"/>
                  <a:pt x="26527" y="11161"/>
                </a:cubicBezTo>
                <a:close/>
                <a:moveTo>
                  <a:pt x="13949" y="11092"/>
                </a:moveTo>
                <a:cubicBezTo>
                  <a:pt x="13949" y="11140"/>
                  <a:pt x="13933" y="11172"/>
                  <a:pt x="13917" y="11204"/>
                </a:cubicBezTo>
                <a:cubicBezTo>
                  <a:pt x="13933" y="11172"/>
                  <a:pt x="13949" y="11124"/>
                  <a:pt x="13949" y="11092"/>
                </a:cubicBezTo>
                <a:close/>
                <a:moveTo>
                  <a:pt x="14300" y="10964"/>
                </a:moveTo>
                <a:lnTo>
                  <a:pt x="14300" y="10964"/>
                </a:lnTo>
                <a:cubicBezTo>
                  <a:pt x="14214" y="11001"/>
                  <a:pt x="14185" y="11057"/>
                  <a:pt x="14183" y="11131"/>
                </a:cubicBezTo>
                <a:lnTo>
                  <a:pt x="14183" y="11131"/>
                </a:lnTo>
                <a:cubicBezTo>
                  <a:pt x="14183" y="11149"/>
                  <a:pt x="14185" y="11167"/>
                  <a:pt x="14188" y="11188"/>
                </a:cubicBezTo>
                <a:cubicBezTo>
                  <a:pt x="14193" y="11214"/>
                  <a:pt x="14195" y="11240"/>
                  <a:pt x="14195" y="11266"/>
                </a:cubicBezTo>
                <a:lnTo>
                  <a:pt x="14195" y="11266"/>
                </a:lnTo>
                <a:cubicBezTo>
                  <a:pt x="14194" y="11245"/>
                  <a:pt x="14192" y="11224"/>
                  <a:pt x="14188" y="11204"/>
                </a:cubicBezTo>
                <a:cubicBezTo>
                  <a:pt x="14184" y="11178"/>
                  <a:pt x="14182" y="11154"/>
                  <a:pt x="14183" y="11131"/>
                </a:cubicBezTo>
                <a:lnTo>
                  <a:pt x="14183" y="11131"/>
                </a:lnTo>
                <a:cubicBezTo>
                  <a:pt x="14181" y="11053"/>
                  <a:pt x="14208" y="11003"/>
                  <a:pt x="14300" y="10964"/>
                </a:cubicBezTo>
                <a:close/>
                <a:moveTo>
                  <a:pt x="26524" y="11172"/>
                </a:moveTo>
                <a:lnTo>
                  <a:pt x="26524" y="11172"/>
                </a:lnTo>
                <a:cubicBezTo>
                  <a:pt x="26510" y="11255"/>
                  <a:pt x="26448" y="11302"/>
                  <a:pt x="26369" y="11302"/>
                </a:cubicBezTo>
                <a:cubicBezTo>
                  <a:pt x="26357" y="11302"/>
                  <a:pt x="26345" y="11301"/>
                  <a:pt x="26333" y="11299"/>
                </a:cubicBezTo>
                <a:cubicBezTo>
                  <a:pt x="26429" y="11299"/>
                  <a:pt x="26508" y="11268"/>
                  <a:pt x="26524" y="11172"/>
                </a:cubicBezTo>
                <a:close/>
                <a:moveTo>
                  <a:pt x="26316" y="10949"/>
                </a:moveTo>
                <a:lnTo>
                  <a:pt x="26316" y="10949"/>
                </a:lnTo>
                <a:cubicBezTo>
                  <a:pt x="26251" y="10996"/>
                  <a:pt x="26094" y="10965"/>
                  <a:pt x="26157" y="11124"/>
                </a:cubicBezTo>
                <a:cubicBezTo>
                  <a:pt x="26094" y="11188"/>
                  <a:pt x="26046" y="11252"/>
                  <a:pt x="25982" y="11315"/>
                </a:cubicBezTo>
                <a:cubicBezTo>
                  <a:pt x="26046" y="11252"/>
                  <a:pt x="26094" y="11188"/>
                  <a:pt x="26141" y="11124"/>
                </a:cubicBezTo>
                <a:cubicBezTo>
                  <a:pt x="26094" y="10965"/>
                  <a:pt x="26251" y="10996"/>
                  <a:pt x="26316" y="10949"/>
                </a:cubicBezTo>
                <a:close/>
                <a:moveTo>
                  <a:pt x="14586" y="10774"/>
                </a:moveTo>
                <a:cubicBezTo>
                  <a:pt x="14554" y="10821"/>
                  <a:pt x="14491" y="10853"/>
                  <a:pt x="14491" y="10916"/>
                </a:cubicBezTo>
                <a:cubicBezTo>
                  <a:pt x="14461" y="11008"/>
                  <a:pt x="14445" y="11114"/>
                  <a:pt x="14416" y="11235"/>
                </a:cubicBezTo>
                <a:lnTo>
                  <a:pt x="14416" y="11235"/>
                </a:lnTo>
                <a:cubicBezTo>
                  <a:pt x="14494" y="11220"/>
                  <a:pt x="14573" y="11219"/>
                  <a:pt x="14683" y="11188"/>
                </a:cubicBezTo>
                <a:lnTo>
                  <a:pt x="14683" y="11188"/>
                </a:lnTo>
                <a:cubicBezTo>
                  <a:pt x="14677" y="11195"/>
                  <a:pt x="14672" y="11201"/>
                  <a:pt x="14667" y="11208"/>
                </a:cubicBezTo>
                <a:lnTo>
                  <a:pt x="14667" y="11208"/>
                </a:lnTo>
                <a:cubicBezTo>
                  <a:pt x="14677" y="11206"/>
                  <a:pt x="14688" y="11205"/>
                  <a:pt x="14699" y="11204"/>
                </a:cubicBezTo>
                <a:lnTo>
                  <a:pt x="14699" y="11204"/>
                </a:lnTo>
                <a:cubicBezTo>
                  <a:pt x="14635" y="11283"/>
                  <a:pt x="14603" y="11315"/>
                  <a:pt x="14555" y="11363"/>
                </a:cubicBezTo>
                <a:cubicBezTo>
                  <a:pt x="14507" y="11379"/>
                  <a:pt x="14475" y="11395"/>
                  <a:pt x="14443" y="11411"/>
                </a:cubicBezTo>
                <a:cubicBezTo>
                  <a:pt x="14475" y="11379"/>
                  <a:pt x="14507" y="11379"/>
                  <a:pt x="14555" y="11347"/>
                </a:cubicBezTo>
                <a:cubicBezTo>
                  <a:pt x="14584" y="11318"/>
                  <a:pt x="14613" y="11276"/>
                  <a:pt x="14667" y="11208"/>
                </a:cubicBezTo>
                <a:lnTo>
                  <a:pt x="14667" y="11208"/>
                </a:lnTo>
                <a:cubicBezTo>
                  <a:pt x="14557" y="11222"/>
                  <a:pt x="14484" y="11237"/>
                  <a:pt x="14411" y="11252"/>
                </a:cubicBezTo>
                <a:cubicBezTo>
                  <a:pt x="14413" y="11246"/>
                  <a:pt x="14414" y="11240"/>
                  <a:pt x="14416" y="11235"/>
                </a:cubicBezTo>
                <a:lnTo>
                  <a:pt x="14416" y="11235"/>
                </a:lnTo>
                <a:cubicBezTo>
                  <a:pt x="14414" y="11235"/>
                  <a:pt x="14413" y="11235"/>
                  <a:pt x="14411" y="11236"/>
                </a:cubicBezTo>
                <a:cubicBezTo>
                  <a:pt x="14443" y="11108"/>
                  <a:pt x="14459" y="11012"/>
                  <a:pt x="14491" y="10900"/>
                </a:cubicBezTo>
                <a:cubicBezTo>
                  <a:pt x="14491" y="10853"/>
                  <a:pt x="14554" y="10821"/>
                  <a:pt x="14586" y="10774"/>
                </a:cubicBezTo>
                <a:close/>
                <a:moveTo>
                  <a:pt x="14195" y="11266"/>
                </a:moveTo>
                <a:cubicBezTo>
                  <a:pt x="14196" y="11322"/>
                  <a:pt x="14185" y="11380"/>
                  <a:pt x="14174" y="11445"/>
                </a:cubicBezTo>
                <a:lnTo>
                  <a:pt x="14174" y="11445"/>
                </a:lnTo>
                <a:cubicBezTo>
                  <a:pt x="14174" y="11445"/>
                  <a:pt x="14173" y="11444"/>
                  <a:pt x="14172" y="11443"/>
                </a:cubicBezTo>
                <a:cubicBezTo>
                  <a:pt x="14183" y="11379"/>
                  <a:pt x="14194" y="11321"/>
                  <a:pt x="14195" y="11266"/>
                </a:cubicBezTo>
                <a:close/>
                <a:moveTo>
                  <a:pt x="25982" y="11315"/>
                </a:moveTo>
                <a:lnTo>
                  <a:pt x="25982" y="11315"/>
                </a:lnTo>
                <a:cubicBezTo>
                  <a:pt x="25998" y="11363"/>
                  <a:pt x="26014" y="11411"/>
                  <a:pt x="26030" y="11459"/>
                </a:cubicBezTo>
                <a:lnTo>
                  <a:pt x="26014" y="11459"/>
                </a:lnTo>
                <a:cubicBezTo>
                  <a:pt x="25998" y="11411"/>
                  <a:pt x="25982" y="11363"/>
                  <a:pt x="25982" y="11315"/>
                </a:cubicBezTo>
                <a:close/>
                <a:moveTo>
                  <a:pt x="26333" y="11299"/>
                </a:moveTo>
                <a:cubicBezTo>
                  <a:pt x="26285" y="11347"/>
                  <a:pt x="26253" y="11411"/>
                  <a:pt x="26205" y="11459"/>
                </a:cubicBezTo>
                <a:cubicBezTo>
                  <a:pt x="26237" y="11411"/>
                  <a:pt x="26285" y="11347"/>
                  <a:pt x="26333" y="11299"/>
                </a:cubicBezTo>
                <a:close/>
                <a:moveTo>
                  <a:pt x="25391" y="11140"/>
                </a:moveTo>
                <a:cubicBezTo>
                  <a:pt x="25423" y="11156"/>
                  <a:pt x="25471" y="11156"/>
                  <a:pt x="25519" y="11156"/>
                </a:cubicBezTo>
                <a:cubicBezTo>
                  <a:pt x="25519" y="11156"/>
                  <a:pt x="25519" y="11156"/>
                  <a:pt x="25519" y="11156"/>
                </a:cubicBezTo>
                <a:lnTo>
                  <a:pt x="25519" y="11156"/>
                </a:lnTo>
                <a:cubicBezTo>
                  <a:pt x="25663" y="11188"/>
                  <a:pt x="25742" y="11315"/>
                  <a:pt x="25742" y="11474"/>
                </a:cubicBezTo>
                <a:lnTo>
                  <a:pt x="25742" y="11474"/>
                </a:lnTo>
                <a:cubicBezTo>
                  <a:pt x="25737" y="11475"/>
                  <a:pt x="25732" y="11475"/>
                  <a:pt x="25727" y="11475"/>
                </a:cubicBezTo>
                <a:cubicBezTo>
                  <a:pt x="25727" y="11322"/>
                  <a:pt x="25653" y="11198"/>
                  <a:pt x="25520" y="11160"/>
                </a:cubicBezTo>
                <a:lnTo>
                  <a:pt x="25520" y="11160"/>
                </a:lnTo>
                <a:cubicBezTo>
                  <a:pt x="25520" y="11159"/>
                  <a:pt x="25519" y="11157"/>
                  <a:pt x="25519" y="11156"/>
                </a:cubicBezTo>
                <a:lnTo>
                  <a:pt x="25519" y="11156"/>
                </a:lnTo>
                <a:cubicBezTo>
                  <a:pt x="25519" y="11157"/>
                  <a:pt x="25520" y="11159"/>
                  <a:pt x="25520" y="11160"/>
                </a:cubicBezTo>
                <a:lnTo>
                  <a:pt x="25520" y="11160"/>
                </a:lnTo>
                <a:cubicBezTo>
                  <a:pt x="25514" y="11158"/>
                  <a:pt x="25509" y="11157"/>
                  <a:pt x="25503" y="11156"/>
                </a:cubicBezTo>
                <a:lnTo>
                  <a:pt x="25391" y="11156"/>
                </a:lnTo>
                <a:cubicBezTo>
                  <a:pt x="25388" y="11213"/>
                  <a:pt x="25370" y="11261"/>
                  <a:pt x="25355" y="11308"/>
                </a:cubicBezTo>
                <a:lnTo>
                  <a:pt x="25355" y="11308"/>
                </a:lnTo>
                <a:cubicBezTo>
                  <a:pt x="25366" y="11253"/>
                  <a:pt x="25375" y="11204"/>
                  <a:pt x="25375" y="11156"/>
                </a:cubicBezTo>
                <a:lnTo>
                  <a:pt x="25391" y="11156"/>
                </a:lnTo>
                <a:cubicBezTo>
                  <a:pt x="25391" y="11151"/>
                  <a:pt x="25391" y="11145"/>
                  <a:pt x="25391" y="11140"/>
                </a:cubicBezTo>
                <a:close/>
                <a:moveTo>
                  <a:pt x="14174" y="11445"/>
                </a:moveTo>
                <a:lnTo>
                  <a:pt x="14174" y="11445"/>
                </a:lnTo>
                <a:cubicBezTo>
                  <a:pt x="14206" y="11476"/>
                  <a:pt x="14237" y="11492"/>
                  <a:pt x="14268" y="11523"/>
                </a:cubicBezTo>
                <a:cubicBezTo>
                  <a:pt x="14236" y="11507"/>
                  <a:pt x="14204" y="11475"/>
                  <a:pt x="14172" y="11459"/>
                </a:cubicBezTo>
                <a:cubicBezTo>
                  <a:pt x="14173" y="11454"/>
                  <a:pt x="14174" y="11450"/>
                  <a:pt x="14174" y="11445"/>
                </a:cubicBezTo>
                <a:close/>
                <a:moveTo>
                  <a:pt x="14443" y="11411"/>
                </a:moveTo>
                <a:lnTo>
                  <a:pt x="14443" y="11411"/>
                </a:lnTo>
                <a:cubicBezTo>
                  <a:pt x="14411" y="11443"/>
                  <a:pt x="14380" y="11475"/>
                  <a:pt x="14332" y="11539"/>
                </a:cubicBezTo>
                <a:cubicBezTo>
                  <a:pt x="14380" y="11475"/>
                  <a:pt x="14411" y="11427"/>
                  <a:pt x="14443" y="11411"/>
                </a:cubicBezTo>
                <a:close/>
                <a:moveTo>
                  <a:pt x="25355" y="11308"/>
                </a:moveTo>
                <a:lnTo>
                  <a:pt x="25355" y="11308"/>
                </a:lnTo>
                <a:cubicBezTo>
                  <a:pt x="25351" y="11326"/>
                  <a:pt x="25347" y="11344"/>
                  <a:pt x="25344" y="11363"/>
                </a:cubicBezTo>
                <a:cubicBezTo>
                  <a:pt x="25339" y="11381"/>
                  <a:pt x="25336" y="11398"/>
                  <a:pt x="25334" y="11416"/>
                </a:cubicBezTo>
                <a:lnTo>
                  <a:pt x="25334" y="11416"/>
                </a:lnTo>
                <a:cubicBezTo>
                  <a:pt x="25332" y="11467"/>
                  <a:pt x="25342" y="11515"/>
                  <a:pt x="25375" y="11571"/>
                </a:cubicBezTo>
                <a:lnTo>
                  <a:pt x="25359" y="11571"/>
                </a:lnTo>
                <a:cubicBezTo>
                  <a:pt x="25336" y="11513"/>
                  <a:pt x="25330" y="11464"/>
                  <a:pt x="25334" y="11416"/>
                </a:cubicBezTo>
                <a:lnTo>
                  <a:pt x="25334" y="11416"/>
                </a:lnTo>
                <a:cubicBezTo>
                  <a:pt x="25335" y="11394"/>
                  <a:pt x="25339" y="11372"/>
                  <a:pt x="25344" y="11347"/>
                </a:cubicBezTo>
                <a:cubicBezTo>
                  <a:pt x="25347" y="11334"/>
                  <a:pt x="25351" y="11321"/>
                  <a:pt x="25355" y="11308"/>
                </a:cubicBezTo>
                <a:close/>
                <a:moveTo>
                  <a:pt x="25525" y="11212"/>
                </a:moveTo>
                <a:lnTo>
                  <a:pt x="25525" y="11212"/>
                </a:lnTo>
                <a:cubicBezTo>
                  <a:pt x="25525" y="11346"/>
                  <a:pt x="25432" y="11458"/>
                  <a:pt x="25375" y="11571"/>
                </a:cubicBezTo>
                <a:cubicBezTo>
                  <a:pt x="25432" y="11445"/>
                  <a:pt x="25525" y="11343"/>
                  <a:pt x="25525" y="11212"/>
                </a:cubicBezTo>
                <a:close/>
                <a:moveTo>
                  <a:pt x="25708" y="11516"/>
                </a:moveTo>
                <a:cubicBezTo>
                  <a:pt x="25694" y="11543"/>
                  <a:pt x="25679" y="11565"/>
                  <a:pt x="25679" y="11587"/>
                </a:cubicBezTo>
                <a:lnTo>
                  <a:pt x="25679" y="11587"/>
                </a:lnTo>
                <a:cubicBezTo>
                  <a:pt x="25679" y="11567"/>
                  <a:pt x="25691" y="11541"/>
                  <a:pt x="25708" y="11516"/>
                </a:cubicBezTo>
                <a:close/>
                <a:moveTo>
                  <a:pt x="26205" y="11459"/>
                </a:moveTo>
                <a:cubicBezTo>
                  <a:pt x="26237" y="11507"/>
                  <a:pt x="26285" y="11555"/>
                  <a:pt x="26317" y="11619"/>
                </a:cubicBezTo>
                <a:cubicBezTo>
                  <a:pt x="26285" y="11571"/>
                  <a:pt x="26237" y="11507"/>
                  <a:pt x="26205" y="11459"/>
                </a:cubicBezTo>
                <a:close/>
                <a:moveTo>
                  <a:pt x="26556" y="11411"/>
                </a:moveTo>
                <a:cubicBezTo>
                  <a:pt x="26684" y="11507"/>
                  <a:pt x="26876" y="11523"/>
                  <a:pt x="27003" y="11651"/>
                </a:cubicBezTo>
                <a:cubicBezTo>
                  <a:pt x="27003" y="11656"/>
                  <a:pt x="27003" y="11662"/>
                  <a:pt x="27003" y="11666"/>
                </a:cubicBezTo>
                <a:lnTo>
                  <a:pt x="27003" y="11666"/>
                </a:lnTo>
                <a:cubicBezTo>
                  <a:pt x="27003" y="11666"/>
                  <a:pt x="27003" y="11666"/>
                  <a:pt x="27003" y="11666"/>
                </a:cubicBezTo>
                <a:cubicBezTo>
                  <a:pt x="27003" y="11682"/>
                  <a:pt x="27003" y="11698"/>
                  <a:pt x="26987" y="11714"/>
                </a:cubicBezTo>
                <a:lnTo>
                  <a:pt x="26987" y="11714"/>
                </a:lnTo>
                <a:cubicBezTo>
                  <a:pt x="27000" y="11701"/>
                  <a:pt x="27003" y="11688"/>
                  <a:pt x="27003" y="11666"/>
                </a:cubicBezTo>
                <a:lnTo>
                  <a:pt x="27003" y="11666"/>
                </a:lnTo>
                <a:cubicBezTo>
                  <a:pt x="26876" y="11523"/>
                  <a:pt x="26684" y="11507"/>
                  <a:pt x="26556" y="11427"/>
                </a:cubicBezTo>
                <a:cubicBezTo>
                  <a:pt x="26461" y="11491"/>
                  <a:pt x="26381" y="11555"/>
                  <a:pt x="26317" y="11618"/>
                </a:cubicBezTo>
                <a:lnTo>
                  <a:pt x="26317" y="11618"/>
                </a:lnTo>
                <a:cubicBezTo>
                  <a:pt x="26381" y="11555"/>
                  <a:pt x="26461" y="11491"/>
                  <a:pt x="26556" y="11411"/>
                </a:cubicBezTo>
                <a:close/>
                <a:moveTo>
                  <a:pt x="26732" y="11682"/>
                </a:moveTo>
                <a:cubicBezTo>
                  <a:pt x="26764" y="11682"/>
                  <a:pt x="26812" y="11698"/>
                  <a:pt x="26860" y="11714"/>
                </a:cubicBezTo>
                <a:cubicBezTo>
                  <a:pt x="26812" y="11714"/>
                  <a:pt x="26764" y="11698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close/>
                <a:moveTo>
                  <a:pt x="14739" y="10761"/>
                </a:moveTo>
                <a:cubicBezTo>
                  <a:pt x="14687" y="10761"/>
                  <a:pt x="14635" y="10765"/>
                  <a:pt x="14587" y="10773"/>
                </a:cubicBezTo>
                <a:cubicBezTo>
                  <a:pt x="14523" y="10773"/>
                  <a:pt x="14475" y="10789"/>
                  <a:pt x="14427" y="10805"/>
                </a:cubicBezTo>
                <a:cubicBezTo>
                  <a:pt x="14188" y="10853"/>
                  <a:pt x="13965" y="10964"/>
                  <a:pt x="13853" y="11156"/>
                </a:cubicBezTo>
                <a:cubicBezTo>
                  <a:pt x="13853" y="11172"/>
                  <a:pt x="13869" y="11188"/>
                  <a:pt x="13869" y="11204"/>
                </a:cubicBezTo>
                <a:cubicBezTo>
                  <a:pt x="13869" y="11220"/>
                  <a:pt x="13885" y="11236"/>
                  <a:pt x="13885" y="11252"/>
                </a:cubicBezTo>
                <a:cubicBezTo>
                  <a:pt x="13901" y="11283"/>
                  <a:pt x="13901" y="11315"/>
                  <a:pt x="13917" y="11347"/>
                </a:cubicBezTo>
                <a:cubicBezTo>
                  <a:pt x="13933" y="11379"/>
                  <a:pt x="13949" y="11411"/>
                  <a:pt x="13965" y="11427"/>
                </a:cubicBezTo>
                <a:cubicBezTo>
                  <a:pt x="13997" y="11459"/>
                  <a:pt x="14028" y="11491"/>
                  <a:pt x="14028" y="11523"/>
                </a:cubicBezTo>
                <a:cubicBezTo>
                  <a:pt x="14156" y="11666"/>
                  <a:pt x="14332" y="11762"/>
                  <a:pt x="14507" y="11794"/>
                </a:cubicBezTo>
                <a:cubicBezTo>
                  <a:pt x="14555" y="11635"/>
                  <a:pt x="14635" y="11507"/>
                  <a:pt x="14826" y="11459"/>
                </a:cubicBezTo>
                <a:lnTo>
                  <a:pt x="14826" y="11459"/>
                </a:lnTo>
                <a:cubicBezTo>
                  <a:pt x="14635" y="11507"/>
                  <a:pt x="14571" y="11635"/>
                  <a:pt x="14507" y="11794"/>
                </a:cubicBezTo>
                <a:cubicBezTo>
                  <a:pt x="14556" y="11806"/>
                  <a:pt x="14607" y="11812"/>
                  <a:pt x="14658" y="11812"/>
                </a:cubicBezTo>
                <a:cubicBezTo>
                  <a:pt x="14740" y="11812"/>
                  <a:pt x="14821" y="11798"/>
                  <a:pt x="14890" y="11778"/>
                </a:cubicBezTo>
                <a:cubicBezTo>
                  <a:pt x="14922" y="11667"/>
                  <a:pt x="14875" y="11572"/>
                  <a:pt x="14827" y="11461"/>
                </a:cubicBezTo>
                <a:lnTo>
                  <a:pt x="14827" y="11461"/>
                </a:lnTo>
                <a:cubicBezTo>
                  <a:pt x="14875" y="11572"/>
                  <a:pt x="14922" y="11667"/>
                  <a:pt x="14906" y="11778"/>
                </a:cubicBezTo>
                <a:cubicBezTo>
                  <a:pt x="15082" y="11730"/>
                  <a:pt x="15225" y="11603"/>
                  <a:pt x="15289" y="11395"/>
                </a:cubicBezTo>
                <a:cubicBezTo>
                  <a:pt x="15285" y="11392"/>
                  <a:pt x="15281" y="11389"/>
                  <a:pt x="15277" y="11385"/>
                </a:cubicBezTo>
                <a:lnTo>
                  <a:pt x="15277" y="11385"/>
                </a:lnTo>
                <a:cubicBezTo>
                  <a:pt x="15305" y="11310"/>
                  <a:pt x="15305" y="11248"/>
                  <a:pt x="15289" y="11156"/>
                </a:cubicBezTo>
                <a:cubicBezTo>
                  <a:pt x="15289" y="11076"/>
                  <a:pt x="15273" y="10996"/>
                  <a:pt x="15241" y="10884"/>
                </a:cubicBezTo>
                <a:lnTo>
                  <a:pt x="15209" y="10884"/>
                </a:lnTo>
                <a:cubicBezTo>
                  <a:pt x="15209" y="10879"/>
                  <a:pt x="15209" y="10874"/>
                  <a:pt x="15209" y="10869"/>
                </a:cubicBezTo>
                <a:cubicBezTo>
                  <a:pt x="15146" y="10837"/>
                  <a:pt x="15050" y="10805"/>
                  <a:pt x="14938" y="10773"/>
                </a:cubicBezTo>
                <a:lnTo>
                  <a:pt x="14890" y="10773"/>
                </a:lnTo>
                <a:cubicBezTo>
                  <a:pt x="14842" y="10765"/>
                  <a:pt x="14790" y="10761"/>
                  <a:pt x="14739" y="10761"/>
                </a:cubicBezTo>
                <a:close/>
                <a:moveTo>
                  <a:pt x="26732" y="11682"/>
                </a:moveTo>
                <a:cubicBezTo>
                  <a:pt x="26771" y="11730"/>
                  <a:pt x="26799" y="11781"/>
                  <a:pt x="26798" y="11836"/>
                </a:cubicBezTo>
                <a:lnTo>
                  <a:pt x="26798" y="11836"/>
                </a:lnTo>
                <a:cubicBezTo>
                  <a:pt x="26797" y="11784"/>
                  <a:pt x="26770" y="11735"/>
                  <a:pt x="26732" y="11682"/>
                </a:cubicBezTo>
                <a:close/>
                <a:moveTo>
                  <a:pt x="26798" y="11836"/>
                </a:moveTo>
                <a:cubicBezTo>
                  <a:pt x="26799" y="11891"/>
                  <a:pt x="26773" y="11949"/>
                  <a:pt x="26701" y="12018"/>
                </a:cubicBezTo>
                <a:lnTo>
                  <a:pt x="26701" y="12018"/>
                </a:lnTo>
                <a:cubicBezTo>
                  <a:pt x="26695" y="12018"/>
                  <a:pt x="26690" y="12018"/>
                  <a:pt x="26684" y="12018"/>
                </a:cubicBezTo>
                <a:cubicBezTo>
                  <a:pt x="26765" y="11953"/>
                  <a:pt x="26796" y="11893"/>
                  <a:pt x="26798" y="11836"/>
                </a:cubicBezTo>
                <a:close/>
                <a:moveTo>
                  <a:pt x="26701" y="12018"/>
                </a:moveTo>
                <a:lnTo>
                  <a:pt x="26701" y="12018"/>
                </a:lnTo>
                <a:cubicBezTo>
                  <a:pt x="26789" y="12020"/>
                  <a:pt x="26863" y="12036"/>
                  <a:pt x="26908" y="12081"/>
                </a:cubicBezTo>
                <a:cubicBezTo>
                  <a:pt x="26872" y="12046"/>
                  <a:pt x="26818" y="12028"/>
                  <a:pt x="26753" y="12028"/>
                </a:cubicBezTo>
                <a:cubicBezTo>
                  <a:pt x="26731" y="12028"/>
                  <a:pt x="26708" y="12030"/>
                  <a:pt x="26684" y="12034"/>
                </a:cubicBezTo>
                <a:cubicBezTo>
                  <a:pt x="26690" y="12028"/>
                  <a:pt x="26696" y="12023"/>
                  <a:pt x="26701" y="12018"/>
                </a:cubicBezTo>
                <a:close/>
                <a:moveTo>
                  <a:pt x="26351" y="9270"/>
                </a:moveTo>
                <a:cubicBezTo>
                  <a:pt x="26324" y="9270"/>
                  <a:pt x="26296" y="9271"/>
                  <a:pt x="26269" y="9273"/>
                </a:cubicBezTo>
                <a:cubicBezTo>
                  <a:pt x="26269" y="9305"/>
                  <a:pt x="26285" y="9336"/>
                  <a:pt x="26285" y="9384"/>
                </a:cubicBezTo>
                <a:cubicBezTo>
                  <a:pt x="26189" y="9416"/>
                  <a:pt x="26094" y="9448"/>
                  <a:pt x="25998" y="9480"/>
                </a:cubicBezTo>
                <a:lnTo>
                  <a:pt x="26269" y="9384"/>
                </a:lnTo>
                <a:cubicBezTo>
                  <a:pt x="26269" y="9336"/>
                  <a:pt x="26269" y="9305"/>
                  <a:pt x="26269" y="9273"/>
                </a:cubicBezTo>
                <a:lnTo>
                  <a:pt x="26221" y="9273"/>
                </a:lnTo>
                <a:cubicBezTo>
                  <a:pt x="26141" y="9289"/>
                  <a:pt x="26094" y="9305"/>
                  <a:pt x="26030" y="9320"/>
                </a:cubicBezTo>
                <a:cubicBezTo>
                  <a:pt x="25758" y="9384"/>
                  <a:pt x="25551" y="9496"/>
                  <a:pt x="25407" y="9624"/>
                </a:cubicBezTo>
                <a:cubicBezTo>
                  <a:pt x="25173" y="9827"/>
                  <a:pt x="25045" y="10092"/>
                  <a:pt x="25010" y="10388"/>
                </a:cubicBezTo>
                <a:lnTo>
                  <a:pt x="25010" y="10388"/>
                </a:lnTo>
                <a:cubicBezTo>
                  <a:pt x="25073" y="10341"/>
                  <a:pt x="25121" y="10277"/>
                  <a:pt x="25168" y="10214"/>
                </a:cubicBezTo>
                <a:cubicBezTo>
                  <a:pt x="25280" y="10055"/>
                  <a:pt x="25359" y="9879"/>
                  <a:pt x="25407" y="9688"/>
                </a:cubicBezTo>
                <a:lnTo>
                  <a:pt x="25407" y="9688"/>
                </a:lnTo>
                <a:cubicBezTo>
                  <a:pt x="25359" y="9879"/>
                  <a:pt x="25280" y="10071"/>
                  <a:pt x="25168" y="10230"/>
                </a:cubicBezTo>
                <a:cubicBezTo>
                  <a:pt x="25120" y="10294"/>
                  <a:pt x="25072" y="10342"/>
                  <a:pt x="25008" y="10406"/>
                </a:cubicBezTo>
                <a:cubicBezTo>
                  <a:pt x="25009" y="10400"/>
                  <a:pt x="25010" y="10394"/>
                  <a:pt x="25010" y="10388"/>
                </a:cubicBezTo>
                <a:lnTo>
                  <a:pt x="25010" y="10388"/>
                </a:lnTo>
                <a:cubicBezTo>
                  <a:pt x="25010" y="10389"/>
                  <a:pt x="25009" y="10389"/>
                  <a:pt x="25008" y="10390"/>
                </a:cubicBezTo>
                <a:cubicBezTo>
                  <a:pt x="24960" y="10821"/>
                  <a:pt x="25072" y="11268"/>
                  <a:pt x="25328" y="11619"/>
                </a:cubicBezTo>
                <a:cubicBezTo>
                  <a:pt x="25329" y="11617"/>
                  <a:pt x="25330" y="11616"/>
                  <a:pt x="25332" y="11615"/>
                </a:cubicBezTo>
                <a:lnTo>
                  <a:pt x="25332" y="11615"/>
                </a:lnTo>
                <a:cubicBezTo>
                  <a:pt x="25330" y="11611"/>
                  <a:pt x="25329" y="11607"/>
                  <a:pt x="25328" y="11603"/>
                </a:cubicBezTo>
                <a:lnTo>
                  <a:pt x="25391" y="11603"/>
                </a:lnTo>
                <a:cubicBezTo>
                  <a:pt x="25377" y="11603"/>
                  <a:pt x="25349" y="11603"/>
                  <a:pt x="25332" y="11615"/>
                </a:cubicBezTo>
                <a:lnTo>
                  <a:pt x="25332" y="11615"/>
                </a:lnTo>
                <a:cubicBezTo>
                  <a:pt x="25349" y="11656"/>
                  <a:pt x="25378" y="11685"/>
                  <a:pt x="25407" y="11714"/>
                </a:cubicBezTo>
                <a:cubicBezTo>
                  <a:pt x="25439" y="11746"/>
                  <a:pt x="25471" y="11794"/>
                  <a:pt x="25503" y="11826"/>
                </a:cubicBezTo>
                <a:cubicBezTo>
                  <a:pt x="25535" y="11858"/>
                  <a:pt x="25583" y="11890"/>
                  <a:pt x="25615" y="11922"/>
                </a:cubicBezTo>
                <a:cubicBezTo>
                  <a:pt x="25679" y="11970"/>
                  <a:pt x="25758" y="12018"/>
                  <a:pt x="25822" y="12065"/>
                </a:cubicBezTo>
                <a:cubicBezTo>
                  <a:pt x="25838" y="12050"/>
                  <a:pt x="25838" y="12034"/>
                  <a:pt x="25854" y="12034"/>
                </a:cubicBezTo>
                <a:cubicBezTo>
                  <a:pt x="25854" y="12034"/>
                  <a:pt x="25838" y="12050"/>
                  <a:pt x="25822" y="12065"/>
                </a:cubicBezTo>
                <a:cubicBezTo>
                  <a:pt x="25864" y="12079"/>
                  <a:pt x="25882" y="12093"/>
                  <a:pt x="25918" y="12107"/>
                </a:cubicBezTo>
                <a:lnTo>
                  <a:pt x="25918" y="12107"/>
                </a:lnTo>
                <a:cubicBezTo>
                  <a:pt x="25918" y="12109"/>
                  <a:pt x="25918" y="12111"/>
                  <a:pt x="25918" y="12113"/>
                </a:cubicBezTo>
                <a:cubicBezTo>
                  <a:pt x="25982" y="12145"/>
                  <a:pt x="26046" y="12145"/>
                  <a:pt x="26110" y="12161"/>
                </a:cubicBezTo>
                <a:cubicBezTo>
                  <a:pt x="26195" y="12181"/>
                  <a:pt x="26290" y="12193"/>
                  <a:pt x="26389" y="12193"/>
                </a:cubicBezTo>
                <a:cubicBezTo>
                  <a:pt x="26529" y="12193"/>
                  <a:pt x="26678" y="12169"/>
                  <a:pt x="26828" y="12113"/>
                </a:cubicBezTo>
                <a:cubicBezTo>
                  <a:pt x="26860" y="12097"/>
                  <a:pt x="26876" y="12081"/>
                  <a:pt x="26908" y="12081"/>
                </a:cubicBezTo>
                <a:cubicBezTo>
                  <a:pt x="27307" y="11890"/>
                  <a:pt x="27434" y="11475"/>
                  <a:pt x="27610" y="11060"/>
                </a:cubicBezTo>
                <a:cubicBezTo>
                  <a:pt x="27655" y="10954"/>
                  <a:pt x="27701" y="10833"/>
                  <a:pt x="27760" y="10725"/>
                </a:cubicBezTo>
                <a:lnTo>
                  <a:pt x="27760" y="10725"/>
                </a:lnTo>
                <a:cubicBezTo>
                  <a:pt x="27677" y="10734"/>
                  <a:pt x="27648" y="10862"/>
                  <a:pt x="27575" y="10862"/>
                </a:cubicBezTo>
                <a:cubicBezTo>
                  <a:pt x="27558" y="10862"/>
                  <a:pt x="27538" y="10855"/>
                  <a:pt x="27514" y="10837"/>
                </a:cubicBezTo>
                <a:lnTo>
                  <a:pt x="27514" y="10837"/>
                </a:lnTo>
                <a:cubicBezTo>
                  <a:pt x="27536" y="10850"/>
                  <a:pt x="27554" y="10856"/>
                  <a:pt x="27571" y="10856"/>
                </a:cubicBezTo>
                <a:cubicBezTo>
                  <a:pt x="27650" y="10856"/>
                  <a:pt x="27677" y="10722"/>
                  <a:pt x="27769" y="10709"/>
                </a:cubicBezTo>
                <a:lnTo>
                  <a:pt x="27769" y="10709"/>
                </a:lnTo>
                <a:cubicBezTo>
                  <a:pt x="27766" y="10714"/>
                  <a:pt x="27763" y="10720"/>
                  <a:pt x="27760" y="10725"/>
                </a:cubicBezTo>
                <a:lnTo>
                  <a:pt x="27760" y="10725"/>
                </a:lnTo>
                <a:cubicBezTo>
                  <a:pt x="27763" y="10725"/>
                  <a:pt x="27766" y="10725"/>
                  <a:pt x="27769" y="10725"/>
                </a:cubicBezTo>
                <a:cubicBezTo>
                  <a:pt x="27897" y="10470"/>
                  <a:pt x="28073" y="10246"/>
                  <a:pt x="28392" y="10102"/>
                </a:cubicBezTo>
                <a:cubicBezTo>
                  <a:pt x="28232" y="10055"/>
                  <a:pt x="28089" y="9991"/>
                  <a:pt x="27945" y="9911"/>
                </a:cubicBezTo>
                <a:cubicBezTo>
                  <a:pt x="27929" y="9895"/>
                  <a:pt x="27913" y="9895"/>
                  <a:pt x="27881" y="9879"/>
                </a:cubicBezTo>
                <a:lnTo>
                  <a:pt x="27881" y="9879"/>
                </a:lnTo>
                <a:cubicBezTo>
                  <a:pt x="27881" y="9879"/>
                  <a:pt x="27881" y="9879"/>
                  <a:pt x="27881" y="9879"/>
                </a:cubicBezTo>
                <a:cubicBezTo>
                  <a:pt x="27737" y="9815"/>
                  <a:pt x="27610" y="9751"/>
                  <a:pt x="27498" y="9672"/>
                </a:cubicBezTo>
                <a:lnTo>
                  <a:pt x="27370" y="9592"/>
                </a:lnTo>
                <a:cubicBezTo>
                  <a:pt x="27307" y="9560"/>
                  <a:pt x="27243" y="9528"/>
                  <a:pt x="27179" y="9496"/>
                </a:cubicBezTo>
                <a:cubicBezTo>
                  <a:pt x="27147" y="9480"/>
                  <a:pt x="27099" y="9464"/>
                  <a:pt x="27067" y="9448"/>
                </a:cubicBezTo>
                <a:cubicBezTo>
                  <a:pt x="27003" y="9416"/>
                  <a:pt x="26939" y="9384"/>
                  <a:pt x="26876" y="9368"/>
                </a:cubicBezTo>
                <a:cubicBezTo>
                  <a:pt x="26709" y="9313"/>
                  <a:pt x="26531" y="9270"/>
                  <a:pt x="26351" y="9270"/>
                </a:cubicBezTo>
                <a:close/>
                <a:moveTo>
                  <a:pt x="25647" y="14028"/>
                </a:moveTo>
                <a:cubicBezTo>
                  <a:pt x="25615" y="14028"/>
                  <a:pt x="25567" y="14044"/>
                  <a:pt x="25535" y="14044"/>
                </a:cubicBezTo>
                <a:cubicBezTo>
                  <a:pt x="25535" y="14044"/>
                  <a:pt x="25535" y="14044"/>
                  <a:pt x="25535" y="14044"/>
                </a:cubicBezTo>
                <a:lnTo>
                  <a:pt x="25535" y="14044"/>
                </a:lnTo>
                <a:cubicBezTo>
                  <a:pt x="25487" y="14060"/>
                  <a:pt x="25439" y="14092"/>
                  <a:pt x="25407" y="14108"/>
                </a:cubicBezTo>
                <a:cubicBezTo>
                  <a:pt x="25359" y="14140"/>
                  <a:pt x="25328" y="14172"/>
                  <a:pt x="25296" y="14220"/>
                </a:cubicBezTo>
                <a:cubicBezTo>
                  <a:pt x="25200" y="14348"/>
                  <a:pt x="25216" y="14507"/>
                  <a:pt x="25375" y="14619"/>
                </a:cubicBezTo>
                <a:cubicBezTo>
                  <a:pt x="25391" y="14619"/>
                  <a:pt x="25391" y="14635"/>
                  <a:pt x="25391" y="14635"/>
                </a:cubicBezTo>
                <a:cubicBezTo>
                  <a:pt x="25663" y="14539"/>
                  <a:pt x="25758" y="14348"/>
                  <a:pt x="25647" y="14028"/>
                </a:cubicBezTo>
                <a:close/>
                <a:moveTo>
                  <a:pt x="926" y="15704"/>
                </a:moveTo>
                <a:cubicBezTo>
                  <a:pt x="926" y="15720"/>
                  <a:pt x="926" y="15736"/>
                  <a:pt x="942" y="15752"/>
                </a:cubicBezTo>
                <a:lnTo>
                  <a:pt x="926" y="15752"/>
                </a:lnTo>
                <a:cubicBezTo>
                  <a:pt x="926" y="15736"/>
                  <a:pt x="926" y="15720"/>
                  <a:pt x="926" y="15704"/>
                </a:cubicBezTo>
                <a:close/>
                <a:moveTo>
                  <a:pt x="335" y="15401"/>
                </a:moveTo>
                <a:cubicBezTo>
                  <a:pt x="272" y="15401"/>
                  <a:pt x="192" y="15401"/>
                  <a:pt x="128" y="15417"/>
                </a:cubicBezTo>
                <a:cubicBezTo>
                  <a:pt x="128" y="15417"/>
                  <a:pt x="128" y="15417"/>
                  <a:pt x="128" y="15417"/>
                </a:cubicBezTo>
                <a:lnTo>
                  <a:pt x="128" y="15417"/>
                </a:lnTo>
                <a:cubicBezTo>
                  <a:pt x="96" y="15433"/>
                  <a:pt x="64" y="15433"/>
                  <a:pt x="32" y="15449"/>
                </a:cubicBezTo>
                <a:cubicBezTo>
                  <a:pt x="16" y="15497"/>
                  <a:pt x="32" y="15545"/>
                  <a:pt x="16" y="15592"/>
                </a:cubicBezTo>
                <a:cubicBezTo>
                  <a:pt x="0" y="15928"/>
                  <a:pt x="176" y="16151"/>
                  <a:pt x="415" y="16311"/>
                </a:cubicBezTo>
                <a:cubicBezTo>
                  <a:pt x="479" y="16200"/>
                  <a:pt x="574" y="16089"/>
                  <a:pt x="653" y="15962"/>
                </a:cubicBezTo>
                <a:lnTo>
                  <a:pt x="653" y="15962"/>
                </a:lnTo>
                <a:cubicBezTo>
                  <a:pt x="574" y="16089"/>
                  <a:pt x="479" y="16200"/>
                  <a:pt x="415" y="16327"/>
                </a:cubicBezTo>
                <a:cubicBezTo>
                  <a:pt x="623" y="16470"/>
                  <a:pt x="878" y="16566"/>
                  <a:pt x="1070" y="16678"/>
                </a:cubicBezTo>
                <a:cubicBezTo>
                  <a:pt x="1421" y="16438"/>
                  <a:pt x="1469" y="16167"/>
                  <a:pt x="1341" y="15944"/>
                </a:cubicBezTo>
                <a:lnTo>
                  <a:pt x="1341" y="15944"/>
                </a:lnTo>
                <a:cubicBezTo>
                  <a:pt x="1293" y="16023"/>
                  <a:pt x="1229" y="16119"/>
                  <a:pt x="1133" y="16151"/>
                </a:cubicBezTo>
                <a:cubicBezTo>
                  <a:pt x="1229" y="16103"/>
                  <a:pt x="1293" y="16023"/>
                  <a:pt x="1341" y="15928"/>
                </a:cubicBezTo>
                <a:cubicBezTo>
                  <a:pt x="1261" y="15800"/>
                  <a:pt x="1133" y="15672"/>
                  <a:pt x="958" y="15576"/>
                </a:cubicBezTo>
                <a:cubicBezTo>
                  <a:pt x="910" y="15545"/>
                  <a:pt x="862" y="15513"/>
                  <a:pt x="798" y="15497"/>
                </a:cubicBezTo>
                <a:cubicBezTo>
                  <a:pt x="655" y="15433"/>
                  <a:pt x="495" y="15401"/>
                  <a:pt x="351" y="15401"/>
                </a:cubicBezTo>
                <a:cubicBezTo>
                  <a:pt x="319" y="15497"/>
                  <a:pt x="303" y="15592"/>
                  <a:pt x="272" y="15688"/>
                </a:cubicBezTo>
                <a:cubicBezTo>
                  <a:pt x="303" y="15592"/>
                  <a:pt x="319" y="15497"/>
                  <a:pt x="335" y="15401"/>
                </a:cubicBezTo>
                <a:close/>
                <a:moveTo>
                  <a:pt x="21444" y="15684"/>
                </a:moveTo>
                <a:cubicBezTo>
                  <a:pt x="21005" y="15684"/>
                  <a:pt x="20472" y="16443"/>
                  <a:pt x="20013" y="16694"/>
                </a:cubicBezTo>
                <a:cubicBezTo>
                  <a:pt x="20124" y="16772"/>
                  <a:pt x="20239" y="16803"/>
                  <a:pt x="20357" y="16803"/>
                </a:cubicBezTo>
                <a:cubicBezTo>
                  <a:pt x="20695" y="16803"/>
                  <a:pt x="21059" y="16544"/>
                  <a:pt x="21449" y="16390"/>
                </a:cubicBezTo>
                <a:cubicBezTo>
                  <a:pt x="21577" y="16343"/>
                  <a:pt x="21705" y="16311"/>
                  <a:pt x="21832" y="16295"/>
                </a:cubicBezTo>
                <a:cubicBezTo>
                  <a:pt x="21864" y="16295"/>
                  <a:pt x="21896" y="16288"/>
                  <a:pt x="21928" y="16288"/>
                </a:cubicBezTo>
                <a:cubicBezTo>
                  <a:pt x="21944" y="16288"/>
                  <a:pt x="21960" y="16289"/>
                  <a:pt x="21976" y="16295"/>
                </a:cubicBezTo>
                <a:cubicBezTo>
                  <a:pt x="21830" y="15846"/>
                  <a:pt x="21647" y="15684"/>
                  <a:pt x="21444" y="15684"/>
                </a:cubicBezTo>
                <a:close/>
                <a:moveTo>
                  <a:pt x="15576" y="16837"/>
                </a:moveTo>
                <a:cubicBezTo>
                  <a:pt x="15579" y="16842"/>
                  <a:pt x="15581" y="16847"/>
                  <a:pt x="15583" y="16851"/>
                </a:cubicBezTo>
                <a:lnTo>
                  <a:pt x="15583" y="16851"/>
                </a:lnTo>
                <a:cubicBezTo>
                  <a:pt x="15554" y="16892"/>
                  <a:pt x="15527" y="16922"/>
                  <a:pt x="15513" y="16965"/>
                </a:cubicBezTo>
                <a:cubicBezTo>
                  <a:pt x="15529" y="16917"/>
                  <a:pt x="15561" y="16885"/>
                  <a:pt x="15576" y="16837"/>
                </a:cubicBezTo>
                <a:close/>
                <a:moveTo>
                  <a:pt x="14810" y="16917"/>
                </a:moveTo>
                <a:lnTo>
                  <a:pt x="14810" y="16917"/>
                </a:lnTo>
                <a:cubicBezTo>
                  <a:pt x="14794" y="16949"/>
                  <a:pt x="14794" y="16981"/>
                  <a:pt x="14779" y="16997"/>
                </a:cubicBezTo>
                <a:cubicBezTo>
                  <a:pt x="14794" y="16965"/>
                  <a:pt x="14794" y="16949"/>
                  <a:pt x="14810" y="16917"/>
                </a:cubicBezTo>
                <a:close/>
                <a:moveTo>
                  <a:pt x="15513" y="16965"/>
                </a:moveTo>
                <a:cubicBezTo>
                  <a:pt x="15449" y="17077"/>
                  <a:pt x="15449" y="17172"/>
                  <a:pt x="15561" y="17268"/>
                </a:cubicBezTo>
                <a:cubicBezTo>
                  <a:pt x="15433" y="17172"/>
                  <a:pt x="15449" y="17077"/>
                  <a:pt x="15513" y="16965"/>
                </a:cubicBezTo>
                <a:close/>
                <a:moveTo>
                  <a:pt x="16247" y="16742"/>
                </a:moveTo>
                <a:lnTo>
                  <a:pt x="16247" y="16742"/>
                </a:lnTo>
                <a:cubicBezTo>
                  <a:pt x="16246" y="16747"/>
                  <a:pt x="16246" y="16753"/>
                  <a:pt x="16246" y="16758"/>
                </a:cubicBezTo>
                <a:lnTo>
                  <a:pt x="16246" y="16758"/>
                </a:lnTo>
                <a:cubicBezTo>
                  <a:pt x="16166" y="16806"/>
                  <a:pt x="16087" y="16822"/>
                  <a:pt x="16087" y="16869"/>
                </a:cubicBezTo>
                <a:cubicBezTo>
                  <a:pt x="16055" y="17061"/>
                  <a:pt x="15928" y="17188"/>
                  <a:pt x="15816" y="17348"/>
                </a:cubicBezTo>
                <a:cubicBezTo>
                  <a:pt x="15912" y="17188"/>
                  <a:pt x="16055" y="17061"/>
                  <a:pt x="16087" y="16853"/>
                </a:cubicBezTo>
                <a:cubicBezTo>
                  <a:pt x="16087" y="16821"/>
                  <a:pt x="16167" y="16805"/>
                  <a:pt x="16247" y="16742"/>
                </a:cubicBezTo>
                <a:close/>
                <a:moveTo>
                  <a:pt x="15561" y="17268"/>
                </a:moveTo>
                <a:cubicBezTo>
                  <a:pt x="15592" y="17284"/>
                  <a:pt x="15608" y="17316"/>
                  <a:pt x="15640" y="17364"/>
                </a:cubicBezTo>
                <a:cubicBezTo>
                  <a:pt x="15608" y="17332"/>
                  <a:pt x="15576" y="17284"/>
                  <a:pt x="15561" y="17268"/>
                </a:cubicBezTo>
                <a:close/>
                <a:moveTo>
                  <a:pt x="15752" y="17587"/>
                </a:moveTo>
                <a:cubicBezTo>
                  <a:pt x="15703" y="17626"/>
                  <a:pt x="15649" y="17671"/>
                  <a:pt x="15625" y="17729"/>
                </a:cubicBezTo>
                <a:lnTo>
                  <a:pt x="15625" y="17729"/>
                </a:lnTo>
                <a:cubicBezTo>
                  <a:pt x="15642" y="17670"/>
                  <a:pt x="15700" y="17629"/>
                  <a:pt x="15752" y="17587"/>
                </a:cubicBezTo>
                <a:close/>
                <a:moveTo>
                  <a:pt x="15555" y="17902"/>
                </a:moveTo>
                <a:lnTo>
                  <a:pt x="15513" y="17938"/>
                </a:lnTo>
                <a:cubicBezTo>
                  <a:pt x="15525" y="17926"/>
                  <a:pt x="15539" y="17914"/>
                  <a:pt x="15555" y="17902"/>
                </a:cubicBezTo>
                <a:close/>
                <a:moveTo>
                  <a:pt x="15513" y="17938"/>
                </a:moveTo>
                <a:lnTo>
                  <a:pt x="15513" y="17938"/>
                </a:lnTo>
                <a:cubicBezTo>
                  <a:pt x="15561" y="17954"/>
                  <a:pt x="15592" y="18002"/>
                  <a:pt x="15640" y="18002"/>
                </a:cubicBezTo>
                <a:cubicBezTo>
                  <a:pt x="15592" y="18002"/>
                  <a:pt x="15545" y="17970"/>
                  <a:pt x="15513" y="17938"/>
                </a:cubicBezTo>
                <a:close/>
                <a:moveTo>
                  <a:pt x="15761" y="17951"/>
                </a:moveTo>
                <a:cubicBezTo>
                  <a:pt x="15762" y="17992"/>
                  <a:pt x="15745" y="18012"/>
                  <a:pt x="15703" y="18012"/>
                </a:cubicBezTo>
                <a:cubicBezTo>
                  <a:pt x="15686" y="18012"/>
                  <a:pt x="15665" y="18009"/>
                  <a:pt x="15640" y="18002"/>
                </a:cubicBezTo>
                <a:lnTo>
                  <a:pt x="15640" y="18002"/>
                </a:lnTo>
                <a:cubicBezTo>
                  <a:pt x="15659" y="18005"/>
                  <a:pt x="15676" y="18006"/>
                  <a:pt x="15690" y="18006"/>
                </a:cubicBezTo>
                <a:cubicBezTo>
                  <a:pt x="15738" y="18006"/>
                  <a:pt x="15759" y="17991"/>
                  <a:pt x="15761" y="17951"/>
                </a:cubicBezTo>
                <a:close/>
                <a:moveTo>
                  <a:pt x="15854" y="17772"/>
                </a:moveTo>
                <a:lnTo>
                  <a:pt x="15854" y="17772"/>
                </a:lnTo>
                <a:cubicBezTo>
                  <a:pt x="15854" y="17801"/>
                  <a:pt x="15865" y="17830"/>
                  <a:pt x="15880" y="17859"/>
                </a:cubicBezTo>
                <a:cubicBezTo>
                  <a:pt x="15928" y="17938"/>
                  <a:pt x="15975" y="18002"/>
                  <a:pt x="16023" y="18066"/>
                </a:cubicBezTo>
                <a:cubicBezTo>
                  <a:pt x="15975" y="18002"/>
                  <a:pt x="15928" y="17938"/>
                  <a:pt x="15880" y="17875"/>
                </a:cubicBezTo>
                <a:cubicBezTo>
                  <a:pt x="15865" y="17837"/>
                  <a:pt x="15853" y="17803"/>
                  <a:pt x="15854" y="17772"/>
                </a:cubicBezTo>
                <a:close/>
                <a:moveTo>
                  <a:pt x="16263" y="16183"/>
                </a:moveTo>
                <a:cubicBezTo>
                  <a:pt x="16071" y="16199"/>
                  <a:pt x="15975" y="16247"/>
                  <a:pt x="15896" y="16327"/>
                </a:cubicBezTo>
                <a:cubicBezTo>
                  <a:pt x="15784" y="16454"/>
                  <a:pt x="15768" y="16630"/>
                  <a:pt x="15688" y="16773"/>
                </a:cubicBezTo>
                <a:cubicBezTo>
                  <a:pt x="15656" y="16773"/>
                  <a:pt x="15624" y="16789"/>
                  <a:pt x="15592" y="16789"/>
                </a:cubicBezTo>
                <a:cubicBezTo>
                  <a:pt x="15481" y="16821"/>
                  <a:pt x="15353" y="16853"/>
                  <a:pt x="15225" y="16869"/>
                </a:cubicBezTo>
                <a:cubicBezTo>
                  <a:pt x="15098" y="16869"/>
                  <a:pt x="14986" y="16885"/>
                  <a:pt x="14874" y="16901"/>
                </a:cubicBezTo>
                <a:cubicBezTo>
                  <a:pt x="14842" y="16901"/>
                  <a:pt x="14826" y="16917"/>
                  <a:pt x="14810" y="16917"/>
                </a:cubicBezTo>
                <a:cubicBezTo>
                  <a:pt x="14810" y="16917"/>
                  <a:pt x="14810" y="16917"/>
                  <a:pt x="14810" y="16917"/>
                </a:cubicBezTo>
                <a:lnTo>
                  <a:pt x="14810" y="16917"/>
                </a:lnTo>
                <a:cubicBezTo>
                  <a:pt x="14731" y="16933"/>
                  <a:pt x="14651" y="16949"/>
                  <a:pt x="14571" y="16981"/>
                </a:cubicBezTo>
                <a:cubicBezTo>
                  <a:pt x="14491" y="17013"/>
                  <a:pt x="14411" y="17045"/>
                  <a:pt x="14364" y="17109"/>
                </a:cubicBezTo>
                <a:cubicBezTo>
                  <a:pt x="14332" y="17140"/>
                  <a:pt x="14300" y="17188"/>
                  <a:pt x="14268" y="17220"/>
                </a:cubicBezTo>
                <a:cubicBezTo>
                  <a:pt x="14268" y="17236"/>
                  <a:pt x="14252" y="17252"/>
                  <a:pt x="14252" y="17252"/>
                </a:cubicBezTo>
                <a:cubicBezTo>
                  <a:pt x="14252" y="17284"/>
                  <a:pt x="14268" y="17300"/>
                  <a:pt x="14284" y="17316"/>
                </a:cubicBezTo>
                <a:cubicBezTo>
                  <a:pt x="14316" y="17380"/>
                  <a:pt x="14364" y="17444"/>
                  <a:pt x="14411" y="17476"/>
                </a:cubicBezTo>
                <a:cubicBezTo>
                  <a:pt x="14479" y="17526"/>
                  <a:pt x="14564" y="17546"/>
                  <a:pt x="14662" y="17546"/>
                </a:cubicBezTo>
                <a:cubicBezTo>
                  <a:pt x="14750" y="17546"/>
                  <a:pt x="14849" y="17530"/>
                  <a:pt x="14954" y="17508"/>
                </a:cubicBezTo>
                <a:cubicBezTo>
                  <a:pt x="15050" y="17476"/>
                  <a:pt x="15146" y="17444"/>
                  <a:pt x="15257" y="17412"/>
                </a:cubicBezTo>
                <a:lnTo>
                  <a:pt x="15289" y="17412"/>
                </a:lnTo>
                <a:cubicBezTo>
                  <a:pt x="15337" y="17332"/>
                  <a:pt x="15321" y="17236"/>
                  <a:pt x="15273" y="17172"/>
                </a:cubicBezTo>
                <a:lnTo>
                  <a:pt x="15273" y="17172"/>
                </a:lnTo>
                <a:cubicBezTo>
                  <a:pt x="15321" y="17236"/>
                  <a:pt x="15353" y="17332"/>
                  <a:pt x="15289" y="17412"/>
                </a:cubicBezTo>
                <a:cubicBezTo>
                  <a:pt x="15369" y="17380"/>
                  <a:pt x="15449" y="17364"/>
                  <a:pt x="15513" y="17348"/>
                </a:cubicBezTo>
                <a:lnTo>
                  <a:pt x="15513" y="17348"/>
                </a:lnTo>
                <a:cubicBezTo>
                  <a:pt x="15513" y="17380"/>
                  <a:pt x="15513" y="17428"/>
                  <a:pt x="15497" y="17460"/>
                </a:cubicBezTo>
                <a:cubicBezTo>
                  <a:pt x="15481" y="17635"/>
                  <a:pt x="15433" y="17811"/>
                  <a:pt x="15417" y="17986"/>
                </a:cubicBezTo>
                <a:lnTo>
                  <a:pt x="15401" y="17986"/>
                </a:lnTo>
                <a:cubicBezTo>
                  <a:pt x="15401" y="18034"/>
                  <a:pt x="15401" y="18082"/>
                  <a:pt x="15401" y="18114"/>
                </a:cubicBezTo>
                <a:cubicBezTo>
                  <a:pt x="15401" y="18066"/>
                  <a:pt x="15417" y="18034"/>
                  <a:pt x="15433" y="17986"/>
                </a:cubicBezTo>
                <a:cubicBezTo>
                  <a:pt x="15446" y="17980"/>
                  <a:pt x="15459" y="17973"/>
                  <a:pt x="15471" y="17967"/>
                </a:cubicBezTo>
                <a:lnTo>
                  <a:pt x="15471" y="17967"/>
                </a:lnTo>
                <a:cubicBezTo>
                  <a:pt x="15455" y="17980"/>
                  <a:pt x="15442" y="17993"/>
                  <a:pt x="15433" y="18002"/>
                </a:cubicBezTo>
                <a:cubicBezTo>
                  <a:pt x="15417" y="18034"/>
                  <a:pt x="15401" y="18082"/>
                  <a:pt x="15401" y="18130"/>
                </a:cubicBezTo>
                <a:cubicBezTo>
                  <a:pt x="15385" y="18162"/>
                  <a:pt x="15401" y="18194"/>
                  <a:pt x="15401" y="18210"/>
                </a:cubicBezTo>
                <a:cubicBezTo>
                  <a:pt x="15401" y="18337"/>
                  <a:pt x="15433" y="18449"/>
                  <a:pt x="15497" y="18545"/>
                </a:cubicBezTo>
                <a:cubicBezTo>
                  <a:pt x="15513" y="18529"/>
                  <a:pt x="15545" y="18513"/>
                  <a:pt x="15561" y="18513"/>
                </a:cubicBezTo>
                <a:cubicBezTo>
                  <a:pt x="15529" y="18529"/>
                  <a:pt x="15513" y="18545"/>
                  <a:pt x="15497" y="18545"/>
                </a:cubicBezTo>
                <a:cubicBezTo>
                  <a:pt x="15529" y="18609"/>
                  <a:pt x="15576" y="18657"/>
                  <a:pt x="15640" y="18689"/>
                </a:cubicBezTo>
                <a:cubicBezTo>
                  <a:pt x="15640" y="18689"/>
                  <a:pt x="15640" y="18704"/>
                  <a:pt x="15656" y="18704"/>
                </a:cubicBezTo>
                <a:cubicBezTo>
                  <a:pt x="15736" y="18609"/>
                  <a:pt x="15800" y="18513"/>
                  <a:pt x="15880" y="18401"/>
                </a:cubicBezTo>
                <a:cubicBezTo>
                  <a:pt x="15910" y="18341"/>
                  <a:pt x="15940" y="18295"/>
                  <a:pt x="15970" y="18236"/>
                </a:cubicBezTo>
                <a:lnTo>
                  <a:pt x="15970" y="18236"/>
                </a:lnTo>
                <a:cubicBezTo>
                  <a:pt x="15972" y="18238"/>
                  <a:pt x="15974" y="18240"/>
                  <a:pt x="15975" y="18242"/>
                </a:cubicBezTo>
                <a:cubicBezTo>
                  <a:pt x="15991" y="18194"/>
                  <a:pt x="16023" y="18146"/>
                  <a:pt x="16039" y="18098"/>
                </a:cubicBezTo>
                <a:cubicBezTo>
                  <a:pt x="16039" y="18082"/>
                  <a:pt x="16023" y="18082"/>
                  <a:pt x="16023" y="18066"/>
                </a:cubicBezTo>
                <a:lnTo>
                  <a:pt x="16023" y="18066"/>
                </a:lnTo>
                <a:cubicBezTo>
                  <a:pt x="16023" y="18066"/>
                  <a:pt x="16039" y="18082"/>
                  <a:pt x="16039" y="18098"/>
                </a:cubicBezTo>
                <a:cubicBezTo>
                  <a:pt x="16087" y="17986"/>
                  <a:pt x="16119" y="17891"/>
                  <a:pt x="16167" y="17779"/>
                </a:cubicBezTo>
                <a:cubicBezTo>
                  <a:pt x="16164" y="17776"/>
                  <a:pt x="16160" y="17772"/>
                  <a:pt x="16157" y="17769"/>
                </a:cubicBezTo>
                <a:lnTo>
                  <a:pt x="16157" y="17769"/>
                </a:lnTo>
                <a:cubicBezTo>
                  <a:pt x="16185" y="17723"/>
                  <a:pt x="16200" y="17664"/>
                  <a:pt x="16215" y="17619"/>
                </a:cubicBezTo>
                <a:cubicBezTo>
                  <a:pt x="16167" y="17536"/>
                  <a:pt x="16085" y="17462"/>
                  <a:pt x="16085" y="17377"/>
                </a:cubicBezTo>
                <a:lnTo>
                  <a:pt x="16085" y="17377"/>
                </a:lnTo>
                <a:cubicBezTo>
                  <a:pt x="16085" y="17461"/>
                  <a:pt x="16167" y="17532"/>
                  <a:pt x="16215" y="17603"/>
                </a:cubicBezTo>
                <a:cubicBezTo>
                  <a:pt x="16279" y="17380"/>
                  <a:pt x="16295" y="17125"/>
                  <a:pt x="16311" y="16853"/>
                </a:cubicBezTo>
                <a:cubicBezTo>
                  <a:pt x="16311" y="16646"/>
                  <a:pt x="16295" y="16422"/>
                  <a:pt x="16263" y="16183"/>
                </a:cubicBezTo>
                <a:close/>
                <a:moveTo>
                  <a:pt x="24178" y="19343"/>
                </a:moveTo>
                <a:cubicBezTo>
                  <a:pt x="24179" y="19346"/>
                  <a:pt x="24180" y="19349"/>
                  <a:pt x="24181" y="19351"/>
                </a:cubicBezTo>
                <a:lnTo>
                  <a:pt x="24181" y="19351"/>
                </a:lnTo>
                <a:cubicBezTo>
                  <a:pt x="24185" y="19348"/>
                  <a:pt x="24190" y="19346"/>
                  <a:pt x="24194" y="19343"/>
                </a:cubicBezTo>
                <a:close/>
                <a:moveTo>
                  <a:pt x="25375" y="19662"/>
                </a:move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close/>
                <a:moveTo>
                  <a:pt x="25966" y="19758"/>
                </a:moveTo>
                <a:cubicBezTo>
                  <a:pt x="25966" y="19758"/>
                  <a:pt x="25966" y="19758"/>
                  <a:pt x="25966" y="19758"/>
                </a:cubicBezTo>
                <a:lnTo>
                  <a:pt x="25966" y="19758"/>
                </a:lnTo>
                <a:cubicBezTo>
                  <a:pt x="25966" y="19758"/>
                  <a:pt x="25966" y="19758"/>
                  <a:pt x="25966" y="19758"/>
                </a:cubicBezTo>
                <a:close/>
                <a:moveTo>
                  <a:pt x="25966" y="19758"/>
                </a:moveTo>
                <a:cubicBezTo>
                  <a:pt x="25998" y="19774"/>
                  <a:pt x="26030" y="19806"/>
                  <a:pt x="26062" y="19822"/>
                </a:cubicBezTo>
                <a:cubicBezTo>
                  <a:pt x="26030" y="19806"/>
                  <a:pt x="25998" y="19790"/>
                  <a:pt x="25966" y="19758"/>
                </a:cubicBezTo>
                <a:close/>
                <a:moveTo>
                  <a:pt x="25966" y="19758"/>
                </a:moveTo>
                <a:cubicBezTo>
                  <a:pt x="25921" y="19855"/>
                  <a:pt x="25894" y="19912"/>
                  <a:pt x="25892" y="19957"/>
                </a:cubicBezTo>
                <a:lnTo>
                  <a:pt x="25892" y="19957"/>
                </a:lnTo>
                <a:cubicBezTo>
                  <a:pt x="25889" y="19912"/>
                  <a:pt x="25917" y="19856"/>
                  <a:pt x="25966" y="19758"/>
                </a:cubicBezTo>
                <a:close/>
                <a:moveTo>
                  <a:pt x="25359" y="19662"/>
                </a:moveTo>
                <a:cubicBezTo>
                  <a:pt x="25359" y="19668"/>
                  <a:pt x="25359" y="19674"/>
                  <a:pt x="25359" y="19679"/>
                </a:cubicBezTo>
                <a:lnTo>
                  <a:pt x="25359" y="19679"/>
                </a:lnTo>
                <a:cubicBezTo>
                  <a:pt x="25365" y="19674"/>
                  <a:pt x="25370" y="19668"/>
                  <a:pt x="25375" y="19662"/>
                </a:cubicBezTo>
                <a:lnTo>
                  <a:pt x="25375" y="19662"/>
                </a:lnTo>
                <a:cubicBezTo>
                  <a:pt x="25359" y="19854"/>
                  <a:pt x="25328" y="19917"/>
                  <a:pt x="25216" y="19949"/>
                </a:cubicBezTo>
                <a:cubicBezTo>
                  <a:pt x="25324" y="19918"/>
                  <a:pt x="25357" y="19857"/>
                  <a:pt x="25359" y="19679"/>
                </a:cubicBezTo>
                <a:lnTo>
                  <a:pt x="25359" y="19679"/>
                </a:lnTo>
                <a:cubicBezTo>
                  <a:pt x="25261" y="19776"/>
                  <a:pt x="25103" y="19799"/>
                  <a:pt x="25088" y="19965"/>
                </a:cubicBezTo>
                <a:cubicBezTo>
                  <a:pt x="25104" y="19790"/>
                  <a:pt x="25264" y="19774"/>
                  <a:pt x="25359" y="19662"/>
                </a:cubicBezTo>
                <a:close/>
                <a:moveTo>
                  <a:pt x="23780" y="19650"/>
                </a:moveTo>
                <a:cubicBezTo>
                  <a:pt x="23780" y="19696"/>
                  <a:pt x="23797" y="19744"/>
                  <a:pt x="23843" y="19838"/>
                </a:cubicBezTo>
                <a:cubicBezTo>
                  <a:pt x="23841" y="19838"/>
                  <a:pt x="23839" y="19839"/>
                  <a:pt x="23838" y="19840"/>
                </a:cubicBezTo>
                <a:lnTo>
                  <a:pt x="23838" y="19840"/>
                </a:lnTo>
                <a:cubicBezTo>
                  <a:pt x="23839" y="19844"/>
                  <a:pt x="23841" y="19849"/>
                  <a:pt x="23843" y="19854"/>
                </a:cubicBezTo>
                <a:cubicBezTo>
                  <a:pt x="23762" y="19881"/>
                  <a:pt x="23738" y="19922"/>
                  <a:pt x="23738" y="19972"/>
                </a:cubicBezTo>
                <a:lnTo>
                  <a:pt x="23738" y="19972"/>
                </a:lnTo>
                <a:cubicBezTo>
                  <a:pt x="23737" y="19920"/>
                  <a:pt x="23759" y="19874"/>
                  <a:pt x="23838" y="19840"/>
                </a:cubicBezTo>
                <a:lnTo>
                  <a:pt x="23838" y="19840"/>
                </a:lnTo>
                <a:cubicBezTo>
                  <a:pt x="23795" y="19741"/>
                  <a:pt x="23780" y="19694"/>
                  <a:pt x="23780" y="19650"/>
                </a:cubicBezTo>
                <a:close/>
                <a:moveTo>
                  <a:pt x="25631" y="19870"/>
                </a:moveTo>
                <a:cubicBezTo>
                  <a:pt x="25687" y="19926"/>
                  <a:pt x="25710" y="19949"/>
                  <a:pt x="25707" y="19988"/>
                </a:cubicBezTo>
                <a:lnTo>
                  <a:pt x="25707" y="19988"/>
                </a:lnTo>
                <a:cubicBezTo>
                  <a:pt x="25704" y="19955"/>
                  <a:pt x="25680" y="19927"/>
                  <a:pt x="25631" y="19870"/>
                </a:cubicBezTo>
                <a:close/>
                <a:moveTo>
                  <a:pt x="26317" y="19965"/>
                </a:moveTo>
                <a:lnTo>
                  <a:pt x="26317" y="19965"/>
                </a:lnTo>
                <a:cubicBezTo>
                  <a:pt x="26340" y="19988"/>
                  <a:pt x="26347" y="20011"/>
                  <a:pt x="26347" y="20034"/>
                </a:cubicBezTo>
                <a:lnTo>
                  <a:pt x="26347" y="20034"/>
                </a:lnTo>
                <a:cubicBezTo>
                  <a:pt x="26347" y="20010"/>
                  <a:pt x="26339" y="19988"/>
                  <a:pt x="26317" y="19965"/>
                </a:cubicBezTo>
                <a:close/>
                <a:moveTo>
                  <a:pt x="25707" y="19988"/>
                </a:moveTo>
                <a:lnTo>
                  <a:pt x="25707" y="19988"/>
                </a:lnTo>
                <a:cubicBezTo>
                  <a:pt x="25710" y="20018"/>
                  <a:pt x="25695" y="20052"/>
                  <a:pt x="25667" y="20115"/>
                </a:cubicBezTo>
                <a:lnTo>
                  <a:pt x="25667" y="20115"/>
                </a:lnTo>
                <a:cubicBezTo>
                  <a:pt x="25666" y="20113"/>
                  <a:pt x="25664" y="20111"/>
                  <a:pt x="25663" y="20109"/>
                </a:cubicBezTo>
                <a:cubicBezTo>
                  <a:pt x="25689" y="20050"/>
                  <a:pt x="25704" y="20015"/>
                  <a:pt x="25707" y="19988"/>
                </a:cubicBezTo>
                <a:close/>
                <a:moveTo>
                  <a:pt x="25892" y="19957"/>
                </a:moveTo>
                <a:cubicBezTo>
                  <a:pt x="25895" y="20015"/>
                  <a:pt x="25946" y="20059"/>
                  <a:pt x="26062" y="20157"/>
                </a:cubicBezTo>
                <a:lnTo>
                  <a:pt x="26062" y="20157"/>
                </a:lnTo>
                <a:cubicBezTo>
                  <a:pt x="25938" y="20062"/>
                  <a:pt x="25888" y="20023"/>
                  <a:pt x="25892" y="19957"/>
                </a:cubicBezTo>
                <a:close/>
                <a:moveTo>
                  <a:pt x="26274" y="19960"/>
                </a:moveTo>
                <a:cubicBezTo>
                  <a:pt x="26287" y="19960"/>
                  <a:pt x="26302" y="19962"/>
                  <a:pt x="26317" y="19965"/>
                </a:cubicBezTo>
                <a:cubicBezTo>
                  <a:pt x="26308" y="19964"/>
                  <a:pt x="26299" y="19964"/>
                  <a:pt x="26290" y="19964"/>
                </a:cubicBezTo>
                <a:cubicBezTo>
                  <a:pt x="26167" y="19964"/>
                  <a:pt x="26121" y="20067"/>
                  <a:pt x="26062" y="20157"/>
                </a:cubicBezTo>
                <a:cubicBezTo>
                  <a:pt x="26119" y="20071"/>
                  <a:pt x="26163" y="19960"/>
                  <a:pt x="26274" y="19960"/>
                </a:cubicBezTo>
                <a:close/>
                <a:moveTo>
                  <a:pt x="23738" y="19972"/>
                </a:moveTo>
                <a:cubicBezTo>
                  <a:pt x="23738" y="20040"/>
                  <a:pt x="23777" y="20118"/>
                  <a:pt x="23779" y="20198"/>
                </a:cubicBezTo>
                <a:lnTo>
                  <a:pt x="23779" y="20198"/>
                </a:lnTo>
                <a:cubicBezTo>
                  <a:pt x="23777" y="20117"/>
                  <a:pt x="23737" y="20037"/>
                  <a:pt x="23738" y="19972"/>
                </a:cubicBezTo>
                <a:close/>
                <a:moveTo>
                  <a:pt x="26347" y="20034"/>
                </a:moveTo>
                <a:cubicBezTo>
                  <a:pt x="26347" y="20080"/>
                  <a:pt x="26318" y="20126"/>
                  <a:pt x="26316" y="20167"/>
                </a:cubicBezTo>
                <a:lnTo>
                  <a:pt x="26316" y="20167"/>
                </a:lnTo>
                <a:cubicBezTo>
                  <a:pt x="26317" y="20191"/>
                  <a:pt x="26330" y="20214"/>
                  <a:pt x="26365" y="20237"/>
                </a:cubicBezTo>
                <a:cubicBezTo>
                  <a:pt x="26326" y="20217"/>
                  <a:pt x="26315" y="20193"/>
                  <a:pt x="26316" y="20167"/>
                </a:cubicBezTo>
                <a:lnTo>
                  <a:pt x="26316" y="20167"/>
                </a:lnTo>
                <a:cubicBezTo>
                  <a:pt x="26315" y="20125"/>
                  <a:pt x="26347" y="20079"/>
                  <a:pt x="26347" y="20034"/>
                </a:cubicBezTo>
                <a:close/>
                <a:moveTo>
                  <a:pt x="26477" y="20029"/>
                </a:moveTo>
                <a:cubicBezTo>
                  <a:pt x="26477" y="20125"/>
                  <a:pt x="26445" y="20189"/>
                  <a:pt x="26365" y="20237"/>
                </a:cubicBezTo>
                <a:cubicBezTo>
                  <a:pt x="26445" y="20189"/>
                  <a:pt x="26461" y="20125"/>
                  <a:pt x="26477" y="20029"/>
                </a:cubicBezTo>
                <a:close/>
                <a:moveTo>
                  <a:pt x="23572" y="20013"/>
                </a:moveTo>
                <a:cubicBezTo>
                  <a:pt x="23572" y="20109"/>
                  <a:pt x="23572" y="20205"/>
                  <a:pt x="23556" y="20300"/>
                </a:cubicBezTo>
                <a:cubicBezTo>
                  <a:pt x="23556" y="20205"/>
                  <a:pt x="23572" y="20109"/>
                  <a:pt x="23572" y="20013"/>
                </a:cubicBezTo>
                <a:close/>
                <a:moveTo>
                  <a:pt x="23556" y="20300"/>
                </a:moveTo>
                <a:cubicBezTo>
                  <a:pt x="23523" y="20333"/>
                  <a:pt x="23489" y="20360"/>
                  <a:pt x="23452" y="20377"/>
                </a:cubicBezTo>
                <a:lnTo>
                  <a:pt x="23452" y="20377"/>
                </a:lnTo>
                <a:cubicBezTo>
                  <a:pt x="23486" y="20358"/>
                  <a:pt x="23520" y="20331"/>
                  <a:pt x="23556" y="20300"/>
                </a:cubicBezTo>
                <a:close/>
                <a:moveTo>
                  <a:pt x="25667" y="20115"/>
                </a:moveTo>
                <a:cubicBezTo>
                  <a:pt x="25730" y="20208"/>
                  <a:pt x="25808" y="20287"/>
                  <a:pt x="25870" y="20380"/>
                </a:cubicBezTo>
                <a:cubicBezTo>
                  <a:pt x="25806" y="20284"/>
                  <a:pt x="25727" y="20205"/>
                  <a:pt x="25663" y="20125"/>
                </a:cubicBezTo>
                <a:cubicBezTo>
                  <a:pt x="25664" y="20122"/>
                  <a:pt x="25666" y="20118"/>
                  <a:pt x="25667" y="20115"/>
                </a:cubicBezTo>
                <a:close/>
                <a:moveTo>
                  <a:pt x="23221" y="20316"/>
                </a:moveTo>
                <a:cubicBezTo>
                  <a:pt x="23276" y="20371"/>
                  <a:pt x="23328" y="20394"/>
                  <a:pt x="23377" y="20394"/>
                </a:cubicBezTo>
                <a:cubicBezTo>
                  <a:pt x="23403" y="20394"/>
                  <a:pt x="23428" y="20388"/>
                  <a:pt x="23452" y="20377"/>
                </a:cubicBezTo>
                <a:lnTo>
                  <a:pt x="23452" y="20377"/>
                </a:lnTo>
                <a:cubicBezTo>
                  <a:pt x="23425" y="20392"/>
                  <a:pt x="23397" y="20401"/>
                  <a:pt x="23369" y="20401"/>
                </a:cubicBezTo>
                <a:cubicBezTo>
                  <a:pt x="23323" y="20401"/>
                  <a:pt x="23275" y="20377"/>
                  <a:pt x="23221" y="20316"/>
                </a:cubicBezTo>
                <a:close/>
                <a:moveTo>
                  <a:pt x="26716" y="20221"/>
                </a:moveTo>
                <a:cubicBezTo>
                  <a:pt x="26764" y="20285"/>
                  <a:pt x="26812" y="20348"/>
                  <a:pt x="26860" y="20428"/>
                </a:cubicBezTo>
                <a:cubicBezTo>
                  <a:pt x="26812" y="20364"/>
                  <a:pt x="26764" y="20285"/>
                  <a:pt x="26716" y="20221"/>
                </a:cubicBezTo>
                <a:close/>
                <a:moveTo>
                  <a:pt x="25500" y="20159"/>
                </a:moveTo>
                <a:lnTo>
                  <a:pt x="25500" y="20159"/>
                </a:lnTo>
                <a:cubicBezTo>
                  <a:pt x="25343" y="20287"/>
                  <a:pt x="25278" y="20476"/>
                  <a:pt x="25088" y="20492"/>
                </a:cubicBezTo>
                <a:cubicBezTo>
                  <a:pt x="25008" y="20476"/>
                  <a:pt x="24929" y="20460"/>
                  <a:pt x="24849" y="20460"/>
                </a:cubicBezTo>
                <a:cubicBezTo>
                  <a:pt x="24833" y="20428"/>
                  <a:pt x="24833" y="20380"/>
                  <a:pt x="24817" y="20332"/>
                </a:cubicBezTo>
                <a:lnTo>
                  <a:pt x="24817" y="20332"/>
                </a:lnTo>
                <a:cubicBezTo>
                  <a:pt x="24818" y="20332"/>
                  <a:pt x="24819" y="20333"/>
                  <a:pt x="24821" y="20333"/>
                </a:cubicBezTo>
                <a:lnTo>
                  <a:pt x="24821" y="20333"/>
                </a:lnTo>
                <a:cubicBezTo>
                  <a:pt x="24820" y="20327"/>
                  <a:pt x="24818" y="20322"/>
                  <a:pt x="24817" y="20316"/>
                </a:cubicBezTo>
                <a:lnTo>
                  <a:pt x="24817" y="20316"/>
                </a:lnTo>
                <a:cubicBezTo>
                  <a:pt x="24824" y="20317"/>
                  <a:pt x="24831" y="20317"/>
                  <a:pt x="24838" y="20317"/>
                </a:cubicBezTo>
                <a:cubicBezTo>
                  <a:pt x="24938" y="20317"/>
                  <a:pt x="25027" y="20249"/>
                  <a:pt x="25125" y="20249"/>
                </a:cubicBezTo>
                <a:cubicBezTo>
                  <a:pt x="25173" y="20249"/>
                  <a:pt x="25224" y="20266"/>
                  <a:pt x="25280" y="20316"/>
                </a:cubicBezTo>
                <a:cubicBezTo>
                  <a:pt x="25227" y="20269"/>
                  <a:pt x="25181" y="20252"/>
                  <a:pt x="25136" y="20252"/>
                </a:cubicBezTo>
                <a:cubicBezTo>
                  <a:pt x="25038" y="20252"/>
                  <a:pt x="24951" y="20333"/>
                  <a:pt x="24838" y="20333"/>
                </a:cubicBezTo>
                <a:cubicBezTo>
                  <a:pt x="24832" y="20333"/>
                  <a:pt x="24827" y="20333"/>
                  <a:pt x="24821" y="20333"/>
                </a:cubicBezTo>
                <a:lnTo>
                  <a:pt x="24821" y="20333"/>
                </a:lnTo>
                <a:cubicBezTo>
                  <a:pt x="24833" y="20386"/>
                  <a:pt x="24834" y="20415"/>
                  <a:pt x="24849" y="20444"/>
                </a:cubicBezTo>
                <a:cubicBezTo>
                  <a:pt x="24929" y="20460"/>
                  <a:pt x="25008" y="20476"/>
                  <a:pt x="25088" y="20476"/>
                </a:cubicBezTo>
                <a:cubicBezTo>
                  <a:pt x="25278" y="20476"/>
                  <a:pt x="25343" y="20287"/>
                  <a:pt x="25500" y="20159"/>
                </a:cubicBezTo>
                <a:close/>
                <a:moveTo>
                  <a:pt x="25503" y="20157"/>
                </a:moveTo>
                <a:lnTo>
                  <a:pt x="25503" y="20157"/>
                </a:lnTo>
                <a:cubicBezTo>
                  <a:pt x="25599" y="20269"/>
                  <a:pt x="25695" y="20364"/>
                  <a:pt x="25790" y="20492"/>
                </a:cubicBezTo>
                <a:cubicBezTo>
                  <a:pt x="25695" y="20380"/>
                  <a:pt x="25599" y="20269"/>
                  <a:pt x="25503" y="20157"/>
                </a:cubicBezTo>
                <a:close/>
                <a:moveTo>
                  <a:pt x="25870" y="20380"/>
                </a:moveTo>
                <a:cubicBezTo>
                  <a:pt x="25870" y="20397"/>
                  <a:pt x="25822" y="20460"/>
                  <a:pt x="25790" y="20492"/>
                </a:cubicBezTo>
                <a:cubicBezTo>
                  <a:pt x="25822" y="20444"/>
                  <a:pt x="25870" y="20396"/>
                  <a:pt x="25870" y="20380"/>
                </a:cubicBezTo>
                <a:close/>
                <a:moveTo>
                  <a:pt x="20947" y="19801"/>
                </a:moveTo>
                <a:cubicBezTo>
                  <a:pt x="20516" y="19801"/>
                  <a:pt x="19928" y="20203"/>
                  <a:pt x="19582" y="20348"/>
                </a:cubicBezTo>
                <a:cubicBezTo>
                  <a:pt x="19646" y="20502"/>
                  <a:pt x="19787" y="20560"/>
                  <a:pt x="19966" y="20560"/>
                </a:cubicBezTo>
                <a:cubicBezTo>
                  <a:pt x="20419" y="20560"/>
                  <a:pt x="21111" y="20191"/>
                  <a:pt x="21386" y="20077"/>
                </a:cubicBezTo>
                <a:cubicBezTo>
                  <a:pt x="21290" y="19875"/>
                  <a:pt x="21133" y="19801"/>
                  <a:pt x="20947" y="19801"/>
                </a:cubicBezTo>
                <a:close/>
                <a:moveTo>
                  <a:pt x="25982" y="20556"/>
                </a:moveTo>
                <a:cubicBezTo>
                  <a:pt x="25982" y="20556"/>
                  <a:pt x="25982" y="20572"/>
                  <a:pt x="25982" y="20572"/>
                </a:cubicBezTo>
                <a:lnTo>
                  <a:pt x="25966" y="20572"/>
                </a:lnTo>
                <a:cubicBezTo>
                  <a:pt x="25982" y="20572"/>
                  <a:pt x="25982" y="20556"/>
                  <a:pt x="25982" y="20556"/>
                </a:cubicBezTo>
                <a:close/>
                <a:moveTo>
                  <a:pt x="26620" y="20556"/>
                </a:moveTo>
                <a:cubicBezTo>
                  <a:pt x="26604" y="20572"/>
                  <a:pt x="26572" y="20572"/>
                  <a:pt x="26556" y="20588"/>
                </a:cubicBezTo>
                <a:cubicBezTo>
                  <a:pt x="26572" y="20572"/>
                  <a:pt x="26588" y="20572"/>
                  <a:pt x="26620" y="20556"/>
                </a:cubicBezTo>
                <a:close/>
                <a:moveTo>
                  <a:pt x="23433" y="20725"/>
                </a:moveTo>
                <a:cubicBezTo>
                  <a:pt x="23477" y="20725"/>
                  <a:pt x="23508" y="20743"/>
                  <a:pt x="23508" y="20827"/>
                </a:cubicBezTo>
                <a:cubicBezTo>
                  <a:pt x="23508" y="20751"/>
                  <a:pt x="23477" y="20733"/>
                  <a:pt x="23433" y="20733"/>
                </a:cubicBezTo>
                <a:cubicBezTo>
                  <a:pt x="23394" y="20733"/>
                  <a:pt x="23346" y="20747"/>
                  <a:pt x="23301" y="20747"/>
                </a:cubicBezTo>
                <a:cubicBezTo>
                  <a:pt x="23301" y="20742"/>
                  <a:pt x="23301" y="20737"/>
                  <a:pt x="23301" y="20731"/>
                </a:cubicBezTo>
                <a:lnTo>
                  <a:pt x="23301" y="20731"/>
                </a:lnTo>
                <a:cubicBezTo>
                  <a:pt x="23311" y="20733"/>
                  <a:pt x="23320" y="20734"/>
                  <a:pt x="23330" y="20734"/>
                </a:cubicBezTo>
                <a:cubicBezTo>
                  <a:pt x="23366" y="20734"/>
                  <a:pt x="23403" y="20725"/>
                  <a:pt x="23433" y="20725"/>
                </a:cubicBezTo>
                <a:close/>
                <a:moveTo>
                  <a:pt x="23523" y="20533"/>
                </a:moveTo>
                <a:cubicBezTo>
                  <a:pt x="23586" y="20533"/>
                  <a:pt x="23647" y="20549"/>
                  <a:pt x="23690" y="20608"/>
                </a:cubicBezTo>
                <a:lnTo>
                  <a:pt x="23690" y="20608"/>
                </a:lnTo>
                <a:cubicBezTo>
                  <a:pt x="23712" y="20631"/>
                  <a:pt x="23732" y="20660"/>
                  <a:pt x="23748" y="20699"/>
                </a:cubicBezTo>
                <a:cubicBezTo>
                  <a:pt x="23668" y="20747"/>
                  <a:pt x="23588" y="20795"/>
                  <a:pt x="23508" y="20827"/>
                </a:cubicBezTo>
                <a:cubicBezTo>
                  <a:pt x="23588" y="20779"/>
                  <a:pt x="23652" y="20747"/>
                  <a:pt x="23732" y="20699"/>
                </a:cubicBezTo>
                <a:cubicBezTo>
                  <a:pt x="23721" y="20661"/>
                  <a:pt x="23707" y="20632"/>
                  <a:pt x="23690" y="20608"/>
                </a:cubicBezTo>
                <a:lnTo>
                  <a:pt x="23690" y="20608"/>
                </a:lnTo>
                <a:cubicBezTo>
                  <a:pt x="23622" y="20540"/>
                  <a:pt x="23529" y="20540"/>
                  <a:pt x="23444" y="20540"/>
                </a:cubicBezTo>
                <a:cubicBezTo>
                  <a:pt x="23353" y="20540"/>
                  <a:pt x="23305" y="20627"/>
                  <a:pt x="23301" y="20731"/>
                </a:cubicBezTo>
                <a:lnTo>
                  <a:pt x="23301" y="20731"/>
                </a:lnTo>
                <a:cubicBezTo>
                  <a:pt x="23301" y="20731"/>
                  <a:pt x="23301" y="20731"/>
                  <a:pt x="23301" y="20731"/>
                </a:cubicBezTo>
                <a:cubicBezTo>
                  <a:pt x="23301" y="20620"/>
                  <a:pt x="23333" y="20540"/>
                  <a:pt x="23444" y="20540"/>
                </a:cubicBezTo>
                <a:cubicBezTo>
                  <a:pt x="23470" y="20536"/>
                  <a:pt x="23497" y="20533"/>
                  <a:pt x="23523" y="20533"/>
                </a:cubicBezTo>
                <a:close/>
                <a:moveTo>
                  <a:pt x="26556" y="20588"/>
                </a:moveTo>
                <a:lnTo>
                  <a:pt x="26556" y="20588"/>
                </a:lnTo>
                <a:cubicBezTo>
                  <a:pt x="26556" y="20588"/>
                  <a:pt x="26556" y="20588"/>
                  <a:pt x="26556" y="20588"/>
                </a:cubicBezTo>
                <a:lnTo>
                  <a:pt x="26556" y="20588"/>
                </a:lnTo>
                <a:lnTo>
                  <a:pt x="26205" y="20715"/>
                </a:lnTo>
                <a:cubicBezTo>
                  <a:pt x="26141" y="20763"/>
                  <a:pt x="26078" y="20811"/>
                  <a:pt x="26014" y="20859"/>
                </a:cubicBezTo>
                <a:cubicBezTo>
                  <a:pt x="26078" y="20811"/>
                  <a:pt x="26141" y="20763"/>
                  <a:pt x="26205" y="20699"/>
                </a:cubicBezTo>
                <a:lnTo>
                  <a:pt x="26556" y="20588"/>
                </a:lnTo>
                <a:close/>
                <a:moveTo>
                  <a:pt x="26014" y="20859"/>
                </a:moveTo>
                <a:lnTo>
                  <a:pt x="26014" y="20859"/>
                </a:lnTo>
                <a:cubicBezTo>
                  <a:pt x="25995" y="20869"/>
                  <a:pt x="25970" y="20884"/>
                  <a:pt x="25943" y="20898"/>
                </a:cubicBezTo>
                <a:lnTo>
                  <a:pt x="25943" y="20898"/>
                </a:lnTo>
                <a:cubicBezTo>
                  <a:pt x="25965" y="20882"/>
                  <a:pt x="25987" y="20868"/>
                  <a:pt x="26014" y="20859"/>
                </a:cubicBezTo>
                <a:close/>
                <a:moveTo>
                  <a:pt x="27067" y="20606"/>
                </a:moveTo>
                <a:cubicBezTo>
                  <a:pt x="27067" y="20717"/>
                  <a:pt x="27067" y="20812"/>
                  <a:pt x="27051" y="20939"/>
                </a:cubicBezTo>
                <a:cubicBezTo>
                  <a:pt x="27067" y="20812"/>
                  <a:pt x="27067" y="20702"/>
                  <a:pt x="27067" y="20606"/>
                </a:cubicBezTo>
                <a:close/>
                <a:moveTo>
                  <a:pt x="25407" y="20638"/>
                </a:moveTo>
                <a:cubicBezTo>
                  <a:pt x="25391" y="20717"/>
                  <a:pt x="25375" y="20796"/>
                  <a:pt x="25375" y="20907"/>
                </a:cubicBezTo>
                <a:cubicBezTo>
                  <a:pt x="25280" y="20923"/>
                  <a:pt x="25168" y="20939"/>
                  <a:pt x="25056" y="20955"/>
                </a:cubicBezTo>
                <a:cubicBezTo>
                  <a:pt x="25168" y="20939"/>
                  <a:pt x="25280" y="20907"/>
                  <a:pt x="25375" y="20891"/>
                </a:cubicBezTo>
                <a:cubicBezTo>
                  <a:pt x="25375" y="20796"/>
                  <a:pt x="25391" y="20717"/>
                  <a:pt x="25407" y="20638"/>
                </a:cubicBezTo>
                <a:close/>
                <a:moveTo>
                  <a:pt x="25056" y="20955"/>
                </a:moveTo>
                <a:cubicBezTo>
                  <a:pt x="25009" y="20971"/>
                  <a:pt x="24914" y="20986"/>
                  <a:pt x="24913" y="21002"/>
                </a:cubicBezTo>
                <a:lnTo>
                  <a:pt x="24913" y="21002"/>
                </a:lnTo>
                <a:cubicBezTo>
                  <a:pt x="24913" y="20997"/>
                  <a:pt x="24913" y="20992"/>
                  <a:pt x="24913" y="20987"/>
                </a:cubicBezTo>
                <a:cubicBezTo>
                  <a:pt x="24913" y="20971"/>
                  <a:pt x="25008" y="20971"/>
                  <a:pt x="25056" y="20955"/>
                </a:cubicBezTo>
                <a:close/>
                <a:moveTo>
                  <a:pt x="22862" y="20886"/>
                </a:moveTo>
                <a:cubicBezTo>
                  <a:pt x="22929" y="20886"/>
                  <a:pt x="22979" y="20932"/>
                  <a:pt x="23013" y="21035"/>
                </a:cubicBezTo>
                <a:cubicBezTo>
                  <a:pt x="22977" y="20937"/>
                  <a:pt x="22922" y="20895"/>
                  <a:pt x="22848" y="20895"/>
                </a:cubicBezTo>
                <a:cubicBezTo>
                  <a:pt x="22825" y="20895"/>
                  <a:pt x="22800" y="20899"/>
                  <a:pt x="22774" y="20907"/>
                </a:cubicBezTo>
                <a:cubicBezTo>
                  <a:pt x="22806" y="20893"/>
                  <a:pt x="22835" y="20886"/>
                  <a:pt x="22862" y="20886"/>
                </a:cubicBezTo>
                <a:close/>
                <a:moveTo>
                  <a:pt x="25943" y="20898"/>
                </a:moveTo>
                <a:cubicBezTo>
                  <a:pt x="25926" y="20910"/>
                  <a:pt x="25908" y="20924"/>
                  <a:pt x="25887" y="20938"/>
                </a:cubicBezTo>
                <a:lnTo>
                  <a:pt x="25887" y="20938"/>
                </a:lnTo>
                <a:cubicBezTo>
                  <a:pt x="25886" y="20934"/>
                  <a:pt x="25886" y="20929"/>
                  <a:pt x="25886" y="20924"/>
                </a:cubicBezTo>
                <a:lnTo>
                  <a:pt x="25886" y="20924"/>
                </a:lnTo>
                <a:cubicBezTo>
                  <a:pt x="25886" y="20929"/>
                  <a:pt x="25886" y="20934"/>
                  <a:pt x="25887" y="20938"/>
                </a:cubicBezTo>
                <a:lnTo>
                  <a:pt x="25887" y="20938"/>
                </a:lnTo>
                <a:cubicBezTo>
                  <a:pt x="25887" y="20939"/>
                  <a:pt x="25886" y="20939"/>
                  <a:pt x="25886" y="20939"/>
                </a:cubicBezTo>
                <a:cubicBezTo>
                  <a:pt x="25834" y="20939"/>
                  <a:pt x="25795" y="20946"/>
                  <a:pt x="25766" y="20964"/>
                </a:cubicBezTo>
                <a:lnTo>
                  <a:pt x="25766" y="20964"/>
                </a:lnTo>
                <a:cubicBezTo>
                  <a:pt x="25755" y="20975"/>
                  <a:pt x="25747" y="20988"/>
                  <a:pt x="25742" y="21003"/>
                </a:cubicBezTo>
                <a:cubicBezTo>
                  <a:pt x="25733" y="21012"/>
                  <a:pt x="25723" y="21028"/>
                  <a:pt x="25717" y="21042"/>
                </a:cubicBezTo>
                <a:lnTo>
                  <a:pt x="25717" y="21042"/>
                </a:lnTo>
                <a:cubicBezTo>
                  <a:pt x="25721" y="21026"/>
                  <a:pt x="25727" y="21012"/>
                  <a:pt x="25727" y="21003"/>
                </a:cubicBezTo>
                <a:cubicBezTo>
                  <a:pt x="25738" y="20986"/>
                  <a:pt x="25750" y="20973"/>
                  <a:pt x="25766" y="20964"/>
                </a:cubicBezTo>
                <a:lnTo>
                  <a:pt x="25766" y="20964"/>
                </a:lnTo>
                <a:cubicBezTo>
                  <a:pt x="25791" y="20938"/>
                  <a:pt x="25831" y="20923"/>
                  <a:pt x="25886" y="20923"/>
                </a:cubicBezTo>
                <a:cubicBezTo>
                  <a:pt x="25905" y="20916"/>
                  <a:pt x="25925" y="20907"/>
                  <a:pt x="25943" y="20898"/>
                </a:cubicBezTo>
                <a:close/>
                <a:moveTo>
                  <a:pt x="23508" y="20829"/>
                </a:moveTo>
                <a:cubicBezTo>
                  <a:pt x="23507" y="20860"/>
                  <a:pt x="23492" y="20892"/>
                  <a:pt x="23492" y="20939"/>
                </a:cubicBezTo>
                <a:cubicBezTo>
                  <a:pt x="23478" y="20967"/>
                  <a:pt x="23476" y="21008"/>
                  <a:pt x="23465" y="21050"/>
                </a:cubicBezTo>
                <a:lnTo>
                  <a:pt x="23465" y="21050"/>
                </a:lnTo>
                <a:cubicBezTo>
                  <a:pt x="23464" y="21051"/>
                  <a:pt x="23462" y="21051"/>
                  <a:pt x="23460" y="21051"/>
                </a:cubicBezTo>
                <a:cubicBezTo>
                  <a:pt x="23476" y="21003"/>
                  <a:pt x="23476" y="20971"/>
                  <a:pt x="23492" y="20923"/>
                </a:cubicBezTo>
                <a:cubicBezTo>
                  <a:pt x="23492" y="20892"/>
                  <a:pt x="23507" y="20860"/>
                  <a:pt x="23508" y="20829"/>
                </a:cubicBezTo>
                <a:close/>
                <a:moveTo>
                  <a:pt x="25982" y="21051"/>
                </a:moveTo>
                <a:cubicBezTo>
                  <a:pt x="25998" y="21051"/>
                  <a:pt x="25998" y="21051"/>
                  <a:pt x="25998" y="21066"/>
                </a:cubicBezTo>
                <a:cubicBezTo>
                  <a:pt x="25998" y="21066"/>
                  <a:pt x="25998" y="21066"/>
                  <a:pt x="25982" y="21051"/>
                </a:cubicBezTo>
                <a:close/>
                <a:moveTo>
                  <a:pt x="25717" y="21042"/>
                </a:moveTo>
                <a:lnTo>
                  <a:pt x="25717" y="21042"/>
                </a:lnTo>
                <a:cubicBezTo>
                  <a:pt x="25714" y="21054"/>
                  <a:pt x="25711" y="21067"/>
                  <a:pt x="25711" y="21080"/>
                </a:cubicBezTo>
                <a:lnTo>
                  <a:pt x="25711" y="21080"/>
                </a:lnTo>
                <a:cubicBezTo>
                  <a:pt x="25711" y="21075"/>
                  <a:pt x="25711" y="21071"/>
                  <a:pt x="25711" y="21066"/>
                </a:cubicBezTo>
                <a:cubicBezTo>
                  <a:pt x="25711" y="21060"/>
                  <a:pt x="25713" y="21052"/>
                  <a:pt x="25717" y="21042"/>
                </a:cubicBezTo>
                <a:close/>
                <a:moveTo>
                  <a:pt x="26046" y="21066"/>
                </a:moveTo>
                <a:lnTo>
                  <a:pt x="26054" y="21122"/>
                </a:lnTo>
                <a:cubicBezTo>
                  <a:pt x="26050" y="21102"/>
                  <a:pt x="26046" y="21082"/>
                  <a:pt x="26046" y="21066"/>
                </a:cubicBezTo>
                <a:close/>
                <a:moveTo>
                  <a:pt x="23344" y="20842"/>
                </a:moveTo>
                <a:cubicBezTo>
                  <a:pt x="23386" y="20842"/>
                  <a:pt x="23430" y="20847"/>
                  <a:pt x="23476" y="20859"/>
                </a:cubicBezTo>
                <a:cubicBezTo>
                  <a:pt x="23365" y="20955"/>
                  <a:pt x="23253" y="21051"/>
                  <a:pt x="23141" y="21146"/>
                </a:cubicBezTo>
                <a:cubicBezTo>
                  <a:pt x="23237" y="21051"/>
                  <a:pt x="23349" y="20955"/>
                  <a:pt x="23460" y="20859"/>
                </a:cubicBezTo>
                <a:cubicBezTo>
                  <a:pt x="23427" y="20853"/>
                  <a:pt x="23394" y="20850"/>
                  <a:pt x="23362" y="20850"/>
                </a:cubicBezTo>
                <a:cubicBezTo>
                  <a:pt x="23230" y="20850"/>
                  <a:pt x="23117" y="20906"/>
                  <a:pt x="23013" y="21035"/>
                </a:cubicBezTo>
                <a:cubicBezTo>
                  <a:pt x="23098" y="20901"/>
                  <a:pt x="23211" y="20842"/>
                  <a:pt x="23344" y="20842"/>
                </a:cubicBezTo>
                <a:close/>
                <a:moveTo>
                  <a:pt x="25711" y="21080"/>
                </a:moveTo>
                <a:lnTo>
                  <a:pt x="25711" y="21080"/>
                </a:lnTo>
                <a:cubicBezTo>
                  <a:pt x="25711" y="21107"/>
                  <a:pt x="25713" y="21137"/>
                  <a:pt x="25727" y="21178"/>
                </a:cubicBezTo>
                <a:cubicBezTo>
                  <a:pt x="25711" y="21146"/>
                  <a:pt x="25711" y="21114"/>
                  <a:pt x="25711" y="21082"/>
                </a:cubicBezTo>
                <a:cubicBezTo>
                  <a:pt x="25711" y="21081"/>
                  <a:pt x="25711" y="21081"/>
                  <a:pt x="25711" y="21080"/>
                </a:cubicBezTo>
                <a:close/>
                <a:moveTo>
                  <a:pt x="26285" y="21066"/>
                </a:moveTo>
                <a:lnTo>
                  <a:pt x="26285" y="21066"/>
                </a:lnTo>
                <a:cubicBezTo>
                  <a:pt x="26303" y="21110"/>
                  <a:pt x="26325" y="21149"/>
                  <a:pt x="26323" y="21186"/>
                </a:cubicBezTo>
                <a:lnTo>
                  <a:pt x="26323" y="21186"/>
                </a:lnTo>
                <a:cubicBezTo>
                  <a:pt x="26322" y="21155"/>
                  <a:pt x="26301" y="21123"/>
                  <a:pt x="26285" y="21082"/>
                </a:cubicBezTo>
                <a:lnTo>
                  <a:pt x="26285" y="21082"/>
                </a:lnTo>
                <a:cubicBezTo>
                  <a:pt x="26205" y="21114"/>
                  <a:pt x="26126" y="21146"/>
                  <a:pt x="26062" y="21178"/>
                </a:cubicBezTo>
                <a:cubicBezTo>
                  <a:pt x="26030" y="21194"/>
                  <a:pt x="26014" y="21210"/>
                  <a:pt x="25982" y="21226"/>
                </a:cubicBezTo>
                <a:lnTo>
                  <a:pt x="25982" y="21226"/>
                </a:lnTo>
                <a:cubicBezTo>
                  <a:pt x="26013" y="21210"/>
                  <a:pt x="26029" y="21195"/>
                  <a:pt x="26060" y="21164"/>
                </a:cubicBezTo>
                <a:lnTo>
                  <a:pt x="26060" y="21164"/>
                </a:lnTo>
                <a:lnTo>
                  <a:pt x="26062" y="21178"/>
                </a:lnTo>
                <a:cubicBezTo>
                  <a:pt x="26062" y="21173"/>
                  <a:pt x="26061" y="21168"/>
                  <a:pt x="26061" y="21163"/>
                </a:cubicBezTo>
                <a:lnTo>
                  <a:pt x="26061" y="21163"/>
                </a:lnTo>
                <a:cubicBezTo>
                  <a:pt x="26061" y="21163"/>
                  <a:pt x="26061" y="21163"/>
                  <a:pt x="26062" y="21162"/>
                </a:cubicBezTo>
                <a:cubicBezTo>
                  <a:pt x="26126" y="21146"/>
                  <a:pt x="26205" y="21114"/>
                  <a:pt x="26285" y="21066"/>
                </a:cubicBezTo>
                <a:close/>
                <a:moveTo>
                  <a:pt x="25344" y="21114"/>
                </a:moveTo>
                <a:cubicBezTo>
                  <a:pt x="25359" y="21146"/>
                  <a:pt x="25391" y="21194"/>
                  <a:pt x="25407" y="21242"/>
                </a:cubicBezTo>
                <a:cubicBezTo>
                  <a:pt x="25391" y="21258"/>
                  <a:pt x="25375" y="21258"/>
                  <a:pt x="25359" y="21258"/>
                </a:cubicBezTo>
                <a:cubicBezTo>
                  <a:pt x="25375" y="21258"/>
                  <a:pt x="25391" y="21242"/>
                  <a:pt x="25407" y="21242"/>
                </a:cubicBezTo>
                <a:cubicBezTo>
                  <a:pt x="25375" y="21194"/>
                  <a:pt x="25359" y="21146"/>
                  <a:pt x="25344" y="21114"/>
                </a:cubicBezTo>
                <a:close/>
                <a:moveTo>
                  <a:pt x="26323" y="21186"/>
                </a:moveTo>
                <a:cubicBezTo>
                  <a:pt x="26325" y="21215"/>
                  <a:pt x="26308" y="21242"/>
                  <a:pt x="26253" y="21274"/>
                </a:cubicBezTo>
                <a:cubicBezTo>
                  <a:pt x="26304" y="21245"/>
                  <a:pt x="26322" y="21216"/>
                  <a:pt x="26323" y="21186"/>
                </a:cubicBezTo>
                <a:close/>
                <a:moveTo>
                  <a:pt x="21242" y="21210"/>
                </a:moveTo>
                <a:cubicBezTo>
                  <a:pt x="21242" y="21242"/>
                  <a:pt x="21258" y="21290"/>
                  <a:pt x="21258" y="21338"/>
                </a:cubicBezTo>
                <a:cubicBezTo>
                  <a:pt x="21242" y="21290"/>
                  <a:pt x="21242" y="21242"/>
                  <a:pt x="21242" y="21210"/>
                </a:cubicBezTo>
                <a:close/>
                <a:moveTo>
                  <a:pt x="26253" y="21274"/>
                </a:moveTo>
                <a:cubicBezTo>
                  <a:pt x="26204" y="21307"/>
                  <a:pt x="26170" y="21343"/>
                  <a:pt x="26150" y="21384"/>
                </a:cubicBezTo>
                <a:lnTo>
                  <a:pt x="26150" y="21384"/>
                </a:lnTo>
                <a:cubicBezTo>
                  <a:pt x="26166" y="21340"/>
                  <a:pt x="26199" y="21304"/>
                  <a:pt x="26253" y="21274"/>
                </a:cubicBezTo>
                <a:close/>
                <a:moveTo>
                  <a:pt x="25037" y="21342"/>
                </a:moveTo>
                <a:cubicBezTo>
                  <a:pt x="25038" y="21359"/>
                  <a:pt x="25034" y="21379"/>
                  <a:pt x="25024" y="21402"/>
                </a:cubicBezTo>
                <a:cubicBezTo>
                  <a:pt x="25033" y="21378"/>
                  <a:pt x="25037" y="21359"/>
                  <a:pt x="25037" y="21342"/>
                </a:cubicBezTo>
                <a:close/>
                <a:moveTo>
                  <a:pt x="26477" y="21354"/>
                </a:moveTo>
                <a:lnTo>
                  <a:pt x="26525" y="21370"/>
                </a:lnTo>
                <a:cubicBezTo>
                  <a:pt x="26515" y="21384"/>
                  <a:pt x="26506" y="21399"/>
                  <a:pt x="26499" y="21414"/>
                </a:cubicBezTo>
                <a:lnTo>
                  <a:pt x="26499" y="21414"/>
                </a:lnTo>
                <a:cubicBezTo>
                  <a:pt x="26502" y="21404"/>
                  <a:pt x="26505" y="21395"/>
                  <a:pt x="26509" y="21386"/>
                </a:cubicBezTo>
                <a:lnTo>
                  <a:pt x="26477" y="21354"/>
                </a:lnTo>
                <a:close/>
                <a:moveTo>
                  <a:pt x="26477" y="21354"/>
                </a:moveTo>
                <a:cubicBezTo>
                  <a:pt x="26438" y="21399"/>
                  <a:pt x="26399" y="21441"/>
                  <a:pt x="26361" y="21483"/>
                </a:cubicBezTo>
                <a:lnTo>
                  <a:pt x="26361" y="21483"/>
                </a:lnTo>
                <a:cubicBezTo>
                  <a:pt x="26398" y="21438"/>
                  <a:pt x="26436" y="21394"/>
                  <a:pt x="26477" y="21354"/>
                </a:cubicBezTo>
                <a:close/>
                <a:moveTo>
                  <a:pt x="23022" y="21198"/>
                </a:moveTo>
                <a:lnTo>
                  <a:pt x="23013" y="21242"/>
                </a:lnTo>
                <a:cubicBezTo>
                  <a:pt x="22950" y="21321"/>
                  <a:pt x="22887" y="21401"/>
                  <a:pt x="22807" y="21496"/>
                </a:cubicBezTo>
                <a:lnTo>
                  <a:pt x="22807" y="21496"/>
                </a:lnTo>
                <a:cubicBezTo>
                  <a:pt x="22887" y="21401"/>
                  <a:pt x="22950" y="21321"/>
                  <a:pt x="23013" y="21226"/>
                </a:cubicBezTo>
                <a:cubicBezTo>
                  <a:pt x="23013" y="21218"/>
                  <a:pt x="23018" y="21209"/>
                  <a:pt x="23022" y="21198"/>
                </a:cubicBezTo>
                <a:close/>
                <a:moveTo>
                  <a:pt x="22715" y="21391"/>
                </a:moveTo>
                <a:lnTo>
                  <a:pt x="22806" y="21497"/>
                </a:lnTo>
                <a:lnTo>
                  <a:pt x="22710" y="21402"/>
                </a:lnTo>
                <a:cubicBezTo>
                  <a:pt x="22712" y="21398"/>
                  <a:pt x="22713" y="21394"/>
                  <a:pt x="22715" y="21391"/>
                </a:cubicBezTo>
                <a:close/>
                <a:moveTo>
                  <a:pt x="25769" y="21272"/>
                </a:moveTo>
                <a:cubicBezTo>
                  <a:pt x="25781" y="21272"/>
                  <a:pt x="25793" y="21272"/>
                  <a:pt x="25806" y="21274"/>
                </a:cubicBezTo>
                <a:cubicBezTo>
                  <a:pt x="25806" y="21370"/>
                  <a:pt x="25822" y="21434"/>
                  <a:pt x="25822" y="21513"/>
                </a:cubicBezTo>
                <a:cubicBezTo>
                  <a:pt x="25822" y="21514"/>
                  <a:pt x="25822" y="21515"/>
                  <a:pt x="25822" y="21516"/>
                </a:cubicBezTo>
                <a:lnTo>
                  <a:pt x="25822" y="21516"/>
                </a:lnTo>
                <a:cubicBezTo>
                  <a:pt x="25821" y="21441"/>
                  <a:pt x="25806" y="21365"/>
                  <a:pt x="25806" y="21290"/>
                </a:cubicBezTo>
                <a:cubicBezTo>
                  <a:pt x="25784" y="21284"/>
                  <a:pt x="25764" y="21282"/>
                  <a:pt x="25745" y="21282"/>
                </a:cubicBezTo>
                <a:cubicBezTo>
                  <a:pt x="25658" y="21282"/>
                  <a:pt x="25612" y="21341"/>
                  <a:pt x="25599" y="21433"/>
                </a:cubicBezTo>
                <a:lnTo>
                  <a:pt x="25599" y="21433"/>
                </a:lnTo>
                <a:cubicBezTo>
                  <a:pt x="25613" y="21333"/>
                  <a:pt x="25666" y="21272"/>
                  <a:pt x="25769" y="21272"/>
                </a:cubicBezTo>
                <a:close/>
                <a:moveTo>
                  <a:pt x="26499" y="21414"/>
                </a:moveTo>
                <a:cubicBezTo>
                  <a:pt x="26488" y="21448"/>
                  <a:pt x="26476" y="21483"/>
                  <a:pt x="26465" y="21518"/>
                </a:cubicBezTo>
                <a:lnTo>
                  <a:pt x="26465" y="21518"/>
                </a:lnTo>
                <a:cubicBezTo>
                  <a:pt x="26463" y="21516"/>
                  <a:pt x="26462" y="21515"/>
                  <a:pt x="26461" y="21513"/>
                </a:cubicBezTo>
                <a:cubicBezTo>
                  <a:pt x="26472" y="21480"/>
                  <a:pt x="26483" y="21447"/>
                  <a:pt x="26499" y="21414"/>
                </a:cubicBezTo>
                <a:close/>
                <a:moveTo>
                  <a:pt x="25416" y="21496"/>
                </a:moveTo>
                <a:cubicBezTo>
                  <a:pt x="25428" y="21496"/>
                  <a:pt x="25441" y="21496"/>
                  <a:pt x="25455" y="21497"/>
                </a:cubicBezTo>
                <a:cubicBezTo>
                  <a:pt x="25442" y="21496"/>
                  <a:pt x="25429" y="21496"/>
                  <a:pt x="25417" y="21496"/>
                </a:cubicBezTo>
                <a:cubicBezTo>
                  <a:pt x="25365" y="21496"/>
                  <a:pt x="25325" y="21505"/>
                  <a:pt x="25294" y="21522"/>
                </a:cubicBezTo>
                <a:lnTo>
                  <a:pt x="25294" y="21522"/>
                </a:lnTo>
                <a:cubicBezTo>
                  <a:pt x="25325" y="21505"/>
                  <a:pt x="25365" y="21496"/>
                  <a:pt x="25416" y="21496"/>
                </a:cubicBezTo>
                <a:close/>
                <a:moveTo>
                  <a:pt x="22614" y="20923"/>
                </a:moveTo>
                <a:lnTo>
                  <a:pt x="22614" y="20923"/>
                </a:lnTo>
                <a:cubicBezTo>
                  <a:pt x="22567" y="20939"/>
                  <a:pt x="22519" y="20955"/>
                  <a:pt x="22471" y="20971"/>
                </a:cubicBezTo>
                <a:cubicBezTo>
                  <a:pt x="22503" y="21066"/>
                  <a:pt x="22535" y="21178"/>
                  <a:pt x="22583" y="21306"/>
                </a:cubicBezTo>
                <a:cubicBezTo>
                  <a:pt x="22535" y="21370"/>
                  <a:pt x="22455" y="21465"/>
                  <a:pt x="22391" y="21561"/>
                </a:cubicBezTo>
                <a:cubicBezTo>
                  <a:pt x="22455" y="21465"/>
                  <a:pt x="22519" y="21370"/>
                  <a:pt x="22567" y="21306"/>
                </a:cubicBezTo>
                <a:cubicBezTo>
                  <a:pt x="22535" y="21178"/>
                  <a:pt x="22487" y="21066"/>
                  <a:pt x="22455" y="20971"/>
                </a:cubicBezTo>
                <a:cubicBezTo>
                  <a:pt x="22503" y="20955"/>
                  <a:pt x="22567" y="20939"/>
                  <a:pt x="22614" y="20923"/>
                </a:cubicBezTo>
                <a:close/>
                <a:moveTo>
                  <a:pt x="26598" y="21465"/>
                </a:moveTo>
                <a:cubicBezTo>
                  <a:pt x="26571" y="21497"/>
                  <a:pt x="26525" y="21529"/>
                  <a:pt x="26493" y="21561"/>
                </a:cubicBezTo>
                <a:cubicBezTo>
                  <a:pt x="26477" y="21545"/>
                  <a:pt x="26461" y="21545"/>
                  <a:pt x="26461" y="21529"/>
                </a:cubicBezTo>
                <a:cubicBezTo>
                  <a:pt x="26462" y="21525"/>
                  <a:pt x="26463" y="21521"/>
                  <a:pt x="26465" y="21518"/>
                </a:cubicBezTo>
                <a:lnTo>
                  <a:pt x="26465" y="21518"/>
                </a:lnTo>
                <a:cubicBezTo>
                  <a:pt x="26477" y="21532"/>
                  <a:pt x="26478" y="21545"/>
                  <a:pt x="26493" y="21545"/>
                </a:cubicBezTo>
                <a:cubicBezTo>
                  <a:pt x="26523" y="21515"/>
                  <a:pt x="26567" y="21491"/>
                  <a:pt x="26598" y="21465"/>
                </a:cubicBezTo>
                <a:close/>
                <a:moveTo>
                  <a:pt x="25982" y="21226"/>
                </a:moveTo>
                <a:cubicBezTo>
                  <a:pt x="25982" y="21258"/>
                  <a:pt x="25982" y="21274"/>
                  <a:pt x="25966" y="21306"/>
                </a:cubicBezTo>
                <a:cubicBezTo>
                  <a:pt x="25934" y="21386"/>
                  <a:pt x="25886" y="21449"/>
                  <a:pt x="25838" y="21529"/>
                </a:cubicBezTo>
                <a:cubicBezTo>
                  <a:pt x="25822" y="21545"/>
                  <a:pt x="25822" y="21561"/>
                  <a:pt x="25806" y="21577"/>
                </a:cubicBezTo>
                <a:cubicBezTo>
                  <a:pt x="25806" y="21569"/>
                  <a:pt x="25810" y="21561"/>
                  <a:pt x="25814" y="21553"/>
                </a:cubicBezTo>
                <a:lnTo>
                  <a:pt x="25814" y="21553"/>
                </a:lnTo>
                <a:cubicBezTo>
                  <a:pt x="25812" y="21555"/>
                  <a:pt x="25810" y="21558"/>
                  <a:pt x="25806" y="21561"/>
                </a:cubicBezTo>
                <a:cubicBezTo>
                  <a:pt x="25806" y="21546"/>
                  <a:pt x="25821" y="21531"/>
                  <a:pt x="25822" y="21516"/>
                </a:cubicBezTo>
                <a:lnTo>
                  <a:pt x="25822" y="21516"/>
                </a:lnTo>
                <a:cubicBezTo>
                  <a:pt x="25822" y="21520"/>
                  <a:pt x="25822" y="21525"/>
                  <a:pt x="25822" y="21529"/>
                </a:cubicBezTo>
                <a:cubicBezTo>
                  <a:pt x="25822" y="21537"/>
                  <a:pt x="25818" y="21545"/>
                  <a:pt x="25814" y="21553"/>
                </a:cubicBezTo>
                <a:lnTo>
                  <a:pt x="25814" y="21553"/>
                </a:lnTo>
                <a:cubicBezTo>
                  <a:pt x="25823" y="21544"/>
                  <a:pt x="25826" y="21539"/>
                  <a:pt x="25838" y="21513"/>
                </a:cubicBezTo>
                <a:cubicBezTo>
                  <a:pt x="25884" y="21453"/>
                  <a:pt x="25929" y="21377"/>
                  <a:pt x="25961" y="21302"/>
                </a:cubicBezTo>
                <a:lnTo>
                  <a:pt x="25961" y="21302"/>
                </a:lnTo>
                <a:cubicBezTo>
                  <a:pt x="25963" y="21303"/>
                  <a:pt x="25964" y="21304"/>
                  <a:pt x="25966" y="21306"/>
                </a:cubicBezTo>
                <a:cubicBezTo>
                  <a:pt x="25964" y="21304"/>
                  <a:pt x="25963" y="21303"/>
                  <a:pt x="25961" y="21301"/>
                </a:cubicBezTo>
                <a:lnTo>
                  <a:pt x="25961" y="21301"/>
                </a:lnTo>
                <a:cubicBezTo>
                  <a:pt x="25961" y="21301"/>
                  <a:pt x="25961" y="21301"/>
                  <a:pt x="25961" y="21302"/>
                </a:cubicBezTo>
                <a:lnTo>
                  <a:pt x="25961" y="21302"/>
                </a:lnTo>
                <a:cubicBezTo>
                  <a:pt x="25947" y="21290"/>
                  <a:pt x="25932" y="21288"/>
                  <a:pt x="25918" y="21274"/>
                </a:cubicBezTo>
                <a:cubicBezTo>
                  <a:pt x="25932" y="21274"/>
                  <a:pt x="25947" y="21287"/>
                  <a:pt x="25961" y="21301"/>
                </a:cubicBezTo>
                <a:lnTo>
                  <a:pt x="25961" y="21301"/>
                </a:lnTo>
                <a:cubicBezTo>
                  <a:pt x="25963" y="21297"/>
                  <a:pt x="25964" y="21294"/>
                  <a:pt x="25966" y="21290"/>
                </a:cubicBezTo>
                <a:cubicBezTo>
                  <a:pt x="25982" y="21274"/>
                  <a:pt x="25982" y="21242"/>
                  <a:pt x="25982" y="21226"/>
                </a:cubicBezTo>
                <a:close/>
                <a:moveTo>
                  <a:pt x="24897" y="21306"/>
                </a:moveTo>
                <a:cubicBezTo>
                  <a:pt x="24929" y="21338"/>
                  <a:pt x="24976" y="21370"/>
                  <a:pt x="25024" y="21402"/>
                </a:cubicBezTo>
                <a:cubicBezTo>
                  <a:pt x="24976" y="21370"/>
                  <a:pt x="24929" y="21338"/>
                  <a:pt x="24897" y="21322"/>
                </a:cubicBezTo>
                <a:cubicBezTo>
                  <a:pt x="24865" y="21322"/>
                  <a:pt x="24833" y="21338"/>
                  <a:pt x="24801" y="21354"/>
                </a:cubicBezTo>
                <a:cubicBezTo>
                  <a:pt x="24785" y="21370"/>
                  <a:pt x="24753" y="21386"/>
                  <a:pt x="24753" y="21418"/>
                </a:cubicBezTo>
                <a:cubicBezTo>
                  <a:pt x="24721" y="21465"/>
                  <a:pt x="24705" y="21529"/>
                  <a:pt x="24705" y="21609"/>
                </a:cubicBezTo>
                <a:cubicBezTo>
                  <a:pt x="24687" y="21602"/>
                  <a:pt x="24668" y="21600"/>
                  <a:pt x="24650" y="21600"/>
                </a:cubicBezTo>
                <a:cubicBezTo>
                  <a:pt x="24589" y="21600"/>
                  <a:pt x="24527" y="21626"/>
                  <a:pt x="24465" y="21626"/>
                </a:cubicBezTo>
                <a:cubicBezTo>
                  <a:pt x="24412" y="21626"/>
                  <a:pt x="24359" y="21607"/>
                  <a:pt x="24309" y="21534"/>
                </a:cubicBezTo>
                <a:lnTo>
                  <a:pt x="24309" y="21534"/>
                </a:lnTo>
                <a:cubicBezTo>
                  <a:pt x="24358" y="21605"/>
                  <a:pt x="24409" y="21625"/>
                  <a:pt x="24461" y="21625"/>
                </a:cubicBezTo>
                <a:cubicBezTo>
                  <a:pt x="24531" y="21625"/>
                  <a:pt x="24601" y="21589"/>
                  <a:pt x="24668" y="21589"/>
                </a:cubicBezTo>
                <a:cubicBezTo>
                  <a:pt x="24680" y="21589"/>
                  <a:pt x="24693" y="21590"/>
                  <a:pt x="24705" y="21593"/>
                </a:cubicBezTo>
                <a:cubicBezTo>
                  <a:pt x="24705" y="21529"/>
                  <a:pt x="24721" y="21449"/>
                  <a:pt x="24753" y="21402"/>
                </a:cubicBezTo>
                <a:cubicBezTo>
                  <a:pt x="24753" y="21386"/>
                  <a:pt x="24785" y="21354"/>
                  <a:pt x="24801" y="21338"/>
                </a:cubicBezTo>
                <a:cubicBezTo>
                  <a:pt x="24833" y="21322"/>
                  <a:pt x="24865" y="21322"/>
                  <a:pt x="24897" y="21306"/>
                </a:cubicBezTo>
                <a:close/>
                <a:moveTo>
                  <a:pt x="21304" y="21631"/>
                </a:moveTo>
                <a:cubicBezTo>
                  <a:pt x="21330" y="21631"/>
                  <a:pt x="21356" y="21643"/>
                  <a:pt x="21386" y="21673"/>
                </a:cubicBezTo>
                <a:cubicBezTo>
                  <a:pt x="21359" y="21646"/>
                  <a:pt x="21335" y="21636"/>
                  <a:pt x="21311" y="21636"/>
                </a:cubicBezTo>
                <a:cubicBezTo>
                  <a:pt x="21278" y="21636"/>
                  <a:pt x="21247" y="21654"/>
                  <a:pt x="21210" y="21673"/>
                </a:cubicBezTo>
                <a:cubicBezTo>
                  <a:pt x="21244" y="21647"/>
                  <a:pt x="21274" y="21631"/>
                  <a:pt x="21304" y="21631"/>
                </a:cubicBezTo>
                <a:close/>
                <a:moveTo>
                  <a:pt x="25599" y="21435"/>
                </a:moveTo>
                <a:cubicBezTo>
                  <a:pt x="25598" y="21562"/>
                  <a:pt x="25519" y="21625"/>
                  <a:pt x="25423" y="21673"/>
                </a:cubicBezTo>
                <a:cubicBezTo>
                  <a:pt x="25519" y="21609"/>
                  <a:pt x="25598" y="21562"/>
                  <a:pt x="25599" y="21435"/>
                </a:cubicBezTo>
                <a:close/>
                <a:moveTo>
                  <a:pt x="26150" y="21384"/>
                </a:moveTo>
                <a:lnTo>
                  <a:pt x="26150" y="21384"/>
                </a:lnTo>
                <a:cubicBezTo>
                  <a:pt x="26124" y="21456"/>
                  <a:pt x="26144" y="21547"/>
                  <a:pt x="26200" y="21661"/>
                </a:cubicBezTo>
                <a:lnTo>
                  <a:pt x="26200" y="21661"/>
                </a:lnTo>
                <a:cubicBezTo>
                  <a:pt x="26253" y="21599"/>
                  <a:pt x="26307" y="21542"/>
                  <a:pt x="26361" y="21483"/>
                </a:cubicBezTo>
                <a:lnTo>
                  <a:pt x="26361" y="21483"/>
                </a:lnTo>
                <a:cubicBezTo>
                  <a:pt x="26310" y="21544"/>
                  <a:pt x="26260" y="21609"/>
                  <a:pt x="26205" y="21673"/>
                </a:cubicBezTo>
                <a:cubicBezTo>
                  <a:pt x="26203" y="21669"/>
                  <a:pt x="26201" y="21665"/>
                  <a:pt x="26200" y="21661"/>
                </a:cubicBezTo>
                <a:lnTo>
                  <a:pt x="26200" y="21661"/>
                </a:lnTo>
                <a:cubicBezTo>
                  <a:pt x="26196" y="21665"/>
                  <a:pt x="26193" y="21669"/>
                  <a:pt x="26189" y="21673"/>
                </a:cubicBezTo>
                <a:cubicBezTo>
                  <a:pt x="26126" y="21558"/>
                  <a:pt x="26112" y="21463"/>
                  <a:pt x="26150" y="21384"/>
                </a:cubicBezTo>
                <a:close/>
                <a:moveTo>
                  <a:pt x="25294" y="21522"/>
                </a:moveTo>
                <a:cubicBezTo>
                  <a:pt x="25226" y="21559"/>
                  <a:pt x="25200" y="21635"/>
                  <a:pt x="25200" y="21737"/>
                </a:cubicBezTo>
                <a:cubicBezTo>
                  <a:pt x="25200" y="21642"/>
                  <a:pt x="25221" y="21561"/>
                  <a:pt x="25294" y="21522"/>
                </a:cubicBezTo>
                <a:close/>
                <a:moveTo>
                  <a:pt x="26812" y="21737"/>
                </a:move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close/>
                <a:moveTo>
                  <a:pt x="26860" y="21178"/>
                </a:moveTo>
                <a:cubicBezTo>
                  <a:pt x="26955" y="21370"/>
                  <a:pt x="27019" y="21545"/>
                  <a:pt x="26892" y="21769"/>
                </a:cubicBezTo>
                <a:cubicBezTo>
                  <a:pt x="27003" y="21545"/>
                  <a:pt x="26955" y="21386"/>
                  <a:pt x="26860" y="21194"/>
                </a:cubicBezTo>
                <a:cubicBezTo>
                  <a:pt x="26791" y="21252"/>
                  <a:pt x="26705" y="21268"/>
                  <a:pt x="26657" y="21326"/>
                </a:cubicBezTo>
                <a:lnTo>
                  <a:pt x="26657" y="21326"/>
                </a:lnTo>
                <a:cubicBezTo>
                  <a:pt x="26644" y="21349"/>
                  <a:pt x="26636" y="21379"/>
                  <a:pt x="26636" y="21418"/>
                </a:cubicBezTo>
                <a:cubicBezTo>
                  <a:pt x="26630" y="21435"/>
                  <a:pt x="26616" y="21450"/>
                  <a:pt x="26598" y="21465"/>
                </a:cubicBezTo>
                <a:lnTo>
                  <a:pt x="26598" y="21465"/>
                </a:lnTo>
                <a:cubicBezTo>
                  <a:pt x="26612" y="21449"/>
                  <a:pt x="26620" y="21433"/>
                  <a:pt x="26620" y="21418"/>
                </a:cubicBezTo>
                <a:cubicBezTo>
                  <a:pt x="26625" y="21378"/>
                  <a:pt x="26638" y="21349"/>
                  <a:pt x="26657" y="21326"/>
                </a:cubicBezTo>
                <a:lnTo>
                  <a:pt x="26657" y="21326"/>
                </a:lnTo>
                <a:cubicBezTo>
                  <a:pt x="26696" y="21253"/>
                  <a:pt x="26787" y="21239"/>
                  <a:pt x="26860" y="21178"/>
                </a:cubicBezTo>
                <a:close/>
                <a:moveTo>
                  <a:pt x="27449" y="21641"/>
                </a:moveTo>
                <a:cubicBezTo>
                  <a:pt x="27449" y="21647"/>
                  <a:pt x="27450" y="21652"/>
                  <a:pt x="27450" y="21657"/>
                </a:cubicBezTo>
                <a:cubicBezTo>
                  <a:pt x="27259" y="21689"/>
                  <a:pt x="27099" y="21737"/>
                  <a:pt x="26892" y="21769"/>
                </a:cubicBezTo>
                <a:cubicBezTo>
                  <a:pt x="27099" y="21721"/>
                  <a:pt x="27274" y="21689"/>
                  <a:pt x="27449" y="21641"/>
                </a:cubicBezTo>
                <a:close/>
                <a:moveTo>
                  <a:pt x="26812" y="21737"/>
                </a:moveTo>
                <a:cubicBezTo>
                  <a:pt x="26684" y="21765"/>
                  <a:pt x="26568" y="21819"/>
                  <a:pt x="26466" y="21819"/>
                </a:cubicBezTo>
                <a:cubicBezTo>
                  <a:pt x="26453" y="21819"/>
                  <a:pt x="26441" y="21818"/>
                  <a:pt x="26429" y="21817"/>
                </a:cubicBezTo>
                <a:cubicBezTo>
                  <a:pt x="26540" y="21817"/>
                  <a:pt x="26652" y="21769"/>
                  <a:pt x="26812" y="21737"/>
                </a:cubicBezTo>
                <a:close/>
                <a:moveTo>
                  <a:pt x="21183" y="21201"/>
                </a:moveTo>
                <a:cubicBezTo>
                  <a:pt x="21145" y="21201"/>
                  <a:pt x="21101" y="21212"/>
                  <a:pt x="21050" y="21242"/>
                </a:cubicBezTo>
                <a:cubicBezTo>
                  <a:pt x="21003" y="21306"/>
                  <a:pt x="21003" y="21434"/>
                  <a:pt x="21019" y="21561"/>
                </a:cubicBezTo>
                <a:cubicBezTo>
                  <a:pt x="21034" y="21623"/>
                  <a:pt x="21065" y="21670"/>
                  <a:pt x="21095" y="21716"/>
                </a:cubicBezTo>
                <a:lnTo>
                  <a:pt x="21095" y="21716"/>
                </a:lnTo>
                <a:cubicBezTo>
                  <a:pt x="21091" y="21718"/>
                  <a:pt x="21087" y="21719"/>
                  <a:pt x="21082" y="21721"/>
                </a:cubicBezTo>
                <a:cubicBezTo>
                  <a:pt x="21130" y="21785"/>
                  <a:pt x="21194" y="21817"/>
                  <a:pt x="21258" y="21833"/>
                </a:cubicBezTo>
                <a:cubicBezTo>
                  <a:pt x="21306" y="21833"/>
                  <a:pt x="21338" y="21817"/>
                  <a:pt x="21402" y="21785"/>
                </a:cubicBezTo>
                <a:cubicBezTo>
                  <a:pt x="21402" y="21769"/>
                  <a:pt x="21418" y="21737"/>
                  <a:pt x="21434" y="21689"/>
                </a:cubicBezTo>
                <a:cubicBezTo>
                  <a:pt x="21434" y="21657"/>
                  <a:pt x="21434" y="21609"/>
                  <a:pt x="21434" y="21577"/>
                </a:cubicBezTo>
                <a:cubicBezTo>
                  <a:pt x="21434" y="21529"/>
                  <a:pt x="21418" y="21481"/>
                  <a:pt x="21402" y="21434"/>
                </a:cubicBezTo>
                <a:cubicBezTo>
                  <a:pt x="21386" y="21322"/>
                  <a:pt x="21322" y="21242"/>
                  <a:pt x="21242" y="21210"/>
                </a:cubicBezTo>
                <a:cubicBezTo>
                  <a:pt x="21224" y="21204"/>
                  <a:pt x="21205" y="21201"/>
                  <a:pt x="21183" y="21201"/>
                </a:cubicBezTo>
                <a:close/>
                <a:moveTo>
                  <a:pt x="24737" y="21833"/>
                </a:moveTo>
                <a:lnTo>
                  <a:pt x="24737" y="21833"/>
                </a:lnTo>
                <a:cubicBezTo>
                  <a:pt x="24729" y="21848"/>
                  <a:pt x="24717" y="21864"/>
                  <a:pt x="24705" y="21880"/>
                </a:cubicBezTo>
                <a:lnTo>
                  <a:pt x="24705" y="21880"/>
                </a:lnTo>
                <a:lnTo>
                  <a:pt x="24737" y="21833"/>
                </a:lnTo>
                <a:close/>
                <a:moveTo>
                  <a:pt x="25423" y="21673"/>
                </a:moveTo>
                <a:lnTo>
                  <a:pt x="25423" y="21673"/>
                </a:lnTo>
                <a:cubicBezTo>
                  <a:pt x="25328" y="21737"/>
                  <a:pt x="25248" y="21801"/>
                  <a:pt x="25168" y="21880"/>
                </a:cubicBezTo>
                <a:cubicBezTo>
                  <a:pt x="25170" y="21873"/>
                  <a:pt x="25173" y="21866"/>
                  <a:pt x="25175" y="21859"/>
                </a:cubicBezTo>
                <a:lnTo>
                  <a:pt x="25175" y="21859"/>
                </a:lnTo>
                <a:cubicBezTo>
                  <a:pt x="25253" y="21796"/>
                  <a:pt x="25330" y="21719"/>
                  <a:pt x="25423" y="21673"/>
                </a:cubicBezTo>
                <a:close/>
                <a:moveTo>
                  <a:pt x="25123" y="21910"/>
                </a:moveTo>
                <a:lnTo>
                  <a:pt x="25123" y="21910"/>
                </a:lnTo>
                <a:cubicBezTo>
                  <a:pt x="25121" y="21912"/>
                  <a:pt x="25120" y="21914"/>
                  <a:pt x="25118" y="21916"/>
                </a:cubicBezTo>
                <a:lnTo>
                  <a:pt x="25118" y="21916"/>
                </a:lnTo>
                <a:cubicBezTo>
                  <a:pt x="25119" y="21915"/>
                  <a:pt x="25119" y="21914"/>
                  <a:pt x="25120" y="21912"/>
                </a:cubicBezTo>
                <a:lnTo>
                  <a:pt x="25123" y="21910"/>
                </a:lnTo>
                <a:close/>
                <a:moveTo>
                  <a:pt x="24705" y="21880"/>
                </a:moveTo>
                <a:lnTo>
                  <a:pt x="24673" y="21928"/>
                </a:lnTo>
                <a:cubicBezTo>
                  <a:pt x="24681" y="21912"/>
                  <a:pt x="24693" y="21896"/>
                  <a:pt x="24705" y="21880"/>
                </a:cubicBezTo>
                <a:close/>
                <a:moveTo>
                  <a:pt x="23859" y="21848"/>
                </a:moveTo>
                <a:cubicBezTo>
                  <a:pt x="23875" y="21864"/>
                  <a:pt x="23875" y="21864"/>
                  <a:pt x="23891" y="21864"/>
                </a:cubicBezTo>
                <a:cubicBezTo>
                  <a:pt x="23889" y="21868"/>
                  <a:pt x="23888" y="21872"/>
                  <a:pt x="23886" y="21876"/>
                </a:cubicBezTo>
                <a:lnTo>
                  <a:pt x="23886" y="21876"/>
                </a:lnTo>
                <a:cubicBezTo>
                  <a:pt x="23875" y="21867"/>
                  <a:pt x="23865" y="21865"/>
                  <a:pt x="23854" y="21865"/>
                </a:cubicBezTo>
                <a:lnTo>
                  <a:pt x="23854" y="21865"/>
                </a:lnTo>
                <a:cubicBezTo>
                  <a:pt x="23843" y="21904"/>
                  <a:pt x="23843" y="21934"/>
                  <a:pt x="23843" y="21976"/>
                </a:cubicBezTo>
                <a:cubicBezTo>
                  <a:pt x="23843" y="21944"/>
                  <a:pt x="23843" y="21896"/>
                  <a:pt x="23843" y="21864"/>
                </a:cubicBezTo>
                <a:cubicBezTo>
                  <a:pt x="23847" y="21864"/>
                  <a:pt x="23851" y="21864"/>
                  <a:pt x="23854" y="21865"/>
                </a:cubicBezTo>
                <a:lnTo>
                  <a:pt x="23854" y="21865"/>
                </a:lnTo>
                <a:cubicBezTo>
                  <a:pt x="23856" y="21859"/>
                  <a:pt x="23857" y="21854"/>
                  <a:pt x="23859" y="21848"/>
                </a:cubicBezTo>
                <a:close/>
                <a:moveTo>
                  <a:pt x="23886" y="21876"/>
                </a:moveTo>
                <a:lnTo>
                  <a:pt x="23886" y="21876"/>
                </a:lnTo>
                <a:cubicBezTo>
                  <a:pt x="23888" y="21877"/>
                  <a:pt x="23889" y="21879"/>
                  <a:pt x="23891" y="21880"/>
                </a:cubicBezTo>
                <a:cubicBezTo>
                  <a:pt x="23875" y="21912"/>
                  <a:pt x="23859" y="21944"/>
                  <a:pt x="23843" y="21976"/>
                </a:cubicBezTo>
                <a:cubicBezTo>
                  <a:pt x="23858" y="21948"/>
                  <a:pt x="23872" y="21907"/>
                  <a:pt x="23886" y="21876"/>
                </a:cubicBezTo>
                <a:close/>
                <a:moveTo>
                  <a:pt x="26923" y="21912"/>
                </a:moveTo>
                <a:cubicBezTo>
                  <a:pt x="26926" y="21912"/>
                  <a:pt x="26928" y="21913"/>
                  <a:pt x="26929" y="21914"/>
                </a:cubicBezTo>
                <a:lnTo>
                  <a:pt x="26929" y="21914"/>
                </a:lnTo>
                <a:cubicBezTo>
                  <a:pt x="26838" y="21929"/>
                  <a:pt x="26759" y="21945"/>
                  <a:pt x="26620" y="21976"/>
                </a:cubicBezTo>
                <a:cubicBezTo>
                  <a:pt x="26621" y="21975"/>
                  <a:pt x="26622" y="21973"/>
                  <a:pt x="26623" y="21972"/>
                </a:cubicBezTo>
                <a:lnTo>
                  <a:pt x="26623" y="21972"/>
                </a:lnTo>
                <a:cubicBezTo>
                  <a:pt x="26756" y="21943"/>
                  <a:pt x="26847" y="21928"/>
                  <a:pt x="26923" y="21912"/>
                </a:cubicBezTo>
                <a:close/>
                <a:moveTo>
                  <a:pt x="23505" y="21418"/>
                </a:moveTo>
                <a:lnTo>
                  <a:pt x="23505" y="21418"/>
                </a:lnTo>
                <a:cubicBezTo>
                  <a:pt x="23171" y="21466"/>
                  <a:pt x="22837" y="21547"/>
                  <a:pt x="22694" y="21928"/>
                </a:cubicBezTo>
                <a:cubicBezTo>
                  <a:pt x="22694" y="21960"/>
                  <a:pt x="22678" y="21992"/>
                  <a:pt x="22646" y="22008"/>
                </a:cubicBezTo>
                <a:cubicBezTo>
                  <a:pt x="22678" y="21976"/>
                  <a:pt x="22694" y="21944"/>
                  <a:pt x="22694" y="21912"/>
                </a:cubicBezTo>
                <a:cubicBezTo>
                  <a:pt x="22837" y="21547"/>
                  <a:pt x="23171" y="21466"/>
                  <a:pt x="23505" y="21418"/>
                </a:cubicBezTo>
                <a:close/>
                <a:moveTo>
                  <a:pt x="24946" y="22023"/>
                </a:moveTo>
                <a:lnTo>
                  <a:pt x="24946" y="22023"/>
                </a:lnTo>
                <a:cubicBezTo>
                  <a:pt x="24945" y="22024"/>
                  <a:pt x="24945" y="22024"/>
                  <a:pt x="24945" y="22024"/>
                </a:cubicBezTo>
                <a:cubicBezTo>
                  <a:pt x="24916" y="22030"/>
                  <a:pt x="24895" y="22038"/>
                  <a:pt x="24882" y="22048"/>
                </a:cubicBezTo>
                <a:lnTo>
                  <a:pt x="24882" y="22048"/>
                </a:lnTo>
                <a:cubicBezTo>
                  <a:pt x="24893" y="22037"/>
                  <a:pt x="24908" y="22029"/>
                  <a:pt x="24929" y="22024"/>
                </a:cubicBezTo>
                <a:cubicBezTo>
                  <a:pt x="24934" y="22024"/>
                  <a:pt x="24940" y="22024"/>
                  <a:pt x="24946" y="22023"/>
                </a:cubicBezTo>
                <a:close/>
                <a:moveTo>
                  <a:pt x="26378" y="21814"/>
                </a:moveTo>
                <a:cubicBezTo>
                  <a:pt x="26379" y="21814"/>
                  <a:pt x="26380" y="21814"/>
                  <a:pt x="26381" y="21814"/>
                </a:cubicBezTo>
                <a:lnTo>
                  <a:pt x="26381" y="21814"/>
                </a:lnTo>
                <a:cubicBezTo>
                  <a:pt x="26249" y="21815"/>
                  <a:pt x="26167" y="21879"/>
                  <a:pt x="26110" y="22008"/>
                </a:cubicBezTo>
                <a:cubicBezTo>
                  <a:pt x="26097" y="22021"/>
                  <a:pt x="26104" y="22043"/>
                  <a:pt x="26108" y="22068"/>
                </a:cubicBezTo>
                <a:lnTo>
                  <a:pt x="26108" y="22068"/>
                </a:lnTo>
                <a:cubicBezTo>
                  <a:pt x="26103" y="22069"/>
                  <a:pt x="26098" y="22071"/>
                  <a:pt x="26094" y="22072"/>
                </a:cubicBezTo>
                <a:cubicBezTo>
                  <a:pt x="26094" y="22056"/>
                  <a:pt x="26094" y="22024"/>
                  <a:pt x="26094" y="22008"/>
                </a:cubicBezTo>
                <a:cubicBezTo>
                  <a:pt x="26151" y="21879"/>
                  <a:pt x="26234" y="21814"/>
                  <a:pt x="26378" y="21814"/>
                </a:cubicBezTo>
                <a:close/>
                <a:moveTo>
                  <a:pt x="24338" y="21976"/>
                </a:moveTo>
                <a:cubicBezTo>
                  <a:pt x="24338" y="22008"/>
                  <a:pt x="24370" y="22056"/>
                  <a:pt x="24386" y="22088"/>
                </a:cubicBezTo>
                <a:cubicBezTo>
                  <a:pt x="24370" y="22056"/>
                  <a:pt x="24322" y="22008"/>
                  <a:pt x="24338" y="21976"/>
                </a:cubicBezTo>
                <a:close/>
                <a:moveTo>
                  <a:pt x="27213" y="21910"/>
                </a:moveTo>
                <a:cubicBezTo>
                  <a:pt x="27227" y="21910"/>
                  <a:pt x="27242" y="21911"/>
                  <a:pt x="27259" y="21912"/>
                </a:cubicBezTo>
                <a:cubicBezTo>
                  <a:pt x="27237" y="21976"/>
                  <a:pt x="27216" y="22033"/>
                  <a:pt x="27195" y="22097"/>
                </a:cubicBezTo>
                <a:lnTo>
                  <a:pt x="27195" y="22097"/>
                </a:lnTo>
                <a:cubicBezTo>
                  <a:pt x="27210" y="22039"/>
                  <a:pt x="27223" y="21987"/>
                  <a:pt x="27243" y="21928"/>
                </a:cubicBezTo>
                <a:cubicBezTo>
                  <a:pt x="27228" y="21927"/>
                  <a:pt x="27214" y="21926"/>
                  <a:pt x="27202" y="21926"/>
                </a:cubicBezTo>
                <a:cubicBezTo>
                  <a:pt x="27118" y="21926"/>
                  <a:pt x="27073" y="21960"/>
                  <a:pt x="27038" y="22018"/>
                </a:cubicBezTo>
                <a:lnTo>
                  <a:pt x="27038" y="22018"/>
                </a:lnTo>
                <a:cubicBezTo>
                  <a:pt x="27067" y="21950"/>
                  <a:pt x="27113" y="21910"/>
                  <a:pt x="27213" y="21910"/>
                </a:cubicBezTo>
                <a:close/>
                <a:moveTo>
                  <a:pt x="24865" y="22084"/>
                </a:moveTo>
                <a:cubicBezTo>
                  <a:pt x="24865" y="22099"/>
                  <a:pt x="24871" y="22116"/>
                  <a:pt x="24881" y="22136"/>
                </a:cubicBezTo>
                <a:cubicBezTo>
                  <a:pt x="24897" y="22136"/>
                  <a:pt x="24929" y="22152"/>
                  <a:pt x="24945" y="22152"/>
                </a:cubicBezTo>
                <a:lnTo>
                  <a:pt x="24881" y="22152"/>
                </a:lnTo>
                <a:cubicBezTo>
                  <a:pt x="24868" y="22126"/>
                  <a:pt x="24863" y="22104"/>
                  <a:pt x="24865" y="22084"/>
                </a:cubicBezTo>
                <a:close/>
                <a:moveTo>
                  <a:pt x="25136" y="22072"/>
                </a:moveTo>
                <a:cubicBezTo>
                  <a:pt x="25152" y="22104"/>
                  <a:pt x="25171" y="22127"/>
                  <a:pt x="25193" y="22142"/>
                </a:cubicBezTo>
                <a:lnTo>
                  <a:pt x="25193" y="22142"/>
                </a:lnTo>
                <a:cubicBezTo>
                  <a:pt x="25174" y="22129"/>
                  <a:pt x="25155" y="22111"/>
                  <a:pt x="25136" y="22088"/>
                </a:cubicBezTo>
                <a:cubicBezTo>
                  <a:pt x="25136" y="22088"/>
                  <a:pt x="25136" y="22088"/>
                  <a:pt x="25136" y="22088"/>
                </a:cubicBezTo>
                <a:lnTo>
                  <a:pt x="25136" y="22088"/>
                </a:lnTo>
                <a:cubicBezTo>
                  <a:pt x="25072" y="22104"/>
                  <a:pt x="25008" y="22136"/>
                  <a:pt x="24945" y="22152"/>
                </a:cubicBezTo>
                <a:cubicBezTo>
                  <a:pt x="25008" y="22120"/>
                  <a:pt x="25072" y="22104"/>
                  <a:pt x="25136" y="22072"/>
                </a:cubicBezTo>
                <a:close/>
                <a:moveTo>
                  <a:pt x="25404" y="22139"/>
                </a:moveTo>
                <a:cubicBezTo>
                  <a:pt x="25426" y="22139"/>
                  <a:pt x="25446" y="22144"/>
                  <a:pt x="25464" y="22153"/>
                </a:cubicBezTo>
                <a:lnTo>
                  <a:pt x="25464" y="22153"/>
                </a:lnTo>
                <a:cubicBezTo>
                  <a:pt x="25449" y="22148"/>
                  <a:pt x="25432" y="22146"/>
                  <a:pt x="25413" y="22146"/>
                </a:cubicBezTo>
                <a:cubicBezTo>
                  <a:pt x="25396" y="22146"/>
                  <a:pt x="25378" y="22148"/>
                  <a:pt x="25359" y="22152"/>
                </a:cubicBezTo>
                <a:cubicBezTo>
                  <a:pt x="25329" y="22162"/>
                  <a:pt x="25302" y="22167"/>
                  <a:pt x="25277" y="22167"/>
                </a:cubicBezTo>
                <a:cubicBezTo>
                  <a:pt x="25270" y="22167"/>
                  <a:pt x="25263" y="22167"/>
                  <a:pt x="25257" y="22166"/>
                </a:cubicBezTo>
                <a:lnTo>
                  <a:pt x="25257" y="22166"/>
                </a:lnTo>
                <a:cubicBezTo>
                  <a:pt x="25262" y="22166"/>
                  <a:pt x="25267" y="22167"/>
                  <a:pt x="25272" y="22167"/>
                </a:cubicBezTo>
                <a:cubicBezTo>
                  <a:pt x="25295" y="22167"/>
                  <a:pt x="25319" y="22161"/>
                  <a:pt x="25344" y="22152"/>
                </a:cubicBezTo>
                <a:cubicBezTo>
                  <a:pt x="25365" y="22143"/>
                  <a:pt x="25385" y="22139"/>
                  <a:pt x="25404" y="22139"/>
                </a:cubicBezTo>
                <a:close/>
                <a:moveTo>
                  <a:pt x="25136" y="22088"/>
                </a:moveTo>
                <a:lnTo>
                  <a:pt x="25136" y="22088"/>
                </a:lnTo>
                <a:cubicBezTo>
                  <a:pt x="25104" y="22120"/>
                  <a:pt x="25072" y="22152"/>
                  <a:pt x="25024" y="22168"/>
                </a:cubicBezTo>
                <a:cubicBezTo>
                  <a:pt x="25056" y="22136"/>
                  <a:pt x="25104" y="22120"/>
                  <a:pt x="25136" y="22088"/>
                </a:cubicBezTo>
                <a:close/>
                <a:moveTo>
                  <a:pt x="27038" y="22018"/>
                </a:moveTo>
                <a:cubicBezTo>
                  <a:pt x="27031" y="22035"/>
                  <a:pt x="27025" y="22053"/>
                  <a:pt x="27019" y="22072"/>
                </a:cubicBezTo>
                <a:cubicBezTo>
                  <a:pt x="27005" y="22105"/>
                  <a:pt x="26991" y="22138"/>
                  <a:pt x="26977" y="22172"/>
                </a:cubicBezTo>
                <a:lnTo>
                  <a:pt x="26977" y="22172"/>
                </a:lnTo>
                <a:cubicBezTo>
                  <a:pt x="26986" y="22143"/>
                  <a:pt x="26995" y="22116"/>
                  <a:pt x="27003" y="22088"/>
                </a:cubicBezTo>
                <a:cubicBezTo>
                  <a:pt x="27014" y="22062"/>
                  <a:pt x="27025" y="22039"/>
                  <a:pt x="27038" y="22018"/>
                </a:cubicBezTo>
                <a:close/>
                <a:moveTo>
                  <a:pt x="25790" y="21896"/>
                </a:moveTo>
                <a:cubicBezTo>
                  <a:pt x="25711" y="22024"/>
                  <a:pt x="25647" y="22104"/>
                  <a:pt x="25583" y="22184"/>
                </a:cubicBezTo>
                <a:cubicBezTo>
                  <a:pt x="25631" y="22104"/>
                  <a:pt x="25695" y="22024"/>
                  <a:pt x="25790" y="21896"/>
                </a:cubicBezTo>
                <a:close/>
                <a:moveTo>
                  <a:pt x="25583" y="22184"/>
                </a:moveTo>
                <a:cubicBezTo>
                  <a:pt x="25567" y="22200"/>
                  <a:pt x="25551" y="22216"/>
                  <a:pt x="25535" y="22216"/>
                </a:cubicBezTo>
                <a:cubicBezTo>
                  <a:pt x="25551" y="22200"/>
                  <a:pt x="25567" y="22200"/>
                  <a:pt x="25583" y="22184"/>
                </a:cubicBezTo>
                <a:close/>
                <a:moveTo>
                  <a:pt x="24881" y="22152"/>
                </a:moveTo>
                <a:cubicBezTo>
                  <a:pt x="24850" y="22183"/>
                  <a:pt x="24819" y="22210"/>
                  <a:pt x="24790" y="22237"/>
                </a:cubicBezTo>
                <a:lnTo>
                  <a:pt x="24790" y="22237"/>
                </a:lnTo>
                <a:cubicBezTo>
                  <a:pt x="24819" y="22205"/>
                  <a:pt x="24848" y="22176"/>
                  <a:pt x="24881" y="22152"/>
                </a:cubicBezTo>
                <a:close/>
                <a:moveTo>
                  <a:pt x="25024" y="22168"/>
                </a:moveTo>
                <a:lnTo>
                  <a:pt x="25024" y="22168"/>
                </a:lnTo>
                <a:cubicBezTo>
                  <a:pt x="25008" y="22200"/>
                  <a:pt x="25008" y="22231"/>
                  <a:pt x="24992" y="22263"/>
                </a:cubicBezTo>
                <a:cubicBezTo>
                  <a:pt x="24992" y="22231"/>
                  <a:pt x="25008" y="22200"/>
                  <a:pt x="25024" y="22168"/>
                </a:cubicBezTo>
                <a:close/>
                <a:moveTo>
                  <a:pt x="25679" y="22168"/>
                </a:moveTo>
                <a:cubicBezTo>
                  <a:pt x="25758" y="22168"/>
                  <a:pt x="25774" y="22200"/>
                  <a:pt x="25742" y="22295"/>
                </a:cubicBezTo>
                <a:cubicBezTo>
                  <a:pt x="25758" y="22204"/>
                  <a:pt x="25744" y="22171"/>
                  <a:pt x="25673" y="22168"/>
                </a:cubicBezTo>
                <a:lnTo>
                  <a:pt x="25673" y="22168"/>
                </a:lnTo>
                <a:cubicBezTo>
                  <a:pt x="25643" y="22170"/>
                  <a:pt x="25613" y="22184"/>
                  <a:pt x="25583" y="22184"/>
                </a:cubicBezTo>
                <a:cubicBezTo>
                  <a:pt x="25615" y="22184"/>
                  <a:pt x="25647" y="22168"/>
                  <a:pt x="25663" y="22168"/>
                </a:cubicBezTo>
                <a:cubicBezTo>
                  <a:pt x="25666" y="22168"/>
                  <a:pt x="25669" y="22168"/>
                  <a:pt x="25673" y="22168"/>
                </a:cubicBezTo>
                <a:lnTo>
                  <a:pt x="25673" y="22168"/>
                </a:lnTo>
                <a:cubicBezTo>
                  <a:pt x="25675" y="22168"/>
                  <a:pt x="25677" y="22168"/>
                  <a:pt x="25679" y="22168"/>
                </a:cubicBezTo>
                <a:close/>
                <a:moveTo>
                  <a:pt x="25920" y="22175"/>
                </a:moveTo>
                <a:lnTo>
                  <a:pt x="25920" y="22175"/>
                </a:lnTo>
                <a:cubicBezTo>
                  <a:pt x="25941" y="22215"/>
                  <a:pt x="25961" y="22254"/>
                  <a:pt x="25982" y="22295"/>
                </a:cubicBezTo>
                <a:cubicBezTo>
                  <a:pt x="25960" y="22257"/>
                  <a:pt x="25940" y="22218"/>
                  <a:pt x="25920" y="22175"/>
                </a:cubicBezTo>
                <a:close/>
                <a:moveTo>
                  <a:pt x="26285" y="22040"/>
                </a:moveTo>
                <a:lnTo>
                  <a:pt x="26285" y="22040"/>
                </a:lnTo>
                <a:cubicBezTo>
                  <a:pt x="26269" y="22263"/>
                  <a:pt x="26078" y="22231"/>
                  <a:pt x="25982" y="22295"/>
                </a:cubicBezTo>
                <a:cubicBezTo>
                  <a:pt x="26059" y="22233"/>
                  <a:pt x="26257" y="22262"/>
                  <a:pt x="26269" y="22044"/>
                </a:cubicBezTo>
                <a:lnTo>
                  <a:pt x="26269" y="22044"/>
                </a:lnTo>
                <a:cubicBezTo>
                  <a:pt x="26274" y="22043"/>
                  <a:pt x="26280" y="22041"/>
                  <a:pt x="26285" y="22040"/>
                </a:cubicBezTo>
                <a:close/>
                <a:moveTo>
                  <a:pt x="24790" y="22237"/>
                </a:moveTo>
                <a:cubicBezTo>
                  <a:pt x="24763" y="22266"/>
                  <a:pt x="24736" y="22296"/>
                  <a:pt x="24705" y="22327"/>
                </a:cubicBezTo>
                <a:cubicBezTo>
                  <a:pt x="24730" y="22294"/>
                  <a:pt x="24759" y="22265"/>
                  <a:pt x="24790" y="22237"/>
                </a:cubicBezTo>
                <a:close/>
                <a:moveTo>
                  <a:pt x="23317" y="22311"/>
                </a:moveTo>
                <a:cubicBezTo>
                  <a:pt x="23301" y="22343"/>
                  <a:pt x="23301" y="22359"/>
                  <a:pt x="23285" y="22375"/>
                </a:cubicBezTo>
                <a:cubicBezTo>
                  <a:pt x="23285" y="22359"/>
                  <a:pt x="23301" y="22343"/>
                  <a:pt x="23301" y="22327"/>
                </a:cubicBezTo>
                <a:lnTo>
                  <a:pt x="23269" y="22311"/>
                </a:lnTo>
                <a:lnTo>
                  <a:pt x="23269" y="22311"/>
                </a:lnTo>
                <a:cubicBezTo>
                  <a:pt x="23285" y="22327"/>
                  <a:pt x="23285" y="22359"/>
                  <a:pt x="23285" y="22375"/>
                </a:cubicBezTo>
                <a:cubicBezTo>
                  <a:pt x="23285" y="22359"/>
                  <a:pt x="23269" y="22343"/>
                  <a:pt x="23269" y="22311"/>
                </a:cubicBezTo>
                <a:close/>
                <a:moveTo>
                  <a:pt x="24661" y="22360"/>
                </a:moveTo>
                <a:cubicBezTo>
                  <a:pt x="24642" y="22375"/>
                  <a:pt x="24622" y="22391"/>
                  <a:pt x="24601" y="22405"/>
                </a:cubicBezTo>
                <a:lnTo>
                  <a:pt x="24601" y="22405"/>
                </a:lnTo>
                <a:cubicBezTo>
                  <a:pt x="24620" y="22390"/>
                  <a:pt x="24639" y="22376"/>
                  <a:pt x="24661" y="22360"/>
                </a:cubicBezTo>
                <a:close/>
                <a:moveTo>
                  <a:pt x="25643" y="22365"/>
                </a:moveTo>
                <a:lnTo>
                  <a:pt x="25643" y="22365"/>
                </a:lnTo>
                <a:cubicBezTo>
                  <a:pt x="25658" y="22381"/>
                  <a:pt x="25668" y="22402"/>
                  <a:pt x="25679" y="22423"/>
                </a:cubicBezTo>
                <a:cubicBezTo>
                  <a:pt x="25667" y="22399"/>
                  <a:pt x="25655" y="22384"/>
                  <a:pt x="25643" y="22365"/>
                </a:cubicBezTo>
                <a:close/>
                <a:moveTo>
                  <a:pt x="25742" y="22295"/>
                </a:moveTo>
                <a:cubicBezTo>
                  <a:pt x="25742" y="22327"/>
                  <a:pt x="25711" y="22375"/>
                  <a:pt x="25695" y="22423"/>
                </a:cubicBezTo>
                <a:lnTo>
                  <a:pt x="25679" y="22423"/>
                </a:lnTo>
                <a:cubicBezTo>
                  <a:pt x="25695" y="22375"/>
                  <a:pt x="25727" y="22343"/>
                  <a:pt x="25742" y="22295"/>
                </a:cubicBezTo>
                <a:close/>
                <a:moveTo>
                  <a:pt x="26977" y="22172"/>
                </a:moveTo>
                <a:cubicBezTo>
                  <a:pt x="26948" y="22255"/>
                  <a:pt x="26911" y="22344"/>
                  <a:pt x="26865" y="22457"/>
                </a:cubicBezTo>
                <a:lnTo>
                  <a:pt x="26865" y="22457"/>
                </a:lnTo>
                <a:cubicBezTo>
                  <a:pt x="26863" y="22454"/>
                  <a:pt x="26862" y="22452"/>
                  <a:pt x="26861" y="22450"/>
                </a:cubicBezTo>
                <a:lnTo>
                  <a:pt x="26861" y="22450"/>
                </a:lnTo>
                <a:cubicBezTo>
                  <a:pt x="26906" y="22340"/>
                  <a:pt x="26942" y="22252"/>
                  <a:pt x="26977" y="22172"/>
                </a:cubicBezTo>
                <a:close/>
                <a:moveTo>
                  <a:pt x="25533" y="22216"/>
                </a:moveTo>
                <a:lnTo>
                  <a:pt x="25533" y="22216"/>
                </a:lnTo>
                <a:cubicBezTo>
                  <a:pt x="25424" y="22232"/>
                  <a:pt x="25361" y="22295"/>
                  <a:pt x="25360" y="22463"/>
                </a:cubicBezTo>
                <a:lnTo>
                  <a:pt x="25360" y="22463"/>
                </a:lnTo>
                <a:cubicBezTo>
                  <a:pt x="25415" y="22436"/>
                  <a:pt x="25458" y="22420"/>
                  <a:pt x="25487" y="22391"/>
                </a:cubicBezTo>
                <a:cubicBezTo>
                  <a:pt x="25535" y="22375"/>
                  <a:pt x="25583" y="22359"/>
                  <a:pt x="25615" y="22343"/>
                </a:cubicBezTo>
                <a:cubicBezTo>
                  <a:pt x="25617" y="22344"/>
                  <a:pt x="25619" y="22345"/>
                  <a:pt x="25621" y="22347"/>
                </a:cubicBezTo>
                <a:lnTo>
                  <a:pt x="25621" y="22347"/>
                </a:lnTo>
                <a:cubicBezTo>
                  <a:pt x="25624" y="22345"/>
                  <a:pt x="25627" y="22344"/>
                  <a:pt x="25631" y="22343"/>
                </a:cubicBezTo>
                <a:cubicBezTo>
                  <a:pt x="25635" y="22351"/>
                  <a:pt x="25639" y="22358"/>
                  <a:pt x="25643" y="22365"/>
                </a:cubicBezTo>
                <a:lnTo>
                  <a:pt x="25643" y="22365"/>
                </a:lnTo>
                <a:cubicBezTo>
                  <a:pt x="25636" y="22358"/>
                  <a:pt x="25629" y="22352"/>
                  <a:pt x="25621" y="22347"/>
                </a:cubicBezTo>
                <a:lnTo>
                  <a:pt x="25621" y="22347"/>
                </a:lnTo>
                <a:cubicBezTo>
                  <a:pt x="25578" y="22361"/>
                  <a:pt x="25548" y="22377"/>
                  <a:pt x="25503" y="22407"/>
                </a:cubicBezTo>
                <a:cubicBezTo>
                  <a:pt x="25455" y="22423"/>
                  <a:pt x="25407" y="22439"/>
                  <a:pt x="25359" y="22471"/>
                </a:cubicBezTo>
                <a:cubicBezTo>
                  <a:pt x="25359" y="22468"/>
                  <a:pt x="25359" y="22466"/>
                  <a:pt x="25360" y="22463"/>
                </a:cubicBezTo>
                <a:lnTo>
                  <a:pt x="25360" y="22463"/>
                </a:lnTo>
                <a:cubicBezTo>
                  <a:pt x="25354" y="22466"/>
                  <a:pt x="25349" y="22468"/>
                  <a:pt x="25344" y="22471"/>
                </a:cubicBezTo>
                <a:cubicBezTo>
                  <a:pt x="25359" y="22296"/>
                  <a:pt x="25422" y="22232"/>
                  <a:pt x="25533" y="22216"/>
                </a:cubicBezTo>
                <a:close/>
                <a:moveTo>
                  <a:pt x="23827" y="22343"/>
                </a:moveTo>
                <a:cubicBezTo>
                  <a:pt x="23732" y="22391"/>
                  <a:pt x="23652" y="22423"/>
                  <a:pt x="23572" y="22487"/>
                </a:cubicBezTo>
                <a:cubicBezTo>
                  <a:pt x="23636" y="22423"/>
                  <a:pt x="23732" y="22391"/>
                  <a:pt x="23827" y="22343"/>
                </a:cubicBezTo>
                <a:close/>
                <a:moveTo>
                  <a:pt x="24242" y="22311"/>
                </a:moveTo>
                <a:cubicBezTo>
                  <a:pt x="24258" y="22327"/>
                  <a:pt x="24274" y="22327"/>
                  <a:pt x="24274" y="22343"/>
                </a:cubicBezTo>
                <a:cubicBezTo>
                  <a:pt x="24260" y="22343"/>
                  <a:pt x="24245" y="22330"/>
                  <a:pt x="24231" y="22328"/>
                </a:cubicBezTo>
                <a:lnTo>
                  <a:pt x="24231" y="22328"/>
                </a:lnTo>
                <a:cubicBezTo>
                  <a:pt x="24200" y="22370"/>
                  <a:pt x="24161" y="22412"/>
                  <a:pt x="24147" y="22455"/>
                </a:cubicBezTo>
                <a:cubicBezTo>
                  <a:pt x="24131" y="22471"/>
                  <a:pt x="24115" y="22487"/>
                  <a:pt x="24115" y="22519"/>
                </a:cubicBezTo>
                <a:cubicBezTo>
                  <a:pt x="24115" y="22503"/>
                  <a:pt x="24115" y="22471"/>
                  <a:pt x="24131" y="22455"/>
                </a:cubicBezTo>
                <a:cubicBezTo>
                  <a:pt x="24163" y="22407"/>
                  <a:pt x="24194" y="22359"/>
                  <a:pt x="24226" y="22327"/>
                </a:cubicBezTo>
                <a:cubicBezTo>
                  <a:pt x="24228" y="22327"/>
                  <a:pt x="24229" y="22327"/>
                  <a:pt x="24231" y="22328"/>
                </a:cubicBezTo>
                <a:lnTo>
                  <a:pt x="24231" y="22328"/>
                </a:lnTo>
                <a:cubicBezTo>
                  <a:pt x="24235" y="22322"/>
                  <a:pt x="24239" y="22317"/>
                  <a:pt x="24242" y="22311"/>
                </a:cubicBezTo>
                <a:close/>
                <a:moveTo>
                  <a:pt x="24992" y="22263"/>
                </a:moveTo>
                <a:cubicBezTo>
                  <a:pt x="24992" y="22279"/>
                  <a:pt x="24976" y="22311"/>
                  <a:pt x="24960" y="22343"/>
                </a:cubicBezTo>
                <a:cubicBezTo>
                  <a:pt x="24897" y="22407"/>
                  <a:pt x="24865" y="22471"/>
                  <a:pt x="24929" y="22551"/>
                </a:cubicBezTo>
                <a:cubicBezTo>
                  <a:pt x="24865" y="22471"/>
                  <a:pt x="24897" y="22407"/>
                  <a:pt x="24945" y="22343"/>
                </a:cubicBezTo>
                <a:cubicBezTo>
                  <a:pt x="24960" y="22311"/>
                  <a:pt x="24976" y="22279"/>
                  <a:pt x="24992" y="22263"/>
                </a:cubicBezTo>
                <a:close/>
                <a:moveTo>
                  <a:pt x="24274" y="22343"/>
                </a:moveTo>
                <a:cubicBezTo>
                  <a:pt x="24274" y="22391"/>
                  <a:pt x="24258" y="22439"/>
                  <a:pt x="24226" y="22551"/>
                </a:cubicBezTo>
                <a:cubicBezTo>
                  <a:pt x="24242" y="22439"/>
                  <a:pt x="24258" y="22391"/>
                  <a:pt x="24274" y="22343"/>
                </a:cubicBezTo>
                <a:close/>
                <a:moveTo>
                  <a:pt x="24546" y="22439"/>
                </a:moveTo>
                <a:cubicBezTo>
                  <a:pt x="24547" y="22443"/>
                  <a:pt x="24548" y="22447"/>
                  <a:pt x="24550" y="22451"/>
                </a:cubicBezTo>
                <a:lnTo>
                  <a:pt x="24550" y="22451"/>
                </a:lnTo>
                <a:cubicBezTo>
                  <a:pt x="24548" y="22452"/>
                  <a:pt x="24547" y="22454"/>
                  <a:pt x="24546" y="22455"/>
                </a:cubicBezTo>
                <a:cubicBezTo>
                  <a:pt x="24514" y="22455"/>
                  <a:pt x="24482" y="22448"/>
                  <a:pt x="24450" y="22448"/>
                </a:cubicBezTo>
                <a:cubicBezTo>
                  <a:pt x="24434" y="22448"/>
                  <a:pt x="24418" y="22450"/>
                  <a:pt x="24402" y="22455"/>
                </a:cubicBezTo>
                <a:cubicBezTo>
                  <a:pt x="24374" y="22464"/>
                  <a:pt x="24346" y="22479"/>
                  <a:pt x="24311" y="22500"/>
                </a:cubicBezTo>
                <a:lnTo>
                  <a:pt x="24311" y="22500"/>
                </a:lnTo>
                <a:cubicBezTo>
                  <a:pt x="24289" y="22515"/>
                  <a:pt x="24262" y="22533"/>
                  <a:pt x="24226" y="22551"/>
                </a:cubicBezTo>
                <a:cubicBezTo>
                  <a:pt x="24259" y="22531"/>
                  <a:pt x="24287" y="22514"/>
                  <a:pt x="24311" y="22500"/>
                </a:cubicBezTo>
                <a:lnTo>
                  <a:pt x="24311" y="22500"/>
                </a:lnTo>
                <a:cubicBezTo>
                  <a:pt x="24348" y="22474"/>
                  <a:pt x="24372" y="22455"/>
                  <a:pt x="24402" y="22455"/>
                </a:cubicBezTo>
                <a:cubicBezTo>
                  <a:pt x="24450" y="22439"/>
                  <a:pt x="24498" y="22439"/>
                  <a:pt x="24546" y="22439"/>
                </a:cubicBezTo>
                <a:close/>
                <a:moveTo>
                  <a:pt x="25181" y="22400"/>
                </a:moveTo>
                <a:cubicBezTo>
                  <a:pt x="25204" y="22400"/>
                  <a:pt x="25232" y="22407"/>
                  <a:pt x="25264" y="22423"/>
                </a:cubicBezTo>
                <a:cubicBezTo>
                  <a:pt x="25235" y="22411"/>
                  <a:pt x="25209" y="22406"/>
                  <a:pt x="25187" y="22406"/>
                </a:cubicBezTo>
                <a:cubicBezTo>
                  <a:pt x="25070" y="22406"/>
                  <a:pt x="25039" y="22551"/>
                  <a:pt x="24941" y="22551"/>
                </a:cubicBezTo>
                <a:cubicBezTo>
                  <a:pt x="24937" y="22551"/>
                  <a:pt x="24933" y="22551"/>
                  <a:pt x="24929" y="22551"/>
                </a:cubicBezTo>
                <a:lnTo>
                  <a:pt x="24929" y="22551"/>
                </a:lnTo>
                <a:cubicBezTo>
                  <a:pt x="24933" y="22551"/>
                  <a:pt x="24937" y="22551"/>
                  <a:pt x="24941" y="22551"/>
                </a:cubicBezTo>
                <a:cubicBezTo>
                  <a:pt x="25037" y="22551"/>
                  <a:pt x="25068" y="22400"/>
                  <a:pt x="25181" y="22400"/>
                </a:cubicBezTo>
                <a:close/>
                <a:moveTo>
                  <a:pt x="25902" y="22423"/>
                </a:moveTo>
                <a:cubicBezTo>
                  <a:pt x="25902" y="22471"/>
                  <a:pt x="25902" y="22535"/>
                  <a:pt x="25870" y="22583"/>
                </a:cubicBezTo>
                <a:cubicBezTo>
                  <a:pt x="25902" y="22535"/>
                  <a:pt x="25886" y="22455"/>
                  <a:pt x="25902" y="22423"/>
                </a:cubicBezTo>
                <a:close/>
                <a:moveTo>
                  <a:pt x="26796" y="22615"/>
                </a:moveTo>
                <a:cubicBezTo>
                  <a:pt x="26780" y="22630"/>
                  <a:pt x="26780" y="22646"/>
                  <a:pt x="26764" y="22646"/>
                </a:cubicBezTo>
                <a:cubicBezTo>
                  <a:pt x="26764" y="22646"/>
                  <a:pt x="26780" y="22630"/>
                  <a:pt x="26796" y="22615"/>
                </a:cubicBezTo>
                <a:close/>
                <a:moveTo>
                  <a:pt x="24706" y="22328"/>
                </a:moveTo>
                <a:lnTo>
                  <a:pt x="24706" y="22328"/>
                </a:lnTo>
                <a:cubicBezTo>
                  <a:pt x="24737" y="22376"/>
                  <a:pt x="24769" y="22407"/>
                  <a:pt x="24801" y="22455"/>
                </a:cubicBezTo>
                <a:cubicBezTo>
                  <a:pt x="24832" y="22531"/>
                  <a:pt x="24877" y="22608"/>
                  <a:pt x="24909" y="22670"/>
                </a:cubicBezTo>
                <a:lnTo>
                  <a:pt x="24909" y="22670"/>
                </a:lnTo>
                <a:cubicBezTo>
                  <a:pt x="25046" y="22578"/>
                  <a:pt x="25140" y="22501"/>
                  <a:pt x="25264" y="22423"/>
                </a:cubicBezTo>
                <a:lnTo>
                  <a:pt x="25264" y="22423"/>
                </a:lnTo>
                <a:cubicBezTo>
                  <a:pt x="25152" y="22519"/>
                  <a:pt x="25040" y="22583"/>
                  <a:pt x="24913" y="22678"/>
                </a:cubicBezTo>
                <a:cubicBezTo>
                  <a:pt x="24911" y="22676"/>
                  <a:pt x="24910" y="22673"/>
                  <a:pt x="24909" y="22670"/>
                </a:cubicBezTo>
                <a:lnTo>
                  <a:pt x="24909" y="22670"/>
                </a:lnTo>
                <a:cubicBezTo>
                  <a:pt x="24905" y="22673"/>
                  <a:pt x="24901" y="22676"/>
                  <a:pt x="24897" y="22678"/>
                </a:cubicBezTo>
                <a:cubicBezTo>
                  <a:pt x="24865" y="22615"/>
                  <a:pt x="24833" y="22535"/>
                  <a:pt x="24785" y="22455"/>
                </a:cubicBezTo>
                <a:cubicBezTo>
                  <a:pt x="24769" y="22407"/>
                  <a:pt x="24737" y="22376"/>
                  <a:pt x="24706" y="22328"/>
                </a:cubicBezTo>
                <a:close/>
                <a:moveTo>
                  <a:pt x="26865" y="22457"/>
                </a:moveTo>
                <a:cubicBezTo>
                  <a:pt x="26867" y="22461"/>
                  <a:pt x="26871" y="22466"/>
                  <a:pt x="26876" y="22471"/>
                </a:cubicBezTo>
                <a:cubicBezTo>
                  <a:pt x="26920" y="22588"/>
                  <a:pt x="26943" y="22652"/>
                  <a:pt x="26930" y="22691"/>
                </a:cubicBezTo>
                <a:lnTo>
                  <a:pt x="26930" y="22691"/>
                </a:lnTo>
                <a:cubicBezTo>
                  <a:pt x="26931" y="22651"/>
                  <a:pt x="26905" y="22590"/>
                  <a:pt x="26860" y="22487"/>
                </a:cubicBezTo>
                <a:cubicBezTo>
                  <a:pt x="26860" y="22482"/>
                  <a:pt x="26860" y="22476"/>
                  <a:pt x="26860" y="22471"/>
                </a:cubicBezTo>
                <a:cubicBezTo>
                  <a:pt x="26861" y="22466"/>
                  <a:pt x="26863" y="22462"/>
                  <a:pt x="26865" y="22457"/>
                </a:cubicBezTo>
                <a:close/>
                <a:moveTo>
                  <a:pt x="23572" y="22487"/>
                </a:moveTo>
                <a:cubicBezTo>
                  <a:pt x="23492" y="22535"/>
                  <a:pt x="23460" y="22630"/>
                  <a:pt x="23381" y="22694"/>
                </a:cubicBezTo>
                <a:cubicBezTo>
                  <a:pt x="23444" y="22630"/>
                  <a:pt x="23492" y="22535"/>
                  <a:pt x="23572" y="22487"/>
                </a:cubicBezTo>
                <a:close/>
                <a:moveTo>
                  <a:pt x="23861" y="21994"/>
                </a:moveTo>
                <a:cubicBezTo>
                  <a:pt x="23987" y="22120"/>
                  <a:pt x="23984" y="22127"/>
                  <a:pt x="23923" y="22295"/>
                </a:cubicBezTo>
                <a:cubicBezTo>
                  <a:pt x="23971" y="22391"/>
                  <a:pt x="24035" y="22487"/>
                  <a:pt x="24099" y="22583"/>
                </a:cubicBezTo>
                <a:cubicBezTo>
                  <a:pt x="24099" y="22567"/>
                  <a:pt x="24099" y="22535"/>
                  <a:pt x="24115" y="22519"/>
                </a:cubicBezTo>
                <a:lnTo>
                  <a:pt x="24115" y="22519"/>
                </a:lnTo>
                <a:cubicBezTo>
                  <a:pt x="24115" y="22535"/>
                  <a:pt x="24099" y="22567"/>
                  <a:pt x="24099" y="22583"/>
                </a:cubicBezTo>
                <a:cubicBezTo>
                  <a:pt x="24051" y="22615"/>
                  <a:pt x="23971" y="22646"/>
                  <a:pt x="23939" y="22710"/>
                </a:cubicBezTo>
                <a:cubicBezTo>
                  <a:pt x="23955" y="22646"/>
                  <a:pt x="24035" y="22615"/>
                  <a:pt x="24083" y="22583"/>
                </a:cubicBezTo>
                <a:cubicBezTo>
                  <a:pt x="24035" y="22487"/>
                  <a:pt x="23971" y="22391"/>
                  <a:pt x="23907" y="22279"/>
                </a:cubicBezTo>
                <a:cubicBezTo>
                  <a:pt x="23983" y="22127"/>
                  <a:pt x="23987" y="22120"/>
                  <a:pt x="23861" y="21994"/>
                </a:cubicBezTo>
                <a:close/>
                <a:moveTo>
                  <a:pt x="26140" y="22721"/>
                </a:moveTo>
                <a:cubicBezTo>
                  <a:pt x="26180" y="22721"/>
                  <a:pt x="26223" y="22728"/>
                  <a:pt x="26269" y="22742"/>
                </a:cubicBezTo>
                <a:cubicBezTo>
                  <a:pt x="26221" y="22728"/>
                  <a:pt x="26177" y="22721"/>
                  <a:pt x="26136" y="22721"/>
                </a:cubicBezTo>
                <a:lnTo>
                  <a:pt x="26136" y="22721"/>
                </a:lnTo>
                <a:cubicBezTo>
                  <a:pt x="26138" y="22721"/>
                  <a:pt x="26139" y="22721"/>
                  <a:pt x="26140" y="22721"/>
                </a:cubicBezTo>
                <a:close/>
                <a:moveTo>
                  <a:pt x="25679" y="22423"/>
                </a:moveTo>
                <a:lnTo>
                  <a:pt x="25679" y="22423"/>
                </a:lnTo>
                <a:cubicBezTo>
                  <a:pt x="25567" y="22535"/>
                  <a:pt x="25439" y="22646"/>
                  <a:pt x="25296" y="22758"/>
                </a:cubicBezTo>
                <a:cubicBezTo>
                  <a:pt x="25423" y="22646"/>
                  <a:pt x="25551" y="22535"/>
                  <a:pt x="25679" y="22423"/>
                </a:cubicBezTo>
                <a:close/>
                <a:moveTo>
                  <a:pt x="27290" y="22679"/>
                </a:moveTo>
                <a:cubicBezTo>
                  <a:pt x="27242" y="22727"/>
                  <a:pt x="27195" y="22758"/>
                  <a:pt x="27163" y="22790"/>
                </a:cubicBezTo>
                <a:lnTo>
                  <a:pt x="27163" y="22790"/>
                </a:lnTo>
                <a:cubicBezTo>
                  <a:pt x="27158" y="22790"/>
                  <a:pt x="27152" y="22790"/>
                  <a:pt x="27147" y="22790"/>
                </a:cubicBezTo>
                <a:cubicBezTo>
                  <a:pt x="27194" y="22758"/>
                  <a:pt x="27242" y="22727"/>
                  <a:pt x="27290" y="22679"/>
                </a:cubicBezTo>
                <a:close/>
                <a:moveTo>
                  <a:pt x="23969" y="22551"/>
                </a:moveTo>
                <a:cubicBezTo>
                  <a:pt x="23890" y="22583"/>
                  <a:pt x="23827" y="22615"/>
                  <a:pt x="23764" y="22646"/>
                </a:cubicBezTo>
                <a:cubicBezTo>
                  <a:pt x="23653" y="22694"/>
                  <a:pt x="23620" y="22773"/>
                  <a:pt x="23698" y="22868"/>
                </a:cubicBezTo>
                <a:lnTo>
                  <a:pt x="23698" y="22868"/>
                </a:lnTo>
                <a:cubicBezTo>
                  <a:pt x="23802" y="22850"/>
                  <a:pt x="23878" y="22802"/>
                  <a:pt x="23939" y="22710"/>
                </a:cubicBezTo>
                <a:lnTo>
                  <a:pt x="23939" y="22710"/>
                </a:lnTo>
                <a:cubicBezTo>
                  <a:pt x="23891" y="22806"/>
                  <a:pt x="23811" y="22854"/>
                  <a:pt x="23700" y="22870"/>
                </a:cubicBezTo>
                <a:cubicBezTo>
                  <a:pt x="23699" y="22869"/>
                  <a:pt x="23698" y="22868"/>
                  <a:pt x="23698" y="22868"/>
                </a:cubicBezTo>
                <a:lnTo>
                  <a:pt x="23698" y="22868"/>
                </a:lnTo>
                <a:cubicBezTo>
                  <a:pt x="23693" y="22868"/>
                  <a:pt x="23689" y="22869"/>
                  <a:pt x="23684" y="22870"/>
                </a:cubicBezTo>
                <a:cubicBezTo>
                  <a:pt x="23620" y="22774"/>
                  <a:pt x="23652" y="22694"/>
                  <a:pt x="23748" y="22646"/>
                </a:cubicBezTo>
                <a:cubicBezTo>
                  <a:pt x="23827" y="22615"/>
                  <a:pt x="23890" y="22583"/>
                  <a:pt x="23969" y="22551"/>
                </a:cubicBezTo>
                <a:close/>
                <a:moveTo>
                  <a:pt x="25296" y="22758"/>
                </a:moveTo>
                <a:lnTo>
                  <a:pt x="25296" y="22758"/>
                </a:lnTo>
                <a:cubicBezTo>
                  <a:pt x="25364" y="22813"/>
                  <a:pt x="25421" y="22844"/>
                  <a:pt x="25466" y="22882"/>
                </a:cubicBezTo>
                <a:lnTo>
                  <a:pt x="25466" y="22882"/>
                </a:lnTo>
                <a:cubicBezTo>
                  <a:pt x="25420" y="22851"/>
                  <a:pt x="25372" y="22820"/>
                  <a:pt x="25296" y="22758"/>
                </a:cubicBezTo>
                <a:close/>
                <a:moveTo>
                  <a:pt x="25466" y="22882"/>
                </a:moveTo>
                <a:cubicBezTo>
                  <a:pt x="25468" y="22883"/>
                  <a:pt x="25469" y="22885"/>
                  <a:pt x="25471" y="22886"/>
                </a:cubicBezTo>
                <a:cubicBezTo>
                  <a:pt x="25471" y="22886"/>
                  <a:pt x="25471" y="22886"/>
                  <a:pt x="25471" y="22887"/>
                </a:cubicBezTo>
                <a:lnTo>
                  <a:pt x="25471" y="22887"/>
                </a:lnTo>
                <a:cubicBezTo>
                  <a:pt x="25469" y="22885"/>
                  <a:pt x="25468" y="22884"/>
                  <a:pt x="25466" y="22882"/>
                </a:cubicBezTo>
                <a:close/>
                <a:moveTo>
                  <a:pt x="11363" y="22790"/>
                </a:moveTo>
                <a:cubicBezTo>
                  <a:pt x="11363" y="22822"/>
                  <a:pt x="11363" y="22854"/>
                  <a:pt x="11395" y="22902"/>
                </a:cubicBezTo>
                <a:cubicBezTo>
                  <a:pt x="11363" y="22854"/>
                  <a:pt x="11347" y="22806"/>
                  <a:pt x="11363" y="22790"/>
                </a:cubicBezTo>
                <a:close/>
                <a:moveTo>
                  <a:pt x="23524" y="22854"/>
                </a:moveTo>
                <a:cubicBezTo>
                  <a:pt x="23556" y="22870"/>
                  <a:pt x="23588" y="22902"/>
                  <a:pt x="23620" y="22918"/>
                </a:cubicBezTo>
                <a:cubicBezTo>
                  <a:pt x="23636" y="22902"/>
                  <a:pt x="23668" y="22886"/>
                  <a:pt x="23700" y="22870"/>
                </a:cubicBezTo>
                <a:lnTo>
                  <a:pt x="23700" y="22870"/>
                </a:lnTo>
                <a:cubicBezTo>
                  <a:pt x="23668" y="22886"/>
                  <a:pt x="23652" y="22902"/>
                  <a:pt x="23620" y="22934"/>
                </a:cubicBezTo>
                <a:cubicBezTo>
                  <a:pt x="23588" y="22902"/>
                  <a:pt x="23556" y="22886"/>
                  <a:pt x="23524" y="22854"/>
                </a:cubicBezTo>
                <a:close/>
                <a:moveTo>
                  <a:pt x="23620" y="22934"/>
                </a:moveTo>
                <a:lnTo>
                  <a:pt x="23620" y="22934"/>
                </a:lnTo>
                <a:cubicBezTo>
                  <a:pt x="23588" y="22950"/>
                  <a:pt x="23572" y="22966"/>
                  <a:pt x="23540" y="22982"/>
                </a:cubicBezTo>
                <a:cubicBezTo>
                  <a:pt x="23556" y="22966"/>
                  <a:pt x="23588" y="22950"/>
                  <a:pt x="23620" y="22934"/>
                </a:cubicBezTo>
                <a:close/>
                <a:moveTo>
                  <a:pt x="22966" y="22519"/>
                </a:moveTo>
                <a:cubicBezTo>
                  <a:pt x="23061" y="22583"/>
                  <a:pt x="23157" y="22630"/>
                  <a:pt x="23221" y="22694"/>
                </a:cubicBezTo>
                <a:cubicBezTo>
                  <a:pt x="23245" y="22725"/>
                  <a:pt x="23270" y="22737"/>
                  <a:pt x="23292" y="22738"/>
                </a:cubicBezTo>
                <a:lnTo>
                  <a:pt x="23292" y="22738"/>
                </a:lnTo>
                <a:cubicBezTo>
                  <a:pt x="23326" y="22736"/>
                  <a:pt x="23353" y="22713"/>
                  <a:pt x="23381" y="22694"/>
                </a:cubicBezTo>
                <a:lnTo>
                  <a:pt x="23381" y="22694"/>
                </a:lnTo>
                <a:cubicBezTo>
                  <a:pt x="23362" y="22713"/>
                  <a:pt x="23331" y="22738"/>
                  <a:pt x="23296" y="22738"/>
                </a:cubicBezTo>
                <a:cubicBezTo>
                  <a:pt x="23295" y="22738"/>
                  <a:pt x="23294" y="22738"/>
                  <a:pt x="23292" y="22738"/>
                </a:cubicBezTo>
                <a:lnTo>
                  <a:pt x="23292" y="22738"/>
                </a:lnTo>
                <a:cubicBezTo>
                  <a:pt x="23291" y="22738"/>
                  <a:pt x="23290" y="22738"/>
                  <a:pt x="23288" y="22738"/>
                </a:cubicBezTo>
                <a:cubicBezTo>
                  <a:pt x="23264" y="22738"/>
                  <a:pt x="23237" y="22727"/>
                  <a:pt x="23205" y="22694"/>
                </a:cubicBezTo>
                <a:cubicBezTo>
                  <a:pt x="23143" y="22633"/>
                  <a:pt x="23052" y="22586"/>
                  <a:pt x="22960" y="22526"/>
                </a:cubicBezTo>
                <a:lnTo>
                  <a:pt x="22960" y="22526"/>
                </a:lnTo>
                <a:cubicBezTo>
                  <a:pt x="22800" y="22728"/>
                  <a:pt x="22534" y="22793"/>
                  <a:pt x="22455" y="23061"/>
                </a:cubicBezTo>
                <a:cubicBezTo>
                  <a:pt x="22535" y="22790"/>
                  <a:pt x="22806" y="22726"/>
                  <a:pt x="22950" y="22519"/>
                </a:cubicBezTo>
                <a:cubicBezTo>
                  <a:pt x="22953" y="22521"/>
                  <a:pt x="22957" y="22523"/>
                  <a:pt x="22960" y="22526"/>
                </a:cubicBezTo>
                <a:lnTo>
                  <a:pt x="22960" y="22526"/>
                </a:lnTo>
                <a:cubicBezTo>
                  <a:pt x="22962" y="22523"/>
                  <a:pt x="22964" y="22521"/>
                  <a:pt x="22966" y="22519"/>
                </a:cubicBezTo>
                <a:close/>
                <a:moveTo>
                  <a:pt x="23540" y="22982"/>
                </a:moveTo>
                <a:cubicBezTo>
                  <a:pt x="23572" y="23013"/>
                  <a:pt x="23604" y="23029"/>
                  <a:pt x="23668" y="23093"/>
                </a:cubicBezTo>
                <a:cubicBezTo>
                  <a:pt x="23588" y="23029"/>
                  <a:pt x="23572" y="23013"/>
                  <a:pt x="23540" y="22982"/>
                </a:cubicBezTo>
                <a:close/>
                <a:moveTo>
                  <a:pt x="25998" y="23069"/>
                </a:moveTo>
                <a:cubicBezTo>
                  <a:pt x="25994" y="23081"/>
                  <a:pt x="25990" y="23093"/>
                  <a:pt x="25982" y="23109"/>
                </a:cubicBezTo>
                <a:cubicBezTo>
                  <a:pt x="25982" y="23110"/>
                  <a:pt x="25983" y="23111"/>
                  <a:pt x="25984" y="23112"/>
                </a:cubicBezTo>
                <a:lnTo>
                  <a:pt x="25984" y="23112"/>
                </a:lnTo>
                <a:cubicBezTo>
                  <a:pt x="25988" y="23105"/>
                  <a:pt x="25993" y="23098"/>
                  <a:pt x="25998" y="23093"/>
                </a:cubicBezTo>
                <a:cubicBezTo>
                  <a:pt x="25998" y="23084"/>
                  <a:pt x="25998" y="23077"/>
                  <a:pt x="25998" y="23069"/>
                </a:cubicBezTo>
                <a:close/>
                <a:moveTo>
                  <a:pt x="23364" y="23078"/>
                </a:moveTo>
                <a:lnTo>
                  <a:pt x="23364" y="23078"/>
                </a:lnTo>
                <a:cubicBezTo>
                  <a:pt x="23357" y="23085"/>
                  <a:pt x="23353" y="23097"/>
                  <a:pt x="23353" y="23112"/>
                </a:cubicBezTo>
                <a:lnTo>
                  <a:pt x="23353" y="23112"/>
                </a:lnTo>
                <a:cubicBezTo>
                  <a:pt x="23352" y="23098"/>
                  <a:pt x="23356" y="23086"/>
                  <a:pt x="23364" y="23078"/>
                </a:cubicBezTo>
                <a:close/>
                <a:moveTo>
                  <a:pt x="23061" y="23093"/>
                </a:moveTo>
                <a:cubicBezTo>
                  <a:pt x="23045" y="23093"/>
                  <a:pt x="23045" y="23109"/>
                  <a:pt x="23045" y="23109"/>
                </a:cubicBezTo>
                <a:cubicBezTo>
                  <a:pt x="23045" y="23109"/>
                  <a:pt x="23045" y="23125"/>
                  <a:pt x="23045" y="23125"/>
                </a:cubicBezTo>
                <a:cubicBezTo>
                  <a:pt x="23029" y="23125"/>
                  <a:pt x="23045" y="23109"/>
                  <a:pt x="23029" y="23109"/>
                </a:cubicBezTo>
                <a:cubicBezTo>
                  <a:pt x="23045" y="23109"/>
                  <a:pt x="23045" y="23093"/>
                  <a:pt x="23061" y="23093"/>
                </a:cubicBezTo>
                <a:close/>
                <a:moveTo>
                  <a:pt x="25981" y="23115"/>
                </a:moveTo>
                <a:lnTo>
                  <a:pt x="25981" y="23115"/>
                </a:lnTo>
                <a:cubicBezTo>
                  <a:pt x="25979" y="23125"/>
                  <a:pt x="25974" y="23139"/>
                  <a:pt x="25967" y="23151"/>
                </a:cubicBezTo>
                <a:lnTo>
                  <a:pt x="25967" y="23151"/>
                </a:lnTo>
                <a:cubicBezTo>
                  <a:pt x="25968" y="23141"/>
                  <a:pt x="25974" y="23128"/>
                  <a:pt x="25981" y="23115"/>
                </a:cubicBezTo>
                <a:close/>
                <a:moveTo>
                  <a:pt x="23668" y="23093"/>
                </a:moveTo>
                <a:lnTo>
                  <a:pt x="23668" y="23093"/>
                </a:lnTo>
                <a:cubicBezTo>
                  <a:pt x="23540" y="23125"/>
                  <a:pt x="23460" y="23141"/>
                  <a:pt x="23365" y="23173"/>
                </a:cubicBezTo>
                <a:cubicBezTo>
                  <a:pt x="23356" y="23149"/>
                  <a:pt x="23352" y="23128"/>
                  <a:pt x="23353" y="23112"/>
                </a:cubicBezTo>
                <a:lnTo>
                  <a:pt x="23353" y="23112"/>
                </a:lnTo>
                <a:cubicBezTo>
                  <a:pt x="23353" y="23126"/>
                  <a:pt x="23357" y="23142"/>
                  <a:pt x="23365" y="23157"/>
                </a:cubicBezTo>
                <a:cubicBezTo>
                  <a:pt x="23444" y="23141"/>
                  <a:pt x="23540" y="23125"/>
                  <a:pt x="23668" y="23093"/>
                </a:cubicBezTo>
                <a:close/>
                <a:moveTo>
                  <a:pt x="23875" y="23093"/>
                </a:moveTo>
                <a:cubicBezTo>
                  <a:pt x="23875" y="23103"/>
                  <a:pt x="23875" y="23118"/>
                  <a:pt x="23875" y="23125"/>
                </a:cubicBezTo>
                <a:cubicBezTo>
                  <a:pt x="23875" y="23125"/>
                  <a:pt x="23875" y="23125"/>
                  <a:pt x="23891" y="23109"/>
                </a:cubicBezTo>
                <a:cubicBezTo>
                  <a:pt x="23971" y="23141"/>
                  <a:pt x="24067" y="23173"/>
                  <a:pt x="24115" y="23189"/>
                </a:cubicBezTo>
                <a:cubicBezTo>
                  <a:pt x="24067" y="23173"/>
                  <a:pt x="23971" y="23141"/>
                  <a:pt x="23875" y="23125"/>
                </a:cubicBezTo>
                <a:cubicBezTo>
                  <a:pt x="23859" y="23141"/>
                  <a:pt x="23859" y="23141"/>
                  <a:pt x="23859" y="23157"/>
                </a:cubicBezTo>
                <a:cubicBezTo>
                  <a:pt x="23859" y="23141"/>
                  <a:pt x="23859" y="23141"/>
                  <a:pt x="23859" y="23125"/>
                </a:cubicBezTo>
                <a:cubicBezTo>
                  <a:pt x="23859" y="23125"/>
                  <a:pt x="23875" y="23109"/>
                  <a:pt x="23875" y="23093"/>
                </a:cubicBezTo>
                <a:close/>
                <a:moveTo>
                  <a:pt x="24402" y="22966"/>
                </a:moveTo>
                <a:lnTo>
                  <a:pt x="24402" y="22966"/>
                </a:lnTo>
                <a:cubicBezTo>
                  <a:pt x="24306" y="23045"/>
                  <a:pt x="24226" y="23109"/>
                  <a:pt x="24115" y="23189"/>
                </a:cubicBezTo>
                <a:cubicBezTo>
                  <a:pt x="24226" y="23109"/>
                  <a:pt x="24290" y="23045"/>
                  <a:pt x="24402" y="22966"/>
                </a:cubicBezTo>
                <a:close/>
                <a:moveTo>
                  <a:pt x="25870" y="22583"/>
                </a:moveTo>
                <a:cubicBezTo>
                  <a:pt x="25711" y="22822"/>
                  <a:pt x="25535" y="23045"/>
                  <a:pt x="25359" y="23285"/>
                </a:cubicBezTo>
                <a:cubicBezTo>
                  <a:pt x="25535" y="23045"/>
                  <a:pt x="25695" y="22806"/>
                  <a:pt x="25870" y="22583"/>
                </a:cubicBezTo>
                <a:close/>
                <a:moveTo>
                  <a:pt x="25471" y="22887"/>
                </a:moveTo>
                <a:cubicBezTo>
                  <a:pt x="25477" y="22892"/>
                  <a:pt x="25482" y="22897"/>
                  <a:pt x="25487" y="22902"/>
                </a:cubicBezTo>
                <a:cubicBezTo>
                  <a:pt x="25471" y="23061"/>
                  <a:pt x="25248" y="23109"/>
                  <a:pt x="25296" y="23301"/>
                </a:cubicBezTo>
                <a:cubicBezTo>
                  <a:pt x="25232" y="23110"/>
                  <a:pt x="25454" y="23062"/>
                  <a:pt x="25471" y="22887"/>
                </a:cubicBezTo>
                <a:close/>
                <a:moveTo>
                  <a:pt x="25359" y="23285"/>
                </a:moveTo>
                <a:cubicBezTo>
                  <a:pt x="25359" y="23301"/>
                  <a:pt x="25328" y="23301"/>
                  <a:pt x="25296" y="23301"/>
                </a:cubicBezTo>
                <a:cubicBezTo>
                  <a:pt x="25312" y="23293"/>
                  <a:pt x="25324" y="23293"/>
                  <a:pt x="25334" y="23293"/>
                </a:cubicBezTo>
                <a:cubicBezTo>
                  <a:pt x="25344" y="23293"/>
                  <a:pt x="25351" y="23293"/>
                  <a:pt x="25359" y="23285"/>
                </a:cubicBezTo>
                <a:close/>
                <a:moveTo>
                  <a:pt x="25967" y="23151"/>
                </a:moveTo>
                <a:cubicBezTo>
                  <a:pt x="25966" y="23153"/>
                  <a:pt x="25966" y="23155"/>
                  <a:pt x="25966" y="23157"/>
                </a:cubicBezTo>
                <a:cubicBezTo>
                  <a:pt x="25961" y="23213"/>
                  <a:pt x="25949" y="23263"/>
                  <a:pt x="25929" y="23308"/>
                </a:cubicBezTo>
                <a:lnTo>
                  <a:pt x="25929" y="23308"/>
                </a:lnTo>
                <a:cubicBezTo>
                  <a:pt x="25943" y="23267"/>
                  <a:pt x="25950" y="23222"/>
                  <a:pt x="25950" y="23173"/>
                </a:cubicBezTo>
                <a:cubicBezTo>
                  <a:pt x="25956" y="23167"/>
                  <a:pt x="25962" y="23159"/>
                  <a:pt x="25967" y="23151"/>
                </a:cubicBezTo>
                <a:close/>
                <a:moveTo>
                  <a:pt x="26930" y="22691"/>
                </a:moveTo>
                <a:cubicBezTo>
                  <a:pt x="26927" y="22750"/>
                  <a:pt x="26862" y="22761"/>
                  <a:pt x="26700" y="22790"/>
                </a:cubicBezTo>
                <a:cubicBezTo>
                  <a:pt x="26604" y="22790"/>
                  <a:pt x="26509" y="22870"/>
                  <a:pt x="26445" y="22950"/>
                </a:cubicBezTo>
                <a:cubicBezTo>
                  <a:pt x="26349" y="23045"/>
                  <a:pt x="26285" y="23173"/>
                  <a:pt x="26205" y="23285"/>
                </a:cubicBezTo>
                <a:cubicBezTo>
                  <a:pt x="26189" y="23301"/>
                  <a:pt x="26157" y="23317"/>
                  <a:pt x="26126" y="23333"/>
                </a:cubicBezTo>
                <a:cubicBezTo>
                  <a:pt x="26078" y="23254"/>
                  <a:pt x="26031" y="23175"/>
                  <a:pt x="25984" y="23112"/>
                </a:cubicBezTo>
                <a:lnTo>
                  <a:pt x="25984" y="23112"/>
                </a:lnTo>
                <a:cubicBezTo>
                  <a:pt x="25983" y="23113"/>
                  <a:pt x="25982" y="23114"/>
                  <a:pt x="25981" y="23115"/>
                </a:cubicBezTo>
                <a:lnTo>
                  <a:pt x="25981" y="23115"/>
                </a:lnTo>
                <a:cubicBezTo>
                  <a:pt x="25982" y="23113"/>
                  <a:pt x="25982" y="23111"/>
                  <a:pt x="25982" y="23109"/>
                </a:cubicBezTo>
                <a:cubicBezTo>
                  <a:pt x="25982" y="23077"/>
                  <a:pt x="25998" y="23045"/>
                  <a:pt x="25998" y="23029"/>
                </a:cubicBezTo>
                <a:cubicBezTo>
                  <a:pt x="25998" y="23025"/>
                  <a:pt x="25998" y="23019"/>
                  <a:pt x="25998" y="23013"/>
                </a:cubicBezTo>
                <a:lnTo>
                  <a:pt x="26014" y="23013"/>
                </a:lnTo>
                <a:cubicBezTo>
                  <a:pt x="26014" y="23019"/>
                  <a:pt x="26013" y="23025"/>
                  <a:pt x="26012" y="23029"/>
                </a:cubicBezTo>
                <a:lnTo>
                  <a:pt x="26014" y="23029"/>
                </a:lnTo>
                <a:cubicBezTo>
                  <a:pt x="26013" y="23031"/>
                  <a:pt x="26012" y="23033"/>
                  <a:pt x="26011" y="23034"/>
                </a:cubicBezTo>
                <a:lnTo>
                  <a:pt x="26011" y="23034"/>
                </a:lnTo>
                <a:cubicBezTo>
                  <a:pt x="26012" y="23033"/>
                  <a:pt x="26012" y="23031"/>
                  <a:pt x="26012" y="23029"/>
                </a:cubicBezTo>
                <a:lnTo>
                  <a:pt x="25998" y="23029"/>
                </a:lnTo>
                <a:cubicBezTo>
                  <a:pt x="25998" y="23044"/>
                  <a:pt x="25998" y="23056"/>
                  <a:pt x="25998" y="23069"/>
                </a:cubicBezTo>
                <a:lnTo>
                  <a:pt x="25998" y="23069"/>
                </a:lnTo>
                <a:cubicBezTo>
                  <a:pt x="26001" y="23059"/>
                  <a:pt x="26005" y="23048"/>
                  <a:pt x="26011" y="23034"/>
                </a:cubicBezTo>
                <a:lnTo>
                  <a:pt x="26011" y="23034"/>
                </a:lnTo>
                <a:cubicBezTo>
                  <a:pt x="26007" y="23054"/>
                  <a:pt x="25998" y="23069"/>
                  <a:pt x="25998" y="23093"/>
                </a:cubicBezTo>
                <a:cubicBezTo>
                  <a:pt x="26046" y="23157"/>
                  <a:pt x="26078" y="23237"/>
                  <a:pt x="26141" y="23317"/>
                </a:cubicBezTo>
                <a:cubicBezTo>
                  <a:pt x="26157" y="23301"/>
                  <a:pt x="26189" y="23301"/>
                  <a:pt x="26205" y="23269"/>
                </a:cubicBezTo>
                <a:cubicBezTo>
                  <a:pt x="26285" y="23157"/>
                  <a:pt x="26349" y="23029"/>
                  <a:pt x="26445" y="22934"/>
                </a:cubicBezTo>
                <a:cubicBezTo>
                  <a:pt x="26509" y="22854"/>
                  <a:pt x="26604" y="22790"/>
                  <a:pt x="26700" y="22774"/>
                </a:cubicBezTo>
                <a:cubicBezTo>
                  <a:pt x="26846" y="22748"/>
                  <a:pt x="26914" y="22736"/>
                  <a:pt x="26930" y="22691"/>
                </a:cubicBezTo>
                <a:close/>
                <a:moveTo>
                  <a:pt x="23362" y="23174"/>
                </a:moveTo>
                <a:lnTo>
                  <a:pt x="23362" y="23174"/>
                </a:lnTo>
                <a:cubicBezTo>
                  <a:pt x="23235" y="23238"/>
                  <a:pt x="23108" y="23317"/>
                  <a:pt x="22982" y="23381"/>
                </a:cubicBezTo>
                <a:cubicBezTo>
                  <a:pt x="22976" y="23381"/>
                  <a:pt x="22970" y="23381"/>
                  <a:pt x="22964" y="23381"/>
                </a:cubicBezTo>
                <a:lnTo>
                  <a:pt x="22964" y="23381"/>
                </a:lnTo>
                <a:cubicBezTo>
                  <a:pt x="22934" y="23396"/>
                  <a:pt x="22904" y="23397"/>
                  <a:pt x="22874" y="23410"/>
                </a:cubicBezTo>
                <a:lnTo>
                  <a:pt x="22874" y="23410"/>
                </a:lnTo>
                <a:cubicBezTo>
                  <a:pt x="22876" y="23418"/>
                  <a:pt x="22878" y="23426"/>
                  <a:pt x="22880" y="23435"/>
                </a:cubicBezTo>
                <a:lnTo>
                  <a:pt x="22880" y="23435"/>
                </a:lnTo>
                <a:cubicBezTo>
                  <a:pt x="22876" y="23426"/>
                  <a:pt x="22873" y="23419"/>
                  <a:pt x="22870" y="23412"/>
                </a:cubicBezTo>
                <a:cubicBezTo>
                  <a:pt x="22871" y="23412"/>
                  <a:pt x="22873" y="23411"/>
                  <a:pt x="22874" y="23410"/>
                </a:cubicBezTo>
                <a:lnTo>
                  <a:pt x="22874" y="23410"/>
                </a:lnTo>
                <a:cubicBezTo>
                  <a:pt x="22873" y="23406"/>
                  <a:pt x="22871" y="23401"/>
                  <a:pt x="22870" y="23397"/>
                </a:cubicBezTo>
                <a:cubicBezTo>
                  <a:pt x="22898" y="23397"/>
                  <a:pt x="22926" y="23384"/>
                  <a:pt x="22964" y="23381"/>
                </a:cubicBezTo>
                <a:lnTo>
                  <a:pt x="22964" y="23381"/>
                </a:lnTo>
                <a:cubicBezTo>
                  <a:pt x="22965" y="23381"/>
                  <a:pt x="22965" y="23381"/>
                  <a:pt x="22966" y="23381"/>
                </a:cubicBezTo>
                <a:cubicBezTo>
                  <a:pt x="23108" y="23317"/>
                  <a:pt x="23235" y="23238"/>
                  <a:pt x="23362" y="23174"/>
                </a:cubicBezTo>
                <a:close/>
                <a:moveTo>
                  <a:pt x="11352" y="22630"/>
                </a:moveTo>
                <a:cubicBezTo>
                  <a:pt x="11273" y="22630"/>
                  <a:pt x="11177" y="22652"/>
                  <a:pt x="11060" y="22694"/>
                </a:cubicBezTo>
                <a:cubicBezTo>
                  <a:pt x="11012" y="22790"/>
                  <a:pt x="11028" y="22966"/>
                  <a:pt x="11060" y="23125"/>
                </a:cubicBezTo>
                <a:cubicBezTo>
                  <a:pt x="11060" y="23125"/>
                  <a:pt x="11060" y="23141"/>
                  <a:pt x="11060" y="23141"/>
                </a:cubicBezTo>
                <a:lnTo>
                  <a:pt x="11076" y="23157"/>
                </a:lnTo>
                <a:cubicBezTo>
                  <a:pt x="11108" y="23301"/>
                  <a:pt x="11188" y="23444"/>
                  <a:pt x="11267" y="23492"/>
                </a:cubicBezTo>
                <a:cubicBezTo>
                  <a:pt x="11267" y="23492"/>
                  <a:pt x="11267" y="23508"/>
                  <a:pt x="11267" y="23508"/>
                </a:cubicBezTo>
                <a:cubicBezTo>
                  <a:pt x="11395" y="23476"/>
                  <a:pt x="11491" y="23428"/>
                  <a:pt x="11555" y="23365"/>
                </a:cubicBezTo>
                <a:lnTo>
                  <a:pt x="11555" y="23365"/>
                </a:lnTo>
                <a:cubicBezTo>
                  <a:pt x="11500" y="23376"/>
                  <a:pt x="11437" y="23394"/>
                  <a:pt x="11372" y="23394"/>
                </a:cubicBezTo>
                <a:cubicBezTo>
                  <a:pt x="11343" y="23394"/>
                  <a:pt x="11314" y="23391"/>
                  <a:pt x="11285" y="23381"/>
                </a:cubicBezTo>
                <a:lnTo>
                  <a:pt x="11285" y="23381"/>
                </a:lnTo>
                <a:cubicBezTo>
                  <a:pt x="11312" y="23390"/>
                  <a:pt x="11340" y="23394"/>
                  <a:pt x="11367" y="23394"/>
                </a:cubicBezTo>
                <a:cubicBezTo>
                  <a:pt x="11434" y="23394"/>
                  <a:pt x="11498" y="23371"/>
                  <a:pt x="11555" y="23349"/>
                </a:cubicBezTo>
                <a:cubicBezTo>
                  <a:pt x="11603" y="23301"/>
                  <a:pt x="11651" y="23253"/>
                  <a:pt x="11666" y="23189"/>
                </a:cubicBezTo>
                <a:cubicBezTo>
                  <a:pt x="11714" y="23077"/>
                  <a:pt x="11714" y="22966"/>
                  <a:pt x="11698" y="22870"/>
                </a:cubicBezTo>
                <a:cubicBezTo>
                  <a:pt x="11666" y="22758"/>
                  <a:pt x="11587" y="22678"/>
                  <a:pt x="11459" y="22646"/>
                </a:cubicBezTo>
                <a:cubicBezTo>
                  <a:pt x="11427" y="22636"/>
                  <a:pt x="11392" y="22630"/>
                  <a:pt x="11352" y="22630"/>
                </a:cubicBezTo>
                <a:close/>
                <a:moveTo>
                  <a:pt x="10062" y="23490"/>
                </a:moveTo>
                <a:lnTo>
                  <a:pt x="10062" y="23490"/>
                </a:lnTo>
                <a:cubicBezTo>
                  <a:pt x="10065" y="23491"/>
                  <a:pt x="10068" y="23492"/>
                  <a:pt x="10071" y="23492"/>
                </a:cubicBezTo>
                <a:cubicBezTo>
                  <a:pt x="10056" y="23511"/>
                  <a:pt x="10042" y="23531"/>
                  <a:pt x="10029" y="23552"/>
                </a:cubicBezTo>
                <a:lnTo>
                  <a:pt x="10029" y="23552"/>
                </a:lnTo>
                <a:cubicBezTo>
                  <a:pt x="10039" y="23532"/>
                  <a:pt x="10050" y="23511"/>
                  <a:pt x="10062" y="23490"/>
                </a:cubicBezTo>
                <a:close/>
                <a:moveTo>
                  <a:pt x="22982" y="23381"/>
                </a:moveTo>
                <a:lnTo>
                  <a:pt x="22982" y="23381"/>
                </a:lnTo>
                <a:cubicBezTo>
                  <a:pt x="22966" y="23428"/>
                  <a:pt x="22950" y="23492"/>
                  <a:pt x="22934" y="23588"/>
                </a:cubicBezTo>
                <a:cubicBezTo>
                  <a:pt x="22931" y="23579"/>
                  <a:pt x="22928" y="23570"/>
                  <a:pt x="22925" y="23562"/>
                </a:cubicBezTo>
                <a:lnTo>
                  <a:pt x="22925" y="23562"/>
                </a:lnTo>
                <a:cubicBezTo>
                  <a:pt x="22952" y="23469"/>
                  <a:pt x="22967" y="23425"/>
                  <a:pt x="22982" y="23381"/>
                </a:cubicBezTo>
                <a:close/>
                <a:moveTo>
                  <a:pt x="25929" y="23308"/>
                </a:moveTo>
                <a:lnTo>
                  <a:pt x="25929" y="23308"/>
                </a:lnTo>
                <a:cubicBezTo>
                  <a:pt x="25889" y="23427"/>
                  <a:pt x="25797" y="23513"/>
                  <a:pt x="25679" y="23572"/>
                </a:cubicBezTo>
                <a:cubicBezTo>
                  <a:pt x="25633" y="23603"/>
                  <a:pt x="25602" y="23633"/>
                  <a:pt x="25557" y="23664"/>
                </a:cubicBezTo>
                <a:lnTo>
                  <a:pt x="25557" y="23664"/>
                </a:lnTo>
                <a:cubicBezTo>
                  <a:pt x="25555" y="23660"/>
                  <a:pt x="25553" y="23656"/>
                  <a:pt x="25551" y="23652"/>
                </a:cubicBezTo>
                <a:cubicBezTo>
                  <a:pt x="25615" y="23620"/>
                  <a:pt x="25647" y="23588"/>
                  <a:pt x="25679" y="23556"/>
                </a:cubicBezTo>
                <a:cubicBezTo>
                  <a:pt x="25792" y="23499"/>
                  <a:pt x="25881" y="23419"/>
                  <a:pt x="25929" y="23308"/>
                </a:cubicBezTo>
                <a:close/>
                <a:moveTo>
                  <a:pt x="24546" y="23412"/>
                </a:moveTo>
                <a:lnTo>
                  <a:pt x="24577" y="23444"/>
                </a:lnTo>
                <a:cubicBezTo>
                  <a:pt x="24482" y="23524"/>
                  <a:pt x="24402" y="23604"/>
                  <a:pt x="24306" y="23684"/>
                </a:cubicBezTo>
                <a:cubicBezTo>
                  <a:pt x="24358" y="23741"/>
                  <a:pt x="24408" y="23761"/>
                  <a:pt x="24457" y="23762"/>
                </a:cubicBezTo>
                <a:lnTo>
                  <a:pt x="24457" y="23762"/>
                </a:lnTo>
                <a:cubicBezTo>
                  <a:pt x="24456" y="23762"/>
                  <a:pt x="24454" y="23762"/>
                  <a:pt x="24453" y="23762"/>
                </a:cubicBezTo>
                <a:cubicBezTo>
                  <a:pt x="24402" y="23762"/>
                  <a:pt x="24349" y="23742"/>
                  <a:pt x="24290" y="23684"/>
                </a:cubicBezTo>
                <a:cubicBezTo>
                  <a:pt x="24386" y="23588"/>
                  <a:pt x="24482" y="23524"/>
                  <a:pt x="24562" y="23444"/>
                </a:cubicBezTo>
                <a:lnTo>
                  <a:pt x="24546" y="23412"/>
                </a:lnTo>
                <a:close/>
                <a:moveTo>
                  <a:pt x="10246" y="23700"/>
                </a:moveTo>
                <a:cubicBezTo>
                  <a:pt x="10230" y="23724"/>
                  <a:pt x="10214" y="23744"/>
                  <a:pt x="10198" y="23764"/>
                </a:cubicBezTo>
                <a:lnTo>
                  <a:pt x="10198" y="23764"/>
                </a:lnTo>
                <a:lnTo>
                  <a:pt x="10246" y="23700"/>
                </a:lnTo>
                <a:close/>
                <a:moveTo>
                  <a:pt x="10007" y="23795"/>
                </a:moveTo>
                <a:lnTo>
                  <a:pt x="10032" y="23833"/>
                </a:lnTo>
                <a:lnTo>
                  <a:pt x="10032" y="23833"/>
                </a:lnTo>
                <a:cubicBezTo>
                  <a:pt x="10022" y="23821"/>
                  <a:pt x="10013" y="23808"/>
                  <a:pt x="10007" y="23795"/>
                </a:cubicBezTo>
                <a:close/>
                <a:moveTo>
                  <a:pt x="25557" y="23664"/>
                </a:moveTo>
                <a:cubicBezTo>
                  <a:pt x="25585" y="23724"/>
                  <a:pt x="25600" y="23784"/>
                  <a:pt x="25615" y="23843"/>
                </a:cubicBezTo>
                <a:cubicBezTo>
                  <a:pt x="25613" y="23844"/>
                  <a:pt x="25611" y="23845"/>
                  <a:pt x="25610" y="23846"/>
                </a:cubicBezTo>
                <a:lnTo>
                  <a:pt x="25610" y="23846"/>
                </a:lnTo>
                <a:cubicBezTo>
                  <a:pt x="25581" y="23774"/>
                  <a:pt x="25566" y="23728"/>
                  <a:pt x="25551" y="23668"/>
                </a:cubicBezTo>
                <a:cubicBezTo>
                  <a:pt x="25553" y="23667"/>
                  <a:pt x="25555" y="23665"/>
                  <a:pt x="25557" y="23664"/>
                </a:cubicBezTo>
                <a:close/>
                <a:moveTo>
                  <a:pt x="10725" y="23744"/>
                </a:moveTo>
                <a:cubicBezTo>
                  <a:pt x="10725" y="23784"/>
                  <a:pt x="10726" y="23826"/>
                  <a:pt x="10738" y="23879"/>
                </a:cubicBezTo>
                <a:lnTo>
                  <a:pt x="10738" y="23879"/>
                </a:lnTo>
                <a:cubicBezTo>
                  <a:pt x="10738" y="23879"/>
                  <a:pt x="10738" y="23879"/>
                  <a:pt x="10738" y="23879"/>
                </a:cubicBezTo>
                <a:lnTo>
                  <a:pt x="10738" y="23879"/>
                </a:lnTo>
                <a:cubicBezTo>
                  <a:pt x="10725" y="23821"/>
                  <a:pt x="10725" y="23777"/>
                  <a:pt x="10725" y="23748"/>
                </a:cubicBezTo>
                <a:cubicBezTo>
                  <a:pt x="10725" y="23746"/>
                  <a:pt x="10725" y="23745"/>
                  <a:pt x="10725" y="23744"/>
                </a:cubicBezTo>
                <a:close/>
                <a:moveTo>
                  <a:pt x="24753" y="23684"/>
                </a:moveTo>
                <a:lnTo>
                  <a:pt x="24753" y="23684"/>
                </a:lnTo>
                <a:cubicBezTo>
                  <a:pt x="24782" y="23755"/>
                  <a:pt x="24797" y="23814"/>
                  <a:pt x="24812" y="23894"/>
                </a:cubicBezTo>
                <a:lnTo>
                  <a:pt x="24812" y="23894"/>
                </a:lnTo>
                <a:cubicBezTo>
                  <a:pt x="24783" y="23819"/>
                  <a:pt x="24768" y="23744"/>
                  <a:pt x="24753" y="23684"/>
                </a:cubicBezTo>
                <a:close/>
                <a:moveTo>
                  <a:pt x="23878" y="23734"/>
                </a:moveTo>
                <a:lnTo>
                  <a:pt x="23878" y="23734"/>
                </a:lnTo>
                <a:cubicBezTo>
                  <a:pt x="23732" y="23809"/>
                  <a:pt x="23572" y="23859"/>
                  <a:pt x="23460" y="23971"/>
                </a:cubicBezTo>
                <a:cubicBezTo>
                  <a:pt x="23569" y="23862"/>
                  <a:pt x="23725" y="23799"/>
                  <a:pt x="23878" y="23734"/>
                </a:cubicBezTo>
                <a:close/>
                <a:moveTo>
                  <a:pt x="23955" y="23700"/>
                </a:moveTo>
                <a:cubicBezTo>
                  <a:pt x="23986" y="23838"/>
                  <a:pt x="24032" y="23947"/>
                  <a:pt x="24178" y="23998"/>
                </a:cubicBezTo>
                <a:lnTo>
                  <a:pt x="24178" y="23998"/>
                </a:lnTo>
                <a:cubicBezTo>
                  <a:pt x="24178" y="24000"/>
                  <a:pt x="24178" y="24001"/>
                  <a:pt x="24178" y="24003"/>
                </a:cubicBezTo>
                <a:cubicBezTo>
                  <a:pt x="24037" y="23940"/>
                  <a:pt x="23973" y="23846"/>
                  <a:pt x="23941" y="23706"/>
                </a:cubicBezTo>
                <a:lnTo>
                  <a:pt x="23941" y="23706"/>
                </a:lnTo>
                <a:cubicBezTo>
                  <a:pt x="23945" y="23704"/>
                  <a:pt x="23950" y="23702"/>
                  <a:pt x="23955" y="23700"/>
                </a:cubicBezTo>
                <a:close/>
                <a:moveTo>
                  <a:pt x="10007" y="23795"/>
                </a:moveTo>
                <a:lnTo>
                  <a:pt x="10007" y="23795"/>
                </a:lnTo>
                <a:cubicBezTo>
                  <a:pt x="9943" y="23875"/>
                  <a:pt x="9863" y="23955"/>
                  <a:pt x="9799" y="24035"/>
                </a:cubicBezTo>
                <a:cubicBezTo>
                  <a:pt x="9863" y="23955"/>
                  <a:pt x="9927" y="23875"/>
                  <a:pt x="10007" y="23795"/>
                </a:cubicBezTo>
                <a:close/>
                <a:moveTo>
                  <a:pt x="9978" y="23359"/>
                </a:moveTo>
                <a:cubicBezTo>
                  <a:pt x="9868" y="23359"/>
                  <a:pt x="9761" y="23380"/>
                  <a:pt x="9672" y="23428"/>
                </a:cubicBezTo>
                <a:cubicBezTo>
                  <a:pt x="9608" y="23460"/>
                  <a:pt x="9560" y="23492"/>
                  <a:pt x="9512" y="23540"/>
                </a:cubicBezTo>
                <a:cubicBezTo>
                  <a:pt x="9560" y="23652"/>
                  <a:pt x="9544" y="23716"/>
                  <a:pt x="9464" y="23764"/>
                </a:cubicBezTo>
                <a:cubicBezTo>
                  <a:pt x="9528" y="23907"/>
                  <a:pt x="9608" y="24003"/>
                  <a:pt x="9688" y="24067"/>
                </a:cubicBezTo>
                <a:lnTo>
                  <a:pt x="9719" y="24067"/>
                </a:lnTo>
                <a:lnTo>
                  <a:pt x="9688" y="24083"/>
                </a:lnTo>
                <a:cubicBezTo>
                  <a:pt x="9703" y="24083"/>
                  <a:pt x="9735" y="24099"/>
                  <a:pt x="9751" y="24115"/>
                </a:cubicBezTo>
                <a:cubicBezTo>
                  <a:pt x="9895" y="24210"/>
                  <a:pt x="10086" y="24242"/>
                  <a:pt x="10310" y="24242"/>
                </a:cubicBezTo>
                <a:cubicBezTo>
                  <a:pt x="10390" y="24242"/>
                  <a:pt x="10485" y="24226"/>
                  <a:pt x="10581" y="24210"/>
                </a:cubicBezTo>
                <a:lnTo>
                  <a:pt x="10613" y="24210"/>
                </a:lnTo>
                <a:cubicBezTo>
                  <a:pt x="10741" y="24115"/>
                  <a:pt x="10789" y="24003"/>
                  <a:pt x="10805" y="23907"/>
                </a:cubicBezTo>
                <a:cubicBezTo>
                  <a:pt x="10805" y="23875"/>
                  <a:pt x="10789" y="23859"/>
                  <a:pt x="10789" y="23827"/>
                </a:cubicBezTo>
                <a:cubicBezTo>
                  <a:pt x="10773" y="23780"/>
                  <a:pt x="10757" y="23748"/>
                  <a:pt x="10741" y="23716"/>
                </a:cubicBezTo>
                <a:cubicBezTo>
                  <a:pt x="10741" y="23716"/>
                  <a:pt x="10741" y="23716"/>
                  <a:pt x="10741" y="23700"/>
                </a:cubicBezTo>
                <a:cubicBezTo>
                  <a:pt x="10677" y="23636"/>
                  <a:pt x="10613" y="23572"/>
                  <a:pt x="10517" y="23508"/>
                </a:cubicBezTo>
                <a:cubicBezTo>
                  <a:pt x="10485" y="23492"/>
                  <a:pt x="10454" y="23476"/>
                  <a:pt x="10406" y="23460"/>
                </a:cubicBezTo>
                <a:cubicBezTo>
                  <a:pt x="10278" y="23397"/>
                  <a:pt x="10125" y="23359"/>
                  <a:pt x="9978" y="23359"/>
                </a:cubicBezTo>
                <a:close/>
                <a:moveTo>
                  <a:pt x="25610" y="23846"/>
                </a:moveTo>
                <a:cubicBezTo>
                  <a:pt x="25611" y="23851"/>
                  <a:pt x="25613" y="23855"/>
                  <a:pt x="25615" y="23859"/>
                </a:cubicBezTo>
                <a:cubicBezTo>
                  <a:pt x="25359" y="23987"/>
                  <a:pt x="25056" y="24035"/>
                  <a:pt x="24913" y="24306"/>
                </a:cubicBezTo>
                <a:cubicBezTo>
                  <a:pt x="24866" y="24255"/>
                  <a:pt x="24850" y="24212"/>
                  <a:pt x="24853" y="24174"/>
                </a:cubicBezTo>
                <a:lnTo>
                  <a:pt x="24853" y="24174"/>
                </a:lnTo>
                <a:cubicBezTo>
                  <a:pt x="24855" y="24208"/>
                  <a:pt x="24873" y="24246"/>
                  <a:pt x="24913" y="24290"/>
                </a:cubicBezTo>
                <a:cubicBezTo>
                  <a:pt x="25055" y="24021"/>
                  <a:pt x="25371" y="23987"/>
                  <a:pt x="25610" y="23846"/>
                </a:cubicBezTo>
                <a:close/>
                <a:moveTo>
                  <a:pt x="23789" y="24226"/>
                </a:moveTo>
                <a:cubicBezTo>
                  <a:pt x="23811" y="24226"/>
                  <a:pt x="23834" y="24226"/>
                  <a:pt x="23859" y="24226"/>
                </a:cubicBezTo>
                <a:cubicBezTo>
                  <a:pt x="23856" y="24231"/>
                  <a:pt x="23852" y="24236"/>
                  <a:pt x="23849" y="24241"/>
                </a:cubicBezTo>
                <a:lnTo>
                  <a:pt x="23849" y="24241"/>
                </a:lnTo>
                <a:cubicBezTo>
                  <a:pt x="23813" y="24236"/>
                  <a:pt x="23781" y="24231"/>
                  <a:pt x="23751" y="24231"/>
                </a:cubicBezTo>
                <a:cubicBezTo>
                  <a:pt x="23691" y="24231"/>
                  <a:pt x="23640" y="24250"/>
                  <a:pt x="23588" y="24322"/>
                </a:cubicBezTo>
                <a:lnTo>
                  <a:pt x="23588" y="24322"/>
                </a:lnTo>
                <a:cubicBezTo>
                  <a:pt x="23650" y="24235"/>
                  <a:pt x="23712" y="24226"/>
                  <a:pt x="23789" y="24226"/>
                </a:cubicBezTo>
                <a:close/>
                <a:moveTo>
                  <a:pt x="23849" y="24241"/>
                </a:moveTo>
                <a:cubicBezTo>
                  <a:pt x="23852" y="24241"/>
                  <a:pt x="23856" y="24242"/>
                  <a:pt x="23859" y="24242"/>
                </a:cubicBezTo>
                <a:cubicBezTo>
                  <a:pt x="23804" y="24309"/>
                  <a:pt x="23748" y="24337"/>
                  <a:pt x="23682" y="24337"/>
                </a:cubicBezTo>
                <a:cubicBezTo>
                  <a:pt x="23653" y="24337"/>
                  <a:pt x="23623" y="24332"/>
                  <a:pt x="23589" y="24323"/>
                </a:cubicBezTo>
                <a:lnTo>
                  <a:pt x="23589" y="24323"/>
                </a:lnTo>
                <a:cubicBezTo>
                  <a:pt x="23621" y="24332"/>
                  <a:pt x="23651" y="24337"/>
                  <a:pt x="23678" y="24337"/>
                </a:cubicBezTo>
                <a:cubicBezTo>
                  <a:pt x="23742" y="24337"/>
                  <a:pt x="23796" y="24309"/>
                  <a:pt x="23849" y="24241"/>
                </a:cubicBezTo>
                <a:close/>
                <a:moveTo>
                  <a:pt x="25701" y="24174"/>
                </a:moveTo>
                <a:cubicBezTo>
                  <a:pt x="25748" y="24174"/>
                  <a:pt x="25799" y="24185"/>
                  <a:pt x="25854" y="24210"/>
                </a:cubicBezTo>
                <a:cubicBezTo>
                  <a:pt x="25822" y="24258"/>
                  <a:pt x="25806" y="24322"/>
                  <a:pt x="25790" y="24322"/>
                </a:cubicBezTo>
                <a:cubicBezTo>
                  <a:pt x="25740" y="24341"/>
                  <a:pt x="25692" y="24350"/>
                  <a:pt x="25646" y="24350"/>
                </a:cubicBezTo>
                <a:cubicBezTo>
                  <a:pt x="25645" y="24350"/>
                  <a:pt x="25645" y="24350"/>
                  <a:pt x="25644" y="24350"/>
                </a:cubicBezTo>
                <a:lnTo>
                  <a:pt x="25644" y="24350"/>
                </a:lnTo>
                <a:cubicBezTo>
                  <a:pt x="25687" y="24350"/>
                  <a:pt x="25731" y="24341"/>
                  <a:pt x="25774" y="24322"/>
                </a:cubicBezTo>
                <a:cubicBezTo>
                  <a:pt x="25806" y="24306"/>
                  <a:pt x="25822" y="24258"/>
                  <a:pt x="25838" y="24210"/>
                </a:cubicBezTo>
                <a:cubicBezTo>
                  <a:pt x="25789" y="24186"/>
                  <a:pt x="25742" y="24175"/>
                  <a:pt x="25698" y="24174"/>
                </a:cubicBezTo>
                <a:lnTo>
                  <a:pt x="25698" y="24174"/>
                </a:lnTo>
                <a:cubicBezTo>
                  <a:pt x="25699" y="24174"/>
                  <a:pt x="25700" y="24174"/>
                  <a:pt x="25701" y="24174"/>
                </a:cubicBezTo>
                <a:close/>
                <a:moveTo>
                  <a:pt x="25936" y="24081"/>
                </a:moveTo>
                <a:cubicBezTo>
                  <a:pt x="25953" y="24186"/>
                  <a:pt x="25983" y="24278"/>
                  <a:pt x="25998" y="24354"/>
                </a:cubicBezTo>
                <a:cubicBezTo>
                  <a:pt x="25982" y="24274"/>
                  <a:pt x="25950" y="24179"/>
                  <a:pt x="25934" y="24083"/>
                </a:cubicBezTo>
                <a:cubicBezTo>
                  <a:pt x="25935" y="24082"/>
                  <a:pt x="25935" y="24081"/>
                  <a:pt x="25936" y="24081"/>
                </a:cubicBezTo>
                <a:close/>
                <a:moveTo>
                  <a:pt x="25439" y="24290"/>
                </a:moveTo>
                <a:lnTo>
                  <a:pt x="25439" y="24290"/>
                </a:lnTo>
                <a:cubicBezTo>
                  <a:pt x="25390" y="24327"/>
                  <a:pt x="25351" y="24364"/>
                  <a:pt x="25349" y="24422"/>
                </a:cubicBezTo>
                <a:lnTo>
                  <a:pt x="25349" y="24422"/>
                </a:lnTo>
                <a:cubicBezTo>
                  <a:pt x="25348" y="24356"/>
                  <a:pt x="25389" y="24328"/>
                  <a:pt x="25439" y="24290"/>
                </a:cubicBezTo>
                <a:close/>
                <a:moveTo>
                  <a:pt x="23606" y="24514"/>
                </a:moveTo>
                <a:lnTo>
                  <a:pt x="23606" y="24514"/>
                </a:lnTo>
                <a:cubicBezTo>
                  <a:pt x="23698" y="24529"/>
                  <a:pt x="23790" y="24545"/>
                  <a:pt x="23882" y="24546"/>
                </a:cubicBezTo>
                <a:lnTo>
                  <a:pt x="23882" y="24546"/>
                </a:lnTo>
                <a:cubicBezTo>
                  <a:pt x="23898" y="24545"/>
                  <a:pt x="23913" y="24544"/>
                  <a:pt x="23928" y="24542"/>
                </a:cubicBezTo>
                <a:lnTo>
                  <a:pt x="23928" y="24542"/>
                </a:lnTo>
                <a:cubicBezTo>
                  <a:pt x="23916" y="24544"/>
                  <a:pt x="23904" y="24546"/>
                  <a:pt x="23891" y="24546"/>
                </a:cubicBezTo>
                <a:cubicBezTo>
                  <a:pt x="23888" y="24546"/>
                  <a:pt x="23885" y="24546"/>
                  <a:pt x="23882" y="24546"/>
                </a:cubicBezTo>
                <a:lnTo>
                  <a:pt x="23882" y="24546"/>
                </a:lnTo>
                <a:cubicBezTo>
                  <a:pt x="23880" y="24546"/>
                  <a:pt x="23877" y="24546"/>
                  <a:pt x="23875" y="24546"/>
                </a:cubicBezTo>
                <a:cubicBezTo>
                  <a:pt x="23796" y="24546"/>
                  <a:pt x="23701" y="24530"/>
                  <a:pt x="23606" y="24514"/>
                </a:cubicBezTo>
                <a:close/>
                <a:moveTo>
                  <a:pt x="24984" y="23953"/>
                </a:moveTo>
                <a:cubicBezTo>
                  <a:pt x="24997" y="23953"/>
                  <a:pt x="25011" y="23954"/>
                  <a:pt x="25024" y="23955"/>
                </a:cubicBezTo>
                <a:cubicBezTo>
                  <a:pt x="25019" y="23960"/>
                  <a:pt x="25013" y="23965"/>
                  <a:pt x="25007" y="23970"/>
                </a:cubicBezTo>
                <a:lnTo>
                  <a:pt x="25007" y="23970"/>
                </a:lnTo>
                <a:cubicBezTo>
                  <a:pt x="25013" y="23970"/>
                  <a:pt x="25019" y="23970"/>
                  <a:pt x="25024" y="23971"/>
                </a:cubicBezTo>
                <a:cubicBezTo>
                  <a:pt x="24949" y="24036"/>
                  <a:pt x="24858" y="24094"/>
                  <a:pt x="24853" y="24174"/>
                </a:cubicBezTo>
                <a:lnTo>
                  <a:pt x="24853" y="24174"/>
                </a:lnTo>
                <a:cubicBezTo>
                  <a:pt x="24847" y="24091"/>
                  <a:pt x="24930" y="24033"/>
                  <a:pt x="25007" y="23970"/>
                </a:cubicBezTo>
                <a:lnTo>
                  <a:pt x="25007" y="23970"/>
                </a:lnTo>
                <a:cubicBezTo>
                  <a:pt x="24999" y="23969"/>
                  <a:pt x="24992" y="23969"/>
                  <a:pt x="24984" y="23969"/>
                </a:cubicBezTo>
                <a:cubicBezTo>
                  <a:pt x="24844" y="23969"/>
                  <a:pt x="24736" y="24044"/>
                  <a:pt x="24721" y="24147"/>
                </a:cubicBezTo>
                <a:cubicBezTo>
                  <a:pt x="24689" y="24370"/>
                  <a:pt x="24498" y="24450"/>
                  <a:pt x="24386" y="24609"/>
                </a:cubicBezTo>
                <a:cubicBezTo>
                  <a:pt x="24290" y="24562"/>
                  <a:pt x="24210" y="24530"/>
                  <a:pt x="24131" y="24498"/>
                </a:cubicBezTo>
                <a:cubicBezTo>
                  <a:pt x="24066" y="24511"/>
                  <a:pt x="24001" y="24534"/>
                  <a:pt x="23928" y="24542"/>
                </a:cubicBezTo>
                <a:lnTo>
                  <a:pt x="23928" y="24542"/>
                </a:lnTo>
                <a:cubicBezTo>
                  <a:pt x="23994" y="24532"/>
                  <a:pt x="24059" y="24497"/>
                  <a:pt x="24125" y="24483"/>
                </a:cubicBezTo>
                <a:lnTo>
                  <a:pt x="24125" y="24483"/>
                </a:lnTo>
                <a:cubicBezTo>
                  <a:pt x="24108" y="24440"/>
                  <a:pt x="24079" y="24395"/>
                  <a:pt x="24051" y="24338"/>
                </a:cubicBezTo>
                <a:cubicBezTo>
                  <a:pt x="24053" y="24337"/>
                  <a:pt x="24055" y="24336"/>
                  <a:pt x="24058" y="24335"/>
                </a:cubicBezTo>
                <a:lnTo>
                  <a:pt x="24058" y="24335"/>
                </a:lnTo>
                <a:cubicBezTo>
                  <a:pt x="24087" y="24393"/>
                  <a:pt x="24116" y="24437"/>
                  <a:pt x="24131" y="24482"/>
                </a:cubicBezTo>
                <a:cubicBezTo>
                  <a:pt x="24226" y="24434"/>
                  <a:pt x="24322" y="24386"/>
                  <a:pt x="24418" y="24354"/>
                </a:cubicBezTo>
                <a:cubicBezTo>
                  <a:pt x="24498" y="24327"/>
                  <a:pt x="24533" y="24316"/>
                  <a:pt x="24538" y="24286"/>
                </a:cubicBezTo>
                <a:lnTo>
                  <a:pt x="24538" y="24286"/>
                </a:lnTo>
                <a:cubicBezTo>
                  <a:pt x="24535" y="24262"/>
                  <a:pt x="24520" y="24230"/>
                  <a:pt x="24498" y="24179"/>
                </a:cubicBezTo>
                <a:lnTo>
                  <a:pt x="24498" y="24179"/>
                </a:lnTo>
                <a:cubicBezTo>
                  <a:pt x="24356" y="24226"/>
                  <a:pt x="24214" y="24273"/>
                  <a:pt x="24058" y="24335"/>
                </a:cubicBezTo>
                <a:lnTo>
                  <a:pt x="24058" y="24335"/>
                </a:lnTo>
                <a:cubicBezTo>
                  <a:pt x="24055" y="24331"/>
                  <a:pt x="24053" y="24327"/>
                  <a:pt x="24051" y="24322"/>
                </a:cubicBezTo>
                <a:cubicBezTo>
                  <a:pt x="24210" y="24274"/>
                  <a:pt x="24354" y="24210"/>
                  <a:pt x="24498" y="24163"/>
                </a:cubicBezTo>
                <a:lnTo>
                  <a:pt x="24498" y="24163"/>
                </a:lnTo>
                <a:cubicBezTo>
                  <a:pt x="24526" y="24226"/>
                  <a:pt x="24542" y="24262"/>
                  <a:pt x="24538" y="24286"/>
                </a:cubicBezTo>
                <a:lnTo>
                  <a:pt x="24538" y="24286"/>
                </a:lnTo>
                <a:cubicBezTo>
                  <a:pt x="24543" y="24328"/>
                  <a:pt x="24511" y="24339"/>
                  <a:pt x="24418" y="24370"/>
                </a:cubicBezTo>
                <a:cubicBezTo>
                  <a:pt x="24328" y="24400"/>
                  <a:pt x="24238" y="24444"/>
                  <a:pt x="24148" y="24489"/>
                </a:cubicBezTo>
                <a:lnTo>
                  <a:pt x="24148" y="24489"/>
                </a:lnTo>
                <a:cubicBezTo>
                  <a:pt x="24142" y="24486"/>
                  <a:pt x="24137" y="24484"/>
                  <a:pt x="24131" y="24482"/>
                </a:cubicBezTo>
                <a:cubicBezTo>
                  <a:pt x="24129" y="24482"/>
                  <a:pt x="24127" y="24482"/>
                  <a:pt x="24125" y="24483"/>
                </a:cubicBezTo>
                <a:lnTo>
                  <a:pt x="24125" y="24483"/>
                </a:lnTo>
                <a:cubicBezTo>
                  <a:pt x="24127" y="24488"/>
                  <a:pt x="24129" y="24493"/>
                  <a:pt x="24131" y="24498"/>
                </a:cubicBezTo>
                <a:cubicBezTo>
                  <a:pt x="24137" y="24495"/>
                  <a:pt x="24142" y="24492"/>
                  <a:pt x="24148" y="24489"/>
                </a:cubicBezTo>
                <a:lnTo>
                  <a:pt x="24148" y="24489"/>
                </a:lnTo>
                <a:cubicBezTo>
                  <a:pt x="24222" y="24518"/>
                  <a:pt x="24297" y="24549"/>
                  <a:pt x="24386" y="24593"/>
                </a:cubicBezTo>
                <a:cubicBezTo>
                  <a:pt x="24514" y="24434"/>
                  <a:pt x="24689" y="24354"/>
                  <a:pt x="24721" y="24131"/>
                </a:cubicBezTo>
                <a:cubicBezTo>
                  <a:pt x="24736" y="24029"/>
                  <a:pt x="24844" y="23953"/>
                  <a:pt x="24984" y="23953"/>
                </a:cubicBezTo>
                <a:close/>
                <a:moveTo>
                  <a:pt x="25120" y="24402"/>
                </a:moveTo>
                <a:cubicBezTo>
                  <a:pt x="25120" y="24450"/>
                  <a:pt x="25120" y="24530"/>
                  <a:pt x="25104" y="24625"/>
                </a:cubicBezTo>
                <a:cubicBezTo>
                  <a:pt x="25104" y="24530"/>
                  <a:pt x="25120" y="24450"/>
                  <a:pt x="25120" y="24402"/>
                </a:cubicBezTo>
                <a:close/>
                <a:moveTo>
                  <a:pt x="25750" y="24586"/>
                </a:moveTo>
                <a:cubicBezTo>
                  <a:pt x="25753" y="24588"/>
                  <a:pt x="25755" y="24590"/>
                  <a:pt x="25758" y="24593"/>
                </a:cubicBezTo>
                <a:cubicBezTo>
                  <a:pt x="25727" y="24609"/>
                  <a:pt x="25711" y="24625"/>
                  <a:pt x="25695" y="24641"/>
                </a:cubicBezTo>
                <a:cubicBezTo>
                  <a:pt x="25701" y="24653"/>
                  <a:pt x="25702" y="24663"/>
                  <a:pt x="25702" y="24671"/>
                </a:cubicBezTo>
                <a:lnTo>
                  <a:pt x="25702" y="24671"/>
                </a:lnTo>
                <a:cubicBezTo>
                  <a:pt x="25701" y="24667"/>
                  <a:pt x="25699" y="24662"/>
                  <a:pt x="25695" y="24657"/>
                </a:cubicBezTo>
                <a:lnTo>
                  <a:pt x="25615" y="24657"/>
                </a:lnTo>
                <a:cubicBezTo>
                  <a:pt x="25615" y="24641"/>
                  <a:pt x="25599" y="24625"/>
                  <a:pt x="25599" y="24609"/>
                </a:cubicBezTo>
                <a:cubicBezTo>
                  <a:pt x="25600" y="24609"/>
                  <a:pt x="25601" y="24608"/>
                  <a:pt x="25602" y="24607"/>
                </a:cubicBezTo>
                <a:lnTo>
                  <a:pt x="25602" y="24607"/>
                </a:lnTo>
                <a:cubicBezTo>
                  <a:pt x="25607" y="24619"/>
                  <a:pt x="25615" y="24630"/>
                  <a:pt x="25615" y="24641"/>
                </a:cubicBezTo>
                <a:lnTo>
                  <a:pt x="25695" y="24641"/>
                </a:lnTo>
                <a:cubicBezTo>
                  <a:pt x="25709" y="24627"/>
                  <a:pt x="25724" y="24612"/>
                  <a:pt x="25750" y="24586"/>
                </a:cubicBezTo>
                <a:close/>
                <a:moveTo>
                  <a:pt x="25535" y="24466"/>
                </a:moveTo>
                <a:cubicBezTo>
                  <a:pt x="25487" y="24546"/>
                  <a:pt x="25455" y="24609"/>
                  <a:pt x="25407" y="24673"/>
                </a:cubicBezTo>
                <a:cubicBezTo>
                  <a:pt x="25452" y="24614"/>
                  <a:pt x="25483" y="24540"/>
                  <a:pt x="25526" y="24466"/>
                </a:cubicBezTo>
                <a:lnTo>
                  <a:pt x="25526" y="24466"/>
                </a:lnTo>
                <a:cubicBezTo>
                  <a:pt x="25529" y="24466"/>
                  <a:pt x="25532" y="24466"/>
                  <a:pt x="25535" y="24466"/>
                </a:cubicBezTo>
                <a:close/>
                <a:moveTo>
                  <a:pt x="24194" y="19343"/>
                </a:moveTo>
                <a:cubicBezTo>
                  <a:pt x="24194" y="19391"/>
                  <a:pt x="24194" y="19455"/>
                  <a:pt x="24210" y="19502"/>
                </a:cubicBezTo>
                <a:cubicBezTo>
                  <a:pt x="23955" y="19614"/>
                  <a:pt x="23891" y="19838"/>
                  <a:pt x="24019" y="20157"/>
                </a:cubicBezTo>
                <a:cubicBezTo>
                  <a:pt x="23891" y="19838"/>
                  <a:pt x="23955" y="19614"/>
                  <a:pt x="24194" y="19502"/>
                </a:cubicBezTo>
                <a:cubicBezTo>
                  <a:pt x="24194" y="19457"/>
                  <a:pt x="24194" y="19411"/>
                  <a:pt x="24181" y="19351"/>
                </a:cubicBezTo>
                <a:lnTo>
                  <a:pt x="24181" y="19351"/>
                </a:lnTo>
                <a:cubicBezTo>
                  <a:pt x="24027" y="19444"/>
                  <a:pt x="23903" y="19538"/>
                  <a:pt x="23780" y="19646"/>
                </a:cubicBezTo>
                <a:cubicBezTo>
                  <a:pt x="23524" y="19870"/>
                  <a:pt x="23285" y="20109"/>
                  <a:pt x="22742" y="20157"/>
                </a:cubicBezTo>
                <a:cubicBezTo>
                  <a:pt x="22726" y="20173"/>
                  <a:pt x="22710" y="20189"/>
                  <a:pt x="22694" y="20205"/>
                </a:cubicBezTo>
                <a:cubicBezTo>
                  <a:pt x="22630" y="20269"/>
                  <a:pt x="22583" y="20332"/>
                  <a:pt x="22551" y="20396"/>
                </a:cubicBezTo>
                <a:cubicBezTo>
                  <a:pt x="22616" y="20450"/>
                  <a:pt x="22670" y="20479"/>
                  <a:pt x="22716" y="20479"/>
                </a:cubicBezTo>
                <a:lnTo>
                  <a:pt x="22716" y="20479"/>
                </a:lnTo>
                <a:cubicBezTo>
                  <a:pt x="22794" y="20478"/>
                  <a:pt x="22845" y="20400"/>
                  <a:pt x="22885" y="20226"/>
                </a:cubicBezTo>
                <a:lnTo>
                  <a:pt x="22885" y="20226"/>
                </a:lnTo>
                <a:cubicBezTo>
                  <a:pt x="22845" y="20401"/>
                  <a:pt x="22793" y="20479"/>
                  <a:pt x="22718" y="20479"/>
                </a:cubicBezTo>
                <a:cubicBezTo>
                  <a:pt x="22717" y="20479"/>
                  <a:pt x="22716" y="20479"/>
                  <a:pt x="22716" y="20479"/>
                </a:cubicBezTo>
                <a:lnTo>
                  <a:pt x="22716" y="20479"/>
                </a:lnTo>
                <a:cubicBezTo>
                  <a:pt x="22715" y="20479"/>
                  <a:pt x="22714" y="20479"/>
                  <a:pt x="22714" y="20479"/>
                </a:cubicBezTo>
                <a:cubicBezTo>
                  <a:pt x="22665" y="20479"/>
                  <a:pt x="22607" y="20450"/>
                  <a:pt x="22535" y="20396"/>
                </a:cubicBezTo>
                <a:cubicBezTo>
                  <a:pt x="22519" y="20444"/>
                  <a:pt x="22487" y="20492"/>
                  <a:pt x="22455" y="20540"/>
                </a:cubicBezTo>
                <a:cubicBezTo>
                  <a:pt x="22407" y="20667"/>
                  <a:pt x="22375" y="20779"/>
                  <a:pt x="22343" y="20907"/>
                </a:cubicBezTo>
                <a:cubicBezTo>
                  <a:pt x="22311" y="21130"/>
                  <a:pt x="22295" y="21370"/>
                  <a:pt x="22295" y="21625"/>
                </a:cubicBezTo>
                <a:cubicBezTo>
                  <a:pt x="22311" y="21896"/>
                  <a:pt x="22327" y="22168"/>
                  <a:pt x="22311" y="22439"/>
                </a:cubicBezTo>
                <a:cubicBezTo>
                  <a:pt x="22343" y="22423"/>
                  <a:pt x="22391" y="22423"/>
                  <a:pt x="22423" y="22423"/>
                </a:cubicBezTo>
                <a:cubicBezTo>
                  <a:pt x="22375" y="22423"/>
                  <a:pt x="22343" y="22439"/>
                  <a:pt x="22311" y="22439"/>
                </a:cubicBezTo>
                <a:cubicBezTo>
                  <a:pt x="22311" y="22519"/>
                  <a:pt x="22295" y="22615"/>
                  <a:pt x="22279" y="22694"/>
                </a:cubicBezTo>
                <a:cubicBezTo>
                  <a:pt x="22263" y="22790"/>
                  <a:pt x="22247" y="22886"/>
                  <a:pt x="22200" y="22966"/>
                </a:cubicBezTo>
                <a:cubicBezTo>
                  <a:pt x="22231" y="22998"/>
                  <a:pt x="22263" y="23029"/>
                  <a:pt x="22279" y="23061"/>
                </a:cubicBezTo>
                <a:cubicBezTo>
                  <a:pt x="22391" y="23205"/>
                  <a:pt x="22503" y="23333"/>
                  <a:pt x="22614" y="23460"/>
                </a:cubicBezTo>
                <a:cubicBezTo>
                  <a:pt x="22646" y="23492"/>
                  <a:pt x="22662" y="23508"/>
                  <a:pt x="22694" y="23540"/>
                </a:cubicBezTo>
                <a:cubicBezTo>
                  <a:pt x="22710" y="23556"/>
                  <a:pt x="22726" y="23572"/>
                  <a:pt x="22742" y="23588"/>
                </a:cubicBezTo>
                <a:cubicBezTo>
                  <a:pt x="22742" y="23556"/>
                  <a:pt x="22742" y="23524"/>
                  <a:pt x="22742" y="23492"/>
                </a:cubicBezTo>
                <a:cubicBezTo>
                  <a:pt x="22790" y="23460"/>
                  <a:pt x="22822" y="23428"/>
                  <a:pt x="22870" y="23412"/>
                </a:cubicBezTo>
                <a:lnTo>
                  <a:pt x="22870" y="23412"/>
                </a:lnTo>
                <a:lnTo>
                  <a:pt x="22758" y="23492"/>
                </a:lnTo>
                <a:cubicBezTo>
                  <a:pt x="22742" y="23524"/>
                  <a:pt x="22742" y="23556"/>
                  <a:pt x="22742" y="23588"/>
                </a:cubicBezTo>
                <a:cubicBezTo>
                  <a:pt x="22806" y="23652"/>
                  <a:pt x="22854" y="23716"/>
                  <a:pt x="22918" y="23780"/>
                </a:cubicBezTo>
                <a:cubicBezTo>
                  <a:pt x="22918" y="23764"/>
                  <a:pt x="22918" y="23764"/>
                  <a:pt x="22934" y="23764"/>
                </a:cubicBezTo>
                <a:cubicBezTo>
                  <a:pt x="22982" y="23716"/>
                  <a:pt x="23029" y="23620"/>
                  <a:pt x="23077" y="23604"/>
                </a:cubicBezTo>
                <a:cubicBezTo>
                  <a:pt x="23104" y="23593"/>
                  <a:pt x="23132" y="23590"/>
                  <a:pt x="23159" y="23590"/>
                </a:cubicBezTo>
                <a:cubicBezTo>
                  <a:pt x="23160" y="23590"/>
                  <a:pt x="23161" y="23590"/>
                  <a:pt x="23162" y="23590"/>
                </a:cubicBezTo>
                <a:lnTo>
                  <a:pt x="23162" y="23590"/>
                </a:lnTo>
                <a:cubicBezTo>
                  <a:pt x="23163" y="23590"/>
                  <a:pt x="23164" y="23590"/>
                  <a:pt x="23165" y="23590"/>
                </a:cubicBezTo>
                <a:cubicBezTo>
                  <a:pt x="23209" y="23590"/>
                  <a:pt x="23254" y="23600"/>
                  <a:pt x="23286" y="23603"/>
                </a:cubicBezTo>
                <a:lnTo>
                  <a:pt x="23286" y="23603"/>
                </a:lnTo>
                <a:cubicBezTo>
                  <a:pt x="23460" y="23508"/>
                  <a:pt x="23602" y="23413"/>
                  <a:pt x="23729" y="23319"/>
                </a:cubicBezTo>
                <a:lnTo>
                  <a:pt x="23729" y="23319"/>
                </a:lnTo>
                <a:cubicBezTo>
                  <a:pt x="23602" y="23414"/>
                  <a:pt x="23459" y="23509"/>
                  <a:pt x="23301" y="23604"/>
                </a:cubicBezTo>
                <a:cubicBezTo>
                  <a:pt x="23296" y="23604"/>
                  <a:pt x="23291" y="23604"/>
                  <a:pt x="23286" y="23603"/>
                </a:cubicBezTo>
                <a:lnTo>
                  <a:pt x="23286" y="23603"/>
                </a:lnTo>
                <a:cubicBezTo>
                  <a:pt x="23286" y="23603"/>
                  <a:pt x="23285" y="23604"/>
                  <a:pt x="23285" y="23604"/>
                </a:cubicBezTo>
                <a:cubicBezTo>
                  <a:pt x="23264" y="23604"/>
                  <a:pt x="23216" y="23590"/>
                  <a:pt x="23162" y="23590"/>
                </a:cubicBezTo>
                <a:lnTo>
                  <a:pt x="23162" y="23590"/>
                </a:lnTo>
                <a:cubicBezTo>
                  <a:pt x="23138" y="23590"/>
                  <a:pt x="23114" y="23594"/>
                  <a:pt x="23093" y="23604"/>
                </a:cubicBezTo>
                <a:cubicBezTo>
                  <a:pt x="23029" y="23620"/>
                  <a:pt x="22982" y="23716"/>
                  <a:pt x="22934" y="23764"/>
                </a:cubicBezTo>
                <a:cubicBezTo>
                  <a:pt x="22934" y="23764"/>
                  <a:pt x="22918" y="23764"/>
                  <a:pt x="22918" y="23780"/>
                </a:cubicBezTo>
                <a:cubicBezTo>
                  <a:pt x="23029" y="23891"/>
                  <a:pt x="23141" y="24003"/>
                  <a:pt x="23253" y="24115"/>
                </a:cubicBezTo>
                <a:cubicBezTo>
                  <a:pt x="23365" y="24242"/>
                  <a:pt x="23492" y="24370"/>
                  <a:pt x="23604" y="24514"/>
                </a:cubicBezTo>
                <a:cubicBezTo>
                  <a:pt x="23668" y="24609"/>
                  <a:pt x="23732" y="24689"/>
                  <a:pt x="23811" y="24785"/>
                </a:cubicBezTo>
                <a:lnTo>
                  <a:pt x="24115" y="24785"/>
                </a:lnTo>
                <a:cubicBezTo>
                  <a:pt x="24131" y="24785"/>
                  <a:pt x="24163" y="24785"/>
                  <a:pt x="24194" y="24769"/>
                </a:cubicBezTo>
                <a:cubicBezTo>
                  <a:pt x="24290" y="24769"/>
                  <a:pt x="24370" y="24753"/>
                  <a:pt x="24466" y="24753"/>
                </a:cubicBezTo>
                <a:cubicBezTo>
                  <a:pt x="24625" y="24737"/>
                  <a:pt x="24785" y="24737"/>
                  <a:pt x="24945" y="24721"/>
                </a:cubicBezTo>
                <a:lnTo>
                  <a:pt x="25359" y="24721"/>
                </a:lnTo>
                <a:cubicBezTo>
                  <a:pt x="25375" y="24705"/>
                  <a:pt x="25391" y="24689"/>
                  <a:pt x="25407" y="24673"/>
                </a:cubicBezTo>
                <a:lnTo>
                  <a:pt x="25407" y="24673"/>
                </a:lnTo>
                <a:cubicBezTo>
                  <a:pt x="25391" y="24689"/>
                  <a:pt x="25375" y="24705"/>
                  <a:pt x="25375" y="24737"/>
                </a:cubicBezTo>
                <a:cubicBezTo>
                  <a:pt x="25471" y="24737"/>
                  <a:pt x="25583" y="24753"/>
                  <a:pt x="25679" y="24785"/>
                </a:cubicBezTo>
                <a:cubicBezTo>
                  <a:pt x="25711" y="24785"/>
                  <a:pt x="25742" y="24801"/>
                  <a:pt x="25774" y="24817"/>
                </a:cubicBezTo>
                <a:cubicBezTo>
                  <a:pt x="26062" y="24418"/>
                  <a:pt x="26205" y="23939"/>
                  <a:pt x="26987" y="23843"/>
                </a:cubicBezTo>
                <a:cubicBezTo>
                  <a:pt x="27035" y="23460"/>
                  <a:pt x="27147" y="23109"/>
                  <a:pt x="27259" y="22774"/>
                </a:cubicBezTo>
                <a:lnTo>
                  <a:pt x="27291" y="22678"/>
                </a:lnTo>
                <a:lnTo>
                  <a:pt x="27291" y="22678"/>
                </a:lnTo>
                <a:cubicBezTo>
                  <a:pt x="27291" y="22678"/>
                  <a:pt x="27291" y="22678"/>
                  <a:pt x="27291" y="22678"/>
                </a:cubicBezTo>
                <a:cubicBezTo>
                  <a:pt x="27322" y="22567"/>
                  <a:pt x="27354" y="22439"/>
                  <a:pt x="27386" y="22327"/>
                </a:cubicBezTo>
                <a:cubicBezTo>
                  <a:pt x="27370" y="22263"/>
                  <a:pt x="27354" y="22200"/>
                  <a:pt x="27338" y="22136"/>
                </a:cubicBezTo>
                <a:cubicBezTo>
                  <a:pt x="27275" y="22168"/>
                  <a:pt x="27243" y="22184"/>
                  <a:pt x="27163" y="22216"/>
                </a:cubicBezTo>
                <a:cubicBezTo>
                  <a:pt x="27165" y="22209"/>
                  <a:pt x="27166" y="22203"/>
                  <a:pt x="27168" y="22198"/>
                </a:cubicBezTo>
                <a:lnTo>
                  <a:pt x="27168" y="22198"/>
                </a:lnTo>
                <a:cubicBezTo>
                  <a:pt x="27166" y="22198"/>
                  <a:pt x="27165" y="22199"/>
                  <a:pt x="27163" y="22200"/>
                </a:cubicBezTo>
                <a:cubicBezTo>
                  <a:pt x="27173" y="22162"/>
                  <a:pt x="27184" y="22129"/>
                  <a:pt x="27195" y="22097"/>
                </a:cubicBezTo>
                <a:lnTo>
                  <a:pt x="27195" y="22097"/>
                </a:lnTo>
                <a:cubicBezTo>
                  <a:pt x="27187" y="22128"/>
                  <a:pt x="27178" y="22161"/>
                  <a:pt x="27168" y="22198"/>
                </a:cubicBezTo>
                <a:lnTo>
                  <a:pt x="27168" y="22198"/>
                </a:lnTo>
                <a:cubicBezTo>
                  <a:pt x="27245" y="22167"/>
                  <a:pt x="27292" y="22151"/>
                  <a:pt x="27354" y="22120"/>
                </a:cubicBezTo>
                <a:cubicBezTo>
                  <a:pt x="27370" y="22184"/>
                  <a:pt x="27370" y="22247"/>
                  <a:pt x="27386" y="22311"/>
                </a:cubicBezTo>
                <a:cubicBezTo>
                  <a:pt x="27434" y="22104"/>
                  <a:pt x="27466" y="21880"/>
                  <a:pt x="27450" y="21641"/>
                </a:cubicBezTo>
                <a:lnTo>
                  <a:pt x="27450" y="21641"/>
                </a:lnTo>
                <a:cubicBezTo>
                  <a:pt x="27450" y="21641"/>
                  <a:pt x="27449" y="21641"/>
                  <a:pt x="27449" y="21641"/>
                </a:cubicBezTo>
                <a:lnTo>
                  <a:pt x="27449" y="21641"/>
                </a:lnTo>
                <a:cubicBezTo>
                  <a:pt x="27432" y="21456"/>
                  <a:pt x="27400" y="21284"/>
                  <a:pt x="27322" y="21082"/>
                </a:cubicBezTo>
                <a:cubicBezTo>
                  <a:pt x="27291" y="20987"/>
                  <a:pt x="27243" y="20907"/>
                  <a:pt x="27195" y="20811"/>
                </a:cubicBezTo>
                <a:cubicBezTo>
                  <a:pt x="27147" y="20747"/>
                  <a:pt x="27115" y="20667"/>
                  <a:pt x="27067" y="20604"/>
                </a:cubicBezTo>
                <a:cubicBezTo>
                  <a:pt x="27019" y="20524"/>
                  <a:pt x="26955" y="20460"/>
                  <a:pt x="26892" y="20396"/>
                </a:cubicBezTo>
                <a:cubicBezTo>
                  <a:pt x="26844" y="20332"/>
                  <a:pt x="26780" y="20284"/>
                  <a:pt x="26716" y="20221"/>
                </a:cubicBezTo>
                <a:lnTo>
                  <a:pt x="26716" y="20221"/>
                </a:lnTo>
                <a:cubicBezTo>
                  <a:pt x="26716" y="20221"/>
                  <a:pt x="26716" y="20221"/>
                  <a:pt x="26716" y="20221"/>
                </a:cubicBezTo>
                <a:cubicBezTo>
                  <a:pt x="26700" y="20205"/>
                  <a:pt x="26700" y="20205"/>
                  <a:pt x="26684" y="20205"/>
                </a:cubicBezTo>
                <a:cubicBezTo>
                  <a:pt x="26620" y="20141"/>
                  <a:pt x="26556" y="20077"/>
                  <a:pt x="26477" y="20029"/>
                </a:cubicBezTo>
                <a:cubicBezTo>
                  <a:pt x="26381" y="19965"/>
                  <a:pt x="26285" y="19917"/>
                  <a:pt x="26189" y="19854"/>
                </a:cubicBezTo>
                <a:cubicBezTo>
                  <a:pt x="26046" y="19790"/>
                  <a:pt x="25902" y="19710"/>
                  <a:pt x="25758" y="19662"/>
                </a:cubicBezTo>
                <a:cubicBezTo>
                  <a:pt x="25742" y="19678"/>
                  <a:pt x="25711" y="19678"/>
                  <a:pt x="25663" y="19678"/>
                </a:cubicBezTo>
                <a:cubicBezTo>
                  <a:pt x="25567" y="19662"/>
                  <a:pt x="25471" y="19662"/>
                  <a:pt x="25359" y="19662"/>
                </a:cubicBezTo>
                <a:lnTo>
                  <a:pt x="25679" y="19662"/>
                </a:lnTo>
                <a:cubicBezTo>
                  <a:pt x="25689" y="19667"/>
                  <a:pt x="25700" y="19669"/>
                  <a:pt x="25710" y="19669"/>
                </a:cubicBezTo>
                <a:cubicBezTo>
                  <a:pt x="25730" y="19669"/>
                  <a:pt x="25748" y="19662"/>
                  <a:pt x="25758" y="19662"/>
                </a:cubicBezTo>
                <a:cubicBezTo>
                  <a:pt x="25631" y="19598"/>
                  <a:pt x="25503" y="19566"/>
                  <a:pt x="25375" y="19518"/>
                </a:cubicBezTo>
                <a:cubicBezTo>
                  <a:pt x="25375" y="19525"/>
                  <a:pt x="25373" y="19529"/>
                  <a:pt x="25369" y="19531"/>
                </a:cubicBezTo>
                <a:lnTo>
                  <a:pt x="25369" y="19531"/>
                </a:lnTo>
                <a:lnTo>
                  <a:pt x="25359" y="19526"/>
                </a:lnTo>
                <a:lnTo>
                  <a:pt x="25359" y="19526"/>
                </a:lnTo>
                <a:cubicBezTo>
                  <a:pt x="25359" y="19522"/>
                  <a:pt x="25359" y="19518"/>
                  <a:pt x="25359" y="19518"/>
                </a:cubicBezTo>
                <a:cubicBezTo>
                  <a:pt x="25248" y="19487"/>
                  <a:pt x="25136" y="19455"/>
                  <a:pt x="25024" y="19439"/>
                </a:cubicBezTo>
                <a:lnTo>
                  <a:pt x="25008" y="19439"/>
                </a:lnTo>
                <a:cubicBezTo>
                  <a:pt x="25008" y="19453"/>
                  <a:pt x="25008" y="19454"/>
                  <a:pt x="24998" y="19455"/>
                </a:cubicBezTo>
                <a:lnTo>
                  <a:pt x="24998" y="19455"/>
                </a:lnTo>
                <a:cubicBezTo>
                  <a:pt x="25028" y="19542"/>
                  <a:pt x="25057" y="19602"/>
                  <a:pt x="25072" y="19662"/>
                </a:cubicBezTo>
                <a:cubicBezTo>
                  <a:pt x="25040" y="19598"/>
                  <a:pt x="25024" y="19534"/>
                  <a:pt x="24992" y="19455"/>
                </a:cubicBezTo>
                <a:cubicBezTo>
                  <a:pt x="24994" y="19455"/>
                  <a:pt x="24996" y="19455"/>
                  <a:pt x="24998" y="19455"/>
                </a:cubicBezTo>
                <a:lnTo>
                  <a:pt x="24998" y="19455"/>
                </a:lnTo>
                <a:cubicBezTo>
                  <a:pt x="24996" y="19449"/>
                  <a:pt x="24994" y="19444"/>
                  <a:pt x="24992" y="19439"/>
                </a:cubicBezTo>
                <a:lnTo>
                  <a:pt x="25008" y="19439"/>
                </a:lnTo>
                <a:cubicBezTo>
                  <a:pt x="24737" y="19391"/>
                  <a:pt x="24450" y="19359"/>
                  <a:pt x="24194" y="19343"/>
                </a:cubicBezTo>
                <a:close/>
                <a:moveTo>
                  <a:pt x="27268" y="25203"/>
                </a:moveTo>
                <a:lnTo>
                  <a:pt x="27268" y="25203"/>
                </a:lnTo>
                <a:cubicBezTo>
                  <a:pt x="27224" y="25242"/>
                  <a:pt x="27172" y="25266"/>
                  <a:pt x="27105" y="25266"/>
                </a:cubicBezTo>
                <a:cubicBezTo>
                  <a:pt x="27093" y="25266"/>
                  <a:pt x="27080" y="25265"/>
                  <a:pt x="27067" y="25264"/>
                </a:cubicBezTo>
                <a:cubicBezTo>
                  <a:pt x="27150" y="25264"/>
                  <a:pt x="27213" y="25244"/>
                  <a:pt x="27268" y="25203"/>
                </a:cubicBezTo>
                <a:close/>
                <a:moveTo>
                  <a:pt x="27466" y="25216"/>
                </a:moveTo>
                <a:lnTo>
                  <a:pt x="27466" y="25216"/>
                </a:lnTo>
                <a:cubicBezTo>
                  <a:pt x="27418" y="25264"/>
                  <a:pt x="27386" y="25296"/>
                  <a:pt x="27338" y="25344"/>
                </a:cubicBezTo>
                <a:cubicBezTo>
                  <a:pt x="27370" y="25296"/>
                  <a:pt x="27418" y="25264"/>
                  <a:pt x="27466" y="25216"/>
                </a:cubicBezTo>
                <a:close/>
                <a:moveTo>
                  <a:pt x="27067" y="25264"/>
                </a:moveTo>
                <a:cubicBezTo>
                  <a:pt x="26955" y="25264"/>
                  <a:pt x="26828" y="25312"/>
                  <a:pt x="26716" y="25375"/>
                </a:cubicBezTo>
                <a:cubicBezTo>
                  <a:pt x="26812" y="25312"/>
                  <a:pt x="26955" y="25264"/>
                  <a:pt x="27067" y="25264"/>
                </a:cubicBez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652" y="25583"/>
                  <a:pt x="26604" y="25631"/>
                  <a:pt x="26556" y="25679"/>
                </a:cubicBezTo>
                <a:lnTo>
                  <a:pt x="26700" y="25519"/>
                </a:ln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735" y="25603"/>
                  <a:pt x="26755" y="25650"/>
                  <a:pt x="26752" y="25686"/>
                </a:cubicBezTo>
                <a:lnTo>
                  <a:pt x="26752" y="25686"/>
                </a:lnTo>
                <a:cubicBezTo>
                  <a:pt x="26750" y="25650"/>
                  <a:pt x="26731" y="25600"/>
                  <a:pt x="26700" y="25519"/>
                </a:cubicBezTo>
                <a:close/>
                <a:moveTo>
                  <a:pt x="20939" y="25663"/>
                </a:moveTo>
                <a:cubicBezTo>
                  <a:pt x="20923" y="25663"/>
                  <a:pt x="20907" y="25695"/>
                  <a:pt x="20891" y="25727"/>
                </a:cubicBezTo>
                <a:lnTo>
                  <a:pt x="20939" y="25663"/>
                </a:lnTo>
                <a:close/>
                <a:moveTo>
                  <a:pt x="26752" y="25686"/>
                </a:moveTo>
                <a:cubicBezTo>
                  <a:pt x="26755" y="25741"/>
                  <a:pt x="26717" y="25764"/>
                  <a:pt x="26620" y="25822"/>
                </a:cubicBezTo>
                <a:cubicBezTo>
                  <a:pt x="26710" y="25759"/>
                  <a:pt x="26749" y="25732"/>
                  <a:pt x="26752" y="25686"/>
                </a:cubicBezTo>
                <a:close/>
                <a:moveTo>
                  <a:pt x="20210" y="24815"/>
                </a:moveTo>
                <a:cubicBezTo>
                  <a:pt x="19900" y="24815"/>
                  <a:pt x="19595" y="24912"/>
                  <a:pt x="19455" y="25184"/>
                </a:cubicBezTo>
                <a:cubicBezTo>
                  <a:pt x="19518" y="25671"/>
                  <a:pt x="19975" y="25941"/>
                  <a:pt x="20378" y="25941"/>
                </a:cubicBezTo>
                <a:cubicBezTo>
                  <a:pt x="20583" y="25941"/>
                  <a:pt x="20773" y="25871"/>
                  <a:pt x="20891" y="25727"/>
                </a:cubicBezTo>
                <a:cubicBezTo>
                  <a:pt x="20907" y="25679"/>
                  <a:pt x="20923" y="25663"/>
                  <a:pt x="20939" y="25647"/>
                </a:cubicBezTo>
                <a:cubicBezTo>
                  <a:pt x="21019" y="25503"/>
                  <a:pt x="21050" y="25296"/>
                  <a:pt x="20955" y="25008"/>
                </a:cubicBezTo>
                <a:cubicBezTo>
                  <a:pt x="20793" y="24900"/>
                  <a:pt x="20500" y="24815"/>
                  <a:pt x="20210" y="24815"/>
                </a:cubicBezTo>
                <a:close/>
                <a:moveTo>
                  <a:pt x="27291" y="25056"/>
                </a:moveTo>
                <a:cubicBezTo>
                  <a:pt x="26885" y="25165"/>
                  <a:pt x="26602" y="25336"/>
                  <a:pt x="26380" y="25567"/>
                </a:cubicBezTo>
                <a:lnTo>
                  <a:pt x="26380" y="25567"/>
                </a:lnTo>
                <a:cubicBezTo>
                  <a:pt x="26515" y="25559"/>
                  <a:pt x="26607" y="25454"/>
                  <a:pt x="26714" y="25377"/>
                </a:cubicBezTo>
                <a:lnTo>
                  <a:pt x="26714" y="25377"/>
                </a:lnTo>
                <a:cubicBezTo>
                  <a:pt x="26603" y="25457"/>
                  <a:pt x="26508" y="25567"/>
                  <a:pt x="26365" y="25583"/>
                </a:cubicBezTo>
                <a:cubicBezTo>
                  <a:pt x="26370" y="25577"/>
                  <a:pt x="26375" y="25572"/>
                  <a:pt x="26380" y="25567"/>
                </a:cubicBezTo>
                <a:lnTo>
                  <a:pt x="26380" y="25567"/>
                </a:lnTo>
                <a:cubicBezTo>
                  <a:pt x="26375" y="25567"/>
                  <a:pt x="26370" y="25567"/>
                  <a:pt x="26365" y="25567"/>
                </a:cubicBezTo>
                <a:cubicBezTo>
                  <a:pt x="26269" y="25647"/>
                  <a:pt x="26205" y="25743"/>
                  <a:pt x="26126" y="25822"/>
                </a:cubicBezTo>
                <a:cubicBezTo>
                  <a:pt x="26046" y="25934"/>
                  <a:pt x="25950" y="26062"/>
                  <a:pt x="25870" y="26173"/>
                </a:cubicBezTo>
                <a:cubicBezTo>
                  <a:pt x="25822" y="26237"/>
                  <a:pt x="25774" y="26301"/>
                  <a:pt x="25727" y="26365"/>
                </a:cubicBezTo>
                <a:cubicBezTo>
                  <a:pt x="25711" y="26397"/>
                  <a:pt x="25695" y="26413"/>
                  <a:pt x="25663" y="26445"/>
                </a:cubicBezTo>
                <a:cubicBezTo>
                  <a:pt x="25742" y="26477"/>
                  <a:pt x="25822" y="26493"/>
                  <a:pt x="25886" y="26493"/>
                </a:cubicBezTo>
                <a:lnTo>
                  <a:pt x="25902" y="26493"/>
                </a:lnTo>
                <a:cubicBezTo>
                  <a:pt x="25902" y="26493"/>
                  <a:pt x="25902" y="26492"/>
                  <a:pt x="25902" y="26492"/>
                </a:cubicBezTo>
                <a:lnTo>
                  <a:pt x="25902" y="26492"/>
                </a:lnTo>
                <a:cubicBezTo>
                  <a:pt x="26120" y="26485"/>
                  <a:pt x="26322" y="26329"/>
                  <a:pt x="26525" y="26157"/>
                </a:cubicBezTo>
                <a:cubicBezTo>
                  <a:pt x="26493" y="26157"/>
                  <a:pt x="26477" y="26142"/>
                  <a:pt x="26445" y="26110"/>
                </a:cubicBezTo>
                <a:lnTo>
                  <a:pt x="26445" y="26110"/>
                </a:lnTo>
                <a:cubicBezTo>
                  <a:pt x="26477" y="26142"/>
                  <a:pt x="26509" y="26157"/>
                  <a:pt x="26525" y="26157"/>
                </a:cubicBezTo>
                <a:cubicBezTo>
                  <a:pt x="26620" y="26078"/>
                  <a:pt x="26732" y="25998"/>
                  <a:pt x="26828" y="25918"/>
                </a:cubicBezTo>
                <a:cubicBezTo>
                  <a:pt x="26892" y="25870"/>
                  <a:pt x="26971" y="25822"/>
                  <a:pt x="27035" y="25774"/>
                </a:cubicBezTo>
                <a:cubicBezTo>
                  <a:pt x="26987" y="25743"/>
                  <a:pt x="26955" y="25711"/>
                  <a:pt x="26908" y="25679"/>
                </a:cubicBezTo>
                <a:cubicBezTo>
                  <a:pt x="26909" y="25675"/>
                  <a:pt x="26910" y="25670"/>
                  <a:pt x="26911" y="25666"/>
                </a:cubicBezTo>
                <a:lnTo>
                  <a:pt x="26911" y="25666"/>
                </a:lnTo>
                <a:cubicBezTo>
                  <a:pt x="26910" y="25665"/>
                  <a:pt x="26909" y="25664"/>
                  <a:pt x="26908" y="25663"/>
                </a:cubicBezTo>
                <a:cubicBezTo>
                  <a:pt x="26937" y="25575"/>
                  <a:pt x="26992" y="25501"/>
                  <a:pt x="27075" y="25501"/>
                </a:cubicBezTo>
                <a:cubicBezTo>
                  <a:pt x="27083" y="25501"/>
                  <a:pt x="27091" y="25502"/>
                  <a:pt x="27099" y="25503"/>
                </a:cubicBezTo>
                <a:cubicBezTo>
                  <a:pt x="27007" y="25503"/>
                  <a:pt x="26944" y="25562"/>
                  <a:pt x="26911" y="25666"/>
                </a:cubicBezTo>
                <a:lnTo>
                  <a:pt x="26911" y="25666"/>
                </a:lnTo>
                <a:cubicBezTo>
                  <a:pt x="26957" y="25712"/>
                  <a:pt x="26989" y="25743"/>
                  <a:pt x="27035" y="25774"/>
                </a:cubicBezTo>
                <a:cubicBezTo>
                  <a:pt x="27163" y="25695"/>
                  <a:pt x="27307" y="25631"/>
                  <a:pt x="27450" y="25615"/>
                </a:cubicBezTo>
                <a:cubicBezTo>
                  <a:pt x="27514" y="25599"/>
                  <a:pt x="27562" y="25599"/>
                  <a:pt x="27626" y="25599"/>
                </a:cubicBezTo>
                <a:cubicBezTo>
                  <a:pt x="27690" y="25503"/>
                  <a:pt x="27674" y="25423"/>
                  <a:pt x="27610" y="25359"/>
                </a:cubicBezTo>
                <a:cubicBezTo>
                  <a:pt x="27562" y="25439"/>
                  <a:pt x="27514" y="25535"/>
                  <a:pt x="27450" y="25615"/>
                </a:cubicBezTo>
                <a:lnTo>
                  <a:pt x="27450" y="25615"/>
                </a:lnTo>
                <a:cubicBezTo>
                  <a:pt x="27514" y="25535"/>
                  <a:pt x="27562" y="25439"/>
                  <a:pt x="27610" y="25344"/>
                </a:cubicBezTo>
                <a:cubicBezTo>
                  <a:pt x="27578" y="25312"/>
                  <a:pt x="27530" y="25264"/>
                  <a:pt x="27466" y="25216"/>
                </a:cubicBezTo>
                <a:cubicBezTo>
                  <a:pt x="27418" y="25184"/>
                  <a:pt x="27386" y="25152"/>
                  <a:pt x="27354" y="25120"/>
                </a:cubicBezTo>
                <a:cubicBezTo>
                  <a:pt x="27326" y="25154"/>
                  <a:pt x="27298" y="25181"/>
                  <a:pt x="27268" y="25203"/>
                </a:cubicBezTo>
                <a:lnTo>
                  <a:pt x="27268" y="25203"/>
                </a:lnTo>
                <a:cubicBezTo>
                  <a:pt x="27294" y="25180"/>
                  <a:pt x="27317" y="25152"/>
                  <a:pt x="27338" y="25120"/>
                </a:cubicBezTo>
                <a:lnTo>
                  <a:pt x="27354" y="25120"/>
                </a:lnTo>
                <a:cubicBezTo>
                  <a:pt x="27322" y="25104"/>
                  <a:pt x="27307" y="25072"/>
                  <a:pt x="27291" y="25056"/>
                </a:cubicBezTo>
                <a:close/>
                <a:moveTo>
                  <a:pt x="27546" y="27658"/>
                </a:moveTo>
                <a:cubicBezTo>
                  <a:pt x="27562" y="27658"/>
                  <a:pt x="27578" y="27674"/>
                  <a:pt x="27594" y="27674"/>
                </a:cubicBezTo>
                <a:cubicBezTo>
                  <a:pt x="27578" y="27674"/>
                  <a:pt x="27562" y="27674"/>
                  <a:pt x="27546" y="27658"/>
                </a:cubicBezTo>
                <a:close/>
                <a:moveTo>
                  <a:pt x="27514" y="27354"/>
                </a:moveTo>
                <a:cubicBezTo>
                  <a:pt x="27466" y="27354"/>
                  <a:pt x="27418" y="27354"/>
                  <a:pt x="27354" y="27386"/>
                </a:cubicBezTo>
                <a:lnTo>
                  <a:pt x="27450" y="27785"/>
                </a:lnTo>
                <a:cubicBezTo>
                  <a:pt x="27721" y="27785"/>
                  <a:pt x="27737" y="27530"/>
                  <a:pt x="27626" y="27418"/>
                </a:cubicBezTo>
                <a:cubicBezTo>
                  <a:pt x="27594" y="27386"/>
                  <a:pt x="27562" y="27370"/>
                  <a:pt x="27514" y="27354"/>
                </a:cubicBezTo>
                <a:lnTo>
                  <a:pt x="27514" y="27354"/>
                </a:lnTo>
                <a:cubicBezTo>
                  <a:pt x="27514" y="27354"/>
                  <a:pt x="27514" y="27354"/>
                  <a:pt x="27514" y="27354"/>
                </a:cubicBezTo>
                <a:close/>
                <a:moveTo>
                  <a:pt x="25758" y="28136"/>
                </a:moveTo>
                <a:lnTo>
                  <a:pt x="25758" y="28136"/>
                </a:lnTo>
                <a:cubicBezTo>
                  <a:pt x="25758" y="28140"/>
                  <a:pt x="25757" y="28144"/>
                  <a:pt x="25756" y="28148"/>
                </a:cubicBezTo>
                <a:lnTo>
                  <a:pt x="25756" y="28148"/>
                </a:lnTo>
                <a:cubicBezTo>
                  <a:pt x="25670" y="28206"/>
                  <a:pt x="25609" y="28252"/>
                  <a:pt x="25519" y="28312"/>
                </a:cubicBezTo>
                <a:cubicBezTo>
                  <a:pt x="25615" y="28248"/>
                  <a:pt x="25679" y="28184"/>
                  <a:pt x="25758" y="28136"/>
                </a:cubicBezTo>
                <a:close/>
                <a:moveTo>
                  <a:pt x="25965" y="28073"/>
                </a:moveTo>
                <a:cubicBezTo>
                  <a:pt x="25934" y="28105"/>
                  <a:pt x="25918" y="28121"/>
                  <a:pt x="25902" y="28152"/>
                </a:cubicBezTo>
                <a:cubicBezTo>
                  <a:pt x="25854" y="28280"/>
                  <a:pt x="25870" y="28280"/>
                  <a:pt x="25711" y="28408"/>
                </a:cubicBezTo>
                <a:cubicBezTo>
                  <a:pt x="25870" y="28280"/>
                  <a:pt x="25854" y="28280"/>
                  <a:pt x="25902" y="28136"/>
                </a:cubicBezTo>
                <a:cubicBezTo>
                  <a:pt x="25918" y="28121"/>
                  <a:pt x="25934" y="28105"/>
                  <a:pt x="25965" y="28073"/>
                </a:cubicBezTo>
                <a:close/>
                <a:moveTo>
                  <a:pt x="25276" y="27770"/>
                </a:moveTo>
                <a:cubicBezTo>
                  <a:pt x="24949" y="27770"/>
                  <a:pt x="24720" y="28037"/>
                  <a:pt x="25040" y="28855"/>
                </a:cubicBezTo>
                <a:cubicBezTo>
                  <a:pt x="25471" y="28855"/>
                  <a:pt x="25742" y="28791"/>
                  <a:pt x="25918" y="28695"/>
                </a:cubicBezTo>
                <a:cubicBezTo>
                  <a:pt x="25998" y="28647"/>
                  <a:pt x="26062" y="28599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cubicBezTo>
                  <a:pt x="26173" y="28392"/>
                  <a:pt x="26110" y="28216"/>
                  <a:pt x="25966" y="28073"/>
                </a:cubicBezTo>
                <a:cubicBezTo>
                  <a:pt x="25918" y="28041"/>
                  <a:pt x="25870" y="27993"/>
                  <a:pt x="25822" y="27961"/>
                </a:cubicBezTo>
                <a:cubicBezTo>
                  <a:pt x="25660" y="27849"/>
                  <a:pt x="25453" y="27770"/>
                  <a:pt x="25276" y="27770"/>
                </a:cubicBezTo>
                <a:close/>
                <a:moveTo>
                  <a:pt x="13869" y="28057"/>
                </a:moveTo>
                <a:cubicBezTo>
                  <a:pt x="13805" y="28073"/>
                  <a:pt x="13741" y="28104"/>
                  <a:pt x="13677" y="28136"/>
                </a:cubicBezTo>
                <a:cubicBezTo>
                  <a:pt x="13390" y="28264"/>
                  <a:pt x="13023" y="28503"/>
                  <a:pt x="12816" y="28823"/>
                </a:cubicBezTo>
                <a:cubicBezTo>
                  <a:pt x="12688" y="29030"/>
                  <a:pt x="12624" y="29269"/>
                  <a:pt x="12688" y="29557"/>
                </a:cubicBezTo>
                <a:cubicBezTo>
                  <a:pt x="12816" y="29493"/>
                  <a:pt x="12927" y="29429"/>
                  <a:pt x="13023" y="29349"/>
                </a:cubicBezTo>
                <a:cubicBezTo>
                  <a:pt x="13167" y="29238"/>
                  <a:pt x="13278" y="29126"/>
                  <a:pt x="13390" y="28998"/>
                </a:cubicBezTo>
                <a:cubicBezTo>
                  <a:pt x="13358" y="28982"/>
                  <a:pt x="13342" y="28966"/>
                  <a:pt x="13326" y="28966"/>
                </a:cubicBezTo>
                <a:lnTo>
                  <a:pt x="13326" y="28966"/>
                </a:lnTo>
                <a:cubicBezTo>
                  <a:pt x="13342" y="28966"/>
                  <a:pt x="13358" y="28982"/>
                  <a:pt x="13390" y="28982"/>
                </a:cubicBezTo>
                <a:cubicBezTo>
                  <a:pt x="13438" y="28902"/>
                  <a:pt x="13502" y="28823"/>
                  <a:pt x="13550" y="28727"/>
                </a:cubicBezTo>
                <a:cubicBezTo>
                  <a:pt x="13611" y="28635"/>
                  <a:pt x="13657" y="28529"/>
                  <a:pt x="13717" y="28408"/>
                </a:cubicBezTo>
                <a:lnTo>
                  <a:pt x="13725" y="28408"/>
                </a:lnTo>
                <a:cubicBezTo>
                  <a:pt x="13773" y="28296"/>
                  <a:pt x="13821" y="28184"/>
                  <a:pt x="13869" y="28057"/>
                </a:cubicBezTo>
                <a:close/>
                <a:moveTo>
                  <a:pt x="24482" y="29908"/>
                </a:moveTo>
                <a:cubicBezTo>
                  <a:pt x="24450" y="29956"/>
                  <a:pt x="24402" y="29988"/>
                  <a:pt x="24370" y="30036"/>
                </a:cubicBezTo>
                <a:cubicBezTo>
                  <a:pt x="24402" y="29988"/>
                  <a:pt x="24450" y="29940"/>
                  <a:pt x="24482" y="29908"/>
                </a:cubicBezTo>
                <a:close/>
                <a:moveTo>
                  <a:pt x="27163" y="30147"/>
                </a:moveTo>
                <a:lnTo>
                  <a:pt x="27163" y="30147"/>
                </a:lnTo>
                <a:cubicBezTo>
                  <a:pt x="27147" y="30163"/>
                  <a:pt x="27131" y="30179"/>
                  <a:pt x="27099" y="30179"/>
                </a:cubicBezTo>
                <a:cubicBezTo>
                  <a:pt x="27131" y="30163"/>
                  <a:pt x="27147" y="30163"/>
                  <a:pt x="27163" y="30147"/>
                </a:cubicBezTo>
                <a:close/>
                <a:moveTo>
                  <a:pt x="24113" y="29425"/>
                </a:moveTo>
                <a:cubicBezTo>
                  <a:pt x="24033" y="29425"/>
                  <a:pt x="23943" y="29445"/>
                  <a:pt x="23843" y="29493"/>
                </a:cubicBezTo>
                <a:cubicBezTo>
                  <a:pt x="23859" y="29621"/>
                  <a:pt x="23843" y="29780"/>
                  <a:pt x="23859" y="29924"/>
                </a:cubicBezTo>
                <a:cubicBezTo>
                  <a:pt x="23875" y="30036"/>
                  <a:pt x="23923" y="30131"/>
                  <a:pt x="24019" y="30195"/>
                </a:cubicBezTo>
                <a:cubicBezTo>
                  <a:pt x="24210" y="30195"/>
                  <a:pt x="24338" y="30131"/>
                  <a:pt x="24402" y="30051"/>
                </a:cubicBezTo>
                <a:cubicBezTo>
                  <a:pt x="24402" y="30036"/>
                  <a:pt x="24386" y="30036"/>
                  <a:pt x="24370" y="30036"/>
                </a:cubicBezTo>
                <a:lnTo>
                  <a:pt x="24370" y="30036"/>
                </a:lnTo>
                <a:cubicBezTo>
                  <a:pt x="24386" y="30036"/>
                  <a:pt x="24402" y="30036"/>
                  <a:pt x="24418" y="30051"/>
                </a:cubicBezTo>
                <a:cubicBezTo>
                  <a:pt x="24450" y="30004"/>
                  <a:pt x="24466" y="29956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cubicBezTo>
                  <a:pt x="24496" y="29836"/>
                  <a:pt x="24498" y="29763"/>
                  <a:pt x="24474" y="29691"/>
                </a:cubicBezTo>
                <a:lnTo>
                  <a:pt x="24474" y="29691"/>
                </a:lnTo>
                <a:cubicBezTo>
                  <a:pt x="24349" y="29801"/>
                  <a:pt x="24224" y="29910"/>
                  <a:pt x="24115" y="30004"/>
                </a:cubicBezTo>
                <a:cubicBezTo>
                  <a:pt x="24111" y="30003"/>
                  <a:pt x="24107" y="30001"/>
                  <a:pt x="24103" y="30000"/>
                </a:cubicBezTo>
                <a:lnTo>
                  <a:pt x="24103" y="30000"/>
                </a:lnTo>
                <a:cubicBezTo>
                  <a:pt x="24102" y="30001"/>
                  <a:pt x="24100" y="30003"/>
                  <a:pt x="24099" y="30004"/>
                </a:cubicBezTo>
                <a:cubicBezTo>
                  <a:pt x="24004" y="29972"/>
                  <a:pt x="23940" y="29940"/>
                  <a:pt x="23861" y="29924"/>
                </a:cubicBezTo>
                <a:lnTo>
                  <a:pt x="23861" y="29924"/>
                </a:lnTo>
                <a:cubicBezTo>
                  <a:pt x="23937" y="29940"/>
                  <a:pt x="23999" y="29970"/>
                  <a:pt x="24103" y="30000"/>
                </a:cubicBezTo>
                <a:lnTo>
                  <a:pt x="24103" y="30000"/>
                </a:lnTo>
                <a:cubicBezTo>
                  <a:pt x="24229" y="29905"/>
                  <a:pt x="24340" y="29795"/>
                  <a:pt x="24466" y="29668"/>
                </a:cubicBezTo>
                <a:cubicBezTo>
                  <a:pt x="24469" y="29676"/>
                  <a:pt x="24472" y="29684"/>
                  <a:pt x="24474" y="29691"/>
                </a:cubicBezTo>
                <a:lnTo>
                  <a:pt x="24474" y="29691"/>
                </a:lnTo>
                <a:cubicBezTo>
                  <a:pt x="24477" y="29689"/>
                  <a:pt x="24479" y="29687"/>
                  <a:pt x="24482" y="29684"/>
                </a:cubicBezTo>
                <a:cubicBezTo>
                  <a:pt x="24426" y="29539"/>
                  <a:pt x="24299" y="29425"/>
                  <a:pt x="24113" y="29425"/>
                </a:cubicBezTo>
                <a:close/>
                <a:moveTo>
                  <a:pt x="27099" y="30179"/>
                </a:moveTo>
                <a:cubicBezTo>
                  <a:pt x="27099" y="30195"/>
                  <a:pt x="27083" y="30195"/>
                  <a:pt x="27067" y="30211"/>
                </a:cubicBezTo>
                <a:cubicBezTo>
                  <a:pt x="27083" y="30195"/>
                  <a:pt x="27083" y="30195"/>
                  <a:pt x="27099" y="30179"/>
                </a:cubicBezTo>
                <a:close/>
                <a:moveTo>
                  <a:pt x="27067" y="30211"/>
                </a:moveTo>
                <a:lnTo>
                  <a:pt x="27067" y="30211"/>
                </a:lnTo>
                <a:cubicBezTo>
                  <a:pt x="26940" y="30211"/>
                  <a:pt x="26934" y="30334"/>
                  <a:pt x="26872" y="30399"/>
                </a:cubicBezTo>
                <a:lnTo>
                  <a:pt x="26872" y="30399"/>
                </a:lnTo>
                <a:cubicBezTo>
                  <a:pt x="26925" y="30325"/>
                  <a:pt x="26944" y="30211"/>
                  <a:pt x="27067" y="30211"/>
                </a:cubicBezTo>
                <a:close/>
                <a:moveTo>
                  <a:pt x="13977" y="30487"/>
                </a:moveTo>
                <a:cubicBezTo>
                  <a:pt x="13978" y="30487"/>
                  <a:pt x="13980" y="30487"/>
                  <a:pt x="13981" y="30487"/>
                </a:cubicBezTo>
                <a:lnTo>
                  <a:pt x="13981" y="30487"/>
                </a:lnTo>
                <a:cubicBezTo>
                  <a:pt x="13939" y="30489"/>
                  <a:pt x="13898" y="30514"/>
                  <a:pt x="13869" y="30562"/>
                </a:cubicBezTo>
                <a:cubicBezTo>
                  <a:pt x="13899" y="30512"/>
                  <a:pt x="13935" y="30487"/>
                  <a:pt x="13977" y="30487"/>
                </a:cubicBezTo>
                <a:close/>
                <a:moveTo>
                  <a:pt x="21226" y="30642"/>
                </a:moveTo>
                <a:cubicBezTo>
                  <a:pt x="21258" y="30642"/>
                  <a:pt x="21274" y="30658"/>
                  <a:pt x="21306" y="30674"/>
                </a:cubicBezTo>
                <a:lnTo>
                  <a:pt x="21226" y="30642"/>
                </a:lnTo>
                <a:close/>
                <a:moveTo>
                  <a:pt x="26892" y="30690"/>
                </a:moveTo>
                <a:lnTo>
                  <a:pt x="26923" y="30706"/>
                </a:lnTo>
                <a:cubicBezTo>
                  <a:pt x="26922" y="30710"/>
                  <a:pt x="26920" y="30713"/>
                  <a:pt x="26918" y="30716"/>
                </a:cubicBezTo>
                <a:lnTo>
                  <a:pt x="26918" y="30716"/>
                </a:lnTo>
                <a:lnTo>
                  <a:pt x="26892" y="30690"/>
                </a:lnTo>
                <a:close/>
                <a:moveTo>
                  <a:pt x="12847" y="30722"/>
                </a:moveTo>
                <a:cubicBezTo>
                  <a:pt x="12773" y="30722"/>
                  <a:pt x="12699" y="30736"/>
                  <a:pt x="12625" y="30738"/>
                </a:cubicBezTo>
                <a:lnTo>
                  <a:pt x="12625" y="30738"/>
                </a:lnTo>
                <a:cubicBezTo>
                  <a:pt x="12689" y="30722"/>
                  <a:pt x="12768" y="30722"/>
                  <a:pt x="12847" y="30722"/>
                </a:cubicBezTo>
                <a:close/>
                <a:moveTo>
                  <a:pt x="21306" y="30498"/>
                </a:moveTo>
                <a:cubicBezTo>
                  <a:pt x="21226" y="30498"/>
                  <a:pt x="21162" y="30498"/>
                  <a:pt x="21098" y="30530"/>
                </a:cubicBezTo>
                <a:cubicBezTo>
                  <a:pt x="21098" y="30530"/>
                  <a:pt x="21098" y="30530"/>
                  <a:pt x="21098" y="30530"/>
                </a:cubicBezTo>
                <a:lnTo>
                  <a:pt x="21098" y="30530"/>
                </a:lnTo>
                <a:cubicBezTo>
                  <a:pt x="21050" y="30546"/>
                  <a:pt x="21003" y="30578"/>
                  <a:pt x="20971" y="30610"/>
                </a:cubicBezTo>
                <a:cubicBezTo>
                  <a:pt x="20955" y="30626"/>
                  <a:pt x="20939" y="30658"/>
                  <a:pt x="20939" y="30690"/>
                </a:cubicBezTo>
                <a:cubicBezTo>
                  <a:pt x="20944" y="30824"/>
                  <a:pt x="21020" y="30871"/>
                  <a:pt x="21119" y="30871"/>
                </a:cubicBezTo>
                <a:cubicBezTo>
                  <a:pt x="21317" y="30871"/>
                  <a:pt x="21609" y="30684"/>
                  <a:pt x="21641" y="30610"/>
                </a:cubicBezTo>
                <a:cubicBezTo>
                  <a:pt x="21609" y="30546"/>
                  <a:pt x="21513" y="30514"/>
                  <a:pt x="21386" y="30498"/>
                </a:cubicBezTo>
                <a:lnTo>
                  <a:pt x="21386" y="30498"/>
                </a:lnTo>
                <a:cubicBezTo>
                  <a:pt x="21386" y="30498"/>
                  <a:pt x="21386" y="30498"/>
                  <a:pt x="21386" y="30498"/>
                </a:cubicBezTo>
                <a:close/>
                <a:moveTo>
                  <a:pt x="13867" y="30566"/>
                </a:moveTo>
                <a:cubicBezTo>
                  <a:pt x="13787" y="30723"/>
                  <a:pt x="13676" y="30802"/>
                  <a:pt x="13518" y="30834"/>
                </a:cubicBezTo>
                <a:cubicBezTo>
                  <a:pt x="13509" y="30859"/>
                  <a:pt x="13504" y="30883"/>
                  <a:pt x="13504" y="30903"/>
                </a:cubicBezTo>
                <a:lnTo>
                  <a:pt x="13504" y="30903"/>
                </a:lnTo>
                <a:cubicBezTo>
                  <a:pt x="13503" y="30879"/>
                  <a:pt x="13508" y="30850"/>
                  <a:pt x="13518" y="30818"/>
                </a:cubicBezTo>
                <a:cubicBezTo>
                  <a:pt x="13676" y="30802"/>
                  <a:pt x="13787" y="30723"/>
                  <a:pt x="13867" y="30566"/>
                </a:cubicBezTo>
                <a:close/>
                <a:moveTo>
                  <a:pt x="12847" y="30722"/>
                </a:moveTo>
                <a:lnTo>
                  <a:pt x="12847" y="30722"/>
                </a:lnTo>
                <a:cubicBezTo>
                  <a:pt x="12808" y="30808"/>
                  <a:pt x="12754" y="30871"/>
                  <a:pt x="12686" y="30915"/>
                </a:cubicBezTo>
                <a:lnTo>
                  <a:pt x="12686" y="30915"/>
                </a:lnTo>
                <a:cubicBezTo>
                  <a:pt x="12749" y="30871"/>
                  <a:pt x="12803" y="30810"/>
                  <a:pt x="12847" y="30722"/>
                </a:cubicBezTo>
                <a:close/>
                <a:moveTo>
                  <a:pt x="27083" y="30147"/>
                </a:moveTo>
                <a:cubicBezTo>
                  <a:pt x="26923" y="30179"/>
                  <a:pt x="26812" y="30291"/>
                  <a:pt x="26764" y="30450"/>
                </a:cubicBezTo>
                <a:cubicBezTo>
                  <a:pt x="26716" y="30578"/>
                  <a:pt x="26732" y="30722"/>
                  <a:pt x="26780" y="30849"/>
                </a:cubicBezTo>
                <a:cubicBezTo>
                  <a:pt x="26780" y="30849"/>
                  <a:pt x="26780" y="30849"/>
                  <a:pt x="26780" y="30834"/>
                </a:cubicBezTo>
                <a:cubicBezTo>
                  <a:pt x="26812" y="30818"/>
                  <a:pt x="26828" y="30802"/>
                  <a:pt x="26860" y="30770"/>
                </a:cubicBezTo>
                <a:lnTo>
                  <a:pt x="26876" y="30786"/>
                </a:lnTo>
                <a:cubicBezTo>
                  <a:pt x="26876" y="30858"/>
                  <a:pt x="26876" y="30918"/>
                  <a:pt x="26876" y="30977"/>
                </a:cubicBezTo>
                <a:cubicBezTo>
                  <a:pt x="26876" y="30977"/>
                  <a:pt x="26892" y="30977"/>
                  <a:pt x="26908" y="30993"/>
                </a:cubicBezTo>
                <a:cubicBezTo>
                  <a:pt x="26892" y="30993"/>
                  <a:pt x="26876" y="30977"/>
                  <a:pt x="26860" y="30977"/>
                </a:cubicBezTo>
                <a:cubicBezTo>
                  <a:pt x="26860" y="30913"/>
                  <a:pt x="26860" y="30849"/>
                  <a:pt x="26860" y="30786"/>
                </a:cubicBezTo>
                <a:cubicBezTo>
                  <a:pt x="26828" y="30802"/>
                  <a:pt x="26812" y="30818"/>
                  <a:pt x="26780" y="30849"/>
                </a:cubicBezTo>
                <a:lnTo>
                  <a:pt x="26764" y="30865"/>
                </a:lnTo>
                <a:cubicBezTo>
                  <a:pt x="26796" y="30961"/>
                  <a:pt x="26860" y="31057"/>
                  <a:pt x="26939" y="31137"/>
                </a:cubicBezTo>
                <a:cubicBezTo>
                  <a:pt x="26947" y="31137"/>
                  <a:pt x="26955" y="31137"/>
                  <a:pt x="26963" y="31137"/>
                </a:cubicBezTo>
                <a:cubicBezTo>
                  <a:pt x="27580" y="31137"/>
                  <a:pt x="27685" y="30510"/>
                  <a:pt x="27322" y="30179"/>
                </a:cubicBezTo>
                <a:cubicBezTo>
                  <a:pt x="27275" y="30163"/>
                  <a:pt x="27227" y="30147"/>
                  <a:pt x="27163" y="30147"/>
                </a:cubicBezTo>
                <a:close/>
                <a:moveTo>
                  <a:pt x="13805" y="29892"/>
                </a:moveTo>
                <a:cubicBezTo>
                  <a:pt x="13725" y="29924"/>
                  <a:pt x="13661" y="29956"/>
                  <a:pt x="13582" y="29988"/>
                </a:cubicBezTo>
                <a:cubicBezTo>
                  <a:pt x="13222" y="30128"/>
                  <a:pt x="12955" y="30330"/>
                  <a:pt x="12749" y="30578"/>
                </a:cubicBezTo>
                <a:lnTo>
                  <a:pt x="12736" y="30578"/>
                </a:lnTo>
                <a:cubicBezTo>
                  <a:pt x="12704" y="30626"/>
                  <a:pt x="12656" y="30690"/>
                  <a:pt x="12624" y="30738"/>
                </a:cubicBezTo>
                <a:lnTo>
                  <a:pt x="12624" y="30738"/>
                </a:lnTo>
                <a:cubicBezTo>
                  <a:pt x="12619" y="30738"/>
                  <a:pt x="12613" y="30738"/>
                  <a:pt x="12608" y="30738"/>
                </a:cubicBezTo>
                <a:cubicBezTo>
                  <a:pt x="12548" y="30813"/>
                  <a:pt x="12488" y="30902"/>
                  <a:pt x="12441" y="30992"/>
                </a:cubicBezTo>
                <a:lnTo>
                  <a:pt x="12441" y="30992"/>
                </a:lnTo>
                <a:cubicBezTo>
                  <a:pt x="12438" y="30993"/>
                  <a:pt x="12435" y="30993"/>
                  <a:pt x="12433" y="30993"/>
                </a:cubicBezTo>
                <a:cubicBezTo>
                  <a:pt x="12417" y="31025"/>
                  <a:pt x="12401" y="31057"/>
                  <a:pt x="12385" y="31089"/>
                </a:cubicBezTo>
                <a:cubicBezTo>
                  <a:pt x="12353" y="31153"/>
                  <a:pt x="12321" y="31201"/>
                  <a:pt x="12289" y="31264"/>
                </a:cubicBezTo>
                <a:cubicBezTo>
                  <a:pt x="12321" y="31296"/>
                  <a:pt x="12337" y="31328"/>
                  <a:pt x="12369" y="31360"/>
                </a:cubicBezTo>
                <a:cubicBezTo>
                  <a:pt x="12401" y="31392"/>
                  <a:pt x="12433" y="31408"/>
                  <a:pt x="12480" y="31424"/>
                </a:cubicBezTo>
                <a:cubicBezTo>
                  <a:pt x="12512" y="31440"/>
                  <a:pt x="12560" y="31456"/>
                  <a:pt x="12576" y="31472"/>
                </a:cubicBezTo>
                <a:cubicBezTo>
                  <a:pt x="12624" y="31488"/>
                  <a:pt x="12672" y="31504"/>
                  <a:pt x="12720" y="31504"/>
                </a:cubicBezTo>
                <a:cubicBezTo>
                  <a:pt x="12784" y="31472"/>
                  <a:pt x="12831" y="31440"/>
                  <a:pt x="12895" y="31424"/>
                </a:cubicBezTo>
                <a:lnTo>
                  <a:pt x="12895" y="31424"/>
                </a:lnTo>
                <a:cubicBezTo>
                  <a:pt x="12847" y="31440"/>
                  <a:pt x="12784" y="31472"/>
                  <a:pt x="12720" y="31504"/>
                </a:cubicBezTo>
                <a:cubicBezTo>
                  <a:pt x="12816" y="31504"/>
                  <a:pt x="12895" y="31488"/>
                  <a:pt x="12975" y="31472"/>
                </a:cubicBezTo>
                <a:cubicBezTo>
                  <a:pt x="13119" y="31440"/>
                  <a:pt x="13262" y="31376"/>
                  <a:pt x="13390" y="31296"/>
                </a:cubicBezTo>
                <a:cubicBezTo>
                  <a:pt x="13358" y="31265"/>
                  <a:pt x="13311" y="31249"/>
                  <a:pt x="13263" y="31233"/>
                </a:cubicBezTo>
                <a:lnTo>
                  <a:pt x="13263" y="31233"/>
                </a:lnTo>
                <a:cubicBezTo>
                  <a:pt x="13311" y="31249"/>
                  <a:pt x="13358" y="31265"/>
                  <a:pt x="13406" y="31296"/>
                </a:cubicBezTo>
                <a:cubicBezTo>
                  <a:pt x="13550" y="31185"/>
                  <a:pt x="13693" y="31057"/>
                  <a:pt x="13805" y="30929"/>
                </a:cubicBezTo>
                <a:cubicBezTo>
                  <a:pt x="13821" y="30913"/>
                  <a:pt x="13853" y="30881"/>
                  <a:pt x="13869" y="30865"/>
                </a:cubicBezTo>
                <a:cubicBezTo>
                  <a:pt x="13885" y="30834"/>
                  <a:pt x="13917" y="30818"/>
                  <a:pt x="13933" y="30786"/>
                </a:cubicBezTo>
                <a:cubicBezTo>
                  <a:pt x="13981" y="30690"/>
                  <a:pt x="14028" y="30594"/>
                  <a:pt x="14060" y="30514"/>
                </a:cubicBezTo>
                <a:cubicBezTo>
                  <a:pt x="14124" y="30275"/>
                  <a:pt x="14060" y="30051"/>
                  <a:pt x="13805" y="29892"/>
                </a:cubicBezTo>
                <a:close/>
                <a:moveTo>
                  <a:pt x="26301" y="30993"/>
                </a:moveTo>
                <a:cubicBezTo>
                  <a:pt x="26269" y="30993"/>
                  <a:pt x="26253" y="31009"/>
                  <a:pt x="26237" y="31009"/>
                </a:cubicBezTo>
                <a:cubicBezTo>
                  <a:pt x="26189" y="31041"/>
                  <a:pt x="26141" y="31073"/>
                  <a:pt x="26110" y="31105"/>
                </a:cubicBezTo>
                <a:cubicBezTo>
                  <a:pt x="26110" y="31105"/>
                  <a:pt x="26110" y="31105"/>
                  <a:pt x="26110" y="31105"/>
                </a:cubicBezTo>
                <a:lnTo>
                  <a:pt x="26110" y="31105"/>
                </a:lnTo>
                <a:lnTo>
                  <a:pt x="26062" y="31169"/>
                </a:lnTo>
                <a:cubicBezTo>
                  <a:pt x="26062" y="31185"/>
                  <a:pt x="26046" y="31201"/>
                  <a:pt x="26046" y="31232"/>
                </a:cubicBezTo>
                <a:lnTo>
                  <a:pt x="26030" y="31232"/>
                </a:lnTo>
                <a:cubicBezTo>
                  <a:pt x="26030" y="31232"/>
                  <a:pt x="26030" y="31232"/>
                  <a:pt x="26030" y="31248"/>
                </a:cubicBezTo>
                <a:cubicBezTo>
                  <a:pt x="25998" y="31408"/>
                  <a:pt x="26062" y="31616"/>
                  <a:pt x="26173" y="31775"/>
                </a:cubicBezTo>
                <a:cubicBezTo>
                  <a:pt x="26237" y="31759"/>
                  <a:pt x="26301" y="31727"/>
                  <a:pt x="26365" y="31711"/>
                </a:cubicBezTo>
                <a:cubicBezTo>
                  <a:pt x="26397" y="31711"/>
                  <a:pt x="26429" y="31695"/>
                  <a:pt x="26477" y="31695"/>
                </a:cubicBezTo>
                <a:cubicBezTo>
                  <a:pt x="26477" y="31679"/>
                  <a:pt x="26477" y="31663"/>
                  <a:pt x="26493" y="31647"/>
                </a:cubicBezTo>
                <a:cubicBezTo>
                  <a:pt x="26509" y="31584"/>
                  <a:pt x="26509" y="31520"/>
                  <a:pt x="26509" y="31440"/>
                </a:cubicBezTo>
                <a:cubicBezTo>
                  <a:pt x="26502" y="31412"/>
                  <a:pt x="26494" y="31387"/>
                  <a:pt x="26489" y="31362"/>
                </a:cubicBezTo>
                <a:lnTo>
                  <a:pt x="26489" y="31362"/>
                </a:lnTo>
                <a:cubicBezTo>
                  <a:pt x="26495" y="31387"/>
                  <a:pt x="26502" y="31414"/>
                  <a:pt x="26509" y="31440"/>
                </a:cubicBezTo>
                <a:cubicBezTo>
                  <a:pt x="26497" y="31392"/>
                  <a:pt x="26494" y="31353"/>
                  <a:pt x="26479" y="31310"/>
                </a:cubicBezTo>
                <a:lnTo>
                  <a:pt x="26479" y="31310"/>
                </a:lnTo>
                <a:cubicBezTo>
                  <a:pt x="26482" y="31328"/>
                  <a:pt x="26485" y="31345"/>
                  <a:pt x="26489" y="31362"/>
                </a:cubicBezTo>
                <a:lnTo>
                  <a:pt x="26489" y="31362"/>
                </a:lnTo>
                <a:cubicBezTo>
                  <a:pt x="26479" y="31326"/>
                  <a:pt x="26470" y="31293"/>
                  <a:pt x="26461" y="31264"/>
                </a:cubicBezTo>
                <a:lnTo>
                  <a:pt x="26461" y="31264"/>
                </a:lnTo>
                <a:cubicBezTo>
                  <a:pt x="26469" y="31280"/>
                  <a:pt x="26475" y="31295"/>
                  <a:pt x="26479" y="31310"/>
                </a:cubicBezTo>
                <a:lnTo>
                  <a:pt x="26479" y="31310"/>
                </a:lnTo>
                <a:cubicBezTo>
                  <a:pt x="26478" y="31295"/>
                  <a:pt x="26477" y="31280"/>
                  <a:pt x="26477" y="31264"/>
                </a:cubicBezTo>
                <a:lnTo>
                  <a:pt x="26461" y="31264"/>
                </a:lnTo>
                <a:cubicBezTo>
                  <a:pt x="26445" y="31169"/>
                  <a:pt x="26397" y="31089"/>
                  <a:pt x="26349" y="31025"/>
                </a:cubicBezTo>
                <a:cubicBezTo>
                  <a:pt x="26333" y="31009"/>
                  <a:pt x="26317" y="30993"/>
                  <a:pt x="26301" y="30993"/>
                </a:cubicBezTo>
                <a:close/>
                <a:moveTo>
                  <a:pt x="1931" y="31743"/>
                </a:moveTo>
                <a:cubicBezTo>
                  <a:pt x="2011" y="31775"/>
                  <a:pt x="2091" y="31807"/>
                  <a:pt x="2187" y="31839"/>
                </a:cubicBezTo>
                <a:lnTo>
                  <a:pt x="2203" y="31839"/>
                </a:lnTo>
                <a:cubicBezTo>
                  <a:pt x="2107" y="31807"/>
                  <a:pt x="2011" y="31775"/>
                  <a:pt x="1931" y="31743"/>
                </a:cubicBezTo>
                <a:close/>
                <a:moveTo>
                  <a:pt x="17457" y="31399"/>
                </a:moveTo>
                <a:cubicBezTo>
                  <a:pt x="17357" y="31399"/>
                  <a:pt x="17242" y="31425"/>
                  <a:pt x="17109" y="31488"/>
                </a:cubicBezTo>
                <a:cubicBezTo>
                  <a:pt x="17140" y="31695"/>
                  <a:pt x="17252" y="31839"/>
                  <a:pt x="17396" y="31919"/>
                </a:cubicBezTo>
                <a:cubicBezTo>
                  <a:pt x="17530" y="31999"/>
                  <a:pt x="17686" y="32034"/>
                  <a:pt x="17827" y="32034"/>
                </a:cubicBezTo>
                <a:cubicBezTo>
                  <a:pt x="17854" y="32034"/>
                  <a:pt x="17881" y="32033"/>
                  <a:pt x="17907" y="32030"/>
                </a:cubicBezTo>
                <a:cubicBezTo>
                  <a:pt x="18018" y="32030"/>
                  <a:pt x="18098" y="31999"/>
                  <a:pt x="18162" y="31967"/>
                </a:cubicBezTo>
                <a:lnTo>
                  <a:pt x="18098" y="31887"/>
                </a:lnTo>
                <a:cubicBezTo>
                  <a:pt x="18002" y="31743"/>
                  <a:pt x="17907" y="31600"/>
                  <a:pt x="17779" y="31504"/>
                </a:cubicBezTo>
                <a:cubicBezTo>
                  <a:pt x="17689" y="31441"/>
                  <a:pt x="17585" y="31399"/>
                  <a:pt x="17457" y="31399"/>
                </a:cubicBezTo>
                <a:close/>
                <a:moveTo>
                  <a:pt x="2187" y="31839"/>
                </a:moveTo>
                <a:cubicBezTo>
                  <a:pt x="2187" y="31855"/>
                  <a:pt x="2187" y="31855"/>
                  <a:pt x="2187" y="31871"/>
                </a:cubicBezTo>
                <a:cubicBezTo>
                  <a:pt x="2330" y="31999"/>
                  <a:pt x="2474" y="32158"/>
                  <a:pt x="2634" y="32270"/>
                </a:cubicBezTo>
                <a:cubicBezTo>
                  <a:pt x="2458" y="32142"/>
                  <a:pt x="2314" y="31983"/>
                  <a:pt x="2187" y="31839"/>
                </a:cubicBezTo>
                <a:close/>
                <a:moveTo>
                  <a:pt x="17118" y="32458"/>
                </a:moveTo>
                <a:cubicBezTo>
                  <a:pt x="16999" y="32458"/>
                  <a:pt x="16867" y="32519"/>
                  <a:pt x="16773" y="32653"/>
                </a:cubicBezTo>
                <a:cubicBezTo>
                  <a:pt x="16821" y="32765"/>
                  <a:pt x="16885" y="32860"/>
                  <a:pt x="16965" y="32908"/>
                </a:cubicBezTo>
                <a:cubicBezTo>
                  <a:pt x="17011" y="32936"/>
                  <a:pt x="17068" y="32953"/>
                  <a:pt x="17136" y="32953"/>
                </a:cubicBezTo>
                <a:cubicBezTo>
                  <a:pt x="17185" y="32953"/>
                  <a:pt x="17240" y="32944"/>
                  <a:pt x="17300" y="32924"/>
                </a:cubicBezTo>
                <a:lnTo>
                  <a:pt x="17364" y="32924"/>
                </a:lnTo>
                <a:cubicBezTo>
                  <a:pt x="17364" y="32908"/>
                  <a:pt x="17364" y="32908"/>
                  <a:pt x="17364" y="32908"/>
                </a:cubicBezTo>
                <a:cubicBezTo>
                  <a:pt x="17380" y="32860"/>
                  <a:pt x="17396" y="32812"/>
                  <a:pt x="17396" y="32781"/>
                </a:cubicBezTo>
                <a:cubicBezTo>
                  <a:pt x="17424" y="32576"/>
                  <a:pt x="17284" y="32458"/>
                  <a:pt x="17118" y="32458"/>
                </a:cubicBezTo>
                <a:close/>
                <a:moveTo>
                  <a:pt x="31425" y="32751"/>
                </a:moveTo>
                <a:cubicBezTo>
                  <a:pt x="31368" y="32751"/>
                  <a:pt x="31294" y="32765"/>
                  <a:pt x="31201" y="32796"/>
                </a:cubicBezTo>
                <a:cubicBezTo>
                  <a:pt x="31232" y="32988"/>
                  <a:pt x="31296" y="33132"/>
                  <a:pt x="31424" y="33148"/>
                </a:cubicBezTo>
                <a:lnTo>
                  <a:pt x="31472" y="33148"/>
                </a:lnTo>
                <a:cubicBezTo>
                  <a:pt x="31504" y="33148"/>
                  <a:pt x="31552" y="33132"/>
                  <a:pt x="31584" y="33116"/>
                </a:cubicBezTo>
                <a:cubicBezTo>
                  <a:pt x="31584" y="33116"/>
                  <a:pt x="31584" y="33108"/>
                  <a:pt x="31584" y="33098"/>
                </a:cubicBezTo>
                <a:lnTo>
                  <a:pt x="31584" y="33098"/>
                </a:lnTo>
                <a:cubicBezTo>
                  <a:pt x="31589" y="33093"/>
                  <a:pt x="31595" y="33089"/>
                  <a:pt x="31600" y="33084"/>
                </a:cubicBezTo>
                <a:cubicBezTo>
                  <a:pt x="31600" y="32988"/>
                  <a:pt x="31600" y="32908"/>
                  <a:pt x="31584" y="32844"/>
                </a:cubicBezTo>
                <a:cubicBezTo>
                  <a:pt x="31564" y="32786"/>
                  <a:pt x="31515" y="32751"/>
                  <a:pt x="31425" y="32751"/>
                </a:cubicBezTo>
                <a:close/>
                <a:moveTo>
                  <a:pt x="30610" y="33275"/>
                </a:moveTo>
                <a:lnTo>
                  <a:pt x="30610" y="33275"/>
                </a:lnTo>
                <a:cubicBezTo>
                  <a:pt x="30674" y="33307"/>
                  <a:pt x="30722" y="33339"/>
                  <a:pt x="30770" y="33371"/>
                </a:cubicBezTo>
                <a:cubicBezTo>
                  <a:pt x="30722" y="33339"/>
                  <a:pt x="30658" y="33307"/>
                  <a:pt x="30610" y="33275"/>
                </a:cubicBezTo>
                <a:close/>
                <a:moveTo>
                  <a:pt x="25120" y="32908"/>
                </a:moveTo>
                <a:lnTo>
                  <a:pt x="25120" y="32908"/>
                </a:lnTo>
                <a:cubicBezTo>
                  <a:pt x="24801" y="33052"/>
                  <a:pt x="24370" y="33132"/>
                  <a:pt x="24562" y="33578"/>
                </a:cubicBezTo>
                <a:cubicBezTo>
                  <a:pt x="25008" y="33515"/>
                  <a:pt x="25184" y="33291"/>
                  <a:pt x="25120" y="32908"/>
                </a:cubicBezTo>
                <a:close/>
                <a:moveTo>
                  <a:pt x="30690" y="33483"/>
                </a:moveTo>
                <a:cubicBezTo>
                  <a:pt x="30594" y="33578"/>
                  <a:pt x="30435" y="33594"/>
                  <a:pt x="30307" y="33642"/>
                </a:cubicBezTo>
                <a:cubicBezTo>
                  <a:pt x="30435" y="33594"/>
                  <a:pt x="30578" y="33578"/>
                  <a:pt x="30690" y="33483"/>
                </a:cubicBezTo>
                <a:close/>
                <a:moveTo>
                  <a:pt x="30610" y="33275"/>
                </a:moveTo>
                <a:cubicBezTo>
                  <a:pt x="30403" y="33291"/>
                  <a:pt x="30163" y="33451"/>
                  <a:pt x="30163" y="33610"/>
                </a:cubicBezTo>
                <a:cubicBezTo>
                  <a:pt x="30179" y="33738"/>
                  <a:pt x="30259" y="33802"/>
                  <a:pt x="30387" y="33818"/>
                </a:cubicBezTo>
                <a:cubicBezTo>
                  <a:pt x="30419" y="33824"/>
                  <a:pt x="30452" y="33827"/>
                  <a:pt x="30487" y="33827"/>
                </a:cubicBezTo>
                <a:cubicBezTo>
                  <a:pt x="30624" y="33827"/>
                  <a:pt x="30770" y="33776"/>
                  <a:pt x="30833" y="33674"/>
                </a:cubicBezTo>
                <a:cubicBezTo>
                  <a:pt x="30849" y="33626"/>
                  <a:pt x="30865" y="33578"/>
                  <a:pt x="30865" y="33531"/>
                </a:cubicBezTo>
                <a:cubicBezTo>
                  <a:pt x="30849" y="33435"/>
                  <a:pt x="30833" y="33387"/>
                  <a:pt x="30786" y="33355"/>
                </a:cubicBezTo>
                <a:cubicBezTo>
                  <a:pt x="30738" y="33307"/>
                  <a:pt x="30674" y="33275"/>
                  <a:pt x="30610" y="33275"/>
                </a:cubicBezTo>
                <a:close/>
                <a:moveTo>
                  <a:pt x="21593" y="34201"/>
                </a:moveTo>
                <a:lnTo>
                  <a:pt x="21593" y="34201"/>
                </a:lnTo>
                <a:cubicBezTo>
                  <a:pt x="21625" y="34217"/>
                  <a:pt x="21641" y="34217"/>
                  <a:pt x="21657" y="34249"/>
                </a:cubicBezTo>
                <a:cubicBezTo>
                  <a:pt x="21625" y="34217"/>
                  <a:pt x="21609" y="34217"/>
                  <a:pt x="21593" y="34201"/>
                </a:cubicBezTo>
                <a:close/>
                <a:moveTo>
                  <a:pt x="21764" y="34102"/>
                </a:moveTo>
                <a:cubicBezTo>
                  <a:pt x="21688" y="34102"/>
                  <a:pt x="21635" y="34145"/>
                  <a:pt x="21593" y="34201"/>
                </a:cubicBezTo>
                <a:cubicBezTo>
                  <a:pt x="21545" y="34265"/>
                  <a:pt x="21545" y="34360"/>
                  <a:pt x="21577" y="34440"/>
                </a:cubicBezTo>
                <a:cubicBezTo>
                  <a:pt x="21597" y="34511"/>
                  <a:pt x="21650" y="34570"/>
                  <a:pt x="21731" y="34570"/>
                </a:cubicBezTo>
                <a:cubicBezTo>
                  <a:pt x="21777" y="34570"/>
                  <a:pt x="21832" y="34551"/>
                  <a:pt x="21896" y="34504"/>
                </a:cubicBezTo>
                <a:cubicBezTo>
                  <a:pt x="21880" y="34456"/>
                  <a:pt x="21880" y="34424"/>
                  <a:pt x="21864" y="34376"/>
                </a:cubicBezTo>
                <a:cubicBezTo>
                  <a:pt x="21848" y="34329"/>
                  <a:pt x="21832" y="34265"/>
                  <a:pt x="21832" y="34217"/>
                </a:cubicBezTo>
                <a:cubicBezTo>
                  <a:pt x="21832" y="34217"/>
                  <a:pt x="21832" y="34201"/>
                  <a:pt x="21817" y="34201"/>
                </a:cubicBezTo>
                <a:cubicBezTo>
                  <a:pt x="21817" y="34169"/>
                  <a:pt x="21801" y="34137"/>
                  <a:pt x="21801" y="34105"/>
                </a:cubicBezTo>
                <a:cubicBezTo>
                  <a:pt x="21788" y="34103"/>
                  <a:pt x="21776" y="34102"/>
                  <a:pt x="21764" y="34102"/>
                </a:cubicBezTo>
                <a:close/>
                <a:moveTo>
                  <a:pt x="9975" y="34972"/>
                </a:moveTo>
                <a:lnTo>
                  <a:pt x="9975" y="34972"/>
                </a:lnTo>
                <a:cubicBezTo>
                  <a:pt x="9975" y="35049"/>
                  <a:pt x="9975" y="35095"/>
                  <a:pt x="10007" y="35127"/>
                </a:cubicBezTo>
                <a:cubicBezTo>
                  <a:pt x="9975" y="35111"/>
                  <a:pt x="9975" y="35049"/>
                  <a:pt x="9975" y="34972"/>
                </a:cubicBezTo>
                <a:close/>
                <a:moveTo>
                  <a:pt x="9783" y="35174"/>
                </a:moveTo>
                <a:cubicBezTo>
                  <a:pt x="9847" y="35238"/>
                  <a:pt x="9927" y="35318"/>
                  <a:pt x="9991" y="35382"/>
                </a:cubicBezTo>
                <a:cubicBezTo>
                  <a:pt x="9991" y="35382"/>
                  <a:pt x="9991" y="35382"/>
                  <a:pt x="9991" y="35382"/>
                </a:cubicBezTo>
                <a:lnTo>
                  <a:pt x="9991" y="35382"/>
                </a:lnTo>
                <a:cubicBezTo>
                  <a:pt x="9975" y="35414"/>
                  <a:pt x="9975" y="35430"/>
                  <a:pt x="9959" y="35462"/>
                </a:cubicBezTo>
                <a:cubicBezTo>
                  <a:pt x="9975" y="35430"/>
                  <a:pt x="9975" y="35414"/>
                  <a:pt x="9975" y="35382"/>
                </a:cubicBezTo>
                <a:cubicBezTo>
                  <a:pt x="9911" y="35318"/>
                  <a:pt x="9847" y="35238"/>
                  <a:pt x="9783" y="35174"/>
                </a:cubicBezTo>
                <a:close/>
                <a:moveTo>
                  <a:pt x="10061" y="34944"/>
                </a:moveTo>
                <a:cubicBezTo>
                  <a:pt x="10028" y="34944"/>
                  <a:pt x="9997" y="34956"/>
                  <a:pt x="9975" y="34967"/>
                </a:cubicBezTo>
                <a:cubicBezTo>
                  <a:pt x="9913" y="34982"/>
                  <a:pt x="9866" y="35013"/>
                  <a:pt x="9834" y="35058"/>
                </a:cubicBezTo>
                <a:lnTo>
                  <a:pt x="9834" y="35058"/>
                </a:lnTo>
                <a:cubicBezTo>
                  <a:pt x="9834" y="35054"/>
                  <a:pt x="9832" y="35051"/>
                  <a:pt x="9831" y="35047"/>
                </a:cubicBezTo>
                <a:lnTo>
                  <a:pt x="9831" y="35047"/>
                </a:lnTo>
                <a:cubicBezTo>
                  <a:pt x="9815" y="35079"/>
                  <a:pt x="9799" y="35111"/>
                  <a:pt x="9783" y="35158"/>
                </a:cubicBezTo>
                <a:cubicBezTo>
                  <a:pt x="9816" y="35136"/>
                  <a:pt x="9834" y="35114"/>
                  <a:pt x="9837" y="35087"/>
                </a:cubicBezTo>
                <a:lnTo>
                  <a:pt x="9837" y="35087"/>
                </a:lnTo>
                <a:cubicBezTo>
                  <a:pt x="9840" y="35117"/>
                  <a:pt x="9822" y="35133"/>
                  <a:pt x="9783" y="35158"/>
                </a:cubicBezTo>
                <a:cubicBezTo>
                  <a:pt x="9783" y="35158"/>
                  <a:pt x="9783" y="35174"/>
                  <a:pt x="9783" y="35174"/>
                </a:cubicBezTo>
                <a:cubicBezTo>
                  <a:pt x="9751" y="35334"/>
                  <a:pt x="9799" y="35526"/>
                  <a:pt x="9863" y="35701"/>
                </a:cubicBezTo>
                <a:cubicBezTo>
                  <a:pt x="9879" y="35733"/>
                  <a:pt x="9895" y="35781"/>
                  <a:pt x="9911" y="35813"/>
                </a:cubicBezTo>
                <a:cubicBezTo>
                  <a:pt x="9943" y="35861"/>
                  <a:pt x="9959" y="35909"/>
                  <a:pt x="9975" y="35956"/>
                </a:cubicBezTo>
                <a:cubicBezTo>
                  <a:pt x="10023" y="36020"/>
                  <a:pt x="10055" y="36084"/>
                  <a:pt x="10086" y="36116"/>
                </a:cubicBezTo>
                <a:lnTo>
                  <a:pt x="10102" y="36116"/>
                </a:lnTo>
                <a:cubicBezTo>
                  <a:pt x="10118" y="36116"/>
                  <a:pt x="10118" y="36100"/>
                  <a:pt x="10134" y="36100"/>
                </a:cubicBezTo>
                <a:cubicBezTo>
                  <a:pt x="10182" y="36068"/>
                  <a:pt x="10230" y="36052"/>
                  <a:pt x="10246" y="36020"/>
                </a:cubicBezTo>
                <a:cubicBezTo>
                  <a:pt x="10055" y="35956"/>
                  <a:pt x="10055" y="35940"/>
                  <a:pt x="10055" y="35765"/>
                </a:cubicBezTo>
                <a:lnTo>
                  <a:pt x="10055" y="35765"/>
                </a:lnTo>
                <a:cubicBezTo>
                  <a:pt x="10055" y="35956"/>
                  <a:pt x="10071" y="35956"/>
                  <a:pt x="10262" y="36020"/>
                </a:cubicBezTo>
                <a:cubicBezTo>
                  <a:pt x="10326" y="35972"/>
                  <a:pt x="10358" y="35909"/>
                  <a:pt x="10358" y="35829"/>
                </a:cubicBezTo>
                <a:cubicBezTo>
                  <a:pt x="10358" y="35797"/>
                  <a:pt x="10358" y="35765"/>
                  <a:pt x="10358" y="35717"/>
                </a:cubicBezTo>
                <a:cubicBezTo>
                  <a:pt x="10326" y="35749"/>
                  <a:pt x="10278" y="35781"/>
                  <a:pt x="10230" y="35813"/>
                </a:cubicBezTo>
                <a:cubicBezTo>
                  <a:pt x="10278" y="35781"/>
                  <a:pt x="10310" y="35749"/>
                  <a:pt x="10342" y="35717"/>
                </a:cubicBezTo>
                <a:cubicBezTo>
                  <a:pt x="10326" y="35621"/>
                  <a:pt x="10278" y="35494"/>
                  <a:pt x="10230" y="35366"/>
                </a:cubicBezTo>
                <a:cubicBezTo>
                  <a:pt x="10198" y="35286"/>
                  <a:pt x="10182" y="35206"/>
                  <a:pt x="10150" y="35127"/>
                </a:cubicBezTo>
                <a:cubicBezTo>
                  <a:pt x="10134" y="35063"/>
                  <a:pt x="10118" y="34999"/>
                  <a:pt x="10102" y="34951"/>
                </a:cubicBezTo>
                <a:cubicBezTo>
                  <a:pt x="10088" y="34946"/>
                  <a:pt x="10074" y="34944"/>
                  <a:pt x="10061" y="34944"/>
                </a:cubicBezTo>
                <a:close/>
                <a:moveTo>
                  <a:pt x="20891" y="36403"/>
                </a:moveTo>
                <a:lnTo>
                  <a:pt x="20891" y="36403"/>
                </a:lnTo>
                <a:cubicBezTo>
                  <a:pt x="20787" y="36455"/>
                  <a:pt x="20731" y="36493"/>
                  <a:pt x="20726" y="36536"/>
                </a:cubicBezTo>
                <a:lnTo>
                  <a:pt x="20726" y="36536"/>
                </a:lnTo>
                <a:cubicBezTo>
                  <a:pt x="20720" y="36493"/>
                  <a:pt x="20777" y="36460"/>
                  <a:pt x="20891" y="36403"/>
                </a:cubicBezTo>
                <a:close/>
                <a:moveTo>
                  <a:pt x="20811" y="36802"/>
                </a:moveTo>
                <a:lnTo>
                  <a:pt x="20811" y="36802"/>
                </a:lnTo>
                <a:cubicBezTo>
                  <a:pt x="20795" y="36834"/>
                  <a:pt x="20779" y="36882"/>
                  <a:pt x="20747" y="36930"/>
                </a:cubicBezTo>
                <a:cubicBezTo>
                  <a:pt x="20779" y="36866"/>
                  <a:pt x="20795" y="36834"/>
                  <a:pt x="20811" y="36802"/>
                </a:cubicBezTo>
                <a:close/>
                <a:moveTo>
                  <a:pt x="44558" y="36946"/>
                </a:moveTo>
                <a:cubicBezTo>
                  <a:pt x="44509" y="37008"/>
                  <a:pt x="44450" y="37031"/>
                  <a:pt x="44366" y="37031"/>
                </a:cubicBezTo>
                <a:cubicBezTo>
                  <a:pt x="44366" y="37031"/>
                  <a:pt x="44366" y="37031"/>
                  <a:pt x="44365" y="37031"/>
                </a:cubicBezTo>
                <a:lnTo>
                  <a:pt x="44365" y="37031"/>
                </a:lnTo>
                <a:cubicBezTo>
                  <a:pt x="44445" y="37031"/>
                  <a:pt x="44497" y="37008"/>
                  <a:pt x="44558" y="36946"/>
                </a:cubicBezTo>
                <a:close/>
                <a:moveTo>
                  <a:pt x="20987" y="36339"/>
                </a:moveTo>
                <a:cubicBezTo>
                  <a:pt x="20891" y="36339"/>
                  <a:pt x="20763" y="36371"/>
                  <a:pt x="20620" y="36435"/>
                </a:cubicBezTo>
                <a:cubicBezTo>
                  <a:pt x="20604" y="36691"/>
                  <a:pt x="20460" y="36850"/>
                  <a:pt x="20604" y="37201"/>
                </a:cubicBezTo>
                <a:cubicBezTo>
                  <a:pt x="20652" y="37217"/>
                  <a:pt x="20683" y="37217"/>
                  <a:pt x="20715" y="37233"/>
                </a:cubicBezTo>
                <a:cubicBezTo>
                  <a:pt x="20776" y="37249"/>
                  <a:pt x="20832" y="37256"/>
                  <a:pt x="20885" y="37256"/>
                </a:cubicBezTo>
                <a:cubicBezTo>
                  <a:pt x="21318" y="37256"/>
                  <a:pt x="21478" y="36771"/>
                  <a:pt x="21322" y="36515"/>
                </a:cubicBezTo>
                <a:cubicBezTo>
                  <a:pt x="21264" y="36415"/>
                  <a:pt x="21169" y="36353"/>
                  <a:pt x="21034" y="36353"/>
                </a:cubicBezTo>
                <a:cubicBezTo>
                  <a:pt x="21019" y="36353"/>
                  <a:pt x="21003" y="36354"/>
                  <a:pt x="20987" y="36355"/>
                </a:cubicBezTo>
                <a:cubicBezTo>
                  <a:pt x="20955" y="36371"/>
                  <a:pt x="20939" y="36387"/>
                  <a:pt x="20891" y="36403"/>
                </a:cubicBezTo>
                <a:cubicBezTo>
                  <a:pt x="20923" y="36387"/>
                  <a:pt x="20955" y="36371"/>
                  <a:pt x="20987" y="36339"/>
                </a:cubicBezTo>
                <a:close/>
                <a:moveTo>
                  <a:pt x="14715" y="36834"/>
                </a:moveTo>
                <a:lnTo>
                  <a:pt x="14715" y="36834"/>
                </a:lnTo>
                <a:cubicBezTo>
                  <a:pt x="14748" y="37174"/>
                  <a:pt x="14997" y="37308"/>
                  <a:pt x="15280" y="37308"/>
                </a:cubicBezTo>
                <a:cubicBezTo>
                  <a:pt x="15541" y="37308"/>
                  <a:pt x="15831" y="37194"/>
                  <a:pt x="16007" y="37026"/>
                </a:cubicBezTo>
                <a:cubicBezTo>
                  <a:pt x="15672" y="36818"/>
                  <a:pt x="15162" y="36882"/>
                  <a:pt x="14715" y="36834"/>
                </a:cubicBezTo>
                <a:close/>
                <a:moveTo>
                  <a:pt x="44415" y="36802"/>
                </a:moveTo>
                <a:cubicBezTo>
                  <a:pt x="44271" y="36834"/>
                  <a:pt x="44175" y="36914"/>
                  <a:pt x="44128" y="36994"/>
                </a:cubicBezTo>
                <a:cubicBezTo>
                  <a:pt x="44112" y="37026"/>
                  <a:pt x="44096" y="37042"/>
                  <a:pt x="44096" y="37074"/>
                </a:cubicBezTo>
                <a:cubicBezTo>
                  <a:pt x="44064" y="37153"/>
                  <a:pt x="44032" y="37233"/>
                  <a:pt x="44032" y="37329"/>
                </a:cubicBezTo>
                <a:cubicBezTo>
                  <a:pt x="44032" y="37361"/>
                  <a:pt x="44048" y="37393"/>
                  <a:pt x="44064" y="37425"/>
                </a:cubicBezTo>
                <a:cubicBezTo>
                  <a:pt x="44112" y="37536"/>
                  <a:pt x="44191" y="37600"/>
                  <a:pt x="44287" y="37616"/>
                </a:cubicBezTo>
                <a:cubicBezTo>
                  <a:pt x="44319" y="37632"/>
                  <a:pt x="44335" y="37632"/>
                  <a:pt x="44351" y="37632"/>
                </a:cubicBezTo>
                <a:lnTo>
                  <a:pt x="44415" y="37441"/>
                </a:lnTo>
                <a:lnTo>
                  <a:pt x="44447" y="37345"/>
                </a:lnTo>
                <a:lnTo>
                  <a:pt x="44558" y="36946"/>
                </a:lnTo>
                <a:lnTo>
                  <a:pt x="44574" y="36882"/>
                </a:lnTo>
                <a:lnTo>
                  <a:pt x="44574" y="36882"/>
                </a:lnTo>
                <a:cubicBezTo>
                  <a:pt x="44574" y="36882"/>
                  <a:pt x="44574" y="36882"/>
                  <a:pt x="44574" y="36882"/>
                </a:cubicBezTo>
                <a:lnTo>
                  <a:pt x="44574" y="36866"/>
                </a:lnTo>
                <a:cubicBezTo>
                  <a:pt x="44527" y="36834"/>
                  <a:pt x="44479" y="36802"/>
                  <a:pt x="44415" y="36802"/>
                </a:cubicBezTo>
                <a:close/>
                <a:moveTo>
                  <a:pt x="35047" y="37999"/>
                </a:moveTo>
                <a:cubicBezTo>
                  <a:pt x="35047" y="38015"/>
                  <a:pt x="35031" y="38031"/>
                  <a:pt x="35015" y="38031"/>
                </a:cubicBezTo>
                <a:cubicBezTo>
                  <a:pt x="35031" y="38015"/>
                  <a:pt x="35047" y="38015"/>
                  <a:pt x="35047" y="37999"/>
                </a:cubicBezTo>
                <a:close/>
                <a:moveTo>
                  <a:pt x="33339" y="37728"/>
                </a:moveTo>
                <a:cubicBezTo>
                  <a:pt x="33323" y="37868"/>
                  <a:pt x="33293" y="37993"/>
                  <a:pt x="33158" y="38073"/>
                </a:cubicBezTo>
                <a:lnTo>
                  <a:pt x="33158" y="38073"/>
                </a:lnTo>
                <a:cubicBezTo>
                  <a:pt x="33155" y="38070"/>
                  <a:pt x="33151" y="38067"/>
                  <a:pt x="33148" y="38063"/>
                </a:cubicBezTo>
                <a:cubicBezTo>
                  <a:pt x="33291" y="37983"/>
                  <a:pt x="33323" y="37872"/>
                  <a:pt x="33339" y="37728"/>
                </a:cubicBezTo>
                <a:close/>
                <a:moveTo>
                  <a:pt x="34875" y="38001"/>
                </a:moveTo>
                <a:cubicBezTo>
                  <a:pt x="34877" y="38001"/>
                  <a:pt x="34879" y="38001"/>
                  <a:pt x="34881" y="38001"/>
                </a:cubicBezTo>
                <a:lnTo>
                  <a:pt x="34881" y="38001"/>
                </a:lnTo>
                <a:cubicBezTo>
                  <a:pt x="34844" y="38003"/>
                  <a:pt x="34828" y="38030"/>
                  <a:pt x="34791" y="38095"/>
                </a:cubicBezTo>
                <a:cubicBezTo>
                  <a:pt x="34820" y="38027"/>
                  <a:pt x="34832" y="38001"/>
                  <a:pt x="34875" y="38001"/>
                </a:cubicBezTo>
                <a:close/>
                <a:moveTo>
                  <a:pt x="33419" y="38031"/>
                </a:moveTo>
                <a:lnTo>
                  <a:pt x="33419" y="38031"/>
                </a:lnTo>
                <a:cubicBezTo>
                  <a:pt x="33359" y="38041"/>
                  <a:pt x="33312" y="38095"/>
                  <a:pt x="33257" y="38106"/>
                </a:cubicBezTo>
                <a:lnTo>
                  <a:pt x="33257" y="38106"/>
                </a:lnTo>
                <a:cubicBezTo>
                  <a:pt x="33305" y="38087"/>
                  <a:pt x="33354" y="38040"/>
                  <a:pt x="33419" y="38031"/>
                </a:cubicBezTo>
                <a:close/>
                <a:moveTo>
                  <a:pt x="33158" y="38073"/>
                </a:moveTo>
                <a:cubicBezTo>
                  <a:pt x="33187" y="38099"/>
                  <a:pt x="33213" y="38108"/>
                  <a:pt x="33237" y="38108"/>
                </a:cubicBezTo>
                <a:cubicBezTo>
                  <a:pt x="33244" y="38108"/>
                  <a:pt x="33251" y="38108"/>
                  <a:pt x="33257" y="38106"/>
                </a:cubicBezTo>
                <a:lnTo>
                  <a:pt x="33257" y="38106"/>
                </a:lnTo>
                <a:cubicBezTo>
                  <a:pt x="33245" y="38111"/>
                  <a:pt x="33232" y="38114"/>
                  <a:pt x="33219" y="38114"/>
                </a:cubicBezTo>
                <a:cubicBezTo>
                  <a:pt x="33197" y="38114"/>
                  <a:pt x="33173" y="38105"/>
                  <a:pt x="33148" y="38079"/>
                </a:cubicBezTo>
                <a:cubicBezTo>
                  <a:pt x="33151" y="38077"/>
                  <a:pt x="33155" y="38075"/>
                  <a:pt x="33158" y="38073"/>
                </a:cubicBezTo>
                <a:close/>
                <a:moveTo>
                  <a:pt x="32860" y="38063"/>
                </a:moveTo>
                <a:cubicBezTo>
                  <a:pt x="32876" y="38079"/>
                  <a:pt x="32892" y="38095"/>
                  <a:pt x="32892" y="38127"/>
                </a:cubicBezTo>
                <a:cubicBezTo>
                  <a:pt x="32876" y="38095"/>
                  <a:pt x="32876" y="38079"/>
                  <a:pt x="32860" y="38063"/>
                </a:cubicBezTo>
                <a:close/>
                <a:moveTo>
                  <a:pt x="35015" y="38031"/>
                </a:moveTo>
                <a:lnTo>
                  <a:pt x="35015" y="38031"/>
                </a:lnTo>
                <a:cubicBezTo>
                  <a:pt x="35063" y="38063"/>
                  <a:pt x="35095" y="38095"/>
                  <a:pt x="35142" y="38127"/>
                </a:cubicBezTo>
                <a:cubicBezTo>
                  <a:pt x="35095" y="38095"/>
                  <a:pt x="35047" y="38063"/>
                  <a:pt x="35015" y="38031"/>
                </a:cubicBezTo>
                <a:close/>
                <a:moveTo>
                  <a:pt x="35142" y="38127"/>
                </a:moveTo>
                <a:cubicBezTo>
                  <a:pt x="35095" y="38143"/>
                  <a:pt x="35047" y="38159"/>
                  <a:pt x="34983" y="38175"/>
                </a:cubicBezTo>
                <a:cubicBezTo>
                  <a:pt x="35031" y="38159"/>
                  <a:pt x="35095" y="38143"/>
                  <a:pt x="35142" y="38127"/>
                </a:cubicBezTo>
                <a:close/>
                <a:moveTo>
                  <a:pt x="32476" y="38129"/>
                </a:moveTo>
                <a:cubicBezTo>
                  <a:pt x="32525" y="38129"/>
                  <a:pt x="32578" y="38157"/>
                  <a:pt x="32653" y="38207"/>
                </a:cubicBezTo>
                <a:cubicBezTo>
                  <a:pt x="32581" y="38159"/>
                  <a:pt x="32529" y="38135"/>
                  <a:pt x="32481" y="38135"/>
                </a:cubicBezTo>
                <a:cubicBezTo>
                  <a:pt x="32433" y="38135"/>
                  <a:pt x="32390" y="38159"/>
                  <a:pt x="32334" y="38207"/>
                </a:cubicBezTo>
                <a:cubicBezTo>
                  <a:pt x="32387" y="38153"/>
                  <a:pt x="32430" y="38129"/>
                  <a:pt x="32476" y="38129"/>
                </a:cubicBezTo>
                <a:close/>
                <a:moveTo>
                  <a:pt x="32892" y="38127"/>
                </a:moveTo>
                <a:cubicBezTo>
                  <a:pt x="32860" y="38159"/>
                  <a:pt x="32844" y="38207"/>
                  <a:pt x="32796" y="38223"/>
                </a:cubicBezTo>
                <a:cubicBezTo>
                  <a:pt x="32828" y="38207"/>
                  <a:pt x="32860" y="38159"/>
                  <a:pt x="32892" y="38127"/>
                </a:cubicBezTo>
                <a:close/>
                <a:moveTo>
                  <a:pt x="32653" y="38207"/>
                </a:moveTo>
                <a:lnTo>
                  <a:pt x="32653" y="38207"/>
                </a:lnTo>
                <a:cubicBezTo>
                  <a:pt x="32685" y="38223"/>
                  <a:pt x="32717" y="38223"/>
                  <a:pt x="32733" y="38239"/>
                </a:cubicBezTo>
                <a:cubicBezTo>
                  <a:pt x="32717" y="38239"/>
                  <a:pt x="32685" y="38223"/>
                  <a:pt x="32653" y="38207"/>
                </a:cubicBezTo>
                <a:close/>
                <a:moveTo>
                  <a:pt x="35286" y="38366"/>
                </a:moveTo>
                <a:lnTo>
                  <a:pt x="35286" y="38366"/>
                </a:lnTo>
                <a:cubicBezTo>
                  <a:pt x="35111" y="38398"/>
                  <a:pt x="34935" y="38414"/>
                  <a:pt x="34759" y="38430"/>
                </a:cubicBezTo>
                <a:cubicBezTo>
                  <a:pt x="34935" y="38414"/>
                  <a:pt x="35111" y="38382"/>
                  <a:pt x="35286" y="38366"/>
                </a:cubicBezTo>
                <a:close/>
                <a:moveTo>
                  <a:pt x="34664" y="38398"/>
                </a:moveTo>
                <a:lnTo>
                  <a:pt x="34664" y="38398"/>
                </a:lnTo>
                <a:cubicBezTo>
                  <a:pt x="34552" y="38414"/>
                  <a:pt x="34440" y="38430"/>
                  <a:pt x="34329" y="38430"/>
                </a:cubicBezTo>
                <a:cubicBezTo>
                  <a:pt x="34314" y="38430"/>
                  <a:pt x="34299" y="38430"/>
                  <a:pt x="34284" y="38443"/>
                </a:cubicBezTo>
                <a:lnTo>
                  <a:pt x="34284" y="38443"/>
                </a:lnTo>
                <a:cubicBezTo>
                  <a:pt x="34283" y="38439"/>
                  <a:pt x="34282" y="38434"/>
                  <a:pt x="34281" y="38430"/>
                </a:cubicBezTo>
                <a:lnTo>
                  <a:pt x="34329" y="38430"/>
                </a:lnTo>
                <a:cubicBezTo>
                  <a:pt x="34440" y="38414"/>
                  <a:pt x="34552" y="38414"/>
                  <a:pt x="34664" y="38398"/>
                </a:cubicBezTo>
                <a:close/>
                <a:moveTo>
                  <a:pt x="33547" y="38159"/>
                </a:moveTo>
                <a:lnTo>
                  <a:pt x="33547" y="38159"/>
                </a:lnTo>
                <a:cubicBezTo>
                  <a:pt x="33515" y="38334"/>
                  <a:pt x="33355" y="38382"/>
                  <a:pt x="33243" y="38494"/>
                </a:cubicBezTo>
                <a:cubicBezTo>
                  <a:pt x="33339" y="38382"/>
                  <a:pt x="33515" y="38334"/>
                  <a:pt x="33547" y="38159"/>
                </a:cubicBezTo>
                <a:close/>
                <a:moveTo>
                  <a:pt x="32460" y="38255"/>
                </a:moveTo>
                <a:cubicBezTo>
                  <a:pt x="32381" y="38271"/>
                  <a:pt x="32334" y="38319"/>
                  <a:pt x="32350" y="38414"/>
                </a:cubicBezTo>
                <a:cubicBezTo>
                  <a:pt x="32350" y="38494"/>
                  <a:pt x="32413" y="38510"/>
                  <a:pt x="32509" y="38510"/>
                </a:cubicBezTo>
                <a:cubicBezTo>
                  <a:pt x="32413" y="38510"/>
                  <a:pt x="32350" y="38510"/>
                  <a:pt x="32334" y="38414"/>
                </a:cubicBezTo>
                <a:cubicBezTo>
                  <a:pt x="32334" y="38319"/>
                  <a:pt x="32381" y="38271"/>
                  <a:pt x="32460" y="38255"/>
                </a:cubicBezTo>
                <a:close/>
                <a:moveTo>
                  <a:pt x="35047" y="38494"/>
                </a:moveTo>
                <a:cubicBezTo>
                  <a:pt x="35063" y="38494"/>
                  <a:pt x="35079" y="38494"/>
                  <a:pt x="35095" y="38510"/>
                </a:cubicBezTo>
                <a:cubicBezTo>
                  <a:pt x="35079" y="38510"/>
                  <a:pt x="35063" y="38494"/>
                  <a:pt x="35047" y="38494"/>
                </a:cubicBezTo>
                <a:close/>
                <a:moveTo>
                  <a:pt x="35940" y="38478"/>
                </a:moveTo>
                <a:lnTo>
                  <a:pt x="35940" y="38478"/>
                </a:lnTo>
                <a:cubicBezTo>
                  <a:pt x="35909" y="38494"/>
                  <a:pt x="35861" y="38510"/>
                  <a:pt x="35813" y="38526"/>
                </a:cubicBezTo>
                <a:cubicBezTo>
                  <a:pt x="35861" y="38510"/>
                  <a:pt x="35893" y="38494"/>
                  <a:pt x="35940" y="38478"/>
                </a:cubicBezTo>
                <a:close/>
                <a:moveTo>
                  <a:pt x="29174" y="37744"/>
                </a:moveTo>
                <a:cubicBezTo>
                  <a:pt x="28950" y="37744"/>
                  <a:pt x="28807" y="37887"/>
                  <a:pt x="28711" y="38079"/>
                </a:cubicBezTo>
                <a:cubicBezTo>
                  <a:pt x="28807" y="38063"/>
                  <a:pt x="28902" y="38031"/>
                  <a:pt x="28998" y="38031"/>
                </a:cubicBezTo>
                <a:cubicBezTo>
                  <a:pt x="28902" y="38047"/>
                  <a:pt x="28807" y="38063"/>
                  <a:pt x="28711" y="38079"/>
                </a:cubicBezTo>
                <a:cubicBezTo>
                  <a:pt x="28681" y="38154"/>
                  <a:pt x="28637" y="38228"/>
                  <a:pt x="28619" y="38303"/>
                </a:cubicBezTo>
                <a:lnTo>
                  <a:pt x="28619" y="38303"/>
                </a:lnTo>
                <a:cubicBezTo>
                  <a:pt x="28617" y="38303"/>
                  <a:pt x="28616" y="38303"/>
                  <a:pt x="28615" y="38302"/>
                </a:cubicBezTo>
                <a:cubicBezTo>
                  <a:pt x="28583" y="38414"/>
                  <a:pt x="28551" y="38494"/>
                  <a:pt x="28535" y="38590"/>
                </a:cubicBezTo>
                <a:cubicBezTo>
                  <a:pt x="28535" y="38606"/>
                  <a:pt x="28535" y="38622"/>
                  <a:pt x="28519" y="38638"/>
                </a:cubicBezTo>
                <a:cubicBezTo>
                  <a:pt x="28535" y="38638"/>
                  <a:pt x="28551" y="38622"/>
                  <a:pt x="28551" y="38622"/>
                </a:cubicBezTo>
                <a:cubicBezTo>
                  <a:pt x="28695" y="38526"/>
                  <a:pt x="28823" y="38414"/>
                  <a:pt x="28950" y="38318"/>
                </a:cubicBezTo>
                <a:cubicBezTo>
                  <a:pt x="29078" y="38223"/>
                  <a:pt x="29222" y="38127"/>
                  <a:pt x="29429" y="38079"/>
                </a:cubicBezTo>
                <a:cubicBezTo>
                  <a:pt x="29413" y="38063"/>
                  <a:pt x="29413" y="38047"/>
                  <a:pt x="29413" y="38031"/>
                </a:cubicBezTo>
                <a:cubicBezTo>
                  <a:pt x="29381" y="37935"/>
                  <a:pt x="29365" y="37856"/>
                  <a:pt x="29349" y="37776"/>
                </a:cubicBezTo>
                <a:lnTo>
                  <a:pt x="29317" y="37776"/>
                </a:lnTo>
                <a:cubicBezTo>
                  <a:pt x="29269" y="37760"/>
                  <a:pt x="29222" y="37760"/>
                  <a:pt x="29174" y="37760"/>
                </a:cubicBezTo>
                <a:cubicBezTo>
                  <a:pt x="29158" y="37776"/>
                  <a:pt x="29126" y="37807"/>
                  <a:pt x="29110" y="37839"/>
                </a:cubicBezTo>
                <a:lnTo>
                  <a:pt x="29110" y="37839"/>
                </a:lnTo>
                <a:cubicBezTo>
                  <a:pt x="29126" y="37807"/>
                  <a:pt x="29158" y="37776"/>
                  <a:pt x="29174" y="37744"/>
                </a:cubicBezTo>
                <a:close/>
                <a:moveTo>
                  <a:pt x="35015" y="38654"/>
                </a:moveTo>
                <a:cubicBezTo>
                  <a:pt x="34983" y="38654"/>
                  <a:pt x="34951" y="38669"/>
                  <a:pt x="34935" y="38669"/>
                </a:cubicBezTo>
                <a:cubicBezTo>
                  <a:pt x="34951" y="38654"/>
                  <a:pt x="34983" y="38654"/>
                  <a:pt x="35015" y="38654"/>
                </a:cubicBezTo>
                <a:close/>
                <a:moveTo>
                  <a:pt x="33116" y="38606"/>
                </a:moveTo>
                <a:cubicBezTo>
                  <a:pt x="33068" y="38638"/>
                  <a:pt x="33004" y="38685"/>
                  <a:pt x="32956" y="38717"/>
                </a:cubicBezTo>
                <a:cubicBezTo>
                  <a:pt x="33004" y="38669"/>
                  <a:pt x="33068" y="38638"/>
                  <a:pt x="33116" y="38606"/>
                </a:cubicBezTo>
                <a:close/>
                <a:moveTo>
                  <a:pt x="35111" y="38685"/>
                </a:moveTo>
                <a:cubicBezTo>
                  <a:pt x="35095" y="38701"/>
                  <a:pt x="35063" y="38733"/>
                  <a:pt x="35047" y="38749"/>
                </a:cubicBezTo>
                <a:cubicBezTo>
                  <a:pt x="35063" y="38717"/>
                  <a:pt x="35095" y="38701"/>
                  <a:pt x="35111" y="38685"/>
                </a:cubicBezTo>
                <a:close/>
                <a:moveTo>
                  <a:pt x="32956" y="38717"/>
                </a:moveTo>
                <a:lnTo>
                  <a:pt x="32956" y="38717"/>
                </a:lnTo>
                <a:cubicBezTo>
                  <a:pt x="32908" y="38765"/>
                  <a:pt x="32860" y="38813"/>
                  <a:pt x="32796" y="38861"/>
                </a:cubicBezTo>
                <a:cubicBezTo>
                  <a:pt x="32844" y="38813"/>
                  <a:pt x="32908" y="38765"/>
                  <a:pt x="32956" y="38717"/>
                </a:cubicBezTo>
                <a:close/>
                <a:moveTo>
                  <a:pt x="26844" y="38909"/>
                </a:moveTo>
                <a:cubicBezTo>
                  <a:pt x="26844" y="38909"/>
                  <a:pt x="26844" y="38909"/>
                  <a:pt x="26844" y="38909"/>
                </a:cubicBezTo>
                <a:lnTo>
                  <a:pt x="26844" y="38909"/>
                </a:lnTo>
                <a:cubicBezTo>
                  <a:pt x="26844" y="38909"/>
                  <a:pt x="26843" y="38909"/>
                  <a:pt x="26843" y="38910"/>
                </a:cubicBezTo>
                <a:lnTo>
                  <a:pt x="26843" y="38910"/>
                </a:lnTo>
                <a:cubicBezTo>
                  <a:pt x="26843" y="38909"/>
                  <a:pt x="26844" y="38909"/>
                  <a:pt x="26844" y="38909"/>
                </a:cubicBezTo>
                <a:close/>
                <a:moveTo>
                  <a:pt x="34811" y="37952"/>
                </a:moveTo>
                <a:cubicBezTo>
                  <a:pt x="34691" y="37952"/>
                  <a:pt x="34546" y="37983"/>
                  <a:pt x="34376" y="38063"/>
                </a:cubicBezTo>
                <a:cubicBezTo>
                  <a:pt x="34297" y="38159"/>
                  <a:pt x="34265" y="38302"/>
                  <a:pt x="34281" y="38446"/>
                </a:cubicBezTo>
                <a:cubicBezTo>
                  <a:pt x="34282" y="38445"/>
                  <a:pt x="34283" y="38444"/>
                  <a:pt x="34284" y="38443"/>
                </a:cubicBezTo>
                <a:lnTo>
                  <a:pt x="34284" y="38443"/>
                </a:lnTo>
                <a:cubicBezTo>
                  <a:pt x="34299" y="38503"/>
                  <a:pt x="34314" y="38562"/>
                  <a:pt x="34329" y="38622"/>
                </a:cubicBezTo>
                <a:cubicBezTo>
                  <a:pt x="34356" y="38612"/>
                  <a:pt x="34389" y="38603"/>
                  <a:pt x="34427" y="38603"/>
                </a:cubicBezTo>
                <a:cubicBezTo>
                  <a:pt x="34455" y="38603"/>
                  <a:pt x="34486" y="38608"/>
                  <a:pt x="34520" y="38622"/>
                </a:cubicBezTo>
                <a:cubicBezTo>
                  <a:pt x="34480" y="38614"/>
                  <a:pt x="34444" y="38610"/>
                  <a:pt x="34412" y="38610"/>
                </a:cubicBezTo>
                <a:cubicBezTo>
                  <a:pt x="34380" y="38610"/>
                  <a:pt x="34353" y="38614"/>
                  <a:pt x="34329" y="38622"/>
                </a:cubicBezTo>
                <a:cubicBezTo>
                  <a:pt x="34360" y="38701"/>
                  <a:pt x="34392" y="38781"/>
                  <a:pt x="34456" y="38845"/>
                </a:cubicBezTo>
                <a:cubicBezTo>
                  <a:pt x="34456" y="38845"/>
                  <a:pt x="34472" y="38861"/>
                  <a:pt x="34472" y="38861"/>
                </a:cubicBezTo>
                <a:cubicBezTo>
                  <a:pt x="34520" y="38909"/>
                  <a:pt x="34552" y="38941"/>
                  <a:pt x="34616" y="38957"/>
                </a:cubicBezTo>
                <a:cubicBezTo>
                  <a:pt x="34728" y="38941"/>
                  <a:pt x="34839" y="38909"/>
                  <a:pt x="34935" y="38861"/>
                </a:cubicBezTo>
                <a:cubicBezTo>
                  <a:pt x="34983" y="38845"/>
                  <a:pt x="35015" y="38813"/>
                  <a:pt x="35047" y="38781"/>
                </a:cubicBezTo>
                <a:cubicBezTo>
                  <a:pt x="35111" y="38749"/>
                  <a:pt x="35142" y="38701"/>
                  <a:pt x="35174" y="38654"/>
                </a:cubicBezTo>
                <a:cubicBezTo>
                  <a:pt x="35254" y="38558"/>
                  <a:pt x="35286" y="38462"/>
                  <a:pt x="35286" y="38366"/>
                </a:cubicBezTo>
                <a:cubicBezTo>
                  <a:pt x="35286" y="38334"/>
                  <a:pt x="35286" y="38286"/>
                  <a:pt x="35270" y="38255"/>
                </a:cubicBezTo>
                <a:cubicBezTo>
                  <a:pt x="35254" y="38207"/>
                  <a:pt x="35222" y="38159"/>
                  <a:pt x="35190" y="38111"/>
                </a:cubicBezTo>
                <a:cubicBezTo>
                  <a:pt x="35158" y="38063"/>
                  <a:pt x="35111" y="38031"/>
                  <a:pt x="35047" y="37999"/>
                </a:cubicBezTo>
                <a:cubicBezTo>
                  <a:pt x="34983" y="37971"/>
                  <a:pt x="34905" y="37952"/>
                  <a:pt x="34811" y="37952"/>
                </a:cubicBezTo>
                <a:close/>
                <a:moveTo>
                  <a:pt x="40681" y="38524"/>
                </a:moveTo>
                <a:cubicBezTo>
                  <a:pt x="40574" y="38524"/>
                  <a:pt x="40518" y="38598"/>
                  <a:pt x="40489" y="38685"/>
                </a:cubicBezTo>
                <a:cubicBezTo>
                  <a:pt x="40457" y="38749"/>
                  <a:pt x="40457" y="38813"/>
                  <a:pt x="40473" y="38893"/>
                </a:cubicBezTo>
                <a:cubicBezTo>
                  <a:pt x="40495" y="39004"/>
                  <a:pt x="40564" y="39092"/>
                  <a:pt x="40674" y="39092"/>
                </a:cubicBezTo>
                <a:cubicBezTo>
                  <a:pt x="40721" y="39092"/>
                  <a:pt x="40777" y="39075"/>
                  <a:pt x="40840" y="39037"/>
                </a:cubicBezTo>
                <a:cubicBezTo>
                  <a:pt x="40824" y="38957"/>
                  <a:pt x="40808" y="38893"/>
                  <a:pt x="40792" y="38829"/>
                </a:cubicBezTo>
                <a:cubicBezTo>
                  <a:pt x="40760" y="38749"/>
                  <a:pt x="40744" y="38654"/>
                  <a:pt x="40728" y="38574"/>
                </a:cubicBezTo>
                <a:cubicBezTo>
                  <a:pt x="40712" y="38558"/>
                  <a:pt x="40712" y="38542"/>
                  <a:pt x="40712" y="38526"/>
                </a:cubicBezTo>
                <a:cubicBezTo>
                  <a:pt x="40701" y="38524"/>
                  <a:pt x="40691" y="38524"/>
                  <a:pt x="40681" y="38524"/>
                </a:cubicBezTo>
                <a:close/>
                <a:moveTo>
                  <a:pt x="27099" y="39100"/>
                </a:moveTo>
                <a:cubicBezTo>
                  <a:pt x="27083" y="39116"/>
                  <a:pt x="27083" y="39132"/>
                  <a:pt x="27067" y="39132"/>
                </a:cubicBezTo>
                <a:lnTo>
                  <a:pt x="27099" y="39132"/>
                </a:lnTo>
                <a:cubicBezTo>
                  <a:pt x="27099" y="39116"/>
                  <a:pt x="27099" y="39116"/>
                  <a:pt x="27099" y="39100"/>
                </a:cubicBezTo>
                <a:close/>
                <a:moveTo>
                  <a:pt x="33786" y="38813"/>
                </a:moveTo>
                <a:lnTo>
                  <a:pt x="33786" y="38813"/>
                </a:lnTo>
                <a:cubicBezTo>
                  <a:pt x="33770" y="38829"/>
                  <a:pt x="33754" y="38829"/>
                  <a:pt x="33738" y="38845"/>
                </a:cubicBezTo>
                <a:cubicBezTo>
                  <a:pt x="33610" y="38909"/>
                  <a:pt x="33594" y="38957"/>
                  <a:pt x="33658" y="39132"/>
                </a:cubicBezTo>
                <a:cubicBezTo>
                  <a:pt x="33594" y="38957"/>
                  <a:pt x="33594" y="38893"/>
                  <a:pt x="33722" y="38845"/>
                </a:cubicBezTo>
                <a:cubicBezTo>
                  <a:pt x="33754" y="38829"/>
                  <a:pt x="33770" y="38829"/>
                  <a:pt x="33786" y="38813"/>
                </a:cubicBezTo>
                <a:close/>
                <a:moveTo>
                  <a:pt x="27003" y="38717"/>
                </a:moveTo>
                <a:cubicBezTo>
                  <a:pt x="26780" y="38733"/>
                  <a:pt x="26764" y="38861"/>
                  <a:pt x="26636" y="38925"/>
                </a:cubicBezTo>
                <a:cubicBezTo>
                  <a:pt x="26636" y="38973"/>
                  <a:pt x="26652" y="39005"/>
                  <a:pt x="26668" y="39037"/>
                </a:cubicBezTo>
                <a:cubicBezTo>
                  <a:pt x="26707" y="39134"/>
                  <a:pt x="26776" y="39172"/>
                  <a:pt x="26868" y="39172"/>
                </a:cubicBezTo>
                <a:cubicBezTo>
                  <a:pt x="26926" y="39172"/>
                  <a:pt x="26993" y="39157"/>
                  <a:pt x="27067" y="39132"/>
                </a:cubicBezTo>
                <a:cubicBezTo>
                  <a:pt x="27083" y="39116"/>
                  <a:pt x="27083" y="39116"/>
                  <a:pt x="27083" y="39100"/>
                </a:cubicBezTo>
                <a:cubicBezTo>
                  <a:pt x="27083" y="39052"/>
                  <a:pt x="27067" y="38989"/>
                  <a:pt x="27051" y="38941"/>
                </a:cubicBezTo>
                <a:lnTo>
                  <a:pt x="27003" y="38717"/>
                </a:lnTo>
                <a:close/>
                <a:moveTo>
                  <a:pt x="33658" y="39132"/>
                </a:moveTo>
                <a:lnTo>
                  <a:pt x="33658" y="39132"/>
                </a:lnTo>
                <a:cubicBezTo>
                  <a:pt x="33594" y="39164"/>
                  <a:pt x="33531" y="39212"/>
                  <a:pt x="33451" y="39212"/>
                </a:cubicBezTo>
                <a:cubicBezTo>
                  <a:pt x="33531" y="39196"/>
                  <a:pt x="33594" y="39164"/>
                  <a:pt x="33658" y="39132"/>
                </a:cubicBezTo>
                <a:close/>
                <a:moveTo>
                  <a:pt x="15289" y="39308"/>
                </a:moveTo>
                <a:cubicBezTo>
                  <a:pt x="15305" y="39324"/>
                  <a:pt x="15305" y="39340"/>
                  <a:pt x="15321" y="39356"/>
                </a:cubicBezTo>
                <a:cubicBezTo>
                  <a:pt x="15305" y="39340"/>
                  <a:pt x="15289" y="39324"/>
                  <a:pt x="15289" y="39308"/>
                </a:cubicBezTo>
                <a:close/>
                <a:moveTo>
                  <a:pt x="33451" y="39212"/>
                </a:moveTo>
                <a:cubicBezTo>
                  <a:pt x="33259" y="39260"/>
                  <a:pt x="33052" y="39276"/>
                  <a:pt x="32860" y="39340"/>
                </a:cubicBezTo>
                <a:cubicBezTo>
                  <a:pt x="32803" y="39354"/>
                  <a:pt x="32737" y="39368"/>
                  <a:pt x="32670" y="39368"/>
                </a:cubicBezTo>
                <a:cubicBezTo>
                  <a:pt x="32588" y="39368"/>
                  <a:pt x="32507" y="39347"/>
                  <a:pt x="32445" y="39276"/>
                </a:cubicBezTo>
                <a:cubicBezTo>
                  <a:pt x="32449" y="39275"/>
                  <a:pt x="32452" y="39274"/>
                  <a:pt x="32456" y="39272"/>
                </a:cubicBezTo>
                <a:lnTo>
                  <a:pt x="32456" y="39272"/>
                </a:lnTo>
                <a:cubicBezTo>
                  <a:pt x="32515" y="39341"/>
                  <a:pt x="32590" y="39364"/>
                  <a:pt x="32666" y="39364"/>
                </a:cubicBezTo>
                <a:cubicBezTo>
                  <a:pt x="32734" y="39364"/>
                  <a:pt x="32802" y="39346"/>
                  <a:pt x="32860" y="39324"/>
                </a:cubicBezTo>
                <a:cubicBezTo>
                  <a:pt x="33052" y="39260"/>
                  <a:pt x="33243" y="39260"/>
                  <a:pt x="33451" y="39212"/>
                </a:cubicBezTo>
                <a:close/>
                <a:moveTo>
                  <a:pt x="35717" y="38446"/>
                </a:moveTo>
                <a:lnTo>
                  <a:pt x="35717" y="38446"/>
                </a:lnTo>
                <a:cubicBezTo>
                  <a:pt x="35797" y="38590"/>
                  <a:pt x="35829" y="38685"/>
                  <a:pt x="35829" y="38781"/>
                </a:cubicBezTo>
                <a:cubicBezTo>
                  <a:pt x="35845" y="38893"/>
                  <a:pt x="35813" y="38989"/>
                  <a:pt x="35781" y="39068"/>
                </a:cubicBezTo>
                <a:cubicBezTo>
                  <a:pt x="35765" y="39116"/>
                  <a:pt x="35749" y="39148"/>
                  <a:pt x="35733" y="39196"/>
                </a:cubicBezTo>
                <a:cubicBezTo>
                  <a:pt x="35701" y="39260"/>
                  <a:pt x="35669" y="39340"/>
                  <a:pt x="35653" y="39436"/>
                </a:cubicBezTo>
                <a:cubicBezTo>
                  <a:pt x="35797" y="39324"/>
                  <a:pt x="35940" y="39228"/>
                  <a:pt x="36084" y="39116"/>
                </a:cubicBezTo>
                <a:cubicBezTo>
                  <a:pt x="36116" y="39100"/>
                  <a:pt x="36132" y="39084"/>
                  <a:pt x="36148" y="39068"/>
                </a:cubicBezTo>
                <a:cubicBezTo>
                  <a:pt x="36212" y="39021"/>
                  <a:pt x="36276" y="38973"/>
                  <a:pt x="36323" y="38925"/>
                </a:cubicBezTo>
                <a:cubicBezTo>
                  <a:pt x="36355" y="38877"/>
                  <a:pt x="36403" y="38845"/>
                  <a:pt x="36435" y="38797"/>
                </a:cubicBezTo>
                <a:cubicBezTo>
                  <a:pt x="36403" y="38749"/>
                  <a:pt x="36371" y="38717"/>
                  <a:pt x="36339" y="38685"/>
                </a:cubicBezTo>
                <a:cubicBezTo>
                  <a:pt x="36308" y="38669"/>
                  <a:pt x="36292" y="38638"/>
                  <a:pt x="36260" y="38622"/>
                </a:cubicBezTo>
                <a:cubicBezTo>
                  <a:pt x="36164" y="38542"/>
                  <a:pt x="36052" y="38494"/>
                  <a:pt x="35940" y="38478"/>
                </a:cubicBezTo>
                <a:cubicBezTo>
                  <a:pt x="35861" y="38462"/>
                  <a:pt x="35797" y="38462"/>
                  <a:pt x="35717" y="38446"/>
                </a:cubicBezTo>
                <a:close/>
                <a:moveTo>
                  <a:pt x="14971" y="39427"/>
                </a:moveTo>
                <a:cubicBezTo>
                  <a:pt x="14976" y="39430"/>
                  <a:pt x="14981" y="39432"/>
                  <a:pt x="14986" y="39436"/>
                </a:cubicBezTo>
                <a:cubicBezTo>
                  <a:pt x="14922" y="39451"/>
                  <a:pt x="14890" y="39451"/>
                  <a:pt x="14874" y="39467"/>
                </a:cubicBezTo>
                <a:cubicBezTo>
                  <a:pt x="14845" y="39482"/>
                  <a:pt x="14815" y="39483"/>
                  <a:pt x="14773" y="39509"/>
                </a:cubicBezTo>
                <a:lnTo>
                  <a:pt x="14773" y="39509"/>
                </a:lnTo>
                <a:cubicBezTo>
                  <a:pt x="14770" y="39506"/>
                  <a:pt x="14766" y="39503"/>
                  <a:pt x="14763" y="39499"/>
                </a:cubicBezTo>
                <a:cubicBezTo>
                  <a:pt x="14810" y="39483"/>
                  <a:pt x="14842" y="39467"/>
                  <a:pt x="14874" y="39467"/>
                </a:cubicBezTo>
                <a:cubicBezTo>
                  <a:pt x="14889" y="39453"/>
                  <a:pt x="14917" y="39452"/>
                  <a:pt x="14971" y="39427"/>
                </a:cubicBezTo>
                <a:close/>
                <a:moveTo>
                  <a:pt x="32302" y="39595"/>
                </a:moveTo>
                <a:lnTo>
                  <a:pt x="32302" y="39595"/>
                </a:lnTo>
                <a:cubicBezTo>
                  <a:pt x="32254" y="39643"/>
                  <a:pt x="32174" y="39643"/>
                  <a:pt x="32110" y="39643"/>
                </a:cubicBezTo>
                <a:cubicBezTo>
                  <a:pt x="32174" y="39643"/>
                  <a:pt x="32254" y="39627"/>
                  <a:pt x="32302" y="39595"/>
                </a:cubicBezTo>
                <a:close/>
                <a:moveTo>
                  <a:pt x="33073" y="37683"/>
                </a:moveTo>
                <a:cubicBezTo>
                  <a:pt x="33031" y="37683"/>
                  <a:pt x="32987" y="37687"/>
                  <a:pt x="32940" y="37696"/>
                </a:cubicBezTo>
                <a:cubicBezTo>
                  <a:pt x="32749" y="37712"/>
                  <a:pt x="32589" y="37808"/>
                  <a:pt x="32445" y="37935"/>
                </a:cubicBezTo>
                <a:cubicBezTo>
                  <a:pt x="32429" y="37951"/>
                  <a:pt x="32429" y="37967"/>
                  <a:pt x="32413" y="37983"/>
                </a:cubicBezTo>
                <a:cubicBezTo>
                  <a:pt x="32302" y="38111"/>
                  <a:pt x="32206" y="38270"/>
                  <a:pt x="32142" y="38446"/>
                </a:cubicBezTo>
                <a:cubicBezTo>
                  <a:pt x="32110" y="38542"/>
                  <a:pt x="32078" y="38638"/>
                  <a:pt x="32062" y="38749"/>
                </a:cubicBezTo>
                <a:cubicBezTo>
                  <a:pt x="32126" y="38718"/>
                  <a:pt x="32173" y="38702"/>
                  <a:pt x="32221" y="38670"/>
                </a:cubicBezTo>
                <a:lnTo>
                  <a:pt x="32221" y="38670"/>
                </a:lnTo>
                <a:cubicBezTo>
                  <a:pt x="32173" y="38702"/>
                  <a:pt x="32126" y="38718"/>
                  <a:pt x="32078" y="38749"/>
                </a:cubicBezTo>
                <a:lnTo>
                  <a:pt x="32062" y="38749"/>
                </a:lnTo>
                <a:cubicBezTo>
                  <a:pt x="32062" y="38749"/>
                  <a:pt x="32062" y="38749"/>
                  <a:pt x="32062" y="38765"/>
                </a:cubicBezTo>
                <a:cubicBezTo>
                  <a:pt x="32030" y="38909"/>
                  <a:pt x="32030" y="39084"/>
                  <a:pt x="32030" y="39244"/>
                </a:cubicBezTo>
                <a:cubicBezTo>
                  <a:pt x="32030" y="39228"/>
                  <a:pt x="32046" y="39212"/>
                  <a:pt x="32046" y="39180"/>
                </a:cubicBezTo>
                <a:cubicBezTo>
                  <a:pt x="32254" y="39116"/>
                  <a:pt x="32445" y="39052"/>
                  <a:pt x="32637" y="38989"/>
                </a:cubicBezTo>
                <a:cubicBezTo>
                  <a:pt x="32700" y="38957"/>
                  <a:pt x="32748" y="38910"/>
                  <a:pt x="32795" y="38862"/>
                </a:cubicBezTo>
                <a:lnTo>
                  <a:pt x="32795" y="38862"/>
                </a:lnTo>
                <a:cubicBezTo>
                  <a:pt x="32748" y="38910"/>
                  <a:pt x="32700" y="38957"/>
                  <a:pt x="32653" y="38989"/>
                </a:cubicBezTo>
                <a:cubicBezTo>
                  <a:pt x="32445" y="39052"/>
                  <a:pt x="32254" y="39116"/>
                  <a:pt x="32046" y="39180"/>
                </a:cubicBezTo>
                <a:cubicBezTo>
                  <a:pt x="32046" y="39212"/>
                  <a:pt x="32046" y="39228"/>
                  <a:pt x="32046" y="39244"/>
                </a:cubicBezTo>
                <a:cubicBezTo>
                  <a:pt x="32046" y="39372"/>
                  <a:pt x="32062" y="39515"/>
                  <a:pt x="32094" y="39643"/>
                </a:cubicBezTo>
                <a:cubicBezTo>
                  <a:pt x="32110" y="39675"/>
                  <a:pt x="32110" y="39707"/>
                  <a:pt x="32110" y="39723"/>
                </a:cubicBezTo>
                <a:cubicBezTo>
                  <a:pt x="32318" y="39803"/>
                  <a:pt x="32493" y="39819"/>
                  <a:pt x="32653" y="39819"/>
                </a:cubicBezTo>
                <a:cubicBezTo>
                  <a:pt x="32924" y="39803"/>
                  <a:pt x="33148" y="39723"/>
                  <a:pt x="33323" y="39595"/>
                </a:cubicBezTo>
                <a:cubicBezTo>
                  <a:pt x="33371" y="39547"/>
                  <a:pt x="33419" y="39499"/>
                  <a:pt x="33467" y="39451"/>
                </a:cubicBezTo>
                <a:cubicBezTo>
                  <a:pt x="33642" y="39276"/>
                  <a:pt x="33738" y="39052"/>
                  <a:pt x="33786" y="38813"/>
                </a:cubicBezTo>
                <a:cubicBezTo>
                  <a:pt x="33834" y="38638"/>
                  <a:pt x="33834" y="38462"/>
                  <a:pt x="33786" y="38286"/>
                </a:cubicBezTo>
                <a:cubicBezTo>
                  <a:pt x="33786" y="38277"/>
                  <a:pt x="33786" y="38270"/>
                  <a:pt x="33786" y="38270"/>
                </a:cubicBezTo>
                <a:cubicBezTo>
                  <a:pt x="33770" y="38175"/>
                  <a:pt x="33738" y="38095"/>
                  <a:pt x="33706" y="38031"/>
                </a:cubicBezTo>
                <a:cubicBezTo>
                  <a:pt x="33626" y="37887"/>
                  <a:pt x="33499" y="37792"/>
                  <a:pt x="33339" y="37728"/>
                </a:cubicBezTo>
                <a:cubicBezTo>
                  <a:pt x="33260" y="37705"/>
                  <a:pt x="33173" y="37683"/>
                  <a:pt x="33073" y="37683"/>
                </a:cubicBezTo>
                <a:close/>
                <a:moveTo>
                  <a:pt x="15162" y="39882"/>
                </a:moveTo>
                <a:cubicBezTo>
                  <a:pt x="15162" y="39882"/>
                  <a:pt x="15174" y="39882"/>
                  <a:pt x="15177" y="39894"/>
                </a:cubicBezTo>
                <a:lnTo>
                  <a:pt x="15177" y="39894"/>
                </a:lnTo>
                <a:cubicBezTo>
                  <a:pt x="15168" y="39889"/>
                  <a:pt x="15162" y="39882"/>
                  <a:pt x="15162" y="39882"/>
                </a:cubicBezTo>
                <a:close/>
                <a:moveTo>
                  <a:pt x="15444" y="39125"/>
                </a:moveTo>
                <a:cubicBezTo>
                  <a:pt x="15431" y="39125"/>
                  <a:pt x="15417" y="39127"/>
                  <a:pt x="15401" y="39132"/>
                </a:cubicBezTo>
                <a:cubicBezTo>
                  <a:pt x="15162" y="39132"/>
                  <a:pt x="14826" y="39244"/>
                  <a:pt x="14747" y="39388"/>
                </a:cubicBezTo>
                <a:cubicBezTo>
                  <a:pt x="14747" y="39595"/>
                  <a:pt x="14810" y="39723"/>
                  <a:pt x="14922" y="39803"/>
                </a:cubicBezTo>
                <a:cubicBezTo>
                  <a:pt x="14938" y="39803"/>
                  <a:pt x="14970" y="39819"/>
                  <a:pt x="14986" y="39819"/>
                </a:cubicBezTo>
                <a:cubicBezTo>
                  <a:pt x="15004" y="39819"/>
                  <a:pt x="15022" y="39817"/>
                  <a:pt x="15040" y="39817"/>
                </a:cubicBezTo>
                <a:cubicBezTo>
                  <a:pt x="15085" y="39817"/>
                  <a:pt x="15127" y="39825"/>
                  <a:pt x="15162" y="39882"/>
                </a:cubicBezTo>
                <a:cubicBezTo>
                  <a:pt x="15114" y="39803"/>
                  <a:pt x="15050" y="39834"/>
                  <a:pt x="14986" y="39819"/>
                </a:cubicBezTo>
                <a:lnTo>
                  <a:pt x="14922" y="39819"/>
                </a:lnTo>
                <a:cubicBezTo>
                  <a:pt x="14998" y="39864"/>
                  <a:pt x="15074" y="39895"/>
                  <a:pt x="15177" y="39898"/>
                </a:cubicBezTo>
                <a:lnTo>
                  <a:pt x="15177" y="39898"/>
                </a:lnTo>
                <a:cubicBezTo>
                  <a:pt x="15177" y="39898"/>
                  <a:pt x="15177" y="39898"/>
                  <a:pt x="15177" y="39898"/>
                </a:cubicBezTo>
                <a:cubicBezTo>
                  <a:pt x="15179" y="39898"/>
                  <a:pt x="15181" y="39898"/>
                  <a:pt x="15182" y="39898"/>
                </a:cubicBezTo>
                <a:lnTo>
                  <a:pt x="15182" y="39898"/>
                </a:lnTo>
                <a:cubicBezTo>
                  <a:pt x="15186" y="39898"/>
                  <a:pt x="15190" y="39898"/>
                  <a:pt x="15193" y="39898"/>
                </a:cubicBezTo>
                <a:cubicBezTo>
                  <a:pt x="15192" y="39898"/>
                  <a:pt x="15190" y="39898"/>
                  <a:pt x="15188" y="39898"/>
                </a:cubicBezTo>
                <a:lnTo>
                  <a:pt x="15188" y="39898"/>
                </a:lnTo>
                <a:cubicBezTo>
                  <a:pt x="15217" y="39895"/>
                  <a:pt x="15245" y="39882"/>
                  <a:pt x="15273" y="39882"/>
                </a:cubicBezTo>
                <a:cubicBezTo>
                  <a:pt x="15289" y="39866"/>
                  <a:pt x="15321" y="39866"/>
                  <a:pt x="15353" y="39866"/>
                </a:cubicBezTo>
                <a:cubicBezTo>
                  <a:pt x="15465" y="39834"/>
                  <a:pt x="15576" y="39755"/>
                  <a:pt x="15640" y="39659"/>
                </a:cubicBezTo>
                <a:cubicBezTo>
                  <a:pt x="15656" y="39611"/>
                  <a:pt x="15672" y="39579"/>
                  <a:pt x="15688" y="39531"/>
                </a:cubicBezTo>
                <a:cubicBezTo>
                  <a:pt x="15720" y="39420"/>
                  <a:pt x="15704" y="39308"/>
                  <a:pt x="15624" y="39164"/>
                </a:cubicBezTo>
                <a:cubicBezTo>
                  <a:pt x="15592" y="39148"/>
                  <a:pt x="15576" y="39132"/>
                  <a:pt x="15545" y="39132"/>
                </a:cubicBezTo>
                <a:lnTo>
                  <a:pt x="15513" y="39132"/>
                </a:lnTo>
                <a:cubicBezTo>
                  <a:pt x="15491" y="39132"/>
                  <a:pt x="15470" y="39125"/>
                  <a:pt x="15444" y="39125"/>
                </a:cubicBezTo>
                <a:close/>
                <a:moveTo>
                  <a:pt x="15353" y="39866"/>
                </a:moveTo>
                <a:cubicBezTo>
                  <a:pt x="15321" y="39866"/>
                  <a:pt x="15305" y="39882"/>
                  <a:pt x="15273" y="39898"/>
                </a:cubicBezTo>
                <a:lnTo>
                  <a:pt x="15353" y="39866"/>
                </a:lnTo>
                <a:close/>
                <a:moveTo>
                  <a:pt x="37361" y="39946"/>
                </a:moveTo>
                <a:lnTo>
                  <a:pt x="37393" y="39962"/>
                </a:lnTo>
                <a:cubicBezTo>
                  <a:pt x="37399" y="39962"/>
                  <a:pt x="37406" y="39961"/>
                  <a:pt x="37412" y="39960"/>
                </a:cubicBezTo>
                <a:lnTo>
                  <a:pt x="37412" y="39960"/>
                </a:lnTo>
                <a:cubicBezTo>
                  <a:pt x="37401" y="39966"/>
                  <a:pt x="37389" y="39972"/>
                  <a:pt x="37377" y="39978"/>
                </a:cubicBezTo>
                <a:lnTo>
                  <a:pt x="37361" y="39946"/>
                </a:lnTo>
                <a:close/>
                <a:moveTo>
                  <a:pt x="31600" y="39755"/>
                </a:moveTo>
                <a:cubicBezTo>
                  <a:pt x="31536" y="39771"/>
                  <a:pt x="31472" y="39787"/>
                  <a:pt x="31408" y="39803"/>
                </a:cubicBezTo>
                <a:cubicBezTo>
                  <a:pt x="31408" y="39803"/>
                  <a:pt x="31408" y="39803"/>
                  <a:pt x="31408" y="39803"/>
                </a:cubicBezTo>
                <a:lnTo>
                  <a:pt x="31408" y="39803"/>
                </a:lnTo>
                <a:cubicBezTo>
                  <a:pt x="31344" y="39819"/>
                  <a:pt x="31280" y="39850"/>
                  <a:pt x="31232" y="39898"/>
                </a:cubicBezTo>
                <a:cubicBezTo>
                  <a:pt x="31312" y="39866"/>
                  <a:pt x="31376" y="39834"/>
                  <a:pt x="31408" y="39803"/>
                </a:cubicBezTo>
                <a:lnTo>
                  <a:pt x="31408" y="39803"/>
                </a:lnTo>
                <a:cubicBezTo>
                  <a:pt x="31376" y="39850"/>
                  <a:pt x="31312" y="39866"/>
                  <a:pt x="31232" y="39898"/>
                </a:cubicBezTo>
                <a:cubicBezTo>
                  <a:pt x="31153" y="39978"/>
                  <a:pt x="31137" y="40090"/>
                  <a:pt x="31217" y="40281"/>
                </a:cubicBezTo>
                <a:cubicBezTo>
                  <a:pt x="31376" y="40249"/>
                  <a:pt x="31536" y="40202"/>
                  <a:pt x="31695" y="40154"/>
                </a:cubicBezTo>
                <a:cubicBezTo>
                  <a:pt x="31663" y="40026"/>
                  <a:pt x="31631" y="39882"/>
                  <a:pt x="31600" y="39755"/>
                </a:cubicBezTo>
                <a:close/>
                <a:moveTo>
                  <a:pt x="36504" y="39360"/>
                </a:moveTo>
                <a:cubicBezTo>
                  <a:pt x="36428" y="39360"/>
                  <a:pt x="36348" y="39369"/>
                  <a:pt x="36260" y="39388"/>
                </a:cubicBezTo>
                <a:cubicBezTo>
                  <a:pt x="36308" y="39467"/>
                  <a:pt x="36371" y="39563"/>
                  <a:pt x="36419" y="39643"/>
                </a:cubicBezTo>
                <a:cubicBezTo>
                  <a:pt x="36435" y="39659"/>
                  <a:pt x="36451" y="39675"/>
                  <a:pt x="36451" y="39691"/>
                </a:cubicBezTo>
                <a:cubicBezTo>
                  <a:pt x="36483" y="39739"/>
                  <a:pt x="36531" y="39787"/>
                  <a:pt x="36563" y="39834"/>
                </a:cubicBezTo>
                <a:cubicBezTo>
                  <a:pt x="36595" y="39866"/>
                  <a:pt x="36643" y="39914"/>
                  <a:pt x="36675" y="39946"/>
                </a:cubicBezTo>
                <a:lnTo>
                  <a:pt x="36770" y="39946"/>
                </a:lnTo>
                <a:cubicBezTo>
                  <a:pt x="36738" y="39946"/>
                  <a:pt x="36706" y="39946"/>
                  <a:pt x="36675" y="39962"/>
                </a:cubicBezTo>
                <a:cubicBezTo>
                  <a:pt x="36720" y="40007"/>
                  <a:pt x="36779" y="40052"/>
                  <a:pt x="36839" y="40097"/>
                </a:cubicBezTo>
                <a:lnTo>
                  <a:pt x="36839" y="40097"/>
                </a:lnTo>
                <a:cubicBezTo>
                  <a:pt x="36837" y="40100"/>
                  <a:pt x="36836" y="40103"/>
                  <a:pt x="36834" y="40106"/>
                </a:cubicBezTo>
                <a:cubicBezTo>
                  <a:pt x="36850" y="40122"/>
                  <a:pt x="36866" y="40138"/>
                  <a:pt x="36882" y="40138"/>
                </a:cubicBezTo>
                <a:cubicBezTo>
                  <a:pt x="36962" y="40122"/>
                  <a:pt x="37058" y="40090"/>
                  <a:pt x="37137" y="40074"/>
                </a:cubicBezTo>
                <a:lnTo>
                  <a:pt x="37137" y="40074"/>
                </a:lnTo>
                <a:cubicBezTo>
                  <a:pt x="37058" y="40090"/>
                  <a:pt x="36978" y="40122"/>
                  <a:pt x="36882" y="40138"/>
                </a:cubicBezTo>
                <a:cubicBezTo>
                  <a:pt x="36912" y="40168"/>
                  <a:pt x="36943" y="40184"/>
                  <a:pt x="36987" y="40213"/>
                </a:cubicBezTo>
                <a:lnTo>
                  <a:pt x="36987" y="40213"/>
                </a:lnTo>
                <a:cubicBezTo>
                  <a:pt x="36984" y="40214"/>
                  <a:pt x="36981" y="40216"/>
                  <a:pt x="36978" y="40218"/>
                </a:cubicBezTo>
                <a:cubicBezTo>
                  <a:pt x="37074" y="40265"/>
                  <a:pt x="37153" y="40313"/>
                  <a:pt x="37233" y="40329"/>
                </a:cubicBezTo>
                <a:cubicBezTo>
                  <a:pt x="37297" y="40313"/>
                  <a:pt x="37329" y="40281"/>
                  <a:pt x="37377" y="40233"/>
                </a:cubicBezTo>
                <a:cubicBezTo>
                  <a:pt x="37440" y="40170"/>
                  <a:pt x="37504" y="40107"/>
                  <a:pt x="37598" y="40090"/>
                </a:cubicBezTo>
                <a:lnTo>
                  <a:pt x="37598" y="40090"/>
                </a:lnTo>
                <a:cubicBezTo>
                  <a:pt x="37504" y="40107"/>
                  <a:pt x="37440" y="40170"/>
                  <a:pt x="37393" y="40233"/>
                </a:cubicBezTo>
                <a:cubicBezTo>
                  <a:pt x="37345" y="40281"/>
                  <a:pt x="37297" y="40313"/>
                  <a:pt x="37249" y="40329"/>
                </a:cubicBezTo>
                <a:cubicBezTo>
                  <a:pt x="37297" y="40345"/>
                  <a:pt x="37361" y="40361"/>
                  <a:pt x="37425" y="40361"/>
                </a:cubicBezTo>
                <a:cubicBezTo>
                  <a:pt x="37441" y="40329"/>
                  <a:pt x="37457" y="40329"/>
                  <a:pt x="37504" y="40313"/>
                </a:cubicBezTo>
                <a:lnTo>
                  <a:pt x="37504" y="40313"/>
                </a:lnTo>
                <a:cubicBezTo>
                  <a:pt x="37473" y="40329"/>
                  <a:pt x="37441" y="40329"/>
                  <a:pt x="37425" y="40361"/>
                </a:cubicBezTo>
                <a:cubicBezTo>
                  <a:pt x="37520" y="40361"/>
                  <a:pt x="37632" y="40345"/>
                  <a:pt x="37728" y="40281"/>
                </a:cubicBezTo>
                <a:cubicBezTo>
                  <a:pt x="37712" y="40249"/>
                  <a:pt x="37696" y="40218"/>
                  <a:pt x="37664" y="40186"/>
                </a:cubicBezTo>
                <a:cubicBezTo>
                  <a:pt x="37648" y="40154"/>
                  <a:pt x="37632" y="40122"/>
                  <a:pt x="37600" y="40090"/>
                </a:cubicBezTo>
                <a:cubicBezTo>
                  <a:pt x="37569" y="40044"/>
                  <a:pt x="37524" y="39983"/>
                  <a:pt x="37478" y="39936"/>
                </a:cubicBezTo>
                <a:lnTo>
                  <a:pt x="37478" y="39936"/>
                </a:lnTo>
                <a:cubicBezTo>
                  <a:pt x="37481" y="39934"/>
                  <a:pt x="37485" y="39932"/>
                  <a:pt x="37488" y="39930"/>
                </a:cubicBezTo>
                <a:cubicBezTo>
                  <a:pt x="37473" y="39914"/>
                  <a:pt x="37457" y="39898"/>
                  <a:pt x="37457" y="39882"/>
                </a:cubicBezTo>
                <a:cubicBezTo>
                  <a:pt x="37451" y="39882"/>
                  <a:pt x="37446" y="39884"/>
                  <a:pt x="37440" y="39887"/>
                </a:cubicBezTo>
                <a:lnTo>
                  <a:pt x="37440" y="39887"/>
                </a:lnTo>
                <a:cubicBezTo>
                  <a:pt x="37440" y="39885"/>
                  <a:pt x="37441" y="39884"/>
                  <a:pt x="37441" y="39882"/>
                </a:cubicBezTo>
                <a:cubicBezTo>
                  <a:pt x="37425" y="39850"/>
                  <a:pt x="37393" y="39819"/>
                  <a:pt x="37361" y="39787"/>
                </a:cubicBezTo>
                <a:cubicBezTo>
                  <a:pt x="37345" y="39787"/>
                  <a:pt x="37345" y="39771"/>
                  <a:pt x="37345" y="39771"/>
                </a:cubicBezTo>
                <a:lnTo>
                  <a:pt x="37330" y="39801"/>
                </a:lnTo>
                <a:lnTo>
                  <a:pt x="37330" y="39801"/>
                </a:lnTo>
                <a:cubicBezTo>
                  <a:pt x="37325" y="39802"/>
                  <a:pt x="37320" y="39803"/>
                  <a:pt x="37313" y="39803"/>
                </a:cubicBezTo>
                <a:lnTo>
                  <a:pt x="37345" y="39771"/>
                </a:lnTo>
                <a:cubicBezTo>
                  <a:pt x="37329" y="39755"/>
                  <a:pt x="37313" y="39739"/>
                  <a:pt x="37297" y="39723"/>
                </a:cubicBezTo>
                <a:cubicBezTo>
                  <a:pt x="37217" y="39643"/>
                  <a:pt x="37121" y="39563"/>
                  <a:pt x="37010" y="39499"/>
                </a:cubicBezTo>
                <a:cubicBezTo>
                  <a:pt x="36946" y="39467"/>
                  <a:pt x="36882" y="39436"/>
                  <a:pt x="36818" y="39420"/>
                </a:cubicBezTo>
                <a:cubicBezTo>
                  <a:pt x="36722" y="39381"/>
                  <a:pt x="36619" y="39360"/>
                  <a:pt x="36504" y="39360"/>
                </a:cubicBezTo>
                <a:close/>
                <a:moveTo>
                  <a:pt x="18720" y="39946"/>
                </a:moveTo>
                <a:cubicBezTo>
                  <a:pt x="18226" y="40042"/>
                  <a:pt x="18098" y="40377"/>
                  <a:pt x="18114" y="40792"/>
                </a:cubicBezTo>
                <a:lnTo>
                  <a:pt x="18130" y="40776"/>
                </a:lnTo>
                <a:cubicBezTo>
                  <a:pt x="18146" y="40792"/>
                  <a:pt x="18162" y="40792"/>
                  <a:pt x="18178" y="40808"/>
                </a:cubicBezTo>
                <a:cubicBezTo>
                  <a:pt x="18162" y="40792"/>
                  <a:pt x="18146" y="40792"/>
                  <a:pt x="18130" y="40792"/>
                </a:cubicBezTo>
                <a:lnTo>
                  <a:pt x="18114" y="40792"/>
                </a:lnTo>
                <a:lnTo>
                  <a:pt x="18130" y="40840"/>
                </a:lnTo>
                <a:cubicBezTo>
                  <a:pt x="18130" y="40872"/>
                  <a:pt x="18130" y="40920"/>
                  <a:pt x="18130" y="40952"/>
                </a:cubicBezTo>
                <a:cubicBezTo>
                  <a:pt x="18163" y="40960"/>
                  <a:pt x="18197" y="40964"/>
                  <a:pt x="18229" y="40964"/>
                </a:cubicBezTo>
                <a:cubicBezTo>
                  <a:pt x="18382" y="40964"/>
                  <a:pt x="18522" y="40876"/>
                  <a:pt x="18641" y="40744"/>
                </a:cubicBezTo>
                <a:cubicBezTo>
                  <a:pt x="18720" y="40664"/>
                  <a:pt x="18768" y="40585"/>
                  <a:pt x="18800" y="40489"/>
                </a:cubicBezTo>
                <a:cubicBezTo>
                  <a:pt x="18880" y="40297"/>
                  <a:pt x="18864" y="40090"/>
                  <a:pt x="18720" y="39946"/>
                </a:cubicBezTo>
                <a:close/>
                <a:moveTo>
                  <a:pt x="30674" y="45356"/>
                </a:moveTo>
                <a:cubicBezTo>
                  <a:pt x="30674" y="45362"/>
                  <a:pt x="30674" y="45367"/>
                  <a:pt x="30673" y="45372"/>
                </a:cubicBezTo>
                <a:lnTo>
                  <a:pt x="30673" y="45372"/>
                </a:lnTo>
                <a:cubicBezTo>
                  <a:pt x="30663" y="45382"/>
                  <a:pt x="30652" y="45388"/>
                  <a:pt x="30642" y="45388"/>
                </a:cubicBezTo>
                <a:cubicBezTo>
                  <a:pt x="30658" y="45388"/>
                  <a:pt x="30674" y="45372"/>
                  <a:pt x="30674" y="45356"/>
                </a:cubicBezTo>
                <a:close/>
                <a:moveTo>
                  <a:pt x="30642" y="45388"/>
                </a:moveTo>
                <a:lnTo>
                  <a:pt x="30642" y="45388"/>
                </a:lnTo>
                <a:cubicBezTo>
                  <a:pt x="30650" y="45388"/>
                  <a:pt x="30654" y="45392"/>
                  <a:pt x="30658" y="45394"/>
                </a:cubicBezTo>
                <a:lnTo>
                  <a:pt x="30658" y="45394"/>
                </a:lnTo>
                <a:cubicBezTo>
                  <a:pt x="30658" y="45395"/>
                  <a:pt x="30658" y="45395"/>
                  <a:pt x="30657" y="45395"/>
                </a:cubicBezTo>
                <a:cubicBezTo>
                  <a:pt x="30656" y="45395"/>
                  <a:pt x="30653" y="45388"/>
                  <a:pt x="30642" y="45388"/>
                </a:cubicBezTo>
                <a:close/>
                <a:moveTo>
                  <a:pt x="30514" y="45309"/>
                </a:moveTo>
                <a:cubicBezTo>
                  <a:pt x="30486" y="45378"/>
                  <a:pt x="30459" y="45423"/>
                  <a:pt x="30389" y="45423"/>
                </a:cubicBezTo>
                <a:cubicBezTo>
                  <a:pt x="30378" y="45423"/>
                  <a:pt x="30367" y="45422"/>
                  <a:pt x="30355" y="45420"/>
                </a:cubicBezTo>
                <a:cubicBezTo>
                  <a:pt x="30450" y="45420"/>
                  <a:pt x="30482" y="45388"/>
                  <a:pt x="30514" y="45309"/>
                </a:cubicBezTo>
                <a:close/>
                <a:moveTo>
                  <a:pt x="30594" y="44968"/>
                </a:moveTo>
                <a:cubicBezTo>
                  <a:pt x="30435" y="44968"/>
                  <a:pt x="30231" y="45039"/>
                  <a:pt x="30036" y="45085"/>
                </a:cubicBezTo>
                <a:cubicBezTo>
                  <a:pt x="30036" y="45133"/>
                  <a:pt x="30036" y="45181"/>
                  <a:pt x="30036" y="45229"/>
                </a:cubicBezTo>
                <a:lnTo>
                  <a:pt x="30036" y="45277"/>
                </a:lnTo>
                <a:cubicBezTo>
                  <a:pt x="30059" y="45294"/>
                  <a:pt x="30082" y="45301"/>
                  <a:pt x="30107" y="45301"/>
                </a:cubicBezTo>
                <a:cubicBezTo>
                  <a:pt x="30148" y="45301"/>
                  <a:pt x="30193" y="45281"/>
                  <a:pt x="30243" y="45261"/>
                </a:cubicBezTo>
                <a:cubicBezTo>
                  <a:pt x="30275" y="45253"/>
                  <a:pt x="30299" y="45249"/>
                  <a:pt x="30317" y="45249"/>
                </a:cubicBezTo>
                <a:cubicBezTo>
                  <a:pt x="30335" y="45249"/>
                  <a:pt x="30347" y="45253"/>
                  <a:pt x="30354" y="45260"/>
                </a:cubicBezTo>
                <a:lnTo>
                  <a:pt x="30354" y="45260"/>
                </a:lnTo>
                <a:cubicBezTo>
                  <a:pt x="30348" y="45254"/>
                  <a:pt x="30339" y="45250"/>
                  <a:pt x="30326" y="45250"/>
                </a:cubicBezTo>
                <a:cubicBezTo>
                  <a:pt x="30307" y="45250"/>
                  <a:pt x="30280" y="45258"/>
                  <a:pt x="30243" y="45277"/>
                </a:cubicBezTo>
                <a:cubicBezTo>
                  <a:pt x="30188" y="45288"/>
                  <a:pt x="30140" y="45306"/>
                  <a:pt x="30095" y="45306"/>
                </a:cubicBezTo>
                <a:cubicBezTo>
                  <a:pt x="30075" y="45306"/>
                  <a:pt x="30055" y="45302"/>
                  <a:pt x="30036" y="45293"/>
                </a:cubicBezTo>
                <a:lnTo>
                  <a:pt x="30036" y="45293"/>
                </a:lnTo>
                <a:cubicBezTo>
                  <a:pt x="30036" y="45372"/>
                  <a:pt x="30036" y="45452"/>
                  <a:pt x="30051" y="45532"/>
                </a:cubicBezTo>
                <a:cubicBezTo>
                  <a:pt x="30067" y="45596"/>
                  <a:pt x="30083" y="45676"/>
                  <a:pt x="30099" y="45739"/>
                </a:cubicBezTo>
                <a:cubicBezTo>
                  <a:pt x="30195" y="45723"/>
                  <a:pt x="30291" y="45707"/>
                  <a:pt x="30371" y="45707"/>
                </a:cubicBezTo>
                <a:cubicBezTo>
                  <a:pt x="30382" y="45696"/>
                  <a:pt x="30392" y="45684"/>
                  <a:pt x="30400" y="45672"/>
                </a:cubicBezTo>
                <a:lnTo>
                  <a:pt x="30400" y="45672"/>
                </a:lnTo>
                <a:cubicBezTo>
                  <a:pt x="30396" y="45684"/>
                  <a:pt x="30392" y="45696"/>
                  <a:pt x="30387" y="45707"/>
                </a:cubicBezTo>
                <a:cubicBezTo>
                  <a:pt x="30291" y="45707"/>
                  <a:pt x="30195" y="45723"/>
                  <a:pt x="30115" y="45739"/>
                </a:cubicBezTo>
                <a:cubicBezTo>
                  <a:pt x="30131" y="45803"/>
                  <a:pt x="30179" y="45851"/>
                  <a:pt x="30243" y="45883"/>
                </a:cubicBezTo>
                <a:cubicBezTo>
                  <a:pt x="30291" y="45867"/>
                  <a:pt x="30339" y="45851"/>
                  <a:pt x="30387" y="45835"/>
                </a:cubicBezTo>
                <a:cubicBezTo>
                  <a:pt x="30482" y="45771"/>
                  <a:pt x="30562" y="45707"/>
                  <a:pt x="30626" y="45628"/>
                </a:cubicBezTo>
                <a:cubicBezTo>
                  <a:pt x="30626" y="45628"/>
                  <a:pt x="30610" y="45612"/>
                  <a:pt x="30610" y="45596"/>
                </a:cubicBezTo>
                <a:lnTo>
                  <a:pt x="30610" y="45596"/>
                </a:lnTo>
                <a:cubicBezTo>
                  <a:pt x="30610" y="45612"/>
                  <a:pt x="30626" y="45612"/>
                  <a:pt x="30626" y="45628"/>
                </a:cubicBezTo>
                <a:cubicBezTo>
                  <a:pt x="30642" y="45612"/>
                  <a:pt x="30642" y="45612"/>
                  <a:pt x="30658" y="45596"/>
                </a:cubicBezTo>
                <a:cubicBezTo>
                  <a:pt x="30722" y="45484"/>
                  <a:pt x="30754" y="45372"/>
                  <a:pt x="30770" y="45229"/>
                </a:cubicBezTo>
                <a:cubicBezTo>
                  <a:pt x="30770" y="45181"/>
                  <a:pt x="30770" y="45133"/>
                  <a:pt x="30754" y="45085"/>
                </a:cubicBezTo>
                <a:cubicBezTo>
                  <a:pt x="30754" y="45069"/>
                  <a:pt x="30754" y="45037"/>
                  <a:pt x="30754" y="45005"/>
                </a:cubicBezTo>
                <a:cubicBezTo>
                  <a:pt x="30709" y="44979"/>
                  <a:pt x="30655" y="44968"/>
                  <a:pt x="30594" y="44968"/>
                </a:cubicBezTo>
                <a:close/>
                <a:moveTo>
                  <a:pt x="40441" y="46521"/>
                </a:moveTo>
                <a:cubicBezTo>
                  <a:pt x="40202" y="46537"/>
                  <a:pt x="40074" y="46633"/>
                  <a:pt x="39978" y="46745"/>
                </a:cubicBezTo>
                <a:cubicBezTo>
                  <a:pt x="39994" y="46761"/>
                  <a:pt x="40010" y="46793"/>
                  <a:pt x="40026" y="46809"/>
                </a:cubicBezTo>
                <a:cubicBezTo>
                  <a:pt x="40026" y="46809"/>
                  <a:pt x="40026" y="46825"/>
                  <a:pt x="40042" y="46825"/>
                </a:cubicBezTo>
                <a:cubicBezTo>
                  <a:pt x="40154" y="47000"/>
                  <a:pt x="40265" y="47160"/>
                  <a:pt x="40377" y="47319"/>
                </a:cubicBezTo>
                <a:cubicBezTo>
                  <a:pt x="40409" y="47383"/>
                  <a:pt x="40441" y="47431"/>
                  <a:pt x="40473" y="47495"/>
                </a:cubicBezTo>
                <a:cubicBezTo>
                  <a:pt x="40473" y="47511"/>
                  <a:pt x="40489" y="47511"/>
                  <a:pt x="40489" y="47527"/>
                </a:cubicBezTo>
                <a:cubicBezTo>
                  <a:pt x="40569" y="47655"/>
                  <a:pt x="40632" y="47798"/>
                  <a:pt x="40696" y="47958"/>
                </a:cubicBezTo>
                <a:cubicBezTo>
                  <a:pt x="40776" y="47926"/>
                  <a:pt x="40824" y="47894"/>
                  <a:pt x="40872" y="47846"/>
                </a:cubicBezTo>
                <a:cubicBezTo>
                  <a:pt x="40904" y="47814"/>
                  <a:pt x="40952" y="47766"/>
                  <a:pt x="40984" y="47718"/>
                </a:cubicBezTo>
                <a:cubicBezTo>
                  <a:pt x="40972" y="47714"/>
                  <a:pt x="40960" y="47712"/>
                  <a:pt x="40948" y="47712"/>
                </a:cubicBezTo>
                <a:lnTo>
                  <a:pt x="40948" y="47712"/>
                </a:lnTo>
                <a:cubicBezTo>
                  <a:pt x="40949" y="47712"/>
                  <a:pt x="40949" y="47712"/>
                  <a:pt x="40949" y="47712"/>
                </a:cubicBezTo>
                <a:cubicBezTo>
                  <a:pt x="40961" y="47712"/>
                  <a:pt x="40972" y="47714"/>
                  <a:pt x="40984" y="47718"/>
                </a:cubicBezTo>
                <a:cubicBezTo>
                  <a:pt x="41000" y="47670"/>
                  <a:pt x="41015" y="47639"/>
                  <a:pt x="41031" y="47607"/>
                </a:cubicBezTo>
                <a:cubicBezTo>
                  <a:pt x="41031" y="47591"/>
                  <a:pt x="41031" y="47575"/>
                  <a:pt x="41031" y="47575"/>
                </a:cubicBezTo>
                <a:cubicBezTo>
                  <a:pt x="40840" y="47559"/>
                  <a:pt x="40664" y="47543"/>
                  <a:pt x="40489" y="47527"/>
                </a:cubicBezTo>
                <a:lnTo>
                  <a:pt x="40489" y="47527"/>
                </a:lnTo>
                <a:cubicBezTo>
                  <a:pt x="40664" y="47543"/>
                  <a:pt x="40840" y="47543"/>
                  <a:pt x="41031" y="47559"/>
                </a:cubicBezTo>
                <a:cubicBezTo>
                  <a:pt x="41079" y="47463"/>
                  <a:pt x="41095" y="47335"/>
                  <a:pt x="41127" y="47224"/>
                </a:cubicBezTo>
                <a:cubicBezTo>
                  <a:pt x="41127" y="47224"/>
                  <a:pt x="41127" y="47208"/>
                  <a:pt x="41127" y="47192"/>
                </a:cubicBezTo>
                <a:cubicBezTo>
                  <a:pt x="41127" y="47128"/>
                  <a:pt x="41111" y="47080"/>
                  <a:pt x="41079" y="47048"/>
                </a:cubicBezTo>
                <a:cubicBezTo>
                  <a:pt x="41000" y="46904"/>
                  <a:pt x="40824" y="46920"/>
                  <a:pt x="40664" y="46888"/>
                </a:cubicBezTo>
                <a:cubicBezTo>
                  <a:pt x="40537" y="46857"/>
                  <a:pt x="40441" y="46777"/>
                  <a:pt x="40441" y="46521"/>
                </a:cubicBezTo>
                <a:close/>
                <a:moveTo>
                  <a:pt x="36467" y="48133"/>
                </a:moveTo>
                <a:lnTo>
                  <a:pt x="36467" y="48133"/>
                </a:lnTo>
                <a:cubicBezTo>
                  <a:pt x="36437" y="48157"/>
                  <a:pt x="36412" y="48170"/>
                  <a:pt x="36385" y="48170"/>
                </a:cubicBezTo>
                <a:cubicBezTo>
                  <a:pt x="36384" y="48170"/>
                  <a:pt x="36383" y="48170"/>
                  <a:pt x="36382" y="48170"/>
                </a:cubicBezTo>
                <a:lnTo>
                  <a:pt x="36382" y="48170"/>
                </a:lnTo>
                <a:cubicBezTo>
                  <a:pt x="36407" y="48168"/>
                  <a:pt x="36433" y="48156"/>
                  <a:pt x="36467" y="48133"/>
                </a:cubicBezTo>
                <a:close/>
                <a:moveTo>
                  <a:pt x="36410" y="48274"/>
                </a:moveTo>
                <a:cubicBezTo>
                  <a:pt x="36413" y="48275"/>
                  <a:pt x="36416" y="48276"/>
                  <a:pt x="36419" y="48277"/>
                </a:cubicBezTo>
                <a:cubicBezTo>
                  <a:pt x="36387" y="48309"/>
                  <a:pt x="36356" y="48325"/>
                  <a:pt x="36324" y="48356"/>
                </a:cubicBezTo>
                <a:lnTo>
                  <a:pt x="36324" y="48356"/>
                </a:lnTo>
                <a:cubicBezTo>
                  <a:pt x="36353" y="48328"/>
                  <a:pt x="36381" y="48312"/>
                  <a:pt x="36410" y="48274"/>
                </a:cubicBezTo>
                <a:close/>
                <a:moveTo>
                  <a:pt x="36419" y="47367"/>
                </a:moveTo>
                <a:cubicBezTo>
                  <a:pt x="36292" y="47447"/>
                  <a:pt x="36212" y="47623"/>
                  <a:pt x="36196" y="47798"/>
                </a:cubicBezTo>
                <a:lnTo>
                  <a:pt x="36212" y="47798"/>
                </a:lnTo>
                <a:cubicBezTo>
                  <a:pt x="36212" y="47798"/>
                  <a:pt x="36228" y="47814"/>
                  <a:pt x="36276" y="47830"/>
                </a:cubicBezTo>
                <a:cubicBezTo>
                  <a:pt x="36228" y="47814"/>
                  <a:pt x="36212" y="47798"/>
                  <a:pt x="36196" y="47798"/>
                </a:cubicBezTo>
                <a:cubicBezTo>
                  <a:pt x="36196" y="47830"/>
                  <a:pt x="36196" y="47862"/>
                  <a:pt x="36196" y="47894"/>
                </a:cubicBezTo>
                <a:cubicBezTo>
                  <a:pt x="36212" y="47878"/>
                  <a:pt x="36244" y="47862"/>
                  <a:pt x="36276" y="47830"/>
                </a:cubicBezTo>
                <a:lnTo>
                  <a:pt x="36276" y="47830"/>
                </a:lnTo>
                <a:cubicBezTo>
                  <a:pt x="36244" y="47862"/>
                  <a:pt x="36228" y="47878"/>
                  <a:pt x="36196" y="47894"/>
                </a:cubicBezTo>
                <a:cubicBezTo>
                  <a:pt x="36196" y="47958"/>
                  <a:pt x="36196" y="48006"/>
                  <a:pt x="36212" y="48053"/>
                </a:cubicBezTo>
                <a:cubicBezTo>
                  <a:pt x="36247" y="48053"/>
                  <a:pt x="36283" y="48056"/>
                  <a:pt x="36317" y="48056"/>
                </a:cubicBezTo>
                <a:lnTo>
                  <a:pt x="36317" y="48056"/>
                </a:lnTo>
                <a:cubicBezTo>
                  <a:pt x="36316" y="48056"/>
                  <a:pt x="36315" y="48056"/>
                  <a:pt x="36314" y="48056"/>
                </a:cubicBezTo>
                <a:cubicBezTo>
                  <a:pt x="36281" y="48056"/>
                  <a:pt x="36247" y="48054"/>
                  <a:pt x="36212" y="48054"/>
                </a:cubicBezTo>
                <a:lnTo>
                  <a:pt x="36212" y="48054"/>
                </a:lnTo>
                <a:cubicBezTo>
                  <a:pt x="36212" y="48054"/>
                  <a:pt x="36212" y="48054"/>
                  <a:pt x="36212" y="48053"/>
                </a:cubicBezTo>
                <a:lnTo>
                  <a:pt x="36212" y="48053"/>
                </a:lnTo>
                <a:cubicBezTo>
                  <a:pt x="36212" y="48054"/>
                  <a:pt x="36212" y="48054"/>
                  <a:pt x="36212" y="48054"/>
                </a:cubicBezTo>
                <a:lnTo>
                  <a:pt x="36212" y="48054"/>
                </a:lnTo>
                <a:cubicBezTo>
                  <a:pt x="36206" y="48054"/>
                  <a:pt x="36201" y="48053"/>
                  <a:pt x="36196" y="48053"/>
                </a:cubicBezTo>
                <a:cubicBezTo>
                  <a:pt x="36201" y="48059"/>
                  <a:pt x="36207" y="48063"/>
                  <a:pt x="36212" y="48068"/>
                </a:cubicBezTo>
                <a:lnTo>
                  <a:pt x="36212" y="48068"/>
                </a:lnTo>
                <a:cubicBezTo>
                  <a:pt x="36216" y="48129"/>
                  <a:pt x="36245" y="48201"/>
                  <a:pt x="36260" y="48245"/>
                </a:cubicBezTo>
                <a:cubicBezTo>
                  <a:pt x="36292" y="48277"/>
                  <a:pt x="36308" y="48325"/>
                  <a:pt x="36323" y="48357"/>
                </a:cubicBezTo>
                <a:cubicBezTo>
                  <a:pt x="36403" y="48437"/>
                  <a:pt x="36483" y="48484"/>
                  <a:pt x="36595" y="48500"/>
                </a:cubicBezTo>
                <a:cubicBezTo>
                  <a:pt x="36643" y="48484"/>
                  <a:pt x="36675" y="48452"/>
                  <a:pt x="36722" y="48405"/>
                </a:cubicBezTo>
                <a:cubicBezTo>
                  <a:pt x="36754" y="48357"/>
                  <a:pt x="36786" y="48293"/>
                  <a:pt x="36818" y="48213"/>
                </a:cubicBezTo>
                <a:cubicBezTo>
                  <a:pt x="36818" y="48181"/>
                  <a:pt x="36818" y="48133"/>
                  <a:pt x="36834" y="48085"/>
                </a:cubicBezTo>
                <a:cubicBezTo>
                  <a:pt x="36834" y="48053"/>
                  <a:pt x="36834" y="48038"/>
                  <a:pt x="36834" y="48006"/>
                </a:cubicBezTo>
                <a:cubicBezTo>
                  <a:pt x="36834" y="47926"/>
                  <a:pt x="36834" y="47862"/>
                  <a:pt x="36818" y="47798"/>
                </a:cubicBezTo>
                <a:cubicBezTo>
                  <a:pt x="36786" y="47655"/>
                  <a:pt x="36706" y="47511"/>
                  <a:pt x="36611" y="47447"/>
                </a:cubicBezTo>
                <a:cubicBezTo>
                  <a:pt x="36547" y="47399"/>
                  <a:pt x="36499" y="47367"/>
                  <a:pt x="36419" y="47367"/>
                </a:cubicBezTo>
                <a:close/>
                <a:moveTo>
                  <a:pt x="38006" y="48591"/>
                </a:moveTo>
                <a:lnTo>
                  <a:pt x="38006" y="48591"/>
                </a:lnTo>
                <a:cubicBezTo>
                  <a:pt x="37992" y="48625"/>
                  <a:pt x="37977" y="48650"/>
                  <a:pt x="37951" y="48676"/>
                </a:cubicBezTo>
                <a:cubicBezTo>
                  <a:pt x="37967" y="48676"/>
                  <a:pt x="37967" y="48676"/>
                  <a:pt x="37983" y="48660"/>
                </a:cubicBezTo>
                <a:cubicBezTo>
                  <a:pt x="37995" y="48648"/>
                  <a:pt x="37998" y="48618"/>
                  <a:pt x="38006" y="48591"/>
                </a:cubicBezTo>
                <a:close/>
                <a:moveTo>
                  <a:pt x="37872" y="48035"/>
                </a:moveTo>
                <a:cubicBezTo>
                  <a:pt x="37741" y="48035"/>
                  <a:pt x="37659" y="48097"/>
                  <a:pt x="37616" y="48197"/>
                </a:cubicBezTo>
                <a:cubicBezTo>
                  <a:pt x="37568" y="48325"/>
                  <a:pt x="37600" y="48500"/>
                  <a:pt x="37680" y="48612"/>
                </a:cubicBezTo>
                <a:cubicBezTo>
                  <a:pt x="37726" y="48658"/>
                  <a:pt x="37788" y="48695"/>
                  <a:pt x="37861" y="48695"/>
                </a:cubicBezTo>
                <a:cubicBezTo>
                  <a:pt x="37889" y="48695"/>
                  <a:pt x="37920" y="48689"/>
                  <a:pt x="37951" y="48676"/>
                </a:cubicBezTo>
                <a:cubicBezTo>
                  <a:pt x="37965" y="48648"/>
                  <a:pt x="37991" y="48621"/>
                  <a:pt x="38008" y="48583"/>
                </a:cubicBezTo>
                <a:lnTo>
                  <a:pt x="38008" y="48583"/>
                </a:lnTo>
                <a:cubicBezTo>
                  <a:pt x="38007" y="48585"/>
                  <a:pt x="38006" y="48588"/>
                  <a:pt x="38006" y="48591"/>
                </a:cubicBezTo>
                <a:lnTo>
                  <a:pt x="38006" y="48591"/>
                </a:lnTo>
                <a:cubicBezTo>
                  <a:pt x="38009" y="48583"/>
                  <a:pt x="38012" y="48574"/>
                  <a:pt x="38015" y="48564"/>
                </a:cubicBezTo>
                <a:lnTo>
                  <a:pt x="38015" y="48564"/>
                </a:lnTo>
                <a:cubicBezTo>
                  <a:pt x="38013" y="48571"/>
                  <a:pt x="38011" y="48577"/>
                  <a:pt x="38008" y="48583"/>
                </a:cubicBezTo>
                <a:lnTo>
                  <a:pt x="38008" y="48583"/>
                </a:lnTo>
                <a:cubicBezTo>
                  <a:pt x="38010" y="48576"/>
                  <a:pt x="38012" y="48570"/>
                  <a:pt x="38015" y="48564"/>
                </a:cubicBezTo>
                <a:lnTo>
                  <a:pt x="38015" y="48564"/>
                </a:lnTo>
                <a:cubicBezTo>
                  <a:pt x="38015" y="48564"/>
                  <a:pt x="38015" y="48564"/>
                  <a:pt x="38015" y="48564"/>
                </a:cubicBezTo>
                <a:cubicBezTo>
                  <a:pt x="38015" y="48500"/>
                  <a:pt x="38015" y="48437"/>
                  <a:pt x="37999" y="48357"/>
                </a:cubicBezTo>
                <a:cubicBezTo>
                  <a:pt x="37999" y="48293"/>
                  <a:pt x="37983" y="48229"/>
                  <a:pt x="37967" y="48165"/>
                </a:cubicBezTo>
                <a:cubicBezTo>
                  <a:pt x="37951" y="48117"/>
                  <a:pt x="37935" y="48085"/>
                  <a:pt x="37919" y="48038"/>
                </a:cubicBezTo>
                <a:cubicBezTo>
                  <a:pt x="37903" y="48036"/>
                  <a:pt x="37887" y="48035"/>
                  <a:pt x="37872" y="4803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7"/>
          <p:cNvSpPr/>
          <p:nvPr/>
        </p:nvSpPr>
        <p:spPr>
          <a:xfrm flipH="1">
            <a:off x="-943803" y="-218213"/>
            <a:ext cx="3057641" cy="1132613"/>
          </a:xfrm>
          <a:custGeom>
            <a:avLst/>
            <a:gdLst/>
            <a:ahLst/>
            <a:cxnLst/>
            <a:rect l="l" t="t" r="r" b="b"/>
            <a:pathLst>
              <a:path w="76127" h="28199" extrusionOk="0">
                <a:moveTo>
                  <a:pt x="73317" y="1"/>
                </a:moveTo>
                <a:cubicBezTo>
                  <a:pt x="48868" y="128"/>
                  <a:pt x="24434" y="511"/>
                  <a:pt x="1" y="1166"/>
                </a:cubicBezTo>
                <a:cubicBezTo>
                  <a:pt x="2921" y="4693"/>
                  <a:pt x="3703" y="10119"/>
                  <a:pt x="7182" y="12992"/>
                </a:cubicBezTo>
                <a:cubicBezTo>
                  <a:pt x="8491" y="14077"/>
                  <a:pt x="10071" y="14683"/>
                  <a:pt x="11667" y="15066"/>
                </a:cubicBezTo>
                <a:cubicBezTo>
                  <a:pt x="13135" y="15415"/>
                  <a:pt x="14638" y="15591"/>
                  <a:pt x="16142" y="15591"/>
                </a:cubicBezTo>
                <a:cubicBezTo>
                  <a:pt x="17663" y="15591"/>
                  <a:pt x="19183" y="15411"/>
                  <a:pt x="20668" y="15050"/>
                </a:cubicBezTo>
                <a:cubicBezTo>
                  <a:pt x="23627" y="14328"/>
                  <a:pt x="26697" y="12908"/>
                  <a:pt x="29623" y="12908"/>
                </a:cubicBezTo>
                <a:cubicBezTo>
                  <a:pt x="30705" y="12908"/>
                  <a:pt x="31767" y="13102"/>
                  <a:pt x="32797" y="13598"/>
                </a:cubicBezTo>
                <a:cubicBezTo>
                  <a:pt x="35446" y="14875"/>
                  <a:pt x="37042" y="17843"/>
                  <a:pt x="38558" y="20588"/>
                </a:cubicBezTo>
                <a:cubicBezTo>
                  <a:pt x="40058" y="23317"/>
                  <a:pt x="42021" y="25791"/>
                  <a:pt x="44671" y="27068"/>
                </a:cubicBezTo>
                <a:cubicBezTo>
                  <a:pt x="46369" y="27894"/>
                  <a:pt x="48173" y="28198"/>
                  <a:pt x="49913" y="28198"/>
                </a:cubicBezTo>
                <a:cubicBezTo>
                  <a:pt x="54187" y="28198"/>
                  <a:pt x="58070" y="26361"/>
                  <a:pt x="59034" y="25919"/>
                </a:cubicBezTo>
                <a:cubicBezTo>
                  <a:pt x="60247" y="25360"/>
                  <a:pt x="61316" y="24466"/>
                  <a:pt x="62306" y="23525"/>
                </a:cubicBezTo>
                <a:cubicBezTo>
                  <a:pt x="64460" y="21514"/>
                  <a:pt x="66423" y="19216"/>
                  <a:pt x="68115" y="16726"/>
                </a:cubicBezTo>
                <a:lnTo>
                  <a:pt x="68977" y="12816"/>
                </a:lnTo>
                <a:cubicBezTo>
                  <a:pt x="70700" y="11539"/>
                  <a:pt x="72440" y="10263"/>
                  <a:pt x="73796" y="8539"/>
                </a:cubicBezTo>
                <a:cubicBezTo>
                  <a:pt x="75169" y="6831"/>
                  <a:pt x="76126" y="4613"/>
                  <a:pt x="75999" y="2331"/>
                </a:cubicBezTo>
                <a:cubicBezTo>
                  <a:pt x="75967" y="1708"/>
                  <a:pt x="75839" y="1038"/>
                  <a:pt x="75424" y="607"/>
                </a:cubicBezTo>
                <a:cubicBezTo>
                  <a:pt x="74897" y="33"/>
                  <a:pt x="74068" y="1"/>
                  <a:pt x="73317" y="1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7"/>
          <p:cNvSpPr/>
          <p:nvPr/>
        </p:nvSpPr>
        <p:spPr>
          <a:xfrm flipH="1">
            <a:off x="-1211226" y="4639415"/>
            <a:ext cx="2843554" cy="748827"/>
          </a:xfrm>
          <a:custGeom>
            <a:avLst/>
            <a:gdLst/>
            <a:ahLst/>
            <a:cxnLst/>
            <a:rect l="l" t="t" r="r" b="b"/>
            <a:pathLst>
              <a:path w="61300" h="16142" extrusionOk="0">
                <a:moveTo>
                  <a:pt x="30215" y="1"/>
                </a:moveTo>
                <a:cubicBezTo>
                  <a:pt x="24902" y="1"/>
                  <a:pt x="19530" y="1253"/>
                  <a:pt x="15050" y="4104"/>
                </a:cubicBezTo>
                <a:cubicBezTo>
                  <a:pt x="12688" y="5604"/>
                  <a:pt x="10613" y="7519"/>
                  <a:pt x="8555" y="9434"/>
                </a:cubicBezTo>
                <a:cubicBezTo>
                  <a:pt x="7150" y="10727"/>
                  <a:pt x="5746" y="12035"/>
                  <a:pt x="4341" y="13344"/>
                </a:cubicBezTo>
                <a:lnTo>
                  <a:pt x="0" y="15961"/>
                </a:lnTo>
                <a:cubicBezTo>
                  <a:pt x="3885" y="16086"/>
                  <a:pt x="7770" y="16141"/>
                  <a:pt x="11654" y="16141"/>
                </a:cubicBezTo>
                <a:cubicBezTo>
                  <a:pt x="28212" y="16141"/>
                  <a:pt x="44767" y="15128"/>
                  <a:pt x="61300" y="14094"/>
                </a:cubicBezTo>
                <a:cubicBezTo>
                  <a:pt x="58523" y="8397"/>
                  <a:pt x="52363" y="5189"/>
                  <a:pt x="46378" y="3098"/>
                </a:cubicBezTo>
                <a:cubicBezTo>
                  <a:pt x="41271" y="1327"/>
                  <a:pt x="35925" y="50"/>
                  <a:pt x="30515" y="2"/>
                </a:cubicBezTo>
                <a:cubicBezTo>
                  <a:pt x="30415" y="1"/>
                  <a:pt x="30315" y="1"/>
                  <a:pt x="3021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4" name="Google Shape;564;p17"/>
          <p:cNvGrpSpPr/>
          <p:nvPr/>
        </p:nvGrpSpPr>
        <p:grpSpPr>
          <a:xfrm rot="-10309380">
            <a:off x="-1782215" y="3925047"/>
            <a:ext cx="3985545" cy="2487005"/>
            <a:chOff x="-668393" y="-708062"/>
            <a:chExt cx="3159812" cy="1971742"/>
          </a:xfrm>
        </p:grpSpPr>
        <p:sp>
          <p:nvSpPr>
            <p:cNvPr id="565" name="Google Shape;565;p17"/>
            <p:cNvSpPr/>
            <p:nvPr/>
          </p:nvSpPr>
          <p:spPr>
            <a:xfrm rot="9574472" flipH="1">
              <a:off x="-590991" y="-214669"/>
              <a:ext cx="3005008" cy="984956"/>
            </a:xfrm>
            <a:custGeom>
              <a:avLst/>
              <a:gdLst/>
              <a:ahLst/>
              <a:cxnLst/>
              <a:rect l="l" t="t" r="r" b="b"/>
              <a:pathLst>
                <a:path w="95533" h="31313" fill="none" extrusionOk="0">
                  <a:moveTo>
                    <a:pt x="0" y="31313"/>
                  </a:moveTo>
                  <a:cubicBezTo>
                    <a:pt x="8475" y="22679"/>
                    <a:pt x="17141" y="13885"/>
                    <a:pt x="27913" y="8379"/>
                  </a:cubicBezTo>
                  <a:cubicBezTo>
                    <a:pt x="38127" y="3177"/>
                    <a:pt x="49697" y="1214"/>
                    <a:pt x="61156" y="607"/>
                  </a:cubicBezTo>
                  <a:cubicBezTo>
                    <a:pt x="72599" y="1"/>
                    <a:pt x="84074" y="671"/>
                    <a:pt x="95532" y="40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 rot="9574472" flipH="1">
              <a:off x="-476444" y="-176490"/>
              <a:ext cx="2664663" cy="771092"/>
            </a:xfrm>
            <a:custGeom>
              <a:avLst/>
              <a:gdLst/>
              <a:ahLst/>
              <a:cxnLst/>
              <a:rect l="l" t="t" r="r" b="b"/>
              <a:pathLst>
                <a:path w="84713" h="24514" fill="none" extrusionOk="0">
                  <a:moveTo>
                    <a:pt x="97" y="24513"/>
                  </a:moveTo>
                  <a:cubicBezTo>
                    <a:pt x="1" y="23747"/>
                    <a:pt x="655" y="23125"/>
                    <a:pt x="1262" y="22630"/>
                  </a:cubicBezTo>
                  <a:cubicBezTo>
                    <a:pt x="8364" y="16885"/>
                    <a:pt x="15848" y="11427"/>
                    <a:pt x="24291" y="7884"/>
                  </a:cubicBezTo>
                  <a:cubicBezTo>
                    <a:pt x="28759" y="6001"/>
                    <a:pt x="33467" y="4692"/>
                    <a:pt x="38207" y="3655"/>
                  </a:cubicBezTo>
                  <a:cubicBezTo>
                    <a:pt x="53448" y="351"/>
                    <a:pt x="69344" y="0"/>
                    <a:pt x="84713" y="2633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 rot="9574472" flipH="1">
              <a:off x="-425615" y="-247496"/>
              <a:ext cx="2618455" cy="639075"/>
            </a:xfrm>
            <a:custGeom>
              <a:avLst/>
              <a:gdLst/>
              <a:ahLst/>
              <a:cxnLst/>
              <a:rect l="l" t="t" r="r" b="b"/>
              <a:pathLst>
                <a:path w="83244" h="20317" fill="none" extrusionOk="0">
                  <a:moveTo>
                    <a:pt x="0" y="20316"/>
                  </a:moveTo>
                  <a:cubicBezTo>
                    <a:pt x="1516" y="18417"/>
                    <a:pt x="3559" y="17013"/>
                    <a:pt x="5634" y="15720"/>
                  </a:cubicBezTo>
                  <a:cubicBezTo>
                    <a:pt x="13166" y="11076"/>
                    <a:pt x="24466" y="4086"/>
                    <a:pt x="33163" y="2442"/>
                  </a:cubicBezTo>
                  <a:cubicBezTo>
                    <a:pt x="46058" y="0"/>
                    <a:pt x="70173" y="1708"/>
                    <a:pt x="83243" y="2841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7"/>
          <p:cNvGrpSpPr/>
          <p:nvPr/>
        </p:nvGrpSpPr>
        <p:grpSpPr>
          <a:xfrm>
            <a:off x="-15851" y="4026420"/>
            <a:ext cx="615548" cy="696932"/>
            <a:chOff x="-15851" y="4026420"/>
            <a:chExt cx="615548" cy="696932"/>
          </a:xfrm>
        </p:grpSpPr>
        <p:grpSp>
          <p:nvGrpSpPr>
            <p:cNvPr id="569" name="Google Shape;569;p17"/>
            <p:cNvGrpSpPr/>
            <p:nvPr/>
          </p:nvGrpSpPr>
          <p:grpSpPr>
            <a:xfrm flipH="1">
              <a:off x="366872" y="4526068"/>
              <a:ext cx="91736" cy="132760"/>
              <a:chOff x="7092185" y="2864561"/>
              <a:chExt cx="147391" cy="213338"/>
            </a:xfrm>
          </p:grpSpPr>
          <p:sp>
            <p:nvSpPr>
              <p:cNvPr id="570" name="Google Shape;570;p17"/>
              <p:cNvSpPr/>
              <p:nvPr/>
            </p:nvSpPr>
            <p:spPr>
              <a:xfrm>
                <a:off x="7170364" y="2864561"/>
                <a:ext cx="69212" cy="169695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4884" extrusionOk="0">
                    <a:moveTo>
                      <a:pt x="439" y="1"/>
                    </a:moveTo>
                    <a:cubicBezTo>
                      <a:pt x="373" y="1"/>
                      <a:pt x="324" y="45"/>
                      <a:pt x="324" y="101"/>
                    </a:cubicBezTo>
                    <a:cubicBezTo>
                      <a:pt x="211" y="846"/>
                      <a:pt x="146" y="1574"/>
                      <a:pt x="98" y="2319"/>
                    </a:cubicBezTo>
                    <a:cubicBezTo>
                      <a:pt x="65" y="3064"/>
                      <a:pt x="0" y="3792"/>
                      <a:pt x="146" y="4537"/>
                    </a:cubicBezTo>
                    <a:cubicBezTo>
                      <a:pt x="162" y="4602"/>
                      <a:pt x="195" y="4650"/>
                      <a:pt x="259" y="4666"/>
                    </a:cubicBezTo>
                    <a:cubicBezTo>
                      <a:pt x="518" y="4780"/>
                      <a:pt x="777" y="4828"/>
                      <a:pt x="1053" y="4861"/>
                    </a:cubicBezTo>
                    <a:cubicBezTo>
                      <a:pt x="1236" y="4872"/>
                      <a:pt x="1427" y="4884"/>
                      <a:pt x="1621" y="4884"/>
                    </a:cubicBezTo>
                    <a:cubicBezTo>
                      <a:pt x="1701" y="4884"/>
                      <a:pt x="1782" y="4882"/>
                      <a:pt x="1862" y="4877"/>
                    </a:cubicBezTo>
                    <a:cubicBezTo>
                      <a:pt x="1911" y="4861"/>
                      <a:pt x="1943" y="4828"/>
                      <a:pt x="1959" y="4780"/>
                    </a:cubicBezTo>
                    <a:cubicBezTo>
                      <a:pt x="1992" y="4715"/>
                      <a:pt x="1959" y="4650"/>
                      <a:pt x="1878" y="4618"/>
                    </a:cubicBezTo>
                    <a:cubicBezTo>
                      <a:pt x="1635" y="4521"/>
                      <a:pt x="1360" y="4472"/>
                      <a:pt x="1101" y="4440"/>
                    </a:cubicBezTo>
                    <a:cubicBezTo>
                      <a:pt x="951" y="4412"/>
                      <a:pt x="795" y="4394"/>
                      <a:pt x="636" y="4394"/>
                    </a:cubicBezTo>
                    <a:cubicBezTo>
                      <a:pt x="573" y="4394"/>
                      <a:pt x="509" y="4397"/>
                      <a:pt x="445" y="4403"/>
                    </a:cubicBezTo>
                    <a:lnTo>
                      <a:pt x="445" y="4403"/>
                    </a:lnTo>
                    <a:cubicBezTo>
                      <a:pt x="614" y="3723"/>
                      <a:pt x="602" y="3029"/>
                      <a:pt x="632" y="2335"/>
                    </a:cubicBezTo>
                    <a:cubicBezTo>
                      <a:pt x="632" y="1607"/>
                      <a:pt x="632" y="862"/>
                      <a:pt x="567" y="117"/>
                    </a:cubicBezTo>
                    <a:cubicBezTo>
                      <a:pt x="567" y="53"/>
                      <a:pt x="518" y="4"/>
                      <a:pt x="470" y="4"/>
                    </a:cubicBezTo>
                    <a:cubicBezTo>
                      <a:pt x="459" y="2"/>
                      <a:pt x="449" y="1"/>
                      <a:pt x="4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17"/>
              <p:cNvSpPr/>
              <p:nvPr/>
            </p:nvSpPr>
            <p:spPr>
              <a:xfrm>
                <a:off x="7092185" y="3018138"/>
                <a:ext cx="92283" cy="59761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1720" extrusionOk="0">
                    <a:moveTo>
                      <a:pt x="2524" y="1"/>
                    </a:moveTo>
                    <a:cubicBezTo>
                      <a:pt x="2514" y="1"/>
                      <a:pt x="2504" y="2"/>
                      <a:pt x="2493" y="4"/>
                    </a:cubicBezTo>
                    <a:cubicBezTo>
                      <a:pt x="2089" y="68"/>
                      <a:pt x="1684" y="149"/>
                      <a:pt x="1279" y="230"/>
                    </a:cubicBezTo>
                    <a:cubicBezTo>
                      <a:pt x="874" y="327"/>
                      <a:pt x="470" y="392"/>
                      <a:pt x="81" y="570"/>
                    </a:cubicBezTo>
                    <a:cubicBezTo>
                      <a:pt x="33" y="603"/>
                      <a:pt x="0" y="651"/>
                      <a:pt x="0" y="700"/>
                    </a:cubicBezTo>
                    <a:cubicBezTo>
                      <a:pt x="16" y="765"/>
                      <a:pt x="65" y="829"/>
                      <a:pt x="146" y="829"/>
                    </a:cubicBezTo>
                    <a:cubicBezTo>
                      <a:pt x="567" y="813"/>
                      <a:pt x="955" y="700"/>
                      <a:pt x="1360" y="603"/>
                    </a:cubicBezTo>
                    <a:cubicBezTo>
                      <a:pt x="1496" y="565"/>
                      <a:pt x="1631" y="527"/>
                      <a:pt x="1766" y="488"/>
                    </a:cubicBezTo>
                    <a:lnTo>
                      <a:pt x="1766" y="488"/>
                    </a:lnTo>
                    <a:cubicBezTo>
                      <a:pt x="1678" y="558"/>
                      <a:pt x="1591" y="629"/>
                      <a:pt x="1506" y="700"/>
                    </a:cubicBezTo>
                    <a:cubicBezTo>
                      <a:pt x="1198" y="959"/>
                      <a:pt x="907" y="1218"/>
                      <a:pt x="648" y="1509"/>
                    </a:cubicBezTo>
                    <a:cubicBezTo>
                      <a:pt x="615" y="1542"/>
                      <a:pt x="599" y="1606"/>
                      <a:pt x="632" y="1655"/>
                    </a:cubicBezTo>
                    <a:cubicBezTo>
                      <a:pt x="653" y="1698"/>
                      <a:pt x="696" y="1720"/>
                      <a:pt x="742" y="1720"/>
                    </a:cubicBezTo>
                    <a:cubicBezTo>
                      <a:pt x="765" y="1720"/>
                      <a:pt x="788" y="1714"/>
                      <a:pt x="810" y="1703"/>
                    </a:cubicBezTo>
                    <a:cubicBezTo>
                      <a:pt x="1150" y="1493"/>
                      <a:pt x="1457" y="1266"/>
                      <a:pt x="1765" y="1024"/>
                    </a:cubicBezTo>
                    <a:cubicBezTo>
                      <a:pt x="2056" y="781"/>
                      <a:pt x="2364" y="522"/>
                      <a:pt x="2607" y="230"/>
                    </a:cubicBezTo>
                    <a:lnTo>
                      <a:pt x="2623" y="214"/>
                    </a:lnTo>
                    <a:cubicBezTo>
                      <a:pt x="2639" y="182"/>
                      <a:pt x="2655" y="149"/>
                      <a:pt x="2655" y="117"/>
                    </a:cubicBezTo>
                    <a:cubicBezTo>
                      <a:pt x="2641" y="46"/>
                      <a:pt x="2590" y="1"/>
                      <a:pt x="25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17"/>
              <p:cNvSpPr/>
              <p:nvPr/>
            </p:nvSpPr>
            <p:spPr>
              <a:xfrm>
                <a:off x="7105111" y="3003405"/>
                <a:ext cx="92665" cy="18554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534" extrusionOk="0">
                    <a:moveTo>
                      <a:pt x="301" y="1"/>
                    </a:moveTo>
                    <a:cubicBezTo>
                      <a:pt x="233" y="1"/>
                      <a:pt x="185" y="8"/>
                      <a:pt x="162" y="23"/>
                    </a:cubicBezTo>
                    <a:cubicBezTo>
                      <a:pt x="17" y="104"/>
                      <a:pt x="0" y="363"/>
                      <a:pt x="2056" y="525"/>
                    </a:cubicBezTo>
                    <a:cubicBezTo>
                      <a:pt x="2149" y="531"/>
                      <a:pt x="2223" y="534"/>
                      <a:pt x="2281" y="534"/>
                    </a:cubicBezTo>
                    <a:cubicBezTo>
                      <a:pt x="2666" y="534"/>
                      <a:pt x="2348" y="411"/>
                      <a:pt x="2348" y="411"/>
                    </a:cubicBezTo>
                    <a:cubicBezTo>
                      <a:pt x="1636" y="206"/>
                      <a:pt x="671" y="1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" name="Google Shape;573;p17"/>
            <p:cNvSpPr/>
            <p:nvPr/>
          </p:nvSpPr>
          <p:spPr>
            <a:xfrm flipH="1">
              <a:off x="376323" y="4533138"/>
              <a:ext cx="49738" cy="34791"/>
            </a:xfrm>
            <a:custGeom>
              <a:avLst/>
              <a:gdLst/>
              <a:ahLst/>
              <a:cxnLst/>
              <a:rect l="l" t="t" r="r" b="b"/>
              <a:pathLst>
                <a:path w="2300" h="160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308" y="1296"/>
                    <a:pt x="519" y="1442"/>
                  </a:cubicBezTo>
                  <a:cubicBezTo>
                    <a:pt x="676" y="1573"/>
                    <a:pt x="952" y="1608"/>
                    <a:pt x="1275" y="1608"/>
                  </a:cubicBezTo>
                  <a:cubicBezTo>
                    <a:pt x="1350" y="1608"/>
                    <a:pt x="1427" y="1607"/>
                    <a:pt x="1506" y="1604"/>
                  </a:cubicBezTo>
                  <a:cubicBezTo>
                    <a:pt x="1943" y="1571"/>
                    <a:pt x="2300" y="535"/>
                    <a:pt x="2300" y="5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 flipH="1">
              <a:off x="148427" y="4026420"/>
              <a:ext cx="451271" cy="534811"/>
            </a:xfrm>
            <a:custGeom>
              <a:avLst/>
              <a:gdLst/>
              <a:ahLst/>
              <a:cxnLst/>
              <a:rect l="l" t="t" r="r" b="b"/>
              <a:pathLst>
                <a:path w="20868" h="24734" extrusionOk="0">
                  <a:moveTo>
                    <a:pt x="9285" y="0"/>
                  </a:moveTo>
                  <a:cubicBezTo>
                    <a:pt x="9028" y="0"/>
                    <a:pt x="8761" y="14"/>
                    <a:pt x="8483" y="43"/>
                  </a:cubicBezTo>
                  <a:cubicBezTo>
                    <a:pt x="8483" y="43"/>
                    <a:pt x="3448" y="545"/>
                    <a:pt x="2768" y="7490"/>
                  </a:cubicBezTo>
                  <a:cubicBezTo>
                    <a:pt x="2768" y="7490"/>
                    <a:pt x="0" y="12282"/>
                    <a:pt x="1878" y="17802"/>
                  </a:cubicBezTo>
                  <a:cubicBezTo>
                    <a:pt x="3558" y="22784"/>
                    <a:pt x="7967" y="24733"/>
                    <a:pt x="11714" y="24733"/>
                  </a:cubicBezTo>
                  <a:cubicBezTo>
                    <a:pt x="12119" y="24733"/>
                    <a:pt x="12517" y="24710"/>
                    <a:pt x="12903" y="24666"/>
                  </a:cubicBezTo>
                  <a:cubicBezTo>
                    <a:pt x="16836" y="24229"/>
                    <a:pt x="20868" y="21024"/>
                    <a:pt x="19605" y="13868"/>
                  </a:cubicBezTo>
                  <a:cubicBezTo>
                    <a:pt x="18650" y="8866"/>
                    <a:pt x="15671" y="6017"/>
                    <a:pt x="15671" y="6017"/>
                  </a:cubicBezTo>
                  <a:cubicBezTo>
                    <a:pt x="15671" y="6017"/>
                    <a:pt x="14668" y="0"/>
                    <a:pt x="92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 rot="137532" flipH="1">
              <a:off x="359980" y="4039812"/>
              <a:ext cx="170358" cy="195445"/>
            </a:xfrm>
            <a:custGeom>
              <a:avLst/>
              <a:gdLst/>
              <a:ahLst/>
              <a:cxnLst/>
              <a:rect l="l" t="t" r="r" b="b"/>
              <a:pathLst>
                <a:path w="7877" h="9038" extrusionOk="0">
                  <a:moveTo>
                    <a:pt x="3896" y="0"/>
                  </a:moveTo>
                  <a:cubicBezTo>
                    <a:pt x="3304" y="0"/>
                    <a:pt x="2752" y="221"/>
                    <a:pt x="2211" y="465"/>
                  </a:cubicBezTo>
                  <a:cubicBezTo>
                    <a:pt x="1909" y="594"/>
                    <a:pt x="2041" y="1004"/>
                    <a:pt x="2312" y="1004"/>
                  </a:cubicBezTo>
                  <a:cubicBezTo>
                    <a:pt x="2346" y="1004"/>
                    <a:pt x="2383" y="997"/>
                    <a:pt x="2421" y="983"/>
                  </a:cubicBezTo>
                  <a:cubicBezTo>
                    <a:pt x="2868" y="793"/>
                    <a:pt x="3326" y="603"/>
                    <a:pt x="3806" y="603"/>
                  </a:cubicBezTo>
                  <a:cubicBezTo>
                    <a:pt x="3899" y="603"/>
                    <a:pt x="3993" y="611"/>
                    <a:pt x="4089" y="627"/>
                  </a:cubicBezTo>
                  <a:cubicBezTo>
                    <a:pt x="4607" y="708"/>
                    <a:pt x="5157" y="918"/>
                    <a:pt x="5610" y="1193"/>
                  </a:cubicBezTo>
                  <a:cubicBezTo>
                    <a:pt x="6015" y="1436"/>
                    <a:pt x="6387" y="1776"/>
                    <a:pt x="6598" y="2229"/>
                  </a:cubicBezTo>
                  <a:cubicBezTo>
                    <a:pt x="6695" y="2424"/>
                    <a:pt x="6744" y="2634"/>
                    <a:pt x="6760" y="2844"/>
                  </a:cubicBezTo>
                  <a:cubicBezTo>
                    <a:pt x="6776" y="3136"/>
                    <a:pt x="6808" y="3411"/>
                    <a:pt x="6857" y="3702"/>
                  </a:cubicBezTo>
                  <a:cubicBezTo>
                    <a:pt x="7035" y="4625"/>
                    <a:pt x="6517" y="5694"/>
                    <a:pt x="5902" y="6374"/>
                  </a:cubicBezTo>
                  <a:cubicBezTo>
                    <a:pt x="5270" y="7070"/>
                    <a:pt x="4331" y="7345"/>
                    <a:pt x="3441" y="7539"/>
                  </a:cubicBezTo>
                  <a:cubicBezTo>
                    <a:pt x="2389" y="7750"/>
                    <a:pt x="1239" y="7847"/>
                    <a:pt x="300" y="8413"/>
                  </a:cubicBezTo>
                  <a:cubicBezTo>
                    <a:pt x="0" y="8599"/>
                    <a:pt x="230" y="9037"/>
                    <a:pt x="522" y="9037"/>
                  </a:cubicBezTo>
                  <a:cubicBezTo>
                    <a:pt x="561" y="9037"/>
                    <a:pt x="600" y="9030"/>
                    <a:pt x="640" y="9012"/>
                  </a:cubicBezTo>
                  <a:cubicBezTo>
                    <a:pt x="1126" y="8802"/>
                    <a:pt x="1353" y="8397"/>
                    <a:pt x="1871" y="8284"/>
                  </a:cubicBezTo>
                  <a:cubicBezTo>
                    <a:pt x="2389" y="8171"/>
                    <a:pt x="3732" y="7944"/>
                    <a:pt x="4250" y="7831"/>
                  </a:cubicBezTo>
                  <a:cubicBezTo>
                    <a:pt x="6630" y="7264"/>
                    <a:pt x="7229" y="5904"/>
                    <a:pt x="7472" y="5419"/>
                  </a:cubicBezTo>
                  <a:cubicBezTo>
                    <a:pt x="7877" y="4625"/>
                    <a:pt x="7796" y="2747"/>
                    <a:pt x="7245" y="1954"/>
                  </a:cubicBezTo>
                  <a:cubicBezTo>
                    <a:pt x="6938" y="1485"/>
                    <a:pt x="6598" y="1031"/>
                    <a:pt x="6128" y="740"/>
                  </a:cubicBezTo>
                  <a:cubicBezTo>
                    <a:pt x="5578" y="384"/>
                    <a:pt x="4898" y="125"/>
                    <a:pt x="4250" y="28"/>
                  </a:cubicBezTo>
                  <a:cubicBezTo>
                    <a:pt x="4131" y="9"/>
                    <a:pt x="4013" y="0"/>
                    <a:pt x="38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 flipH="1">
              <a:off x="159963" y="4493245"/>
              <a:ext cx="225138" cy="230107"/>
            </a:xfrm>
            <a:custGeom>
              <a:avLst/>
              <a:gdLst/>
              <a:ahLst/>
              <a:cxnLst/>
              <a:rect l="l" t="t" r="r" b="b"/>
              <a:pathLst>
                <a:path w="10411" h="10642" extrusionOk="0">
                  <a:moveTo>
                    <a:pt x="6881" y="0"/>
                  </a:moveTo>
                  <a:lnTo>
                    <a:pt x="1" y="2089"/>
                  </a:lnTo>
                  <a:cubicBezTo>
                    <a:pt x="1" y="2089"/>
                    <a:pt x="1150" y="9617"/>
                    <a:pt x="3012" y="9892"/>
                  </a:cubicBezTo>
                  <a:cubicBezTo>
                    <a:pt x="3069" y="9901"/>
                    <a:pt x="3123" y="9905"/>
                    <a:pt x="3174" y="9905"/>
                  </a:cubicBezTo>
                  <a:cubicBezTo>
                    <a:pt x="4684" y="9905"/>
                    <a:pt x="3472" y="6054"/>
                    <a:pt x="3346" y="5666"/>
                  </a:cubicBezTo>
                  <a:lnTo>
                    <a:pt x="3346" y="5666"/>
                  </a:lnTo>
                  <a:cubicBezTo>
                    <a:pt x="3486" y="6089"/>
                    <a:pt x="5014" y="10642"/>
                    <a:pt x="6121" y="10642"/>
                  </a:cubicBezTo>
                  <a:cubicBezTo>
                    <a:pt x="6165" y="10642"/>
                    <a:pt x="6208" y="10635"/>
                    <a:pt x="6250" y="10620"/>
                  </a:cubicBezTo>
                  <a:cubicBezTo>
                    <a:pt x="7081" y="10328"/>
                    <a:pt x="6710" y="7800"/>
                    <a:pt x="6441" y="6423"/>
                  </a:cubicBezTo>
                  <a:lnTo>
                    <a:pt x="6441" y="6423"/>
                  </a:lnTo>
                  <a:cubicBezTo>
                    <a:pt x="6679" y="7266"/>
                    <a:pt x="7174" y="8406"/>
                    <a:pt x="8106" y="8406"/>
                  </a:cubicBezTo>
                  <a:cubicBezTo>
                    <a:pt x="8249" y="8406"/>
                    <a:pt x="8401" y="8380"/>
                    <a:pt x="8565" y="8321"/>
                  </a:cubicBezTo>
                  <a:cubicBezTo>
                    <a:pt x="10410" y="7641"/>
                    <a:pt x="6881" y="0"/>
                    <a:pt x="6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 rot="337725" flipH="1">
              <a:off x="343387" y="4047886"/>
              <a:ext cx="230748" cy="248320"/>
            </a:xfrm>
            <a:custGeom>
              <a:avLst/>
              <a:gdLst/>
              <a:ahLst/>
              <a:cxnLst/>
              <a:rect l="l" t="t" r="r" b="b"/>
              <a:pathLst>
                <a:path w="10115" h="10965" extrusionOk="0">
                  <a:moveTo>
                    <a:pt x="5478" y="1"/>
                  </a:moveTo>
                  <a:cubicBezTo>
                    <a:pt x="5145" y="1"/>
                    <a:pt x="4796" y="51"/>
                    <a:pt x="4436" y="161"/>
                  </a:cubicBezTo>
                  <a:cubicBezTo>
                    <a:pt x="3044" y="1132"/>
                    <a:pt x="1522" y="2994"/>
                    <a:pt x="1166" y="6604"/>
                  </a:cubicBezTo>
                  <a:cubicBezTo>
                    <a:pt x="1166" y="6604"/>
                    <a:pt x="470" y="7834"/>
                    <a:pt x="1" y="9761"/>
                  </a:cubicBezTo>
                  <a:lnTo>
                    <a:pt x="260" y="10748"/>
                  </a:lnTo>
                  <a:cubicBezTo>
                    <a:pt x="260" y="10748"/>
                    <a:pt x="532" y="10965"/>
                    <a:pt x="903" y="10965"/>
                  </a:cubicBezTo>
                  <a:cubicBezTo>
                    <a:pt x="1331" y="10965"/>
                    <a:pt x="1891" y="10677"/>
                    <a:pt x="2316" y="9437"/>
                  </a:cubicBezTo>
                  <a:cubicBezTo>
                    <a:pt x="3125" y="7122"/>
                    <a:pt x="5586" y="8384"/>
                    <a:pt x="7982" y="5940"/>
                  </a:cubicBezTo>
                  <a:cubicBezTo>
                    <a:pt x="10115" y="3764"/>
                    <a:pt x="8359" y="1"/>
                    <a:pt x="5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 rot="337535" flipH="1">
              <a:off x="498965" y="4087755"/>
              <a:ext cx="73185" cy="51833"/>
            </a:xfrm>
            <a:custGeom>
              <a:avLst/>
              <a:gdLst/>
              <a:ahLst/>
              <a:cxnLst/>
              <a:rect l="l" t="t" r="r" b="b"/>
              <a:pathLst>
                <a:path w="3384" h="2397" extrusionOk="0">
                  <a:moveTo>
                    <a:pt x="0" y="1"/>
                  </a:moveTo>
                  <a:cubicBezTo>
                    <a:pt x="696" y="1085"/>
                    <a:pt x="2040" y="2397"/>
                    <a:pt x="2040" y="2397"/>
                  </a:cubicBezTo>
                  <a:cubicBezTo>
                    <a:pt x="3384" y="1717"/>
                    <a:pt x="2898" y="745"/>
                    <a:pt x="2898" y="74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 rot="337535" flipH="1">
              <a:off x="511108" y="4089638"/>
              <a:ext cx="59192" cy="36437"/>
            </a:xfrm>
            <a:custGeom>
              <a:avLst/>
              <a:gdLst/>
              <a:ahLst/>
              <a:cxnLst/>
              <a:rect l="l" t="t" r="r" b="b"/>
              <a:pathLst>
                <a:path w="2737" h="1685" extrusionOk="0">
                  <a:moveTo>
                    <a:pt x="49" y="1"/>
                  </a:moveTo>
                  <a:cubicBezTo>
                    <a:pt x="33" y="1"/>
                    <a:pt x="17" y="1"/>
                    <a:pt x="0" y="17"/>
                  </a:cubicBezTo>
                  <a:cubicBezTo>
                    <a:pt x="0" y="33"/>
                    <a:pt x="0" y="49"/>
                    <a:pt x="17" y="49"/>
                  </a:cubicBezTo>
                  <a:cubicBezTo>
                    <a:pt x="2574" y="1603"/>
                    <a:pt x="2704" y="1684"/>
                    <a:pt x="2720" y="1684"/>
                  </a:cubicBezTo>
                  <a:lnTo>
                    <a:pt x="2736" y="1684"/>
                  </a:lnTo>
                  <a:lnTo>
                    <a:pt x="2720" y="1652"/>
                  </a:lnTo>
                  <a:lnTo>
                    <a:pt x="2736" y="1619"/>
                  </a:lnTo>
                  <a:cubicBezTo>
                    <a:pt x="2672" y="1603"/>
                    <a:pt x="955" y="55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 rot="-748668" flipH="1">
              <a:off x="255712" y="4243941"/>
              <a:ext cx="290954" cy="303342"/>
            </a:xfrm>
            <a:custGeom>
              <a:avLst/>
              <a:gdLst/>
              <a:ahLst/>
              <a:cxnLst/>
              <a:rect l="l" t="t" r="r" b="b"/>
              <a:pathLst>
                <a:path w="13454" h="14030" extrusionOk="0">
                  <a:moveTo>
                    <a:pt x="3012" y="1"/>
                  </a:moveTo>
                  <a:cubicBezTo>
                    <a:pt x="1927" y="1"/>
                    <a:pt x="972" y="713"/>
                    <a:pt x="648" y="1749"/>
                  </a:cubicBezTo>
                  <a:cubicBezTo>
                    <a:pt x="228" y="3141"/>
                    <a:pt x="1" y="4906"/>
                    <a:pt x="454" y="7350"/>
                  </a:cubicBezTo>
                  <a:cubicBezTo>
                    <a:pt x="1052" y="10560"/>
                    <a:pt x="2995" y="13769"/>
                    <a:pt x="4769" y="13769"/>
                  </a:cubicBezTo>
                  <a:cubicBezTo>
                    <a:pt x="4820" y="13769"/>
                    <a:pt x="4871" y="13767"/>
                    <a:pt x="4922" y="13761"/>
                  </a:cubicBezTo>
                  <a:cubicBezTo>
                    <a:pt x="6007" y="13648"/>
                    <a:pt x="5877" y="11884"/>
                    <a:pt x="5877" y="11883"/>
                  </a:cubicBezTo>
                  <a:lnTo>
                    <a:pt x="5877" y="11883"/>
                  </a:lnTo>
                  <a:cubicBezTo>
                    <a:pt x="5878" y="11884"/>
                    <a:pt x="6421" y="14029"/>
                    <a:pt x="7955" y="14029"/>
                  </a:cubicBezTo>
                  <a:cubicBezTo>
                    <a:pt x="8096" y="14029"/>
                    <a:pt x="8245" y="14011"/>
                    <a:pt x="8403" y="13972"/>
                  </a:cubicBezTo>
                  <a:cubicBezTo>
                    <a:pt x="9714" y="13632"/>
                    <a:pt x="8938" y="11706"/>
                    <a:pt x="8937" y="11705"/>
                  </a:cubicBezTo>
                  <a:lnTo>
                    <a:pt x="8937" y="11705"/>
                  </a:lnTo>
                  <a:cubicBezTo>
                    <a:pt x="8938" y="11706"/>
                    <a:pt x="9954" y="13975"/>
                    <a:pt x="11402" y="13975"/>
                  </a:cubicBezTo>
                  <a:cubicBezTo>
                    <a:pt x="11558" y="13975"/>
                    <a:pt x="11718" y="13949"/>
                    <a:pt x="11884" y="13891"/>
                  </a:cubicBezTo>
                  <a:cubicBezTo>
                    <a:pt x="13454" y="13356"/>
                    <a:pt x="11511" y="10248"/>
                    <a:pt x="8338" y="4193"/>
                  </a:cubicBezTo>
                  <a:cubicBezTo>
                    <a:pt x="6541" y="745"/>
                    <a:pt x="4469" y="1"/>
                    <a:pt x="30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 rot="-748668" flipH="1">
              <a:off x="322441" y="4338564"/>
              <a:ext cx="190480" cy="157876"/>
            </a:xfrm>
            <a:custGeom>
              <a:avLst/>
              <a:gdLst/>
              <a:ahLst/>
              <a:cxnLst/>
              <a:rect l="l" t="t" r="r" b="b"/>
              <a:pathLst>
                <a:path w="8808" h="7302" extrusionOk="0">
                  <a:moveTo>
                    <a:pt x="5084" y="0"/>
                  </a:moveTo>
                  <a:cubicBezTo>
                    <a:pt x="5327" y="551"/>
                    <a:pt x="5586" y="1085"/>
                    <a:pt x="5829" y="1619"/>
                  </a:cubicBezTo>
                  <a:cubicBezTo>
                    <a:pt x="6072" y="2170"/>
                    <a:pt x="6315" y="2720"/>
                    <a:pt x="6460" y="3287"/>
                  </a:cubicBezTo>
                  <a:cubicBezTo>
                    <a:pt x="6493" y="3432"/>
                    <a:pt x="6509" y="3578"/>
                    <a:pt x="6509" y="3708"/>
                  </a:cubicBezTo>
                  <a:cubicBezTo>
                    <a:pt x="6509" y="3853"/>
                    <a:pt x="6460" y="3983"/>
                    <a:pt x="6379" y="4064"/>
                  </a:cubicBezTo>
                  <a:cubicBezTo>
                    <a:pt x="6282" y="4145"/>
                    <a:pt x="6136" y="4177"/>
                    <a:pt x="6007" y="4193"/>
                  </a:cubicBezTo>
                  <a:cubicBezTo>
                    <a:pt x="5942" y="4193"/>
                    <a:pt x="5877" y="4193"/>
                    <a:pt x="5813" y="4177"/>
                  </a:cubicBezTo>
                  <a:cubicBezTo>
                    <a:pt x="5748" y="4161"/>
                    <a:pt x="5683" y="4128"/>
                    <a:pt x="5618" y="4112"/>
                  </a:cubicBezTo>
                  <a:cubicBezTo>
                    <a:pt x="5359" y="3983"/>
                    <a:pt x="5165" y="3772"/>
                    <a:pt x="4987" y="3546"/>
                  </a:cubicBezTo>
                  <a:cubicBezTo>
                    <a:pt x="4809" y="3303"/>
                    <a:pt x="4663" y="3044"/>
                    <a:pt x="4550" y="2785"/>
                  </a:cubicBezTo>
                  <a:cubicBezTo>
                    <a:pt x="4538" y="2748"/>
                    <a:pt x="4507" y="2730"/>
                    <a:pt x="4473" y="2730"/>
                  </a:cubicBezTo>
                  <a:cubicBezTo>
                    <a:pt x="4461" y="2730"/>
                    <a:pt x="4449" y="2732"/>
                    <a:pt x="4437" y="2736"/>
                  </a:cubicBezTo>
                  <a:cubicBezTo>
                    <a:pt x="4388" y="2752"/>
                    <a:pt x="4372" y="2801"/>
                    <a:pt x="4372" y="2849"/>
                  </a:cubicBezTo>
                  <a:cubicBezTo>
                    <a:pt x="4485" y="3141"/>
                    <a:pt x="4550" y="3481"/>
                    <a:pt x="4485" y="3772"/>
                  </a:cubicBezTo>
                  <a:cubicBezTo>
                    <a:pt x="4469" y="3902"/>
                    <a:pt x="4388" y="4031"/>
                    <a:pt x="4275" y="4112"/>
                  </a:cubicBezTo>
                  <a:cubicBezTo>
                    <a:pt x="4242" y="4128"/>
                    <a:pt x="4210" y="4145"/>
                    <a:pt x="4178" y="4161"/>
                  </a:cubicBezTo>
                  <a:cubicBezTo>
                    <a:pt x="4145" y="4161"/>
                    <a:pt x="4113" y="4177"/>
                    <a:pt x="4080" y="4177"/>
                  </a:cubicBezTo>
                  <a:cubicBezTo>
                    <a:pt x="3999" y="4193"/>
                    <a:pt x="3935" y="4209"/>
                    <a:pt x="3854" y="4209"/>
                  </a:cubicBezTo>
                  <a:cubicBezTo>
                    <a:pt x="3546" y="4209"/>
                    <a:pt x="3287" y="3999"/>
                    <a:pt x="3109" y="3756"/>
                  </a:cubicBezTo>
                  <a:cubicBezTo>
                    <a:pt x="2931" y="3497"/>
                    <a:pt x="2785" y="3206"/>
                    <a:pt x="2704" y="2898"/>
                  </a:cubicBezTo>
                  <a:cubicBezTo>
                    <a:pt x="2691" y="2872"/>
                    <a:pt x="2667" y="2845"/>
                    <a:pt x="2641" y="2845"/>
                  </a:cubicBezTo>
                  <a:cubicBezTo>
                    <a:pt x="2635" y="2845"/>
                    <a:pt x="2629" y="2847"/>
                    <a:pt x="2623" y="2849"/>
                  </a:cubicBezTo>
                  <a:cubicBezTo>
                    <a:pt x="2575" y="2849"/>
                    <a:pt x="2542" y="2882"/>
                    <a:pt x="2542" y="2930"/>
                  </a:cubicBezTo>
                  <a:cubicBezTo>
                    <a:pt x="2559" y="3109"/>
                    <a:pt x="2559" y="3287"/>
                    <a:pt x="2526" y="3465"/>
                  </a:cubicBezTo>
                  <a:cubicBezTo>
                    <a:pt x="2494" y="3643"/>
                    <a:pt x="2429" y="3821"/>
                    <a:pt x="2316" y="3934"/>
                  </a:cubicBezTo>
                  <a:cubicBezTo>
                    <a:pt x="2218" y="4020"/>
                    <a:pt x="2092" y="4059"/>
                    <a:pt x="1966" y="4059"/>
                  </a:cubicBezTo>
                  <a:cubicBezTo>
                    <a:pt x="1926" y="4059"/>
                    <a:pt x="1886" y="4055"/>
                    <a:pt x="1846" y="4047"/>
                  </a:cubicBezTo>
                  <a:cubicBezTo>
                    <a:pt x="1668" y="4015"/>
                    <a:pt x="1506" y="3934"/>
                    <a:pt x="1345" y="3837"/>
                  </a:cubicBezTo>
                  <a:cubicBezTo>
                    <a:pt x="1053" y="3627"/>
                    <a:pt x="794" y="3351"/>
                    <a:pt x="584" y="3044"/>
                  </a:cubicBezTo>
                  <a:cubicBezTo>
                    <a:pt x="357" y="2736"/>
                    <a:pt x="179" y="2412"/>
                    <a:pt x="1" y="2072"/>
                  </a:cubicBezTo>
                  <a:lnTo>
                    <a:pt x="1" y="2072"/>
                  </a:lnTo>
                  <a:cubicBezTo>
                    <a:pt x="147" y="2429"/>
                    <a:pt x="325" y="2752"/>
                    <a:pt x="535" y="3076"/>
                  </a:cubicBezTo>
                  <a:cubicBezTo>
                    <a:pt x="632" y="3238"/>
                    <a:pt x="746" y="3384"/>
                    <a:pt x="875" y="3529"/>
                  </a:cubicBezTo>
                  <a:cubicBezTo>
                    <a:pt x="1005" y="3675"/>
                    <a:pt x="1134" y="3805"/>
                    <a:pt x="1296" y="3918"/>
                  </a:cubicBezTo>
                  <a:cubicBezTo>
                    <a:pt x="1442" y="4031"/>
                    <a:pt x="1620" y="4128"/>
                    <a:pt x="1814" y="4161"/>
                  </a:cubicBezTo>
                  <a:cubicBezTo>
                    <a:pt x="1871" y="4169"/>
                    <a:pt x="1923" y="4173"/>
                    <a:pt x="1974" y="4173"/>
                  </a:cubicBezTo>
                  <a:cubicBezTo>
                    <a:pt x="2024" y="4173"/>
                    <a:pt x="2073" y="4169"/>
                    <a:pt x="2122" y="4161"/>
                  </a:cubicBezTo>
                  <a:cubicBezTo>
                    <a:pt x="2219" y="4145"/>
                    <a:pt x="2316" y="4096"/>
                    <a:pt x="2397" y="4031"/>
                  </a:cubicBezTo>
                  <a:cubicBezTo>
                    <a:pt x="2542" y="3869"/>
                    <a:pt x="2623" y="3675"/>
                    <a:pt x="2656" y="3497"/>
                  </a:cubicBezTo>
                  <a:cubicBezTo>
                    <a:pt x="2669" y="3443"/>
                    <a:pt x="2680" y="3389"/>
                    <a:pt x="2689" y="3335"/>
                  </a:cubicBezTo>
                  <a:lnTo>
                    <a:pt x="2689" y="3335"/>
                  </a:lnTo>
                  <a:cubicBezTo>
                    <a:pt x="2763" y="3518"/>
                    <a:pt x="2858" y="3694"/>
                    <a:pt x="2980" y="3853"/>
                  </a:cubicBezTo>
                  <a:cubicBezTo>
                    <a:pt x="3077" y="3983"/>
                    <a:pt x="3190" y="4112"/>
                    <a:pt x="3352" y="4209"/>
                  </a:cubicBezTo>
                  <a:cubicBezTo>
                    <a:pt x="3498" y="4306"/>
                    <a:pt x="3676" y="4371"/>
                    <a:pt x="3854" y="4371"/>
                  </a:cubicBezTo>
                  <a:cubicBezTo>
                    <a:pt x="3878" y="4376"/>
                    <a:pt x="3903" y="4378"/>
                    <a:pt x="3928" y="4378"/>
                  </a:cubicBezTo>
                  <a:cubicBezTo>
                    <a:pt x="3990" y="4378"/>
                    <a:pt x="4056" y="4367"/>
                    <a:pt x="4113" y="4355"/>
                  </a:cubicBezTo>
                  <a:cubicBezTo>
                    <a:pt x="4161" y="4355"/>
                    <a:pt x="4210" y="4339"/>
                    <a:pt x="4242" y="4323"/>
                  </a:cubicBezTo>
                  <a:cubicBezTo>
                    <a:pt x="4291" y="4306"/>
                    <a:pt x="4339" y="4290"/>
                    <a:pt x="4372" y="4258"/>
                  </a:cubicBezTo>
                  <a:cubicBezTo>
                    <a:pt x="4534" y="4161"/>
                    <a:pt x="4647" y="3983"/>
                    <a:pt x="4679" y="3805"/>
                  </a:cubicBezTo>
                  <a:cubicBezTo>
                    <a:pt x="4704" y="3672"/>
                    <a:pt x="4701" y="3539"/>
                    <a:pt x="4691" y="3414"/>
                  </a:cubicBezTo>
                  <a:lnTo>
                    <a:pt x="4691" y="3414"/>
                  </a:lnTo>
                  <a:cubicBezTo>
                    <a:pt x="4743" y="3492"/>
                    <a:pt x="4798" y="3568"/>
                    <a:pt x="4858" y="3643"/>
                  </a:cubicBezTo>
                  <a:cubicBezTo>
                    <a:pt x="5036" y="3886"/>
                    <a:pt x="5246" y="4112"/>
                    <a:pt x="5537" y="4258"/>
                  </a:cubicBezTo>
                  <a:cubicBezTo>
                    <a:pt x="5670" y="4317"/>
                    <a:pt x="5819" y="4352"/>
                    <a:pt x="5967" y="4352"/>
                  </a:cubicBezTo>
                  <a:cubicBezTo>
                    <a:pt x="6147" y="4352"/>
                    <a:pt x="6326" y="4301"/>
                    <a:pt x="6476" y="4177"/>
                  </a:cubicBezTo>
                  <a:cubicBezTo>
                    <a:pt x="6606" y="4047"/>
                    <a:pt x="6654" y="3869"/>
                    <a:pt x="6654" y="3708"/>
                  </a:cubicBezTo>
                  <a:cubicBezTo>
                    <a:pt x="6654" y="3562"/>
                    <a:pt x="6622" y="3400"/>
                    <a:pt x="6590" y="3254"/>
                  </a:cubicBezTo>
                  <a:cubicBezTo>
                    <a:pt x="6428" y="2671"/>
                    <a:pt x="6169" y="2121"/>
                    <a:pt x="5910" y="1587"/>
                  </a:cubicBezTo>
                  <a:cubicBezTo>
                    <a:pt x="5635" y="1053"/>
                    <a:pt x="5359" y="518"/>
                    <a:pt x="5084" y="0"/>
                  </a:cubicBezTo>
                  <a:close/>
                  <a:moveTo>
                    <a:pt x="6849" y="2008"/>
                  </a:moveTo>
                  <a:cubicBezTo>
                    <a:pt x="7173" y="2655"/>
                    <a:pt x="7496" y="3319"/>
                    <a:pt x="7788" y="3983"/>
                  </a:cubicBezTo>
                  <a:cubicBezTo>
                    <a:pt x="8095" y="4646"/>
                    <a:pt x="8403" y="5310"/>
                    <a:pt x="8565" y="5990"/>
                  </a:cubicBezTo>
                  <a:cubicBezTo>
                    <a:pt x="8613" y="6168"/>
                    <a:pt x="8630" y="6346"/>
                    <a:pt x="8630" y="6508"/>
                  </a:cubicBezTo>
                  <a:cubicBezTo>
                    <a:pt x="8613" y="6686"/>
                    <a:pt x="8549" y="6832"/>
                    <a:pt x="8435" y="6929"/>
                  </a:cubicBezTo>
                  <a:cubicBezTo>
                    <a:pt x="8322" y="7010"/>
                    <a:pt x="8144" y="7059"/>
                    <a:pt x="7982" y="7075"/>
                  </a:cubicBezTo>
                  <a:cubicBezTo>
                    <a:pt x="7820" y="7075"/>
                    <a:pt x="7658" y="7026"/>
                    <a:pt x="7496" y="6961"/>
                  </a:cubicBezTo>
                  <a:cubicBezTo>
                    <a:pt x="7189" y="6816"/>
                    <a:pt x="6946" y="6557"/>
                    <a:pt x="6719" y="6282"/>
                  </a:cubicBezTo>
                  <a:cubicBezTo>
                    <a:pt x="6509" y="6006"/>
                    <a:pt x="6315" y="5683"/>
                    <a:pt x="6169" y="5375"/>
                  </a:cubicBezTo>
                  <a:cubicBezTo>
                    <a:pt x="6155" y="5335"/>
                    <a:pt x="6109" y="5306"/>
                    <a:pt x="6066" y="5306"/>
                  </a:cubicBezTo>
                  <a:cubicBezTo>
                    <a:pt x="6057" y="5306"/>
                    <a:pt x="6048" y="5307"/>
                    <a:pt x="6039" y="5310"/>
                  </a:cubicBezTo>
                  <a:cubicBezTo>
                    <a:pt x="5991" y="5326"/>
                    <a:pt x="5958" y="5391"/>
                    <a:pt x="5975" y="5456"/>
                  </a:cubicBezTo>
                  <a:cubicBezTo>
                    <a:pt x="6104" y="5812"/>
                    <a:pt x="6185" y="6217"/>
                    <a:pt x="6104" y="6573"/>
                  </a:cubicBezTo>
                  <a:cubicBezTo>
                    <a:pt x="6072" y="6735"/>
                    <a:pt x="5975" y="6897"/>
                    <a:pt x="5829" y="6978"/>
                  </a:cubicBezTo>
                  <a:cubicBezTo>
                    <a:pt x="5796" y="6994"/>
                    <a:pt x="5748" y="7010"/>
                    <a:pt x="5716" y="7026"/>
                  </a:cubicBezTo>
                  <a:lnTo>
                    <a:pt x="5651" y="7042"/>
                  </a:lnTo>
                  <a:lnTo>
                    <a:pt x="5586" y="7059"/>
                  </a:lnTo>
                  <a:lnTo>
                    <a:pt x="5440" y="7091"/>
                  </a:lnTo>
                  <a:lnTo>
                    <a:pt x="5311" y="7091"/>
                  </a:lnTo>
                  <a:cubicBezTo>
                    <a:pt x="4938" y="7091"/>
                    <a:pt x="4615" y="6848"/>
                    <a:pt x="4388" y="6557"/>
                  </a:cubicBezTo>
                  <a:cubicBezTo>
                    <a:pt x="4145" y="6249"/>
                    <a:pt x="3983" y="5893"/>
                    <a:pt x="3886" y="5521"/>
                  </a:cubicBezTo>
                  <a:cubicBezTo>
                    <a:pt x="3870" y="5472"/>
                    <a:pt x="3821" y="5440"/>
                    <a:pt x="3773" y="5440"/>
                  </a:cubicBezTo>
                  <a:cubicBezTo>
                    <a:pt x="3724" y="5456"/>
                    <a:pt x="3692" y="5488"/>
                    <a:pt x="3692" y="5553"/>
                  </a:cubicBezTo>
                  <a:cubicBezTo>
                    <a:pt x="3692" y="5558"/>
                    <a:pt x="3693" y="5564"/>
                    <a:pt x="3693" y="5569"/>
                  </a:cubicBezTo>
                  <a:lnTo>
                    <a:pt x="3693" y="5569"/>
                  </a:lnTo>
                  <a:lnTo>
                    <a:pt x="3692" y="5569"/>
                  </a:lnTo>
                  <a:cubicBezTo>
                    <a:pt x="3692" y="5571"/>
                    <a:pt x="3693" y="5573"/>
                    <a:pt x="3693" y="5574"/>
                  </a:cubicBezTo>
                  <a:lnTo>
                    <a:pt x="3693" y="5574"/>
                  </a:lnTo>
                  <a:cubicBezTo>
                    <a:pt x="3707" y="5779"/>
                    <a:pt x="3690" y="5997"/>
                    <a:pt x="3643" y="6201"/>
                  </a:cubicBezTo>
                  <a:cubicBezTo>
                    <a:pt x="3611" y="6411"/>
                    <a:pt x="3530" y="6622"/>
                    <a:pt x="3384" y="6767"/>
                  </a:cubicBezTo>
                  <a:cubicBezTo>
                    <a:pt x="3266" y="6873"/>
                    <a:pt x="3123" y="6911"/>
                    <a:pt x="2966" y="6911"/>
                  </a:cubicBezTo>
                  <a:cubicBezTo>
                    <a:pt x="2907" y="6911"/>
                    <a:pt x="2847" y="6906"/>
                    <a:pt x="2785" y="6897"/>
                  </a:cubicBezTo>
                  <a:cubicBezTo>
                    <a:pt x="2575" y="6881"/>
                    <a:pt x="2364" y="6783"/>
                    <a:pt x="2186" y="6654"/>
                  </a:cubicBezTo>
                  <a:cubicBezTo>
                    <a:pt x="1814" y="6411"/>
                    <a:pt x="1490" y="6071"/>
                    <a:pt x="1231" y="5715"/>
                  </a:cubicBezTo>
                  <a:cubicBezTo>
                    <a:pt x="956" y="5343"/>
                    <a:pt x="713" y="4954"/>
                    <a:pt x="503" y="4533"/>
                  </a:cubicBezTo>
                  <a:lnTo>
                    <a:pt x="503" y="4533"/>
                  </a:lnTo>
                  <a:cubicBezTo>
                    <a:pt x="697" y="4954"/>
                    <a:pt x="907" y="5359"/>
                    <a:pt x="1166" y="5747"/>
                  </a:cubicBezTo>
                  <a:cubicBezTo>
                    <a:pt x="1296" y="5942"/>
                    <a:pt x="1442" y="6120"/>
                    <a:pt x="1587" y="6298"/>
                  </a:cubicBezTo>
                  <a:cubicBezTo>
                    <a:pt x="1749" y="6476"/>
                    <a:pt x="1927" y="6622"/>
                    <a:pt x="2122" y="6767"/>
                  </a:cubicBezTo>
                  <a:cubicBezTo>
                    <a:pt x="2316" y="6897"/>
                    <a:pt x="2526" y="6994"/>
                    <a:pt x="2769" y="7042"/>
                  </a:cubicBezTo>
                  <a:cubicBezTo>
                    <a:pt x="2835" y="7052"/>
                    <a:pt x="2905" y="7061"/>
                    <a:pt x="2978" y="7061"/>
                  </a:cubicBezTo>
                  <a:cubicBezTo>
                    <a:pt x="3032" y="7061"/>
                    <a:pt x="3087" y="7056"/>
                    <a:pt x="3141" y="7042"/>
                  </a:cubicBezTo>
                  <a:lnTo>
                    <a:pt x="3222" y="7026"/>
                  </a:lnTo>
                  <a:cubicBezTo>
                    <a:pt x="3255" y="7010"/>
                    <a:pt x="3287" y="6994"/>
                    <a:pt x="3320" y="6994"/>
                  </a:cubicBezTo>
                  <a:cubicBezTo>
                    <a:pt x="3384" y="6961"/>
                    <a:pt x="3433" y="6929"/>
                    <a:pt x="3481" y="6881"/>
                  </a:cubicBezTo>
                  <a:cubicBezTo>
                    <a:pt x="3676" y="6719"/>
                    <a:pt x="3757" y="6476"/>
                    <a:pt x="3821" y="6249"/>
                  </a:cubicBezTo>
                  <a:cubicBezTo>
                    <a:pt x="3836" y="6178"/>
                    <a:pt x="3847" y="6107"/>
                    <a:pt x="3856" y="6038"/>
                  </a:cubicBezTo>
                  <a:lnTo>
                    <a:pt x="3856" y="6038"/>
                  </a:lnTo>
                  <a:cubicBezTo>
                    <a:pt x="3950" y="6262"/>
                    <a:pt x="4066" y="6478"/>
                    <a:pt x="4210" y="6670"/>
                  </a:cubicBezTo>
                  <a:cubicBezTo>
                    <a:pt x="4356" y="6832"/>
                    <a:pt x="4485" y="6994"/>
                    <a:pt x="4679" y="7107"/>
                  </a:cubicBezTo>
                  <a:cubicBezTo>
                    <a:pt x="4858" y="7221"/>
                    <a:pt x="5084" y="7301"/>
                    <a:pt x="5295" y="7301"/>
                  </a:cubicBezTo>
                  <a:lnTo>
                    <a:pt x="5457" y="7301"/>
                  </a:lnTo>
                  <a:lnTo>
                    <a:pt x="5618" y="7269"/>
                  </a:lnTo>
                  <a:lnTo>
                    <a:pt x="5699" y="7253"/>
                  </a:lnTo>
                  <a:lnTo>
                    <a:pt x="5780" y="7221"/>
                  </a:lnTo>
                  <a:cubicBezTo>
                    <a:pt x="5829" y="7204"/>
                    <a:pt x="5894" y="7188"/>
                    <a:pt x="5942" y="7156"/>
                  </a:cubicBezTo>
                  <a:cubicBezTo>
                    <a:pt x="6136" y="7042"/>
                    <a:pt x="6282" y="6832"/>
                    <a:pt x="6315" y="6622"/>
                  </a:cubicBezTo>
                  <a:cubicBezTo>
                    <a:pt x="6364" y="6450"/>
                    <a:pt x="6366" y="6287"/>
                    <a:pt x="6350" y="6127"/>
                  </a:cubicBezTo>
                  <a:lnTo>
                    <a:pt x="6350" y="6127"/>
                  </a:lnTo>
                  <a:cubicBezTo>
                    <a:pt x="6414" y="6222"/>
                    <a:pt x="6483" y="6317"/>
                    <a:pt x="6557" y="6411"/>
                  </a:cubicBezTo>
                  <a:cubicBezTo>
                    <a:pt x="6784" y="6702"/>
                    <a:pt x="7059" y="6978"/>
                    <a:pt x="7415" y="7140"/>
                  </a:cubicBezTo>
                  <a:cubicBezTo>
                    <a:pt x="7580" y="7214"/>
                    <a:pt x="7761" y="7258"/>
                    <a:pt x="7942" y="7258"/>
                  </a:cubicBezTo>
                  <a:cubicBezTo>
                    <a:pt x="8154" y="7258"/>
                    <a:pt x="8365" y="7198"/>
                    <a:pt x="8549" y="7059"/>
                  </a:cubicBezTo>
                  <a:cubicBezTo>
                    <a:pt x="8630" y="6994"/>
                    <a:pt x="8710" y="6913"/>
                    <a:pt x="8743" y="6816"/>
                  </a:cubicBezTo>
                  <a:cubicBezTo>
                    <a:pt x="8775" y="6719"/>
                    <a:pt x="8791" y="6605"/>
                    <a:pt x="8808" y="6508"/>
                  </a:cubicBezTo>
                  <a:cubicBezTo>
                    <a:pt x="8808" y="6314"/>
                    <a:pt x="8775" y="6136"/>
                    <a:pt x="8727" y="5958"/>
                  </a:cubicBezTo>
                  <a:cubicBezTo>
                    <a:pt x="8630" y="5585"/>
                    <a:pt x="8500" y="5245"/>
                    <a:pt x="8354" y="4922"/>
                  </a:cubicBezTo>
                  <a:cubicBezTo>
                    <a:pt x="8209" y="4582"/>
                    <a:pt x="8047" y="4258"/>
                    <a:pt x="7885" y="3934"/>
                  </a:cubicBezTo>
                  <a:cubicBezTo>
                    <a:pt x="7545" y="3287"/>
                    <a:pt x="7205" y="2639"/>
                    <a:pt x="6849" y="20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 rot="2541470" flipH="1">
              <a:off x="92299" y="4141341"/>
              <a:ext cx="214425" cy="404118"/>
            </a:xfrm>
            <a:custGeom>
              <a:avLst/>
              <a:gdLst/>
              <a:ahLst/>
              <a:cxnLst/>
              <a:rect l="l" t="t" r="r" b="b"/>
              <a:pathLst>
                <a:path w="8629" h="16265" extrusionOk="0">
                  <a:moveTo>
                    <a:pt x="3178" y="0"/>
                  </a:moveTo>
                  <a:cubicBezTo>
                    <a:pt x="2867" y="0"/>
                    <a:pt x="2561" y="76"/>
                    <a:pt x="2283" y="231"/>
                  </a:cubicBezTo>
                  <a:cubicBezTo>
                    <a:pt x="1198" y="830"/>
                    <a:pt x="0" y="2368"/>
                    <a:pt x="227" y="6173"/>
                  </a:cubicBezTo>
                  <a:cubicBezTo>
                    <a:pt x="638" y="12700"/>
                    <a:pt x="617" y="16265"/>
                    <a:pt x="1941" y="16265"/>
                  </a:cubicBezTo>
                  <a:cubicBezTo>
                    <a:pt x="1973" y="16265"/>
                    <a:pt x="2006" y="16263"/>
                    <a:pt x="2040" y="16258"/>
                  </a:cubicBezTo>
                  <a:cubicBezTo>
                    <a:pt x="3594" y="16064"/>
                    <a:pt x="3238" y="13087"/>
                    <a:pt x="3238" y="13085"/>
                  </a:cubicBezTo>
                  <a:lnTo>
                    <a:pt x="3238" y="13085"/>
                  </a:lnTo>
                  <a:cubicBezTo>
                    <a:pt x="3238" y="13087"/>
                    <a:pt x="3510" y="14889"/>
                    <a:pt x="4484" y="14889"/>
                  </a:cubicBezTo>
                  <a:cubicBezTo>
                    <a:pt x="4546" y="14889"/>
                    <a:pt x="4611" y="14882"/>
                    <a:pt x="4679" y="14866"/>
                  </a:cubicBezTo>
                  <a:cubicBezTo>
                    <a:pt x="6297" y="14510"/>
                    <a:pt x="5602" y="11969"/>
                    <a:pt x="5601" y="11968"/>
                  </a:cubicBezTo>
                  <a:lnTo>
                    <a:pt x="5601" y="11968"/>
                  </a:lnTo>
                  <a:cubicBezTo>
                    <a:pt x="5602" y="11969"/>
                    <a:pt x="6180" y="13282"/>
                    <a:pt x="6933" y="13282"/>
                  </a:cubicBezTo>
                  <a:cubicBezTo>
                    <a:pt x="7016" y="13282"/>
                    <a:pt x="7101" y="13266"/>
                    <a:pt x="7188" y="13231"/>
                  </a:cubicBezTo>
                  <a:cubicBezTo>
                    <a:pt x="8613" y="12632"/>
                    <a:pt x="8629" y="8860"/>
                    <a:pt x="7577" y="5687"/>
                  </a:cubicBezTo>
                  <a:cubicBezTo>
                    <a:pt x="6799" y="3323"/>
                    <a:pt x="5812" y="1850"/>
                    <a:pt x="4857" y="798"/>
                  </a:cubicBezTo>
                  <a:cubicBezTo>
                    <a:pt x="4389" y="277"/>
                    <a:pt x="3774" y="0"/>
                    <a:pt x="3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 rot="2541470" flipH="1">
              <a:off x="99024" y="4276065"/>
              <a:ext cx="158117" cy="188804"/>
            </a:xfrm>
            <a:custGeom>
              <a:avLst/>
              <a:gdLst/>
              <a:ahLst/>
              <a:cxnLst/>
              <a:rect l="l" t="t" r="r" b="b"/>
              <a:pathLst>
                <a:path w="6363" h="7599" extrusionOk="0">
                  <a:moveTo>
                    <a:pt x="5245" y="0"/>
                  </a:moveTo>
                  <a:cubicBezTo>
                    <a:pt x="5262" y="324"/>
                    <a:pt x="5245" y="648"/>
                    <a:pt x="5213" y="956"/>
                  </a:cubicBezTo>
                  <a:cubicBezTo>
                    <a:pt x="5181" y="1279"/>
                    <a:pt x="5116" y="1587"/>
                    <a:pt x="4986" y="1878"/>
                  </a:cubicBezTo>
                  <a:cubicBezTo>
                    <a:pt x="4905" y="2008"/>
                    <a:pt x="4825" y="2137"/>
                    <a:pt x="4711" y="2234"/>
                  </a:cubicBezTo>
                  <a:cubicBezTo>
                    <a:pt x="4612" y="2309"/>
                    <a:pt x="4503" y="2364"/>
                    <a:pt x="4400" y="2364"/>
                  </a:cubicBezTo>
                  <a:cubicBezTo>
                    <a:pt x="4368" y="2364"/>
                    <a:pt x="4337" y="2359"/>
                    <a:pt x="4306" y="2348"/>
                  </a:cubicBezTo>
                  <a:cubicBezTo>
                    <a:pt x="4177" y="2315"/>
                    <a:pt x="4064" y="2202"/>
                    <a:pt x="3967" y="2089"/>
                  </a:cubicBezTo>
                  <a:cubicBezTo>
                    <a:pt x="3869" y="1975"/>
                    <a:pt x="3788" y="1830"/>
                    <a:pt x="3724" y="1700"/>
                  </a:cubicBezTo>
                  <a:lnTo>
                    <a:pt x="3724" y="1700"/>
                  </a:lnTo>
                  <a:cubicBezTo>
                    <a:pt x="3724" y="1700"/>
                    <a:pt x="3724" y="1700"/>
                    <a:pt x="3724" y="1700"/>
                  </a:cubicBezTo>
                  <a:cubicBezTo>
                    <a:pt x="3707" y="1668"/>
                    <a:pt x="3675" y="1652"/>
                    <a:pt x="3643" y="1652"/>
                  </a:cubicBezTo>
                  <a:cubicBezTo>
                    <a:pt x="3610" y="1668"/>
                    <a:pt x="3594" y="1700"/>
                    <a:pt x="3594" y="1733"/>
                  </a:cubicBezTo>
                  <a:cubicBezTo>
                    <a:pt x="3595" y="1738"/>
                    <a:pt x="3597" y="1742"/>
                    <a:pt x="3598" y="1747"/>
                  </a:cubicBezTo>
                  <a:lnTo>
                    <a:pt x="3598" y="1747"/>
                  </a:lnTo>
                  <a:lnTo>
                    <a:pt x="3594" y="1749"/>
                  </a:lnTo>
                  <a:cubicBezTo>
                    <a:pt x="3597" y="1754"/>
                    <a:pt x="3599" y="1759"/>
                    <a:pt x="3602" y="1764"/>
                  </a:cubicBezTo>
                  <a:lnTo>
                    <a:pt x="3602" y="1764"/>
                  </a:lnTo>
                  <a:cubicBezTo>
                    <a:pt x="3660" y="2014"/>
                    <a:pt x="3674" y="2278"/>
                    <a:pt x="3643" y="2542"/>
                  </a:cubicBezTo>
                  <a:cubicBezTo>
                    <a:pt x="3610" y="2785"/>
                    <a:pt x="3497" y="3044"/>
                    <a:pt x="3270" y="3173"/>
                  </a:cubicBezTo>
                  <a:cubicBezTo>
                    <a:pt x="3190" y="3227"/>
                    <a:pt x="3087" y="3258"/>
                    <a:pt x="2990" y="3258"/>
                  </a:cubicBezTo>
                  <a:cubicBezTo>
                    <a:pt x="2970" y="3258"/>
                    <a:pt x="2950" y="3257"/>
                    <a:pt x="2930" y="3254"/>
                  </a:cubicBezTo>
                  <a:cubicBezTo>
                    <a:pt x="2817" y="3254"/>
                    <a:pt x="2704" y="3190"/>
                    <a:pt x="2639" y="3092"/>
                  </a:cubicBezTo>
                  <a:cubicBezTo>
                    <a:pt x="2477" y="2898"/>
                    <a:pt x="2396" y="2623"/>
                    <a:pt x="2348" y="2364"/>
                  </a:cubicBezTo>
                  <a:cubicBezTo>
                    <a:pt x="2348" y="2315"/>
                    <a:pt x="2315" y="2299"/>
                    <a:pt x="2267" y="2299"/>
                  </a:cubicBezTo>
                  <a:cubicBezTo>
                    <a:pt x="2234" y="2299"/>
                    <a:pt x="2202" y="2348"/>
                    <a:pt x="2202" y="2380"/>
                  </a:cubicBezTo>
                  <a:cubicBezTo>
                    <a:pt x="2202" y="2380"/>
                    <a:pt x="2202" y="2380"/>
                    <a:pt x="2202" y="2380"/>
                  </a:cubicBezTo>
                  <a:lnTo>
                    <a:pt x="2202" y="2380"/>
                  </a:lnTo>
                  <a:cubicBezTo>
                    <a:pt x="2218" y="2623"/>
                    <a:pt x="2218" y="2866"/>
                    <a:pt x="2186" y="3092"/>
                  </a:cubicBezTo>
                  <a:cubicBezTo>
                    <a:pt x="2153" y="3335"/>
                    <a:pt x="2089" y="3578"/>
                    <a:pt x="1975" y="3772"/>
                  </a:cubicBezTo>
                  <a:cubicBezTo>
                    <a:pt x="1894" y="3853"/>
                    <a:pt x="1830" y="3950"/>
                    <a:pt x="1732" y="3999"/>
                  </a:cubicBezTo>
                  <a:cubicBezTo>
                    <a:pt x="1700" y="3999"/>
                    <a:pt x="1684" y="4015"/>
                    <a:pt x="1651" y="4031"/>
                  </a:cubicBezTo>
                  <a:lnTo>
                    <a:pt x="1571" y="4048"/>
                  </a:lnTo>
                  <a:cubicBezTo>
                    <a:pt x="1522" y="4064"/>
                    <a:pt x="1473" y="4064"/>
                    <a:pt x="1409" y="4064"/>
                  </a:cubicBezTo>
                  <a:cubicBezTo>
                    <a:pt x="1214" y="4031"/>
                    <a:pt x="1101" y="3789"/>
                    <a:pt x="1020" y="3562"/>
                  </a:cubicBezTo>
                  <a:cubicBezTo>
                    <a:pt x="891" y="3109"/>
                    <a:pt x="858" y="2607"/>
                    <a:pt x="810" y="2121"/>
                  </a:cubicBezTo>
                  <a:cubicBezTo>
                    <a:pt x="761" y="1635"/>
                    <a:pt x="745" y="1134"/>
                    <a:pt x="713" y="648"/>
                  </a:cubicBezTo>
                  <a:lnTo>
                    <a:pt x="713" y="648"/>
                  </a:lnTo>
                  <a:cubicBezTo>
                    <a:pt x="696" y="1150"/>
                    <a:pt x="713" y="1635"/>
                    <a:pt x="729" y="2137"/>
                  </a:cubicBezTo>
                  <a:cubicBezTo>
                    <a:pt x="761" y="2623"/>
                    <a:pt x="793" y="3125"/>
                    <a:pt x="907" y="3610"/>
                  </a:cubicBezTo>
                  <a:cubicBezTo>
                    <a:pt x="923" y="3659"/>
                    <a:pt x="955" y="3724"/>
                    <a:pt x="972" y="3789"/>
                  </a:cubicBezTo>
                  <a:cubicBezTo>
                    <a:pt x="988" y="3837"/>
                    <a:pt x="1020" y="3902"/>
                    <a:pt x="1052" y="3967"/>
                  </a:cubicBezTo>
                  <a:cubicBezTo>
                    <a:pt x="1133" y="4064"/>
                    <a:pt x="1247" y="4177"/>
                    <a:pt x="1392" y="4193"/>
                  </a:cubicBezTo>
                  <a:cubicBezTo>
                    <a:pt x="1416" y="4196"/>
                    <a:pt x="1440" y="4197"/>
                    <a:pt x="1463" y="4197"/>
                  </a:cubicBezTo>
                  <a:cubicBezTo>
                    <a:pt x="1714" y="4197"/>
                    <a:pt x="1955" y="4044"/>
                    <a:pt x="2089" y="3837"/>
                  </a:cubicBezTo>
                  <a:cubicBezTo>
                    <a:pt x="2218" y="3627"/>
                    <a:pt x="2283" y="3368"/>
                    <a:pt x="2331" y="3125"/>
                  </a:cubicBezTo>
                  <a:cubicBezTo>
                    <a:pt x="2340" y="3058"/>
                    <a:pt x="2346" y="2993"/>
                    <a:pt x="2350" y="2928"/>
                  </a:cubicBezTo>
                  <a:lnTo>
                    <a:pt x="2350" y="2928"/>
                  </a:lnTo>
                  <a:cubicBezTo>
                    <a:pt x="2391" y="3018"/>
                    <a:pt x="2443" y="3106"/>
                    <a:pt x="2509" y="3190"/>
                  </a:cubicBezTo>
                  <a:cubicBezTo>
                    <a:pt x="2607" y="3303"/>
                    <a:pt x="2752" y="3400"/>
                    <a:pt x="2914" y="3416"/>
                  </a:cubicBezTo>
                  <a:lnTo>
                    <a:pt x="3028" y="3416"/>
                  </a:lnTo>
                  <a:cubicBezTo>
                    <a:pt x="3076" y="3400"/>
                    <a:pt x="3108" y="3400"/>
                    <a:pt x="3141" y="3384"/>
                  </a:cubicBezTo>
                  <a:cubicBezTo>
                    <a:pt x="3222" y="3368"/>
                    <a:pt x="3287" y="3335"/>
                    <a:pt x="3351" y="3303"/>
                  </a:cubicBezTo>
                  <a:cubicBezTo>
                    <a:pt x="3481" y="3222"/>
                    <a:pt x="3594" y="3109"/>
                    <a:pt x="3659" y="2979"/>
                  </a:cubicBezTo>
                  <a:cubicBezTo>
                    <a:pt x="3724" y="2833"/>
                    <a:pt x="3756" y="2688"/>
                    <a:pt x="3788" y="2558"/>
                  </a:cubicBezTo>
                  <a:cubicBezTo>
                    <a:pt x="3807" y="2391"/>
                    <a:pt x="3804" y="2230"/>
                    <a:pt x="3786" y="2067"/>
                  </a:cubicBezTo>
                  <a:lnTo>
                    <a:pt x="3786" y="2067"/>
                  </a:lnTo>
                  <a:cubicBezTo>
                    <a:pt x="3812" y="2102"/>
                    <a:pt x="3840" y="2136"/>
                    <a:pt x="3869" y="2170"/>
                  </a:cubicBezTo>
                  <a:cubicBezTo>
                    <a:pt x="3967" y="2299"/>
                    <a:pt x="4112" y="2413"/>
                    <a:pt x="4290" y="2461"/>
                  </a:cubicBezTo>
                  <a:cubicBezTo>
                    <a:pt x="4324" y="2468"/>
                    <a:pt x="4360" y="2472"/>
                    <a:pt x="4397" y="2472"/>
                  </a:cubicBezTo>
                  <a:cubicBezTo>
                    <a:pt x="4449" y="2472"/>
                    <a:pt x="4502" y="2464"/>
                    <a:pt x="4549" y="2445"/>
                  </a:cubicBezTo>
                  <a:cubicBezTo>
                    <a:pt x="4630" y="2413"/>
                    <a:pt x="4711" y="2364"/>
                    <a:pt x="4776" y="2315"/>
                  </a:cubicBezTo>
                  <a:cubicBezTo>
                    <a:pt x="4905" y="2202"/>
                    <a:pt x="4986" y="2056"/>
                    <a:pt x="5051" y="1911"/>
                  </a:cubicBezTo>
                  <a:cubicBezTo>
                    <a:pt x="5197" y="1603"/>
                    <a:pt x="5245" y="1279"/>
                    <a:pt x="5262" y="956"/>
                  </a:cubicBezTo>
                  <a:cubicBezTo>
                    <a:pt x="5294" y="648"/>
                    <a:pt x="5278" y="324"/>
                    <a:pt x="5245" y="0"/>
                  </a:cubicBezTo>
                  <a:close/>
                  <a:moveTo>
                    <a:pt x="6265" y="1587"/>
                  </a:moveTo>
                  <a:lnTo>
                    <a:pt x="6265" y="1587"/>
                  </a:lnTo>
                  <a:cubicBezTo>
                    <a:pt x="6298" y="2056"/>
                    <a:pt x="6298" y="2510"/>
                    <a:pt x="6265" y="2979"/>
                  </a:cubicBezTo>
                  <a:cubicBezTo>
                    <a:pt x="6233" y="3432"/>
                    <a:pt x="6152" y="3886"/>
                    <a:pt x="5990" y="4307"/>
                  </a:cubicBezTo>
                  <a:cubicBezTo>
                    <a:pt x="5893" y="4517"/>
                    <a:pt x="5780" y="4711"/>
                    <a:pt x="5618" y="4857"/>
                  </a:cubicBezTo>
                  <a:cubicBezTo>
                    <a:pt x="5537" y="4922"/>
                    <a:pt x="5440" y="4987"/>
                    <a:pt x="5343" y="5003"/>
                  </a:cubicBezTo>
                  <a:cubicBezTo>
                    <a:pt x="5299" y="5025"/>
                    <a:pt x="5255" y="5033"/>
                    <a:pt x="5211" y="5033"/>
                  </a:cubicBezTo>
                  <a:cubicBezTo>
                    <a:pt x="5158" y="5033"/>
                    <a:pt x="5104" y="5021"/>
                    <a:pt x="5051" y="5003"/>
                  </a:cubicBezTo>
                  <a:cubicBezTo>
                    <a:pt x="4857" y="4938"/>
                    <a:pt x="4695" y="4776"/>
                    <a:pt x="4565" y="4598"/>
                  </a:cubicBezTo>
                  <a:cubicBezTo>
                    <a:pt x="4446" y="4434"/>
                    <a:pt x="4341" y="4243"/>
                    <a:pt x="4249" y="4062"/>
                  </a:cubicBezTo>
                  <a:lnTo>
                    <a:pt x="4249" y="4062"/>
                  </a:lnTo>
                  <a:cubicBezTo>
                    <a:pt x="4247" y="4052"/>
                    <a:pt x="4244" y="4041"/>
                    <a:pt x="4242" y="4031"/>
                  </a:cubicBezTo>
                  <a:lnTo>
                    <a:pt x="4235" y="4034"/>
                  </a:lnTo>
                  <a:lnTo>
                    <a:pt x="4235" y="4034"/>
                  </a:lnTo>
                  <a:cubicBezTo>
                    <a:pt x="4232" y="4028"/>
                    <a:pt x="4229" y="4021"/>
                    <a:pt x="4226" y="4015"/>
                  </a:cubicBezTo>
                  <a:cubicBezTo>
                    <a:pt x="4212" y="3989"/>
                    <a:pt x="4178" y="3962"/>
                    <a:pt x="4139" y="3962"/>
                  </a:cubicBezTo>
                  <a:cubicBezTo>
                    <a:pt x="4130" y="3962"/>
                    <a:pt x="4121" y="3964"/>
                    <a:pt x="4112" y="3967"/>
                  </a:cubicBezTo>
                  <a:cubicBezTo>
                    <a:pt x="4064" y="3983"/>
                    <a:pt x="4031" y="4031"/>
                    <a:pt x="4047" y="4080"/>
                  </a:cubicBezTo>
                  <a:cubicBezTo>
                    <a:pt x="4049" y="4085"/>
                    <a:pt x="4050" y="4090"/>
                    <a:pt x="4051" y="4095"/>
                  </a:cubicBezTo>
                  <a:lnTo>
                    <a:pt x="4051" y="4095"/>
                  </a:lnTo>
                  <a:lnTo>
                    <a:pt x="4047" y="4096"/>
                  </a:lnTo>
                  <a:cubicBezTo>
                    <a:pt x="4049" y="4100"/>
                    <a:pt x="4052" y="4104"/>
                    <a:pt x="4054" y="4108"/>
                  </a:cubicBezTo>
                  <a:lnTo>
                    <a:pt x="4054" y="4108"/>
                  </a:lnTo>
                  <a:cubicBezTo>
                    <a:pt x="4131" y="4473"/>
                    <a:pt x="4176" y="4866"/>
                    <a:pt x="4145" y="5229"/>
                  </a:cubicBezTo>
                  <a:cubicBezTo>
                    <a:pt x="4128" y="5424"/>
                    <a:pt x="4080" y="5602"/>
                    <a:pt x="3999" y="5780"/>
                  </a:cubicBezTo>
                  <a:cubicBezTo>
                    <a:pt x="3967" y="5861"/>
                    <a:pt x="3918" y="5926"/>
                    <a:pt x="3869" y="6006"/>
                  </a:cubicBezTo>
                  <a:cubicBezTo>
                    <a:pt x="3805" y="6055"/>
                    <a:pt x="3740" y="6136"/>
                    <a:pt x="3659" y="6168"/>
                  </a:cubicBezTo>
                  <a:cubicBezTo>
                    <a:pt x="3544" y="6245"/>
                    <a:pt x="3398" y="6292"/>
                    <a:pt x="3270" y="6292"/>
                  </a:cubicBezTo>
                  <a:cubicBezTo>
                    <a:pt x="3236" y="6292"/>
                    <a:pt x="3204" y="6288"/>
                    <a:pt x="3173" y="6282"/>
                  </a:cubicBezTo>
                  <a:cubicBezTo>
                    <a:pt x="3011" y="6265"/>
                    <a:pt x="2866" y="6152"/>
                    <a:pt x="2752" y="6006"/>
                  </a:cubicBezTo>
                  <a:cubicBezTo>
                    <a:pt x="2542" y="5699"/>
                    <a:pt x="2429" y="5310"/>
                    <a:pt x="2364" y="4938"/>
                  </a:cubicBezTo>
                  <a:lnTo>
                    <a:pt x="2364" y="4938"/>
                  </a:lnTo>
                  <a:cubicBezTo>
                    <a:pt x="2364" y="4938"/>
                    <a:pt x="2364" y="4938"/>
                    <a:pt x="2364" y="4938"/>
                  </a:cubicBezTo>
                  <a:cubicBezTo>
                    <a:pt x="2350" y="4896"/>
                    <a:pt x="2311" y="4854"/>
                    <a:pt x="2259" y="4854"/>
                  </a:cubicBezTo>
                  <a:cubicBezTo>
                    <a:pt x="2251" y="4854"/>
                    <a:pt x="2243" y="4855"/>
                    <a:pt x="2234" y="4857"/>
                  </a:cubicBezTo>
                  <a:cubicBezTo>
                    <a:pt x="2186" y="4857"/>
                    <a:pt x="2137" y="4906"/>
                    <a:pt x="2137" y="4970"/>
                  </a:cubicBezTo>
                  <a:cubicBezTo>
                    <a:pt x="2170" y="5310"/>
                    <a:pt x="2186" y="5666"/>
                    <a:pt x="2153" y="6023"/>
                  </a:cubicBezTo>
                  <a:cubicBezTo>
                    <a:pt x="2105" y="6363"/>
                    <a:pt x="2040" y="6719"/>
                    <a:pt x="1862" y="6994"/>
                  </a:cubicBezTo>
                  <a:cubicBezTo>
                    <a:pt x="1781" y="7140"/>
                    <a:pt x="1668" y="7253"/>
                    <a:pt x="1522" y="7334"/>
                  </a:cubicBezTo>
                  <a:cubicBezTo>
                    <a:pt x="1427" y="7381"/>
                    <a:pt x="1306" y="7411"/>
                    <a:pt x="1198" y="7411"/>
                  </a:cubicBezTo>
                  <a:cubicBezTo>
                    <a:pt x="1158" y="7411"/>
                    <a:pt x="1120" y="7407"/>
                    <a:pt x="1085" y="7399"/>
                  </a:cubicBezTo>
                  <a:cubicBezTo>
                    <a:pt x="939" y="7350"/>
                    <a:pt x="826" y="7237"/>
                    <a:pt x="745" y="7091"/>
                  </a:cubicBezTo>
                  <a:cubicBezTo>
                    <a:pt x="664" y="6945"/>
                    <a:pt x="599" y="6784"/>
                    <a:pt x="551" y="6622"/>
                  </a:cubicBezTo>
                  <a:cubicBezTo>
                    <a:pt x="356" y="5942"/>
                    <a:pt x="275" y="5229"/>
                    <a:pt x="194" y="4517"/>
                  </a:cubicBezTo>
                  <a:cubicBezTo>
                    <a:pt x="130" y="3805"/>
                    <a:pt x="65" y="3092"/>
                    <a:pt x="0" y="2380"/>
                  </a:cubicBezTo>
                  <a:lnTo>
                    <a:pt x="0" y="2380"/>
                  </a:lnTo>
                  <a:cubicBezTo>
                    <a:pt x="16" y="3092"/>
                    <a:pt x="49" y="3805"/>
                    <a:pt x="97" y="4517"/>
                  </a:cubicBezTo>
                  <a:cubicBezTo>
                    <a:pt x="130" y="4873"/>
                    <a:pt x="162" y="5229"/>
                    <a:pt x="194" y="5586"/>
                  </a:cubicBezTo>
                  <a:cubicBezTo>
                    <a:pt x="243" y="5942"/>
                    <a:pt x="292" y="6298"/>
                    <a:pt x="389" y="6654"/>
                  </a:cubicBezTo>
                  <a:cubicBezTo>
                    <a:pt x="437" y="6832"/>
                    <a:pt x="502" y="7010"/>
                    <a:pt x="583" y="7172"/>
                  </a:cubicBezTo>
                  <a:cubicBezTo>
                    <a:pt x="680" y="7334"/>
                    <a:pt x="810" y="7496"/>
                    <a:pt x="1020" y="7577"/>
                  </a:cubicBezTo>
                  <a:cubicBezTo>
                    <a:pt x="1084" y="7592"/>
                    <a:pt x="1147" y="7598"/>
                    <a:pt x="1210" y="7598"/>
                  </a:cubicBezTo>
                  <a:cubicBezTo>
                    <a:pt x="1559" y="7598"/>
                    <a:pt x="1875" y="7382"/>
                    <a:pt x="2040" y="7107"/>
                  </a:cubicBezTo>
                  <a:cubicBezTo>
                    <a:pt x="2234" y="6767"/>
                    <a:pt x="2315" y="6395"/>
                    <a:pt x="2364" y="6039"/>
                  </a:cubicBezTo>
                  <a:cubicBezTo>
                    <a:pt x="2371" y="5955"/>
                    <a:pt x="2377" y="5871"/>
                    <a:pt x="2381" y="5788"/>
                  </a:cubicBezTo>
                  <a:lnTo>
                    <a:pt x="2381" y="5788"/>
                  </a:lnTo>
                  <a:cubicBezTo>
                    <a:pt x="2432" y="5908"/>
                    <a:pt x="2494" y="6025"/>
                    <a:pt x="2574" y="6136"/>
                  </a:cubicBezTo>
                  <a:cubicBezTo>
                    <a:pt x="2704" y="6298"/>
                    <a:pt x="2898" y="6460"/>
                    <a:pt x="3125" y="6492"/>
                  </a:cubicBezTo>
                  <a:cubicBezTo>
                    <a:pt x="3189" y="6508"/>
                    <a:pt x="3254" y="6508"/>
                    <a:pt x="3303" y="6508"/>
                  </a:cubicBezTo>
                  <a:cubicBezTo>
                    <a:pt x="3368" y="6492"/>
                    <a:pt x="3416" y="6492"/>
                    <a:pt x="3465" y="6476"/>
                  </a:cubicBezTo>
                  <a:cubicBezTo>
                    <a:pt x="3578" y="6444"/>
                    <a:pt x="3675" y="6411"/>
                    <a:pt x="3772" y="6346"/>
                  </a:cubicBezTo>
                  <a:cubicBezTo>
                    <a:pt x="3869" y="6298"/>
                    <a:pt x="3950" y="6217"/>
                    <a:pt x="4031" y="6136"/>
                  </a:cubicBezTo>
                  <a:cubicBezTo>
                    <a:pt x="4096" y="6055"/>
                    <a:pt x="4161" y="5958"/>
                    <a:pt x="4193" y="5861"/>
                  </a:cubicBezTo>
                  <a:cubicBezTo>
                    <a:pt x="4290" y="5666"/>
                    <a:pt x="4323" y="5456"/>
                    <a:pt x="4355" y="5246"/>
                  </a:cubicBezTo>
                  <a:cubicBezTo>
                    <a:pt x="4372" y="5032"/>
                    <a:pt x="4367" y="4819"/>
                    <a:pt x="4343" y="4605"/>
                  </a:cubicBezTo>
                  <a:lnTo>
                    <a:pt x="4343" y="4605"/>
                  </a:lnTo>
                  <a:cubicBezTo>
                    <a:pt x="4368" y="4641"/>
                    <a:pt x="4393" y="4676"/>
                    <a:pt x="4420" y="4711"/>
                  </a:cubicBezTo>
                  <a:cubicBezTo>
                    <a:pt x="4582" y="4889"/>
                    <a:pt x="4760" y="5068"/>
                    <a:pt x="5003" y="5165"/>
                  </a:cubicBezTo>
                  <a:cubicBezTo>
                    <a:pt x="5061" y="5179"/>
                    <a:pt x="5119" y="5187"/>
                    <a:pt x="5177" y="5187"/>
                  </a:cubicBezTo>
                  <a:cubicBezTo>
                    <a:pt x="5249" y="5187"/>
                    <a:pt x="5320" y="5175"/>
                    <a:pt x="5391" y="5148"/>
                  </a:cubicBezTo>
                  <a:cubicBezTo>
                    <a:pt x="5521" y="5116"/>
                    <a:pt x="5618" y="5035"/>
                    <a:pt x="5715" y="4954"/>
                  </a:cubicBezTo>
                  <a:cubicBezTo>
                    <a:pt x="5893" y="4792"/>
                    <a:pt x="6006" y="4566"/>
                    <a:pt x="6103" y="4355"/>
                  </a:cubicBezTo>
                  <a:cubicBezTo>
                    <a:pt x="6265" y="3918"/>
                    <a:pt x="6314" y="3449"/>
                    <a:pt x="6346" y="2979"/>
                  </a:cubicBezTo>
                  <a:cubicBezTo>
                    <a:pt x="6362" y="2510"/>
                    <a:pt x="6330" y="2056"/>
                    <a:pt x="6265" y="15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 rot="337535" flipH="1">
              <a:off x="437370" y="4109114"/>
              <a:ext cx="44486" cy="44130"/>
            </a:xfrm>
            <a:custGeom>
              <a:avLst/>
              <a:gdLst/>
              <a:ahLst/>
              <a:cxnLst/>
              <a:rect l="l" t="t" r="r" b="b"/>
              <a:pathLst>
                <a:path w="2057" h="2041" extrusionOk="0">
                  <a:moveTo>
                    <a:pt x="1021" y="0"/>
                  </a:moveTo>
                  <a:cubicBezTo>
                    <a:pt x="470" y="0"/>
                    <a:pt x="1" y="470"/>
                    <a:pt x="1" y="1020"/>
                  </a:cubicBezTo>
                  <a:cubicBezTo>
                    <a:pt x="1" y="1587"/>
                    <a:pt x="470" y="2040"/>
                    <a:pt x="1021" y="2040"/>
                  </a:cubicBezTo>
                  <a:cubicBezTo>
                    <a:pt x="1587" y="2040"/>
                    <a:pt x="2057" y="1587"/>
                    <a:pt x="2057" y="1020"/>
                  </a:cubicBezTo>
                  <a:cubicBezTo>
                    <a:pt x="2057" y="470"/>
                    <a:pt x="158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 rot="337535" flipH="1">
              <a:off x="445052" y="4116811"/>
              <a:ext cx="29088" cy="29085"/>
            </a:xfrm>
            <a:custGeom>
              <a:avLst/>
              <a:gdLst/>
              <a:ahLst/>
              <a:cxnLst/>
              <a:rect l="l" t="t" r="r" b="b"/>
              <a:pathLst>
                <a:path w="1345" h="1345" extrusionOk="0">
                  <a:moveTo>
                    <a:pt x="681" y="0"/>
                  </a:moveTo>
                  <a:cubicBezTo>
                    <a:pt x="308" y="0"/>
                    <a:pt x="1" y="308"/>
                    <a:pt x="1" y="664"/>
                  </a:cubicBezTo>
                  <a:cubicBezTo>
                    <a:pt x="1" y="1036"/>
                    <a:pt x="308" y="1344"/>
                    <a:pt x="681" y="1344"/>
                  </a:cubicBezTo>
                  <a:cubicBezTo>
                    <a:pt x="1037" y="1344"/>
                    <a:pt x="1344" y="1036"/>
                    <a:pt x="1344" y="664"/>
                  </a:cubicBezTo>
                  <a:cubicBezTo>
                    <a:pt x="1344" y="308"/>
                    <a:pt x="1037" y="0"/>
                    <a:pt x="681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 rot="337535" flipH="1">
              <a:off x="451887" y="4122615"/>
              <a:ext cx="5991" cy="5989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147" y="1"/>
                  </a:moveTo>
                  <a:cubicBezTo>
                    <a:pt x="66" y="1"/>
                    <a:pt x="1" y="66"/>
                    <a:pt x="1" y="147"/>
                  </a:cubicBezTo>
                  <a:cubicBezTo>
                    <a:pt x="1" y="227"/>
                    <a:pt x="66" y="276"/>
                    <a:pt x="147" y="276"/>
                  </a:cubicBezTo>
                  <a:cubicBezTo>
                    <a:pt x="211" y="276"/>
                    <a:pt x="276" y="227"/>
                    <a:pt x="276" y="147"/>
                  </a:cubicBezTo>
                  <a:cubicBezTo>
                    <a:pt x="276" y="66"/>
                    <a:pt x="211" y="1"/>
                    <a:pt x="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 flipH="1">
              <a:off x="315510" y="4054961"/>
              <a:ext cx="48137" cy="48391"/>
            </a:xfrm>
            <a:custGeom>
              <a:avLst/>
              <a:gdLst/>
              <a:ahLst/>
              <a:cxnLst/>
              <a:rect l="l" t="t" r="r" b="b"/>
              <a:pathLst>
                <a:path w="2226" h="2238" extrusionOk="0">
                  <a:moveTo>
                    <a:pt x="127" y="0"/>
                  </a:moveTo>
                  <a:cubicBezTo>
                    <a:pt x="40" y="0"/>
                    <a:pt x="1" y="133"/>
                    <a:pt x="77" y="164"/>
                  </a:cubicBezTo>
                  <a:cubicBezTo>
                    <a:pt x="158" y="196"/>
                    <a:pt x="255" y="245"/>
                    <a:pt x="336" y="245"/>
                  </a:cubicBezTo>
                  <a:cubicBezTo>
                    <a:pt x="342" y="245"/>
                    <a:pt x="348" y="246"/>
                    <a:pt x="353" y="246"/>
                  </a:cubicBezTo>
                  <a:cubicBezTo>
                    <a:pt x="453" y="246"/>
                    <a:pt x="477" y="113"/>
                    <a:pt x="385" y="66"/>
                  </a:cubicBezTo>
                  <a:cubicBezTo>
                    <a:pt x="304" y="34"/>
                    <a:pt x="223" y="18"/>
                    <a:pt x="142" y="2"/>
                  </a:cubicBezTo>
                  <a:cubicBezTo>
                    <a:pt x="137" y="1"/>
                    <a:pt x="132" y="0"/>
                    <a:pt x="127" y="0"/>
                  </a:cubicBezTo>
                  <a:close/>
                  <a:moveTo>
                    <a:pt x="1304" y="63"/>
                  </a:moveTo>
                  <a:cubicBezTo>
                    <a:pt x="1263" y="63"/>
                    <a:pt x="1227" y="105"/>
                    <a:pt x="1227" y="147"/>
                  </a:cubicBezTo>
                  <a:cubicBezTo>
                    <a:pt x="1211" y="196"/>
                    <a:pt x="1243" y="245"/>
                    <a:pt x="1291" y="261"/>
                  </a:cubicBezTo>
                  <a:cubicBezTo>
                    <a:pt x="1324" y="261"/>
                    <a:pt x="1340" y="277"/>
                    <a:pt x="1372" y="277"/>
                  </a:cubicBezTo>
                  <a:cubicBezTo>
                    <a:pt x="1383" y="282"/>
                    <a:pt x="1392" y="284"/>
                    <a:pt x="1401" y="284"/>
                  </a:cubicBezTo>
                  <a:cubicBezTo>
                    <a:pt x="1417" y="284"/>
                    <a:pt x="1432" y="277"/>
                    <a:pt x="1453" y="277"/>
                  </a:cubicBezTo>
                  <a:cubicBezTo>
                    <a:pt x="1534" y="261"/>
                    <a:pt x="1567" y="180"/>
                    <a:pt x="1502" y="131"/>
                  </a:cubicBezTo>
                  <a:cubicBezTo>
                    <a:pt x="1486" y="131"/>
                    <a:pt x="1486" y="115"/>
                    <a:pt x="1470" y="115"/>
                  </a:cubicBezTo>
                  <a:cubicBezTo>
                    <a:pt x="1453" y="99"/>
                    <a:pt x="1437" y="83"/>
                    <a:pt x="1405" y="83"/>
                  </a:cubicBezTo>
                  <a:lnTo>
                    <a:pt x="1324" y="66"/>
                  </a:lnTo>
                  <a:cubicBezTo>
                    <a:pt x="1317" y="64"/>
                    <a:pt x="1311" y="63"/>
                    <a:pt x="1304" y="63"/>
                  </a:cubicBezTo>
                  <a:close/>
                  <a:moveTo>
                    <a:pt x="501" y="680"/>
                  </a:moveTo>
                  <a:cubicBezTo>
                    <a:pt x="432" y="680"/>
                    <a:pt x="422" y="796"/>
                    <a:pt x="498" y="811"/>
                  </a:cubicBezTo>
                  <a:cubicBezTo>
                    <a:pt x="595" y="844"/>
                    <a:pt x="709" y="876"/>
                    <a:pt x="806" y="924"/>
                  </a:cubicBezTo>
                  <a:cubicBezTo>
                    <a:pt x="817" y="931"/>
                    <a:pt x="828" y="934"/>
                    <a:pt x="838" y="934"/>
                  </a:cubicBezTo>
                  <a:cubicBezTo>
                    <a:pt x="902" y="934"/>
                    <a:pt x="938" y="821"/>
                    <a:pt x="854" y="779"/>
                  </a:cubicBezTo>
                  <a:cubicBezTo>
                    <a:pt x="757" y="746"/>
                    <a:pt x="628" y="714"/>
                    <a:pt x="514" y="682"/>
                  </a:cubicBezTo>
                  <a:cubicBezTo>
                    <a:pt x="510" y="681"/>
                    <a:pt x="505" y="680"/>
                    <a:pt x="501" y="680"/>
                  </a:cubicBezTo>
                  <a:close/>
                  <a:moveTo>
                    <a:pt x="1816" y="1115"/>
                  </a:moveTo>
                  <a:cubicBezTo>
                    <a:pt x="1797" y="1115"/>
                    <a:pt x="1779" y="1116"/>
                    <a:pt x="1761" y="1119"/>
                  </a:cubicBezTo>
                  <a:cubicBezTo>
                    <a:pt x="1664" y="1135"/>
                    <a:pt x="1680" y="1281"/>
                    <a:pt x="1777" y="1281"/>
                  </a:cubicBezTo>
                  <a:cubicBezTo>
                    <a:pt x="1842" y="1281"/>
                    <a:pt x="1890" y="1313"/>
                    <a:pt x="1939" y="1345"/>
                  </a:cubicBezTo>
                  <a:cubicBezTo>
                    <a:pt x="1951" y="1351"/>
                    <a:pt x="1963" y="1354"/>
                    <a:pt x="1974" y="1354"/>
                  </a:cubicBezTo>
                  <a:cubicBezTo>
                    <a:pt x="2025" y="1354"/>
                    <a:pt x="2066" y="1301"/>
                    <a:pt x="2052" y="1248"/>
                  </a:cubicBezTo>
                  <a:cubicBezTo>
                    <a:pt x="2011" y="1153"/>
                    <a:pt x="1913" y="1115"/>
                    <a:pt x="1816" y="1115"/>
                  </a:cubicBezTo>
                  <a:close/>
                  <a:moveTo>
                    <a:pt x="609" y="1675"/>
                  </a:moveTo>
                  <a:cubicBezTo>
                    <a:pt x="551" y="1675"/>
                    <a:pt x="527" y="1771"/>
                    <a:pt x="595" y="1799"/>
                  </a:cubicBezTo>
                  <a:cubicBezTo>
                    <a:pt x="709" y="1863"/>
                    <a:pt x="822" y="1961"/>
                    <a:pt x="968" y="1961"/>
                  </a:cubicBezTo>
                  <a:cubicBezTo>
                    <a:pt x="1016" y="1944"/>
                    <a:pt x="1032" y="1880"/>
                    <a:pt x="1000" y="1831"/>
                  </a:cubicBezTo>
                  <a:cubicBezTo>
                    <a:pt x="951" y="1783"/>
                    <a:pt x="887" y="1783"/>
                    <a:pt x="822" y="1750"/>
                  </a:cubicBezTo>
                  <a:cubicBezTo>
                    <a:pt x="773" y="1734"/>
                    <a:pt x="709" y="1702"/>
                    <a:pt x="644" y="1685"/>
                  </a:cubicBezTo>
                  <a:cubicBezTo>
                    <a:pt x="631" y="1678"/>
                    <a:pt x="620" y="1675"/>
                    <a:pt x="609" y="1675"/>
                  </a:cubicBezTo>
                  <a:close/>
                  <a:moveTo>
                    <a:pt x="1810" y="2009"/>
                  </a:moveTo>
                  <a:cubicBezTo>
                    <a:pt x="1729" y="2009"/>
                    <a:pt x="1712" y="2122"/>
                    <a:pt x="1793" y="2139"/>
                  </a:cubicBezTo>
                  <a:cubicBezTo>
                    <a:pt x="1907" y="2171"/>
                    <a:pt x="2004" y="2203"/>
                    <a:pt x="2101" y="2236"/>
                  </a:cubicBezTo>
                  <a:cubicBezTo>
                    <a:pt x="2107" y="2237"/>
                    <a:pt x="2112" y="2237"/>
                    <a:pt x="2117" y="2237"/>
                  </a:cubicBezTo>
                  <a:cubicBezTo>
                    <a:pt x="2201" y="2237"/>
                    <a:pt x="2226" y="2121"/>
                    <a:pt x="2149" y="2090"/>
                  </a:cubicBezTo>
                  <a:cubicBezTo>
                    <a:pt x="2052" y="2042"/>
                    <a:pt x="1923" y="2025"/>
                    <a:pt x="1810" y="20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 flipH="1">
              <a:off x="252998" y="4564947"/>
              <a:ext cx="77127" cy="58746"/>
            </a:xfrm>
            <a:custGeom>
              <a:avLst/>
              <a:gdLst/>
              <a:ahLst/>
              <a:cxnLst/>
              <a:rect l="l" t="t" r="r" b="b"/>
              <a:pathLst>
                <a:path w="3567" h="3489" extrusionOk="0">
                  <a:moveTo>
                    <a:pt x="2093" y="0"/>
                  </a:moveTo>
                  <a:cubicBezTo>
                    <a:pt x="2056" y="0"/>
                    <a:pt x="2024" y="35"/>
                    <a:pt x="2024" y="69"/>
                  </a:cubicBezTo>
                  <a:cubicBezTo>
                    <a:pt x="2040" y="199"/>
                    <a:pt x="2105" y="344"/>
                    <a:pt x="2154" y="458"/>
                  </a:cubicBezTo>
                  <a:cubicBezTo>
                    <a:pt x="2202" y="603"/>
                    <a:pt x="2251" y="733"/>
                    <a:pt x="2299" y="879"/>
                  </a:cubicBezTo>
                  <a:cubicBezTo>
                    <a:pt x="2413" y="1138"/>
                    <a:pt x="2526" y="1413"/>
                    <a:pt x="2639" y="1672"/>
                  </a:cubicBezTo>
                  <a:cubicBezTo>
                    <a:pt x="2882" y="2206"/>
                    <a:pt x="3141" y="2724"/>
                    <a:pt x="3416" y="3226"/>
                  </a:cubicBezTo>
                  <a:cubicBezTo>
                    <a:pt x="3434" y="3255"/>
                    <a:pt x="3460" y="3268"/>
                    <a:pt x="3484" y="3268"/>
                  </a:cubicBezTo>
                  <a:cubicBezTo>
                    <a:pt x="3528" y="3268"/>
                    <a:pt x="3567" y="3229"/>
                    <a:pt x="3546" y="3177"/>
                  </a:cubicBezTo>
                  <a:cubicBezTo>
                    <a:pt x="3271" y="2659"/>
                    <a:pt x="3028" y="2141"/>
                    <a:pt x="2785" y="1607"/>
                  </a:cubicBezTo>
                  <a:cubicBezTo>
                    <a:pt x="2672" y="1348"/>
                    <a:pt x="2558" y="1073"/>
                    <a:pt x="2461" y="814"/>
                  </a:cubicBezTo>
                  <a:cubicBezTo>
                    <a:pt x="2396" y="668"/>
                    <a:pt x="2348" y="539"/>
                    <a:pt x="2299" y="393"/>
                  </a:cubicBezTo>
                  <a:cubicBezTo>
                    <a:pt x="2251" y="280"/>
                    <a:pt x="2218" y="134"/>
                    <a:pt x="2137" y="21"/>
                  </a:cubicBezTo>
                  <a:cubicBezTo>
                    <a:pt x="2123" y="6"/>
                    <a:pt x="2108" y="0"/>
                    <a:pt x="2093" y="0"/>
                  </a:cubicBezTo>
                  <a:close/>
                  <a:moveTo>
                    <a:pt x="71" y="63"/>
                  </a:moveTo>
                  <a:cubicBezTo>
                    <a:pt x="49" y="63"/>
                    <a:pt x="26" y="75"/>
                    <a:pt x="17" y="101"/>
                  </a:cubicBezTo>
                  <a:cubicBezTo>
                    <a:pt x="0" y="377"/>
                    <a:pt x="81" y="652"/>
                    <a:pt x="130" y="911"/>
                  </a:cubicBezTo>
                  <a:cubicBezTo>
                    <a:pt x="195" y="1202"/>
                    <a:pt x="260" y="1478"/>
                    <a:pt x="324" y="1753"/>
                  </a:cubicBezTo>
                  <a:cubicBezTo>
                    <a:pt x="438" y="2319"/>
                    <a:pt x="567" y="2870"/>
                    <a:pt x="713" y="3436"/>
                  </a:cubicBezTo>
                  <a:cubicBezTo>
                    <a:pt x="727" y="3471"/>
                    <a:pt x="756" y="3488"/>
                    <a:pt x="783" y="3488"/>
                  </a:cubicBezTo>
                  <a:cubicBezTo>
                    <a:pt x="819" y="3488"/>
                    <a:pt x="851" y="3459"/>
                    <a:pt x="842" y="3404"/>
                  </a:cubicBezTo>
                  <a:cubicBezTo>
                    <a:pt x="761" y="2854"/>
                    <a:pt x="648" y="2287"/>
                    <a:pt x="535" y="1720"/>
                  </a:cubicBezTo>
                  <a:cubicBezTo>
                    <a:pt x="470" y="1445"/>
                    <a:pt x="421" y="1186"/>
                    <a:pt x="357" y="911"/>
                  </a:cubicBezTo>
                  <a:cubicBezTo>
                    <a:pt x="292" y="636"/>
                    <a:pt x="260" y="328"/>
                    <a:pt x="114" y="85"/>
                  </a:cubicBezTo>
                  <a:cubicBezTo>
                    <a:pt x="107" y="71"/>
                    <a:pt x="89" y="63"/>
                    <a:pt x="7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9" name="Google Shape;589;p17"/>
          <p:cNvSpPr txBox="1">
            <a:spLocks noGrp="1"/>
          </p:cNvSpPr>
          <p:nvPr>
            <p:ph type="title"/>
          </p:nvPr>
        </p:nvSpPr>
        <p:spPr>
          <a:xfrm>
            <a:off x="720000" y="2940969"/>
            <a:ext cx="2368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0" name="Google Shape;590;p17"/>
          <p:cNvSpPr txBox="1">
            <a:spLocks noGrp="1"/>
          </p:cNvSpPr>
          <p:nvPr>
            <p:ph type="subTitle" idx="1"/>
          </p:nvPr>
        </p:nvSpPr>
        <p:spPr>
          <a:xfrm>
            <a:off x="720000" y="3421951"/>
            <a:ext cx="2368500" cy="828900"/>
          </a:xfrm>
          <a:prstGeom prst="rect">
            <a:avLst/>
          </a:prstGeom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7"/>
          <p:cNvSpPr txBox="1">
            <a:spLocks noGrp="1"/>
          </p:cNvSpPr>
          <p:nvPr>
            <p:ph type="title" idx="2"/>
          </p:nvPr>
        </p:nvSpPr>
        <p:spPr>
          <a:xfrm>
            <a:off x="3371713" y="2940969"/>
            <a:ext cx="2368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2" name="Google Shape;592;p17"/>
          <p:cNvSpPr txBox="1">
            <a:spLocks noGrp="1"/>
          </p:cNvSpPr>
          <p:nvPr>
            <p:ph type="subTitle" idx="3"/>
          </p:nvPr>
        </p:nvSpPr>
        <p:spPr>
          <a:xfrm>
            <a:off x="3371713" y="3421951"/>
            <a:ext cx="2368500" cy="828900"/>
          </a:xfrm>
          <a:prstGeom prst="rect">
            <a:avLst/>
          </a:prstGeom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7"/>
          <p:cNvSpPr txBox="1">
            <a:spLocks noGrp="1"/>
          </p:cNvSpPr>
          <p:nvPr>
            <p:ph type="title" idx="4"/>
          </p:nvPr>
        </p:nvSpPr>
        <p:spPr>
          <a:xfrm>
            <a:off x="6023450" y="2940969"/>
            <a:ext cx="2368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4" name="Google Shape;594;p17"/>
          <p:cNvSpPr txBox="1">
            <a:spLocks noGrp="1"/>
          </p:cNvSpPr>
          <p:nvPr>
            <p:ph type="subTitle" idx="5"/>
          </p:nvPr>
        </p:nvSpPr>
        <p:spPr>
          <a:xfrm>
            <a:off x="6023450" y="3421951"/>
            <a:ext cx="2368500" cy="828900"/>
          </a:xfrm>
          <a:prstGeom prst="rect">
            <a:avLst/>
          </a:prstGeom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17"/>
          <p:cNvSpPr txBox="1">
            <a:spLocks noGrp="1"/>
          </p:cNvSpPr>
          <p:nvPr>
            <p:ph type="title" idx="6"/>
          </p:nvPr>
        </p:nvSpPr>
        <p:spPr>
          <a:xfrm>
            <a:off x="1221450" y="535000"/>
            <a:ext cx="67011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8"/>
          <p:cNvSpPr/>
          <p:nvPr/>
        </p:nvSpPr>
        <p:spPr>
          <a:xfrm rot="2965781">
            <a:off x="-661674" y="-632631"/>
            <a:ext cx="1855804" cy="2027375"/>
          </a:xfrm>
          <a:custGeom>
            <a:avLst/>
            <a:gdLst/>
            <a:ahLst/>
            <a:cxnLst/>
            <a:rect l="l" t="t" r="r" b="b"/>
            <a:pathLst>
              <a:path w="44575" h="48696" extrusionOk="0">
                <a:moveTo>
                  <a:pt x="7710" y="264"/>
                </a:moveTo>
                <a:lnTo>
                  <a:pt x="7710" y="264"/>
                </a:lnTo>
                <a:cubicBezTo>
                  <a:pt x="7713" y="279"/>
                  <a:pt x="7716" y="295"/>
                  <a:pt x="7719" y="310"/>
                </a:cubicBezTo>
                <a:lnTo>
                  <a:pt x="7719" y="310"/>
                </a:lnTo>
                <a:cubicBezTo>
                  <a:pt x="7715" y="294"/>
                  <a:pt x="7712" y="279"/>
                  <a:pt x="7710" y="264"/>
                </a:cubicBezTo>
                <a:close/>
                <a:moveTo>
                  <a:pt x="8427" y="325"/>
                </a:moveTo>
                <a:cubicBezTo>
                  <a:pt x="8427" y="403"/>
                  <a:pt x="8426" y="481"/>
                  <a:pt x="8411" y="543"/>
                </a:cubicBezTo>
                <a:cubicBezTo>
                  <a:pt x="8426" y="465"/>
                  <a:pt x="8427" y="402"/>
                  <a:pt x="8427" y="325"/>
                </a:cubicBezTo>
                <a:close/>
                <a:moveTo>
                  <a:pt x="8044" y="399"/>
                </a:moveTo>
                <a:cubicBezTo>
                  <a:pt x="8124" y="511"/>
                  <a:pt x="8187" y="607"/>
                  <a:pt x="8267" y="734"/>
                </a:cubicBezTo>
                <a:cubicBezTo>
                  <a:pt x="8187" y="623"/>
                  <a:pt x="8124" y="527"/>
                  <a:pt x="8044" y="399"/>
                </a:cubicBezTo>
                <a:close/>
                <a:moveTo>
                  <a:pt x="7980" y="0"/>
                </a:moveTo>
                <a:cubicBezTo>
                  <a:pt x="7884" y="80"/>
                  <a:pt x="7820" y="176"/>
                  <a:pt x="7709" y="240"/>
                </a:cubicBezTo>
                <a:cubicBezTo>
                  <a:pt x="7709" y="240"/>
                  <a:pt x="7709" y="256"/>
                  <a:pt x="7709" y="256"/>
                </a:cubicBezTo>
                <a:cubicBezTo>
                  <a:pt x="7709" y="257"/>
                  <a:pt x="7709" y="258"/>
                  <a:pt x="7709" y="260"/>
                </a:cubicBezTo>
                <a:lnTo>
                  <a:pt x="7709" y="260"/>
                </a:lnTo>
                <a:cubicBezTo>
                  <a:pt x="7709" y="253"/>
                  <a:pt x="7709" y="247"/>
                  <a:pt x="7709" y="240"/>
                </a:cubicBezTo>
                <a:lnTo>
                  <a:pt x="7709" y="240"/>
                </a:lnTo>
                <a:cubicBezTo>
                  <a:pt x="7709" y="248"/>
                  <a:pt x="7709" y="256"/>
                  <a:pt x="7710" y="264"/>
                </a:cubicBezTo>
                <a:lnTo>
                  <a:pt x="7710" y="264"/>
                </a:lnTo>
                <a:cubicBezTo>
                  <a:pt x="7710" y="263"/>
                  <a:pt x="7709" y="261"/>
                  <a:pt x="7709" y="260"/>
                </a:cubicBezTo>
                <a:lnTo>
                  <a:pt x="7709" y="260"/>
                </a:lnTo>
                <a:cubicBezTo>
                  <a:pt x="7711" y="287"/>
                  <a:pt x="7717" y="313"/>
                  <a:pt x="7726" y="337"/>
                </a:cubicBezTo>
                <a:lnTo>
                  <a:pt x="7726" y="337"/>
                </a:lnTo>
                <a:cubicBezTo>
                  <a:pt x="7723" y="328"/>
                  <a:pt x="7721" y="319"/>
                  <a:pt x="7719" y="310"/>
                </a:cubicBezTo>
                <a:lnTo>
                  <a:pt x="7719" y="310"/>
                </a:lnTo>
                <a:cubicBezTo>
                  <a:pt x="7732" y="356"/>
                  <a:pt x="7757" y="405"/>
                  <a:pt x="7788" y="447"/>
                </a:cubicBezTo>
                <a:cubicBezTo>
                  <a:pt x="7762" y="411"/>
                  <a:pt x="7740" y="376"/>
                  <a:pt x="7726" y="337"/>
                </a:cubicBezTo>
                <a:lnTo>
                  <a:pt x="7726" y="337"/>
                </a:lnTo>
                <a:cubicBezTo>
                  <a:pt x="7743" y="405"/>
                  <a:pt x="7766" y="470"/>
                  <a:pt x="7788" y="527"/>
                </a:cubicBezTo>
                <a:cubicBezTo>
                  <a:pt x="7855" y="728"/>
                  <a:pt x="7967" y="861"/>
                  <a:pt x="8152" y="861"/>
                </a:cubicBezTo>
                <a:cubicBezTo>
                  <a:pt x="8188" y="861"/>
                  <a:pt x="8226" y="856"/>
                  <a:pt x="8267" y="846"/>
                </a:cubicBezTo>
                <a:cubicBezTo>
                  <a:pt x="8507" y="766"/>
                  <a:pt x="8522" y="527"/>
                  <a:pt x="8427" y="319"/>
                </a:cubicBezTo>
                <a:cubicBezTo>
                  <a:pt x="8379" y="208"/>
                  <a:pt x="8299" y="96"/>
                  <a:pt x="8219" y="32"/>
                </a:cubicBezTo>
                <a:lnTo>
                  <a:pt x="8219" y="32"/>
                </a:lnTo>
                <a:cubicBezTo>
                  <a:pt x="8219" y="48"/>
                  <a:pt x="8235" y="48"/>
                  <a:pt x="8235" y="64"/>
                </a:cubicBezTo>
                <a:cubicBezTo>
                  <a:pt x="8108" y="16"/>
                  <a:pt x="8044" y="0"/>
                  <a:pt x="7980" y="0"/>
                </a:cubicBezTo>
                <a:close/>
                <a:moveTo>
                  <a:pt x="19965" y="8922"/>
                </a:moveTo>
                <a:lnTo>
                  <a:pt x="19965" y="8922"/>
                </a:lnTo>
                <a:cubicBezTo>
                  <a:pt x="19933" y="8953"/>
                  <a:pt x="19885" y="9001"/>
                  <a:pt x="19838" y="9033"/>
                </a:cubicBezTo>
                <a:cubicBezTo>
                  <a:pt x="19838" y="9049"/>
                  <a:pt x="19854" y="9049"/>
                  <a:pt x="19854" y="9065"/>
                </a:cubicBezTo>
                <a:cubicBezTo>
                  <a:pt x="19885" y="9017"/>
                  <a:pt x="19933" y="8969"/>
                  <a:pt x="19965" y="8922"/>
                </a:cubicBezTo>
                <a:close/>
                <a:moveTo>
                  <a:pt x="20380" y="9081"/>
                </a:moveTo>
                <a:cubicBezTo>
                  <a:pt x="20332" y="9097"/>
                  <a:pt x="20284" y="9097"/>
                  <a:pt x="20237" y="9113"/>
                </a:cubicBezTo>
                <a:cubicBezTo>
                  <a:pt x="20284" y="9097"/>
                  <a:pt x="20332" y="9081"/>
                  <a:pt x="20380" y="9081"/>
                </a:cubicBezTo>
                <a:close/>
                <a:moveTo>
                  <a:pt x="20102" y="9107"/>
                </a:moveTo>
                <a:cubicBezTo>
                  <a:pt x="20102" y="9118"/>
                  <a:pt x="20104" y="9131"/>
                  <a:pt x="20109" y="9145"/>
                </a:cubicBezTo>
                <a:cubicBezTo>
                  <a:pt x="20157" y="9145"/>
                  <a:pt x="20188" y="9129"/>
                  <a:pt x="20236" y="9113"/>
                </a:cubicBezTo>
                <a:lnTo>
                  <a:pt x="20236" y="9113"/>
                </a:lnTo>
                <a:cubicBezTo>
                  <a:pt x="20188" y="9129"/>
                  <a:pt x="20157" y="9145"/>
                  <a:pt x="20109" y="9161"/>
                </a:cubicBezTo>
                <a:cubicBezTo>
                  <a:pt x="20103" y="9141"/>
                  <a:pt x="20101" y="9123"/>
                  <a:pt x="20102" y="9107"/>
                </a:cubicBezTo>
                <a:close/>
                <a:moveTo>
                  <a:pt x="20189" y="8730"/>
                </a:moveTo>
                <a:cubicBezTo>
                  <a:pt x="20109" y="8794"/>
                  <a:pt x="20045" y="8858"/>
                  <a:pt x="19981" y="8922"/>
                </a:cubicBezTo>
                <a:cubicBezTo>
                  <a:pt x="19933" y="8969"/>
                  <a:pt x="19885" y="9017"/>
                  <a:pt x="19854" y="9065"/>
                </a:cubicBezTo>
                <a:cubicBezTo>
                  <a:pt x="19900" y="9299"/>
                  <a:pt x="20099" y="9411"/>
                  <a:pt x="20317" y="9416"/>
                </a:cubicBezTo>
                <a:lnTo>
                  <a:pt x="20317" y="9416"/>
                </a:lnTo>
                <a:cubicBezTo>
                  <a:pt x="20316" y="9416"/>
                  <a:pt x="20316" y="9416"/>
                  <a:pt x="20316" y="9416"/>
                </a:cubicBezTo>
                <a:cubicBezTo>
                  <a:pt x="20319" y="9416"/>
                  <a:pt x="20322" y="9416"/>
                  <a:pt x="20325" y="9416"/>
                </a:cubicBezTo>
                <a:lnTo>
                  <a:pt x="20325" y="9416"/>
                </a:lnTo>
                <a:cubicBezTo>
                  <a:pt x="20327" y="9416"/>
                  <a:pt x="20330" y="9416"/>
                  <a:pt x="20332" y="9416"/>
                </a:cubicBezTo>
                <a:cubicBezTo>
                  <a:pt x="20332" y="9416"/>
                  <a:pt x="20332" y="9416"/>
                  <a:pt x="20332" y="9416"/>
                </a:cubicBezTo>
                <a:lnTo>
                  <a:pt x="20332" y="9416"/>
                </a:lnTo>
                <a:cubicBezTo>
                  <a:pt x="20486" y="9413"/>
                  <a:pt x="20623" y="9364"/>
                  <a:pt x="20715" y="9241"/>
                </a:cubicBezTo>
                <a:cubicBezTo>
                  <a:pt x="20715" y="9161"/>
                  <a:pt x="20699" y="9097"/>
                  <a:pt x="20683" y="9049"/>
                </a:cubicBezTo>
                <a:cubicBezTo>
                  <a:pt x="20667" y="9001"/>
                  <a:pt x="20636" y="8969"/>
                  <a:pt x="20604" y="8937"/>
                </a:cubicBezTo>
                <a:cubicBezTo>
                  <a:pt x="20588" y="8937"/>
                  <a:pt x="20588" y="8937"/>
                  <a:pt x="20572" y="8922"/>
                </a:cubicBezTo>
                <a:cubicBezTo>
                  <a:pt x="20540" y="8906"/>
                  <a:pt x="20508" y="8874"/>
                  <a:pt x="20460" y="8858"/>
                </a:cubicBezTo>
                <a:cubicBezTo>
                  <a:pt x="20396" y="8842"/>
                  <a:pt x="20348" y="8826"/>
                  <a:pt x="20300" y="8794"/>
                </a:cubicBezTo>
                <a:cubicBezTo>
                  <a:pt x="20298" y="8798"/>
                  <a:pt x="20296" y="8803"/>
                  <a:pt x="20294" y="8807"/>
                </a:cubicBezTo>
                <a:lnTo>
                  <a:pt x="20294" y="8807"/>
                </a:lnTo>
                <a:cubicBezTo>
                  <a:pt x="20249" y="8791"/>
                  <a:pt x="20219" y="8760"/>
                  <a:pt x="20189" y="8730"/>
                </a:cubicBezTo>
                <a:close/>
                <a:moveTo>
                  <a:pt x="26030" y="9321"/>
                </a:moveTo>
                <a:cubicBezTo>
                  <a:pt x="26014" y="9368"/>
                  <a:pt x="26014" y="9432"/>
                  <a:pt x="25998" y="9480"/>
                </a:cubicBezTo>
                <a:cubicBezTo>
                  <a:pt x="26014" y="9416"/>
                  <a:pt x="26014" y="9368"/>
                  <a:pt x="26030" y="9321"/>
                </a:cubicBezTo>
                <a:close/>
                <a:moveTo>
                  <a:pt x="26033" y="9493"/>
                </a:moveTo>
                <a:lnTo>
                  <a:pt x="26033" y="9493"/>
                </a:lnTo>
                <a:cubicBezTo>
                  <a:pt x="26055" y="9498"/>
                  <a:pt x="26079" y="9502"/>
                  <a:pt x="26110" y="9512"/>
                </a:cubicBezTo>
                <a:cubicBezTo>
                  <a:pt x="26086" y="9512"/>
                  <a:pt x="26063" y="9503"/>
                  <a:pt x="26033" y="9493"/>
                </a:cubicBezTo>
                <a:close/>
                <a:moveTo>
                  <a:pt x="27067" y="9448"/>
                </a:moveTo>
                <a:lnTo>
                  <a:pt x="27067" y="9448"/>
                </a:lnTo>
                <a:cubicBezTo>
                  <a:pt x="27003" y="9496"/>
                  <a:pt x="26955" y="9544"/>
                  <a:pt x="26876" y="9608"/>
                </a:cubicBezTo>
                <a:cubicBezTo>
                  <a:pt x="26939" y="9544"/>
                  <a:pt x="27003" y="9496"/>
                  <a:pt x="27067" y="9448"/>
                </a:cubicBezTo>
                <a:close/>
                <a:moveTo>
                  <a:pt x="25950" y="9688"/>
                </a:moveTo>
                <a:lnTo>
                  <a:pt x="25950" y="9688"/>
                </a:lnTo>
                <a:cubicBezTo>
                  <a:pt x="26030" y="9719"/>
                  <a:pt x="26094" y="9735"/>
                  <a:pt x="26141" y="9767"/>
                </a:cubicBezTo>
                <a:cubicBezTo>
                  <a:pt x="26078" y="9735"/>
                  <a:pt x="26030" y="9719"/>
                  <a:pt x="25950" y="9688"/>
                </a:cubicBezTo>
                <a:close/>
                <a:moveTo>
                  <a:pt x="26876" y="9368"/>
                </a:moveTo>
                <a:cubicBezTo>
                  <a:pt x="26748" y="9608"/>
                  <a:pt x="26652" y="9863"/>
                  <a:pt x="26349" y="9959"/>
                </a:cubicBezTo>
                <a:cubicBezTo>
                  <a:pt x="26652" y="9863"/>
                  <a:pt x="26748" y="9592"/>
                  <a:pt x="26876" y="9368"/>
                </a:cubicBezTo>
                <a:close/>
                <a:moveTo>
                  <a:pt x="27178" y="9497"/>
                </a:moveTo>
                <a:cubicBezTo>
                  <a:pt x="27131" y="9561"/>
                  <a:pt x="27099" y="9624"/>
                  <a:pt x="27067" y="9688"/>
                </a:cubicBezTo>
                <a:cubicBezTo>
                  <a:pt x="26987" y="9815"/>
                  <a:pt x="26987" y="9879"/>
                  <a:pt x="27099" y="9991"/>
                </a:cubicBezTo>
                <a:cubicBezTo>
                  <a:pt x="26987" y="9879"/>
                  <a:pt x="26987" y="9815"/>
                  <a:pt x="27051" y="9688"/>
                </a:cubicBezTo>
                <a:cubicBezTo>
                  <a:pt x="27099" y="9624"/>
                  <a:pt x="27131" y="9561"/>
                  <a:pt x="27178" y="9497"/>
                </a:cubicBezTo>
                <a:close/>
                <a:moveTo>
                  <a:pt x="26572" y="9959"/>
                </a:moveTo>
                <a:lnTo>
                  <a:pt x="26572" y="9959"/>
                </a:lnTo>
                <a:cubicBezTo>
                  <a:pt x="26448" y="9971"/>
                  <a:pt x="26440" y="10081"/>
                  <a:pt x="26374" y="10143"/>
                </a:cubicBezTo>
                <a:lnTo>
                  <a:pt x="26374" y="10143"/>
                </a:lnTo>
                <a:cubicBezTo>
                  <a:pt x="26432" y="10073"/>
                  <a:pt x="26452" y="9971"/>
                  <a:pt x="26572" y="9959"/>
                </a:cubicBezTo>
                <a:close/>
                <a:moveTo>
                  <a:pt x="26876" y="9614"/>
                </a:moveTo>
                <a:lnTo>
                  <a:pt x="26876" y="9614"/>
                </a:lnTo>
                <a:cubicBezTo>
                  <a:pt x="26891" y="9928"/>
                  <a:pt x="26842" y="9992"/>
                  <a:pt x="26572" y="10102"/>
                </a:cubicBezTo>
                <a:cubicBezTo>
                  <a:pt x="26572" y="10134"/>
                  <a:pt x="26556" y="10150"/>
                  <a:pt x="26556" y="10166"/>
                </a:cubicBezTo>
                <a:cubicBezTo>
                  <a:pt x="26556" y="10150"/>
                  <a:pt x="26556" y="10118"/>
                  <a:pt x="26556" y="10102"/>
                </a:cubicBezTo>
                <a:cubicBezTo>
                  <a:pt x="26556" y="10087"/>
                  <a:pt x="26556" y="10055"/>
                  <a:pt x="26556" y="10039"/>
                </a:cubicBezTo>
                <a:cubicBezTo>
                  <a:pt x="26572" y="10023"/>
                  <a:pt x="26572" y="9991"/>
                  <a:pt x="26572" y="9959"/>
                </a:cubicBezTo>
                <a:lnTo>
                  <a:pt x="26572" y="9959"/>
                </a:lnTo>
                <a:cubicBezTo>
                  <a:pt x="26572" y="9959"/>
                  <a:pt x="26572" y="9959"/>
                  <a:pt x="26572" y="9959"/>
                </a:cubicBezTo>
                <a:cubicBezTo>
                  <a:pt x="26572" y="9991"/>
                  <a:pt x="26572" y="10023"/>
                  <a:pt x="26572" y="10039"/>
                </a:cubicBezTo>
                <a:cubicBezTo>
                  <a:pt x="26572" y="10055"/>
                  <a:pt x="26572" y="10087"/>
                  <a:pt x="26556" y="10102"/>
                </a:cubicBezTo>
                <a:cubicBezTo>
                  <a:pt x="26842" y="9992"/>
                  <a:pt x="26891" y="9928"/>
                  <a:pt x="26876" y="9614"/>
                </a:cubicBezTo>
                <a:close/>
                <a:moveTo>
                  <a:pt x="26349" y="9959"/>
                </a:moveTo>
                <a:lnTo>
                  <a:pt x="26349" y="9959"/>
                </a:lnTo>
                <a:cubicBezTo>
                  <a:pt x="26300" y="9978"/>
                  <a:pt x="26263" y="10028"/>
                  <a:pt x="26260" y="10085"/>
                </a:cubicBezTo>
                <a:lnTo>
                  <a:pt x="26260" y="10085"/>
                </a:lnTo>
                <a:cubicBezTo>
                  <a:pt x="26262" y="10116"/>
                  <a:pt x="26274" y="10150"/>
                  <a:pt x="26301" y="10182"/>
                </a:cubicBezTo>
                <a:cubicBezTo>
                  <a:pt x="26333" y="10175"/>
                  <a:pt x="26356" y="10161"/>
                  <a:pt x="26374" y="10143"/>
                </a:cubicBezTo>
                <a:lnTo>
                  <a:pt x="26374" y="10143"/>
                </a:lnTo>
                <a:cubicBezTo>
                  <a:pt x="26356" y="10167"/>
                  <a:pt x="26333" y="10186"/>
                  <a:pt x="26301" y="10198"/>
                </a:cubicBezTo>
                <a:cubicBezTo>
                  <a:pt x="26270" y="10161"/>
                  <a:pt x="26258" y="10121"/>
                  <a:pt x="26260" y="10085"/>
                </a:cubicBezTo>
                <a:lnTo>
                  <a:pt x="26260" y="10085"/>
                </a:lnTo>
                <a:cubicBezTo>
                  <a:pt x="26257" y="10022"/>
                  <a:pt x="26296" y="9969"/>
                  <a:pt x="26349" y="9959"/>
                </a:cubicBezTo>
                <a:close/>
                <a:moveTo>
                  <a:pt x="25806" y="9975"/>
                </a:moveTo>
                <a:cubicBezTo>
                  <a:pt x="25806" y="10071"/>
                  <a:pt x="25806" y="10182"/>
                  <a:pt x="25790" y="10294"/>
                </a:cubicBezTo>
                <a:cubicBezTo>
                  <a:pt x="25790" y="10182"/>
                  <a:pt x="25806" y="10071"/>
                  <a:pt x="25806" y="9975"/>
                </a:cubicBezTo>
                <a:close/>
                <a:moveTo>
                  <a:pt x="25854" y="10214"/>
                </a:moveTo>
                <a:cubicBezTo>
                  <a:pt x="25854" y="10246"/>
                  <a:pt x="25822" y="10262"/>
                  <a:pt x="25790" y="10294"/>
                </a:cubicBezTo>
                <a:cubicBezTo>
                  <a:pt x="25822" y="10262"/>
                  <a:pt x="25838" y="10230"/>
                  <a:pt x="25854" y="10214"/>
                </a:cubicBezTo>
                <a:close/>
                <a:moveTo>
                  <a:pt x="25280" y="10326"/>
                </a:moveTo>
                <a:cubicBezTo>
                  <a:pt x="25280" y="10326"/>
                  <a:pt x="25280" y="10326"/>
                  <a:pt x="25280" y="10326"/>
                </a:cubicBezTo>
                <a:lnTo>
                  <a:pt x="25280" y="10326"/>
                </a:lnTo>
                <a:cubicBezTo>
                  <a:pt x="25280" y="10326"/>
                  <a:pt x="25280" y="10326"/>
                  <a:pt x="25280" y="10326"/>
                </a:cubicBezTo>
                <a:close/>
                <a:moveTo>
                  <a:pt x="26317" y="10294"/>
                </a:moveTo>
                <a:lnTo>
                  <a:pt x="26317" y="10294"/>
                </a:lnTo>
                <a:cubicBezTo>
                  <a:pt x="26349" y="10326"/>
                  <a:pt x="26381" y="10358"/>
                  <a:pt x="26397" y="10390"/>
                </a:cubicBezTo>
                <a:cubicBezTo>
                  <a:pt x="26365" y="10358"/>
                  <a:pt x="26349" y="10326"/>
                  <a:pt x="26317" y="10294"/>
                </a:cubicBezTo>
                <a:close/>
                <a:moveTo>
                  <a:pt x="26556" y="10166"/>
                </a:moveTo>
                <a:cubicBezTo>
                  <a:pt x="26556" y="10214"/>
                  <a:pt x="26540" y="10262"/>
                  <a:pt x="26540" y="10310"/>
                </a:cubicBezTo>
                <a:cubicBezTo>
                  <a:pt x="26556" y="10342"/>
                  <a:pt x="26572" y="10358"/>
                  <a:pt x="26588" y="10390"/>
                </a:cubicBezTo>
                <a:cubicBezTo>
                  <a:pt x="26556" y="10358"/>
                  <a:pt x="26540" y="10326"/>
                  <a:pt x="26525" y="10310"/>
                </a:cubicBezTo>
                <a:cubicBezTo>
                  <a:pt x="26540" y="10262"/>
                  <a:pt x="26540" y="10214"/>
                  <a:pt x="26556" y="10166"/>
                </a:cubicBezTo>
                <a:close/>
                <a:moveTo>
                  <a:pt x="12256" y="10427"/>
                </a:moveTo>
                <a:cubicBezTo>
                  <a:pt x="12257" y="10427"/>
                  <a:pt x="12259" y="10427"/>
                  <a:pt x="12261" y="10427"/>
                </a:cubicBezTo>
                <a:lnTo>
                  <a:pt x="12261" y="10427"/>
                </a:lnTo>
                <a:cubicBezTo>
                  <a:pt x="12212" y="10428"/>
                  <a:pt x="12157" y="10449"/>
                  <a:pt x="12100" y="10449"/>
                </a:cubicBezTo>
                <a:cubicBezTo>
                  <a:pt x="12098" y="10449"/>
                  <a:pt x="12097" y="10449"/>
                  <a:pt x="12096" y="10449"/>
                </a:cubicBezTo>
                <a:lnTo>
                  <a:pt x="12096" y="10449"/>
                </a:lnTo>
                <a:cubicBezTo>
                  <a:pt x="12149" y="10448"/>
                  <a:pt x="12204" y="10427"/>
                  <a:pt x="12256" y="10427"/>
                </a:cubicBezTo>
                <a:close/>
                <a:moveTo>
                  <a:pt x="26588" y="10390"/>
                </a:moveTo>
                <a:lnTo>
                  <a:pt x="26588" y="10390"/>
                </a:lnTo>
                <a:cubicBezTo>
                  <a:pt x="26556" y="10406"/>
                  <a:pt x="26509" y="10438"/>
                  <a:pt x="26477" y="10470"/>
                </a:cubicBezTo>
                <a:cubicBezTo>
                  <a:pt x="26474" y="10468"/>
                  <a:pt x="26471" y="10466"/>
                  <a:pt x="26468" y="10465"/>
                </a:cubicBezTo>
                <a:lnTo>
                  <a:pt x="26468" y="10465"/>
                </a:lnTo>
                <a:cubicBezTo>
                  <a:pt x="26466" y="10466"/>
                  <a:pt x="26463" y="10468"/>
                  <a:pt x="26461" y="10470"/>
                </a:cubicBezTo>
                <a:cubicBezTo>
                  <a:pt x="26445" y="10454"/>
                  <a:pt x="26413" y="10422"/>
                  <a:pt x="26397" y="10390"/>
                </a:cubicBezTo>
                <a:lnTo>
                  <a:pt x="26397" y="10390"/>
                </a:lnTo>
                <a:cubicBezTo>
                  <a:pt x="26426" y="10419"/>
                  <a:pt x="26442" y="10448"/>
                  <a:pt x="26468" y="10465"/>
                </a:cubicBezTo>
                <a:lnTo>
                  <a:pt x="26468" y="10465"/>
                </a:lnTo>
                <a:cubicBezTo>
                  <a:pt x="26512" y="10434"/>
                  <a:pt x="26543" y="10405"/>
                  <a:pt x="26588" y="10390"/>
                </a:cubicBezTo>
                <a:close/>
                <a:moveTo>
                  <a:pt x="12448" y="10438"/>
                </a:moveTo>
                <a:lnTo>
                  <a:pt x="12448" y="10438"/>
                </a:lnTo>
                <a:cubicBezTo>
                  <a:pt x="12433" y="10454"/>
                  <a:pt x="12401" y="10470"/>
                  <a:pt x="12369" y="10486"/>
                </a:cubicBezTo>
                <a:cubicBezTo>
                  <a:pt x="12401" y="10470"/>
                  <a:pt x="12417" y="10454"/>
                  <a:pt x="12448" y="10438"/>
                </a:cubicBezTo>
                <a:close/>
                <a:moveTo>
                  <a:pt x="26046" y="10262"/>
                </a:moveTo>
                <a:cubicBezTo>
                  <a:pt x="26107" y="10338"/>
                  <a:pt x="26168" y="10400"/>
                  <a:pt x="26242" y="10489"/>
                </a:cubicBezTo>
                <a:lnTo>
                  <a:pt x="26242" y="10489"/>
                </a:lnTo>
                <a:cubicBezTo>
                  <a:pt x="26271" y="10416"/>
                  <a:pt x="26287" y="10369"/>
                  <a:pt x="26317" y="10294"/>
                </a:cubicBezTo>
                <a:lnTo>
                  <a:pt x="26317" y="10294"/>
                </a:lnTo>
                <a:cubicBezTo>
                  <a:pt x="26301" y="10374"/>
                  <a:pt x="26285" y="10422"/>
                  <a:pt x="26253" y="10501"/>
                </a:cubicBezTo>
                <a:cubicBezTo>
                  <a:pt x="26250" y="10497"/>
                  <a:pt x="26246" y="10493"/>
                  <a:pt x="26242" y="10489"/>
                </a:cubicBezTo>
                <a:lnTo>
                  <a:pt x="26242" y="10489"/>
                </a:lnTo>
                <a:cubicBezTo>
                  <a:pt x="26241" y="10493"/>
                  <a:pt x="26239" y="10497"/>
                  <a:pt x="26237" y="10501"/>
                </a:cubicBezTo>
                <a:cubicBezTo>
                  <a:pt x="26160" y="10408"/>
                  <a:pt x="26097" y="10346"/>
                  <a:pt x="26035" y="10269"/>
                </a:cubicBezTo>
                <a:lnTo>
                  <a:pt x="26035" y="10269"/>
                </a:lnTo>
                <a:cubicBezTo>
                  <a:pt x="25920" y="10346"/>
                  <a:pt x="25952" y="10408"/>
                  <a:pt x="26030" y="10486"/>
                </a:cubicBezTo>
                <a:cubicBezTo>
                  <a:pt x="25934" y="10406"/>
                  <a:pt x="25902" y="10342"/>
                  <a:pt x="26030" y="10262"/>
                </a:cubicBezTo>
                <a:cubicBezTo>
                  <a:pt x="26032" y="10264"/>
                  <a:pt x="26033" y="10267"/>
                  <a:pt x="26035" y="10269"/>
                </a:cubicBezTo>
                <a:lnTo>
                  <a:pt x="26035" y="10269"/>
                </a:lnTo>
                <a:cubicBezTo>
                  <a:pt x="26039" y="10267"/>
                  <a:pt x="26042" y="10264"/>
                  <a:pt x="26046" y="10262"/>
                </a:cubicBezTo>
                <a:close/>
                <a:moveTo>
                  <a:pt x="26684" y="10358"/>
                </a:moveTo>
                <a:lnTo>
                  <a:pt x="26684" y="10358"/>
                </a:lnTo>
                <a:cubicBezTo>
                  <a:pt x="26681" y="10363"/>
                  <a:pt x="26679" y="10368"/>
                  <a:pt x="26676" y="10374"/>
                </a:cubicBezTo>
                <a:lnTo>
                  <a:pt x="26684" y="10374"/>
                </a:lnTo>
                <a:cubicBezTo>
                  <a:pt x="26636" y="10486"/>
                  <a:pt x="26748" y="10629"/>
                  <a:pt x="26525" y="10677"/>
                </a:cubicBezTo>
                <a:cubicBezTo>
                  <a:pt x="26737" y="10631"/>
                  <a:pt x="26631" y="10484"/>
                  <a:pt x="26676" y="10374"/>
                </a:cubicBezTo>
                <a:lnTo>
                  <a:pt x="26636" y="10374"/>
                </a:lnTo>
                <a:cubicBezTo>
                  <a:pt x="26620" y="10374"/>
                  <a:pt x="26604" y="10390"/>
                  <a:pt x="26588" y="10390"/>
                </a:cubicBezTo>
                <a:cubicBezTo>
                  <a:pt x="26604" y="10374"/>
                  <a:pt x="26604" y="10374"/>
                  <a:pt x="26620" y="10374"/>
                </a:cubicBezTo>
                <a:cubicBezTo>
                  <a:pt x="26636" y="10374"/>
                  <a:pt x="26652" y="10374"/>
                  <a:pt x="26684" y="10358"/>
                </a:cubicBezTo>
                <a:close/>
                <a:moveTo>
                  <a:pt x="25280" y="10326"/>
                </a:moveTo>
                <a:lnTo>
                  <a:pt x="25280" y="10326"/>
                </a:lnTo>
                <a:cubicBezTo>
                  <a:pt x="25296" y="10486"/>
                  <a:pt x="25296" y="10645"/>
                  <a:pt x="25312" y="10789"/>
                </a:cubicBezTo>
                <a:cubicBezTo>
                  <a:pt x="25296" y="10645"/>
                  <a:pt x="25280" y="10486"/>
                  <a:pt x="25280" y="10326"/>
                </a:cubicBezTo>
                <a:close/>
                <a:moveTo>
                  <a:pt x="27514" y="10837"/>
                </a:move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close/>
                <a:moveTo>
                  <a:pt x="26525" y="10677"/>
                </a:moveTo>
                <a:lnTo>
                  <a:pt x="26525" y="10677"/>
                </a:lnTo>
                <a:cubicBezTo>
                  <a:pt x="26603" y="10755"/>
                  <a:pt x="26650" y="10803"/>
                  <a:pt x="26712" y="10864"/>
                </a:cubicBezTo>
                <a:lnTo>
                  <a:pt x="26712" y="10864"/>
                </a:lnTo>
                <a:cubicBezTo>
                  <a:pt x="26801" y="10834"/>
                  <a:pt x="26862" y="10804"/>
                  <a:pt x="26938" y="10773"/>
                </a:cubicBezTo>
                <a:lnTo>
                  <a:pt x="26938" y="10773"/>
                </a:lnTo>
                <a:cubicBezTo>
                  <a:pt x="26859" y="10805"/>
                  <a:pt x="26795" y="10837"/>
                  <a:pt x="26716" y="10869"/>
                </a:cubicBezTo>
                <a:cubicBezTo>
                  <a:pt x="26715" y="10867"/>
                  <a:pt x="26713" y="10866"/>
                  <a:pt x="26712" y="10864"/>
                </a:cubicBezTo>
                <a:lnTo>
                  <a:pt x="26712" y="10864"/>
                </a:lnTo>
                <a:cubicBezTo>
                  <a:pt x="26708" y="10866"/>
                  <a:pt x="26704" y="10867"/>
                  <a:pt x="26700" y="10869"/>
                </a:cubicBezTo>
                <a:cubicBezTo>
                  <a:pt x="26652" y="10805"/>
                  <a:pt x="26588" y="10757"/>
                  <a:pt x="26525" y="10677"/>
                </a:cubicBezTo>
                <a:close/>
                <a:moveTo>
                  <a:pt x="26030" y="10486"/>
                </a:moveTo>
                <a:cubicBezTo>
                  <a:pt x="26173" y="10645"/>
                  <a:pt x="26173" y="10709"/>
                  <a:pt x="26078" y="10884"/>
                </a:cubicBezTo>
                <a:cubicBezTo>
                  <a:pt x="26173" y="10709"/>
                  <a:pt x="26157" y="10645"/>
                  <a:pt x="26030" y="10486"/>
                </a:cubicBezTo>
                <a:close/>
                <a:moveTo>
                  <a:pt x="11938" y="10307"/>
                </a:moveTo>
                <a:cubicBezTo>
                  <a:pt x="11830" y="10307"/>
                  <a:pt x="11722" y="10317"/>
                  <a:pt x="11619" y="10342"/>
                </a:cubicBezTo>
                <a:cubicBezTo>
                  <a:pt x="11619" y="10358"/>
                  <a:pt x="11619" y="10358"/>
                  <a:pt x="11619" y="10358"/>
                </a:cubicBezTo>
                <a:cubicBezTo>
                  <a:pt x="11619" y="10358"/>
                  <a:pt x="11619" y="10358"/>
                  <a:pt x="11619" y="10358"/>
                </a:cubicBezTo>
                <a:lnTo>
                  <a:pt x="11619" y="10358"/>
                </a:lnTo>
                <a:cubicBezTo>
                  <a:pt x="11555" y="10374"/>
                  <a:pt x="11475" y="10390"/>
                  <a:pt x="11411" y="10422"/>
                </a:cubicBezTo>
                <a:cubicBezTo>
                  <a:pt x="11347" y="10454"/>
                  <a:pt x="11283" y="10486"/>
                  <a:pt x="11220" y="10533"/>
                </a:cubicBezTo>
                <a:cubicBezTo>
                  <a:pt x="11188" y="10549"/>
                  <a:pt x="11156" y="10565"/>
                  <a:pt x="11124" y="10581"/>
                </a:cubicBezTo>
                <a:cubicBezTo>
                  <a:pt x="11156" y="10597"/>
                  <a:pt x="11172" y="10613"/>
                  <a:pt x="11204" y="10629"/>
                </a:cubicBezTo>
                <a:cubicBezTo>
                  <a:pt x="11267" y="10661"/>
                  <a:pt x="11331" y="10693"/>
                  <a:pt x="11395" y="10725"/>
                </a:cubicBezTo>
                <a:cubicBezTo>
                  <a:pt x="11507" y="10773"/>
                  <a:pt x="11619" y="10821"/>
                  <a:pt x="11746" y="10853"/>
                </a:cubicBezTo>
                <a:cubicBezTo>
                  <a:pt x="11864" y="10879"/>
                  <a:pt x="11991" y="10905"/>
                  <a:pt x="12113" y="10905"/>
                </a:cubicBezTo>
                <a:cubicBezTo>
                  <a:pt x="12140" y="10905"/>
                  <a:pt x="12167" y="10903"/>
                  <a:pt x="12193" y="10900"/>
                </a:cubicBezTo>
                <a:cubicBezTo>
                  <a:pt x="12193" y="10884"/>
                  <a:pt x="12193" y="10869"/>
                  <a:pt x="12177" y="10837"/>
                </a:cubicBezTo>
                <a:cubicBezTo>
                  <a:pt x="12177" y="10789"/>
                  <a:pt x="12145" y="10725"/>
                  <a:pt x="12113" y="10677"/>
                </a:cubicBezTo>
                <a:cubicBezTo>
                  <a:pt x="12082" y="10614"/>
                  <a:pt x="12050" y="10534"/>
                  <a:pt x="12034" y="10439"/>
                </a:cubicBezTo>
                <a:lnTo>
                  <a:pt x="12034" y="10439"/>
                </a:lnTo>
                <a:cubicBezTo>
                  <a:pt x="12050" y="10534"/>
                  <a:pt x="12082" y="10614"/>
                  <a:pt x="12129" y="10677"/>
                </a:cubicBezTo>
                <a:cubicBezTo>
                  <a:pt x="12145" y="10741"/>
                  <a:pt x="12177" y="10789"/>
                  <a:pt x="12193" y="10837"/>
                </a:cubicBezTo>
                <a:cubicBezTo>
                  <a:pt x="12193" y="10869"/>
                  <a:pt x="12193" y="10884"/>
                  <a:pt x="12209" y="10900"/>
                </a:cubicBezTo>
                <a:cubicBezTo>
                  <a:pt x="12321" y="10900"/>
                  <a:pt x="12433" y="10884"/>
                  <a:pt x="12528" y="10853"/>
                </a:cubicBezTo>
                <a:cubicBezTo>
                  <a:pt x="12528" y="10805"/>
                  <a:pt x="12512" y="10742"/>
                  <a:pt x="12481" y="10647"/>
                </a:cubicBezTo>
                <a:lnTo>
                  <a:pt x="12481" y="10647"/>
                </a:lnTo>
                <a:cubicBezTo>
                  <a:pt x="12512" y="10742"/>
                  <a:pt x="12528" y="10805"/>
                  <a:pt x="12544" y="10853"/>
                </a:cubicBezTo>
                <a:cubicBezTo>
                  <a:pt x="12672" y="10805"/>
                  <a:pt x="12784" y="10757"/>
                  <a:pt x="12911" y="10661"/>
                </a:cubicBezTo>
                <a:cubicBezTo>
                  <a:pt x="12800" y="10549"/>
                  <a:pt x="12656" y="10454"/>
                  <a:pt x="12480" y="10390"/>
                </a:cubicBezTo>
                <a:lnTo>
                  <a:pt x="12448" y="10390"/>
                </a:lnTo>
                <a:cubicBezTo>
                  <a:pt x="12448" y="10406"/>
                  <a:pt x="12448" y="10422"/>
                  <a:pt x="12448" y="10438"/>
                </a:cubicBezTo>
                <a:cubicBezTo>
                  <a:pt x="12464" y="10422"/>
                  <a:pt x="12464" y="10406"/>
                  <a:pt x="12480" y="10390"/>
                </a:cubicBezTo>
                <a:lnTo>
                  <a:pt x="12480" y="10390"/>
                </a:lnTo>
                <a:cubicBezTo>
                  <a:pt x="12480" y="10406"/>
                  <a:pt x="12464" y="10422"/>
                  <a:pt x="12464" y="10438"/>
                </a:cubicBezTo>
                <a:cubicBezTo>
                  <a:pt x="12448" y="10486"/>
                  <a:pt x="12448" y="10549"/>
                  <a:pt x="12448" y="10613"/>
                </a:cubicBezTo>
                <a:cubicBezTo>
                  <a:pt x="12448" y="10549"/>
                  <a:pt x="12448" y="10486"/>
                  <a:pt x="12448" y="10438"/>
                </a:cubicBezTo>
                <a:cubicBezTo>
                  <a:pt x="12448" y="10422"/>
                  <a:pt x="12448" y="10390"/>
                  <a:pt x="12433" y="10374"/>
                </a:cubicBezTo>
                <a:cubicBezTo>
                  <a:pt x="12285" y="10334"/>
                  <a:pt x="12112" y="10307"/>
                  <a:pt x="11938" y="10307"/>
                </a:cubicBezTo>
                <a:close/>
                <a:moveTo>
                  <a:pt x="26365" y="10916"/>
                </a:moveTo>
                <a:cubicBezTo>
                  <a:pt x="26349" y="10916"/>
                  <a:pt x="26333" y="10932"/>
                  <a:pt x="26317" y="10948"/>
                </a:cubicBezTo>
                <a:cubicBezTo>
                  <a:pt x="26317" y="10943"/>
                  <a:pt x="26317" y="10937"/>
                  <a:pt x="26317" y="10932"/>
                </a:cubicBezTo>
                <a:cubicBezTo>
                  <a:pt x="26333" y="10932"/>
                  <a:pt x="26349" y="10916"/>
                  <a:pt x="26365" y="10916"/>
                </a:cubicBezTo>
                <a:close/>
                <a:moveTo>
                  <a:pt x="14427" y="10805"/>
                </a:moveTo>
                <a:lnTo>
                  <a:pt x="14427" y="10805"/>
                </a:lnTo>
                <a:cubicBezTo>
                  <a:pt x="14380" y="10869"/>
                  <a:pt x="14348" y="10932"/>
                  <a:pt x="14300" y="10964"/>
                </a:cubicBezTo>
                <a:cubicBezTo>
                  <a:pt x="14348" y="10932"/>
                  <a:pt x="14380" y="10853"/>
                  <a:pt x="14427" y="10805"/>
                </a:cubicBezTo>
                <a:close/>
                <a:moveTo>
                  <a:pt x="26365" y="10916"/>
                </a:moveTo>
                <a:lnTo>
                  <a:pt x="26365" y="10916"/>
                </a:lnTo>
                <a:cubicBezTo>
                  <a:pt x="26381" y="10932"/>
                  <a:pt x="26397" y="10964"/>
                  <a:pt x="26413" y="10996"/>
                </a:cubicBezTo>
                <a:cubicBezTo>
                  <a:pt x="26397" y="10964"/>
                  <a:pt x="26381" y="10948"/>
                  <a:pt x="26365" y="10916"/>
                </a:cubicBezTo>
                <a:close/>
                <a:moveTo>
                  <a:pt x="26509" y="10932"/>
                </a:moveTo>
                <a:cubicBezTo>
                  <a:pt x="26636" y="10964"/>
                  <a:pt x="26780" y="10980"/>
                  <a:pt x="26908" y="10996"/>
                </a:cubicBezTo>
                <a:cubicBezTo>
                  <a:pt x="26784" y="10981"/>
                  <a:pt x="26645" y="10965"/>
                  <a:pt x="26506" y="10935"/>
                </a:cubicBezTo>
                <a:lnTo>
                  <a:pt x="26506" y="10935"/>
                </a:lnTo>
                <a:cubicBezTo>
                  <a:pt x="26475" y="10965"/>
                  <a:pt x="26444" y="10981"/>
                  <a:pt x="26413" y="10996"/>
                </a:cubicBezTo>
                <a:cubicBezTo>
                  <a:pt x="26445" y="10980"/>
                  <a:pt x="26477" y="10948"/>
                  <a:pt x="26493" y="10932"/>
                </a:cubicBezTo>
                <a:cubicBezTo>
                  <a:pt x="26497" y="10933"/>
                  <a:pt x="26501" y="10934"/>
                  <a:pt x="26506" y="10935"/>
                </a:cubicBezTo>
                <a:lnTo>
                  <a:pt x="26506" y="10935"/>
                </a:lnTo>
                <a:cubicBezTo>
                  <a:pt x="26507" y="10934"/>
                  <a:pt x="26508" y="10933"/>
                  <a:pt x="26509" y="10932"/>
                </a:cubicBezTo>
                <a:close/>
                <a:moveTo>
                  <a:pt x="26078" y="10885"/>
                </a:moveTo>
                <a:cubicBezTo>
                  <a:pt x="26046" y="10932"/>
                  <a:pt x="26014" y="10980"/>
                  <a:pt x="25982" y="11028"/>
                </a:cubicBezTo>
                <a:cubicBezTo>
                  <a:pt x="25998" y="10980"/>
                  <a:pt x="26046" y="10932"/>
                  <a:pt x="26078" y="10885"/>
                </a:cubicBezTo>
                <a:close/>
                <a:moveTo>
                  <a:pt x="26413" y="10997"/>
                </a:moveTo>
                <a:lnTo>
                  <a:pt x="26413" y="10997"/>
                </a:lnTo>
                <a:cubicBezTo>
                  <a:pt x="26429" y="11012"/>
                  <a:pt x="26445" y="11028"/>
                  <a:pt x="26445" y="11028"/>
                </a:cubicBezTo>
                <a:cubicBezTo>
                  <a:pt x="26473" y="11071"/>
                  <a:pt x="26527" y="11127"/>
                  <a:pt x="26527" y="11161"/>
                </a:cubicBezTo>
                <a:lnTo>
                  <a:pt x="26527" y="11161"/>
                </a:lnTo>
                <a:cubicBezTo>
                  <a:pt x="26527" y="11129"/>
                  <a:pt x="26473" y="11087"/>
                  <a:pt x="26445" y="11044"/>
                </a:cubicBezTo>
                <a:cubicBezTo>
                  <a:pt x="26445" y="11028"/>
                  <a:pt x="26429" y="11012"/>
                  <a:pt x="26413" y="10997"/>
                </a:cubicBezTo>
                <a:close/>
                <a:moveTo>
                  <a:pt x="26527" y="11161"/>
                </a:moveTo>
                <a:cubicBezTo>
                  <a:pt x="26527" y="11164"/>
                  <a:pt x="26526" y="11168"/>
                  <a:pt x="26525" y="11172"/>
                </a:cubicBezTo>
                <a:cubicBezTo>
                  <a:pt x="26526" y="11168"/>
                  <a:pt x="26527" y="11165"/>
                  <a:pt x="26527" y="11161"/>
                </a:cubicBezTo>
                <a:close/>
                <a:moveTo>
                  <a:pt x="13949" y="11092"/>
                </a:moveTo>
                <a:cubicBezTo>
                  <a:pt x="13949" y="11140"/>
                  <a:pt x="13933" y="11172"/>
                  <a:pt x="13917" y="11204"/>
                </a:cubicBezTo>
                <a:cubicBezTo>
                  <a:pt x="13933" y="11172"/>
                  <a:pt x="13949" y="11124"/>
                  <a:pt x="13949" y="11092"/>
                </a:cubicBezTo>
                <a:close/>
                <a:moveTo>
                  <a:pt x="14300" y="10964"/>
                </a:moveTo>
                <a:lnTo>
                  <a:pt x="14300" y="10964"/>
                </a:lnTo>
                <a:cubicBezTo>
                  <a:pt x="14214" y="11001"/>
                  <a:pt x="14185" y="11057"/>
                  <a:pt x="14183" y="11131"/>
                </a:cubicBezTo>
                <a:lnTo>
                  <a:pt x="14183" y="11131"/>
                </a:lnTo>
                <a:cubicBezTo>
                  <a:pt x="14183" y="11149"/>
                  <a:pt x="14185" y="11167"/>
                  <a:pt x="14188" y="11188"/>
                </a:cubicBezTo>
                <a:cubicBezTo>
                  <a:pt x="14193" y="11214"/>
                  <a:pt x="14195" y="11240"/>
                  <a:pt x="14195" y="11266"/>
                </a:cubicBezTo>
                <a:lnTo>
                  <a:pt x="14195" y="11266"/>
                </a:lnTo>
                <a:cubicBezTo>
                  <a:pt x="14194" y="11245"/>
                  <a:pt x="14192" y="11224"/>
                  <a:pt x="14188" y="11204"/>
                </a:cubicBezTo>
                <a:cubicBezTo>
                  <a:pt x="14184" y="11178"/>
                  <a:pt x="14182" y="11154"/>
                  <a:pt x="14183" y="11131"/>
                </a:cubicBezTo>
                <a:lnTo>
                  <a:pt x="14183" y="11131"/>
                </a:lnTo>
                <a:cubicBezTo>
                  <a:pt x="14181" y="11053"/>
                  <a:pt x="14208" y="11003"/>
                  <a:pt x="14300" y="10964"/>
                </a:cubicBezTo>
                <a:close/>
                <a:moveTo>
                  <a:pt x="26524" y="11172"/>
                </a:moveTo>
                <a:lnTo>
                  <a:pt x="26524" y="11172"/>
                </a:lnTo>
                <a:cubicBezTo>
                  <a:pt x="26510" y="11255"/>
                  <a:pt x="26448" y="11302"/>
                  <a:pt x="26369" y="11302"/>
                </a:cubicBezTo>
                <a:cubicBezTo>
                  <a:pt x="26357" y="11302"/>
                  <a:pt x="26345" y="11301"/>
                  <a:pt x="26333" y="11299"/>
                </a:cubicBezTo>
                <a:cubicBezTo>
                  <a:pt x="26429" y="11299"/>
                  <a:pt x="26508" y="11268"/>
                  <a:pt x="26524" y="11172"/>
                </a:cubicBezTo>
                <a:close/>
                <a:moveTo>
                  <a:pt x="26316" y="10949"/>
                </a:moveTo>
                <a:lnTo>
                  <a:pt x="26316" y="10949"/>
                </a:lnTo>
                <a:cubicBezTo>
                  <a:pt x="26251" y="10996"/>
                  <a:pt x="26094" y="10965"/>
                  <a:pt x="26157" y="11124"/>
                </a:cubicBezTo>
                <a:cubicBezTo>
                  <a:pt x="26094" y="11188"/>
                  <a:pt x="26046" y="11252"/>
                  <a:pt x="25982" y="11315"/>
                </a:cubicBezTo>
                <a:cubicBezTo>
                  <a:pt x="26046" y="11252"/>
                  <a:pt x="26094" y="11188"/>
                  <a:pt x="26141" y="11124"/>
                </a:cubicBezTo>
                <a:cubicBezTo>
                  <a:pt x="26094" y="10965"/>
                  <a:pt x="26251" y="10996"/>
                  <a:pt x="26316" y="10949"/>
                </a:cubicBezTo>
                <a:close/>
                <a:moveTo>
                  <a:pt x="14586" y="10774"/>
                </a:moveTo>
                <a:cubicBezTo>
                  <a:pt x="14554" y="10821"/>
                  <a:pt x="14491" y="10853"/>
                  <a:pt x="14491" y="10916"/>
                </a:cubicBezTo>
                <a:cubicBezTo>
                  <a:pt x="14461" y="11008"/>
                  <a:pt x="14445" y="11114"/>
                  <a:pt x="14416" y="11235"/>
                </a:cubicBezTo>
                <a:lnTo>
                  <a:pt x="14416" y="11235"/>
                </a:lnTo>
                <a:cubicBezTo>
                  <a:pt x="14494" y="11220"/>
                  <a:pt x="14573" y="11219"/>
                  <a:pt x="14683" y="11188"/>
                </a:cubicBezTo>
                <a:lnTo>
                  <a:pt x="14683" y="11188"/>
                </a:lnTo>
                <a:cubicBezTo>
                  <a:pt x="14677" y="11195"/>
                  <a:pt x="14672" y="11201"/>
                  <a:pt x="14667" y="11208"/>
                </a:cubicBezTo>
                <a:lnTo>
                  <a:pt x="14667" y="11208"/>
                </a:lnTo>
                <a:cubicBezTo>
                  <a:pt x="14677" y="11206"/>
                  <a:pt x="14688" y="11205"/>
                  <a:pt x="14699" y="11204"/>
                </a:cubicBezTo>
                <a:lnTo>
                  <a:pt x="14699" y="11204"/>
                </a:lnTo>
                <a:cubicBezTo>
                  <a:pt x="14635" y="11283"/>
                  <a:pt x="14603" y="11315"/>
                  <a:pt x="14555" y="11363"/>
                </a:cubicBezTo>
                <a:cubicBezTo>
                  <a:pt x="14507" y="11379"/>
                  <a:pt x="14475" y="11395"/>
                  <a:pt x="14443" y="11411"/>
                </a:cubicBezTo>
                <a:cubicBezTo>
                  <a:pt x="14475" y="11379"/>
                  <a:pt x="14507" y="11379"/>
                  <a:pt x="14555" y="11347"/>
                </a:cubicBezTo>
                <a:cubicBezTo>
                  <a:pt x="14584" y="11318"/>
                  <a:pt x="14613" y="11276"/>
                  <a:pt x="14667" y="11208"/>
                </a:cubicBezTo>
                <a:lnTo>
                  <a:pt x="14667" y="11208"/>
                </a:lnTo>
                <a:cubicBezTo>
                  <a:pt x="14557" y="11222"/>
                  <a:pt x="14484" y="11237"/>
                  <a:pt x="14411" y="11252"/>
                </a:cubicBezTo>
                <a:cubicBezTo>
                  <a:pt x="14413" y="11246"/>
                  <a:pt x="14414" y="11240"/>
                  <a:pt x="14416" y="11235"/>
                </a:cubicBezTo>
                <a:lnTo>
                  <a:pt x="14416" y="11235"/>
                </a:lnTo>
                <a:cubicBezTo>
                  <a:pt x="14414" y="11235"/>
                  <a:pt x="14413" y="11235"/>
                  <a:pt x="14411" y="11236"/>
                </a:cubicBezTo>
                <a:cubicBezTo>
                  <a:pt x="14443" y="11108"/>
                  <a:pt x="14459" y="11012"/>
                  <a:pt x="14491" y="10900"/>
                </a:cubicBezTo>
                <a:cubicBezTo>
                  <a:pt x="14491" y="10853"/>
                  <a:pt x="14554" y="10821"/>
                  <a:pt x="14586" y="10774"/>
                </a:cubicBezTo>
                <a:close/>
                <a:moveTo>
                  <a:pt x="14195" y="11266"/>
                </a:moveTo>
                <a:cubicBezTo>
                  <a:pt x="14196" y="11322"/>
                  <a:pt x="14185" y="11380"/>
                  <a:pt x="14174" y="11445"/>
                </a:cubicBezTo>
                <a:lnTo>
                  <a:pt x="14174" y="11445"/>
                </a:lnTo>
                <a:cubicBezTo>
                  <a:pt x="14174" y="11445"/>
                  <a:pt x="14173" y="11444"/>
                  <a:pt x="14172" y="11443"/>
                </a:cubicBezTo>
                <a:cubicBezTo>
                  <a:pt x="14183" y="11379"/>
                  <a:pt x="14194" y="11321"/>
                  <a:pt x="14195" y="11266"/>
                </a:cubicBezTo>
                <a:close/>
                <a:moveTo>
                  <a:pt x="25982" y="11315"/>
                </a:moveTo>
                <a:lnTo>
                  <a:pt x="25982" y="11315"/>
                </a:lnTo>
                <a:cubicBezTo>
                  <a:pt x="25998" y="11363"/>
                  <a:pt x="26014" y="11411"/>
                  <a:pt x="26030" y="11459"/>
                </a:cubicBezTo>
                <a:lnTo>
                  <a:pt x="26014" y="11459"/>
                </a:lnTo>
                <a:cubicBezTo>
                  <a:pt x="25998" y="11411"/>
                  <a:pt x="25982" y="11363"/>
                  <a:pt x="25982" y="11315"/>
                </a:cubicBezTo>
                <a:close/>
                <a:moveTo>
                  <a:pt x="26333" y="11299"/>
                </a:moveTo>
                <a:cubicBezTo>
                  <a:pt x="26285" y="11347"/>
                  <a:pt x="26253" y="11411"/>
                  <a:pt x="26205" y="11459"/>
                </a:cubicBezTo>
                <a:cubicBezTo>
                  <a:pt x="26237" y="11411"/>
                  <a:pt x="26285" y="11347"/>
                  <a:pt x="26333" y="11299"/>
                </a:cubicBezTo>
                <a:close/>
                <a:moveTo>
                  <a:pt x="25391" y="11140"/>
                </a:moveTo>
                <a:cubicBezTo>
                  <a:pt x="25423" y="11156"/>
                  <a:pt x="25471" y="11156"/>
                  <a:pt x="25519" y="11156"/>
                </a:cubicBezTo>
                <a:cubicBezTo>
                  <a:pt x="25519" y="11156"/>
                  <a:pt x="25519" y="11156"/>
                  <a:pt x="25519" y="11156"/>
                </a:cubicBezTo>
                <a:lnTo>
                  <a:pt x="25519" y="11156"/>
                </a:lnTo>
                <a:cubicBezTo>
                  <a:pt x="25663" y="11188"/>
                  <a:pt x="25742" y="11315"/>
                  <a:pt x="25742" y="11474"/>
                </a:cubicBezTo>
                <a:lnTo>
                  <a:pt x="25742" y="11474"/>
                </a:lnTo>
                <a:cubicBezTo>
                  <a:pt x="25737" y="11475"/>
                  <a:pt x="25732" y="11475"/>
                  <a:pt x="25727" y="11475"/>
                </a:cubicBezTo>
                <a:cubicBezTo>
                  <a:pt x="25727" y="11322"/>
                  <a:pt x="25653" y="11198"/>
                  <a:pt x="25520" y="11160"/>
                </a:cubicBezTo>
                <a:lnTo>
                  <a:pt x="25520" y="11160"/>
                </a:lnTo>
                <a:cubicBezTo>
                  <a:pt x="25520" y="11159"/>
                  <a:pt x="25519" y="11157"/>
                  <a:pt x="25519" y="11156"/>
                </a:cubicBezTo>
                <a:lnTo>
                  <a:pt x="25519" y="11156"/>
                </a:lnTo>
                <a:cubicBezTo>
                  <a:pt x="25519" y="11157"/>
                  <a:pt x="25520" y="11159"/>
                  <a:pt x="25520" y="11160"/>
                </a:cubicBezTo>
                <a:lnTo>
                  <a:pt x="25520" y="11160"/>
                </a:lnTo>
                <a:cubicBezTo>
                  <a:pt x="25514" y="11158"/>
                  <a:pt x="25509" y="11157"/>
                  <a:pt x="25503" y="11156"/>
                </a:cubicBezTo>
                <a:lnTo>
                  <a:pt x="25391" y="11156"/>
                </a:lnTo>
                <a:cubicBezTo>
                  <a:pt x="25388" y="11213"/>
                  <a:pt x="25370" y="11261"/>
                  <a:pt x="25355" y="11308"/>
                </a:cubicBezTo>
                <a:lnTo>
                  <a:pt x="25355" y="11308"/>
                </a:lnTo>
                <a:cubicBezTo>
                  <a:pt x="25366" y="11253"/>
                  <a:pt x="25375" y="11204"/>
                  <a:pt x="25375" y="11156"/>
                </a:cubicBezTo>
                <a:lnTo>
                  <a:pt x="25391" y="11156"/>
                </a:lnTo>
                <a:cubicBezTo>
                  <a:pt x="25391" y="11151"/>
                  <a:pt x="25391" y="11145"/>
                  <a:pt x="25391" y="11140"/>
                </a:cubicBezTo>
                <a:close/>
                <a:moveTo>
                  <a:pt x="14174" y="11445"/>
                </a:moveTo>
                <a:lnTo>
                  <a:pt x="14174" y="11445"/>
                </a:lnTo>
                <a:cubicBezTo>
                  <a:pt x="14206" y="11476"/>
                  <a:pt x="14237" y="11492"/>
                  <a:pt x="14268" y="11523"/>
                </a:cubicBezTo>
                <a:cubicBezTo>
                  <a:pt x="14236" y="11507"/>
                  <a:pt x="14204" y="11475"/>
                  <a:pt x="14172" y="11459"/>
                </a:cubicBezTo>
                <a:cubicBezTo>
                  <a:pt x="14173" y="11454"/>
                  <a:pt x="14174" y="11450"/>
                  <a:pt x="14174" y="11445"/>
                </a:cubicBezTo>
                <a:close/>
                <a:moveTo>
                  <a:pt x="14443" y="11411"/>
                </a:moveTo>
                <a:lnTo>
                  <a:pt x="14443" y="11411"/>
                </a:lnTo>
                <a:cubicBezTo>
                  <a:pt x="14411" y="11443"/>
                  <a:pt x="14380" y="11475"/>
                  <a:pt x="14332" y="11539"/>
                </a:cubicBezTo>
                <a:cubicBezTo>
                  <a:pt x="14380" y="11475"/>
                  <a:pt x="14411" y="11427"/>
                  <a:pt x="14443" y="11411"/>
                </a:cubicBezTo>
                <a:close/>
                <a:moveTo>
                  <a:pt x="25355" y="11308"/>
                </a:moveTo>
                <a:lnTo>
                  <a:pt x="25355" y="11308"/>
                </a:lnTo>
                <a:cubicBezTo>
                  <a:pt x="25351" y="11326"/>
                  <a:pt x="25347" y="11344"/>
                  <a:pt x="25344" y="11363"/>
                </a:cubicBezTo>
                <a:cubicBezTo>
                  <a:pt x="25339" y="11381"/>
                  <a:pt x="25336" y="11398"/>
                  <a:pt x="25334" y="11416"/>
                </a:cubicBezTo>
                <a:lnTo>
                  <a:pt x="25334" y="11416"/>
                </a:lnTo>
                <a:cubicBezTo>
                  <a:pt x="25332" y="11467"/>
                  <a:pt x="25342" y="11515"/>
                  <a:pt x="25375" y="11571"/>
                </a:cubicBezTo>
                <a:lnTo>
                  <a:pt x="25359" y="11571"/>
                </a:lnTo>
                <a:cubicBezTo>
                  <a:pt x="25336" y="11513"/>
                  <a:pt x="25330" y="11464"/>
                  <a:pt x="25334" y="11416"/>
                </a:cubicBezTo>
                <a:lnTo>
                  <a:pt x="25334" y="11416"/>
                </a:lnTo>
                <a:cubicBezTo>
                  <a:pt x="25335" y="11394"/>
                  <a:pt x="25339" y="11372"/>
                  <a:pt x="25344" y="11347"/>
                </a:cubicBezTo>
                <a:cubicBezTo>
                  <a:pt x="25347" y="11334"/>
                  <a:pt x="25351" y="11321"/>
                  <a:pt x="25355" y="11308"/>
                </a:cubicBezTo>
                <a:close/>
                <a:moveTo>
                  <a:pt x="25525" y="11212"/>
                </a:moveTo>
                <a:lnTo>
                  <a:pt x="25525" y="11212"/>
                </a:lnTo>
                <a:cubicBezTo>
                  <a:pt x="25525" y="11346"/>
                  <a:pt x="25432" y="11458"/>
                  <a:pt x="25375" y="11571"/>
                </a:cubicBezTo>
                <a:cubicBezTo>
                  <a:pt x="25432" y="11445"/>
                  <a:pt x="25525" y="11343"/>
                  <a:pt x="25525" y="11212"/>
                </a:cubicBezTo>
                <a:close/>
                <a:moveTo>
                  <a:pt x="25708" y="11516"/>
                </a:moveTo>
                <a:cubicBezTo>
                  <a:pt x="25694" y="11543"/>
                  <a:pt x="25679" y="11565"/>
                  <a:pt x="25679" y="11587"/>
                </a:cubicBezTo>
                <a:lnTo>
                  <a:pt x="25679" y="11587"/>
                </a:lnTo>
                <a:cubicBezTo>
                  <a:pt x="25679" y="11567"/>
                  <a:pt x="25691" y="11541"/>
                  <a:pt x="25708" y="11516"/>
                </a:cubicBezTo>
                <a:close/>
                <a:moveTo>
                  <a:pt x="26205" y="11459"/>
                </a:moveTo>
                <a:cubicBezTo>
                  <a:pt x="26237" y="11507"/>
                  <a:pt x="26285" y="11555"/>
                  <a:pt x="26317" y="11619"/>
                </a:cubicBezTo>
                <a:cubicBezTo>
                  <a:pt x="26285" y="11571"/>
                  <a:pt x="26237" y="11507"/>
                  <a:pt x="26205" y="11459"/>
                </a:cubicBezTo>
                <a:close/>
                <a:moveTo>
                  <a:pt x="26556" y="11411"/>
                </a:moveTo>
                <a:cubicBezTo>
                  <a:pt x="26684" y="11507"/>
                  <a:pt x="26876" y="11523"/>
                  <a:pt x="27003" y="11651"/>
                </a:cubicBezTo>
                <a:cubicBezTo>
                  <a:pt x="27003" y="11656"/>
                  <a:pt x="27003" y="11662"/>
                  <a:pt x="27003" y="11666"/>
                </a:cubicBezTo>
                <a:lnTo>
                  <a:pt x="27003" y="11666"/>
                </a:lnTo>
                <a:cubicBezTo>
                  <a:pt x="27003" y="11666"/>
                  <a:pt x="27003" y="11666"/>
                  <a:pt x="27003" y="11666"/>
                </a:cubicBezTo>
                <a:cubicBezTo>
                  <a:pt x="27003" y="11682"/>
                  <a:pt x="27003" y="11698"/>
                  <a:pt x="26987" y="11714"/>
                </a:cubicBezTo>
                <a:lnTo>
                  <a:pt x="26987" y="11714"/>
                </a:lnTo>
                <a:cubicBezTo>
                  <a:pt x="27000" y="11701"/>
                  <a:pt x="27003" y="11688"/>
                  <a:pt x="27003" y="11666"/>
                </a:cubicBezTo>
                <a:lnTo>
                  <a:pt x="27003" y="11666"/>
                </a:lnTo>
                <a:cubicBezTo>
                  <a:pt x="26876" y="11523"/>
                  <a:pt x="26684" y="11507"/>
                  <a:pt x="26556" y="11427"/>
                </a:cubicBezTo>
                <a:cubicBezTo>
                  <a:pt x="26461" y="11491"/>
                  <a:pt x="26381" y="11555"/>
                  <a:pt x="26317" y="11618"/>
                </a:cubicBezTo>
                <a:lnTo>
                  <a:pt x="26317" y="11618"/>
                </a:lnTo>
                <a:cubicBezTo>
                  <a:pt x="26381" y="11555"/>
                  <a:pt x="26461" y="11491"/>
                  <a:pt x="26556" y="11411"/>
                </a:cubicBezTo>
                <a:close/>
                <a:moveTo>
                  <a:pt x="26732" y="11682"/>
                </a:moveTo>
                <a:cubicBezTo>
                  <a:pt x="26764" y="11682"/>
                  <a:pt x="26812" y="11698"/>
                  <a:pt x="26860" y="11714"/>
                </a:cubicBezTo>
                <a:cubicBezTo>
                  <a:pt x="26812" y="11714"/>
                  <a:pt x="26764" y="11698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close/>
                <a:moveTo>
                  <a:pt x="14739" y="10761"/>
                </a:moveTo>
                <a:cubicBezTo>
                  <a:pt x="14687" y="10761"/>
                  <a:pt x="14635" y="10765"/>
                  <a:pt x="14587" y="10773"/>
                </a:cubicBezTo>
                <a:cubicBezTo>
                  <a:pt x="14523" y="10773"/>
                  <a:pt x="14475" y="10789"/>
                  <a:pt x="14427" y="10805"/>
                </a:cubicBezTo>
                <a:cubicBezTo>
                  <a:pt x="14188" y="10853"/>
                  <a:pt x="13965" y="10964"/>
                  <a:pt x="13853" y="11156"/>
                </a:cubicBezTo>
                <a:cubicBezTo>
                  <a:pt x="13853" y="11172"/>
                  <a:pt x="13869" y="11188"/>
                  <a:pt x="13869" y="11204"/>
                </a:cubicBezTo>
                <a:cubicBezTo>
                  <a:pt x="13869" y="11220"/>
                  <a:pt x="13885" y="11236"/>
                  <a:pt x="13885" y="11252"/>
                </a:cubicBezTo>
                <a:cubicBezTo>
                  <a:pt x="13901" y="11283"/>
                  <a:pt x="13901" y="11315"/>
                  <a:pt x="13917" y="11347"/>
                </a:cubicBezTo>
                <a:cubicBezTo>
                  <a:pt x="13933" y="11379"/>
                  <a:pt x="13949" y="11411"/>
                  <a:pt x="13965" y="11427"/>
                </a:cubicBezTo>
                <a:cubicBezTo>
                  <a:pt x="13997" y="11459"/>
                  <a:pt x="14028" y="11491"/>
                  <a:pt x="14028" y="11523"/>
                </a:cubicBezTo>
                <a:cubicBezTo>
                  <a:pt x="14156" y="11666"/>
                  <a:pt x="14332" y="11762"/>
                  <a:pt x="14507" y="11794"/>
                </a:cubicBezTo>
                <a:cubicBezTo>
                  <a:pt x="14555" y="11635"/>
                  <a:pt x="14635" y="11507"/>
                  <a:pt x="14826" y="11459"/>
                </a:cubicBezTo>
                <a:lnTo>
                  <a:pt x="14826" y="11459"/>
                </a:lnTo>
                <a:cubicBezTo>
                  <a:pt x="14635" y="11507"/>
                  <a:pt x="14571" y="11635"/>
                  <a:pt x="14507" y="11794"/>
                </a:cubicBezTo>
                <a:cubicBezTo>
                  <a:pt x="14556" y="11806"/>
                  <a:pt x="14607" y="11812"/>
                  <a:pt x="14658" y="11812"/>
                </a:cubicBezTo>
                <a:cubicBezTo>
                  <a:pt x="14740" y="11812"/>
                  <a:pt x="14821" y="11798"/>
                  <a:pt x="14890" y="11778"/>
                </a:cubicBezTo>
                <a:cubicBezTo>
                  <a:pt x="14922" y="11667"/>
                  <a:pt x="14875" y="11572"/>
                  <a:pt x="14827" y="11461"/>
                </a:cubicBezTo>
                <a:lnTo>
                  <a:pt x="14827" y="11461"/>
                </a:lnTo>
                <a:cubicBezTo>
                  <a:pt x="14875" y="11572"/>
                  <a:pt x="14922" y="11667"/>
                  <a:pt x="14906" y="11778"/>
                </a:cubicBezTo>
                <a:cubicBezTo>
                  <a:pt x="15082" y="11730"/>
                  <a:pt x="15225" y="11603"/>
                  <a:pt x="15289" y="11395"/>
                </a:cubicBezTo>
                <a:cubicBezTo>
                  <a:pt x="15285" y="11392"/>
                  <a:pt x="15281" y="11389"/>
                  <a:pt x="15277" y="11385"/>
                </a:cubicBezTo>
                <a:lnTo>
                  <a:pt x="15277" y="11385"/>
                </a:lnTo>
                <a:cubicBezTo>
                  <a:pt x="15305" y="11310"/>
                  <a:pt x="15305" y="11248"/>
                  <a:pt x="15289" y="11156"/>
                </a:cubicBezTo>
                <a:cubicBezTo>
                  <a:pt x="15289" y="11076"/>
                  <a:pt x="15273" y="10996"/>
                  <a:pt x="15241" y="10884"/>
                </a:cubicBezTo>
                <a:lnTo>
                  <a:pt x="15209" y="10884"/>
                </a:lnTo>
                <a:cubicBezTo>
                  <a:pt x="15209" y="10879"/>
                  <a:pt x="15209" y="10874"/>
                  <a:pt x="15209" y="10869"/>
                </a:cubicBezTo>
                <a:cubicBezTo>
                  <a:pt x="15146" y="10837"/>
                  <a:pt x="15050" y="10805"/>
                  <a:pt x="14938" y="10773"/>
                </a:cubicBezTo>
                <a:lnTo>
                  <a:pt x="14890" y="10773"/>
                </a:lnTo>
                <a:cubicBezTo>
                  <a:pt x="14842" y="10765"/>
                  <a:pt x="14790" y="10761"/>
                  <a:pt x="14739" y="10761"/>
                </a:cubicBezTo>
                <a:close/>
                <a:moveTo>
                  <a:pt x="26732" y="11682"/>
                </a:moveTo>
                <a:cubicBezTo>
                  <a:pt x="26771" y="11730"/>
                  <a:pt x="26799" y="11781"/>
                  <a:pt x="26798" y="11836"/>
                </a:cubicBezTo>
                <a:lnTo>
                  <a:pt x="26798" y="11836"/>
                </a:lnTo>
                <a:cubicBezTo>
                  <a:pt x="26797" y="11784"/>
                  <a:pt x="26770" y="11735"/>
                  <a:pt x="26732" y="11682"/>
                </a:cubicBezTo>
                <a:close/>
                <a:moveTo>
                  <a:pt x="26798" y="11836"/>
                </a:moveTo>
                <a:cubicBezTo>
                  <a:pt x="26799" y="11891"/>
                  <a:pt x="26773" y="11949"/>
                  <a:pt x="26701" y="12018"/>
                </a:cubicBezTo>
                <a:lnTo>
                  <a:pt x="26701" y="12018"/>
                </a:lnTo>
                <a:cubicBezTo>
                  <a:pt x="26695" y="12018"/>
                  <a:pt x="26690" y="12018"/>
                  <a:pt x="26684" y="12018"/>
                </a:cubicBezTo>
                <a:cubicBezTo>
                  <a:pt x="26765" y="11953"/>
                  <a:pt x="26796" y="11893"/>
                  <a:pt x="26798" y="11836"/>
                </a:cubicBezTo>
                <a:close/>
                <a:moveTo>
                  <a:pt x="26701" y="12018"/>
                </a:moveTo>
                <a:lnTo>
                  <a:pt x="26701" y="12018"/>
                </a:lnTo>
                <a:cubicBezTo>
                  <a:pt x="26789" y="12020"/>
                  <a:pt x="26863" y="12036"/>
                  <a:pt x="26908" y="12081"/>
                </a:cubicBezTo>
                <a:cubicBezTo>
                  <a:pt x="26872" y="12046"/>
                  <a:pt x="26818" y="12028"/>
                  <a:pt x="26753" y="12028"/>
                </a:cubicBezTo>
                <a:cubicBezTo>
                  <a:pt x="26731" y="12028"/>
                  <a:pt x="26708" y="12030"/>
                  <a:pt x="26684" y="12034"/>
                </a:cubicBezTo>
                <a:cubicBezTo>
                  <a:pt x="26690" y="12028"/>
                  <a:pt x="26696" y="12023"/>
                  <a:pt x="26701" y="12018"/>
                </a:cubicBezTo>
                <a:close/>
                <a:moveTo>
                  <a:pt x="26351" y="9270"/>
                </a:moveTo>
                <a:cubicBezTo>
                  <a:pt x="26324" y="9270"/>
                  <a:pt x="26296" y="9271"/>
                  <a:pt x="26269" y="9273"/>
                </a:cubicBezTo>
                <a:cubicBezTo>
                  <a:pt x="26269" y="9305"/>
                  <a:pt x="26285" y="9336"/>
                  <a:pt x="26285" y="9384"/>
                </a:cubicBezTo>
                <a:cubicBezTo>
                  <a:pt x="26189" y="9416"/>
                  <a:pt x="26094" y="9448"/>
                  <a:pt x="25998" y="9480"/>
                </a:cubicBezTo>
                <a:lnTo>
                  <a:pt x="26269" y="9384"/>
                </a:lnTo>
                <a:cubicBezTo>
                  <a:pt x="26269" y="9336"/>
                  <a:pt x="26269" y="9305"/>
                  <a:pt x="26269" y="9273"/>
                </a:cubicBezTo>
                <a:lnTo>
                  <a:pt x="26221" y="9273"/>
                </a:lnTo>
                <a:cubicBezTo>
                  <a:pt x="26141" y="9289"/>
                  <a:pt x="26094" y="9305"/>
                  <a:pt x="26030" y="9320"/>
                </a:cubicBezTo>
                <a:cubicBezTo>
                  <a:pt x="25758" y="9384"/>
                  <a:pt x="25551" y="9496"/>
                  <a:pt x="25407" y="9624"/>
                </a:cubicBezTo>
                <a:cubicBezTo>
                  <a:pt x="25173" y="9827"/>
                  <a:pt x="25045" y="10092"/>
                  <a:pt x="25010" y="10388"/>
                </a:cubicBezTo>
                <a:lnTo>
                  <a:pt x="25010" y="10388"/>
                </a:lnTo>
                <a:cubicBezTo>
                  <a:pt x="25073" y="10341"/>
                  <a:pt x="25121" y="10277"/>
                  <a:pt x="25168" y="10214"/>
                </a:cubicBezTo>
                <a:cubicBezTo>
                  <a:pt x="25280" y="10055"/>
                  <a:pt x="25359" y="9879"/>
                  <a:pt x="25407" y="9688"/>
                </a:cubicBezTo>
                <a:lnTo>
                  <a:pt x="25407" y="9688"/>
                </a:lnTo>
                <a:cubicBezTo>
                  <a:pt x="25359" y="9879"/>
                  <a:pt x="25280" y="10071"/>
                  <a:pt x="25168" y="10230"/>
                </a:cubicBezTo>
                <a:cubicBezTo>
                  <a:pt x="25120" y="10294"/>
                  <a:pt x="25072" y="10342"/>
                  <a:pt x="25008" y="10406"/>
                </a:cubicBezTo>
                <a:cubicBezTo>
                  <a:pt x="25009" y="10400"/>
                  <a:pt x="25010" y="10394"/>
                  <a:pt x="25010" y="10388"/>
                </a:cubicBezTo>
                <a:lnTo>
                  <a:pt x="25010" y="10388"/>
                </a:lnTo>
                <a:cubicBezTo>
                  <a:pt x="25010" y="10389"/>
                  <a:pt x="25009" y="10389"/>
                  <a:pt x="25008" y="10390"/>
                </a:cubicBezTo>
                <a:cubicBezTo>
                  <a:pt x="24960" y="10821"/>
                  <a:pt x="25072" y="11268"/>
                  <a:pt x="25328" y="11619"/>
                </a:cubicBezTo>
                <a:cubicBezTo>
                  <a:pt x="25329" y="11617"/>
                  <a:pt x="25330" y="11616"/>
                  <a:pt x="25332" y="11615"/>
                </a:cubicBezTo>
                <a:lnTo>
                  <a:pt x="25332" y="11615"/>
                </a:lnTo>
                <a:cubicBezTo>
                  <a:pt x="25330" y="11611"/>
                  <a:pt x="25329" y="11607"/>
                  <a:pt x="25328" y="11603"/>
                </a:cubicBezTo>
                <a:lnTo>
                  <a:pt x="25391" y="11603"/>
                </a:lnTo>
                <a:cubicBezTo>
                  <a:pt x="25377" y="11603"/>
                  <a:pt x="25349" y="11603"/>
                  <a:pt x="25332" y="11615"/>
                </a:cubicBezTo>
                <a:lnTo>
                  <a:pt x="25332" y="11615"/>
                </a:lnTo>
                <a:cubicBezTo>
                  <a:pt x="25349" y="11656"/>
                  <a:pt x="25378" y="11685"/>
                  <a:pt x="25407" y="11714"/>
                </a:cubicBezTo>
                <a:cubicBezTo>
                  <a:pt x="25439" y="11746"/>
                  <a:pt x="25471" y="11794"/>
                  <a:pt x="25503" y="11826"/>
                </a:cubicBezTo>
                <a:cubicBezTo>
                  <a:pt x="25535" y="11858"/>
                  <a:pt x="25583" y="11890"/>
                  <a:pt x="25615" y="11922"/>
                </a:cubicBezTo>
                <a:cubicBezTo>
                  <a:pt x="25679" y="11970"/>
                  <a:pt x="25758" y="12018"/>
                  <a:pt x="25822" y="12065"/>
                </a:cubicBezTo>
                <a:cubicBezTo>
                  <a:pt x="25838" y="12050"/>
                  <a:pt x="25838" y="12034"/>
                  <a:pt x="25854" y="12034"/>
                </a:cubicBezTo>
                <a:cubicBezTo>
                  <a:pt x="25854" y="12034"/>
                  <a:pt x="25838" y="12050"/>
                  <a:pt x="25822" y="12065"/>
                </a:cubicBezTo>
                <a:cubicBezTo>
                  <a:pt x="25864" y="12079"/>
                  <a:pt x="25882" y="12093"/>
                  <a:pt x="25918" y="12107"/>
                </a:cubicBezTo>
                <a:lnTo>
                  <a:pt x="25918" y="12107"/>
                </a:lnTo>
                <a:cubicBezTo>
                  <a:pt x="25918" y="12109"/>
                  <a:pt x="25918" y="12111"/>
                  <a:pt x="25918" y="12113"/>
                </a:cubicBezTo>
                <a:cubicBezTo>
                  <a:pt x="25982" y="12145"/>
                  <a:pt x="26046" y="12145"/>
                  <a:pt x="26110" y="12161"/>
                </a:cubicBezTo>
                <a:cubicBezTo>
                  <a:pt x="26195" y="12181"/>
                  <a:pt x="26290" y="12193"/>
                  <a:pt x="26389" y="12193"/>
                </a:cubicBezTo>
                <a:cubicBezTo>
                  <a:pt x="26529" y="12193"/>
                  <a:pt x="26678" y="12169"/>
                  <a:pt x="26828" y="12113"/>
                </a:cubicBezTo>
                <a:cubicBezTo>
                  <a:pt x="26860" y="12097"/>
                  <a:pt x="26876" y="12081"/>
                  <a:pt x="26908" y="12081"/>
                </a:cubicBezTo>
                <a:cubicBezTo>
                  <a:pt x="27307" y="11890"/>
                  <a:pt x="27434" y="11475"/>
                  <a:pt x="27610" y="11060"/>
                </a:cubicBezTo>
                <a:cubicBezTo>
                  <a:pt x="27655" y="10954"/>
                  <a:pt x="27701" y="10833"/>
                  <a:pt x="27760" y="10725"/>
                </a:cubicBezTo>
                <a:lnTo>
                  <a:pt x="27760" y="10725"/>
                </a:lnTo>
                <a:cubicBezTo>
                  <a:pt x="27677" y="10734"/>
                  <a:pt x="27648" y="10862"/>
                  <a:pt x="27575" y="10862"/>
                </a:cubicBezTo>
                <a:cubicBezTo>
                  <a:pt x="27558" y="10862"/>
                  <a:pt x="27538" y="10855"/>
                  <a:pt x="27514" y="10837"/>
                </a:cubicBezTo>
                <a:lnTo>
                  <a:pt x="27514" y="10837"/>
                </a:lnTo>
                <a:cubicBezTo>
                  <a:pt x="27536" y="10850"/>
                  <a:pt x="27554" y="10856"/>
                  <a:pt x="27571" y="10856"/>
                </a:cubicBezTo>
                <a:cubicBezTo>
                  <a:pt x="27650" y="10856"/>
                  <a:pt x="27677" y="10722"/>
                  <a:pt x="27769" y="10709"/>
                </a:cubicBezTo>
                <a:lnTo>
                  <a:pt x="27769" y="10709"/>
                </a:lnTo>
                <a:cubicBezTo>
                  <a:pt x="27766" y="10714"/>
                  <a:pt x="27763" y="10720"/>
                  <a:pt x="27760" y="10725"/>
                </a:cubicBezTo>
                <a:lnTo>
                  <a:pt x="27760" y="10725"/>
                </a:lnTo>
                <a:cubicBezTo>
                  <a:pt x="27763" y="10725"/>
                  <a:pt x="27766" y="10725"/>
                  <a:pt x="27769" y="10725"/>
                </a:cubicBezTo>
                <a:cubicBezTo>
                  <a:pt x="27897" y="10470"/>
                  <a:pt x="28073" y="10246"/>
                  <a:pt x="28392" y="10102"/>
                </a:cubicBezTo>
                <a:cubicBezTo>
                  <a:pt x="28232" y="10055"/>
                  <a:pt x="28089" y="9991"/>
                  <a:pt x="27945" y="9911"/>
                </a:cubicBezTo>
                <a:cubicBezTo>
                  <a:pt x="27929" y="9895"/>
                  <a:pt x="27913" y="9895"/>
                  <a:pt x="27881" y="9879"/>
                </a:cubicBezTo>
                <a:lnTo>
                  <a:pt x="27881" y="9879"/>
                </a:lnTo>
                <a:cubicBezTo>
                  <a:pt x="27881" y="9879"/>
                  <a:pt x="27881" y="9879"/>
                  <a:pt x="27881" y="9879"/>
                </a:cubicBezTo>
                <a:cubicBezTo>
                  <a:pt x="27737" y="9815"/>
                  <a:pt x="27610" y="9751"/>
                  <a:pt x="27498" y="9672"/>
                </a:cubicBezTo>
                <a:lnTo>
                  <a:pt x="27370" y="9592"/>
                </a:lnTo>
                <a:cubicBezTo>
                  <a:pt x="27307" y="9560"/>
                  <a:pt x="27243" y="9528"/>
                  <a:pt x="27179" y="9496"/>
                </a:cubicBezTo>
                <a:cubicBezTo>
                  <a:pt x="27147" y="9480"/>
                  <a:pt x="27099" y="9464"/>
                  <a:pt x="27067" y="9448"/>
                </a:cubicBezTo>
                <a:cubicBezTo>
                  <a:pt x="27003" y="9416"/>
                  <a:pt x="26939" y="9384"/>
                  <a:pt x="26876" y="9368"/>
                </a:cubicBezTo>
                <a:cubicBezTo>
                  <a:pt x="26709" y="9313"/>
                  <a:pt x="26531" y="9270"/>
                  <a:pt x="26351" y="9270"/>
                </a:cubicBezTo>
                <a:close/>
                <a:moveTo>
                  <a:pt x="25647" y="14028"/>
                </a:moveTo>
                <a:cubicBezTo>
                  <a:pt x="25615" y="14028"/>
                  <a:pt x="25567" y="14044"/>
                  <a:pt x="25535" y="14044"/>
                </a:cubicBezTo>
                <a:cubicBezTo>
                  <a:pt x="25535" y="14044"/>
                  <a:pt x="25535" y="14044"/>
                  <a:pt x="25535" y="14044"/>
                </a:cubicBezTo>
                <a:lnTo>
                  <a:pt x="25535" y="14044"/>
                </a:lnTo>
                <a:cubicBezTo>
                  <a:pt x="25487" y="14060"/>
                  <a:pt x="25439" y="14092"/>
                  <a:pt x="25407" y="14108"/>
                </a:cubicBezTo>
                <a:cubicBezTo>
                  <a:pt x="25359" y="14140"/>
                  <a:pt x="25328" y="14172"/>
                  <a:pt x="25296" y="14220"/>
                </a:cubicBezTo>
                <a:cubicBezTo>
                  <a:pt x="25200" y="14348"/>
                  <a:pt x="25216" y="14507"/>
                  <a:pt x="25375" y="14619"/>
                </a:cubicBezTo>
                <a:cubicBezTo>
                  <a:pt x="25391" y="14619"/>
                  <a:pt x="25391" y="14635"/>
                  <a:pt x="25391" y="14635"/>
                </a:cubicBezTo>
                <a:cubicBezTo>
                  <a:pt x="25663" y="14539"/>
                  <a:pt x="25758" y="14348"/>
                  <a:pt x="25647" y="14028"/>
                </a:cubicBezTo>
                <a:close/>
                <a:moveTo>
                  <a:pt x="926" y="15704"/>
                </a:moveTo>
                <a:cubicBezTo>
                  <a:pt x="926" y="15720"/>
                  <a:pt x="926" y="15736"/>
                  <a:pt x="942" y="15752"/>
                </a:cubicBezTo>
                <a:lnTo>
                  <a:pt x="926" y="15752"/>
                </a:lnTo>
                <a:cubicBezTo>
                  <a:pt x="926" y="15736"/>
                  <a:pt x="926" y="15720"/>
                  <a:pt x="926" y="15704"/>
                </a:cubicBezTo>
                <a:close/>
                <a:moveTo>
                  <a:pt x="335" y="15401"/>
                </a:moveTo>
                <a:cubicBezTo>
                  <a:pt x="272" y="15401"/>
                  <a:pt x="192" y="15401"/>
                  <a:pt x="128" y="15417"/>
                </a:cubicBezTo>
                <a:cubicBezTo>
                  <a:pt x="128" y="15417"/>
                  <a:pt x="128" y="15417"/>
                  <a:pt x="128" y="15417"/>
                </a:cubicBezTo>
                <a:lnTo>
                  <a:pt x="128" y="15417"/>
                </a:lnTo>
                <a:cubicBezTo>
                  <a:pt x="96" y="15433"/>
                  <a:pt x="64" y="15433"/>
                  <a:pt x="32" y="15449"/>
                </a:cubicBezTo>
                <a:cubicBezTo>
                  <a:pt x="16" y="15497"/>
                  <a:pt x="32" y="15545"/>
                  <a:pt x="16" y="15592"/>
                </a:cubicBezTo>
                <a:cubicBezTo>
                  <a:pt x="0" y="15928"/>
                  <a:pt x="176" y="16151"/>
                  <a:pt x="415" y="16311"/>
                </a:cubicBezTo>
                <a:cubicBezTo>
                  <a:pt x="479" y="16200"/>
                  <a:pt x="574" y="16089"/>
                  <a:pt x="653" y="15962"/>
                </a:cubicBezTo>
                <a:lnTo>
                  <a:pt x="653" y="15962"/>
                </a:lnTo>
                <a:cubicBezTo>
                  <a:pt x="574" y="16089"/>
                  <a:pt x="479" y="16200"/>
                  <a:pt x="415" y="16327"/>
                </a:cubicBezTo>
                <a:cubicBezTo>
                  <a:pt x="623" y="16470"/>
                  <a:pt x="878" y="16566"/>
                  <a:pt x="1070" y="16678"/>
                </a:cubicBezTo>
                <a:cubicBezTo>
                  <a:pt x="1421" y="16438"/>
                  <a:pt x="1469" y="16167"/>
                  <a:pt x="1341" y="15944"/>
                </a:cubicBezTo>
                <a:lnTo>
                  <a:pt x="1341" y="15944"/>
                </a:lnTo>
                <a:cubicBezTo>
                  <a:pt x="1293" y="16023"/>
                  <a:pt x="1229" y="16119"/>
                  <a:pt x="1133" y="16151"/>
                </a:cubicBezTo>
                <a:cubicBezTo>
                  <a:pt x="1229" y="16103"/>
                  <a:pt x="1293" y="16023"/>
                  <a:pt x="1341" y="15928"/>
                </a:cubicBezTo>
                <a:cubicBezTo>
                  <a:pt x="1261" y="15800"/>
                  <a:pt x="1133" y="15672"/>
                  <a:pt x="958" y="15576"/>
                </a:cubicBezTo>
                <a:cubicBezTo>
                  <a:pt x="910" y="15545"/>
                  <a:pt x="862" y="15513"/>
                  <a:pt x="798" y="15497"/>
                </a:cubicBezTo>
                <a:cubicBezTo>
                  <a:pt x="655" y="15433"/>
                  <a:pt x="495" y="15401"/>
                  <a:pt x="351" y="15401"/>
                </a:cubicBezTo>
                <a:cubicBezTo>
                  <a:pt x="319" y="15497"/>
                  <a:pt x="303" y="15592"/>
                  <a:pt x="272" y="15688"/>
                </a:cubicBezTo>
                <a:cubicBezTo>
                  <a:pt x="303" y="15592"/>
                  <a:pt x="319" y="15497"/>
                  <a:pt x="335" y="15401"/>
                </a:cubicBezTo>
                <a:close/>
                <a:moveTo>
                  <a:pt x="21444" y="15684"/>
                </a:moveTo>
                <a:cubicBezTo>
                  <a:pt x="21005" y="15684"/>
                  <a:pt x="20472" y="16443"/>
                  <a:pt x="20013" y="16694"/>
                </a:cubicBezTo>
                <a:cubicBezTo>
                  <a:pt x="20124" y="16772"/>
                  <a:pt x="20239" y="16803"/>
                  <a:pt x="20357" y="16803"/>
                </a:cubicBezTo>
                <a:cubicBezTo>
                  <a:pt x="20695" y="16803"/>
                  <a:pt x="21059" y="16544"/>
                  <a:pt x="21449" y="16390"/>
                </a:cubicBezTo>
                <a:cubicBezTo>
                  <a:pt x="21577" y="16343"/>
                  <a:pt x="21705" y="16311"/>
                  <a:pt x="21832" y="16295"/>
                </a:cubicBezTo>
                <a:cubicBezTo>
                  <a:pt x="21864" y="16295"/>
                  <a:pt x="21896" y="16288"/>
                  <a:pt x="21928" y="16288"/>
                </a:cubicBezTo>
                <a:cubicBezTo>
                  <a:pt x="21944" y="16288"/>
                  <a:pt x="21960" y="16289"/>
                  <a:pt x="21976" y="16295"/>
                </a:cubicBezTo>
                <a:cubicBezTo>
                  <a:pt x="21830" y="15846"/>
                  <a:pt x="21647" y="15684"/>
                  <a:pt x="21444" y="15684"/>
                </a:cubicBezTo>
                <a:close/>
                <a:moveTo>
                  <a:pt x="15576" y="16837"/>
                </a:moveTo>
                <a:cubicBezTo>
                  <a:pt x="15579" y="16842"/>
                  <a:pt x="15581" y="16847"/>
                  <a:pt x="15583" y="16851"/>
                </a:cubicBezTo>
                <a:lnTo>
                  <a:pt x="15583" y="16851"/>
                </a:lnTo>
                <a:cubicBezTo>
                  <a:pt x="15554" y="16892"/>
                  <a:pt x="15527" y="16922"/>
                  <a:pt x="15513" y="16965"/>
                </a:cubicBezTo>
                <a:cubicBezTo>
                  <a:pt x="15529" y="16917"/>
                  <a:pt x="15561" y="16885"/>
                  <a:pt x="15576" y="16837"/>
                </a:cubicBezTo>
                <a:close/>
                <a:moveTo>
                  <a:pt x="14810" y="16917"/>
                </a:moveTo>
                <a:lnTo>
                  <a:pt x="14810" y="16917"/>
                </a:lnTo>
                <a:cubicBezTo>
                  <a:pt x="14794" y="16949"/>
                  <a:pt x="14794" y="16981"/>
                  <a:pt x="14779" y="16997"/>
                </a:cubicBezTo>
                <a:cubicBezTo>
                  <a:pt x="14794" y="16965"/>
                  <a:pt x="14794" y="16949"/>
                  <a:pt x="14810" y="16917"/>
                </a:cubicBezTo>
                <a:close/>
                <a:moveTo>
                  <a:pt x="15513" y="16965"/>
                </a:moveTo>
                <a:cubicBezTo>
                  <a:pt x="15449" y="17077"/>
                  <a:pt x="15449" y="17172"/>
                  <a:pt x="15561" y="17268"/>
                </a:cubicBezTo>
                <a:cubicBezTo>
                  <a:pt x="15433" y="17172"/>
                  <a:pt x="15449" y="17077"/>
                  <a:pt x="15513" y="16965"/>
                </a:cubicBezTo>
                <a:close/>
                <a:moveTo>
                  <a:pt x="16247" y="16742"/>
                </a:moveTo>
                <a:lnTo>
                  <a:pt x="16247" y="16742"/>
                </a:lnTo>
                <a:cubicBezTo>
                  <a:pt x="16246" y="16747"/>
                  <a:pt x="16246" y="16753"/>
                  <a:pt x="16246" y="16758"/>
                </a:cubicBezTo>
                <a:lnTo>
                  <a:pt x="16246" y="16758"/>
                </a:lnTo>
                <a:cubicBezTo>
                  <a:pt x="16166" y="16806"/>
                  <a:pt x="16087" y="16822"/>
                  <a:pt x="16087" y="16869"/>
                </a:cubicBezTo>
                <a:cubicBezTo>
                  <a:pt x="16055" y="17061"/>
                  <a:pt x="15928" y="17188"/>
                  <a:pt x="15816" y="17348"/>
                </a:cubicBezTo>
                <a:cubicBezTo>
                  <a:pt x="15912" y="17188"/>
                  <a:pt x="16055" y="17061"/>
                  <a:pt x="16087" y="16853"/>
                </a:cubicBezTo>
                <a:cubicBezTo>
                  <a:pt x="16087" y="16821"/>
                  <a:pt x="16167" y="16805"/>
                  <a:pt x="16247" y="16742"/>
                </a:cubicBezTo>
                <a:close/>
                <a:moveTo>
                  <a:pt x="15561" y="17268"/>
                </a:moveTo>
                <a:cubicBezTo>
                  <a:pt x="15592" y="17284"/>
                  <a:pt x="15608" y="17316"/>
                  <a:pt x="15640" y="17364"/>
                </a:cubicBezTo>
                <a:cubicBezTo>
                  <a:pt x="15608" y="17332"/>
                  <a:pt x="15576" y="17284"/>
                  <a:pt x="15561" y="17268"/>
                </a:cubicBezTo>
                <a:close/>
                <a:moveTo>
                  <a:pt x="15752" y="17587"/>
                </a:moveTo>
                <a:cubicBezTo>
                  <a:pt x="15703" y="17626"/>
                  <a:pt x="15649" y="17671"/>
                  <a:pt x="15625" y="17729"/>
                </a:cubicBezTo>
                <a:lnTo>
                  <a:pt x="15625" y="17729"/>
                </a:lnTo>
                <a:cubicBezTo>
                  <a:pt x="15642" y="17670"/>
                  <a:pt x="15700" y="17629"/>
                  <a:pt x="15752" y="17587"/>
                </a:cubicBezTo>
                <a:close/>
                <a:moveTo>
                  <a:pt x="15555" y="17902"/>
                </a:moveTo>
                <a:lnTo>
                  <a:pt x="15513" y="17938"/>
                </a:lnTo>
                <a:cubicBezTo>
                  <a:pt x="15525" y="17926"/>
                  <a:pt x="15539" y="17914"/>
                  <a:pt x="15555" y="17902"/>
                </a:cubicBezTo>
                <a:close/>
                <a:moveTo>
                  <a:pt x="15513" y="17938"/>
                </a:moveTo>
                <a:lnTo>
                  <a:pt x="15513" y="17938"/>
                </a:lnTo>
                <a:cubicBezTo>
                  <a:pt x="15561" y="17954"/>
                  <a:pt x="15592" y="18002"/>
                  <a:pt x="15640" y="18002"/>
                </a:cubicBezTo>
                <a:cubicBezTo>
                  <a:pt x="15592" y="18002"/>
                  <a:pt x="15545" y="17970"/>
                  <a:pt x="15513" y="17938"/>
                </a:cubicBezTo>
                <a:close/>
                <a:moveTo>
                  <a:pt x="15761" y="17951"/>
                </a:moveTo>
                <a:cubicBezTo>
                  <a:pt x="15762" y="17992"/>
                  <a:pt x="15745" y="18012"/>
                  <a:pt x="15703" y="18012"/>
                </a:cubicBezTo>
                <a:cubicBezTo>
                  <a:pt x="15686" y="18012"/>
                  <a:pt x="15665" y="18009"/>
                  <a:pt x="15640" y="18002"/>
                </a:cubicBezTo>
                <a:lnTo>
                  <a:pt x="15640" y="18002"/>
                </a:lnTo>
                <a:cubicBezTo>
                  <a:pt x="15659" y="18005"/>
                  <a:pt x="15676" y="18006"/>
                  <a:pt x="15690" y="18006"/>
                </a:cubicBezTo>
                <a:cubicBezTo>
                  <a:pt x="15738" y="18006"/>
                  <a:pt x="15759" y="17991"/>
                  <a:pt x="15761" y="17951"/>
                </a:cubicBezTo>
                <a:close/>
                <a:moveTo>
                  <a:pt x="15854" y="17772"/>
                </a:moveTo>
                <a:lnTo>
                  <a:pt x="15854" y="17772"/>
                </a:lnTo>
                <a:cubicBezTo>
                  <a:pt x="15854" y="17801"/>
                  <a:pt x="15865" y="17830"/>
                  <a:pt x="15880" y="17859"/>
                </a:cubicBezTo>
                <a:cubicBezTo>
                  <a:pt x="15928" y="17938"/>
                  <a:pt x="15975" y="18002"/>
                  <a:pt x="16023" y="18066"/>
                </a:cubicBezTo>
                <a:cubicBezTo>
                  <a:pt x="15975" y="18002"/>
                  <a:pt x="15928" y="17938"/>
                  <a:pt x="15880" y="17875"/>
                </a:cubicBezTo>
                <a:cubicBezTo>
                  <a:pt x="15865" y="17837"/>
                  <a:pt x="15853" y="17803"/>
                  <a:pt x="15854" y="17772"/>
                </a:cubicBezTo>
                <a:close/>
                <a:moveTo>
                  <a:pt x="16263" y="16183"/>
                </a:moveTo>
                <a:cubicBezTo>
                  <a:pt x="16071" y="16199"/>
                  <a:pt x="15975" y="16247"/>
                  <a:pt x="15896" y="16327"/>
                </a:cubicBezTo>
                <a:cubicBezTo>
                  <a:pt x="15784" y="16454"/>
                  <a:pt x="15768" y="16630"/>
                  <a:pt x="15688" y="16773"/>
                </a:cubicBezTo>
                <a:cubicBezTo>
                  <a:pt x="15656" y="16773"/>
                  <a:pt x="15624" y="16789"/>
                  <a:pt x="15592" y="16789"/>
                </a:cubicBezTo>
                <a:cubicBezTo>
                  <a:pt x="15481" y="16821"/>
                  <a:pt x="15353" y="16853"/>
                  <a:pt x="15225" y="16869"/>
                </a:cubicBezTo>
                <a:cubicBezTo>
                  <a:pt x="15098" y="16869"/>
                  <a:pt x="14986" y="16885"/>
                  <a:pt x="14874" y="16901"/>
                </a:cubicBezTo>
                <a:cubicBezTo>
                  <a:pt x="14842" y="16901"/>
                  <a:pt x="14826" y="16917"/>
                  <a:pt x="14810" y="16917"/>
                </a:cubicBezTo>
                <a:cubicBezTo>
                  <a:pt x="14810" y="16917"/>
                  <a:pt x="14810" y="16917"/>
                  <a:pt x="14810" y="16917"/>
                </a:cubicBezTo>
                <a:lnTo>
                  <a:pt x="14810" y="16917"/>
                </a:lnTo>
                <a:cubicBezTo>
                  <a:pt x="14731" y="16933"/>
                  <a:pt x="14651" y="16949"/>
                  <a:pt x="14571" y="16981"/>
                </a:cubicBezTo>
                <a:cubicBezTo>
                  <a:pt x="14491" y="17013"/>
                  <a:pt x="14411" y="17045"/>
                  <a:pt x="14364" y="17109"/>
                </a:cubicBezTo>
                <a:cubicBezTo>
                  <a:pt x="14332" y="17140"/>
                  <a:pt x="14300" y="17188"/>
                  <a:pt x="14268" y="17220"/>
                </a:cubicBezTo>
                <a:cubicBezTo>
                  <a:pt x="14268" y="17236"/>
                  <a:pt x="14252" y="17252"/>
                  <a:pt x="14252" y="17252"/>
                </a:cubicBezTo>
                <a:cubicBezTo>
                  <a:pt x="14252" y="17284"/>
                  <a:pt x="14268" y="17300"/>
                  <a:pt x="14284" y="17316"/>
                </a:cubicBezTo>
                <a:cubicBezTo>
                  <a:pt x="14316" y="17380"/>
                  <a:pt x="14364" y="17444"/>
                  <a:pt x="14411" y="17476"/>
                </a:cubicBezTo>
                <a:cubicBezTo>
                  <a:pt x="14479" y="17526"/>
                  <a:pt x="14564" y="17546"/>
                  <a:pt x="14662" y="17546"/>
                </a:cubicBezTo>
                <a:cubicBezTo>
                  <a:pt x="14750" y="17546"/>
                  <a:pt x="14849" y="17530"/>
                  <a:pt x="14954" y="17508"/>
                </a:cubicBezTo>
                <a:cubicBezTo>
                  <a:pt x="15050" y="17476"/>
                  <a:pt x="15146" y="17444"/>
                  <a:pt x="15257" y="17412"/>
                </a:cubicBezTo>
                <a:lnTo>
                  <a:pt x="15289" y="17412"/>
                </a:lnTo>
                <a:cubicBezTo>
                  <a:pt x="15337" y="17332"/>
                  <a:pt x="15321" y="17236"/>
                  <a:pt x="15273" y="17172"/>
                </a:cubicBezTo>
                <a:lnTo>
                  <a:pt x="15273" y="17172"/>
                </a:lnTo>
                <a:cubicBezTo>
                  <a:pt x="15321" y="17236"/>
                  <a:pt x="15353" y="17332"/>
                  <a:pt x="15289" y="17412"/>
                </a:cubicBezTo>
                <a:cubicBezTo>
                  <a:pt x="15369" y="17380"/>
                  <a:pt x="15449" y="17364"/>
                  <a:pt x="15513" y="17348"/>
                </a:cubicBezTo>
                <a:lnTo>
                  <a:pt x="15513" y="17348"/>
                </a:lnTo>
                <a:cubicBezTo>
                  <a:pt x="15513" y="17380"/>
                  <a:pt x="15513" y="17428"/>
                  <a:pt x="15497" y="17460"/>
                </a:cubicBezTo>
                <a:cubicBezTo>
                  <a:pt x="15481" y="17635"/>
                  <a:pt x="15433" y="17811"/>
                  <a:pt x="15417" y="17986"/>
                </a:cubicBezTo>
                <a:lnTo>
                  <a:pt x="15401" y="17986"/>
                </a:lnTo>
                <a:cubicBezTo>
                  <a:pt x="15401" y="18034"/>
                  <a:pt x="15401" y="18082"/>
                  <a:pt x="15401" y="18114"/>
                </a:cubicBezTo>
                <a:cubicBezTo>
                  <a:pt x="15401" y="18066"/>
                  <a:pt x="15417" y="18034"/>
                  <a:pt x="15433" y="17986"/>
                </a:cubicBezTo>
                <a:cubicBezTo>
                  <a:pt x="15446" y="17980"/>
                  <a:pt x="15459" y="17973"/>
                  <a:pt x="15471" y="17967"/>
                </a:cubicBezTo>
                <a:lnTo>
                  <a:pt x="15471" y="17967"/>
                </a:lnTo>
                <a:cubicBezTo>
                  <a:pt x="15455" y="17980"/>
                  <a:pt x="15442" y="17993"/>
                  <a:pt x="15433" y="18002"/>
                </a:cubicBezTo>
                <a:cubicBezTo>
                  <a:pt x="15417" y="18034"/>
                  <a:pt x="15401" y="18082"/>
                  <a:pt x="15401" y="18130"/>
                </a:cubicBezTo>
                <a:cubicBezTo>
                  <a:pt x="15385" y="18162"/>
                  <a:pt x="15401" y="18194"/>
                  <a:pt x="15401" y="18210"/>
                </a:cubicBezTo>
                <a:cubicBezTo>
                  <a:pt x="15401" y="18337"/>
                  <a:pt x="15433" y="18449"/>
                  <a:pt x="15497" y="18545"/>
                </a:cubicBezTo>
                <a:cubicBezTo>
                  <a:pt x="15513" y="18529"/>
                  <a:pt x="15545" y="18513"/>
                  <a:pt x="15561" y="18513"/>
                </a:cubicBezTo>
                <a:cubicBezTo>
                  <a:pt x="15529" y="18529"/>
                  <a:pt x="15513" y="18545"/>
                  <a:pt x="15497" y="18545"/>
                </a:cubicBezTo>
                <a:cubicBezTo>
                  <a:pt x="15529" y="18609"/>
                  <a:pt x="15576" y="18657"/>
                  <a:pt x="15640" y="18689"/>
                </a:cubicBezTo>
                <a:cubicBezTo>
                  <a:pt x="15640" y="18689"/>
                  <a:pt x="15640" y="18704"/>
                  <a:pt x="15656" y="18704"/>
                </a:cubicBezTo>
                <a:cubicBezTo>
                  <a:pt x="15736" y="18609"/>
                  <a:pt x="15800" y="18513"/>
                  <a:pt x="15880" y="18401"/>
                </a:cubicBezTo>
                <a:cubicBezTo>
                  <a:pt x="15910" y="18341"/>
                  <a:pt x="15940" y="18295"/>
                  <a:pt x="15970" y="18236"/>
                </a:cubicBezTo>
                <a:lnTo>
                  <a:pt x="15970" y="18236"/>
                </a:lnTo>
                <a:cubicBezTo>
                  <a:pt x="15972" y="18238"/>
                  <a:pt x="15974" y="18240"/>
                  <a:pt x="15975" y="18242"/>
                </a:cubicBezTo>
                <a:cubicBezTo>
                  <a:pt x="15991" y="18194"/>
                  <a:pt x="16023" y="18146"/>
                  <a:pt x="16039" y="18098"/>
                </a:cubicBezTo>
                <a:cubicBezTo>
                  <a:pt x="16039" y="18082"/>
                  <a:pt x="16023" y="18082"/>
                  <a:pt x="16023" y="18066"/>
                </a:cubicBezTo>
                <a:lnTo>
                  <a:pt x="16023" y="18066"/>
                </a:lnTo>
                <a:cubicBezTo>
                  <a:pt x="16023" y="18066"/>
                  <a:pt x="16039" y="18082"/>
                  <a:pt x="16039" y="18098"/>
                </a:cubicBezTo>
                <a:cubicBezTo>
                  <a:pt x="16087" y="17986"/>
                  <a:pt x="16119" y="17891"/>
                  <a:pt x="16167" y="17779"/>
                </a:cubicBezTo>
                <a:cubicBezTo>
                  <a:pt x="16164" y="17776"/>
                  <a:pt x="16160" y="17772"/>
                  <a:pt x="16157" y="17769"/>
                </a:cubicBezTo>
                <a:lnTo>
                  <a:pt x="16157" y="17769"/>
                </a:lnTo>
                <a:cubicBezTo>
                  <a:pt x="16185" y="17723"/>
                  <a:pt x="16200" y="17664"/>
                  <a:pt x="16215" y="17619"/>
                </a:cubicBezTo>
                <a:cubicBezTo>
                  <a:pt x="16167" y="17536"/>
                  <a:pt x="16085" y="17462"/>
                  <a:pt x="16085" y="17377"/>
                </a:cubicBezTo>
                <a:lnTo>
                  <a:pt x="16085" y="17377"/>
                </a:lnTo>
                <a:cubicBezTo>
                  <a:pt x="16085" y="17461"/>
                  <a:pt x="16167" y="17532"/>
                  <a:pt x="16215" y="17603"/>
                </a:cubicBezTo>
                <a:cubicBezTo>
                  <a:pt x="16279" y="17380"/>
                  <a:pt x="16295" y="17125"/>
                  <a:pt x="16311" y="16853"/>
                </a:cubicBezTo>
                <a:cubicBezTo>
                  <a:pt x="16311" y="16646"/>
                  <a:pt x="16295" y="16422"/>
                  <a:pt x="16263" y="16183"/>
                </a:cubicBezTo>
                <a:close/>
                <a:moveTo>
                  <a:pt x="24178" y="19343"/>
                </a:moveTo>
                <a:cubicBezTo>
                  <a:pt x="24179" y="19346"/>
                  <a:pt x="24180" y="19349"/>
                  <a:pt x="24181" y="19351"/>
                </a:cubicBezTo>
                <a:lnTo>
                  <a:pt x="24181" y="19351"/>
                </a:lnTo>
                <a:cubicBezTo>
                  <a:pt x="24185" y="19348"/>
                  <a:pt x="24190" y="19346"/>
                  <a:pt x="24194" y="19343"/>
                </a:cubicBezTo>
                <a:close/>
                <a:moveTo>
                  <a:pt x="25375" y="19662"/>
                </a:move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close/>
                <a:moveTo>
                  <a:pt x="25966" y="19758"/>
                </a:moveTo>
                <a:cubicBezTo>
                  <a:pt x="25966" y="19758"/>
                  <a:pt x="25966" y="19758"/>
                  <a:pt x="25966" y="19758"/>
                </a:cubicBezTo>
                <a:lnTo>
                  <a:pt x="25966" y="19758"/>
                </a:lnTo>
                <a:cubicBezTo>
                  <a:pt x="25966" y="19758"/>
                  <a:pt x="25966" y="19758"/>
                  <a:pt x="25966" y="19758"/>
                </a:cubicBezTo>
                <a:close/>
                <a:moveTo>
                  <a:pt x="25966" y="19758"/>
                </a:moveTo>
                <a:cubicBezTo>
                  <a:pt x="25998" y="19774"/>
                  <a:pt x="26030" y="19806"/>
                  <a:pt x="26062" y="19822"/>
                </a:cubicBezTo>
                <a:cubicBezTo>
                  <a:pt x="26030" y="19806"/>
                  <a:pt x="25998" y="19790"/>
                  <a:pt x="25966" y="19758"/>
                </a:cubicBezTo>
                <a:close/>
                <a:moveTo>
                  <a:pt x="25966" y="19758"/>
                </a:moveTo>
                <a:cubicBezTo>
                  <a:pt x="25921" y="19855"/>
                  <a:pt x="25894" y="19912"/>
                  <a:pt x="25892" y="19957"/>
                </a:cubicBezTo>
                <a:lnTo>
                  <a:pt x="25892" y="19957"/>
                </a:lnTo>
                <a:cubicBezTo>
                  <a:pt x="25889" y="19912"/>
                  <a:pt x="25917" y="19856"/>
                  <a:pt x="25966" y="19758"/>
                </a:cubicBezTo>
                <a:close/>
                <a:moveTo>
                  <a:pt x="25359" y="19662"/>
                </a:moveTo>
                <a:cubicBezTo>
                  <a:pt x="25359" y="19668"/>
                  <a:pt x="25359" y="19674"/>
                  <a:pt x="25359" y="19679"/>
                </a:cubicBezTo>
                <a:lnTo>
                  <a:pt x="25359" y="19679"/>
                </a:lnTo>
                <a:cubicBezTo>
                  <a:pt x="25365" y="19674"/>
                  <a:pt x="25370" y="19668"/>
                  <a:pt x="25375" y="19662"/>
                </a:cubicBezTo>
                <a:lnTo>
                  <a:pt x="25375" y="19662"/>
                </a:lnTo>
                <a:cubicBezTo>
                  <a:pt x="25359" y="19854"/>
                  <a:pt x="25328" y="19917"/>
                  <a:pt x="25216" y="19949"/>
                </a:cubicBezTo>
                <a:cubicBezTo>
                  <a:pt x="25324" y="19918"/>
                  <a:pt x="25357" y="19857"/>
                  <a:pt x="25359" y="19679"/>
                </a:cubicBezTo>
                <a:lnTo>
                  <a:pt x="25359" y="19679"/>
                </a:lnTo>
                <a:cubicBezTo>
                  <a:pt x="25261" y="19776"/>
                  <a:pt x="25103" y="19799"/>
                  <a:pt x="25088" y="19965"/>
                </a:cubicBezTo>
                <a:cubicBezTo>
                  <a:pt x="25104" y="19790"/>
                  <a:pt x="25264" y="19774"/>
                  <a:pt x="25359" y="19662"/>
                </a:cubicBezTo>
                <a:close/>
                <a:moveTo>
                  <a:pt x="23780" y="19650"/>
                </a:moveTo>
                <a:cubicBezTo>
                  <a:pt x="23780" y="19696"/>
                  <a:pt x="23797" y="19744"/>
                  <a:pt x="23843" y="19838"/>
                </a:cubicBezTo>
                <a:cubicBezTo>
                  <a:pt x="23841" y="19838"/>
                  <a:pt x="23839" y="19839"/>
                  <a:pt x="23838" y="19840"/>
                </a:cubicBezTo>
                <a:lnTo>
                  <a:pt x="23838" y="19840"/>
                </a:lnTo>
                <a:cubicBezTo>
                  <a:pt x="23839" y="19844"/>
                  <a:pt x="23841" y="19849"/>
                  <a:pt x="23843" y="19854"/>
                </a:cubicBezTo>
                <a:cubicBezTo>
                  <a:pt x="23762" y="19881"/>
                  <a:pt x="23738" y="19922"/>
                  <a:pt x="23738" y="19972"/>
                </a:cubicBezTo>
                <a:lnTo>
                  <a:pt x="23738" y="19972"/>
                </a:lnTo>
                <a:cubicBezTo>
                  <a:pt x="23737" y="19920"/>
                  <a:pt x="23759" y="19874"/>
                  <a:pt x="23838" y="19840"/>
                </a:cubicBezTo>
                <a:lnTo>
                  <a:pt x="23838" y="19840"/>
                </a:lnTo>
                <a:cubicBezTo>
                  <a:pt x="23795" y="19741"/>
                  <a:pt x="23780" y="19694"/>
                  <a:pt x="23780" y="19650"/>
                </a:cubicBezTo>
                <a:close/>
                <a:moveTo>
                  <a:pt x="25631" y="19870"/>
                </a:moveTo>
                <a:cubicBezTo>
                  <a:pt x="25687" y="19926"/>
                  <a:pt x="25710" y="19949"/>
                  <a:pt x="25707" y="19988"/>
                </a:cubicBezTo>
                <a:lnTo>
                  <a:pt x="25707" y="19988"/>
                </a:lnTo>
                <a:cubicBezTo>
                  <a:pt x="25704" y="19955"/>
                  <a:pt x="25680" y="19927"/>
                  <a:pt x="25631" y="19870"/>
                </a:cubicBezTo>
                <a:close/>
                <a:moveTo>
                  <a:pt x="26317" y="19965"/>
                </a:moveTo>
                <a:lnTo>
                  <a:pt x="26317" y="19965"/>
                </a:lnTo>
                <a:cubicBezTo>
                  <a:pt x="26340" y="19988"/>
                  <a:pt x="26347" y="20011"/>
                  <a:pt x="26347" y="20034"/>
                </a:cubicBezTo>
                <a:lnTo>
                  <a:pt x="26347" y="20034"/>
                </a:lnTo>
                <a:cubicBezTo>
                  <a:pt x="26347" y="20010"/>
                  <a:pt x="26339" y="19988"/>
                  <a:pt x="26317" y="19965"/>
                </a:cubicBezTo>
                <a:close/>
                <a:moveTo>
                  <a:pt x="25707" y="19988"/>
                </a:moveTo>
                <a:lnTo>
                  <a:pt x="25707" y="19988"/>
                </a:lnTo>
                <a:cubicBezTo>
                  <a:pt x="25710" y="20018"/>
                  <a:pt x="25695" y="20052"/>
                  <a:pt x="25667" y="20115"/>
                </a:cubicBezTo>
                <a:lnTo>
                  <a:pt x="25667" y="20115"/>
                </a:lnTo>
                <a:cubicBezTo>
                  <a:pt x="25666" y="20113"/>
                  <a:pt x="25664" y="20111"/>
                  <a:pt x="25663" y="20109"/>
                </a:cubicBezTo>
                <a:cubicBezTo>
                  <a:pt x="25689" y="20050"/>
                  <a:pt x="25704" y="20015"/>
                  <a:pt x="25707" y="19988"/>
                </a:cubicBezTo>
                <a:close/>
                <a:moveTo>
                  <a:pt x="25892" y="19957"/>
                </a:moveTo>
                <a:cubicBezTo>
                  <a:pt x="25895" y="20015"/>
                  <a:pt x="25946" y="20059"/>
                  <a:pt x="26062" y="20157"/>
                </a:cubicBezTo>
                <a:lnTo>
                  <a:pt x="26062" y="20157"/>
                </a:lnTo>
                <a:cubicBezTo>
                  <a:pt x="25938" y="20062"/>
                  <a:pt x="25888" y="20023"/>
                  <a:pt x="25892" y="19957"/>
                </a:cubicBezTo>
                <a:close/>
                <a:moveTo>
                  <a:pt x="26274" y="19960"/>
                </a:moveTo>
                <a:cubicBezTo>
                  <a:pt x="26287" y="19960"/>
                  <a:pt x="26302" y="19962"/>
                  <a:pt x="26317" y="19965"/>
                </a:cubicBezTo>
                <a:cubicBezTo>
                  <a:pt x="26308" y="19964"/>
                  <a:pt x="26299" y="19964"/>
                  <a:pt x="26290" y="19964"/>
                </a:cubicBezTo>
                <a:cubicBezTo>
                  <a:pt x="26167" y="19964"/>
                  <a:pt x="26121" y="20067"/>
                  <a:pt x="26062" y="20157"/>
                </a:cubicBezTo>
                <a:cubicBezTo>
                  <a:pt x="26119" y="20071"/>
                  <a:pt x="26163" y="19960"/>
                  <a:pt x="26274" y="19960"/>
                </a:cubicBezTo>
                <a:close/>
                <a:moveTo>
                  <a:pt x="23738" y="19972"/>
                </a:moveTo>
                <a:cubicBezTo>
                  <a:pt x="23738" y="20040"/>
                  <a:pt x="23777" y="20118"/>
                  <a:pt x="23779" y="20198"/>
                </a:cubicBezTo>
                <a:lnTo>
                  <a:pt x="23779" y="20198"/>
                </a:lnTo>
                <a:cubicBezTo>
                  <a:pt x="23777" y="20117"/>
                  <a:pt x="23737" y="20037"/>
                  <a:pt x="23738" y="19972"/>
                </a:cubicBezTo>
                <a:close/>
                <a:moveTo>
                  <a:pt x="26347" y="20034"/>
                </a:moveTo>
                <a:cubicBezTo>
                  <a:pt x="26347" y="20080"/>
                  <a:pt x="26318" y="20126"/>
                  <a:pt x="26316" y="20167"/>
                </a:cubicBezTo>
                <a:lnTo>
                  <a:pt x="26316" y="20167"/>
                </a:lnTo>
                <a:cubicBezTo>
                  <a:pt x="26317" y="20191"/>
                  <a:pt x="26330" y="20214"/>
                  <a:pt x="26365" y="20237"/>
                </a:cubicBezTo>
                <a:cubicBezTo>
                  <a:pt x="26326" y="20217"/>
                  <a:pt x="26315" y="20193"/>
                  <a:pt x="26316" y="20167"/>
                </a:cubicBezTo>
                <a:lnTo>
                  <a:pt x="26316" y="20167"/>
                </a:lnTo>
                <a:cubicBezTo>
                  <a:pt x="26315" y="20125"/>
                  <a:pt x="26347" y="20079"/>
                  <a:pt x="26347" y="20034"/>
                </a:cubicBezTo>
                <a:close/>
                <a:moveTo>
                  <a:pt x="26477" y="20029"/>
                </a:moveTo>
                <a:cubicBezTo>
                  <a:pt x="26477" y="20125"/>
                  <a:pt x="26445" y="20189"/>
                  <a:pt x="26365" y="20237"/>
                </a:cubicBezTo>
                <a:cubicBezTo>
                  <a:pt x="26445" y="20189"/>
                  <a:pt x="26461" y="20125"/>
                  <a:pt x="26477" y="20029"/>
                </a:cubicBezTo>
                <a:close/>
                <a:moveTo>
                  <a:pt x="23572" y="20013"/>
                </a:moveTo>
                <a:cubicBezTo>
                  <a:pt x="23572" y="20109"/>
                  <a:pt x="23572" y="20205"/>
                  <a:pt x="23556" y="20300"/>
                </a:cubicBezTo>
                <a:cubicBezTo>
                  <a:pt x="23556" y="20205"/>
                  <a:pt x="23572" y="20109"/>
                  <a:pt x="23572" y="20013"/>
                </a:cubicBezTo>
                <a:close/>
                <a:moveTo>
                  <a:pt x="23556" y="20300"/>
                </a:moveTo>
                <a:cubicBezTo>
                  <a:pt x="23523" y="20333"/>
                  <a:pt x="23489" y="20360"/>
                  <a:pt x="23452" y="20377"/>
                </a:cubicBezTo>
                <a:lnTo>
                  <a:pt x="23452" y="20377"/>
                </a:lnTo>
                <a:cubicBezTo>
                  <a:pt x="23486" y="20358"/>
                  <a:pt x="23520" y="20331"/>
                  <a:pt x="23556" y="20300"/>
                </a:cubicBezTo>
                <a:close/>
                <a:moveTo>
                  <a:pt x="25667" y="20115"/>
                </a:moveTo>
                <a:cubicBezTo>
                  <a:pt x="25730" y="20208"/>
                  <a:pt x="25808" y="20287"/>
                  <a:pt x="25870" y="20380"/>
                </a:cubicBezTo>
                <a:cubicBezTo>
                  <a:pt x="25806" y="20284"/>
                  <a:pt x="25727" y="20205"/>
                  <a:pt x="25663" y="20125"/>
                </a:cubicBezTo>
                <a:cubicBezTo>
                  <a:pt x="25664" y="20122"/>
                  <a:pt x="25666" y="20118"/>
                  <a:pt x="25667" y="20115"/>
                </a:cubicBezTo>
                <a:close/>
                <a:moveTo>
                  <a:pt x="23221" y="20316"/>
                </a:moveTo>
                <a:cubicBezTo>
                  <a:pt x="23276" y="20371"/>
                  <a:pt x="23328" y="20394"/>
                  <a:pt x="23377" y="20394"/>
                </a:cubicBezTo>
                <a:cubicBezTo>
                  <a:pt x="23403" y="20394"/>
                  <a:pt x="23428" y="20388"/>
                  <a:pt x="23452" y="20377"/>
                </a:cubicBezTo>
                <a:lnTo>
                  <a:pt x="23452" y="20377"/>
                </a:lnTo>
                <a:cubicBezTo>
                  <a:pt x="23425" y="20392"/>
                  <a:pt x="23397" y="20401"/>
                  <a:pt x="23369" y="20401"/>
                </a:cubicBezTo>
                <a:cubicBezTo>
                  <a:pt x="23323" y="20401"/>
                  <a:pt x="23275" y="20377"/>
                  <a:pt x="23221" y="20316"/>
                </a:cubicBezTo>
                <a:close/>
                <a:moveTo>
                  <a:pt x="26716" y="20221"/>
                </a:moveTo>
                <a:cubicBezTo>
                  <a:pt x="26764" y="20285"/>
                  <a:pt x="26812" y="20348"/>
                  <a:pt x="26860" y="20428"/>
                </a:cubicBezTo>
                <a:cubicBezTo>
                  <a:pt x="26812" y="20364"/>
                  <a:pt x="26764" y="20285"/>
                  <a:pt x="26716" y="20221"/>
                </a:cubicBezTo>
                <a:close/>
                <a:moveTo>
                  <a:pt x="25500" y="20159"/>
                </a:moveTo>
                <a:lnTo>
                  <a:pt x="25500" y="20159"/>
                </a:lnTo>
                <a:cubicBezTo>
                  <a:pt x="25343" y="20287"/>
                  <a:pt x="25278" y="20476"/>
                  <a:pt x="25088" y="20492"/>
                </a:cubicBezTo>
                <a:cubicBezTo>
                  <a:pt x="25008" y="20476"/>
                  <a:pt x="24929" y="20460"/>
                  <a:pt x="24849" y="20460"/>
                </a:cubicBezTo>
                <a:cubicBezTo>
                  <a:pt x="24833" y="20428"/>
                  <a:pt x="24833" y="20380"/>
                  <a:pt x="24817" y="20332"/>
                </a:cubicBezTo>
                <a:lnTo>
                  <a:pt x="24817" y="20332"/>
                </a:lnTo>
                <a:cubicBezTo>
                  <a:pt x="24818" y="20332"/>
                  <a:pt x="24819" y="20333"/>
                  <a:pt x="24821" y="20333"/>
                </a:cubicBezTo>
                <a:lnTo>
                  <a:pt x="24821" y="20333"/>
                </a:lnTo>
                <a:cubicBezTo>
                  <a:pt x="24820" y="20327"/>
                  <a:pt x="24818" y="20322"/>
                  <a:pt x="24817" y="20316"/>
                </a:cubicBezTo>
                <a:lnTo>
                  <a:pt x="24817" y="20316"/>
                </a:lnTo>
                <a:cubicBezTo>
                  <a:pt x="24824" y="20317"/>
                  <a:pt x="24831" y="20317"/>
                  <a:pt x="24838" y="20317"/>
                </a:cubicBezTo>
                <a:cubicBezTo>
                  <a:pt x="24938" y="20317"/>
                  <a:pt x="25027" y="20249"/>
                  <a:pt x="25125" y="20249"/>
                </a:cubicBezTo>
                <a:cubicBezTo>
                  <a:pt x="25173" y="20249"/>
                  <a:pt x="25224" y="20266"/>
                  <a:pt x="25280" y="20316"/>
                </a:cubicBezTo>
                <a:cubicBezTo>
                  <a:pt x="25227" y="20269"/>
                  <a:pt x="25181" y="20252"/>
                  <a:pt x="25136" y="20252"/>
                </a:cubicBezTo>
                <a:cubicBezTo>
                  <a:pt x="25038" y="20252"/>
                  <a:pt x="24951" y="20333"/>
                  <a:pt x="24838" y="20333"/>
                </a:cubicBezTo>
                <a:cubicBezTo>
                  <a:pt x="24832" y="20333"/>
                  <a:pt x="24827" y="20333"/>
                  <a:pt x="24821" y="20333"/>
                </a:cubicBezTo>
                <a:lnTo>
                  <a:pt x="24821" y="20333"/>
                </a:lnTo>
                <a:cubicBezTo>
                  <a:pt x="24833" y="20386"/>
                  <a:pt x="24834" y="20415"/>
                  <a:pt x="24849" y="20444"/>
                </a:cubicBezTo>
                <a:cubicBezTo>
                  <a:pt x="24929" y="20460"/>
                  <a:pt x="25008" y="20476"/>
                  <a:pt x="25088" y="20476"/>
                </a:cubicBezTo>
                <a:cubicBezTo>
                  <a:pt x="25278" y="20476"/>
                  <a:pt x="25343" y="20287"/>
                  <a:pt x="25500" y="20159"/>
                </a:cubicBezTo>
                <a:close/>
                <a:moveTo>
                  <a:pt x="25503" y="20157"/>
                </a:moveTo>
                <a:lnTo>
                  <a:pt x="25503" y="20157"/>
                </a:lnTo>
                <a:cubicBezTo>
                  <a:pt x="25599" y="20269"/>
                  <a:pt x="25695" y="20364"/>
                  <a:pt x="25790" y="20492"/>
                </a:cubicBezTo>
                <a:cubicBezTo>
                  <a:pt x="25695" y="20380"/>
                  <a:pt x="25599" y="20269"/>
                  <a:pt x="25503" y="20157"/>
                </a:cubicBezTo>
                <a:close/>
                <a:moveTo>
                  <a:pt x="25870" y="20380"/>
                </a:moveTo>
                <a:cubicBezTo>
                  <a:pt x="25870" y="20397"/>
                  <a:pt x="25822" y="20460"/>
                  <a:pt x="25790" y="20492"/>
                </a:cubicBezTo>
                <a:cubicBezTo>
                  <a:pt x="25822" y="20444"/>
                  <a:pt x="25870" y="20396"/>
                  <a:pt x="25870" y="20380"/>
                </a:cubicBezTo>
                <a:close/>
                <a:moveTo>
                  <a:pt x="20947" y="19801"/>
                </a:moveTo>
                <a:cubicBezTo>
                  <a:pt x="20516" y="19801"/>
                  <a:pt x="19928" y="20203"/>
                  <a:pt x="19582" y="20348"/>
                </a:cubicBezTo>
                <a:cubicBezTo>
                  <a:pt x="19646" y="20502"/>
                  <a:pt x="19787" y="20560"/>
                  <a:pt x="19966" y="20560"/>
                </a:cubicBezTo>
                <a:cubicBezTo>
                  <a:pt x="20419" y="20560"/>
                  <a:pt x="21111" y="20191"/>
                  <a:pt x="21386" y="20077"/>
                </a:cubicBezTo>
                <a:cubicBezTo>
                  <a:pt x="21290" y="19875"/>
                  <a:pt x="21133" y="19801"/>
                  <a:pt x="20947" y="19801"/>
                </a:cubicBezTo>
                <a:close/>
                <a:moveTo>
                  <a:pt x="25982" y="20556"/>
                </a:moveTo>
                <a:cubicBezTo>
                  <a:pt x="25982" y="20556"/>
                  <a:pt x="25982" y="20572"/>
                  <a:pt x="25982" y="20572"/>
                </a:cubicBezTo>
                <a:lnTo>
                  <a:pt x="25966" y="20572"/>
                </a:lnTo>
                <a:cubicBezTo>
                  <a:pt x="25982" y="20572"/>
                  <a:pt x="25982" y="20556"/>
                  <a:pt x="25982" y="20556"/>
                </a:cubicBezTo>
                <a:close/>
                <a:moveTo>
                  <a:pt x="26620" y="20556"/>
                </a:moveTo>
                <a:cubicBezTo>
                  <a:pt x="26604" y="20572"/>
                  <a:pt x="26572" y="20572"/>
                  <a:pt x="26556" y="20588"/>
                </a:cubicBezTo>
                <a:cubicBezTo>
                  <a:pt x="26572" y="20572"/>
                  <a:pt x="26588" y="20572"/>
                  <a:pt x="26620" y="20556"/>
                </a:cubicBezTo>
                <a:close/>
                <a:moveTo>
                  <a:pt x="23433" y="20725"/>
                </a:moveTo>
                <a:cubicBezTo>
                  <a:pt x="23477" y="20725"/>
                  <a:pt x="23508" y="20743"/>
                  <a:pt x="23508" y="20827"/>
                </a:cubicBezTo>
                <a:cubicBezTo>
                  <a:pt x="23508" y="20751"/>
                  <a:pt x="23477" y="20733"/>
                  <a:pt x="23433" y="20733"/>
                </a:cubicBezTo>
                <a:cubicBezTo>
                  <a:pt x="23394" y="20733"/>
                  <a:pt x="23346" y="20747"/>
                  <a:pt x="23301" y="20747"/>
                </a:cubicBezTo>
                <a:cubicBezTo>
                  <a:pt x="23301" y="20742"/>
                  <a:pt x="23301" y="20737"/>
                  <a:pt x="23301" y="20731"/>
                </a:cubicBezTo>
                <a:lnTo>
                  <a:pt x="23301" y="20731"/>
                </a:lnTo>
                <a:cubicBezTo>
                  <a:pt x="23311" y="20733"/>
                  <a:pt x="23320" y="20734"/>
                  <a:pt x="23330" y="20734"/>
                </a:cubicBezTo>
                <a:cubicBezTo>
                  <a:pt x="23366" y="20734"/>
                  <a:pt x="23403" y="20725"/>
                  <a:pt x="23433" y="20725"/>
                </a:cubicBezTo>
                <a:close/>
                <a:moveTo>
                  <a:pt x="23523" y="20533"/>
                </a:moveTo>
                <a:cubicBezTo>
                  <a:pt x="23586" y="20533"/>
                  <a:pt x="23647" y="20549"/>
                  <a:pt x="23690" y="20608"/>
                </a:cubicBezTo>
                <a:lnTo>
                  <a:pt x="23690" y="20608"/>
                </a:lnTo>
                <a:cubicBezTo>
                  <a:pt x="23712" y="20631"/>
                  <a:pt x="23732" y="20660"/>
                  <a:pt x="23748" y="20699"/>
                </a:cubicBezTo>
                <a:cubicBezTo>
                  <a:pt x="23668" y="20747"/>
                  <a:pt x="23588" y="20795"/>
                  <a:pt x="23508" y="20827"/>
                </a:cubicBezTo>
                <a:cubicBezTo>
                  <a:pt x="23588" y="20779"/>
                  <a:pt x="23652" y="20747"/>
                  <a:pt x="23732" y="20699"/>
                </a:cubicBezTo>
                <a:cubicBezTo>
                  <a:pt x="23721" y="20661"/>
                  <a:pt x="23707" y="20632"/>
                  <a:pt x="23690" y="20608"/>
                </a:cubicBezTo>
                <a:lnTo>
                  <a:pt x="23690" y="20608"/>
                </a:lnTo>
                <a:cubicBezTo>
                  <a:pt x="23622" y="20540"/>
                  <a:pt x="23529" y="20540"/>
                  <a:pt x="23444" y="20540"/>
                </a:cubicBezTo>
                <a:cubicBezTo>
                  <a:pt x="23353" y="20540"/>
                  <a:pt x="23305" y="20627"/>
                  <a:pt x="23301" y="20731"/>
                </a:cubicBezTo>
                <a:lnTo>
                  <a:pt x="23301" y="20731"/>
                </a:lnTo>
                <a:cubicBezTo>
                  <a:pt x="23301" y="20731"/>
                  <a:pt x="23301" y="20731"/>
                  <a:pt x="23301" y="20731"/>
                </a:cubicBezTo>
                <a:cubicBezTo>
                  <a:pt x="23301" y="20620"/>
                  <a:pt x="23333" y="20540"/>
                  <a:pt x="23444" y="20540"/>
                </a:cubicBezTo>
                <a:cubicBezTo>
                  <a:pt x="23470" y="20536"/>
                  <a:pt x="23497" y="20533"/>
                  <a:pt x="23523" y="20533"/>
                </a:cubicBezTo>
                <a:close/>
                <a:moveTo>
                  <a:pt x="26556" y="20588"/>
                </a:moveTo>
                <a:lnTo>
                  <a:pt x="26556" y="20588"/>
                </a:lnTo>
                <a:cubicBezTo>
                  <a:pt x="26556" y="20588"/>
                  <a:pt x="26556" y="20588"/>
                  <a:pt x="26556" y="20588"/>
                </a:cubicBezTo>
                <a:lnTo>
                  <a:pt x="26556" y="20588"/>
                </a:lnTo>
                <a:lnTo>
                  <a:pt x="26205" y="20715"/>
                </a:lnTo>
                <a:cubicBezTo>
                  <a:pt x="26141" y="20763"/>
                  <a:pt x="26078" y="20811"/>
                  <a:pt x="26014" y="20859"/>
                </a:cubicBezTo>
                <a:cubicBezTo>
                  <a:pt x="26078" y="20811"/>
                  <a:pt x="26141" y="20763"/>
                  <a:pt x="26205" y="20699"/>
                </a:cubicBezTo>
                <a:lnTo>
                  <a:pt x="26556" y="20588"/>
                </a:lnTo>
                <a:close/>
                <a:moveTo>
                  <a:pt x="26014" y="20859"/>
                </a:moveTo>
                <a:lnTo>
                  <a:pt x="26014" y="20859"/>
                </a:lnTo>
                <a:cubicBezTo>
                  <a:pt x="25995" y="20869"/>
                  <a:pt x="25970" y="20884"/>
                  <a:pt x="25943" y="20898"/>
                </a:cubicBezTo>
                <a:lnTo>
                  <a:pt x="25943" y="20898"/>
                </a:lnTo>
                <a:cubicBezTo>
                  <a:pt x="25965" y="20882"/>
                  <a:pt x="25987" y="20868"/>
                  <a:pt x="26014" y="20859"/>
                </a:cubicBezTo>
                <a:close/>
                <a:moveTo>
                  <a:pt x="27067" y="20606"/>
                </a:moveTo>
                <a:cubicBezTo>
                  <a:pt x="27067" y="20717"/>
                  <a:pt x="27067" y="20812"/>
                  <a:pt x="27051" y="20939"/>
                </a:cubicBezTo>
                <a:cubicBezTo>
                  <a:pt x="27067" y="20812"/>
                  <a:pt x="27067" y="20702"/>
                  <a:pt x="27067" y="20606"/>
                </a:cubicBezTo>
                <a:close/>
                <a:moveTo>
                  <a:pt x="25407" y="20638"/>
                </a:moveTo>
                <a:cubicBezTo>
                  <a:pt x="25391" y="20717"/>
                  <a:pt x="25375" y="20796"/>
                  <a:pt x="25375" y="20907"/>
                </a:cubicBezTo>
                <a:cubicBezTo>
                  <a:pt x="25280" y="20923"/>
                  <a:pt x="25168" y="20939"/>
                  <a:pt x="25056" y="20955"/>
                </a:cubicBezTo>
                <a:cubicBezTo>
                  <a:pt x="25168" y="20939"/>
                  <a:pt x="25280" y="20907"/>
                  <a:pt x="25375" y="20891"/>
                </a:cubicBezTo>
                <a:cubicBezTo>
                  <a:pt x="25375" y="20796"/>
                  <a:pt x="25391" y="20717"/>
                  <a:pt x="25407" y="20638"/>
                </a:cubicBezTo>
                <a:close/>
                <a:moveTo>
                  <a:pt x="25056" y="20955"/>
                </a:moveTo>
                <a:cubicBezTo>
                  <a:pt x="25009" y="20971"/>
                  <a:pt x="24914" y="20986"/>
                  <a:pt x="24913" y="21002"/>
                </a:cubicBezTo>
                <a:lnTo>
                  <a:pt x="24913" y="21002"/>
                </a:lnTo>
                <a:cubicBezTo>
                  <a:pt x="24913" y="20997"/>
                  <a:pt x="24913" y="20992"/>
                  <a:pt x="24913" y="20987"/>
                </a:cubicBezTo>
                <a:cubicBezTo>
                  <a:pt x="24913" y="20971"/>
                  <a:pt x="25008" y="20971"/>
                  <a:pt x="25056" y="20955"/>
                </a:cubicBezTo>
                <a:close/>
                <a:moveTo>
                  <a:pt x="22862" y="20886"/>
                </a:moveTo>
                <a:cubicBezTo>
                  <a:pt x="22929" y="20886"/>
                  <a:pt x="22979" y="20932"/>
                  <a:pt x="23013" y="21035"/>
                </a:cubicBezTo>
                <a:cubicBezTo>
                  <a:pt x="22977" y="20937"/>
                  <a:pt x="22922" y="20895"/>
                  <a:pt x="22848" y="20895"/>
                </a:cubicBezTo>
                <a:cubicBezTo>
                  <a:pt x="22825" y="20895"/>
                  <a:pt x="22800" y="20899"/>
                  <a:pt x="22774" y="20907"/>
                </a:cubicBezTo>
                <a:cubicBezTo>
                  <a:pt x="22806" y="20893"/>
                  <a:pt x="22835" y="20886"/>
                  <a:pt x="22862" y="20886"/>
                </a:cubicBezTo>
                <a:close/>
                <a:moveTo>
                  <a:pt x="25943" y="20898"/>
                </a:moveTo>
                <a:cubicBezTo>
                  <a:pt x="25926" y="20910"/>
                  <a:pt x="25908" y="20924"/>
                  <a:pt x="25887" y="20938"/>
                </a:cubicBezTo>
                <a:lnTo>
                  <a:pt x="25887" y="20938"/>
                </a:lnTo>
                <a:cubicBezTo>
                  <a:pt x="25886" y="20934"/>
                  <a:pt x="25886" y="20929"/>
                  <a:pt x="25886" y="20924"/>
                </a:cubicBezTo>
                <a:lnTo>
                  <a:pt x="25886" y="20924"/>
                </a:lnTo>
                <a:cubicBezTo>
                  <a:pt x="25886" y="20929"/>
                  <a:pt x="25886" y="20934"/>
                  <a:pt x="25887" y="20938"/>
                </a:cubicBezTo>
                <a:lnTo>
                  <a:pt x="25887" y="20938"/>
                </a:lnTo>
                <a:cubicBezTo>
                  <a:pt x="25887" y="20939"/>
                  <a:pt x="25886" y="20939"/>
                  <a:pt x="25886" y="20939"/>
                </a:cubicBezTo>
                <a:cubicBezTo>
                  <a:pt x="25834" y="20939"/>
                  <a:pt x="25795" y="20946"/>
                  <a:pt x="25766" y="20964"/>
                </a:cubicBezTo>
                <a:lnTo>
                  <a:pt x="25766" y="20964"/>
                </a:lnTo>
                <a:cubicBezTo>
                  <a:pt x="25755" y="20975"/>
                  <a:pt x="25747" y="20988"/>
                  <a:pt x="25742" y="21003"/>
                </a:cubicBezTo>
                <a:cubicBezTo>
                  <a:pt x="25733" y="21012"/>
                  <a:pt x="25723" y="21028"/>
                  <a:pt x="25717" y="21042"/>
                </a:cubicBezTo>
                <a:lnTo>
                  <a:pt x="25717" y="21042"/>
                </a:lnTo>
                <a:cubicBezTo>
                  <a:pt x="25721" y="21026"/>
                  <a:pt x="25727" y="21012"/>
                  <a:pt x="25727" y="21003"/>
                </a:cubicBezTo>
                <a:cubicBezTo>
                  <a:pt x="25738" y="20986"/>
                  <a:pt x="25750" y="20973"/>
                  <a:pt x="25766" y="20964"/>
                </a:cubicBezTo>
                <a:lnTo>
                  <a:pt x="25766" y="20964"/>
                </a:lnTo>
                <a:cubicBezTo>
                  <a:pt x="25791" y="20938"/>
                  <a:pt x="25831" y="20923"/>
                  <a:pt x="25886" y="20923"/>
                </a:cubicBezTo>
                <a:cubicBezTo>
                  <a:pt x="25905" y="20916"/>
                  <a:pt x="25925" y="20907"/>
                  <a:pt x="25943" y="20898"/>
                </a:cubicBezTo>
                <a:close/>
                <a:moveTo>
                  <a:pt x="23508" y="20829"/>
                </a:moveTo>
                <a:cubicBezTo>
                  <a:pt x="23507" y="20860"/>
                  <a:pt x="23492" y="20892"/>
                  <a:pt x="23492" y="20939"/>
                </a:cubicBezTo>
                <a:cubicBezTo>
                  <a:pt x="23478" y="20967"/>
                  <a:pt x="23476" y="21008"/>
                  <a:pt x="23465" y="21050"/>
                </a:cubicBezTo>
                <a:lnTo>
                  <a:pt x="23465" y="21050"/>
                </a:lnTo>
                <a:cubicBezTo>
                  <a:pt x="23464" y="21051"/>
                  <a:pt x="23462" y="21051"/>
                  <a:pt x="23460" y="21051"/>
                </a:cubicBezTo>
                <a:cubicBezTo>
                  <a:pt x="23476" y="21003"/>
                  <a:pt x="23476" y="20971"/>
                  <a:pt x="23492" y="20923"/>
                </a:cubicBezTo>
                <a:cubicBezTo>
                  <a:pt x="23492" y="20892"/>
                  <a:pt x="23507" y="20860"/>
                  <a:pt x="23508" y="20829"/>
                </a:cubicBezTo>
                <a:close/>
                <a:moveTo>
                  <a:pt x="25982" y="21051"/>
                </a:moveTo>
                <a:cubicBezTo>
                  <a:pt x="25998" y="21051"/>
                  <a:pt x="25998" y="21051"/>
                  <a:pt x="25998" y="21066"/>
                </a:cubicBezTo>
                <a:cubicBezTo>
                  <a:pt x="25998" y="21066"/>
                  <a:pt x="25998" y="21066"/>
                  <a:pt x="25982" y="21051"/>
                </a:cubicBezTo>
                <a:close/>
                <a:moveTo>
                  <a:pt x="25717" y="21042"/>
                </a:moveTo>
                <a:lnTo>
                  <a:pt x="25717" y="21042"/>
                </a:lnTo>
                <a:cubicBezTo>
                  <a:pt x="25714" y="21054"/>
                  <a:pt x="25711" y="21067"/>
                  <a:pt x="25711" y="21080"/>
                </a:cubicBezTo>
                <a:lnTo>
                  <a:pt x="25711" y="21080"/>
                </a:lnTo>
                <a:cubicBezTo>
                  <a:pt x="25711" y="21075"/>
                  <a:pt x="25711" y="21071"/>
                  <a:pt x="25711" y="21066"/>
                </a:cubicBezTo>
                <a:cubicBezTo>
                  <a:pt x="25711" y="21060"/>
                  <a:pt x="25713" y="21052"/>
                  <a:pt x="25717" y="21042"/>
                </a:cubicBezTo>
                <a:close/>
                <a:moveTo>
                  <a:pt x="26046" y="21066"/>
                </a:moveTo>
                <a:lnTo>
                  <a:pt x="26054" y="21122"/>
                </a:lnTo>
                <a:cubicBezTo>
                  <a:pt x="26050" y="21102"/>
                  <a:pt x="26046" y="21082"/>
                  <a:pt x="26046" y="21066"/>
                </a:cubicBezTo>
                <a:close/>
                <a:moveTo>
                  <a:pt x="23344" y="20842"/>
                </a:moveTo>
                <a:cubicBezTo>
                  <a:pt x="23386" y="20842"/>
                  <a:pt x="23430" y="20847"/>
                  <a:pt x="23476" y="20859"/>
                </a:cubicBezTo>
                <a:cubicBezTo>
                  <a:pt x="23365" y="20955"/>
                  <a:pt x="23253" y="21051"/>
                  <a:pt x="23141" y="21146"/>
                </a:cubicBezTo>
                <a:cubicBezTo>
                  <a:pt x="23237" y="21051"/>
                  <a:pt x="23349" y="20955"/>
                  <a:pt x="23460" y="20859"/>
                </a:cubicBezTo>
                <a:cubicBezTo>
                  <a:pt x="23427" y="20853"/>
                  <a:pt x="23394" y="20850"/>
                  <a:pt x="23362" y="20850"/>
                </a:cubicBezTo>
                <a:cubicBezTo>
                  <a:pt x="23230" y="20850"/>
                  <a:pt x="23117" y="20906"/>
                  <a:pt x="23013" y="21035"/>
                </a:cubicBezTo>
                <a:cubicBezTo>
                  <a:pt x="23098" y="20901"/>
                  <a:pt x="23211" y="20842"/>
                  <a:pt x="23344" y="20842"/>
                </a:cubicBezTo>
                <a:close/>
                <a:moveTo>
                  <a:pt x="25711" y="21080"/>
                </a:moveTo>
                <a:lnTo>
                  <a:pt x="25711" y="21080"/>
                </a:lnTo>
                <a:cubicBezTo>
                  <a:pt x="25711" y="21107"/>
                  <a:pt x="25713" y="21137"/>
                  <a:pt x="25727" y="21178"/>
                </a:cubicBezTo>
                <a:cubicBezTo>
                  <a:pt x="25711" y="21146"/>
                  <a:pt x="25711" y="21114"/>
                  <a:pt x="25711" y="21082"/>
                </a:cubicBezTo>
                <a:cubicBezTo>
                  <a:pt x="25711" y="21081"/>
                  <a:pt x="25711" y="21081"/>
                  <a:pt x="25711" y="21080"/>
                </a:cubicBezTo>
                <a:close/>
                <a:moveTo>
                  <a:pt x="26285" y="21066"/>
                </a:moveTo>
                <a:lnTo>
                  <a:pt x="26285" y="21066"/>
                </a:lnTo>
                <a:cubicBezTo>
                  <a:pt x="26303" y="21110"/>
                  <a:pt x="26325" y="21149"/>
                  <a:pt x="26323" y="21186"/>
                </a:cubicBezTo>
                <a:lnTo>
                  <a:pt x="26323" y="21186"/>
                </a:lnTo>
                <a:cubicBezTo>
                  <a:pt x="26322" y="21155"/>
                  <a:pt x="26301" y="21123"/>
                  <a:pt x="26285" y="21082"/>
                </a:cubicBezTo>
                <a:lnTo>
                  <a:pt x="26285" y="21082"/>
                </a:lnTo>
                <a:cubicBezTo>
                  <a:pt x="26205" y="21114"/>
                  <a:pt x="26126" y="21146"/>
                  <a:pt x="26062" y="21178"/>
                </a:cubicBezTo>
                <a:cubicBezTo>
                  <a:pt x="26030" y="21194"/>
                  <a:pt x="26014" y="21210"/>
                  <a:pt x="25982" y="21226"/>
                </a:cubicBezTo>
                <a:lnTo>
                  <a:pt x="25982" y="21226"/>
                </a:lnTo>
                <a:cubicBezTo>
                  <a:pt x="26013" y="21210"/>
                  <a:pt x="26029" y="21195"/>
                  <a:pt x="26060" y="21164"/>
                </a:cubicBezTo>
                <a:lnTo>
                  <a:pt x="26060" y="21164"/>
                </a:lnTo>
                <a:lnTo>
                  <a:pt x="26062" y="21178"/>
                </a:lnTo>
                <a:cubicBezTo>
                  <a:pt x="26062" y="21173"/>
                  <a:pt x="26061" y="21168"/>
                  <a:pt x="26061" y="21163"/>
                </a:cubicBezTo>
                <a:lnTo>
                  <a:pt x="26061" y="21163"/>
                </a:lnTo>
                <a:cubicBezTo>
                  <a:pt x="26061" y="21163"/>
                  <a:pt x="26061" y="21163"/>
                  <a:pt x="26062" y="21162"/>
                </a:cubicBezTo>
                <a:cubicBezTo>
                  <a:pt x="26126" y="21146"/>
                  <a:pt x="26205" y="21114"/>
                  <a:pt x="26285" y="21066"/>
                </a:cubicBezTo>
                <a:close/>
                <a:moveTo>
                  <a:pt x="25344" y="21114"/>
                </a:moveTo>
                <a:cubicBezTo>
                  <a:pt x="25359" y="21146"/>
                  <a:pt x="25391" y="21194"/>
                  <a:pt x="25407" y="21242"/>
                </a:cubicBezTo>
                <a:cubicBezTo>
                  <a:pt x="25391" y="21258"/>
                  <a:pt x="25375" y="21258"/>
                  <a:pt x="25359" y="21258"/>
                </a:cubicBezTo>
                <a:cubicBezTo>
                  <a:pt x="25375" y="21258"/>
                  <a:pt x="25391" y="21242"/>
                  <a:pt x="25407" y="21242"/>
                </a:cubicBezTo>
                <a:cubicBezTo>
                  <a:pt x="25375" y="21194"/>
                  <a:pt x="25359" y="21146"/>
                  <a:pt x="25344" y="21114"/>
                </a:cubicBezTo>
                <a:close/>
                <a:moveTo>
                  <a:pt x="26323" y="21186"/>
                </a:moveTo>
                <a:cubicBezTo>
                  <a:pt x="26325" y="21215"/>
                  <a:pt x="26308" y="21242"/>
                  <a:pt x="26253" y="21274"/>
                </a:cubicBezTo>
                <a:cubicBezTo>
                  <a:pt x="26304" y="21245"/>
                  <a:pt x="26322" y="21216"/>
                  <a:pt x="26323" y="21186"/>
                </a:cubicBezTo>
                <a:close/>
                <a:moveTo>
                  <a:pt x="21242" y="21210"/>
                </a:moveTo>
                <a:cubicBezTo>
                  <a:pt x="21242" y="21242"/>
                  <a:pt x="21258" y="21290"/>
                  <a:pt x="21258" y="21338"/>
                </a:cubicBezTo>
                <a:cubicBezTo>
                  <a:pt x="21242" y="21290"/>
                  <a:pt x="21242" y="21242"/>
                  <a:pt x="21242" y="21210"/>
                </a:cubicBezTo>
                <a:close/>
                <a:moveTo>
                  <a:pt x="26253" y="21274"/>
                </a:moveTo>
                <a:cubicBezTo>
                  <a:pt x="26204" y="21307"/>
                  <a:pt x="26170" y="21343"/>
                  <a:pt x="26150" y="21384"/>
                </a:cubicBezTo>
                <a:lnTo>
                  <a:pt x="26150" y="21384"/>
                </a:lnTo>
                <a:cubicBezTo>
                  <a:pt x="26166" y="21340"/>
                  <a:pt x="26199" y="21304"/>
                  <a:pt x="26253" y="21274"/>
                </a:cubicBezTo>
                <a:close/>
                <a:moveTo>
                  <a:pt x="25037" y="21342"/>
                </a:moveTo>
                <a:cubicBezTo>
                  <a:pt x="25038" y="21359"/>
                  <a:pt x="25034" y="21379"/>
                  <a:pt x="25024" y="21402"/>
                </a:cubicBezTo>
                <a:cubicBezTo>
                  <a:pt x="25033" y="21378"/>
                  <a:pt x="25037" y="21359"/>
                  <a:pt x="25037" y="21342"/>
                </a:cubicBezTo>
                <a:close/>
                <a:moveTo>
                  <a:pt x="26477" y="21354"/>
                </a:moveTo>
                <a:lnTo>
                  <a:pt x="26525" y="21370"/>
                </a:lnTo>
                <a:cubicBezTo>
                  <a:pt x="26515" y="21384"/>
                  <a:pt x="26506" y="21399"/>
                  <a:pt x="26499" y="21414"/>
                </a:cubicBezTo>
                <a:lnTo>
                  <a:pt x="26499" y="21414"/>
                </a:lnTo>
                <a:cubicBezTo>
                  <a:pt x="26502" y="21404"/>
                  <a:pt x="26505" y="21395"/>
                  <a:pt x="26509" y="21386"/>
                </a:cubicBezTo>
                <a:lnTo>
                  <a:pt x="26477" y="21354"/>
                </a:lnTo>
                <a:close/>
                <a:moveTo>
                  <a:pt x="26477" y="21354"/>
                </a:moveTo>
                <a:cubicBezTo>
                  <a:pt x="26438" y="21399"/>
                  <a:pt x="26399" y="21441"/>
                  <a:pt x="26361" y="21483"/>
                </a:cubicBezTo>
                <a:lnTo>
                  <a:pt x="26361" y="21483"/>
                </a:lnTo>
                <a:cubicBezTo>
                  <a:pt x="26398" y="21438"/>
                  <a:pt x="26436" y="21394"/>
                  <a:pt x="26477" y="21354"/>
                </a:cubicBezTo>
                <a:close/>
                <a:moveTo>
                  <a:pt x="23022" y="21198"/>
                </a:moveTo>
                <a:lnTo>
                  <a:pt x="23013" y="21242"/>
                </a:lnTo>
                <a:cubicBezTo>
                  <a:pt x="22950" y="21321"/>
                  <a:pt x="22887" y="21401"/>
                  <a:pt x="22807" y="21496"/>
                </a:cubicBezTo>
                <a:lnTo>
                  <a:pt x="22807" y="21496"/>
                </a:lnTo>
                <a:cubicBezTo>
                  <a:pt x="22887" y="21401"/>
                  <a:pt x="22950" y="21321"/>
                  <a:pt x="23013" y="21226"/>
                </a:cubicBezTo>
                <a:cubicBezTo>
                  <a:pt x="23013" y="21218"/>
                  <a:pt x="23018" y="21209"/>
                  <a:pt x="23022" y="21198"/>
                </a:cubicBezTo>
                <a:close/>
                <a:moveTo>
                  <a:pt x="22715" y="21391"/>
                </a:moveTo>
                <a:lnTo>
                  <a:pt x="22806" y="21497"/>
                </a:lnTo>
                <a:lnTo>
                  <a:pt x="22710" y="21402"/>
                </a:lnTo>
                <a:cubicBezTo>
                  <a:pt x="22712" y="21398"/>
                  <a:pt x="22713" y="21394"/>
                  <a:pt x="22715" y="21391"/>
                </a:cubicBezTo>
                <a:close/>
                <a:moveTo>
                  <a:pt x="25769" y="21272"/>
                </a:moveTo>
                <a:cubicBezTo>
                  <a:pt x="25781" y="21272"/>
                  <a:pt x="25793" y="21272"/>
                  <a:pt x="25806" y="21274"/>
                </a:cubicBezTo>
                <a:cubicBezTo>
                  <a:pt x="25806" y="21370"/>
                  <a:pt x="25822" y="21434"/>
                  <a:pt x="25822" y="21513"/>
                </a:cubicBezTo>
                <a:cubicBezTo>
                  <a:pt x="25822" y="21514"/>
                  <a:pt x="25822" y="21515"/>
                  <a:pt x="25822" y="21516"/>
                </a:cubicBezTo>
                <a:lnTo>
                  <a:pt x="25822" y="21516"/>
                </a:lnTo>
                <a:cubicBezTo>
                  <a:pt x="25821" y="21441"/>
                  <a:pt x="25806" y="21365"/>
                  <a:pt x="25806" y="21290"/>
                </a:cubicBezTo>
                <a:cubicBezTo>
                  <a:pt x="25784" y="21284"/>
                  <a:pt x="25764" y="21282"/>
                  <a:pt x="25745" y="21282"/>
                </a:cubicBezTo>
                <a:cubicBezTo>
                  <a:pt x="25658" y="21282"/>
                  <a:pt x="25612" y="21341"/>
                  <a:pt x="25599" y="21433"/>
                </a:cubicBezTo>
                <a:lnTo>
                  <a:pt x="25599" y="21433"/>
                </a:lnTo>
                <a:cubicBezTo>
                  <a:pt x="25613" y="21333"/>
                  <a:pt x="25666" y="21272"/>
                  <a:pt x="25769" y="21272"/>
                </a:cubicBezTo>
                <a:close/>
                <a:moveTo>
                  <a:pt x="26499" y="21414"/>
                </a:moveTo>
                <a:cubicBezTo>
                  <a:pt x="26488" y="21448"/>
                  <a:pt x="26476" y="21483"/>
                  <a:pt x="26465" y="21518"/>
                </a:cubicBezTo>
                <a:lnTo>
                  <a:pt x="26465" y="21518"/>
                </a:lnTo>
                <a:cubicBezTo>
                  <a:pt x="26463" y="21516"/>
                  <a:pt x="26462" y="21515"/>
                  <a:pt x="26461" y="21513"/>
                </a:cubicBezTo>
                <a:cubicBezTo>
                  <a:pt x="26472" y="21480"/>
                  <a:pt x="26483" y="21447"/>
                  <a:pt x="26499" y="21414"/>
                </a:cubicBezTo>
                <a:close/>
                <a:moveTo>
                  <a:pt x="25416" y="21496"/>
                </a:moveTo>
                <a:cubicBezTo>
                  <a:pt x="25428" y="21496"/>
                  <a:pt x="25441" y="21496"/>
                  <a:pt x="25455" y="21497"/>
                </a:cubicBezTo>
                <a:cubicBezTo>
                  <a:pt x="25442" y="21496"/>
                  <a:pt x="25429" y="21496"/>
                  <a:pt x="25417" y="21496"/>
                </a:cubicBezTo>
                <a:cubicBezTo>
                  <a:pt x="25365" y="21496"/>
                  <a:pt x="25325" y="21505"/>
                  <a:pt x="25294" y="21522"/>
                </a:cubicBezTo>
                <a:lnTo>
                  <a:pt x="25294" y="21522"/>
                </a:lnTo>
                <a:cubicBezTo>
                  <a:pt x="25325" y="21505"/>
                  <a:pt x="25365" y="21496"/>
                  <a:pt x="25416" y="21496"/>
                </a:cubicBezTo>
                <a:close/>
                <a:moveTo>
                  <a:pt x="22614" y="20923"/>
                </a:moveTo>
                <a:lnTo>
                  <a:pt x="22614" y="20923"/>
                </a:lnTo>
                <a:cubicBezTo>
                  <a:pt x="22567" y="20939"/>
                  <a:pt x="22519" y="20955"/>
                  <a:pt x="22471" y="20971"/>
                </a:cubicBezTo>
                <a:cubicBezTo>
                  <a:pt x="22503" y="21066"/>
                  <a:pt x="22535" y="21178"/>
                  <a:pt x="22583" y="21306"/>
                </a:cubicBezTo>
                <a:cubicBezTo>
                  <a:pt x="22535" y="21370"/>
                  <a:pt x="22455" y="21465"/>
                  <a:pt x="22391" y="21561"/>
                </a:cubicBezTo>
                <a:cubicBezTo>
                  <a:pt x="22455" y="21465"/>
                  <a:pt x="22519" y="21370"/>
                  <a:pt x="22567" y="21306"/>
                </a:cubicBezTo>
                <a:cubicBezTo>
                  <a:pt x="22535" y="21178"/>
                  <a:pt x="22487" y="21066"/>
                  <a:pt x="22455" y="20971"/>
                </a:cubicBezTo>
                <a:cubicBezTo>
                  <a:pt x="22503" y="20955"/>
                  <a:pt x="22567" y="20939"/>
                  <a:pt x="22614" y="20923"/>
                </a:cubicBezTo>
                <a:close/>
                <a:moveTo>
                  <a:pt x="26598" y="21465"/>
                </a:moveTo>
                <a:cubicBezTo>
                  <a:pt x="26571" y="21497"/>
                  <a:pt x="26525" y="21529"/>
                  <a:pt x="26493" y="21561"/>
                </a:cubicBezTo>
                <a:cubicBezTo>
                  <a:pt x="26477" y="21545"/>
                  <a:pt x="26461" y="21545"/>
                  <a:pt x="26461" y="21529"/>
                </a:cubicBezTo>
                <a:cubicBezTo>
                  <a:pt x="26462" y="21525"/>
                  <a:pt x="26463" y="21521"/>
                  <a:pt x="26465" y="21518"/>
                </a:cubicBezTo>
                <a:lnTo>
                  <a:pt x="26465" y="21518"/>
                </a:lnTo>
                <a:cubicBezTo>
                  <a:pt x="26477" y="21532"/>
                  <a:pt x="26478" y="21545"/>
                  <a:pt x="26493" y="21545"/>
                </a:cubicBezTo>
                <a:cubicBezTo>
                  <a:pt x="26523" y="21515"/>
                  <a:pt x="26567" y="21491"/>
                  <a:pt x="26598" y="21465"/>
                </a:cubicBezTo>
                <a:close/>
                <a:moveTo>
                  <a:pt x="25982" y="21226"/>
                </a:moveTo>
                <a:cubicBezTo>
                  <a:pt x="25982" y="21258"/>
                  <a:pt x="25982" y="21274"/>
                  <a:pt x="25966" y="21306"/>
                </a:cubicBezTo>
                <a:cubicBezTo>
                  <a:pt x="25934" y="21386"/>
                  <a:pt x="25886" y="21449"/>
                  <a:pt x="25838" y="21529"/>
                </a:cubicBezTo>
                <a:cubicBezTo>
                  <a:pt x="25822" y="21545"/>
                  <a:pt x="25822" y="21561"/>
                  <a:pt x="25806" y="21577"/>
                </a:cubicBezTo>
                <a:cubicBezTo>
                  <a:pt x="25806" y="21569"/>
                  <a:pt x="25810" y="21561"/>
                  <a:pt x="25814" y="21553"/>
                </a:cubicBezTo>
                <a:lnTo>
                  <a:pt x="25814" y="21553"/>
                </a:lnTo>
                <a:cubicBezTo>
                  <a:pt x="25812" y="21555"/>
                  <a:pt x="25810" y="21558"/>
                  <a:pt x="25806" y="21561"/>
                </a:cubicBezTo>
                <a:cubicBezTo>
                  <a:pt x="25806" y="21546"/>
                  <a:pt x="25821" y="21531"/>
                  <a:pt x="25822" y="21516"/>
                </a:cubicBezTo>
                <a:lnTo>
                  <a:pt x="25822" y="21516"/>
                </a:lnTo>
                <a:cubicBezTo>
                  <a:pt x="25822" y="21520"/>
                  <a:pt x="25822" y="21525"/>
                  <a:pt x="25822" y="21529"/>
                </a:cubicBezTo>
                <a:cubicBezTo>
                  <a:pt x="25822" y="21537"/>
                  <a:pt x="25818" y="21545"/>
                  <a:pt x="25814" y="21553"/>
                </a:cubicBezTo>
                <a:lnTo>
                  <a:pt x="25814" y="21553"/>
                </a:lnTo>
                <a:cubicBezTo>
                  <a:pt x="25823" y="21544"/>
                  <a:pt x="25826" y="21539"/>
                  <a:pt x="25838" y="21513"/>
                </a:cubicBezTo>
                <a:cubicBezTo>
                  <a:pt x="25884" y="21453"/>
                  <a:pt x="25929" y="21377"/>
                  <a:pt x="25961" y="21302"/>
                </a:cubicBezTo>
                <a:lnTo>
                  <a:pt x="25961" y="21302"/>
                </a:lnTo>
                <a:cubicBezTo>
                  <a:pt x="25963" y="21303"/>
                  <a:pt x="25964" y="21304"/>
                  <a:pt x="25966" y="21306"/>
                </a:cubicBezTo>
                <a:cubicBezTo>
                  <a:pt x="25964" y="21304"/>
                  <a:pt x="25963" y="21303"/>
                  <a:pt x="25961" y="21301"/>
                </a:cubicBezTo>
                <a:lnTo>
                  <a:pt x="25961" y="21301"/>
                </a:lnTo>
                <a:cubicBezTo>
                  <a:pt x="25961" y="21301"/>
                  <a:pt x="25961" y="21301"/>
                  <a:pt x="25961" y="21302"/>
                </a:cubicBezTo>
                <a:lnTo>
                  <a:pt x="25961" y="21302"/>
                </a:lnTo>
                <a:cubicBezTo>
                  <a:pt x="25947" y="21290"/>
                  <a:pt x="25932" y="21288"/>
                  <a:pt x="25918" y="21274"/>
                </a:cubicBezTo>
                <a:cubicBezTo>
                  <a:pt x="25932" y="21274"/>
                  <a:pt x="25947" y="21287"/>
                  <a:pt x="25961" y="21301"/>
                </a:cubicBezTo>
                <a:lnTo>
                  <a:pt x="25961" y="21301"/>
                </a:lnTo>
                <a:cubicBezTo>
                  <a:pt x="25963" y="21297"/>
                  <a:pt x="25964" y="21294"/>
                  <a:pt x="25966" y="21290"/>
                </a:cubicBezTo>
                <a:cubicBezTo>
                  <a:pt x="25982" y="21274"/>
                  <a:pt x="25982" y="21242"/>
                  <a:pt x="25982" y="21226"/>
                </a:cubicBezTo>
                <a:close/>
                <a:moveTo>
                  <a:pt x="24897" y="21306"/>
                </a:moveTo>
                <a:cubicBezTo>
                  <a:pt x="24929" y="21338"/>
                  <a:pt x="24976" y="21370"/>
                  <a:pt x="25024" y="21402"/>
                </a:cubicBezTo>
                <a:cubicBezTo>
                  <a:pt x="24976" y="21370"/>
                  <a:pt x="24929" y="21338"/>
                  <a:pt x="24897" y="21322"/>
                </a:cubicBezTo>
                <a:cubicBezTo>
                  <a:pt x="24865" y="21322"/>
                  <a:pt x="24833" y="21338"/>
                  <a:pt x="24801" y="21354"/>
                </a:cubicBezTo>
                <a:cubicBezTo>
                  <a:pt x="24785" y="21370"/>
                  <a:pt x="24753" y="21386"/>
                  <a:pt x="24753" y="21418"/>
                </a:cubicBezTo>
                <a:cubicBezTo>
                  <a:pt x="24721" y="21465"/>
                  <a:pt x="24705" y="21529"/>
                  <a:pt x="24705" y="21609"/>
                </a:cubicBezTo>
                <a:cubicBezTo>
                  <a:pt x="24687" y="21602"/>
                  <a:pt x="24668" y="21600"/>
                  <a:pt x="24650" y="21600"/>
                </a:cubicBezTo>
                <a:cubicBezTo>
                  <a:pt x="24589" y="21600"/>
                  <a:pt x="24527" y="21626"/>
                  <a:pt x="24465" y="21626"/>
                </a:cubicBezTo>
                <a:cubicBezTo>
                  <a:pt x="24412" y="21626"/>
                  <a:pt x="24359" y="21607"/>
                  <a:pt x="24309" y="21534"/>
                </a:cubicBezTo>
                <a:lnTo>
                  <a:pt x="24309" y="21534"/>
                </a:lnTo>
                <a:cubicBezTo>
                  <a:pt x="24358" y="21605"/>
                  <a:pt x="24409" y="21625"/>
                  <a:pt x="24461" y="21625"/>
                </a:cubicBezTo>
                <a:cubicBezTo>
                  <a:pt x="24531" y="21625"/>
                  <a:pt x="24601" y="21589"/>
                  <a:pt x="24668" y="21589"/>
                </a:cubicBezTo>
                <a:cubicBezTo>
                  <a:pt x="24680" y="21589"/>
                  <a:pt x="24693" y="21590"/>
                  <a:pt x="24705" y="21593"/>
                </a:cubicBezTo>
                <a:cubicBezTo>
                  <a:pt x="24705" y="21529"/>
                  <a:pt x="24721" y="21449"/>
                  <a:pt x="24753" y="21402"/>
                </a:cubicBezTo>
                <a:cubicBezTo>
                  <a:pt x="24753" y="21386"/>
                  <a:pt x="24785" y="21354"/>
                  <a:pt x="24801" y="21338"/>
                </a:cubicBezTo>
                <a:cubicBezTo>
                  <a:pt x="24833" y="21322"/>
                  <a:pt x="24865" y="21322"/>
                  <a:pt x="24897" y="21306"/>
                </a:cubicBezTo>
                <a:close/>
                <a:moveTo>
                  <a:pt x="21304" y="21631"/>
                </a:moveTo>
                <a:cubicBezTo>
                  <a:pt x="21330" y="21631"/>
                  <a:pt x="21356" y="21643"/>
                  <a:pt x="21386" y="21673"/>
                </a:cubicBezTo>
                <a:cubicBezTo>
                  <a:pt x="21359" y="21646"/>
                  <a:pt x="21335" y="21636"/>
                  <a:pt x="21311" y="21636"/>
                </a:cubicBezTo>
                <a:cubicBezTo>
                  <a:pt x="21278" y="21636"/>
                  <a:pt x="21247" y="21654"/>
                  <a:pt x="21210" y="21673"/>
                </a:cubicBezTo>
                <a:cubicBezTo>
                  <a:pt x="21244" y="21647"/>
                  <a:pt x="21274" y="21631"/>
                  <a:pt x="21304" y="21631"/>
                </a:cubicBezTo>
                <a:close/>
                <a:moveTo>
                  <a:pt x="25599" y="21435"/>
                </a:moveTo>
                <a:cubicBezTo>
                  <a:pt x="25598" y="21562"/>
                  <a:pt x="25519" y="21625"/>
                  <a:pt x="25423" y="21673"/>
                </a:cubicBezTo>
                <a:cubicBezTo>
                  <a:pt x="25519" y="21609"/>
                  <a:pt x="25598" y="21562"/>
                  <a:pt x="25599" y="21435"/>
                </a:cubicBezTo>
                <a:close/>
                <a:moveTo>
                  <a:pt x="26150" y="21384"/>
                </a:moveTo>
                <a:lnTo>
                  <a:pt x="26150" y="21384"/>
                </a:lnTo>
                <a:cubicBezTo>
                  <a:pt x="26124" y="21456"/>
                  <a:pt x="26144" y="21547"/>
                  <a:pt x="26200" y="21661"/>
                </a:cubicBezTo>
                <a:lnTo>
                  <a:pt x="26200" y="21661"/>
                </a:lnTo>
                <a:cubicBezTo>
                  <a:pt x="26253" y="21599"/>
                  <a:pt x="26307" y="21542"/>
                  <a:pt x="26361" y="21483"/>
                </a:cubicBezTo>
                <a:lnTo>
                  <a:pt x="26361" y="21483"/>
                </a:lnTo>
                <a:cubicBezTo>
                  <a:pt x="26310" y="21544"/>
                  <a:pt x="26260" y="21609"/>
                  <a:pt x="26205" y="21673"/>
                </a:cubicBezTo>
                <a:cubicBezTo>
                  <a:pt x="26203" y="21669"/>
                  <a:pt x="26201" y="21665"/>
                  <a:pt x="26200" y="21661"/>
                </a:cubicBezTo>
                <a:lnTo>
                  <a:pt x="26200" y="21661"/>
                </a:lnTo>
                <a:cubicBezTo>
                  <a:pt x="26196" y="21665"/>
                  <a:pt x="26193" y="21669"/>
                  <a:pt x="26189" y="21673"/>
                </a:cubicBezTo>
                <a:cubicBezTo>
                  <a:pt x="26126" y="21558"/>
                  <a:pt x="26112" y="21463"/>
                  <a:pt x="26150" y="21384"/>
                </a:cubicBezTo>
                <a:close/>
                <a:moveTo>
                  <a:pt x="25294" y="21522"/>
                </a:moveTo>
                <a:cubicBezTo>
                  <a:pt x="25226" y="21559"/>
                  <a:pt x="25200" y="21635"/>
                  <a:pt x="25200" y="21737"/>
                </a:cubicBezTo>
                <a:cubicBezTo>
                  <a:pt x="25200" y="21642"/>
                  <a:pt x="25221" y="21561"/>
                  <a:pt x="25294" y="21522"/>
                </a:cubicBezTo>
                <a:close/>
                <a:moveTo>
                  <a:pt x="26812" y="21737"/>
                </a:move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close/>
                <a:moveTo>
                  <a:pt x="26860" y="21178"/>
                </a:moveTo>
                <a:cubicBezTo>
                  <a:pt x="26955" y="21370"/>
                  <a:pt x="27019" y="21545"/>
                  <a:pt x="26892" y="21769"/>
                </a:cubicBezTo>
                <a:cubicBezTo>
                  <a:pt x="27003" y="21545"/>
                  <a:pt x="26955" y="21386"/>
                  <a:pt x="26860" y="21194"/>
                </a:cubicBezTo>
                <a:cubicBezTo>
                  <a:pt x="26791" y="21252"/>
                  <a:pt x="26705" y="21268"/>
                  <a:pt x="26657" y="21326"/>
                </a:cubicBezTo>
                <a:lnTo>
                  <a:pt x="26657" y="21326"/>
                </a:lnTo>
                <a:cubicBezTo>
                  <a:pt x="26644" y="21349"/>
                  <a:pt x="26636" y="21379"/>
                  <a:pt x="26636" y="21418"/>
                </a:cubicBezTo>
                <a:cubicBezTo>
                  <a:pt x="26630" y="21435"/>
                  <a:pt x="26616" y="21450"/>
                  <a:pt x="26598" y="21465"/>
                </a:cubicBezTo>
                <a:lnTo>
                  <a:pt x="26598" y="21465"/>
                </a:lnTo>
                <a:cubicBezTo>
                  <a:pt x="26612" y="21449"/>
                  <a:pt x="26620" y="21433"/>
                  <a:pt x="26620" y="21418"/>
                </a:cubicBezTo>
                <a:cubicBezTo>
                  <a:pt x="26625" y="21378"/>
                  <a:pt x="26638" y="21349"/>
                  <a:pt x="26657" y="21326"/>
                </a:cubicBezTo>
                <a:lnTo>
                  <a:pt x="26657" y="21326"/>
                </a:lnTo>
                <a:cubicBezTo>
                  <a:pt x="26696" y="21253"/>
                  <a:pt x="26787" y="21239"/>
                  <a:pt x="26860" y="21178"/>
                </a:cubicBezTo>
                <a:close/>
                <a:moveTo>
                  <a:pt x="27449" y="21641"/>
                </a:moveTo>
                <a:cubicBezTo>
                  <a:pt x="27449" y="21647"/>
                  <a:pt x="27450" y="21652"/>
                  <a:pt x="27450" y="21657"/>
                </a:cubicBezTo>
                <a:cubicBezTo>
                  <a:pt x="27259" y="21689"/>
                  <a:pt x="27099" y="21737"/>
                  <a:pt x="26892" y="21769"/>
                </a:cubicBezTo>
                <a:cubicBezTo>
                  <a:pt x="27099" y="21721"/>
                  <a:pt x="27274" y="21689"/>
                  <a:pt x="27449" y="21641"/>
                </a:cubicBezTo>
                <a:close/>
                <a:moveTo>
                  <a:pt x="26812" y="21737"/>
                </a:moveTo>
                <a:cubicBezTo>
                  <a:pt x="26684" y="21765"/>
                  <a:pt x="26568" y="21819"/>
                  <a:pt x="26466" y="21819"/>
                </a:cubicBezTo>
                <a:cubicBezTo>
                  <a:pt x="26453" y="21819"/>
                  <a:pt x="26441" y="21818"/>
                  <a:pt x="26429" y="21817"/>
                </a:cubicBezTo>
                <a:cubicBezTo>
                  <a:pt x="26540" y="21817"/>
                  <a:pt x="26652" y="21769"/>
                  <a:pt x="26812" y="21737"/>
                </a:cubicBezTo>
                <a:close/>
                <a:moveTo>
                  <a:pt x="21183" y="21201"/>
                </a:moveTo>
                <a:cubicBezTo>
                  <a:pt x="21145" y="21201"/>
                  <a:pt x="21101" y="21212"/>
                  <a:pt x="21050" y="21242"/>
                </a:cubicBezTo>
                <a:cubicBezTo>
                  <a:pt x="21003" y="21306"/>
                  <a:pt x="21003" y="21434"/>
                  <a:pt x="21019" y="21561"/>
                </a:cubicBezTo>
                <a:cubicBezTo>
                  <a:pt x="21034" y="21623"/>
                  <a:pt x="21065" y="21670"/>
                  <a:pt x="21095" y="21716"/>
                </a:cubicBezTo>
                <a:lnTo>
                  <a:pt x="21095" y="21716"/>
                </a:lnTo>
                <a:cubicBezTo>
                  <a:pt x="21091" y="21718"/>
                  <a:pt x="21087" y="21719"/>
                  <a:pt x="21082" y="21721"/>
                </a:cubicBezTo>
                <a:cubicBezTo>
                  <a:pt x="21130" y="21785"/>
                  <a:pt x="21194" y="21817"/>
                  <a:pt x="21258" y="21833"/>
                </a:cubicBezTo>
                <a:cubicBezTo>
                  <a:pt x="21306" y="21833"/>
                  <a:pt x="21338" y="21817"/>
                  <a:pt x="21402" y="21785"/>
                </a:cubicBezTo>
                <a:cubicBezTo>
                  <a:pt x="21402" y="21769"/>
                  <a:pt x="21418" y="21737"/>
                  <a:pt x="21434" y="21689"/>
                </a:cubicBezTo>
                <a:cubicBezTo>
                  <a:pt x="21434" y="21657"/>
                  <a:pt x="21434" y="21609"/>
                  <a:pt x="21434" y="21577"/>
                </a:cubicBezTo>
                <a:cubicBezTo>
                  <a:pt x="21434" y="21529"/>
                  <a:pt x="21418" y="21481"/>
                  <a:pt x="21402" y="21434"/>
                </a:cubicBezTo>
                <a:cubicBezTo>
                  <a:pt x="21386" y="21322"/>
                  <a:pt x="21322" y="21242"/>
                  <a:pt x="21242" y="21210"/>
                </a:cubicBezTo>
                <a:cubicBezTo>
                  <a:pt x="21224" y="21204"/>
                  <a:pt x="21205" y="21201"/>
                  <a:pt x="21183" y="21201"/>
                </a:cubicBezTo>
                <a:close/>
                <a:moveTo>
                  <a:pt x="24737" y="21833"/>
                </a:moveTo>
                <a:lnTo>
                  <a:pt x="24737" y="21833"/>
                </a:lnTo>
                <a:cubicBezTo>
                  <a:pt x="24729" y="21848"/>
                  <a:pt x="24717" y="21864"/>
                  <a:pt x="24705" y="21880"/>
                </a:cubicBezTo>
                <a:lnTo>
                  <a:pt x="24705" y="21880"/>
                </a:lnTo>
                <a:lnTo>
                  <a:pt x="24737" y="21833"/>
                </a:lnTo>
                <a:close/>
                <a:moveTo>
                  <a:pt x="25423" y="21673"/>
                </a:moveTo>
                <a:lnTo>
                  <a:pt x="25423" y="21673"/>
                </a:lnTo>
                <a:cubicBezTo>
                  <a:pt x="25328" y="21737"/>
                  <a:pt x="25248" y="21801"/>
                  <a:pt x="25168" y="21880"/>
                </a:cubicBezTo>
                <a:cubicBezTo>
                  <a:pt x="25170" y="21873"/>
                  <a:pt x="25173" y="21866"/>
                  <a:pt x="25175" y="21859"/>
                </a:cubicBezTo>
                <a:lnTo>
                  <a:pt x="25175" y="21859"/>
                </a:lnTo>
                <a:cubicBezTo>
                  <a:pt x="25253" y="21796"/>
                  <a:pt x="25330" y="21719"/>
                  <a:pt x="25423" y="21673"/>
                </a:cubicBezTo>
                <a:close/>
                <a:moveTo>
                  <a:pt x="25123" y="21910"/>
                </a:moveTo>
                <a:lnTo>
                  <a:pt x="25123" y="21910"/>
                </a:lnTo>
                <a:cubicBezTo>
                  <a:pt x="25121" y="21912"/>
                  <a:pt x="25120" y="21914"/>
                  <a:pt x="25118" y="21916"/>
                </a:cubicBezTo>
                <a:lnTo>
                  <a:pt x="25118" y="21916"/>
                </a:lnTo>
                <a:cubicBezTo>
                  <a:pt x="25119" y="21915"/>
                  <a:pt x="25119" y="21914"/>
                  <a:pt x="25120" y="21912"/>
                </a:cubicBezTo>
                <a:lnTo>
                  <a:pt x="25123" y="21910"/>
                </a:lnTo>
                <a:close/>
                <a:moveTo>
                  <a:pt x="24705" y="21880"/>
                </a:moveTo>
                <a:lnTo>
                  <a:pt x="24673" y="21928"/>
                </a:lnTo>
                <a:cubicBezTo>
                  <a:pt x="24681" y="21912"/>
                  <a:pt x="24693" y="21896"/>
                  <a:pt x="24705" y="21880"/>
                </a:cubicBezTo>
                <a:close/>
                <a:moveTo>
                  <a:pt x="23859" y="21848"/>
                </a:moveTo>
                <a:cubicBezTo>
                  <a:pt x="23875" y="21864"/>
                  <a:pt x="23875" y="21864"/>
                  <a:pt x="23891" y="21864"/>
                </a:cubicBezTo>
                <a:cubicBezTo>
                  <a:pt x="23889" y="21868"/>
                  <a:pt x="23888" y="21872"/>
                  <a:pt x="23886" y="21876"/>
                </a:cubicBezTo>
                <a:lnTo>
                  <a:pt x="23886" y="21876"/>
                </a:lnTo>
                <a:cubicBezTo>
                  <a:pt x="23875" y="21867"/>
                  <a:pt x="23865" y="21865"/>
                  <a:pt x="23854" y="21865"/>
                </a:cubicBezTo>
                <a:lnTo>
                  <a:pt x="23854" y="21865"/>
                </a:lnTo>
                <a:cubicBezTo>
                  <a:pt x="23843" y="21904"/>
                  <a:pt x="23843" y="21934"/>
                  <a:pt x="23843" y="21976"/>
                </a:cubicBezTo>
                <a:cubicBezTo>
                  <a:pt x="23843" y="21944"/>
                  <a:pt x="23843" y="21896"/>
                  <a:pt x="23843" y="21864"/>
                </a:cubicBezTo>
                <a:cubicBezTo>
                  <a:pt x="23847" y="21864"/>
                  <a:pt x="23851" y="21864"/>
                  <a:pt x="23854" y="21865"/>
                </a:cubicBezTo>
                <a:lnTo>
                  <a:pt x="23854" y="21865"/>
                </a:lnTo>
                <a:cubicBezTo>
                  <a:pt x="23856" y="21859"/>
                  <a:pt x="23857" y="21854"/>
                  <a:pt x="23859" y="21848"/>
                </a:cubicBezTo>
                <a:close/>
                <a:moveTo>
                  <a:pt x="23886" y="21876"/>
                </a:moveTo>
                <a:lnTo>
                  <a:pt x="23886" y="21876"/>
                </a:lnTo>
                <a:cubicBezTo>
                  <a:pt x="23888" y="21877"/>
                  <a:pt x="23889" y="21879"/>
                  <a:pt x="23891" y="21880"/>
                </a:cubicBezTo>
                <a:cubicBezTo>
                  <a:pt x="23875" y="21912"/>
                  <a:pt x="23859" y="21944"/>
                  <a:pt x="23843" y="21976"/>
                </a:cubicBezTo>
                <a:cubicBezTo>
                  <a:pt x="23858" y="21948"/>
                  <a:pt x="23872" y="21907"/>
                  <a:pt x="23886" y="21876"/>
                </a:cubicBezTo>
                <a:close/>
                <a:moveTo>
                  <a:pt x="26923" y="21912"/>
                </a:moveTo>
                <a:cubicBezTo>
                  <a:pt x="26926" y="21912"/>
                  <a:pt x="26928" y="21913"/>
                  <a:pt x="26929" y="21914"/>
                </a:cubicBezTo>
                <a:lnTo>
                  <a:pt x="26929" y="21914"/>
                </a:lnTo>
                <a:cubicBezTo>
                  <a:pt x="26838" y="21929"/>
                  <a:pt x="26759" y="21945"/>
                  <a:pt x="26620" y="21976"/>
                </a:cubicBezTo>
                <a:cubicBezTo>
                  <a:pt x="26621" y="21975"/>
                  <a:pt x="26622" y="21973"/>
                  <a:pt x="26623" y="21972"/>
                </a:cubicBezTo>
                <a:lnTo>
                  <a:pt x="26623" y="21972"/>
                </a:lnTo>
                <a:cubicBezTo>
                  <a:pt x="26756" y="21943"/>
                  <a:pt x="26847" y="21928"/>
                  <a:pt x="26923" y="21912"/>
                </a:cubicBezTo>
                <a:close/>
                <a:moveTo>
                  <a:pt x="23505" y="21418"/>
                </a:moveTo>
                <a:lnTo>
                  <a:pt x="23505" y="21418"/>
                </a:lnTo>
                <a:cubicBezTo>
                  <a:pt x="23171" y="21466"/>
                  <a:pt x="22837" y="21547"/>
                  <a:pt x="22694" y="21928"/>
                </a:cubicBezTo>
                <a:cubicBezTo>
                  <a:pt x="22694" y="21960"/>
                  <a:pt x="22678" y="21992"/>
                  <a:pt x="22646" y="22008"/>
                </a:cubicBezTo>
                <a:cubicBezTo>
                  <a:pt x="22678" y="21976"/>
                  <a:pt x="22694" y="21944"/>
                  <a:pt x="22694" y="21912"/>
                </a:cubicBezTo>
                <a:cubicBezTo>
                  <a:pt x="22837" y="21547"/>
                  <a:pt x="23171" y="21466"/>
                  <a:pt x="23505" y="21418"/>
                </a:cubicBezTo>
                <a:close/>
                <a:moveTo>
                  <a:pt x="24946" y="22023"/>
                </a:moveTo>
                <a:lnTo>
                  <a:pt x="24946" y="22023"/>
                </a:lnTo>
                <a:cubicBezTo>
                  <a:pt x="24945" y="22024"/>
                  <a:pt x="24945" y="22024"/>
                  <a:pt x="24945" y="22024"/>
                </a:cubicBezTo>
                <a:cubicBezTo>
                  <a:pt x="24916" y="22030"/>
                  <a:pt x="24895" y="22038"/>
                  <a:pt x="24882" y="22048"/>
                </a:cubicBezTo>
                <a:lnTo>
                  <a:pt x="24882" y="22048"/>
                </a:lnTo>
                <a:cubicBezTo>
                  <a:pt x="24893" y="22037"/>
                  <a:pt x="24908" y="22029"/>
                  <a:pt x="24929" y="22024"/>
                </a:cubicBezTo>
                <a:cubicBezTo>
                  <a:pt x="24934" y="22024"/>
                  <a:pt x="24940" y="22024"/>
                  <a:pt x="24946" y="22023"/>
                </a:cubicBezTo>
                <a:close/>
                <a:moveTo>
                  <a:pt x="26378" y="21814"/>
                </a:moveTo>
                <a:cubicBezTo>
                  <a:pt x="26379" y="21814"/>
                  <a:pt x="26380" y="21814"/>
                  <a:pt x="26381" y="21814"/>
                </a:cubicBezTo>
                <a:lnTo>
                  <a:pt x="26381" y="21814"/>
                </a:lnTo>
                <a:cubicBezTo>
                  <a:pt x="26249" y="21815"/>
                  <a:pt x="26167" y="21879"/>
                  <a:pt x="26110" y="22008"/>
                </a:cubicBezTo>
                <a:cubicBezTo>
                  <a:pt x="26097" y="22021"/>
                  <a:pt x="26104" y="22043"/>
                  <a:pt x="26108" y="22068"/>
                </a:cubicBezTo>
                <a:lnTo>
                  <a:pt x="26108" y="22068"/>
                </a:lnTo>
                <a:cubicBezTo>
                  <a:pt x="26103" y="22069"/>
                  <a:pt x="26098" y="22071"/>
                  <a:pt x="26094" y="22072"/>
                </a:cubicBezTo>
                <a:cubicBezTo>
                  <a:pt x="26094" y="22056"/>
                  <a:pt x="26094" y="22024"/>
                  <a:pt x="26094" y="22008"/>
                </a:cubicBezTo>
                <a:cubicBezTo>
                  <a:pt x="26151" y="21879"/>
                  <a:pt x="26234" y="21814"/>
                  <a:pt x="26378" y="21814"/>
                </a:cubicBezTo>
                <a:close/>
                <a:moveTo>
                  <a:pt x="24338" y="21976"/>
                </a:moveTo>
                <a:cubicBezTo>
                  <a:pt x="24338" y="22008"/>
                  <a:pt x="24370" y="22056"/>
                  <a:pt x="24386" y="22088"/>
                </a:cubicBezTo>
                <a:cubicBezTo>
                  <a:pt x="24370" y="22056"/>
                  <a:pt x="24322" y="22008"/>
                  <a:pt x="24338" y="21976"/>
                </a:cubicBezTo>
                <a:close/>
                <a:moveTo>
                  <a:pt x="27213" y="21910"/>
                </a:moveTo>
                <a:cubicBezTo>
                  <a:pt x="27227" y="21910"/>
                  <a:pt x="27242" y="21911"/>
                  <a:pt x="27259" y="21912"/>
                </a:cubicBezTo>
                <a:cubicBezTo>
                  <a:pt x="27237" y="21976"/>
                  <a:pt x="27216" y="22033"/>
                  <a:pt x="27195" y="22097"/>
                </a:cubicBezTo>
                <a:lnTo>
                  <a:pt x="27195" y="22097"/>
                </a:lnTo>
                <a:cubicBezTo>
                  <a:pt x="27210" y="22039"/>
                  <a:pt x="27223" y="21987"/>
                  <a:pt x="27243" y="21928"/>
                </a:cubicBezTo>
                <a:cubicBezTo>
                  <a:pt x="27228" y="21927"/>
                  <a:pt x="27214" y="21926"/>
                  <a:pt x="27202" y="21926"/>
                </a:cubicBezTo>
                <a:cubicBezTo>
                  <a:pt x="27118" y="21926"/>
                  <a:pt x="27073" y="21960"/>
                  <a:pt x="27038" y="22018"/>
                </a:cubicBezTo>
                <a:lnTo>
                  <a:pt x="27038" y="22018"/>
                </a:lnTo>
                <a:cubicBezTo>
                  <a:pt x="27067" y="21950"/>
                  <a:pt x="27113" y="21910"/>
                  <a:pt x="27213" y="21910"/>
                </a:cubicBezTo>
                <a:close/>
                <a:moveTo>
                  <a:pt x="24865" y="22084"/>
                </a:moveTo>
                <a:cubicBezTo>
                  <a:pt x="24865" y="22099"/>
                  <a:pt x="24871" y="22116"/>
                  <a:pt x="24881" y="22136"/>
                </a:cubicBezTo>
                <a:cubicBezTo>
                  <a:pt x="24897" y="22136"/>
                  <a:pt x="24929" y="22152"/>
                  <a:pt x="24945" y="22152"/>
                </a:cubicBezTo>
                <a:lnTo>
                  <a:pt x="24881" y="22152"/>
                </a:lnTo>
                <a:cubicBezTo>
                  <a:pt x="24868" y="22126"/>
                  <a:pt x="24863" y="22104"/>
                  <a:pt x="24865" y="22084"/>
                </a:cubicBezTo>
                <a:close/>
                <a:moveTo>
                  <a:pt x="25136" y="22072"/>
                </a:moveTo>
                <a:cubicBezTo>
                  <a:pt x="25152" y="22104"/>
                  <a:pt x="25171" y="22127"/>
                  <a:pt x="25193" y="22142"/>
                </a:cubicBezTo>
                <a:lnTo>
                  <a:pt x="25193" y="22142"/>
                </a:lnTo>
                <a:cubicBezTo>
                  <a:pt x="25174" y="22129"/>
                  <a:pt x="25155" y="22111"/>
                  <a:pt x="25136" y="22088"/>
                </a:cubicBezTo>
                <a:cubicBezTo>
                  <a:pt x="25136" y="22088"/>
                  <a:pt x="25136" y="22088"/>
                  <a:pt x="25136" y="22088"/>
                </a:cubicBezTo>
                <a:lnTo>
                  <a:pt x="25136" y="22088"/>
                </a:lnTo>
                <a:cubicBezTo>
                  <a:pt x="25072" y="22104"/>
                  <a:pt x="25008" y="22136"/>
                  <a:pt x="24945" y="22152"/>
                </a:cubicBezTo>
                <a:cubicBezTo>
                  <a:pt x="25008" y="22120"/>
                  <a:pt x="25072" y="22104"/>
                  <a:pt x="25136" y="22072"/>
                </a:cubicBezTo>
                <a:close/>
                <a:moveTo>
                  <a:pt x="25404" y="22139"/>
                </a:moveTo>
                <a:cubicBezTo>
                  <a:pt x="25426" y="22139"/>
                  <a:pt x="25446" y="22144"/>
                  <a:pt x="25464" y="22153"/>
                </a:cubicBezTo>
                <a:lnTo>
                  <a:pt x="25464" y="22153"/>
                </a:lnTo>
                <a:cubicBezTo>
                  <a:pt x="25449" y="22148"/>
                  <a:pt x="25432" y="22146"/>
                  <a:pt x="25413" y="22146"/>
                </a:cubicBezTo>
                <a:cubicBezTo>
                  <a:pt x="25396" y="22146"/>
                  <a:pt x="25378" y="22148"/>
                  <a:pt x="25359" y="22152"/>
                </a:cubicBezTo>
                <a:cubicBezTo>
                  <a:pt x="25329" y="22162"/>
                  <a:pt x="25302" y="22167"/>
                  <a:pt x="25277" y="22167"/>
                </a:cubicBezTo>
                <a:cubicBezTo>
                  <a:pt x="25270" y="22167"/>
                  <a:pt x="25263" y="22167"/>
                  <a:pt x="25257" y="22166"/>
                </a:cubicBezTo>
                <a:lnTo>
                  <a:pt x="25257" y="22166"/>
                </a:lnTo>
                <a:cubicBezTo>
                  <a:pt x="25262" y="22166"/>
                  <a:pt x="25267" y="22167"/>
                  <a:pt x="25272" y="22167"/>
                </a:cubicBezTo>
                <a:cubicBezTo>
                  <a:pt x="25295" y="22167"/>
                  <a:pt x="25319" y="22161"/>
                  <a:pt x="25344" y="22152"/>
                </a:cubicBezTo>
                <a:cubicBezTo>
                  <a:pt x="25365" y="22143"/>
                  <a:pt x="25385" y="22139"/>
                  <a:pt x="25404" y="22139"/>
                </a:cubicBezTo>
                <a:close/>
                <a:moveTo>
                  <a:pt x="25136" y="22088"/>
                </a:moveTo>
                <a:lnTo>
                  <a:pt x="25136" y="22088"/>
                </a:lnTo>
                <a:cubicBezTo>
                  <a:pt x="25104" y="22120"/>
                  <a:pt x="25072" y="22152"/>
                  <a:pt x="25024" y="22168"/>
                </a:cubicBezTo>
                <a:cubicBezTo>
                  <a:pt x="25056" y="22136"/>
                  <a:pt x="25104" y="22120"/>
                  <a:pt x="25136" y="22088"/>
                </a:cubicBezTo>
                <a:close/>
                <a:moveTo>
                  <a:pt x="27038" y="22018"/>
                </a:moveTo>
                <a:cubicBezTo>
                  <a:pt x="27031" y="22035"/>
                  <a:pt x="27025" y="22053"/>
                  <a:pt x="27019" y="22072"/>
                </a:cubicBezTo>
                <a:cubicBezTo>
                  <a:pt x="27005" y="22105"/>
                  <a:pt x="26991" y="22138"/>
                  <a:pt x="26977" y="22172"/>
                </a:cubicBezTo>
                <a:lnTo>
                  <a:pt x="26977" y="22172"/>
                </a:lnTo>
                <a:cubicBezTo>
                  <a:pt x="26986" y="22143"/>
                  <a:pt x="26995" y="22116"/>
                  <a:pt x="27003" y="22088"/>
                </a:cubicBezTo>
                <a:cubicBezTo>
                  <a:pt x="27014" y="22062"/>
                  <a:pt x="27025" y="22039"/>
                  <a:pt x="27038" y="22018"/>
                </a:cubicBezTo>
                <a:close/>
                <a:moveTo>
                  <a:pt x="25790" y="21896"/>
                </a:moveTo>
                <a:cubicBezTo>
                  <a:pt x="25711" y="22024"/>
                  <a:pt x="25647" y="22104"/>
                  <a:pt x="25583" y="22184"/>
                </a:cubicBezTo>
                <a:cubicBezTo>
                  <a:pt x="25631" y="22104"/>
                  <a:pt x="25695" y="22024"/>
                  <a:pt x="25790" y="21896"/>
                </a:cubicBezTo>
                <a:close/>
                <a:moveTo>
                  <a:pt x="25583" y="22184"/>
                </a:moveTo>
                <a:cubicBezTo>
                  <a:pt x="25567" y="22200"/>
                  <a:pt x="25551" y="22216"/>
                  <a:pt x="25535" y="22216"/>
                </a:cubicBezTo>
                <a:cubicBezTo>
                  <a:pt x="25551" y="22200"/>
                  <a:pt x="25567" y="22200"/>
                  <a:pt x="25583" y="22184"/>
                </a:cubicBezTo>
                <a:close/>
                <a:moveTo>
                  <a:pt x="24881" y="22152"/>
                </a:moveTo>
                <a:cubicBezTo>
                  <a:pt x="24850" y="22183"/>
                  <a:pt x="24819" y="22210"/>
                  <a:pt x="24790" y="22237"/>
                </a:cubicBezTo>
                <a:lnTo>
                  <a:pt x="24790" y="22237"/>
                </a:lnTo>
                <a:cubicBezTo>
                  <a:pt x="24819" y="22205"/>
                  <a:pt x="24848" y="22176"/>
                  <a:pt x="24881" y="22152"/>
                </a:cubicBezTo>
                <a:close/>
                <a:moveTo>
                  <a:pt x="25024" y="22168"/>
                </a:moveTo>
                <a:lnTo>
                  <a:pt x="25024" y="22168"/>
                </a:lnTo>
                <a:cubicBezTo>
                  <a:pt x="25008" y="22200"/>
                  <a:pt x="25008" y="22231"/>
                  <a:pt x="24992" y="22263"/>
                </a:cubicBezTo>
                <a:cubicBezTo>
                  <a:pt x="24992" y="22231"/>
                  <a:pt x="25008" y="22200"/>
                  <a:pt x="25024" y="22168"/>
                </a:cubicBezTo>
                <a:close/>
                <a:moveTo>
                  <a:pt x="25679" y="22168"/>
                </a:moveTo>
                <a:cubicBezTo>
                  <a:pt x="25758" y="22168"/>
                  <a:pt x="25774" y="22200"/>
                  <a:pt x="25742" y="22295"/>
                </a:cubicBezTo>
                <a:cubicBezTo>
                  <a:pt x="25758" y="22204"/>
                  <a:pt x="25744" y="22171"/>
                  <a:pt x="25673" y="22168"/>
                </a:cubicBezTo>
                <a:lnTo>
                  <a:pt x="25673" y="22168"/>
                </a:lnTo>
                <a:cubicBezTo>
                  <a:pt x="25643" y="22170"/>
                  <a:pt x="25613" y="22184"/>
                  <a:pt x="25583" y="22184"/>
                </a:cubicBezTo>
                <a:cubicBezTo>
                  <a:pt x="25615" y="22184"/>
                  <a:pt x="25647" y="22168"/>
                  <a:pt x="25663" y="22168"/>
                </a:cubicBezTo>
                <a:cubicBezTo>
                  <a:pt x="25666" y="22168"/>
                  <a:pt x="25669" y="22168"/>
                  <a:pt x="25673" y="22168"/>
                </a:cubicBezTo>
                <a:lnTo>
                  <a:pt x="25673" y="22168"/>
                </a:lnTo>
                <a:cubicBezTo>
                  <a:pt x="25675" y="22168"/>
                  <a:pt x="25677" y="22168"/>
                  <a:pt x="25679" y="22168"/>
                </a:cubicBezTo>
                <a:close/>
                <a:moveTo>
                  <a:pt x="25920" y="22175"/>
                </a:moveTo>
                <a:lnTo>
                  <a:pt x="25920" y="22175"/>
                </a:lnTo>
                <a:cubicBezTo>
                  <a:pt x="25941" y="22215"/>
                  <a:pt x="25961" y="22254"/>
                  <a:pt x="25982" y="22295"/>
                </a:cubicBezTo>
                <a:cubicBezTo>
                  <a:pt x="25960" y="22257"/>
                  <a:pt x="25940" y="22218"/>
                  <a:pt x="25920" y="22175"/>
                </a:cubicBezTo>
                <a:close/>
                <a:moveTo>
                  <a:pt x="26285" y="22040"/>
                </a:moveTo>
                <a:lnTo>
                  <a:pt x="26285" y="22040"/>
                </a:lnTo>
                <a:cubicBezTo>
                  <a:pt x="26269" y="22263"/>
                  <a:pt x="26078" y="22231"/>
                  <a:pt x="25982" y="22295"/>
                </a:cubicBezTo>
                <a:cubicBezTo>
                  <a:pt x="26059" y="22233"/>
                  <a:pt x="26257" y="22262"/>
                  <a:pt x="26269" y="22044"/>
                </a:cubicBezTo>
                <a:lnTo>
                  <a:pt x="26269" y="22044"/>
                </a:lnTo>
                <a:cubicBezTo>
                  <a:pt x="26274" y="22043"/>
                  <a:pt x="26280" y="22041"/>
                  <a:pt x="26285" y="22040"/>
                </a:cubicBezTo>
                <a:close/>
                <a:moveTo>
                  <a:pt x="24790" y="22237"/>
                </a:moveTo>
                <a:cubicBezTo>
                  <a:pt x="24763" y="22266"/>
                  <a:pt x="24736" y="22296"/>
                  <a:pt x="24705" y="22327"/>
                </a:cubicBezTo>
                <a:cubicBezTo>
                  <a:pt x="24730" y="22294"/>
                  <a:pt x="24759" y="22265"/>
                  <a:pt x="24790" y="22237"/>
                </a:cubicBezTo>
                <a:close/>
                <a:moveTo>
                  <a:pt x="23317" y="22311"/>
                </a:moveTo>
                <a:cubicBezTo>
                  <a:pt x="23301" y="22343"/>
                  <a:pt x="23301" y="22359"/>
                  <a:pt x="23285" y="22375"/>
                </a:cubicBezTo>
                <a:cubicBezTo>
                  <a:pt x="23285" y="22359"/>
                  <a:pt x="23301" y="22343"/>
                  <a:pt x="23301" y="22327"/>
                </a:cubicBezTo>
                <a:lnTo>
                  <a:pt x="23269" y="22311"/>
                </a:lnTo>
                <a:lnTo>
                  <a:pt x="23269" y="22311"/>
                </a:lnTo>
                <a:cubicBezTo>
                  <a:pt x="23285" y="22327"/>
                  <a:pt x="23285" y="22359"/>
                  <a:pt x="23285" y="22375"/>
                </a:cubicBezTo>
                <a:cubicBezTo>
                  <a:pt x="23285" y="22359"/>
                  <a:pt x="23269" y="22343"/>
                  <a:pt x="23269" y="22311"/>
                </a:cubicBezTo>
                <a:close/>
                <a:moveTo>
                  <a:pt x="24661" y="22360"/>
                </a:moveTo>
                <a:cubicBezTo>
                  <a:pt x="24642" y="22375"/>
                  <a:pt x="24622" y="22391"/>
                  <a:pt x="24601" y="22405"/>
                </a:cubicBezTo>
                <a:lnTo>
                  <a:pt x="24601" y="22405"/>
                </a:lnTo>
                <a:cubicBezTo>
                  <a:pt x="24620" y="22390"/>
                  <a:pt x="24639" y="22376"/>
                  <a:pt x="24661" y="22360"/>
                </a:cubicBezTo>
                <a:close/>
                <a:moveTo>
                  <a:pt x="25643" y="22365"/>
                </a:moveTo>
                <a:lnTo>
                  <a:pt x="25643" y="22365"/>
                </a:lnTo>
                <a:cubicBezTo>
                  <a:pt x="25658" y="22381"/>
                  <a:pt x="25668" y="22402"/>
                  <a:pt x="25679" y="22423"/>
                </a:cubicBezTo>
                <a:cubicBezTo>
                  <a:pt x="25667" y="22399"/>
                  <a:pt x="25655" y="22384"/>
                  <a:pt x="25643" y="22365"/>
                </a:cubicBezTo>
                <a:close/>
                <a:moveTo>
                  <a:pt x="25742" y="22295"/>
                </a:moveTo>
                <a:cubicBezTo>
                  <a:pt x="25742" y="22327"/>
                  <a:pt x="25711" y="22375"/>
                  <a:pt x="25695" y="22423"/>
                </a:cubicBezTo>
                <a:lnTo>
                  <a:pt x="25679" y="22423"/>
                </a:lnTo>
                <a:cubicBezTo>
                  <a:pt x="25695" y="22375"/>
                  <a:pt x="25727" y="22343"/>
                  <a:pt x="25742" y="22295"/>
                </a:cubicBezTo>
                <a:close/>
                <a:moveTo>
                  <a:pt x="26977" y="22172"/>
                </a:moveTo>
                <a:cubicBezTo>
                  <a:pt x="26948" y="22255"/>
                  <a:pt x="26911" y="22344"/>
                  <a:pt x="26865" y="22457"/>
                </a:cubicBezTo>
                <a:lnTo>
                  <a:pt x="26865" y="22457"/>
                </a:lnTo>
                <a:cubicBezTo>
                  <a:pt x="26863" y="22454"/>
                  <a:pt x="26862" y="22452"/>
                  <a:pt x="26861" y="22450"/>
                </a:cubicBezTo>
                <a:lnTo>
                  <a:pt x="26861" y="22450"/>
                </a:lnTo>
                <a:cubicBezTo>
                  <a:pt x="26906" y="22340"/>
                  <a:pt x="26942" y="22252"/>
                  <a:pt x="26977" y="22172"/>
                </a:cubicBezTo>
                <a:close/>
                <a:moveTo>
                  <a:pt x="25533" y="22216"/>
                </a:moveTo>
                <a:lnTo>
                  <a:pt x="25533" y="22216"/>
                </a:lnTo>
                <a:cubicBezTo>
                  <a:pt x="25424" y="22232"/>
                  <a:pt x="25361" y="22295"/>
                  <a:pt x="25360" y="22463"/>
                </a:cubicBezTo>
                <a:lnTo>
                  <a:pt x="25360" y="22463"/>
                </a:lnTo>
                <a:cubicBezTo>
                  <a:pt x="25415" y="22436"/>
                  <a:pt x="25458" y="22420"/>
                  <a:pt x="25487" y="22391"/>
                </a:cubicBezTo>
                <a:cubicBezTo>
                  <a:pt x="25535" y="22375"/>
                  <a:pt x="25583" y="22359"/>
                  <a:pt x="25615" y="22343"/>
                </a:cubicBezTo>
                <a:cubicBezTo>
                  <a:pt x="25617" y="22344"/>
                  <a:pt x="25619" y="22345"/>
                  <a:pt x="25621" y="22347"/>
                </a:cubicBezTo>
                <a:lnTo>
                  <a:pt x="25621" y="22347"/>
                </a:lnTo>
                <a:cubicBezTo>
                  <a:pt x="25624" y="22345"/>
                  <a:pt x="25627" y="22344"/>
                  <a:pt x="25631" y="22343"/>
                </a:cubicBezTo>
                <a:cubicBezTo>
                  <a:pt x="25635" y="22351"/>
                  <a:pt x="25639" y="22358"/>
                  <a:pt x="25643" y="22365"/>
                </a:cubicBezTo>
                <a:lnTo>
                  <a:pt x="25643" y="22365"/>
                </a:lnTo>
                <a:cubicBezTo>
                  <a:pt x="25636" y="22358"/>
                  <a:pt x="25629" y="22352"/>
                  <a:pt x="25621" y="22347"/>
                </a:cubicBezTo>
                <a:lnTo>
                  <a:pt x="25621" y="22347"/>
                </a:lnTo>
                <a:cubicBezTo>
                  <a:pt x="25578" y="22361"/>
                  <a:pt x="25548" y="22377"/>
                  <a:pt x="25503" y="22407"/>
                </a:cubicBezTo>
                <a:cubicBezTo>
                  <a:pt x="25455" y="22423"/>
                  <a:pt x="25407" y="22439"/>
                  <a:pt x="25359" y="22471"/>
                </a:cubicBezTo>
                <a:cubicBezTo>
                  <a:pt x="25359" y="22468"/>
                  <a:pt x="25359" y="22466"/>
                  <a:pt x="25360" y="22463"/>
                </a:cubicBezTo>
                <a:lnTo>
                  <a:pt x="25360" y="22463"/>
                </a:lnTo>
                <a:cubicBezTo>
                  <a:pt x="25354" y="22466"/>
                  <a:pt x="25349" y="22468"/>
                  <a:pt x="25344" y="22471"/>
                </a:cubicBezTo>
                <a:cubicBezTo>
                  <a:pt x="25359" y="22296"/>
                  <a:pt x="25422" y="22232"/>
                  <a:pt x="25533" y="22216"/>
                </a:cubicBezTo>
                <a:close/>
                <a:moveTo>
                  <a:pt x="23827" y="22343"/>
                </a:moveTo>
                <a:cubicBezTo>
                  <a:pt x="23732" y="22391"/>
                  <a:pt x="23652" y="22423"/>
                  <a:pt x="23572" y="22487"/>
                </a:cubicBezTo>
                <a:cubicBezTo>
                  <a:pt x="23636" y="22423"/>
                  <a:pt x="23732" y="22391"/>
                  <a:pt x="23827" y="22343"/>
                </a:cubicBezTo>
                <a:close/>
                <a:moveTo>
                  <a:pt x="24242" y="22311"/>
                </a:moveTo>
                <a:cubicBezTo>
                  <a:pt x="24258" y="22327"/>
                  <a:pt x="24274" y="22327"/>
                  <a:pt x="24274" y="22343"/>
                </a:cubicBezTo>
                <a:cubicBezTo>
                  <a:pt x="24260" y="22343"/>
                  <a:pt x="24245" y="22330"/>
                  <a:pt x="24231" y="22328"/>
                </a:cubicBezTo>
                <a:lnTo>
                  <a:pt x="24231" y="22328"/>
                </a:lnTo>
                <a:cubicBezTo>
                  <a:pt x="24200" y="22370"/>
                  <a:pt x="24161" y="22412"/>
                  <a:pt x="24147" y="22455"/>
                </a:cubicBezTo>
                <a:cubicBezTo>
                  <a:pt x="24131" y="22471"/>
                  <a:pt x="24115" y="22487"/>
                  <a:pt x="24115" y="22519"/>
                </a:cubicBezTo>
                <a:cubicBezTo>
                  <a:pt x="24115" y="22503"/>
                  <a:pt x="24115" y="22471"/>
                  <a:pt x="24131" y="22455"/>
                </a:cubicBezTo>
                <a:cubicBezTo>
                  <a:pt x="24163" y="22407"/>
                  <a:pt x="24194" y="22359"/>
                  <a:pt x="24226" y="22327"/>
                </a:cubicBezTo>
                <a:cubicBezTo>
                  <a:pt x="24228" y="22327"/>
                  <a:pt x="24229" y="22327"/>
                  <a:pt x="24231" y="22328"/>
                </a:cubicBezTo>
                <a:lnTo>
                  <a:pt x="24231" y="22328"/>
                </a:lnTo>
                <a:cubicBezTo>
                  <a:pt x="24235" y="22322"/>
                  <a:pt x="24239" y="22317"/>
                  <a:pt x="24242" y="22311"/>
                </a:cubicBezTo>
                <a:close/>
                <a:moveTo>
                  <a:pt x="24992" y="22263"/>
                </a:moveTo>
                <a:cubicBezTo>
                  <a:pt x="24992" y="22279"/>
                  <a:pt x="24976" y="22311"/>
                  <a:pt x="24960" y="22343"/>
                </a:cubicBezTo>
                <a:cubicBezTo>
                  <a:pt x="24897" y="22407"/>
                  <a:pt x="24865" y="22471"/>
                  <a:pt x="24929" y="22551"/>
                </a:cubicBezTo>
                <a:cubicBezTo>
                  <a:pt x="24865" y="22471"/>
                  <a:pt x="24897" y="22407"/>
                  <a:pt x="24945" y="22343"/>
                </a:cubicBezTo>
                <a:cubicBezTo>
                  <a:pt x="24960" y="22311"/>
                  <a:pt x="24976" y="22279"/>
                  <a:pt x="24992" y="22263"/>
                </a:cubicBezTo>
                <a:close/>
                <a:moveTo>
                  <a:pt x="24274" y="22343"/>
                </a:moveTo>
                <a:cubicBezTo>
                  <a:pt x="24274" y="22391"/>
                  <a:pt x="24258" y="22439"/>
                  <a:pt x="24226" y="22551"/>
                </a:cubicBezTo>
                <a:cubicBezTo>
                  <a:pt x="24242" y="22439"/>
                  <a:pt x="24258" y="22391"/>
                  <a:pt x="24274" y="22343"/>
                </a:cubicBezTo>
                <a:close/>
                <a:moveTo>
                  <a:pt x="24546" y="22439"/>
                </a:moveTo>
                <a:cubicBezTo>
                  <a:pt x="24547" y="22443"/>
                  <a:pt x="24548" y="22447"/>
                  <a:pt x="24550" y="22451"/>
                </a:cubicBezTo>
                <a:lnTo>
                  <a:pt x="24550" y="22451"/>
                </a:lnTo>
                <a:cubicBezTo>
                  <a:pt x="24548" y="22452"/>
                  <a:pt x="24547" y="22454"/>
                  <a:pt x="24546" y="22455"/>
                </a:cubicBezTo>
                <a:cubicBezTo>
                  <a:pt x="24514" y="22455"/>
                  <a:pt x="24482" y="22448"/>
                  <a:pt x="24450" y="22448"/>
                </a:cubicBezTo>
                <a:cubicBezTo>
                  <a:pt x="24434" y="22448"/>
                  <a:pt x="24418" y="22450"/>
                  <a:pt x="24402" y="22455"/>
                </a:cubicBezTo>
                <a:cubicBezTo>
                  <a:pt x="24374" y="22464"/>
                  <a:pt x="24346" y="22479"/>
                  <a:pt x="24311" y="22500"/>
                </a:cubicBezTo>
                <a:lnTo>
                  <a:pt x="24311" y="22500"/>
                </a:lnTo>
                <a:cubicBezTo>
                  <a:pt x="24289" y="22515"/>
                  <a:pt x="24262" y="22533"/>
                  <a:pt x="24226" y="22551"/>
                </a:cubicBezTo>
                <a:cubicBezTo>
                  <a:pt x="24259" y="22531"/>
                  <a:pt x="24287" y="22514"/>
                  <a:pt x="24311" y="22500"/>
                </a:cubicBezTo>
                <a:lnTo>
                  <a:pt x="24311" y="22500"/>
                </a:lnTo>
                <a:cubicBezTo>
                  <a:pt x="24348" y="22474"/>
                  <a:pt x="24372" y="22455"/>
                  <a:pt x="24402" y="22455"/>
                </a:cubicBezTo>
                <a:cubicBezTo>
                  <a:pt x="24450" y="22439"/>
                  <a:pt x="24498" y="22439"/>
                  <a:pt x="24546" y="22439"/>
                </a:cubicBezTo>
                <a:close/>
                <a:moveTo>
                  <a:pt x="25181" y="22400"/>
                </a:moveTo>
                <a:cubicBezTo>
                  <a:pt x="25204" y="22400"/>
                  <a:pt x="25232" y="22407"/>
                  <a:pt x="25264" y="22423"/>
                </a:cubicBezTo>
                <a:cubicBezTo>
                  <a:pt x="25235" y="22411"/>
                  <a:pt x="25209" y="22406"/>
                  <a:pt x="25187" y="22406"/>
                </a:cubicBezTo>
                <a:cubicBezTo>
                  <a:pt x="25070" y="22406"/>
                  <a:pt x="25039" y="22551"/>
                  <a:pt x="24941" y="22551"/>
                </a:cubicBezTo>
                <a:cubicBezTo>
                  <a:pt x="24937" y="22551"/>
                  <a:pt x="24933" y="22551"/>
                  <a:pt x="24929" y="22551"/>
                </a:cubicBezTo>
                <a:lnTo>
                  <a:pt x="24929" y="22551"/>
                </a:lnTo>
                <a:cubicBezTo>
                  <a:pt x="24933" y="22551"/>
                  <a:pt x="24937" y="22551"/>
                  <a:pt x="24941" y="22551"/>
                </a:cubicBezTo>
                <a:cubicBezTo>
                  <a:pt x="25037" y="22551"/>
                  <a:pt x="25068" y="22400"/>
                  <a:pt x="25181" y="22400"/>
                </a:cubicBezTo>
                <a:close/>
                <a:moveTo>
                  <a:pt x="25902" y="22423"/>
                </a:moveTo>
                <a:cubicBezTo>
                  <a:pt x="25902" y="22471"/>
                  <a:pt x="25902" y="22535"/>
                  <a:pt x="25870" y="22583"/>
                </a:cubicBezTo>
                <a:cubicBezTo>
                  <a:pt x="25902" y="22535"/>
                  <a:pt x="25886" y="22455"/>
                  <a:pt x="25902" y="22423"/>
                </a:cubicBezTo>
                <a:close/>
                <a:moveTo>
                  <a:pt x="26796" y="22615"/>
                </a:moveTo>
                <a:cubicBezTo>
                  <a:pt x="26780" y="22630"/>
                  <a:pt x="26780" y="22646"/>
                  <a:pt x="26764" y="22646"/>
                </a:cubicBezTo>
                <a:cubicBezTo>
                  <a:pt x="26764" y="22646"/>
                  <a:pt x="26780" y="22630"/>
                  <a:pt x="26796" y="22615"/>
                </a:cubicBezTo>
                <a:close/>
                <a:moveTo>
                  <a:pt x="24706" y="22328"/>
                </a:moveTo>
                <a:lnTo>
                  <a:pt x="24706" y="22328"/>
                </a:lnTo>
                <a:cubicBezTo>
                  <a:pt x="24737" y="22376"/>
                  <a:pt x="24769" y="22407"/>
                  <a:pt x="24801" y="22455"/>
                </a:cubicBezTo>
                <a:cubicBezTo>
                  <a:pt x="24832" y="22531"/>
                  <a:pt x="24877" y="22608"/>
                  <a:pt x="24909" y="22670"/>
                </a:cubicBezTo>
                <a:lnTo>
                  <a:pt x="24909" y="22670"/>
                </a:lnTo>
                <a:cubicBezTo>
                  <a:pt x="25046" y="22578"/>
                  <a:pt x="25140" y="22501"/>
                  <a:pt x="25264" y="22423"/>
                </a:cubicBezTo>
                <a:lnTo>
                  <a:pt x="25264" y="22423"/>
                </a:lnTo>
                <a:cubicBezTo>
                  <a:pt x="25152" y="22519"/>
                  <a:pt x="25040" y="22583"/>
                  <a:pt x="24913" y="22678"/>
                </a:cubicBezTo>
                <a:cubicBezTo>
                  <a:pt x="24911" y="22676"/>
                  <a:pt x="24910" y="22673"/>
                  <a:pt x="24909" y="22670"/>
                </a:cubicBezTo>
                <a:lnTo>
                  <a:pt x="24909" y="22670"/>
                </a:lnTo>
                <a:cubicBezTo>
                  <a:pt x="24905" y="22673"/>
                  <a:pt x="24901" y="22676"/>
                  <a:pt x="24897" y="22678"/>
                </a:cubicBezTo>
                <a:cubicBezTo>
                  <a:pt x="24865" y="22615"/>
                  <a:pt x="24833" y="22535"/>
                  <a:pt x="24785" y="22455"/>
                </a:cubicBezTo>
                <a:cubicBezTo>
                  <a:pt x="24769" y="22407"/>
                  <a:pt x="24737" y="22376"/>
                  <a:pt x="24706" y="22328"/>
                </a:cubicBezTo>
                <a:close/>
                <a:moveTo>
                  <a:pt x="26865" y="22457"/>
                </a:moveTo>
                <a:cubicBezTo>
                  <a:pt x="26867" y="22461"/>
                  <a:pt x="26871" y="22466"/>
                  <a:pt x="26876" y="22471"/>
                </a:cubicBezTo>
                <a:cubicBezTo>
                  <a:pt x="26920" y="22588"/>
                  <a:pt x="26943" y="22652"/>
                  <a:pt x="26930" y="22691"/>
                </a:cubicBezTo>
                <a:lnTo>
                  <a:pt x="26930" y="22691"/>
                </a:lnTo>
                <a:cubicBezTo>
                  <a:pt x="26931" y="22651"/>
                  <a:pt x="26905" y="22590"/>
                  <a:pt x="26860" y="22487"/>
                </a:cubicBezTo>
                <a:cubicBezTo>
                  <a:pt x="26860" y="22482"/>
                  <a:pt x="26860" y="22476"/>
                  <a:pt x="26860" y="22471"/>
                </a:cubicBezTo>
                <a:cubicBezTo>
                  <a:pt x="26861" y="22466"/>
                  <a:pt x="26863" y="22462"/>
                  <a:pt x="26865" y="22457"/>
                </a:cubicBezTo>
                <a:close/>
                <a:moveTo>
                  <a:pt x="23572" y="22487"/>
                </a:moveTo>
                <a:cubicBezTo>
                  <a:pt x="23492" y="22535"/>
                  <a:pt x="23460" y="22630"/>
                  <a:pt x="23381" y="22694"/>
                </a:cubicBezTo>
                <a:cubicBezTo>
                  <a:pt x="23444" y="22630"/>
                  <a:pt x="23492" y="22535"/>
                  <a:pt x="23572" y="22487"/>
                </a:cubicBezTo>
                <a:close/>
                <a:moveTo>
                  <a:pt x="23861" y="21994"/>
                </a:moveTo>
                <a:cubicBezTo>
                  <a:pt x="23987" y="22120"/>
                  <a:pt x="23984" y="22127"/>
                  <a:pt x="23923" y="22295"/>
                </a:cubicBezTo>
                <a:cubicBezTo>
                  <a:pt x="23971" y="22391"/>
                  <a:pt x="24035" y="22487"/>
                  <a:pt x="24099" y="22583"/>
                </a:cubicBezTo>
                <a:cubicBezTo>
                  <a:pt x="24099" y="22567"/>
                  <a:pt x="24099" y="22535"/>
                  <a:pt x="24115" y="22519"/>
                </a:cubicBezTo>
                <a:lnTo>
                  <a:pt x="24115" y="22519"/>
                </a:lnTo>
                <a:cubicBezTo>
                  <a:pt x="24115" y="22535"/>
                  <a:pt x="24099" y="22567"/>
                  <a:pt x="24099" y="22583"/>
                </a:cubicBezTo>
                <a:cubicBezTo>
                  <a:pt x="24051" y="22615"/>
                  <a:pt x="23971" y="22646"/>
                  <a:pt x="23939" y="22710"/>
                </a:cubicBezTo>
                <a:cubicBezTo>
                  <a:pt x="23955" y="22646"/>
                  <a:pt x="24035" y="22615"/>
                  <a:pt x="24083" y="22583"/>
                </a:cubicBezTo>
                <a:cubicBezTo>
                  <a:pt x="24035" y="22487"/>
                  <a:pt x="23971" y="22391"/>
                  <a:pt x="23907" y="22279"/>
                </a:cubicBezTo>
                <a:cubicBezTo>
                  <a:pt x="23983" y="22127"/>
                  <a:pt x="23987" y="22120"/>
                  <a:pt x="23861" y="21994"/>
                </a:cubicBezTo>
                <a:close/>
                <a:moveTo>
                  <a:pt x="26140" y="22721"/>
                </a:moveTo>
                <a:cubicBezTo>
                  <a:pt x="26180" y="22721"/>
                  <a:pt x="26223" y="22728"/>
                  <a:pt x="26269" y="22742"/>
                </a:cubicBezTo>
                <a:cubicBezTo>
                  <a:pt x="26221" y="22728"/>
                  <a:pt x="26177" y="22721"/>
                  <a:pt x="26136" y="22721"/>
                </a:cubicBezTo>
                <a:lnTo>
                  <a:pt x="26136" y="22721"/>
                </a:lnTo>
                <a:cubicBezTo>
                  <a:pt x="26138" y="22721"/>
                  <a:pt x="26139" y="22721"/>
                  <a:pt x="26140" y="22721"/>
                </a:cubicBezTo>
                <a:close/>
                <a:moveTo>
                  <a:pt x="25679" y="22423"/>
                </a:moveTo>
                <a:lnTo>
                  <a:pt x="25679" y="22423"/>
                </a:lnTo>
                <a:cubicBezTo>
                  <a:pt x="25567" y="22535"/>
                  <a:pt x="25439" y="22646"/>
                  <a:pt x="25296" y="22758"/>
                </a:cubicBezTo>
                <a:cubicBezTo>
                  <a:pt x="25423" y="22646"/>
                  <a:pt x="25551" y="22535"/>
                  <a:pt x="25679" y="22423"/>
                </a:cubicBezTo>
                <a:close/>
                <a:moveTo>
                  <a:pt x="27290" y="22679"/>
                </a:moveTo>
                <a:cubicBezTo>
                  <a:pt x="27242" y="22727"/>
                  <a:pt x="27195" y="22758"/>
                  <a:pt x="27163" y="22790"/>
                </a:cubicBezTo>
                <a:lnTo>
                  <a:pt x="27163" y="22790"/>
                </a:lnTo>
                <a:cubicBezTo>
                  <a:pt x="27158" y="22790"/>
                  <a:pt x="27152" y="22790"/>
                  <a:pt x="27147" y="22790"/>
                </a:cubicBezTo>
                <a:cubicBezTo>
                  <a:pt x="27194" y="22758"/>
                  <a:pt x="27242" y="22727"/>
                  <a:pt x="27290" y="22679"/>
                </a:cubicBezTo>
                <a:close/>
                <a:moveTo>
                  <a:pt x="23969" y="22551"/>
                </a:moveTo>
                <a:cubicBezTo>
                  <a:pt x="23890" y="22583"/>
                  <a:pt x="23827" y="22615"/>
                  <a:pt x="23764" y="22646"/>
                </a:cubicBezTo>
                <a:cubicBezTo>
                  <a:pt x="23653" y="22694"/>
                  <a:pt x="23620" y="22773"/>
                  <a:pt x="23698" y="22868"/>
                </a:cubicBezTo>
                <a:lnTo>
                  <a:pt x="23698" y="22868"/>
                </a:lnTo>
                <a:cubicBezTo>
                  <a:pt x="23802" y="22850"/>
                  <a:pt x="23878" y="22802"/>
                  <a:pt x="23939" y="22710"/>
                </a:cubicBezTo>
                <a:lnTo>
                  <a:pt x="23939" y="22710"/>
                </a:lnTo>
                <a:cubicBezTo>
                  <a:pt x="23891" y="22806"/>
                  <a:pt x="23811" y="22854"/>
                  <a:pt x="23700" y="22870"/>
                </a:cubicBezTo>
                <a:cubicBezTo>
                  <a:pt x="23699" y="22869"/>
                  <a:pt x="23698" y="22868"/>
                  <a:pt x="23698" y="22868"/>
                </a:cubicBezTo>
                <a:lnTo>
                  <a:pt x="23698" y="22868"/>
                </a:lnTo>
                <a:cubicBezTo>
                  <a:pt x="23693" y="22868"/>
                  <a:pt x="23689" y="22869"/>
                  <a:pt x="23684" y="22870"/>
                </a:cubicBezTo>
                <a:cubicBezTo>
                  <a:pt x="23620" y="22774"/>
                  <a:pt x="23652" y="22694"/>
                  <a:pt x="23748" y="22646"/>
                </a:cubicBezTo>
                <a:cubicBezTo>
                  <a:pt x="23827" y="22615"/>
                  <a:pt x="23890" y="22583"/>
                  <a:pt x="23969" y="22551"/>
                </a:cubicBezTo>
                <a:close/>
                <a:moveTo>
                  <a:pt x="25296" y="22758"/>
                </a:moveTo>
                <a:lnTo>
                  <a:pt x="25296" y="22758"/>
                </a:lnTo>
                <a:cubicBezTo>
                  <a:pt x="25364" y="22813"/>
                  <a:pt x="25421" y="22844"/>
                  <a:pt x="25466" y="22882"/>
                </a:cubicBezTo>
                <a:lnTo>
                  <a:pt x="25466" y="22882"/>
                </a:lnTo>
                <a:cubicBezTo>
                  <a:pt x="25420" y="22851"/>
                  <a:pt x="25372" y="22820"/>
                  <a:pt x="25296" y="22758"/>
                </a:cubicBezTo>
                <a:close/>
                <a:moveTo>
                  <a:pt x="25466" y="22882"/>
                </a:moveTo>
                <a:cubicBezTo>
                  <a:pt x="25468" y="22883"/>
                  <a:pt x="25469" y="22885"/>
                  <a:pt x="25471" y="22886"/>
                </a:cubicBezTo>
                <a:cubicBezTo>
                  <a:pt x="25471" y="22886"/>
                  <a:pt x="25471" y="22886"/>
                  <a:pt x="25471" y="22887"/>
                </a:cubicBezTo>
                <a:lnTo>
                  <a:pt x="25471" y="22887"/>
                </a:lnTo>
                <a:cubicBezTo>
                  <a:pt x="25469" y="22885"/>
                  <a:pt x="25468" y="22884"/>
                  <a:pt x="25466" y="22882"/>
                </a:cubicBezTo>
                <a:close/>
                <a:moveTo>
                  <a:pt x="11363" y="22790"/>
                </a:moveTo>
                <a:cubicBezTo>
                  <a:pt x="11363" y="22822"/>
                  <a:pt x="11363" y="22854"/>
                  <a:pt x="11395" y="22902"/>
                </a:cubicBezTo>
                <a:cubicBezTo>
                  <a:pt x="11363" y="22854"/>
                  <a:pt x="11347" y="22806"/>
                  <a:pt x="11363" y="22790"/>
                </a:cubicBezTo>
                <a:close/>
                <a:moveTo>
                  <a:pt x="23524" y="22854"/>
                </a:moveTo>
                <a:cubicBezTo>
                  <a:pt x="23556" y="22870"/>
                  <a:pt x="23588" y="22902"/>
                  <a:pt x="23620" y="22918"/>
                </a:cubicBezTo>
                <a:cubicBezTo>
                  <a:pt x="23636" y="22902"/>
                  <a:pt x="23668" y="22886"/>
                  <a:pt x="23700" y="22870"/>
                </a:cubicBezTo>
                <a:lnTo>
                  <a:pt x="23700" y="22870"/>
                </a:lnTo>
                <a:cubicBezTo>
                  <a:pt x="23668" y="22886"/>
                  <a:pt x="23652" y="22902"/>
                  <a:pt x="23620" y="22934"/>
                </a:cubicBezTo>
                <a:cubicBezTo>
                  <a:pt x="23588" y="22902"/>
                  <a:pt x="23556" y="22886"/>
                  <a:pt x="23524" y="22854"/>
                </a:cubicBezTo>
                <a:close/>
                <a:moveTo>
                  <a:pt x="23620" y="22934"/>
                </a:moveTo>
                <a:lnTo>
                  <a:pt x="23620" y="22934"/>
                </a:lnTo>
                <a:cubicBezTo>
                  <a:pt x="23588" y="22950"/>
                  <a:pt x="23572" y="22966"/>
                  <a:pt x="23540" y="22982"/>
                </a:cubicBezTo>
                <a:cubicBezTo>
                  <a:pt x="23556" y="22966"/>
                  <a:pt x="23588" y="22950"/>
                  <a:pt x="23620" y="22934"/>
                </a:cubicBezTo>
                <a:close/>
                <a:moveTo>
                  <a:pt x="22966" y="22519"/>
                </a:moveTo>
                <a:cubicBezTo>
                  <a:pt x="23061" y="22583"/>
                  <a:pt x="23157" y="22630"/>
                  <a:pt x="23221" y="22694"/>
                </a:cubicBezTo>
                <a:cubicBezTo>
                  <a:pt x="23245" y="22725"/>
                  <a:pt x="23270" y="22737"/>
                  <a:pt x="23292" y="22738"/>
                </a:cubicBezTo>
                <a:lnTo>
                  <a:pt x="23292" y="22738"/>
                </a:lnTo>
                <a:cubicBezTo>
                  <a:pt x="23326" y="22736"/>
                  <a:pt x="23353" y="22713"/>
                  <a:pt x="23381" y="22694"/>
                </a:cubicBezTo>
                <a:lnTo>
                  <a:pt x="23381" y="22694"/>
                </a:lnTo>
                <a:cubicBezTo>
                  <a:pt x="23362" y="22713"/>
                  <a:pt x="23331" y="22738"/>
                  <a:pt x="23296" y="22738"/>
                </a:cubicBezTo>
                <a:cubicBezTo>
                  <a:pt x="23295" y="22738"/>
                  <a:pt x="23294" y="22738"/>
                  <a:pt x="23292" y="22738"/>
                </a:cubicBezTo>
                <a:lnTo>
                  <a:pt x="23292" y="22738"/>
                </a:lnTo>
                <a:cubicBezTo>
                  <a:pt x="23291" y="22738"/>
                  <a:pt x="23290" y="22738"/>
                  <a:pt x="23288" y="22738"/>
                </a:cubicBezTo>
                <a:cubicBezTo>
                  <a:pt x="23264" y="22738"/>
                  <a:pt x="23237" y="22727"/>
                  <a:pt x="23205" y="22694"/>
                </a:cubicBezTo>
                <a:cubicBezTo>
                  <a:pt x="23143" y="22633"/>
                  <a:pt x="23052" y="22586"/>
                  <a:pt x="22960" y="22526"/>
                </a:cubicBezTo>
                <a:lnTo>
                  <a:pt x="22960" y="22526"/>
                </a:lnTo>
                <a:cubicBezTo>
                  <a:pt x="22800" y="22728"/>
                  <a:pt x="22534" y="22793"/>
                  <a:pt x="22455" y="23061"/>
                </a:cubicBezTo>
                <a:cubicBezTo>
                  <a:pt x="22535" y="22790"/>
                  <a:pt x="22806" y="22726"/>
                  <a:pt x="22950" y="22519"/>
                </a:cubicBezTo>
                <a:cubicBezTo>
                  <a:pt x="22953" y="22521"/>
                  <a:pt x="22957" y="22523"/>
                  <a:pt x="22960" y="22526"/>
                </a:cubicBezTo>
                <a:lnTo>
                  <a:pt x="22960" y="22526"/>
                </a:lnTo>
                <a:cubicBezTo>
                  <a:pt x="22962" y="22523"/>
                  <a:pt x="22964" y="22521"/>
                  <a:pt x="22966" y="22519"/>
                </a:cubicBezTo>
                <a:close/>
                <a:moveTo>
                  <a:pt x="23540" y="22982"/>
                </a:moveTo>
                <a:cubicBezTo>
                  <a:pt x="23572" y="23013"/>
                  <a:pt x="23604" y="23029"/>
                  <a:pt x="23668" y="23093"/>
                </a:cubicBezTo>
                <a:cubicBezTo>
                  <a:pt x="23588" y="23029"/>
                  <a:pt x="23572" y="23013"/>
                  <a:pt x="23540" y="22982"/>
                </a:cubicBezTo>
                <a:close/>
                <a:moveTo>
                  <a:pt x="25998" y="23069"/>
                </a:moveTo>
                <a:cubicBezTo>
                  <a:pt x="25994" y="23081"/>
                  <a:pt x="25990" y="23093"/>
                  <a:pt x="25982" y="23109"/>
                </a:cubicBezTo>
                <a:cubicBezTo>
                  <a:pt x="25982" y="23110"/>
                  <a:pt x="25983" y="23111"/>
                  <a:pt x="25984" y="23112"/>
                </a:cubicBezTo>
                <a:lnTo>
                  <a:pt x="25984" y="23112"/>
                </a:lnTo>
                <a:cubicBezTo>
                  <a:pt x="25988" y="23105"/>
                  <a:pt x="25993" y="23098"/>
                  <a:pt x="25998" y="23093"/>
                </a:cubicBezTo>
                <a:cubicBezTo>
                  <a:pt x="25998" y="23084"/>
                  <a:pt x="25998" y="23077"/>
                  <a:pt x="25998" y="23069"/>
                </a:cubicBezTo>
                <a:close/>
                <a:moveTo>
                  <a:pt x="23364" y="23078"/>
                </a:moveTo>
                <a:lnTo>
                  <a:pt x="23364" y="23078"/>
                </a:lnTo>
                <a:cubicBezTo>
                  <a:pt x="23357" y="23085"/>
                  <a:pt x="23353" y="23097"/>
                  <a:pt x="23353" y="23112"/>
                </a:cubicBezTo>
                <a:lnTo>
                  <a:pt x="23353" y="23112"/>
                </a:lnTo>
                <a:cubicBezTo>
                  <a:pt x="23352" y="23098"/>
                  <a:pt x="23356" y="23086"/>
                  <a:pt x="23364" y="23078"/>
                </a:cubicBezTo>
                <a:close/>
                <a:moveTo>
                  <a:pt x="23061" y="23093"/>
                </a:moveTo>
                <a:cubicBezTo>
                  <a:pt x="23045" y="23093"/>
                  <a:pt x="23045" y="23109"/>
                  <a:pt x="23045" y="23109"/>
                </a:cubicBezTo>
                <a:cubicBezTo>
                  <a:pt x="23045" y="23109"/>
                  <a:pt x="23045" y="23125"/>
                  <a:pt x="23045" y="23125"/>
                </a:cubicBezTo>
                <a:cubicBezTo>
                  <a:pt x="23029" y="23125"/>
                  <a:pt x="23045" y="23109"/>
                  <a:pt x="23029" y="23109"/>
                </a:cubicBezTo>
                <a:cubicBezTo>
                  <a:pt x="23045" y="23109"/>
                  <a:pt x="23045" y="23093"/>
                  <a:pt x="23061" y="23093"/>
                </a:cubicBezTo>
                <a:close/>
                <a:moveTo>
                  <a:pt x="25981" y="23115"/>
                </a:moveTo>
                <a:lnTo>
                  <a:pt x="25981" y="23115"/>
                </a:lnTo>
                <a:cubicBezTo>
                  <a:pt x="25979" y="23125"/>
                  <a:pt x="25974" y="23139"/>
                  <a:pt x="25967" y="23151"/>
                </a:cubicBezTo>
                <a:lnTo>
                  <a:pt x="25967" y="23151"/>
                </a:lnTo>
                <a:cubicBezTo>
                  <a:pt x="25968" y="23141"/>
                  <a:pt x="25974" y="23128"/>
                  <a:pt x="25981" y="23115"/>
                </a:cubicBezTo>
                <a:close/>
                <a:moveTo>
                  <a:pt x="23668" y="23093"/>
                </a:moveTo>
                <a:lnTo>
                  <a:pt x="23668" y="23093"/>
                </a:lnTo>
                <a:cubicBezTo>
                  <a:pt x="23540" y="23125"/>
                  <a:pt x="23460" y="23141"/>
                  <a:pt x="23365" y="23173"/>
                </a:cubicBezTo>
                <a:cubicBezTo>
                  <a:pt x="23356" y="23149"/>
                  <a:pt x="23352" y="23128"/>
                  <a:pt x="23353" y="23112"/>
                </a:cubicBezTo>
                <a:lnTo>
                  <a:pt x="23353" y="23112"/>
                </a:lnTo>
                <a:cubicBezTo>
                  <a:pt x="23353" y="23126"/>
                  <a:pt x="23357" y="23142"/>
                  <a:pt x="23365" y="23157"/>
                </a:cubicBezTo>
                <a:cubicBezTo>
                  <a:pt x="23444" y="23141"/>
                  <a:pt x="23540" y="23125"/>
                  <a:pt x="23668" y="23093"/>
                </a:cubicBezTo>
                <a:close/>
                <a:moveTo>
                  <a:pt x="23875" y="23093"/>
                </a:moveTo>
                <a:cubicBezTo>
                  <a:pt x="23875" y="23103"/>
                  <a:pt x="23875" y="23118"/>
                  <a:pt x="23875" y="23125"/>
                </a:cubicBezTo>
                <a:cubicBezTo>
                  <a:pt x="23875" y="23125"/>
                  <a:pt x="23875" y="23125"/>
                  <a:pt x="23891" y="23109"/>
                </a:cubicBezTo>
                <a:cubicBezTo>
                  <a:pt x="23971" y="23141"/>
                  <a:pt x="24067" y="23173"/>
                  <a:pt x="24115" y="23189"/>
                </a:cubicBezTo>
                <a:cubicBezTo>
                  <a:pt x="24067" y="23173"/>
                  <a:pt x="23971" y="23141"/>
                  <a:pt x="23875" y="23125"/>
                </a:cubicBezTo>
                <a:cubicBezTo>
                  <a:pt x="23859" y="23141"/>
                  <a:pt x="23859" y="23141"/>
                  <a:pt x="23859" y="23157"/>
                </a:cubicBezTo>
                <a:cubicBezTo>
                  <a:pt x="23859" y="23141"/>
                  <a:pt x="23859" y="23141"/>
                  <a:pt x="23859" y="23125"/>
                </a:cubicBezTo>
                <a:cubicBezTo>
                  <a:pt x="23859" y="23125"/>
                  <a:pt x="23875" y="23109"/>
                  <a:pt x="23875" y="23093"/>
                </a:cubicBezTo>
                <a:close/>
                <a:moveTo>
                  <a:pt x="24402" y="22966"/>
                </a:moveTo>
                <a:lnTo>
                  <a:pt x="24402" y="22966"/>
                </a:lnTo>
                <a:cubicBezTo>
                  <a:pt x="24306" y="23045"/>
                  <a:pt x="24226" y="23109"/>
                  <a:pt x="24115" y="23189"/>
                </a:cubicBezTo>
                <a:cubicBezTo>
                  <a:pt x="24226" y="23109"/>
                  <a:pt x="24290" y="23045"/>
                  <a:pt x="24402" y="22966"/>
                </a:cubicBezTo>
                <a:close/>
                <a:moveTo>
                  <a:pt x="25870" y="22583"/>
                </a:moveTo>
                <a:cubicBezTo>
                  <a:pt x="25711" y="22822"/>
                  <a:pt x="25535" y="23045"/>
                  <a:pt x="25359" y="23285"/>
                </a:cubicBezTo>
                <a:cubicBezTo>
                  <a:pt x="25535" y="23045"/>
                  <a:pt x="25695" y="22806"/>
                  <a:pt x="25870" y="22583"/>
                </a:cubicBezTo>
                <a:close/>
                <a:moveTo>
                  <a:pt x="25471" y="22887"/>
                </a:moveTo>
                <a:cubicBezTo>
                  <a:pt x="25477" y="22892"/>
                  <a:pt x="25482" y="22897"/>
                  <a:pt x="25487" y="22902"/>
                </a:cubicBezTo>
                <a:cubicBezTo>
                  <a:pt x="25471" y="23061"/>
                  <a:pt x="25248" y="23109"/>
                  <a:pt x="25296" y="23301"/>
                </a:cubicBezTo>
                <a:cubicBezTo>
                  <a:pt x="25232" y="23110"/>
                  <a:pt x="25454" y="23062"/>
                  <a:pt x="25471" y="22887"/>
                </a:cubicBezTo>
                <a:close/>
                <a:moveTo>
                  <a:pt x="25359" y="23285"/>
                </a:moveTo>
                <a:cubicBezTo>
                  <a:pt x="25359" y="23301"/>
                  <a:pt x="25328" y="23301"/>
                  <a:pt x="25296" y="23301"/>
                </a:cubicBezTo>
                <a:cubicBezTo>
                  <a:pt x="25312" y="23293"/>
                  <a:pt x="25324" y="23293"/>
                  <a:pt x="25334" y="23293"/>
                </a:cubicBezTo>
                <a:cubicBezTo>
                  <a:pt x="25344" y="23293"/>
                  <a:pt x="25351" y="23293"/>
                  <a:pt x="25359" y="23285"/>
                </a:cubicBezTo>
                <a:close/>
                <a:moveTo>
                  <a:pt x="25967" y="23151"/>
                </a:moveTo>
                <a:cubicBezTo>
                  <a:pt x="25966" y="23153"/>
                  <a:pt x="25966" y="23155"/>
                  <a:pt x="25966" y="23157"/>
                </a:cubicBezTo>
                <a:cubicBezTo>
                  <a:pt x="25961" y="23213"/>
                  <a:pt x="25949" y="23263"/>
                  <a:pt x="25929" y="23308"/>
                </a:cubicBezTo>
                <a:lnTo>
                  <a:pt x="25929" y="23308"/>
                </a:lnTo>
                <a:cubicBezTo>
                  <a:pt x="25943" y="23267"/>
                  <a:pt x="25950" y="23222"/>
                  <a:pt x="25950" y="23173"/>
                </a:cubicBezTo>
                <a:cubicBezTo>
                  <a:pt x="25956" y="23167"/>
                  <a:pt x="25962" y="23159"/>
                  <a:pt x="25967" y="23151"/>
                </a:cubicBezTo>
                <a:close/>
                <a:moveTo>
                  <a:pt x="26930" y="22691"/>
                </a:moveTo>
                <a:cubicBezTo>
                  <a:pt x="26927" y="22750"/>
                  <a:pt x="26862" y="22761"/>
                  <a:pt x="26700" y="22790"/>
                </a:cubicBezTo>
                <a:cubicBezTo>
                  <a:pt x="26604" y="22790"/>
                  <a:pt x="26509" y="22870"/>
                  <a:pt x="26445" y="22950"/>
                </a:cubicBezTo>
                <a:cubicBezTo>
                  <a:pt x="26349" y="23045"/>
                  <a:pt x="26285" y="23173"/>
                  <a:pt x="26205" y="23285"/>
                </a:cubicBezTo>
                <a:cubicBezTo>
                  <a:pt x="26189" y="23301"/>
                  <a:pt x="26157" y="23317"/>
                  <a:pt x="26126" y="23333"/>
                </a:cubicBezTo>
                <a:cubicBezTo>
                  <a:pt x="26078" y="23254"/>
                  <a:pt x="26031" y="23175"/>
                  <a:pt x="25984" y="23112"/>
                </a:cubicBezTo>
                <a:lnTo>
                  <a:pt x="25984" y="23112"/>
                </a:lnTo>
                <a:cubicBezTo>
                  <a:pt x="25983" y="23113"/>
                  <a:pt x="25982" y="23114"/>
                  <a:pt x="25981" y="23115"/>
                </a:cubicBezTo>
                <a:lnTo>
                  <a:pt x="25981" y="23115"/>
                </a:lnTo>
                <a:cubicBezTo>
                  <a:pt x="25982" y="23113"/>
                  <a:pt x="25982" y="23111"/>
                  <a:pt x="25982" y="23109"/>
                </a:cubicBezTo>
                <a:cubicBezTo>
                  <a:pt x="25982" y="23077"/>
                  <a:pt x="25998" y="23045"/>
                  <a:pt x="25998" y="23029"/>
                </a:cubicBezTo>
                <a:cubicBezTo>
                  <a:pt x="25998" y="23025"/>
                  <a:pt x="25998" y="23019"/>
                  <a:pt x="25998" y="23013"/>
                </a:cubicBezTo>
                <a:lnTo>
                  <a:pt x="26014" y="23013"/>
                </a:lnTo>
                <a:cubicBezTo>
                  <a:pt x="26014" y="23019"/>
                  <a:pt x="26013" y="23025"/>
                  <a:pt x="26012" y="23029"/>
                </a:cubicBezTo>
                <a:lnTo>
                  <a:pt x="26014" y="23029"/>
                </a:lnTo>
                <a:cubicBezTo>
                  <a:pt x="26013" y="23031"/>
                  <a:pt x="26012" y="23033"/>
                  <a:pt x="26011" y="23034"/>
                </a:cubicBezTo>
                <a:lnTo>
                  <a:pt x="26011" y="23034"/>
                </a:lnTo>
                <a:cubicBezTo>
                  <a:pt x="26012" y="23033"/>
                  <a:pt x="26012" y="23031"/>
                  <a:pt x="26012" y="23029"/>
                </a:cubicBezTo>
                <a:lnTo>
                  <a:pt x="25998" y="23029"/>
                </a:lnTo>
                <a:cubicBezTo>
                  <a:pt x="25998" y="23044"/>
                  <a:pt x="25998" y="23056"/>
                  <a:pt x="25998" y="23069"/>
                </a:cubicBezTo>
                <a:lnTo>
                  <a:pt x="25998" y="23069"/>
                </a:lnTo>
                <a:cubicBezTo>
                  <a:pt x="26001" y="23059"/>
                  <a:pt x="26005" y="23048"/>
                  <a:pt x="26011" y="23034"/>
                </a:cubicBezTo>
                <a:lnTo>
                  <a:pt x="26011" y="23034"/>
                </a:lnTo>
                <a:cubicBezTo>
                  <a:pt x="26007" y="23054"/>
                  <a:pt x="25998" y="23069"/>
                  <a:pt x="25998" y="23093"/>
                </a:cubicBezTo>
                <a:cubicBezTo>
                  <a:pt x="26046" y="23157"/>
                  <a:pt x="26078" y="23237"/>
                  <a:pt x="26141" y="23317"/>
                </a:cubicBezTo>
                <a:cubicBezTo>
                  <a:pt x="26157" y="23301"/>
                  <a:pt x="26189" y="23301"/>
                  <a:pt x="26205" y="23269"/>
                </a:cubicBezTo>
                <a:cubicBezTo>
                  <a:pt x="26285" y="23157"/>
                  <a:pt x="26349" y="23029"/>
                  <a:pt x="26445" y="22934"/>
                </a:cubicBezTo>
                <a:cubicBezTo>
                  <a:pt x="26509" y="22854"/>
                  <a:pt x="26604" y="22790"/>
                  <a:pt x="26700" y="22774"/>
                </a:cubicBezTo>
                <a:cubicBezTo>
                  <a:pt x="26846" y="22748"/>
                  <a:pt x="26914" y="22736"/>
                  <a:pt x="26930" y="22691"/>
                </a:cubicBezTo>
                <a:close/>
                <a:moveTo>
                  <a:pt x="23362" y="23174"/>
                </a:moveTo>
                <a:lnTo>
                  <a:pt x="23362" y="23174"/>
                </a:lnTo>
                <a:cubicBezTo>
                  <a:pt x="23235" y="23238"/>
                  <a:pt x="23108" y="23317"/>
                  <a:pt x="22982" y="23381"/>
                </a:cubicBezTo>
                <a:cubicBezTo>
                  <a:pt x="22976" y="23381"/>
                  <a:pt x="22970" y="23381"/>
                  <a:pt x="22964" y="23381"/>
                </a:cubicBezTo>
                <a:lnTo>
                  <a:pt x="22964" y="23381"/>
                </a:lnTo>
                <a:cubicBezTo>
                  <a:pt x="22934" y="23396"/>
                  <a:pt x="22904" y="23397"/>
                  <a:pt x="22874" y="23410"/>
                </a:cubicBezTo>
                <a:lnTo>
                  <a:pt x="22874" y="23410"/>
                </a:lnTo>
                <a:cubicBezTo>
                  <a:pt x="22876" y="23418"/>
                  <a:pt x="22878" y="23426"/>
                  <a:pt x="22880" y="23435"/>
                </a:cubicBezTo>
                <a:lnTo>
                  <a:pt x="22880" y="23435"/>
                </a:lnTo>
                <a:cubicBezTo>
                  <a:pt x="22876" y="23426"/>
                  <a:pt x="22873" y="23419"/>
                  <a:pt x="22870" y="23412"/>
                </a:cubicBezTo>
                <a:cubicBezTo>
                  <a:pt x="22871" y="23412"/>
                  <a:pt x="22873" y="23411"/>
                  <a:pt x="22874" y="23410"/>
                </a:cubicBezTo>
                <a:lnTo>
                  <a:pt x="22874" y="23410"/>
                </a:lnTo>
                <a:cubicBezTo>
                  <a:pt x="22873" y="23406"/>
                  <a:pt x="22871" y="23401"/>
                  <a:pt x="22870" y="23397"/>
                </a:cubicBezTo>
                <a:cubicBezTo>
                  <a:pt x="22898" y="23397"/>
                  <a:pt x="22926" y="23384"/>
                  <a:pt x="22964" y="23381"/>
                </a:cubicBezTo>
                <a:lnTo>
                  <a:pt x="22964" y="23381"/>
                </a:lnTo>
                <a:cubicBezTo>
                  <a:pt x="22965" y="23381"/>
                  <a:pt x="22965" y="23381"/>
                  <a:pt x="22966" y="23381"/>
                </a:cubicBezTo>
                <a:cubicBezTo>
                  <a:pt x="23108" y="23317"/>
                  <a:pt x="23235" y="23238"/>
                  <a:pt x="23362" y="23174"/>
                </a:cubicBezTo>
                <a:close/>
                <a:moveTo>
                  <a:pt x="11352" y="22630"/>
                </a:moveTo>
                <a:cubicBezTo>
                  <a:pt x="11273" y="22630"/>
                  <a:pt x="11177" y="22652"/>
                  <a:pt x="11060" y="22694"/>
                </a:cubicBezTo>
                <a:cubicBezTo>
                  <a:pt x="11012" y="22790"/>
                  <a:pt x="11028" y="22966"/>
                  <a:pt x="11060" y="23125"/>
                </a:cubicBezTo>
                <a:cubicBezTo>
                  <a:pt x="11060" y="23125"/>
                  <a:pt x="11060" y="23141"/>
                  <a:pt x="11060" y="23141"/>
                </a:cubicBezTo>
                <a:lnTo>
                  <a:pt x="11076" y="23157"/>
                </a:lnTo>
                <a:cubicBezTo>
                  <a:pt x="11108" y="23301"/>
                  <a:pt x="11188" y="23444"/>
                  <a:pt x="11267" y="23492"/>
                </a:cubicBezTo>
                <a:cubicBezTo>
                  <a:pt x="11267" y="23492"/>
                  <a:pt x="11267" y="23508"/>
                  <a:pt x="11267" y="23508"/>
                </a:cubicBezTo>
                <a:cubicBezTo>
                  <a:pt x="11395" y="23476"/>
                  <a:pt x="11491" y="23428"/>
                  <a:pt x="11555" y="23365"/>
                </a:cubicBezTo>
                <a:lnTo>
                  <a:pt x="11555" y="23365"/>
                </a:lnTo>
                <a:cubicBezTo>
                  <a:pt x="11500" y="23376"/>
                  <a:pt x="11437" y="23394"/>
                  <a:pt x="11372" y="23394"/>
                </a:cubicBezTo>
                <a:cubicBezTo>
                  <a:pt x="11343" y="23394"/>
                  <a:pt x="11314" y="23391"/>
                  <a:pt x="11285" y="23381"/>
                </a:cubicBezTo>
                <a:lnTo>
                  <a:pt x="11285" y="23381"/>
                </a:lnTo>
                <a:cubicBezTo>
                  <a:pt x="11312" y="23390"/>
                  <a:pt x="11340" y="23394"/>
                  <a:pt x="11367" y="23394"/>
                </a:cubicBezTo>
                <a:cubicBezTo>
                  <a:pt x="11434" y="23394"/>
                  <a:pt x="11498" y="23371"/>
                  <a:pt x="11555" y="23349"/>
                </a:cubicBezTo>
                <a:cubicBezTo>
                  <a:pt x="11603" y="23301"/>
                  <a:pt x="11651" y="23253"/>
                  <a:pt x="11666" y="23189"/>
                </a:cubicBezTo>
                <a:cubicBezTo>
                  <a:pt x="11714" y="23077"/>
                  <a:pt x="11714" y="22966"/>
                  <a:pt x="11698" y="22870"/>
                </a:cubicBezTo>
                <a:cubicBezTo>
                  <a:pt x="11666" y="22758"/>
                  <a:pt x="11587" y="22678"/>
                  <a:pt x="11459" y="22646"/>
                </a:cubicBezTo>
                <a:cubicBezTo>
                  <a:pt x="11427" y="22636"/>
                  <a:pt x="11392" y="22630"/>
                  <a:pt x="11352" y="22630"/>
                </a:cubicBezTo>
                <a:close/>
                <a:moveTo>
                  <a:pt x="10062" y="23490"/>
                </a:moveTo>
                <a:lnTo>
                  <a:pt x="10062" y="23490"/>
                </a:lnTo>
                <a:cubicBezTo>
                  <a:pt x="10065" y="23491"/>
                  <a:pt x="10068" y="23492"/>
                  <a:pt x="10071" y="23492"/>
                </a:cubicBezTo>
                <a:cubicBezTo>
                  <a:pt x="10056" y="23511"/>
                  <a:pt x="10042" y="23531"/>
                  <a:pt x="10029" y="23552"/>
                </a:cubicBezTo>
                <a:lnTo>
                  <a:pt x="10029" y="23552"/>
                </a:lnTo>
                <a:cubicBezTo>
                  <a:pt x="10039" y="23532"/>
                  <a:pt x="10050" y="23511"/>
                  <a:pt x="10062" y="23490"/>
                </a:cubicBezTo>
                <a:close/>
                <a:moveTo>
                  <a:pt x="22982" y="23381"/>
                </a:moveTo>
                <a:lnTo>
                  <a:pt x="22982" y="23381"/>
                </a:lnTo>
                <a:cubicBezTo>
                  <a:pt x="22966" y="23428"/>
                  <a:pt x="22950" y="23492"/>
                  <a:pt x="22934" y="23588"/>
                </a:cubicBezTo>
                <a:cubicBezTo>
                  <a:pt x="22931" y="23579"/>
                  <a:pt x="22928" y="23570"/>
                  <a:pt x="22925" y="23562"/>
                </a:cubicBezTo>
                <a:lnTo>
                  <a:pt x="22925" y="23562"/>
                </a:lnTo>
                <a:cubicBezTo>
                  <a:pt x="22952" y="23469"/>
                  <a:pt x="22967" y="23425"/>
                  <a:pt x="22982" y="23381"/>
                </a:cubicBezTo>
                <a:close/>
                <a:moveTo>
                  <a:pt x="25929" y="23308"/>
                </a:moveTo>
                <a:lnTo>
                  <a:pt x="25929" y="23308"/>
                </a:lnTo>
                <a:cubicBezTo>
                  <a:pt x="25889" y="23427"/>
                  <a:pt x="25797" y="23513"/>
                  <a:pt x="25679" y="23572"/>
                </a:cubicBezTo>
                <a:cubicBezTo>
                  <a:pt x="25633" y="23603"/>
                  <a:pt x="25602" y="23633"/>
                  <a:pt x="25557" y="23664"/>
                </a:cubicBezTo>
                <a:lnTo>
                  <a:pt x="25557" y="23664"/>
                </a:lnTo>
                <a:cubicBezTo>
                  <a:pt x="25555" y="23660"/>
                  <a:pt x="25553" y="23656"/>
                  <a:pt x="25551" y="23652"/>
                </a:cubicBezTo>
                <a:cubicBezTo>
                  <a:pt x="25615" y="23620"/>
                  <a:pt x="25647" y="23588"/>
                  <a:pt x="25679" y="23556"/>
                </a:cubicBezTo>
                <a:cubicBezTo>
                  <a:pt x="25792" y="23499"/>
                  <a:pt x="25881" y="23419"/>
                  <a:pt x="25929" y="23308"/>
                </a:cubicBezTo>
                <a:close/>
                <a:moveTo>
                  <a:pt x="24546" y="23412"/>
                </a:moveTo>
                <a:lnTo>
                  <a:pt x="24577" y="23444"/>
                </a:lnTo>
                <a:cubicBezTo>
                  <a:pt x="24482" y="23524"/>
                  <a:pt x="24402" y="23604"/>
                  <a:pt x="24306" y="23684"/>
                </a:cubicBezTo>
                <a:cubicBezTo>
                  <a:pt x="24358" y="23741"/>
                  <a:pt x="24408" y="23761"/>
                  <a:pt x="24457" y="23762"/>
                </a:cubicBezTo>
                <a:lnTo>
                  <a:pt x="24457" y="23762"/>
                </a:lnTo>
                <a:cubicBezTo>
                  <a:pt x="24456" y="23762"/>
                  <a:pt x="24454" y="23762"/>
                  <a:pt x="24453" y="23762"/>
                </a:cubicBezTo>
                <a:cubicBezTo>
                  <a:pt x="24402" y="23762"/>
                  <a:pt x="24349" y="23742"/>
                  <a:pt x="24290" y="23684"/>
                </a:cubicBezTo>
                <a:cubicBezTo>
                  <a:pt x="24386" y="23588"/>
                  <a:pt x="24482" y="23524"/>
                  <a:pt x="24562" y="23444"/>
                </a:cubicBezTo>
                <a:lnTo>
                  <a:pt x="24546" y="23412"/>
                </a:lnTo>
                <a:close/>
                <a:moveTo>
                  <a:pt x="10246" y="23700"/>
                </a:moveTo>
                <a:cubicBezTo>
                  <a:pt x="10230" y="23724"/>
                  <a:pt x="10214" y="23744"/>
                  <a:pt x="10198" y="23764"/>
                </a:cubicBezTo>
                <a:lnTo>
                  <a:pt x="10198" y="23764"/>
                </a:lnTo>
                <a:lnTo>
                  <a:pt x="10246" y="23700"/>
                </a:lnTo>
                <a:close/>
                <a:moveTo>
                  <a:pt x="10007" y="23795"/>
                </a:moveTo>
                <a:lnTo>
                  <a:pt x="10032" y="23833"/>
                </a:lnTo>
                <a:lnTo>
                  <a:pt x="10032" y="23833"/>
                </a:lnTo>
                <a:cubicBezTo>
                  <a:pt x="10022" y="23821"/>
                  <a:pt x="10013" y="23808"/>
                  <a:pt x="10007" y="23795"/>
                </a:cubicBezTo>
                <a:close/>
                <a:moveTo>
                  <a:pt x="25557" y="23664"/>
                </a:moveTo>
                <a:cubicBezTo>
                  <a:pt x="25585" y="23724"/>
                  <a:pt x="25600" y="23784"/>
                  <a:pt x="25615" y="23843"/>
                </a:cubicBezTo>
                <a:cubicBezTo>
                  <a:pt x="25613" y="23844"/>
                  <a:pt x="25611" y="23845"/>
                  <a:pt x="25610" y="23846"/>
                </a:cubicBezTo>
                <a:lnTo>
                  <a:pt x="25610" y="23846"/>
                </a:lnTo>
                <a:cubicBezTo>
                  <a:pt x="25581" y="23774"/>
                  <a:pt x="25566" y="23728"/>
                  <a:pt x="25551" y="23668"/>
                </a:cubicBezTo>
                <a:cubicBezTo>
                  <a:pt x="25553" y="23667"/>
                  <a:pt x="25555" y="23665"/>
                  <a:pt x="25557" y="23664"/>
                </a:cubicBezTo>
                <a:close/>
                <a:moveTo>
                  <a:pt x="10725" y="23744"/>
                </a:moveTo>
                <a:cubicBezTo>
                  <a:pt x="10725" y="23784"/>
                  <a:pt x="10726" y="23826"/>
                  <a:pt x="10738" y="23879"/>
                </a:cubicBezTo>
                <a:lnTo>
                  <a:pt x="10738" y="23879"/>
                </a:lnTo>
                <a:cubicBezTo>
                  <a:pt x="10738" y="23879"/>
                  <a:pt x="10738" y="23879"/>
                  <a:pt x="10738" y="23879"/>
                </a:cubicBezTo>
                <a:lnTo>
                  <a:pt x="10738" y="23879"/>
                </a:lnTo>
                <a:cubicBezTo>
                  <a:pt x="10725" y="23821"/>
                  <a:pt x="10725" y="23777"/>
                  <a:pt x="10725" y="23748"/>
                </a:cubicBezTo>
                <a:cubicBezTo>
                  <a:pt x="10725" y="23746"/>
                  <a:pt x="10725" y="23745"/>
                  <a:pt x="10725" y="23744"/>
                </a:cubicBezTo>
                <a:close/>
                <a:moveTo>
                  <a:pt x="24753" y="23684"/>
                </a:moveTo>
                <a:lnTo>
                  <a:pt x="24753" y="23684"/>
                </a:lnTo>
                <a:cubicBezTo>
                  <a:pt x="24782" y="23755"/>
                  <a:pt x="24797" y="23814"/>
                  <a:pt x="24812" y="23894"/>
                </a:cubicBezTo>
                <a:lnTo>
                  <a:pt x="24812" y="23894"/>
                </a:lnTo>
                <a:cubicBezTo>
                  <a:pt x="24783" y="23819"/>
                  <a:pt x="24768" y="23744"/>
                  <a:pt x="24753" y="23684"/>
                </a:cubicBezTo>
                <a:close/>
                <a:moveTo>
                  <a:pt x="23878" y="23734"/>
                </a:moveTo>
                <a:lnTo>
                  <a:pt x="23878" y="23734"/>
                </a:lnTo>
                <a:cubicBezTo>
                  <a:pt x="23732" y="23809"/>
                  <a:pt x="23572" y="23859"/>
                  <a:pt x="23460" y="23971"/>
                </a:cubicBezTo>
                <a:cubicBezTo>
                  <a:pt x="23569" y="23862"/>
                  <a:pt x="23725" y="23799"/>
                  <a:pt x="23878" y="23734"/>
                </a:cubicBezTo>
                <a:close/>
                <a:moveTo>
                  <a:pt x="23955" y="23700"/>
                </a:moveTo>
                <a:cubicBezTo>
                  <a:pt x="23986" y="23838"/>
                  <a:pt x="24032" y="23947"/>
                  <a:pt x="24178" y="23998"/>
                </a:cubicBezTo>
                <a:lnTo>
                  <a:pt x="24178" y="23998"/>
                </a:lnTo>
                <a:cubicBezTo>
                  <a:pt x="24178" y="24000"/>
                  <a:pt x="24178" y="24001"/>
                  <a:pt x="24178" y="24003"/>
                </a:cubicBezTo>
                <a:cubicBezTo>
                  <a:pt x="24037" y="23940"/>
                  <a:pt x="23973" y="23846"/>
                  <a:pt x="23941" y="23706"/>
                </a:cubicBezTo>
                <a:lnTo>
                  <a:pt x="23941" y="23706"/>
                </a:lnTo>
                <a:cubicBezTo>
                  <a:pt x="23945" y="23704"/>
                  <a:pt x="23950" y="23702"/>
                  <a:pt x="23955" y="23700"/>
                </a:cubicBezTo>
                <a:close/>
                <a:moveTo>
                  <a:pt x="10007" y="23795"/>
                </a:moveTo>
                <a:lnTo>
                  <a:pt x="10007" y="23795"/>
                </a:lnTo>
                <a:cubicBezTo>
                  <a:pt x="9943" y="23875"/>
                  <a:pt x="9863" y="23955"/>
                  <a:pt x="9799" y="24035"/>
                </a:cubicBezTo>
                <a:cubicBezTo>
                  <a:pt x="9863" y="23955"/>
                  <a:pt x="9927" y="23875"/>
                  <a:pt x="10007" y="23795"/>
                </a:cubicBezTo>
                <a:close/>
                <a:moveTo>
                  <a:pt x="9978" y="23359"/>
                </a:moveTo>
                <a:cubicBezTo>
                  <a:pt x="9868" y="23359"/>
                  <a:pt x="9761" y="23380"/>
                  <a:pt x="9672" y="23428"/>
                </a:cubicBezTo>
                <a:cubicBezTo>
                  <a:pt x="9608" y="23460"/>
                  <a:pt x="9560" y="23492"/>
                  <a:pt x="9512" y="23540"/>
                </a:cubicBezTo>
                <a:cubicBezTo>
                  <a:pt x="9560" y="23652"/>
                  <a:pt x="9544" y="23716"/>
                  <a:pt x="9464" y="23764"/>
                </a:cubicBezTo>
                <a:cubicBezTo>
                  <a:pt x="9528" y="23907"/>
                  <a:pt x="9608" y="24003"/>
                  <a:pt x="9688" y="24067"/>
                </a:cubicBezTo>
                <a:lnTo>
                  <a:pt x="9719" y="24067"/>
                </a:lnTo>
                <a:lnTo>
                  <a:pt x="9688" y="24083"/>
                </a:lnTo>
                <a:cubicBezTo>
                  <a:pt x="9703" y="24083"/>
                  <a:pt x="9735" y="24099"/>
                  <a:pt x="9751" y="24115"/>
                </a:cubicBezTo>
                <a:cubicBezTo>
                  <a:pt x="9895" y="24210"/>
                  <a:pt x="10086" y="24242"/>
                  <a:pt x="10310" y="24242"/>
                </a:cubicBezTo>
                <a:cubicBezTo>
                  <a:pt x="10390" y="24242"/>
                  <a:pt x="10485" y="24226"/>
                  <a:pt x="10581" y="24210"/>
                </a:cubicBezTo>
                <a:lnTo>
                  <a:pt x="10613" y="24210"/>
                </a:lnTo>
                <a:cubicBezTo>
                  <a:pt x="10741" y="24115"/>
                  <a:pt x="10789" y="24003"/>
                  <a:pt x="10805" y="23907"/>
                </a:cubicBezTo>
                <a:cubicBezTo>
                  <a:pt x="10805" y="23875"/>
                  <a:pt x="10789" y="23859"/>
                  <a:pt x="10789" y="23827"/>
                </a:cubicBezTo>
                <a:cubicBezTo>
                  <a:pt x="10773" y="23780"/>
                  <a:pt x="10757" y="23748"/>
                  <a:pt x="10741" y="23716"/>
                </a:cubicBezTo>
                <a:cubicBezTo>
                  <a:pt x="10741" y="23716"/>
                  <a:pt x="10741" y="23716"/>
                  <a:pt x="10741" y="23700"/>
                </a:cubicBezTo>
                <a:cubicBezTo>
                  <a:pt x="10677" y="23636"/>
                  <a:pt x="10613" y="23572"/>
                  <a:pt x="10517" y="23508"/>
                </a:cubicBezTo>
                <a:cubicBezTo>
                  <a:pt x="10485" y="23492"/>
                  <a:pt x="10454" y="23476"/>
                  <a:pt x="10406" y="23460"/>
                </a:cubicBezTo>
                <a:cubicBezTo>
                  <a:pt x="10278" y="23397"/>
                  <a:pt x="10125" y="23359"/>
                  <a:pt x="9978" y="23359"/>
                </a:cubicBezTo>
                <a:close/>
                <a:moveTo>
                  <a:pt x="25610" y="23846"/>
                </a:moveTo>
                <a:cubicBezTo>
                  <a:pt x="25611" y="23851"/>
                  <a:pt x="25613" y="23855"/>
                  <a:pt x="25615" y="23859"/>
                </a:cubicBezTo>
                <a:cubicBezTo>
                  <a:pt x="25359" y="23987"/>
                  <a:pt x="25056" y="24035"/>
                  <a:pt x="24913" y="24306"/>
                </a:cubicBezTo>
                <a:cubicBezTo>
                  <a:pt x="24866" y="24255"/>
                  <a:pt x="24850" y="24212"/>
                  <a:pt x="24853" y="24174"/>
                </a:cubicBezTo>
                <a:lnTo>
                  <a:pt x="24853" y="24174"/>
                </a:lnTo>
                <a:cubicBezTo>
                  <a:pt x="24855" y="24208"/>
                  <a:pt x="24873" y="24246"/>
                  <a:pt x="24913" y="24290"/>
                </a:cubicBezTo>
                <a:cubicBezTo>
                  <a:pt x="25055" y="24021"/>
                  <a:pt x="25371" y="23987"/>
                  <a:pt x="25610" y="23846"/>
                </a:cubicBezTo>
                <a:close/>
                <a:moveTo>
                  <a:pt x="23789" y="24226"/>
                </a:moveTo>
                <a:cubicBezTo>
                  <a:pt x="23811" y="24226"/>
                  <a:pt x="23834" y="24226"/>
                  <a:pt x="23859" y="24226"/>
                </a:cubicBezTo>
                <a:cubicBezTo>
                  <a:pt x="23856" y="24231"/>
                  <a:pt x="23852" y="24236"/>
                  <a:pt x="23849" y="24241"/>
                </a:cubicBezTo>
                <a:lnTo>
                  <a:pt x="23849" y="24241"/>
                </a:lnTo>
                <a:cubicBezTo>
                  <a:pt x="23813" y="24236"/>
                  <a:pt x="23781" y="24231"/>
                  <a:pt x="23751" y="24231"/>
                </a:cubicBezTo>
                <a:cubicBezTo>
                  <a:pt x="23691" y="24231"/>
                  <a:pt x="23640" y="24250"/>
                  <a:pt x="23588" y="24322"/>
                </a:cubicBezTo>
                <a:lnTo>
                  <a:pt x="23588" y="24322"/>
                </a:lnTo>
                <a:cubicBezTo>
                  <a:pt x="23650" y="24235"/>
                  <a:pt x="23712" y="24226"/>
                  <a:pt x="23789" y="24226"/>
                </a:cubicBezTo>
                <a:close/>
                <a:moveTo>
                  <a:pt x="23849" y="24241"/>
                </a:moveTo>
                <a:cubicBezTo>
                  <a:pt x="23852" y="24241"/>
                  <a:pt x="23856" y="24242"/>
                  <a:pt x="23859" y="24242"/>
                </a:cubicBezTo>
                <a:cubicBezTo>
                  <a:pt x="23804" y="24309"/>
                  <a:pt x="23748" y="24337"/>
                  <a:pt x="23682" y="24337"/>
                </a:cubicBezTo>
                <a:cubicBezTo>
                  <a:pt x="23653" y="24337"/>
                  <a:pt x="23623" y="24332"/>
                  <a:pt x="23589" y="24323"/>
                </a:cubicBezTo>
                <a:lnTo>
                  <a:pt x="23589" y="24323"/>
                </a:lnTo>
                <a:cubicBezTo>
                  <a:pt x="23621" y="24332"/>
                  <a:pt x="23651" y="24337"/>
                  <a:pt x="23678" y="24337"/>
                </a:cubicBezTo>
                <a:cubicBezTo>
                  <a:pt x="23742" y="24337"/>
                  <a:pt x="23796" y="24309"/>
                  <a:pt x="23849" y="24241"/>
                </a:cubicBezTo>
                <a:close/>
                <a:moveTo>
                  <a:pt x="25701" y="24174"/>
                </a:moveTo>
                <a:cubicBezTo>
                  <a:pt x="25748" y="24174"/>
                  <a:pt x="25799" y="24185"/>
                  <a:pt x="25854" y="24210"/>
                </a:cubicBezTo>
                <a:cubicBezTo>
                  <a:pt x="25822" y="24258"/>
                  <a:pt x="25806" y="24322"/>
                  <a:pt x="25790" y="24322"/>
                </a:cubicBezTo>
                <a:cubicBezTo>
                  <a:pt x="25740" y="24341"/>
                  <a:pt x="25692" y="24350"/>
                  <a:pt x="25646" y="24350"/>
                </a:cubicBezTo>
                <a:cubicBezTo>
                  <a:pt x="25645" y="24350"/>
                  <a:pt x="25645" y="24350"/>
                  <a:pt x="25644" y="24350"/>
                </a:cubicBezTo>
                <a:lnTo>
                  <a:pt x="25644" y="24350"/>
                </a:lnTo>
                <a:cubicBezTo>
                  <a:pt x="25687" y="24350"/>
                  <a:pt x="25731" y="24341"/>
                  <a:pt x="25774" y="24322"/>
                </a:cubicBezTo>
                <a:cubicBezTo>
                  <a:pt x="25806" y="24306"/>
                  <a:pt x="25822" y="24258"/>
                  <a:pt x="25838" y="24210"/>
                </a:cubicBezTo>
                <a:cubicBezTo>
                  <a:pt x="25789" y="24186"/>
                  <a:pt x="25742" y="24175"/>
                  <a:pt x="25698" y="24174"/>
                </a:cubicBezTo>
                <a:lnTo>
                  <a:pt x="25698" y="24174"/>
                </a:lnTo>
                <a:cubicBezTo>
                  <a:pt x="25699" y="24174"/>
                  <a:pt x="25700" y="24174"/>
                  <a:pt x="25701" y="24174"/>
                </a:cubicBezTo>
                <a:close/>
                <a:moveTo>
                  <a:pt x="25936" y="24081"/>
                </a:moveTo>
                <a:cubicBezTo>
                  <a:pt x="25953" y="24186"/>
                  <a:pt x="25983" y="24278"/>
                  <a:pt x="25998" y="24354"/>
                </a:cubicBezTo>
                <a:cubicBezTo>
                  <a:pt x="25982" y="24274"/>
                  <a:pt x="25950" y="24179"/>
                  <a:pt x="25934" y="24083"/>
                </a:cubicBezTo>
                <a:cubicBezTo>
                  <a:pt x="25935" y="24082"/>
                  <a:pt x="25935" y="24081"/>
                  <a:pt x="25936" y="24081"/>
                </a:cubicBezTo>
                <a:close/>
                <a:moveTo>
                  <a:pt x="25439" y="24290"/>
                </a:moveTo>
                <a:lnTo>
                  <a:pt x="25439" y="24290"/>
                </a:lnTo>
                <a:cubicBezTo>
                  <a:pt x="25390" y="24327"/>
                  <a:pt x="25351" y="24364"/>
                  <a:pt x="25349" y="24422"/>
                </a:cubicBezTo>
                <a:lnTo>
                  <a:pt x="25349" y="24422"/>
                </a:lnTo>
                <a:cubicBezTo>
                  <a:pt x="25348" y="24356"/>
                  <a:pt x="25389" y="24328"/>
                  <a:pt x="25439" y="24290"/>
                </a:cubicBezTo>
                <a:close/>
                <a:moveTo>
                  <a:pt x="23606" y="24514"/>
                </a:moveTo>
                <a:lnTo>
                  <a:pt x="23606" y="24514"/>
                </a:lnTo>
                <a:cubicBezTo>
                  <a:pt x="23698" y="24529"/>
                  <a:pt x="23790" y="24545"/>
                  <a:pt x="23882" y="24546"/>
                </a:cubicBezTo>
                <a:lnTo>
                  <a:pt x="23882" y="24546"/>
                </a:lnTo>
                <a:cubicBezTo>
                  <a:pt x="23898" y="24545"/>
                  <a:pt x="23913" y="24544"/>
                  <a:pt x="23928" y="24542"/>
                </a:cubicBezTo>
                <a:lnTo>
                  <a:pt x="23928" y="24542"/>
                </a:lnTo>
                <a:cubicBezTo>
                  <a:pt x="23916" y="24544"/>
                  <a:pt x="23904" y="24546"/>
                  <a:pt x="23891" y="24546"/>
                </a:cubicBezTo>
                <a:cubicBezTo>
                  <a:pt x="23888" y="24546"/>
                  <a:pt x="23885" y="24546"/>
                  <a:pt x="23882" y="24546"/>
                </a:cubicBezTo>
                <a:lnTo>
                  <a:pt x="23882" y="24546"/>
                </a:lnTo>
                <a:cubicBezTo>
                  <a:pt x="23880" y="24546"/>
                  <a:pt x="23877" y="24546"/>
                  <a:pt x="23875" y="24546"/>
                </a:cubicBezTo>
                <a:cubicBezTo>
                  <a:pt x="23796" y="24546"/>
                  <a:pt x="23701" y="24530"/>
                  <a:pt x="23606" y="24514"/>
                </a:cubicBezTo>
                <a:close/>
                <a:moveTo>
                  <a:pt x="24984" y="23953"/>
                </a:moveTo>
                <a:cubicBezTo>
                  <a:pt x="24997" y="23953"/>
                  <a:pt x="25011" y="23954"/>
                  <a:pt x="25024" y="23955"/>
                </a:cubicBezTo>
                <a:cubicBezTo>
                  <a:pt x="25019" y="23960"/>
                  <a:pt x="25013" y="23965"/>
                  <a:pt x="25007" y="23970"/>
                </a:cubicBezTo>
                <a:lnTo>
                  <a:pt x="25007" y="23970"/>
                </a:lnTo>
                <a:cubicBezTo>
                  <a:pt x="25013" y="23970"/>
                  <a:pt x="25019" y="23970"/>
                  <a:pt x="25024" y="23971"/>
                </a:cubicBezTo>
                <a:cubicBezTo>
                  <a:pt x="24949" y="24036"/>
                  <a:pt x="24858" y="24094"/>
                  <a:pt x="24853" y="24174"/>
                </a:cubicBezTo>
                <a:lnTo>
                  <a:pt x="24853" y="24174"/>
                </a:lnTo>
                <a:cubicBezTo>
                  <a:pt x="24847" y="24091"/>
                  <a:pt x="24930" y="24033"/>
                  <a:pt x="25007" y="23970"/>
                </a:cubicBezTo>
                <a:lnTo>
                  <a:pt x="25007" y="23970"/>
                </a:lnTo>
                <a:cubicBezTo>
                  <a:pt x="24999" y="23969"/>
                  <a:pt x="24992" y="23969"/>
                  <a:pt x="24984" y="23969"/>
                </a:cubicBezTo>
                <a:cubicBezTo>
                  <a:pt x="24844" y="23969"/>
                  <a:pt x="24736" y="24044"/>
                  <a:pt x="24721" y="24147"/>
                </a:cubicBezTo>
                <a:cubicBezTo>
                  <a:pt x="24689" y="24370"/>
                  <a:pt x="24498" y="24450"/>
                  <a:pt x="24386" y="24609"/>
                </a:cubicBezTo>
                <a:cubicBezTo>
                  <a:pt x="24290" y="24562"/>
                  <a:pt x="24210" y="24530"/>
                  <a:pt x="24131" y="24498"/>
                </a:cubicBezTo>
                <a:cubicBezTo>
                  <a:pt x="24066" y="24511"/>
                  <a:pt x="24001" y="24534"/>
                  <a:pt x="23928" y="24542"/>
                </a:cubicBezTo>
                <a:lnTo>
                  <a:pt x="23928" y="24542"/>
                </a:lnTo>
                <a:cubicBezTo>
                  <a:pt x="23994" y="24532"/>
                  <a:pt x="24059" y="24497"/>
                  <a:pt x="24125" y="24483"/>
                </a:cubicBezTo>
                <a:lnTo>
                  <a:pt x="24125" y="24483"/>
                </a:lnTo>
                <a:cubicBezTo>
                  <a:pt x="24108" y="24440"/>
                  <a:pt x="24079" y="24395"/>
                  <a:pt x="24051" y="24338"/>
                </a:cubicBezTo>
                <a:cubicBezTo>
                  <a:pt x="24053" y="24337"/>
                  <a:pt x="24055" y="24336"/>
                  <a:pt x="24058" y="24335"/>
                </a:cubicBezTo>
                <a:lnTo>
                  <a:pt x="24058" y="24335"/>
                </a:lnTo>
                <a:cubicBezTo>
                  <a:pt x="24087" y="24393"/>
                  <a:pt x="24116" y="24437"/>
                  <a:pt x="24131" y="24482"/>
                </a:cubicBezTo>
                <a:cubicBezTo>
                  <a:pt x="24226" y="24434"/>
                  <a:pt x="24322" y="24386"/>
                  <a:pt x="24418" y="24354"/>
                </a:cubicBezTo>
                <a:cubicBezTo>
                  <a:pt x="24498" y="24327"/>
                  <a:pt x="24533" y="24316"/>
                  <a:pt x="24538" y="24286"/>
                </a:cubicBezTo>
                <a:lnTo>
                  <a:pt x="24538" y="24286"/>
                </a:lnTo>
                <a:cubicBezTo>
                  <a:pt x="24535" y="24262"/>
                  <a:pt x="24520" y="24230"/>
                  <a:pt x="24498" y="24179"/>
                </a:cubicBezTo>
                <a:lnTo>
                  <a:pt x="24498" y="24179"/>
                </a:lnTo>
                <a:cubicBezTo>
                  <a:pt x="24356" y="24226"/>
                  <a:pt x="24214" y="24273"/>
                  <a:pt x="24058" y="24335"/>
                </a:cubicBezTo>
                <a:lnTo>
                  <a:pt x="24058" y="24335"/>
                </a:lnTo>
                <a:cubicBezTo>
                  <a:pt x="24055" y="24331"/>
                  <a:pt x="24053" y="24327"/>
                  <a:pt x="24051" y="24322"/>
                </a:cubicBezTo>
                <a:cubicBezTo>
                  <a:pt x="24210" y="24274"/>
                  <a:pt x="24354" y="24210"/>
                  <a:pt x="24498" y="24163"/>
                </a:cubicBezTo>
                <a:lnTo>
                  <a:pt x="24498" y="24163"/>
                </a:lnTo>
                <a:cubicBezTo>
                  <a:pt x="24526" y="24226"/>
                  <a:pt x="24542" y="24262"/>
                  <a:pt x="24538" y="24286"/>
                </a:cubicBezTo>
                <a:lnTo>
                  <a:pt x="24538" y="24286"/>
                </a:lnTo>
                <a:cubicBezTo>
                  <a:pt x="24543" y="24328"/>
                  <a:pt x="24511" y="24339"/>
                  <a:pt x="24418" y="24370"/>
                </a:cubicBezTo>
                <a:cubicBezTo>
                  <a:pt x="24328" y="24400"/>
                  <a:pt x="24238" y="24444"/>
                  <a:pt x="24148" y="24489"/>
                </a:cubicBezTo>
                <a:lnTo>
                  <a:pt x="24148" y="24489"/>
                </a:lnTo>
                <a:cubicBezTo>
                  <a:pt x="24142" y="24486"/>
                  <a:pt x="24137" y="24484"/>
                  <a:pt x="24131" y="24482"/>
                </a:cubicBezTo>
                <a:cubicBezTo>
                  <a:pt x="24129" y="24482"/>
                  <a:pt x="24127" y="24482"/>
                  <a:pt x="24125" y="24483"/>
                </a:cubicBezTo>
                <a:lnTo>
                  <a:pt x="24125" y="24483"/>
                </a:lnTo>
                <a:cubicBezTo>
                  <a:pt x="24127" y="24488"/>
                  <a:pt x="24129" y="24493"/>
                  <a:pt x="24131" y="24498"/>
                </a:cubicBezTo>
                <a:cubicBezTo>
                  <a:pt x="24137" y="24495"/>
                  <a:pt x="24142" y="24492"/>
                  <a:pt x="24148" y="24489"/>
                </a:cubicBezTo>
                <a:lnTo>
                  <a:pt x="24148" y="24489"/>
                </a:lnTo>
                <a:cubicBezTo>
                  <a:pt x="24222" y="24518"/>
                  <a:pt x="24297" y="24549"/>
                  <a:pt x="24386" y="24593"/>
                </a:cubicBezTo>
                <a:cubicBezTo>
                  <a:pt x="24514" y="24434"/>
                  <a:pt x="24689" y="24354"/>
                  <a:pt x="24721" y="24131"/>
                </a:cubicBezTo>
                <a:cubicBezTo>
                  <a:pt x="24736" y="24029"/>
                  <a:pt x="24844" y="23953"/>
                  <a:pt x="24984" y="23953"/>
                </a:cubicBezTo>
                <a:close/>
                <a:moveTo>
                  <a:pt x="25120" y="24402"/>
                </a:moveTo>
                <a:cubicBezTo>
                  <a:pt x="25120" y="24450"/>
                  <a:pt x="25120" y="24530"/>
                  <a:pt x="25104" y="24625"/>
                </a:cubicBezTo>
                <a:cubicBezTo>
                  <a:pt x="25104" y="24530"/>
                  <a:pt x="25120" y="24450"/>
                  <a:pt x="25120" y="24402"/>
                </a:cubicBezTo>
                <a:close/>
                <a:moveTo>
                  <a:pt x="25750" y="24586"/>
                </a:moveTo>
                <a:cubicBezTo>
                  <a:pt x="25753" y="24588"/>
                  <a:pt x="25755" y="24590"/>
                  <a:pt x="25758" y="24593"/>
                </a:cubicBezTo>
                <a:cubicBezTo>
                  <a:pt x="25727" y="24609"/>
                  <a:pt x="25711" y="24625"/>
                  <a:pt x="25695" y="24641"/>
                </a:cubicBezTo>
                <a:cubicBezTo>
                  <a:pt x="25701" y="24653"/>
                  <a:pt x="25702" y="24663"/>
                  <a:pt x="25702" y="24671"/>
                </a:cubicBezTo>
                <a:lnTo>
                  <a:pt x="25702" y="24671"/>
                </a:lnTo>
                <a:cubicBezTo>
                  <a:pt x="25701" y="24667"/>
                  <a:pt x="25699" y="24662"/>
                  <a:pt x="25695" y="24657"/>
                </a:cubicBezTo>
                <a:lnTo>
                  <a:pt x="25615" y="24657"/>
                </a:lnTo>
                <a:cubicBezTo>
                  <a:pt x="25615" y="24641"/>
                  <a:pt x="25599" y="24625"/>
                  <a:pt x="25599" y="24609"/>
                </a:cubicBezTo>
                <a:cubicBezTo>
                  <a:pt x="25600" y="24609"/>
                  <a:pt x="25601" y="24608"/>
                  <a:pt x="25602" y="24607"/>
                </a:cubicBezTo>
                <a:lnTo>
                  <a:pt x="25602" y="24607"/>
                </a:lnTo>
                <a:cubicBezTo>
                  <a:pt x="25607" y="24619"/>
                  <a:pt x="25615" y="24630"/>
                  <a:pt x="25615" y="24641"/>
                </a:cubicBezTo>
                <a:lnTo>
                  <a:pt x="25695" y="24641"/>
                </a:lnTo>
                <a:cubicBezTo>
                  <a:pt x="25709" y="24627"/>
                  <a:pt x="25724" y="24612"/>
                  <a:pt x="25750" y="24586"/>
                </a:cubicBezTo>
                <a:close/>
                <a:moveTo>
                  <a:pt x="25535" y="24466"/>
                </a:moveTo>
                <a:cubicBezTo>
                  <a:pt x="25487" y="24546"/>
                  <a:pt x="25455" y="24609"/>
                  <a:pt x="25407" y="24673"/>
                </a:cubicBezTo>
                <a:cubicBezTo>
                  <a:pt x="25452" y="24614"/>
                  <a:pt x="25483" y="24540"/>
                  <a:pt x="25526" y="24466"/>
                </a:cubicBezTo>
                <a:lnTo>
                  <a:pt x="25526" y="24466"/>
                </a:lnTo>
                <a:cubicBezTo>
                  <a:pt x="25529" y="24466"/>
                  <a:pt x="25532" y="24466"/>
                  <a:pt x="25535" y="24466"/>
                </a:cubicBezTo>
                <a:close/>
                <a:moveTo>
                  <a:pt x="24194" y="19343"/>
                </a:moveTo>
                <a:cubicBezTo>
                  <a:pt x="24194" y="19391"/>
                  <a:pt x="24194" y="19455"/>
                  <a:pt x="24210" y="19502"/>
                </a:cubicBezTo>
                <a:cubicBezTo>
                  <a:pt x="23955" y="19614"/>
                  <a:pt x="23891" y="19838"/>
                  <a:pt x="24019" y="20157"/>
                </a:cubicBezTo>
                <a:cubicBezTo>
                  <a:pt x="23891" y="19838"/>
                  <a:pt x="23955" y="19614"/>
                  <a:pt x="24194" y="19502"/>
                </a:cubicBezTo>
                <a:cubicBezTo>
                  <a:pt x="24194" y="19457"/>
                  <a:pt x="24194" y="19411"/>
                  <a:pt x="24181" y="19351"/>
                </a:cubicBezTo>
                <a:lnTo>
                  <a:pt x="24181" y="19351"/>
                </a:lnTo>
                <a:cubicBezTo>
                  <a:pt x="24027" y="19444"/>
                  <a:pt x="23903" y="19538"/>
                  <a:pt x="23780" y="19646"/>
                </a:cubicBezTo>
                <a:cubicBezTo>
                  <a:pt x="23524" y="19870"/>
                  <a:pt x="23285" y="20109"/>
                  <a:pt x="22742" y="20157"/>
                </a:cubicBezTo>
                <a:cubicBezTo>
                  <a:pt x="22726" y="20173"/>
                  <a:pt x="22710" y="20189"/>
                  <a:pt x="22694" y="20205"/>
                </a:cubicBezTo>
                <a:cubicBezTo>
                  <a:pt x="22630" y="20269"/>
                  <a:pt x="22583" y="20332"/>
                  <a:pt x="22551" y="20396"/>
                </a:cubicBezTo>
                <a:cubicBezTo>
                  <a:pt x="22616" y="20450"/>
                  <a:pt x="22670" y="20479"/>
                  <a:pt x="22716" y="20479"/>
                </a:cubicBezTo>
                <a:lnTo>
                  <a:pt x="22716" y="20479"/>
                </a:lnTo>
                <a:cubicBezTo>
                  <a:pt x="22794" y="20478"/>
                  <a:pt x="22845" y="20400"/>
                  <a:pt x="22885" y="20226"/>
                </a:cubicBezTo>
                <a:lnTo>
                  <a:pt x="22885" y="20226"/>
                </a:lnTo>
                <a:cubicBezTo>
                  <a:pt x="22845" y="20401"/>
                  <a:pt x="22793" y="20479"/>
                  <a:pt x="22718" y="20479"/>
                </a:cubicBezTo>
                <a:cubicBezTo>
                  <a:pt x="22717" y="20479"/>
                  <a:pt x="22716" y="20479"/>
                  <a:pt x="22716" y="20479"/>
                </a:cubicBezTo>
                <a:lnTo>
                  <a:pt x="22716" y="20479"/>
                </a:lnTo>
                <a:cubicBezTo>
                  <a:pt x="22715" y="20479"/>
                  <a:pt x="22714" y="20479"/>
                  <a:pt x="22714" y="20479"/>
                </a:cubicBezTo>
                <a:cubicBezTo>
                  <a:pt x="22665" y="20479"/>
                  <a:pt x="22607" y="20450"/>
                  <a:pt x="22535" y="20396"/>
                </a:cubicBezTo>
                <a:cubicBezTo>
                  <a:pt x="22519" y="20444"/>
                  <a:pt x="22487" y="20492"/>
                  <a:pt x="22455" y="20540"/>
                </a:cubicBezTo>
                <a:cubicBezTo>
                  <a:pt x="22407" y="20667"/>
                  <a:pt x="22375" y="20779"/>
                  <a:pt x="22343" y="20907"/>
                </a:cubicBezTo>
                <a:cubicBezTo>
                  <a:pt x="22311" y="21130"/>
                  <a:pt x="22295" y="21370"/>
                  <a:pt x="22295" y="21625"/>
                </a:cubicBezTo>
                <a:cubicBezTo>
                  <a:pt x="22311" y="21896"/>
                  <a:pt x="22327" y="22168"/>
                  <a:pt x="22311" y="22439"/>
                </a:cubicBezTo>
                <a:cubicBezTo>
                  <a:pt x="22343" y="22423"/>
                  <a:pt x="22391" y="22423"/>
                  <a:pt x="22423" y="22423"/>
                </a:cubicBezTo>
                <a:cubicBezTo>
                  <a:pt x="22375" y="22423"/>
                  <a:pt x="22343" y="22439"/>
                  <a:pt x="22311" y="22439"/>
                </a:cubicBezTo>
                <a:cubicBezTo>
                  <a:pt x="22311" y="22519"/>
                  <a:pt x="22295" y="22615"/>
                  <a:pt x="22279" y="22694"/>
                </a:cubicBezTo>
                <a:cubicBezTo>
                  <a:pt x="22263" y="22790"/>
                  <a:pt x="22247" y="22886"/>
                  <a:pt x="22200" y="22966"/>
                </a:cubicBezTo>
                <a:cubicBezTo>
                  <a:pt x="22231" y="22998"/>
                  <a:pt x="22263" y="23029"/>
                  <a:pt x="22279" y="23061"/>
                </a:cubicBezTo>
                <a:cubicBezTo>
                  <a:pt x="22391" y="23205"/>
                  <a:pt x="22503" y="23333"/>
                  <a:pt x="22614" y="23460"/>
                </a:cubicBezTo>
                <a:cubicBezTo>
                  <a:pt x="22646" y="23492"/>
                  <a:pt x="22662" y="23508"/>
                  <a:pt x="22694" y="23540"/>
                </a:cubicBezTo>
                <a:cubicBezTo>
                  <a:pt x="22710" y="23556"/>
                  <a:pt x="22726" y="23572"/>
                  <a:pt x="22742" y="23588"/>
                </a:cubicBezTo>
                <a:cubicBezTo>
                  <a:pt x="22742" y="23556"/>
                  <a:pt x="22742" y="23524"/>
                  <a:pt x="22742" y="23492"/>
                </a:cubicBezTo>
                <a:cubicBezTo>
                  <a:pt x="22790" y="23460"/>
                  <a:pt x="22822" y="23428"/>
                  <a:pt x="22870" y="23412"/>
                </a:cubicBezTo>
                <a:lnTo>
                  <a:pt x="22870" y="23412"/>
                </a:lnTo>
                <a:lnTo>
                  <a:pt x="22758" y="23492"/>
                </a:lnTo>
                <a:cubicBezTo>
                  <a:pt x="22742" y="23524"/>
                  <a:pt x="22742" y="23556"/>
                  <a:pt x="22742" y="23588"/>
                </a:cubicBezTo>
                <a:cubicBezTo>
                  <a:pt x="22806" y="23652"/>
                  <a:pt x="22854" y="23716"/>
                  <a:pt x="22918" y="23780"/>
                </a:cubicBezTo>
                <a:cubicBezTo>
                  <a:pt x="22918" y="23764"/>
                  <a:pt x="22918" y="23764"/>
                  <a:pt x="22934" y="23764"/>
                </a:cubicBezTo>
                <a:cubicBezTo>
                  <a:pt x="22982" y="23716"/>
                  <a:pt x="23029" y="23620"/>
                  <a:pt x="23077" y="23604"/>
                </a:cubicBezTo>
                <a:cubicBezTo>
                  <a:pt x="23104" y="23593"/>
                  <a:pt x="23132" y="23590"/>
                  <a:pt x="23159" y="23590"/>
                </a:cubicBezTo>
                <a:cubicBezTo>
                  <a:pt x="23160" y="23590"/>
                  <a:pt x="23161" y="23590"/>
                  <a:pt x="23162" y="23590"/>
                </a:cubicBezTo>
                <a:lnTo>
                  <a:pt x="23162" y="23590"/>
                </a:lnTo>
                <a:cubicBezTo>
                  <a:pt x="23163" y="23590"/>
                  <a:pt x="23164" y="23590"/>
                  <a:pt x="23165" y="23590"/>
                </a:cubicBezTo>
                <a:cubicBezTo>
                  <a:pt x="23209" y="23590"/>
                  <a:pt x="23254" y="23600"/>
                  <a:pt x="23286" y="23603"/>
                </a:cubicBezTo>
                <a:lnTo>
                  <a:pt x="23286" y="23603"/>
                </a:lnTo>
                <a:cubicBezTo>
                  <a:pt x="23460" y="23508"/>
                  <a:pt x="23602" y="23413"/>
                  <a:pt x="23729" y="23319"/>
                </a:cubicBezTo>
                <a:lnTo>
                  <a:pt x="23729" y="23319"/>
                </a:lnTo>
                <a:cubicBezTo>
                  <a:pt x="23602" y="23414"/>
                  <a:pt x="23459" y="23509"/>
                  <a:pt x="23301" y="23604"/>
                </a:cubicBezTo>
                <a:cubicBezTo>
                  <a:pt x="23296" y="23604"/>
                  <a:pt x="23291" y="23604"/>
                  <a:pt x="23286" y="23603"/>
                </a:cubicBezTo>
                <a:lnTo>
                  <a:pt x="23286" y="23603"/>
                </a:lnTo>
                <a:cubicBezTo>
                  <a:pt x="23286" y="23603"/>
                  <a:pt x="23285" y="23604"/>
                  <a:pt x="23285" y="23604"/>
                </a:cubicBezTo>
                <a:cubicBezTo>
                  <a:pt x="23264" y="23604"/>
                  <a:pt x="23216" y="23590"/>
                  <a:pt x="23162" y="23590"/>
                </a:cubicBezTo>
                <a:lnTo>
                  <a:pt x="23162" y="23590"/>
                </a:lnTo>
                <a:cubicBezTo>
                  <a:pt x="23138" y="23590"/>
                  <a:pt x="23114" y="23594"/>
                  <a:pt x="23093" y="23604"/>
                </a:cubicBezTo>
                <a:cubicBezTo>
                  <a:pt x="23029" y="23620"/>
                  <a:pt x="22982" y="23716"/>
                  <a:pt x="22934" y="23764"/>
                </a:cubicBezTo>
                <a:cubicBezTo>
                  <a:pt x="22934" y="23764"/>
                  <a:pt x="22918" y="23764"/>
                  <a:pt x="22918" y="23780"/>
                </a:cubicBezTo>
                <a:cubicBezTo>
                  <a:pt x="23029" y="23891"/>
                  <a:pt x="23141" y="24003"/>
                  <a:pt x="23253" y="24115"/>
                </a:cubicBezTo>
                <a:cubicBezTo>
                  <a:pt x="23365" y="24242"/>
                  <a:pt x="23492" y="24370"/>
                  <a:pt x="23604" y="24514"/>
                </a:cubicBezTo>
                <a:cubicBezTo>
                  <a:pt x="23668" y="24609"/>
                  <a:pt x="23732" y="24689"/>
                  <a:pt x="23811" y="24785"/>
                </a:cubicBezTo>
                <a:lnTo>
                  <a:pt x="24115" y="24785"/>
                </a:lnTo>
                <a:cubicBezTo>
                  <a:pt x="24131" y="24785"/>
                  <a:pt x="24163" y="24785"/>
                  <a:pt x="24194" y="24769"/>
                </a:cubicBezTo>
                <a:cubicBezTo>
                  <a:pt x="24290" y="24769"/>
                  <a:pt x="24370" y="24753"/>
                  <a:pt x="24466" y="24753"/>
                </a:cubicBezTo>
                <a:cubicBezTo>
                  <a:pt x="24625" y="24737"/>
                  <a:pt x="24785" y="24737"/>
                  <a:pt x="24945" y="24721"/>
                </a:cubicBezTo>
                <a:lnTo>
                  <a:pt x="25359" y="24721"/>
                </a:lnTo>
                <a:cubicBezTo>
                  <a:pt x="25375" y="24705"/>
                  <a:pt x="25391" y="24689"/>
                  <a:pt x="25407" y="24673"/>
                </a:cubicBezTo>
                <a:lnTo>
                  <a:pt x="25407" y="24673"/>
                </a:lnTo>
                <a:cubicBezTo>
                  <a:pt x="25391" y="24689"/>
                  <a:pt x="25375" y="24705"/>
                  <a:pt x="25375" y="24737"/>
                </a:cubicBezTo>
                <a:cubicBezTo>
                  <a:pt x="25471" y="24737"/>
                  <a:pt x="25583" y="24753"/>
                  <a:pt x="25679" y="24785"/>
                </a:cubicBezTo>
                <a:cubicBezTo>
                  <a:pt x="25711" y="24785"/>
                  <a:pt x="25742" y="24801"/>
                  <a:pt x="25774" y="24817"/>
                </a:cubicBezTo>
                <a:cubicBezTo>
                  <a:pt x="26062" y="24418"/>
                  <a:pt x="26205" y="23939"/>
                  <a:pt x="26987" y="23843"/>
                </a:cubicBezTo>
                <a:cubicBezTo>
                  <a:pt x="27035" y="23460"/>
                  <a:pt x="27147" y="23109"/>
                  <a:pt x="27259" y="22774"/>
                </a:cubicBezTo>
                <a:lnTo>
                  <a:pt x="27291" y="22678"/>
                </a:lnTo>
                <a:lnTo>
                  <a:pt x="27291" y="22678"/>
                </a:lnTo>
                <a:cubicBezTo>
                  <a:pt x="27291" y="22678"/>
                  <a:pt x="27291" y="22678"/>
                  <a:pt x="27291" y="22678"/>
                </a:cubicBezTo>
                <a:cubicBezTo>
                  <a:pt x="27322" y="22567"/>
                  <a:pt x="27354" y="22439"/>
                  <a:pt x="27386" y="22327"/>
                </a:cubicBezTo>
                <a:cubicBezTo>
                  <a:pt x="27370" y="22263"/>
                  <a:pt x="27354" y="22200"/>
                  <a:pt x="27338" y="22136"/>
                </a:cubicBezTo>
                <a:cubicBezTo>
                  <a:pt x="27275" y="22168"/>
                  <a:pt x="27243" y="22184"/>
                  <a:pt x="27163" y="22216"/>
                </a:cubicBezTo>
                <a:cubicBezTo>
                  <a:pt x="27165" y="22209"/>
                  <a:pt x="27166" y="22203"/>
                  <a:pt x="27168" y="22198"/>
                </a:cubicBezTo>
                <a:lnTo>
                  <a:pt x="27168" y="22198"/>
                </a:lnTo>
                <a:cubicBezTo>
                  <a:pt x="27166" y="22198"/>
                  <a:pt x="27165" y="22199"/>
                  <a:pt x="27163" y="22200"/>
                </a:cubicBezTo>
                <a:cubicBezTo>
                  <a:pt x="27173" y="22162"/>
                  <a:pt x="27184" y="22129"/>
                  <a:pt x="27195" y="22097"/>
                </a:cubicBezTo>
                <a:lnTo>
                  <a:pt x="27195" y="22097"/>
                </a:lnTo>
                <a:cubicBezTo>
                  <a:pt x="27187" y="22128"/>
                  <a:pt x="27178" y="22161"/>
                  <a:pt x="27168" y="22198"/>
                </a:cubicBezTo>
                <a:lnTo>
                  <a:pt x="27168" y="22198"/>
                </a:lnTo>
                <a:cubicBezTo>
                  <a:pt x="27245" y="22167"/>
                  <a:pt x="27292" y="22151"/>
                  <a:pt x="27354" y="22120"/>
                </a:cubicBezTo>
                <a:cubicBezTo>
                  <a:pt x="27370" y="22184"/>
                  <a:pt x="27370" y="22247"/>
                  <a:pt x="27386" y="22311"/>
                </a:cubicBezTo>
                <a:cubicBezTo>
                  <a:pt x="27434" y="22104"/>
                  <a:pt x="27466" y="21880"/>
                  <a:pt x="27450" y="21641"/>
                </a:cubicBezTo>
                <a:lnTo>
                  <a:pt x="27450" y="21641"/>
                </a:lnTo>
                <a:cubicBezTo>
                  <a:pt x="27450" y="21641"/>
                  <a:pt x="27449" y="21641"/>
                  <a:pt x="27449" y="21641"/>
                </a:cubicBezTo>
                <a:lnTo>
                  <a:pt x="27449" y="21641"/>
                </a:lnTo>
                <a:cubicBezTo>
                  <a:pt x="27432" y="21456"/>
                  <a:pt x="27400" y="21284"/>
                  <a:pt x="27322" y="21082"/>
                </a:cubicBezTo>
                <a:cubicBezTo>
                  <a:pt x="27291" y="20987"/>
                  <a:pt x="27243" y="20907"/>
                  <a:pt x="27195" y="20811"/>
                </a:cubicBezTo>
                <a:cubicBezTo>
                  <a:pt x="27147" y="20747"/>
                  <a:pt x="27115" y="20667"/>
                  <a:pt x="27067" y="20604"/>
                </a:cubicBezTo>
                <a:cubicBezTo>
                  <a:pt x="27019" y="20524"/>
                  <a:pt x="26955" y="20460"/>
                  <a:pt x="26892" y="20396"/>
                </a:cubicBezTo>
                <a:cubicBezTo>
                  <a:pt x="26844" y="20332"/>
                  <a:pt x="26780" y="20284"/>
                  <a:pt x="26716" y="20221"/>
                </a:cubicBezTo>
                <a:lnTo>
                  <a:pt x="26716" y="20221"/>
                </a:lnTo>
                <a:cubicBezTo>
                  <a:pt x="26716" y="20221"/>
                  <a:pt x="26716" y="20221"/>
                  <a:pt x="26716" y="20221"/>
                </a:cubicBezTo>
                <a:cubicBezTo>
                  <a:pt x="26700" y="20205"/>
                  <a:pt x="26700" y="20205"/>
                  <a:pt x="26684" y="20205"/>
                </a:cubicBezTo>
                <a:cubicBezTo>
                  <a:pt x="26620" y="20141"/>
                  <a:pt x="26556" y="20077"/>
                  <a:pt x="26477" y="20029"/>
                </a:cubicBezTo>
                <a:cubicBezTo>
                  <a:pt x="26381" y="19965"/>
                  <a:pt x="26285" y="19917"/>
                  <a:pt x="26189" y="19854"/>
                </a:cubicBezTo>
                <a:cubicBezTo>
                  <a:pt x="26046" y="19790"/>
                  <a:pt x="25902" y="19710"/>
                  <a:pt x="25758" y="19662"/>
                </a:cubicBezTo>
                <a:cubicBezTo>
                  <a:pt x="25742" y="19678"/>
                  <a:pt x="25711" y="19678"/>
                  <a:pt x="25663" y="19678"/>
                </a:cubicBezTo>
                <a:cubicBezTo>
                  <a:pt x="25567" y="19662"/>
                  <a:pt x="25471" y="19662"/>
                  <a:pt x="25359" y="19662"/>
                </a:cubicBezTo>
                <a:lnTo>
                  <a:pt x="25679" y="19662"/>
                </a:lnTo>
                <a:cubicBezTo>
                  <a:pt x="25689" y="19667"/>
                  <a:pt x="25700" y="19669"/>
                  <a:pt x="25710" y="19669"/>
                </a:cubicBezTo>
                <a:cubicBezTo>
                  <a:pt x="25730" y="19669"/>
                  <a:pt x="25748" y="19662"/>
                  <a:pt x="25758" y="19662"/>
                </a:cubicBezTo>
                <a:cubicBezTo>
                  <a:pt x="25631" y="19598"/>
                  <a:pt x="25503" y="19566"/>
                  <a:pt x="25375" y="19518"/>
                </a:cubicBezTo>
                <a:cubicBezTo>
                  <a:pt x="25375" y="19525"/>
                  <a:pt x="25373" y="19529"/>
                  <a:pt x="25369" y="19531"/>
                </a:cubicBezTo>
                <a:lnTo>
                  <a:pt x="25369" y="19531"/>
                </a:lnTo>
                <a:lnTo>
                  <a:pt x="25359" y="19526"/>
                </a:lnTo>
                <a:lnTo>
                  <a:pt x="25359" y="19526"/>
                </a:lnTo>
                <a:cubicBezTo>
                  <a:pt x="25359" y="19522"/>
                  <a:pt x="25359" y="19518"/>
                  <a:pt x="25359" y="19518"/>
                </a:cubicBezTo>
                <a:cubicBezTo>
                  <a:pt x="25248" y="19487"/>
                  <a:pt x="25136" y="19455"/>
                  <a:pt x="25024" y="19439"/>
                </a:cubicBezTo>
                <a:lnTo>
                  <a:pt x="25008" y="19439"/>
                </a:lnTo>
                <a:cubicBezTo>
                  <a:pt x="25008" y="19453"/>
                  <a:pt x="25008" y="19454"/>
                  <a:pt x="24998" y="19455"/>
                </a:cubicBezTo>
                <a:lnTo>
                  <a:pt x="24998" y="19455"/>
                </a:lnTo>
                <a:cubicBezTo>
                  <a:pt x="25028" y="19542"/>
                  <a:pt x="25057" y="19602"/>
                  <a:pt x="25072" y="19662"/>
                </a:cubicBezTo>
                <a:cubicBezTo>
                  <a:pt x="25040" y="19598"/>
                  <a:pt x="25024" y="19534"/>
                  <a:pt x="24992" y="19455"/>
                </a:cubicBezTo>
                <a:cubicBezTo>
                  <a:pt x="24994" y="19455"/>
                  <a:pt x="24996" y="19455"/>
                  <a:pt x="24998" y="19455"/>
                </a:cubicBezTo>
                <a:lnTo>
                  <a:pt x="24998" y="19455"/>
                </a:lnTo>
                <a:cubicBezTo>
                  <a:pt x="24996" y="19449"/>
                  <a:pt x="24994" y="19444"/>
                  <a:pt x="24992" y="19439"/>
                </a:cubicBezTo>
                <a:lnTo>
                  <a:pt x="25008" y="19439"/>
                </a:lnTo>
                <a:cubicBezTo>
                  <a:pt x="24737" y="19391"/>
                  <a:pt x="24450" y="19359"/>
                  <a:pt x="24194" y="19343"/>
                </a:cubicBezTo>
                <a:close/>
                <a:moveTo>
                  <a:pt x="27268" y="25203"/>
                </a:moveTo>
                <a:lnTo>
                  <a:pt x="27268" y="25203"/>
                </a:lnTo>
                <a:cubicBezTo>
                  <a:pt x="27224" y="25242"/>
                  <a:pt x="27172" y="25266"/>
                  <a:pt x="27105" y="25266"/>
                </a:cubicBezTo>
                <a:cubicBezTo>
                  <a:pt x="27093" y="25266"/>
                  <a:pt x="27080" y="25265"/>
                  <a:pt x="27067" y="25264"/>
                </a:cubicBezTo>
                <a:cubicBezTo>
                  <a:pt x="27150" y="25264"/>
                  <a:pt x="27213" y="25244"/>
                  <a:pt x="27268" y="25203"/>
                </a:cubicBezTo>
                <a:close/>
                <a:moveTo>
                  <a:pt x="27466" y="25216"/>
                </a:moveTo>
                <a:lnTo>
                  <a:pt x="27466" y="25216"/>
                </a:lnTo>
                <a:cubicBezTo>
                  <a:pt x="27418" y="25264"/>
                  <a:pt x="27386" y="25296"/>
                  <a:pt x="27338" y="25344"/>
                </a:cubicBezTo>
                <a:cubicBezTo>
                  <a:pt x="27370" y="25296"/>
                  <a:pt x="27418" y="25264"/>
                  <a:pt x="27466" y="25216"/>
                </a:cubicBezTo>
                <a:close/>
                <a:moveTo>
                  <a:pt x="27067" y="25264"/>
                </a:moveTo>
                <a:cubicBezTo>
                  <a:pt x="26955" y="25264"/>
                  <a:pt x="26828" y="25312"/>
                  <a:pt x="26716" y="25375"/>
                </a:cubicBezTo>
                <a:cubicBezTo>
                  <a:pt x="26812" y="25312"/>
                  <a:pt x="26955" y="25264"/>
                  <a:pt x="27067" y="25264"/>
                </a:cubicBez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652" y="25583"/>
                  <a:pt x="26604" y="25631"/>
                  <a:pt x="26556" y="25679"/>
                </a:cubicBezTo>
                <a:lnTo>
                  <a:pt x="26700" y="25519"/>
                </a:ln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735" y="25603"/>
                  <a:pt x="26755" y="25650"/>
                  <a:pt x="26752" y="25686"/>
                </a:cubicBezTo>
                <a:lnTo>
                  <a:pt x="26752" y="25686"/>
                </a:lnTo>
                <a:cubicBezTo>
                  <a:pt x="26750" y="25650"/>
                  <a:pt x="26731" y="25600"/>
                  <a:pt x="26700" y="25519"/>
                </a:cubicBezTo>
                <a:close/>
                <a:moveTo>
                  <a:pt x="20939" y="25663"/>
                </a:moveTo>
                <a:cubicBezTo>
                  <a:pt x="20923" y="25663"/>
                  <a:pt x="20907" y="25695"/>
                  <a:pt x="20891" y="25727"/>
                </a:cubicBezTo>
                <a:lnTo>
                  <a:pt x="20939" y="25663"/>
                </a:lnTo>
                <a:close/>
                <a:moveTo>
                  <a:pt x="26752" y="25686"/>
                </a:moveTo>
                <a:cubicBezTo>
                  <a:pt x="26755" y="25741"/>
                  <a:pt x="26717" y="25764"/>
                  <a:pt x="26620" y="25822"/>
                </a:cubicBezTo>
                <a:cubicBezTo>
                  <a:pt x="26710" y="25759"/>
                  <a:pt x="26749" y="25732"/>
                  <a:pt x="26752" y="25686"/>
                </a:cubicBezTo>
                <a:close/>
                <a:moveTo>
                  <a:pt x="20210" y="24815"/>
                </a:moveTo>
                <a:cubicBezTo>
                  <a:pt x="19900" y="24815"/>
                  <a:pt x="19595" y="24912"/>
                  <a:pt x="19455" y="25184"/>
                </a:cubicBezTo>
                <a:cubicBezTo>
                  <a:pt x="19518" y="25671"/>
                  <a:pt x="19975" y="25941"/>
                  <a:pt x="20378" y="25941"/>
                </a:cubicBezTo>
                <a:cubicBezTo>
                  <a:pt x="20583" y="25941"/>
                  <a:pt x="20773" y="25871"/>
                  <a:pt x="20891" y="25727"/>
                </a:cubicBezTo>
                <a:cubicBezTo>
                  <a:pt x="20907" y="25679"/>
                  <a:pt x="20923" y="25663"/>
                  <a:pt x="20939" y="25647"/>
                </a:cubicBezTo>
                <a:cubicBezTo>
                  <a:pt x="21019" y="25503"/>
                  <a:pt x="21050" y="25296"/>
                  <a:pt x="20955" y="25008"/>
                </a:cubicBezTo>
                <a:cubicBezTo>
                  <a:pt x="20793" y="24900"/>
                  <a:pt x="20500" y="24815"/>
                  <a:pt x="20210" y="24815"/>
                </a:cubicBezTo>
                <a:close/>
                <a:moveTo>
                  <a:pt x="27291" y="25056"/>
                </a:moveTo>
                <a:cubicBezTo>
                  <a:pt x="26885" y="25165"/>
                  <a:pt x="26602" y="25336"/>
                  <a:pt x="26380" y="25567"/>
                </a:cubicBezTo>
                <a:lnTo>
                  <a:pt x="26380" y="25567"/>
                </a:lnTo>
                <a:cubicBezTo>
                  <a:pt x="26515" y="25559"/>
                  <a:pt x="26607" y="25454"/>
                  <a:pt x="26714" y="25377"/>
                </a:cubicBezTo>
                <a:lnTo>
                  <a:pt x="26714" y="25377"/>
                </a:lnTo>
                <a:cubicBezTo>
                  <a:pt x="26603" y="25457"/>
                  <a:pt x="26508" y="25567"/>
                  <a:pt x="26365" y="25583"/>
                </a:cubicBezTo>
                <a:cubicBezTo>
                  <a:pt x="26370" y="25577"/>
                  <a:pt x="26375" y="25572"/>
                  <a:pt x="26380" y="25567"/>
                </a:cubicBezTo>
                <a:lnTo>
                  <a:pt x="26380" y="25567"/>
                </a:lnTo>
                <a:cubicBezTo>
                  <a:pt x="26375" y="25567"/>
                  <a:pt x="26370" y="25567"/>
                  <a:pt x="26365" y="25567"/>
                </a:cubicBezTo>
                <a:cubicBezTo>
                  <a:pt x="26269" y="25647"/>
                  <a:pt x="26205" y="25743"/>
                  <a:pt x="26126" y="25822"/>
                </a:cubicBezTo>
                <a:cubicBezTo>
                  <a:pt x="26046" y="25934"/>
                  <a:pt x="25950" y="26062"/>
                  <a:pt x="25870" y="26173"/>
                </a:cubicBezTo>
                <a:cubicBezTo>
                  <a:pt x="25822" y="26237"/>
                  <a:pt x="25774" y="26301"/>
                  <a:pt x="25727" y="26365"/>
                </a:cubicBezTo>
                <a:cubicBezTo>
                  <a:pt x="25711" y="26397"/>
                  <a:pt x="25695" y="26413"/>
                  <a:pt x="25663" y="26445"/>
                </a:cubicBezTo>
                <a:cubicBezTo>
                  <a:pt x="25742" y="26477"/>
                  <a:pt x="25822" y="26493"/>
                  <a:pt x="25886" y="26493"/>
                </a:cubicBezTo>
                <a:lnTo>
                  <a:pt x="25902" y="26493"/>
                </a:lnTo>
                <a:cubicBezTo>
                  <a:pt x="25902" y="26493"/>
                  <a:pt x="25902" y="26492"/>
                  <a:pt x="25902" y="26492"/>
                </a:cubicBezTo>
                <a:lnTo>
                  <a:pt x="25902" y="26492"/>
                </a:lnTo>
                <a:cubicBezTo>
                  <a:pt x="26120" y="26485"/>
                  <a:pt x="26322" y="26329"/>
                  <a:pt x="26525" y="26157"/>
                </a:cubicBezTo>
                <a:cubicBezTo>
                  <a:pt x="26493" y="26157"/>
                  <a:pt x="26477" y="26142"/>
                  <a:pt x="26445" y="26110"/>
                </a:cubicBezTo>
                <a:lnTo>
                  <a:pt x="26445" y="26110"/>
                </a:lnTo>
                <a:cubicBezTo>
                  <a:pt x="26477" y="26142"/>
                  <a:pt x="26509" y="26157"/>
                  <a:pt x="26525" y="26157"/>
                </a:cubicBezTo>
                <a:cubicBezTo>
                  <a:pt x="26620" y="26078"/>
                  <a:pt x="26732" y="25998"/>
                  <a:pt x="26828" y="25918"/>
                </a:cubicBezTo>
                <a:cubicBezTo>
                  <a:pt x="26892" y="25870"/>
                  <a:pt x="26971" y="25822"/>
                  <a:pt x="27035" y="25774"/>
                </a:cubicBezTo>
                <a:cubicBezTo>
                  <a:pt x="26987" y="25743"/>
                  <a:pt x="26955" y="25711"/>
                  <a:pt x="26908" y="25679"/>
                </a:cubicBezTo>
                <a:cubicBezTo>
                  <a:pt x="26909" y="25675"/>
                  <a:pt x="26910" y="25670"/>
                  <a:pt x="26911" y="25666"/>
                </a:cubicBezTo>
                <a:lnTo>
                  <a:pt x="26911" y="25666"/>
                </a:lnTo>
                <a:cubicBezTo>
                  <a:pt x="26910" y="25665"/>
                  <a:pt x="26909" y="25664"/>
                  <a:pt x="26908" y="25663"/>
                </a:cubicBezTo>
                <a:cubicBezTo>
                  <a:pt x="26937" y="25575"/>
                  <a:pt x="26992" y="25501"/>
                  <a:pt x="27075" y="25501"/>
                </a:cubicBezTo>
                <a:cubicBezTo>
                  <a:pt x="27083" y="25501"/>
                  <a:pt x="27091" y="25502"/>
                  <a:pt x="27099" y="25503"/>
                </a:cubicBezTo>
                <a:cubicBezTo>
                  <a:pt x="27007" y="25503"/>
                  <a:pt x="26944" y="25562"/>
                  <a:pt x="26911" y="25666"/>
                </a:cubicBezTo>
                <a:lnTo>
                  <a:pt x="26911" y="25666"/>
                </a:lnTo>
                <a:cubicBezTo>
                  <a:pt x="26957" y="25712"/>
                  <a:pt x="26989" y="25743"/>
                  <a:pt x="27035" y="25774"/>
                </a:cubicBezTo>
                <a:cubicBezTo>
                  <a:pt x="27163" y="25695"/>
                  <a:pt x="27307" y="25631"/>
                  <a:pt x="27450" y="25615"/>
                </a:cubicBezTo>
                <a:cubicBezTo>
                  <a:pt x="27514" y="25599"/>
                  <a:pt x="27562" y="25599"/>
                  <a:pt x="27626" y="25599"/>
                </a:cubicBezTo>
                <a:cubicBezTo>
                  <a:pt x="27690" y="25503"/>
                  <a:pt x="27674" y="25423"/>
                  <a:pt x="27610" y="25359"/>
                </a:cubicBezTo>
                <a:cubicBezTo>
                  <a:pt x="27562" y="25439"/>
                  <a:pt x="27514" y="25535"/>
                  <a:pt x="27450" y="25615"/>
                </a:cubicBezTo>
                <a:lnTo>
                  <a:pt x="27450" y="25615"/>
                </a:lnTo>
                <a:cubicBezTo>
                  <a:pt x="27514" y="25535"/>
                  <a:pt x="27562" y="25439"/>
                  <a:pt x="27610" y="25344"/>
                </a:cubicBezTo>
                <a:cubicBezTo>
                  <a:pt x="27578" y="25312"/>
                  <a:pt x="27530" y="25264"/>
                  <a:pt x="27466" y="25216"/>
                </a:cubicBezTo>
                <a:cubicBezTo>
                  <a:pt x="27418" y="25184"/>
                  <a:pt x="27386" y="25152"/>
                  <a:pt x="27354" y="25120"/>
                </a:cubicBezTo>
                <a:cubicBezTo>
                  <a:pt x="27326" y="25154"/>
                  <a:pt x="27298" y="25181"/>
                  <a:pt x="27268" y="25203"/>
                </a:cubicBezTo>
                <a:lnTo>
                  <a:pt x="27268" y="25203"/>
                </a:lnTo>
                <a:cubicBezTo>
                  <a:pt x="27294" y="25180"/>
                  <a:pt x="27317" y="25152"/>
                  <a:pt x="27338" y="25120"/>
                </a:cubicBezTo>
                <a:lnTo>
                  <a:pt x="27354" y="25120"/>
                </a:lnTo>
                <a:cubicBezTo>
                  <a:pt x="27322" y="25104"/>
                  <a:pt x="27307" y="25072"/>
                  <a:pt x="27291" y="25056"/>
                </a:cubicBezTo>
                <a:close/>
                <a:moveTo>
                  <a:pt x="27546" y="27658"/>
                </a:moveTo>
                <a:cubicBezTo>
                  <a:pt x="27562" y="27658"/>
                  <a:pt x="27578" y="27674"/>
                  <a:pt x="27594" y="27674"/>
                </a:cubicBezTo>
                <a:cubicBezTo>
                  <a:pt x="27578" y="27674"/>
                  <a:pt x="27562" y="27674"/>
                  <a:pt x="27546" y="27658"/>
                </a:cubicBezTo>
                <a:close/>
                <a:moveTo>
                  <a:pt x="27514" y="27354"/>
                </a:moveTo>
                <a:cubicBezTo>
                  <a:pt x="27466" y="27354"/>
                  <a:pt x="27418" y="27354"/>
                  <a:pt x="27354" y="27386"/>
                </a:cubicBezTo>
                <a:lnTo>
                  <a:pt x="27450" y="27785"/>
                </a:lnTo>
                <a:cubicBezTo>
                  <a:pt x="27721" y="27785"/>
                  <a:pt x="27737" y="27530"/>
                  <a:pt x="27626" y="27418"/>
                </a:cubicBezTo>
                <a:cubicBezTo>
                  <a:pt x="27594" y="27386"/>
                  <a:pt x="27562" y="27370"/>
                  <a:pt x="27514" y="27354"/>
                </a:cubicBezTo>
                <a:lnTo>
                  <a:pt x="27514" y="27354"/>
                </a:lnTo>
                <a:cubicBezTo>
                  <a:pt x="27514" y="27354"/>
                  <a:pt x="27514" y="27354"/>
                  <a:pt x="27514" y="27354"/>
                </a:cubicBezTo>
                <a:close/>
                <a:moveTo>
                  <a:pt x="25758" y="28136"/>
                </a:moveTo>
                <a:lnTo>
                  <a:pt x="25758" y="28136"/>
                </a:lnTo>
                <a:cubicBezTo>
                  <a:pt x="25758" y="28140"/>
                  <a:pt x="25757" y="28144"/>
                  <a:pt x="25756" y="28148"/>
                </a:cubicBezTo>
                <a:lnTo>
                  <a:pt x="25756" y="28148"/>
                </a:lnTo>
                <a:cubicBezTo>
                  <a:pt x="25670" y="28206"/>
                  <a:pt x="25609" y="28252"/>
                  <a:pt x="25519" y="28312"/>
                </a:cubicBezTo>
                <a:cubicBezTo>
                  <a:pt x="25615" y="28248"/>
                  <a:pt x="25679" y="28184"/>
                  <a:pt x="25758" y="28136"/>
                </a:cubicBezTo>
                <a:close/>
                <a:moveTo>
                  <a:pt x="25965" y="28073"/>
                </a:moveTo>
                <a:cubicBezTo>
                  <a:pt x="25934" y="28105"/>
                  <a:pt x="25918" y="28121"/>
                  <a:pt x="25902" y="28152"/>
                </a:cubicBezTo>
                <a:cubicBezTo>
                  <a:pt x="25854" y="28280"/>
                  <a:pt x="25870" y="28280"/>
                  <a:pt x="25711" y="28408"/>
                </a:cubicBezTo>
                <a:cubicBezTo>
                  <a:pt x="25870" y="28280"/>
                  <a:pt x="25854" y="28280"/>
                  <a:pt x="25902" y="28136"/>
                </a:cubicBezTo>
                <a:cubicBezTo>
                  <a:pt x="25918" y="28121"/>
                  <a:pt x="25934" y="28105"/>
                  <a:pt x="25965" y="28073"/>
                </a:cubicBezTo>
                <a:close/>
                <a:moveTo>
                  <a:pt x="25276" y="27770"/>
                </a:moveTo>
                <a:cubicBezTo>
                  <a:pt x="24949" y="27770"/>
                  <a:pt x="24720" y="28037"/>
                  <a:pt x="25040" y="28855"/>
                </a:cubicBezTo>
                <a:cubicBezTo>
                  <a:pt x="25471" y="28855"/>
                  <a:pt x="25742" y="28791"/>
                  <a:pt x="25918" y="28695"/>
                </a:cubicBezTo>
                <a:cubicBezTo>
                  <a:pt x="25998" y="28647"/>
                  <a:pt x="26062" y="28599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cubicBezTo>
                  <a:pt x="26173" y="28392"/>
                  <a:pt x="26110" y="28216"/>
                  <a:pt x="25966" y="28073"/>
                </a:cubicBezTo>
                <a:cubicBezTo>
                  <a:pt x="25918" y="28041"/>
                  <a:pt x="25870" y="27993"/>
                  <a:pt x="25822" y="27961"/>
                </a:cubicBezTo>
                <a:cubicBezTo>
                  <a:pt x="25660" y="27849"/>
                  <a:pt x="25453" y="27770"/>
                  <a:pt x="25276" y="27770"/>
                </a:cubicBezTo>
                <a:close/>
                <a:moveTo>
                  <a:pt x="13869" y="28057"/>
                </a:moveTo>
                <a:cubicBezTo>
                  <a:pt x="13805" y="28073"/>
                  <a:pt x="13741" y="28104"/>
                  <a:pt x="13677" y="28136"/>
                </a:cubicBezTo>
                <a:cubicBezTo>
                  <a:pt x="13390" y="28264"/>
                  <a:pt x="13023" y="28503"/>
                  <a:pt x="12816" y="28823"/>
                </a:cubicBezTo>
                <a:cubicBezTo>
                  <a:pt x="12688" y="29030"/>
                  <a:pt x="12624" y="29269"/>
                  <a:pt x="12688" y="29557"/>
                </a:cubicBezTo>
                <a:cubicBezTo>
                  <a:pt x="12816" y="29493"/>
                  <a:pt x="12927" y="29429"/>
                  <a:pt x="13023" y="29349"/>
                </a:cubicBezTo>
                <a:cubicBezTo>
                  <a:pt x="13167" y="29238"/>
                  <a:pt x="13278" y="29126"/>
                  <a:pt x="13390" y="28998"/>
                </a:cubicBezTo>
                <a:cubicBezTo>
                  <a:pt x="13358" y="28982"/>
                  <a:pt x="13342" y="28966"/>
                  <a:pt x="13326" y="28966"/>
                </a:cubicBezTo>
                <a:lnTo>
                  <a:pt x="13326" y="28966"/>
                </a:lnTo>
                <a:cubicBezTo>
                  <a:pt x="13342" y="28966"/>
                  <a:pt x="13358" y="28982"/>
                  <a:pt x="13390" y="28982"/>
                </a:cubicBezTo>
                <a:cubicBezTo>
                  <a:pt x="13438" y="28902"/>
                  <a:pt x="13502" y="28823"/>
                  <a:pt x="13550" y="28727"/>
                </a:cubicBezTo>
                <a:cubicBezTo>
                  <a:pt x="13611" y="28635"/>
                  <a:pt x="13657" y="28529"/>
                  <a:pt x="13717" y="28408"/>
                </a:cubicBezTo>
                <a:lnTo>
                  <a:pt x="13725" y="28408"/>
                </a:lnTo>
                <a:cubicBezTo>
                  <a:pt x="13773" y="28296"/>
                  <a:pt x="13821" y="28184"/>
                  <a:pt x="13869" y="28057"/>
                </a:cubicBezTo>
                <a:close/>
                <a:moveTo>
                  <a:pt x="24482" y="29908"/>
                </a:moveTo>
                <a:cubicBezTo>
                  <a:pt x="24450" y="29956"/>
                  <a:pt x="24402" y="29988"/>
                  <a:pt x="24370" y="30036"/>
                </a:cubicBezTo>
                <a:cubicBezTo>
                  <a:pt x="24402" y="29988"/>
                  <a:pt x="24450" y="29940"/>
                  <a:pt x="24482" y="29908"/>
                </a:cubicBezTo>
                <a:close/>
                <a:moveTo>
                  <a:pt x="27163" y="30147"/>
                </a:moveTo>
                <a:lnTo>
                  <a:pt x="27163" y="30147"/>
                </a:lnTo>
                <a:cubicBezTo>
                  <a:pt x="27147" y="30163"/>
                  <a:pt x="27131" y="30179"/>
                  <a:pt x="27099" y="30179"/>
                </a:cubicBezTo>
                <a:cubicBezTo>
                  <a:pt x="27131" y="30163"/>
                  <a:pt x="27147" y="30163"/>
                  <a:pt x="27163" y="30147"/>
                </a:cubicBezTo>
                <a:close/>
                <a:moveTo>
                  <a:pt x="24113" y="29425"/>
                </a:moveTo>
                <a:cubicBezTo>
                  <a:pt x="24033" y="29425"/>
                  <a:pt x="23943" y="29445"/>
                  <a:pt x="23843" y="29493"/>
                </a:cubicBezTo>
                <a:cubicBezTo>
                  <a:pt x="23859" y="29621"/>
                  <a:pt x="23843" y="29780"/>
                  <a:pt x="23859" y="29924"/>
                </a:cubicBezTo>
                <a:cubicBezTo>
                  <a:pt x="23875" y="30036"/>
                  <a:pt x="23923" y="30131"/>
                  <a:pt x="24019" y="30195"/>
                </a:cubicBezTo>
                <a:cubicBezTo>
                  <a:pt x="24210" y="30195"/>
                  <a:pt x="24338" y="30131"/>
                  <a:pt x="24402" y="30051"/>
                </a:cubicBezTo>
                <a:cubicBezTo>
                  <a:pt x="24402" y="30036"/>
                  <a:pt x="24386" y="30036"/>
                  <a:pt x="24370" y="30036"/>
                </a:cubicBezTo>
                <a:lnTo>
                  <a:pt x="24370" y="30036"/>
                </a:lnTo>
                <a:cubicBezTo>
                  <a:pt x="24386" y="30036"/>
                  <a:pt x="24402" y="30036"/>
                  <a:pt x="24418" y="30051"/>
                </a:cubicBezTo>
                <a:cubicBezTo>
                  <a:pt x="24450" y="30004"/>
                  <a:pt x="24466" y="29956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cubicBezTo>
                  <a:pt x="24496" y="29836"/>
                  <a:pt x="24498" y="29763"/>
                  <a:pt x="24474" y="29691"/>
                </a:cubicBezTo>
                <a:lnTo>
                  <a:pt x="24474" y="29691"/>
                </a:lnTo>
                <a:cubicBezTo>
                  <a:pt x="24349" y="29801"/>
                  <a:pt x="24224" y="29910"/>
                  <a:pt x="24115" y="30004"/>
                </a:cubicBezTo>
                <a:cubicBezTo>
                  <a:pt x="24111" y="30003"/>
                  <a:pt x="24107" y="30001"/>
                  <a:pt x="24103" y="30000"/>
                </a:cubicBezTo>
                <a:lnTo>
                  <a:pt x="24103" y="30000"/>
                </a:lnTo>
                <a:cubicBezTo>
                  <a:pt x="24102" y="30001"/>
                  <a:pt x="24100" y="30003"/>
                  <a:pt x="24099" y="30004"/>
                </a:cubicBezTo>
                <a:cubicBezTo>
                  <a:pt x="24004" y="29972"/>
                  <a:pt x="23940" y="29940"/>
                  <a:pt x="23861" y="29924"/>
                </a:cubicBezTo>
                <a:lnTo>
                  <a:pt x="23861" y="29924"/>
                </a:lnTo>
                <a:cubicBezTo>
                  <a:pt x="23937" y="29940"/>
                  <a:pt x="23999" y="29970"/>
                  <a:pt x="24103" y="30000"/>
                </a:cubicBezTo>
                <a:lnTo>
                  <a:pt x="24103" y="30000"/>
                </a:lnTo>
                <a:cubicBezTo>
                  <a:pt x="24229" y="29905"/>
                  <a:pt x="24340" y="29795"/>
                  <a:pt x="24466" y="29668"/>
                </a:cubicBezTo>
                <a:cubicBezTo>
                  <a:pt x="24469" y="29676"/>
                  <a:pt x="24472" y="29684"/>
                  <a:pt x="24474" y="29691"/>
                </a:cubicBezTo>
                <a:lnTo>
                  <a:pt x="24474" y="29691"/>
                </a:lnTo>
                <a:cubicBezTo>
                  <a:pt x="24477" y="29689"/>
                  <a:pt x="24479" y="29687"/>
                  <a:pt x="24482" y="29684"/>
                </a:cubicBezTo>
                <a:cubicBezTo>
                  <a:pt x="24426" y="29539"/>
                  <a:pt x="24299" y="29425"/>
                  <a:pt x="24113" y="29425"/>
                </a:cubicBezTo>
                <a:close/>
                <a:moveTo>
                  <a:pt x="27099" y="30179"/>
                </a:moveTo>
                <a:cubicBezTo>
                  <a:pt x="27099" y="30195"/>
                  <a:pt x="27083" y="30195"/>
                  <a:pt x="27067" y="30211"/>
                </a:cubicBezTo>
                <a:cubicBezTo>
                  <a:pt x="27083" y="30195"/>
                  <a:pt x="27083" y="30195"/>
                  <a:pt x="27099" y="30179"/>
                </a:cubicBezTo>
                <a:close/>
                <a:moveTo>
                  <a:pt x="27067" y="30211"/>
                </a:moveTo>
                <a:lnTo>
                  <a:pt x="27067" y="30211"/>
                </a:lnTo>
                <a:cubicBezTo>
                  <a:pt x="26940" y="30211"/>
                  <a:pt x="26934" y="30334"/>
                  <a:pt x="26872" y="30399"/>
                </a:cubicBezTo>
                <a:lnTo>
                  <a:pt x="26872" y="30399"/>
                </a:lnTo>
                <a:cubicBezTo>
                  <a:pt x="26925" y="30325"/>
                  <a:pt x="26944" y="30211"/>
                  <a:pt x="27067" y="30211"/>
                </a:cubicBezTo>
                <a:close/>
                <a:moveTo>
                  <a:pt x="13977" y="30487"/>
                </a:moveTo>
                <a:cubicBezTo>
                  <a:pt x="13978" y="30487"/>
                  <a:pt x="13980" y="30487"/>
                  <a:pt x="13981" y="30487"/>
                </a:cubicBezTo>
                <a:lnTo>
                  <a:pt x="13981" y="30487"/>
                </a:lnTo>
                <a:cubicBezTo>
                  <a:pt x="13939" y="30489"/>
                  <a:pt x="13898" y="30514"/>
                  <a:pt x="13869" y="30562"/>
                </a:cubicBezTo>
                <a:cubicBezTo>
                  <a:pt x="13899" y="30512"/>
                  <a:pt x="13935" y="30487"/>
                  <a:pt x="13977" y="30487"/>
                </a:cubicBezTo>
                <a:close/>
                <a:moveTo>
                  <a:pt x="21226" y="30642"/>
                </a:moveTo>
                <a:cubicBezTo>
                  <a:pt x="21258" y="30642"/>
                  <a:pt x="21274" y="30658"/>
                  <a:pt x="21306" y="30674"/>
                </a:cubicBezTo>
                <a:lnTo>
                  <a:pt x="21226" y="30642"/>
                </a:lnTo>
                <a:close/>
                <a:moveTo>
                  <a:pt x="26892" y="30690"/>
                </a:moveTo>
                <a:lnTo>
                  <a:pt x="26923" y="30706"/>
                </a:lnTo>
                <a:cubicBezTo>
                  <a:pt x="26922" y="30710"/>
                  <a:pt x="26920" y="30713"/>
                  <a:pt x="26918" y="30716"/>
                </a:cubicBezTo>
                <a:lnTo>
                  <a:pt x="26918" y="30716"/>
                </a:lnTo>
                <a:lnTo>
                  <a:pt x="26892" y="30690"/>
                </a:lnTo>
                <a:close/>
                <a:moveTo>
                  <a:pt x="12847" y="30722"/>
                </a:moveTo>
                <a:cubicBezTo>
                  <a:pt x="12773" y="30722"/>
                  <a:pt x="12699" y="30736"/>
                  <a:pt x="12625" y="30738"/>
                </a:cubicBezTo>
                <a:lnTo>
                  <a:pt x="12625" y="30738"/>
                </a:lnTo>
                <a:cubicBezTo>
                  <a:pt x="12689" y="30722"/>
                  <a:pt x="12768" y="30722"/>
                  <a:pt x="12847" y="30722"/>
                </a:cubicBezTo>
                <a:close/>
                <a:moveTo>
                  <a:pt x="21306" y="30498"/>
                </a:moveTo>
                <a:cubicBezTo>
                  <a:pt x="21226" y="30498"/>
                  <a:pt x="21162" y="30498"/>
                  <a:pt x="21098" y="30530"/>
                </a:cubicBezTo>
                <a:cubicBezTo>
                  <a:pt x="21098" y="30530"/>
                  <a:pt x="21098" y="30530"/>
                  <a:pt x="21098" y="30530"/>
                </a:cubicBezTo>
                <a:lnTo>
                  <a:pt x="21098" y="30530"/>
                </a:lnTo>
                <a:cubicBezTo>
                  <a:pt x="21050" y="30546"/>
                  <a:pt x="21003" y="30578"/>
                  <a:pt x="20971" y="30610"/>
                </a:cubicBezTo>
                <a:cubicBezTo>
                  <a:pt x="20955" y="30626"/>
                  <a:pt x="20939" y="30658"/>
                  <a:pt x="20939" y="30690"/>
                </a:cubicBezTo>
                <a:cubicBezTo>
                  <a:pt x="20944" y="30824"/>
                  <a:pt x="21020" y="30871"/>
                  <a:pt x="21119" y="30871"/>
                </a:cubicBezTo>
                <a:cubicBezTo>
                  <a:pt x="21317" y="30871"/>
                  <a:pt x="21609" y="30684"/>
                  <a:pt x="21641" y="30610"/>
                </a:cubicBezTo>
                <a:cubicBezTo>
                  <a:pt x="21609" y="30546"/>
                  <a:pt x="21513" y="30514"/>
                  <a:pt x="21386" y="30498"/>
                </a:cubicBezTo>
                <a:lnTo>
                  <a:pt x="21386" y="30498"/>
                </a:lnTo>
                <a:cubicBezTo>
                  <a:pt x="21386" y="30498"/>
                  <a:pt x="21386" y="30498"/>
                  <a:pt x="21386" y="30498"/>
                </a:cubicBezTo>
                <a:close/>
                <a:moveTo>
                  <a:pt x="13867" y="30566"/>
                </a:moveTo>
                <a:cubicBezTo>
                  <a:pt x="13787" y="30723"/>
                  <a:pt x="13676" y="30802"/>
                  <a:pt x="13518" y="30834"/>
                </a:cubicBezTo>
                <a:cubicBezTo>
                  <a:pt x="13509" y="30859"/>
                  <a:pt x="13504" y="30883"/>
                  <a:pt x="13504" y="30903"/>
                </a:cubicBezTo>
                <a:lnTo>
                  <a:pt x="13504" y="30903"/>
                </a:lnTo>
                <a:cubicBezTo>
                  <a:pt x="13503" y="30879"/>
                  <a:pt x="13508" y="30850"/>
                  <a:pt x="13518" y="30818"/>
                </a:cubicBezTo>
                <a:cubicBezTo>
                  <a:pt x="13676" y="30802"/>
                  <a:pt x="13787" y="30723"/>
                  <a:pt x="13867" y="30566"/>
                </a:cubicBezTo>
                <a:close/>
                <a:moveTo>
                  <a:pt x="12847" y="30722"/>
                </a:moveTo>
                <a:lnTo>
                  <a:pt x="12847" y="30722"/>
                </a:lnTo>
                <a:cubicBezTo>
                  <a:pt x="12808" y="30808"/>
                  <a:pt x="12754" y="30871"/>
                  <a:pt x="12686" y="30915"/>
                </a:cubicBezTo>
                <a:lnTo>
                  <a:pt x="12686" y="30915"/>
                </a:lnTo>
                <a:cubicBezTo>
                  <a:pt x="12749" y="30871"/>
                  <a:pt x="12803" y="30810"/>
                  <a:pt x="12847" y="30722"/>
                </a:cubicBezTo>
                <a:close/>
                <a:moveTo>
                  <a:pt x="27083" y="30147"/>
                </a:moveTo>
                <a:cubicBezTo>
                  <a:pt x="26923" y="30179"/>
                  <a:pt x="26812" y="30291"/>
                  <a:pt x="26764" y="30450"/>
                </a:cubicBezTo>
                <a:cubicBezTo>
                  <a:pt x="26716" y="30578"/>
                  <a:pt x="26732" y="30722"/>
                  <a:pt x="26780" y="30849"/>
                </a:cubicBezTo>
                <a:cubicBezTo>
                  <a:pt x="26780" y="30849"/>
                  <a:pt x="26780" y="30849"/>
                  <a:pt x="26780" y="30834"/>
                </a:cubicBezTo>
                <a:cubicBezTo>
                  <a:pt x="26812" y="30818"/>
                  <a:pt x="26828" y="30802"/>
                  <a:pt x="26860" y="30770"/>
                </a:cubicBezTo>
                <a:lnTo>
                  <a:pt x="26876" y="30786"/>
                </a:lnTo>
                <a:cubicBezTo>
                  <a:pt x="26876" y="30858"/>
                  <a:pt x="26876" y="30918"/>
                  <a:pt x="26876" y="30977"/>
                </a:cubicBezTo>
                <a:cubicBezTo>
                  <a:pt x="26876" y="30977"/>
                  <a:pt x="26892" y="30977"/>
                  <a:pt x="26908" y="30993"/>
                </a:cubicBezTo>
                <a:cubicBezTo>
                  <a:pt x="26892" y="30993"/>
                  <a:pt x="26876" y="30977"/>
                  <a:pt x="26860" y="30977"/>
                </a:cubicBezTo>
                <a:cubicBezTo>
                  <a:pt x="26860" y="30913"/>
                  <a:pt x="26860" y="30849"/>
                  <a:pt x="26860" y="30786"/>
                </a:cubicBezTo>
                <a:cubicBezTo>
                  <a:pt x="26828" y="30802"/>
                  <a:pt x="26812" y="30818"/>
                  <a:pt x="26780" y="30849"/>
                </a:cubicBezTo>
                <a:lnTo>
                  <a:pt x="26764" y="30865"/>
                </a:lnTo>
                <a:cubicBezTo>
                  <a:pt x="26796" y="30961"/>
                  <a:pt x="26860" y="31057"/>
                  <a:pt x="26939" y="31137"/>
                </a:cubicBezTo>
                <a:cubicBezTo>
                  <a:pt x="26947" y="31137"/>
                  <a:pt x="26955" y="31137"/>
                  <a:pt x="26963" y="31137"/>
                </a:cubicBezTo>
                <a:cubicBezTo>
                  <a:pt x="27580" y="31137"/>
                  <a:pt x="27685" y="30510"/>
                  <a:pt x="27322" y="30179"/>
                </a:cubicBezTo>
                <a:cubicBezTo>
                  <a:pt x="27275" y="30163"/>
                  <a:pt x="27227" y="30147"/>
                  <a:pt x="27163" y="30147"/>
                </a:cubicBezTo>
                <a:close/>
                <a:moveTo>
                  <a:pt x="13805" y="29892"/>
                </a:moveTo>
                <a:cubicBezTo>
                  <a:pt x="13725" y="29924"/>
                  <a:pt x="13661" y="29956"/>
                  <a:pt x="13582" y="29988"/>
                </a:cubicBezTo>
                <a:cubicBezTo>
                  <a:pt x="13222" y="30128"/>
                  <a:pt x="12955" y="30330"/>
                  <a:pt x="12749" y="30578"/>
                </a:cubicBezTo>
                <a:lnTo>
                  <a:pt x="12736" y="30578"/>
                </a:lnTo>
                <a:cubicBezTo>
                  <a:pt x="12704" y="30626"/>
                  <a:pt x="12656" y="30690"/>
                  <a:pt x="12624" y="30738"/>
                </a:cubicBezTo>
                <a:lnTo>
                  <a:pt x="12624" y="30738"/>
                </a:lnTo>
                <a:cubicBezTo>
                  <a:pt x="12619" y="30738"/>
                  <a:pt x="12613" y="30738"/>
                  <a:pt x="12608" y="30738"/>
                </a:cubicBezTo>
                <a:cubicBezTo>
                  <a:pt x="12548" y="30813"/>
                  <a:pt x="12488" y="30902"/>
                  <a:pt x="12441" y="30992"/>
                </a:cubicBezTo>
                <a:lnTo>
                  <a:pt x="12441" y="30992"/>
                </a:lnTo>
                <a:cubicBezTo>
                  <a:pt x="12438" y="30993"/>
                  <a:pt x="12435" y="30993"/>
                  <a:pt x="12433" y="30993"/>
                </a:cubicBezTo>
                <a:cubicBezTo>
                  <a:pt x="12417" y="31025"/>
                  <a:pt x="12401" y="31057"/>
                  <a:pt x="12385" y="31089"/>
                </a:cubicBezTo>
                <a:cubicBezTo>
                  <a:pt x="12353" y="31153"/>
                  <a:pt x="12321" y="31201"/>
                  <a:pt x="12289" y="31264"/>
                </a:cubicBezTo>
                <a:cubicBezTo>
                  <a:pt x="12321" y="31296"/>
                  <a:pt x="12337" y="31328"/>
                  <a:pt x="12369" y="31360"/>
                </a:cubicBezTo>
                <a:cubicBezTo>
                  <a:pt x="12401" y="31392"/>
                  <a:pt x="12433" y="31408"/>
                  <a:pt x="12480" y="31424"/>
                </a:cubicBezTo>
                <a:cubicBezTo>
                  <a:pt x="12512" y="31440"/>
                  <a:pt x="12560" y="31456"/>
                  <a:pt x="12576" y="31472"/>
                </a:cubicBezTo>
                <a:cubicBezTo>
                  <a:pt x="12624" y="31488"/>
                  <a:pt x="12672" y="31504"/>
                  <a:pt x="12720" y="31504"/>
                </a:cubicBezTo>
                <a:cubicBezTo>
                  <a:pt x="12784" y="31472"/>
                  <a:pt x="12831" y="31440"/>
                  <a:pt x="12895" y="31424"/>
                </a:cubicBezTo>
                <a:lnTo>
                  <a:pt x="12895" y="31424"/>
                </a:lnTo>
                <a:cubicBezTo>
                  <a:pt x="12847" y="31440"/>
                  <a:pt x="12784" y="31472"/>
                  <a:pt x="12720" y="31504"/>
                </a:cubicBezTo>
                <a:cubicBezTo>
                  <a:pt x="12816" y="31504"/>
                  <a:pt x="12895" y="31488"/>
                  <a:pt x="12975" y="31472"/>
                </a:cubicBezTo>
                <a:cubicBezTo>
                  <a:pt x="13119" y="31440"/>
                  <a:pt x="13262" y="31376"/>
                  <a:pt x="13390" y="31296"/>
                </a:cubicBezTo>
                <a:cubicBezTo>
                  <a:pt x="13358" y="31265"/>
                  <a:pt x="13311" y="31249"/>
                  <a:pt x="13263" y="31233"/>
                </a:cubicBezTo>
                <a:lnTo>
                  <a:pt x="13263" y="31233"/>
                </a:lnTo>
                <a:cubicBezTo>
                  <a:pt x="13311" y="31249"/>
                  <a:pt x="13358" y="31265"/>
                  <a:pt x="13406" y="31296"/>
                </a:cubicBezTo>
                <a:cubicBezTo>
                  <a:pt x="13550" y="31185"/>
                  <a:pt x="13693" y="31057"/>
                  <a:pt x="13805" y="30929"/>
                </a:cubicBezTo>
                <a:cubicBezTo>
                  <a:pt x="13821" y="30913"/>
                  <a:pt x="13853" y="30881"/>
                  <a:pt x="13869" y="30865"/>
                </a:cubicBezTo>
                <a:cubicBezTo>
                  <a:pt x="13885" y="30834"/>
                  <a:pt x="13917" y="30818"/>
                  <a:pt x="13933" y="30786"/>
                </a:cubicBezTo>
                <a:cubicBezTo>
                  <a:pt x="13981" y="30690"/>
                  <a:pt x="14028" y="30594"/>
                  <a:pt x="14060" y="30514"/>
                </a:cubicBezTo>
                <a:cubicBezTo>
                  <a:pt x="14124" y="30275"/>
                  <a:pt x="14060" y="30051"/>
                  <a:pt x="13805" y="29892"/>
                </a:cubicBezTo>
                <a:close/>
                <a:moveTo>
                  <a:pt x="26301" y="30993"/>
                </a:moveTo>
                <a:cubicBezTo>
                  <a:pt x="26269" y="30993"/>
                  <a:pt x="26253" y="31009"/>
                  <a:pt x="26237" y="31009"/>
                </a:cubicBezTo>
                <a:cubicBezTo>
                  <a:pt x="26189" y="31041"/>
                  <a:pt x="26141" y="31073"/>
                  <a:pt x="26110" y="31105"/>
                </a:cubicBezTo>
                <a:cubicBezTo>
                  <a:pt x="26110" y="31105"/>
                  <a:pt x="26110" y="31105"/>
                  <a:pt x="26110" y="31105"/>
                </a:cubicBezTo>
                <a:lnTo>
                  <a:pt x="26110" y="31105"/>
                </a:lnTo>
                <a:lnTo>
                  <a:pt x="26062" y="31169"/>
                </a:lnTo>
                <a:cubicBezTo>
                  <a:pt x="26062" y="31185"/>
                  <a:pt x="26046" y="31201"/>
                  <a:pt x="26046" y="31232"/>
                </a:cubicBezTo>
                <a:lnTo>
                  <a:pt x="26030" y="31232"/>
                </a:lnTo>
                <a:cubicBezTo>
                  <a:pt x="26030" y="31232"/>
                  <a:pt x="26030" y="31232"/>
                  <a:pt x="26030" y="31248"/>
                </a:cubicBezTo>
                <a:cubicBezTo>
                  <a:pt x="25998" y="31408"/>
                  <a:pt x="26062" y="31616"/>
                  <a:pt x="26173" y="31775"/>
                </a:cubicBezTo>
                <a:cubicBezTo>
                  <a:pt x="26237" y="31759"/>
                  <a:pt x="26301" y="31727"/>
                  <a:pt x="26365" y="31711"/>
                </a:cubicBezTo>
                <a:cubicBezTo>
                  <a:pt x="26397" y="31711"/>
                  <a:pt x="26429" y="31695"/>
                  <a:pt x="26477" y="31695"/>
                </a:cubicBezTo>
                <a:cubicBezTo>
                  <a:pt x="26477" y="31679"/>
                  <a:pt x="26477" y="31663"/>
                  <a:pt x="26493" y="31647"/>
                </a:cubicBezTo>
                <a:cubicBezTo>
                  <a:pt x="26509" y="31584"/>
                  <a:pt x="26509" y="31520"/>
                  <a:pt x="26509" y="31440"/>
                </a:cubicBezTo>
                <a:cubicBezTo>
                  <a:pt x="26502" y="31412"/>
                  <a:pt x="26494" y="31387"/>
                  <a:pt x="26489" y="31362"/>
                </a:cubicBezTo>
                <a:lnTo>
                  <a:pt x="26489" y="31362"/>
                </a:lnTo>
                <a:cubicBezTo>
                  <a:pt x="26495" y="31387"/>
                  <a:pt x="26502" y="31414"/>
                  <a:pt x="26509" y="31440"/>
                </a:cubicBezTo>
                <a:cubicBezTo>
                  <a:pt x="26497" y="31392"/>
                  <a:pt x="26494" y="31353"/>
                  <a:pt x="26479" y="31310"/>
                </a:cubicBezTo>
                <a:lnTo>
                  <a:pt x="26479" y="31310"/>
                </a:lnTo>
                <a:cubicBezTo>
                  <a:pt x="26482" y="31328"/>
                  <a:pt x="26485" y="31345"/>
                  <a:pt x="26489" y="31362"/>
                </a:cubicBezTo>
                <a:lnTo>
                  <a:pt x="26489" y="31362"/>
                </a:lnTo>
                <a:cubicBezTo>
                  <a:pt x="26479" y="31326"/>
                  <a:pt x="26470" y="31293"/>
                  <a:pt x="26461" y="31264"/>
                </a:cubicBezTo>
                <a:lnTo>
                  <a:pt x="26461" y="31264"/>
                </a:lnTo>
                <a:cubicBezTo>
                  <a:pt x="26469" y="31280"/>
                  <a:pt x="26475" y="31295"/>
                  <a:pt x="26479" y="31310"/>
                </a:cubicBezTo>
                <a:lnTo>
                  <a:pt x="26479" y="31310"/>
                </a:lnTo>
                <a:cubicBezTo>
                  <a:pt x="26478" y="31295"/>
                  <a:pt x="26477" y="31280"/>
                  <a:pt x="26477" y="31264"/>
                </a:cubicBezTo>
                <a:lnTo>
                  <a:pt x="26461" y="31264"/>
                </a:lnTo>
                <a:cubicBezTo>
                  <a:pt x="26445" y="31169"/>
                  <a:pt x="26397" y="31089"/>
                  <a:pt x="26349" y="31025"/>
                </a:cubicBezTo>
                <a:cubicBezTo>
                  <a:pt x="26333" y="31009"/>
                  <a:pt x="26317" y="30993"/>
                  <a:pt x="26301" y="30993"/>
                </a:cubicBezTo>
                <a:close/>
                <a:moveTo>
                  <a:pt x="1931" y="31743"/>
                </a:moveTo>
                <a:cubicBezTo>
                  <a:pt x="2011" y="31775"/>
                  <a:pt x="2091" y="31807"/>
                  <a:pt x="2187" y="31839"/>
                </a:cubicBezTo>
                <a:lnTo>
                  <a:pt x="2203" y="31839"/>
                </a:lnTo>
                <a:cubicBezTo>
                  <a:pt x="2107" y="31807"/>
                  <a:pt x="2011" y="31775"/>
                  <a:pt x="1931" y="31743"/>
                </a:cubicBezTo>
                <a:close/>
                <a:moveTo>
                  <a:pt x="17457" y="31399"/>
                </a:moveTo>
                <a:cubicBezTo>
                  <a:pt x="17357" y="31399"/>
                  <a:pt x="17242" y="31425"/>
                  <a:pt x="17109" y="31488"/>
                </a:cubicBezTo>
                <a:cubicBezTo>
                  <a:pt x="17140" y="31695"/>
                  <a:pt x="17252" y="31839"/>
                  <a:pt x="17396" y="31919"/>
                </a:cubicBezTo>
                <a:cubicBezTo>
                  <a:pt x="17530" y="31999"/>
                  <a:pt x="17686" y="32034"/>
                  <a:pt x="17827" y="32034"/>
                </a:cubicBezTo>
                <a:cubicBezTo>
                  <a:pt x="17854" y="32034"/>
                  <a:pt x="17881" y="32033"/>
                  <a:pt x="17907" y="32030"/>
                </a:cubicBezTo>
                <a:cubicBezTo>
                  <a:pt x="18018" y="32030"/>
                  <a:pt x="18098" y="31999"/>
                  <a:pt x="18162" y="31967"/>
                </a:cubicBezTo>
                <a:lnTo>
                  <a:pt x="18098" y="31887"/>
                </a:lnTo>
                <a:cubicBezTo>
                  <a:pt x="18002" y="31743"/>
                  <a:pt x="17907" y="31600"/>
                  <a:pt x="17779" y="31504"/>
                </a:cubicBezTo>
                <a:cubicBezTo>
                  <a:pt x="17689" y="31441"/>
                  <a:pt x="17585" y="31399"/>
                  <a:pt x="17457" y="31399"/>
                </a:cubicBezTo>
                <a:close/>
                <a:moveTo>
                  <a:pt x="2187" y="31839"/>
                </a:moveTo>
                <a:cubicBezTo>
                  <a:pt x="2187" y="31855"/>
                  <a:pt x="2187" y="31855"/>
                  <a:pt x="2187" y="31871"/>
                </a:cubicBezTo>
                <a:cubicBezTo>
                  <a:pt x="2330" y="31999"/>
                  <a:pt x="2474" y="32158"/>
                  <a:pt x="2634" y="32270"/>
                </a:cubicBezTo>
                <a:cubicBezTo>
                  <a:pt x="2458" y="32142"/>
                  <a:pt x="2314" y="31983"/>
                  <a:pt x="2187" y="31839"/>
                </a:cubicBezTo>
                <a:close/>
                <a:moveTo>
                  <a:pt x="17118" y="32458"/>
                </a:moveTo>
                <a:cubicBezTo>
                  <a:pt x="16999" y="32458"/>
                  <a:pt x="16867" y="32519"/>
                  <a:pt x="16773" y="32653"/>
                </a:cubicBezTo>
                <a:cubicBezTo>
                  <a:pt x="16821" y="32765"/>
                  <a:pt x="16885" y="32860"/>
                  <a:pt x="16965" y="32908"/>
                </a:cubicBezTo>
                <a:cubicBezTo>
                  <a:pt x="17011" y="32936"/>
                  <a:pt x="17068" y="32953"/>
                  <a:pt x="17136" y="32953"/>
                </a:cubicBezTo>
                <a:cubicBezTo>
                  <a:pt x="17185" y="32953"/>
                  <a:pt x="17240" y="32944"/>
                  <a:pt x="17300" y="32924"/>
                </a:cubicBezTo>
                <a:lnTo>
                  <a:pt x="17364" y="32924"/>
                </a:lnTo>
                <a:cubicBezTo>
                  <a:pt x="17364" y="32908"/>
                  <a:pt x="17364" y="32908"/>
                  <a:pt x="17364" y="32908"/>
                </a:cubicBezTo>
                <a:cubicBezTo>
                  <a:pt x="17380" y="32860"/>
                  <a:pt x="17396" y="32812"/>
                  <a:pt x="17396" y="32781"/>
                </a:cubicBezTo>
                <a:cubicBezTo>
                  <a:pt x="17424" y="32576"/>
                  <a:pt x="17284" y="32458"/>
                  <a:pt x="17118" y="32458"/>
                </a:cubicBezTo>
                <a:close/>
                <a:moveTo>
                  <a:pt x="31425" y="32751"/>
                </a:moveTo>
                <a:cubicBezTo>
                  <a:pt x="31368" y="32751"/>
                  <a:pt x="31294" y="32765"/>
                  <a:pt x="31201" y="32796"/>
                </a:cubicBezTo>
                <a:cubicBezTo>
                  <a:pt x="31232" y="32988"/>
                  <a:pt x="31296" y="33132"/>
                  <a:pt x="31424" y="33148"/>
                </a:cubicBezTo>
                <a:lnTo>
                  <a:pt x="31472" y="33148"/>
                </a:lnTo>
                <a:cubicBezTo>
                  <a:pt x="31504" y="33148"/>
                  <a:pt x="31552" y="33132"/>
                  <a:pt x="31584" y="33116"/>
                </a:cubicBezTo>
                <a:cubicBezTo>
                  <a:pt x="31584" y="33116"/>
                  <a:pt x="31584" y="33108"/>
                  <a:pt x="31584" y="33098"/>
                </a:cubicBezTo>
                <a:lnTo>
                  <a:pt x="31584" y="33098"/>
                </a:lnTo>
                <a:cubicBezTo>
                  <a:pt x="31589" y="33093"/>
                  <a:pt x="31595" y="33089"/>
                  <a:pt x="31600" y="33084"/>
                </a:cubicBezTo>
                <a:cubicBezTo>
                  <a:pt x="31600" y="32988"/>
                  <a:pt x="31600" y="32908"/>
                  <a:pt x="31584" y="32844"/>
                </a:cubicBezTo>
                <a:cubicBezTo>
                  <a:pt x="31564" y="32786"/>
                  <a:pt x="31515" y="32751"/>
                  <a:pt x="31425" y="32751"/>
                </a:cubicBezTo>
                <a:close/>
                <a:moveTo>
                  <a:pt x="30610" y="33275"/>
                </a:moveTo>
                <a:lnTo>
                  <a:pt x="30610" y="33275"/>
                </a:lnTo>
                <a:cubicBezTo>
                  <a:pt x="30674" y="33307"/>
                  <a:pt x="30722" y="33339"/>
                  <a:pt x="30770" y="33371"/>
                </a:cubicBezTo>
                <a:cubicBezTo>
                  <a:pt x="30722" y="33339"/>
                  <a:pt x="30658" y="33307"/>
                  <a:pt x="30610" y="33275"/>
                </a:cubicBezTo>
                <a:close/>
                <a:moveTo>
                  <a:pt x="25120" y="32908"/>
                </a:moveTo>
                <a:lnTo>
                  <a:pt x="25120" y="32908"/>
                </a:lnTo>
                <a:cubicBezTo>
                  <a:pt x="24801" y="33052"/>
                  <a:pt x="24370" y="33132"/>
                  <a:pt x="24562" y="33578"/>
                </a:cubicBezTo>
                <a:cubicBezTo>
                  <a:pt x="25008" y="33515"/>
                  <a:pt x="25184" y="33291"/>
                  <a:pt x="25120" y="32908"/>
                </a:cubicBezTo>
                <a:close/>
                <a:moveTo>
                  <a:pt x="30690" y="33483"/>
                </a:moveTo>
                <a:cubicBezTo>
                  <a:pt x="30594" y="33578"/>
                  <a:pt x="30435" y="33594"/>
                  <a:pt x="30307" y="33642"/>
                </a:cubicBezTo>
                <a:cubicBezTo>
                  <a:pt x="30435" y="33594"/>
                  <a:pt x="30578" y="33578"/>
                  <a:pt x="30690" y="33483"/>
                </a:cubicBezTo>
                <a:close/>
                <a:moveTo>
                  <a:pt x="30610" y="33275"/>
                </a:moveTo>
                <a:cubicBezTo>
                  <a:pt x="30403" y="33291"/>
                  <a:pt x="30163" y="33451"/>
                  <a:pt x="30163" y="33610"/>
                </a:cubicBezTo>
                <a:cubicBezTo>
                  <a:pt x="30179" y="33738"/>
                  <a:pt x="30259" y="33802"/>
                  <a:pt x="30387" y="33818"/>
                </a:cubicBezTo>
                <a:cubicBezTo>
                  <a:pt x="30419" y="33824"/>
                  <a:pt x="30452" y="33827"/>
                  <a:pt x="30487" y="33827"/>
                </a:cubicBezTo>
                <a:cubicBezTo>
                  <a:pt x="30624" y="33827"/>
                  <a:pt x="30770" y="33776"/>
                  <a:pt x="30833" y="33674"/>
                </a:cubicBezTo>
                <a:cubicBezTo>
                  <a:pt x="30849" y="33626"/>
                  <a:pt x="30865" y="33578"/>
                  <a:pt x="30865" y="33531"/>
                </a:cubicBezTo>
                <a:cubicBezTo>
                  <a:pt x="30849" y="33435"/>
                  <a:pt x="30833" y="33387"/>
                  <a:pt x="30786" y="33355"/>
                </a:cubicBezTo>
                <a:cubicBezTo>
                  <a:pt x="30738" y="33307"/>
                  <a:pt x="30674" y="33275"/>
                  <a:pt x="30610" y="33275"/>
                </a:cubicBezTo>
                <a:close/>
                <a:moveTo>
                  <a:pt x="21593" y="34201"/>
                </a:moveTo>
                <a:lnTo>
                  <a:pt x="21593" y="34201"/>
                </a:lnTo>
                <a:cubicBezTo>
                  <a:pt x="21625" y="34217"/>
                  <a:pt x="21641" y="34217"/>
                  <a:pt x="21657" y="34249"/>
                </a:cubicBezTo>
                <a:cubicBezTo>
                  <a:pt x="21625" y="34217"/>
                  <a:pt x="21609" y="34217"/>
                  <a:pt x="21593" y="34201"/>
                </a:cubicBezTo>
                <a:close/>
                <a:moveTo>
                  <a:pt x="21764" y="34102"/>
                </a:moveTo>
                <a:cubicBezTo>
                  <a:pt x="21688" y="34102"/>
                  <a:pt x="21635" y="34145"/>
                  <a:pt x="21593" y="34201"/>
                </a:cubicBezTo>
                <a:cubicBezTo>
                  <a:pt x="21545" y="34265"/>
                  <a:pt x="21545" y="34360"/>
                  <a:pt x="21577" y="34440"/>
                </a:cubicBezTo>
                <a:cubicBezTo>
                  <a:pt x="21597" y="34511"/>
                  <a:pt x="21650" y="34570"/>
                  <a:pt x="21731" y="34570"/>
                </a:cubicBezTo>
                <a:cubicBezTo>
                  <a:pt x="21777" y="34570"/>
                  <a:pt x="21832" y="34551"/>
                  <a:pt x="21896" y="34504"/>
                </a:cubicBezTo>
                <a:cubicBezTo>
                  <a:pt x="21880" y="34456"/>
                  <a:pt x="21880" y="34424"/>
                  <a:pt x="21864" y="34376"/>
                </a:cubicBezTo>
                <a:cubicBezTo>
                  <a:pt x="21848" y="34329"/>
                  <a:pt x="21832" y="34265"/>
                  <a:pt x="21832" y="34217"/>
                </a:cubicBezTo>
                <a:cubicBezTo>
                  <a:pt x="21832" y="34217"/>
                  <a:pt x="21832" y="34201"/>
                  <a:pt x="21817" y="34201"/>
                </a:cubicBezTo>
                <a:cubicBezTo>
                  <a:pt x="21817" y="34169"/>
                  <a:pt x="21801" y="34137"/>
                  <a:pt x="21801" y="34105"/>
                </a:cubicBezTo>
                <a:cubicBezTo>
                  <a:pt x="21788" y="34103"/>
                  <a:pt x="21776" y="34102"/>
                  <a:pt x="21764" y="34102"/>
                </a:cubicBezTo>
                <a:close/>
                <a:moveTo>
                  <a:pt x="9975" y="34972"/>
                </a:moveTo>
                <a:lnTo>
                  <a:pt x="9975" y="34972"/>
                </a:lnTo>
                <a:cubicBezTo>
                  <a:pt x="9975" y="35049"/>
                  <a:pt x="9975" y="35095"/>
                  <a:pt x="10007" y="35127"/>
                </a:cubicBezTo>
                <a:cubicBezTo>
                  <a:pt x="9975" y="35111"/>
                  <a:pt x="9975" y="35049"/>
                  <a:pt x="9975" y="34972"/>
                </a:cubicBezTo>
                <a:close/>
                <a:moveTo>
                  <a:pt x="9783" y="35174"/>
                </a:moveTo>
                <a:cubicBezTo>
                  <a:pt x="9847" y="35238"/>
                  <a:pt x="9927" y="35318"/>
                  <a:pt x="9991" y="35382"/>
                </a:cubicBezTo>
                <a:cubicBezTo>
                  <a:pt x="9991" y="35382"/>
                  <a:pt x="9991" y="35382"/>
                  <a:pt x="9991" y="35382"/>
                </a:cubicBezTo>
                <a:lnTo>
                  <a:pt x="9991" y="35382"/>
                </a:lnTo>
                <a:cubicBezTo>
                  <a:pt x="9975" y="35414"/>
                  <a:pt x="9975" y="35430"/>
                  <a:pt x="9959" y="35462"/>
                </a:cubicBezTo>
                <a:cubicBezTo>
                  <a:pt x="9975" y="35430"/>
                  <a:pt x="9975" y="35414"/>
                  <a:pt x="9975" y="35382"/>
                </a:cubicBezTo>
                <a:cubicBezTo>
                  <a:pt x="9911" y="35318"/>
                  <a:pt x="9847" y="35238"/>
                  <a:pt x="9783" y="35174"/>
                </a:cubicBezTo>
                <a:close/>
                <a:moveTo>
                  <a:pt x="10061" y="34944"/>
                </a:moveTo>
                <a:cubicBezTo>
                  <a:pt x="10028" y="34944"/>
                  <a:pt x="9997" y="34956"/>
                  <a:pt x="9975" y="34967"/>
                </a:cubicBezTo>
                <a:cubicBezTo>
                  <a:pt x="9913" y="34982"/>
                  <a:pt x="9866" y="35013"/>
                  <a:pt x="9834" y="35058"/>
                </a:cubicBezTo>
                <a:lnTo>
                  <a:pt x="9834" y="35058"/>
                </a:lnTo>
                <a:cubicBezTo>
                  <a:pt x="9834" y="35054"/>
                  <a:pt x="9832" y="35051"/>
                  <a:pt x="9831" y="35047"/>
                </a:cubicBezTo>
                <a:lnTo>
                  <a:pt x="9831" y="35047"/>
                </a:lnTo>
                <a:cubicBezTo>
                  <a:pt x="9815" y="35079"/>
                  <a:pt x="9799" y="35111"/>
                  <a:pt x="9783" y="35158"/>
                </a:cubicBezTo>
                <a:cubicBezTo>
                  <a:pt x="9816" y="35136"/>
                  <a:pt x="9834" y="35114"/>
                  <a:pt x="9837" y="35087"/>
                </a:cubicBezTo>
                <a:lnTo>
                  <a:pt x="9837" y="35087"/>
                </a:lnTo>
                <a:cubicBezTo>
                  <a:pt x="9840" y="35117"/>
                  <a:pt x="9822" y="35133"/>
                  <a:pt x="9783" y="35158"/>
                </a:cubicBezTo>
                <a:cubicBezTo>
                  <a:pt x="9783" y="35158"/>
                  <a:pt x="9783" y="35174"/>
                  <a:pt x="9783" y="35174"/>
                </a:cubicBezTo>
                <a:cubicBezTo>
                  <a:pt x="9751" y="35334"/>
                  <a:pt x="9799" y="35526"/>
                  <a:pt x="9863" y="35701"/>
                </a:cubicBezTo>
                <a:cubicBezTo>
                  <a:pt x="9879" y="35733"/>
                  <a:pt x="9895" y="35781"/>
                  <a:pt x="9911" y="35813"/>
                </a:cubicBezTo>
                <a:cubicBezTo>
                  <a:pt x="9943" y="35861"/>
                  <a:pt x="9959" y="35909"/>
                  <a:pt x="9975" y="35956"/>
                </a:cubicBezTo>
                <a:cubicBezTo>
                  <a:pt x="10023" y="36020"/>
                  <a:pt x="10055" y="36084"/>
                  <a:pt x="10086" y="36116"/>
                </a:cubicBezTo>
                <a:lnTo>
                  <a:pt x="10102" y="36116"/>
                </a:lnTo>
                <a:cubicBezTo>
                  <a:pt x="10118" y="36116"/>
                  <a:pt x="10118" y="36100"/>
                  <a:pt x="10134" y="36100"/>
                </a:cubicBezTo>
                <a:cubicBezTo>
                  <a:pt x="10182" y="36068"/>
                  <a:pt x="10230" y="36052"/>
                  <a:pt x="10246" y="36020"/>
                </a:cubicBezTo>
                <a:cubicBezTo>
                  <a:pt x="10055" y="35956"/>
                  <a:pt x="10055" y="35940"/>
                  <a:pt x="10055" y="35765"/>
                </a:cubicBezTo>
                <a:lnTo>
                  <a:pt x="10055" y="35765"/>
                </a:lnTo>
                <a:cubicBezTo>
                  <a:pt x="10055" y="35956"/>
                  <a:pt x="10071" y="35956"/>
                  <a:pt x="10262" y="36020"/>
                </a:cubicBezTo>
                <a:cubicBezTo>
                  <a:pt x="10326" y="35972"/>
                  <a:pt x="10358" y="35909"/>
                  <a:pt x="10358" y="35829"/>
                </a:cubicBezTo>
                <a:cubicBezTo>
                  <a:pt x="10358" y="35797"/>
                  <a:pt x="10358" y="35765"/>
                  <a:pt x="10358" y="35717"/>
                </a:cubicBezTo>
                <a:cubicBezTo>
                  <a:pt x="10326" y="35749"/>
                  <a:pt x="10278" y="35781"/>
                  <a:pt x="10230" y="35813"/>
                </a:cubicBezTo>
                <a:cubicBezTo>
                  <a:pt x="10278" y="35781"/>
                  <a:pt x="10310" y="35749"/>
                  <a:pt x="10342" y="35717"/>
                </a:cubicBezTo>
                <a:cubicBezTo>
                  <a:pt x="10326" y="35621"/>
                  <a:pt x="10278" y="35494"/>
                  <a:pt x="10230" y="35366"/>
                </a:cubicBezTo>
                <a:cubicBezTo>
                  <a:pt x="10198" y="35286"/>
                  <a:pt x="10182" y="35206"/>
                  <a:pt x="10150" y="35127"/>
                </a:cubicBezTo>
                <a:cubicBezTo>
                  <a:pt x="10134" y="35063"/>
                  <a:pt x="10118" y="34999"/>
                  <a:pt x="10102" y="34951"/>
                </a:cubicBezTo>
                <a:cubicBezTo>
                  <a:pt x="10088" y="34946"/>
                  <a:pt x="10074" y="34944"/>
                  <a:pt x="10061" y="34944"/>
                </a:cubicBezTo>
                <a:close/>
                <a:moveTo>
                  <a:pt x="20891" y="36403"/>
                </a:moveTo>
                <a:lnTo>
                  <a:pt x="20891" y="36403"/>
                </a:lnTo>
                <a:cubicBezTo>
                  <a:pt x="20787" y="36455"/>
                  <a:pt x="20731" y="36493"/>
                  <a:pt x="20726" y="36536"/>
                </a:cubicBezTo>
                <a:lnTo>
                  <a:pt x="20726" y="36536"/>
                </a:lnTo>
                <a:cubicBezTo>
                  <a:pt x="20720" y="36493"/>
                  <a:pt x="20777" y="36460"/>
                  <a:pt x="20891" y="36403"/>
                </a:cubicBezTo>
                <a:close/>
                <a:moveTo>
                  <a:pt x="20811" y="36802"/>
                </a:moveTo>
                <a:lnTo>
                  <a:pt x="20811" y="36802"/>
                </a:lnTo>
                <a:cubicBezTo>
                  <a:pt x="20795" y="36834"/>
                  <a:pt x="20779" y="36882"/>
                  <a:pt x="20747" y="36930"/>
                </a:cubicBezTo>
                <a:cubicBezTo>
                  <a:pt x="20779" y="36866"/>
                  <a:pt x="20795" y="36834"/>
                  <a:pt x="20811" y="36802"/>
                </a:cubicBezTo>
                <a:close/>
                <a:moveTo>
                  <a:pt x="44558" y="36946"/>
                </a:moveTo>
                <a:cubicBezTo>
                  <a:pt x="44509" y="37008"/>
                  <a:pt x="44450" y="37031"/>
                  <a:pt x="44366" y="37031"/>
                </a:cubicBezTo>
                <a:cubicBezTo>
                  <a:pt x="44366" y="37031"/>
                  <a:pt x="44366" y="37031"/>
                  <a:pt x="44365" y="37031"/>
                </a:cubicBezTo>
                <a:lnTo>
                  <a:pt x="44365" y="37031"/>
                </a:lnTo>
                <a:cubicBezTo>
                  <a:pt x="44445" y="37031"/>
                  <a:pt x="44497" y="37008"/>
                  <a:pt x="44558" y="36946"/>
                </a:cubicBezTo>
                <a:close/>
                <a:moveTo>
                  <a:pt x="20987" y="36339"/>
                </a:moveTo>
                <a:cubicBezTo>
                  <a:pt x="20891" y="36339"/>
                  <a:pt x="20763" y="36371"/>
                  <a:pt x="20620" y="36435"/>
                </a:cubicBezTo>
                <a:cubicBezTo>
                  <a:pt x="20604" y="36691"/>
                  <a:pt x="20460" y="36850"/>
                  <a:pt x="20604" y="37201"/>
                </a:cubicBezTo>
                <a:cubicBezTo>
                  <a:pt x="20652" y="37217"/>
                  <a:pt x="20683" y="37217"/>
                  <a:pt x="20715" y="37233"/>
                </a:cubicBezTo>
                <a:cubicBezTo>
                  <a:pt x="20776" y="37249"/>
                  <a:pt x="20832" y="37256"/>
                  <a:pt x="20885" y="37256"/>
                </a:cubicBezTo>
                <a:cubicBezTo>
                  <a:pt x="21318" y="37256"/>
                  <a:pt x="21478" y="36771"/>
                  <a:pt x="21322" y="36515"/>
                </a:cubicBezTo>
                <a:cubicBezTo>
                  <a:pt x="21264" y="36415"/>
                  <a:pt x="21169" y="36353"/>
                  <a:pt x="21034" y="36353"/>
                </a:cubicBezTo>
                <a:cubicBezTo>
                  <a:pt x="21019" y="36353"/>
                  <a:pt x="21003" y="36354"/>
                  <a:pt x="20987" y="36355"/>
                </a:cubicBezTo>
                <a:cubicBezTo>
                  <a:pt x="20955" y="36371"/>
                  <a:pt x="20939" y="36387"/>
                  <a:pt x="20891" y="36403"/>
                </a:cubicBezTo>
                <a:cubicBezTo>
                  <a:pt x="20923" y="36387"/>
                  <a:pt x="20955" y="36371"/>
                  <a:pt x="20987" y="36339"/>
                </a:cubicBezTo>
                <a:close/>
                <a:moveTo>
                  <a:pt x="14715" y="36834"/>
                </a:moveTo>
                <a:lnTo>
                  <a:pt x="14715" y="36834"/>
                </a:lnTo>
                <a:cubicBezTo>
                  <a:pt x="14748" y="37174"/>
                  <a:pt x="14997" y="37308"/>
                  <a:pt x="15280" y="37308"/>
                </a:cubicBezTo>
                <a:cubicBezTo>
                  <a:pt x="15541" y="37308"/>
                  <a:pt x="15831" y="37194"/>
                  <a:pt x="16007" y="37026"/>
                </a:cubicBezTo>
                <a:cubicBezTo>
                  <a:pt x="15672" y="36818"/>
                  <a:pt x="15162" y="36882"/>
                  <a:pt x="14715" y="36834"/>
                </a:cubicBezTo>
                <a:close/>
                <a:moveTo>
                  <a:pt x="44415" y="36802"/>
                </a:moveTo>
                <a:cubicBezTo>
                  <a:pt x="44271" y="36834"/>
                  <a:pt x="44175" y="36914"/>
                  <a:pt x="44128" y="36994"/>
                </a:cubicBezTo>
                <a:cubicBezTo>
                  <a:pt x="44112" y="37026"/>
                  <a:pt x="44096" y="37042"/>
                  <a:pt x="44096" y="37074"/>
                </a:cubicBezTo>
                <a:cubicBezTo>
                  <a:pt x="44064" y="37153"/>
                  <a:pt x="44032" y="37233"/>
                  <a:pt x="44032" y="37329"/>
                </a:cubicBezTo>
                <a:cubicBezTo>
                  <a:pt x="44032" y="37361"/>
                  <a:pt x="44048" y="37393"/>
                  <a:pt x="44064" y="37425"/>
                </a:cubicBezTo>
                <a:cubicBezTo>
                  <a:pt x="44112" y="37536"/>
                  <a:pt x="44191" y="37600"/>
                  <a:pt x="44287" y="37616"/>
                </a:cubicBezTo>
                <a:cubicBezTo>
                  <a:pt x="44319" y="37632"/>
                  <a:pt x="44335" y="37632"/>
                  <a:pt x="44351" y="37632"/>
                </a:cubicBezTo>
                <a:lnTo>
                  <a:pt x="44415" y="37441"/>
                </a:lnTo>
                <a:lnTo>
                  <a:pt x="44447" y="37345"/>
                </a:lnTo>
                <a:lnTo>
                  <a:pt x="44558" y="36946"/>
                </a:lnTo>
                <a:lnTo>
                  <a:pt x="44574" y="36882"/>
                </a:lnTo>
                <a:lnTo>
                  <a:pt x="44574" y="36882"/>
                </a:lnTo>
                <a:cubicBezTo>
                  <a:pt x="44574" y="36882"/>
                  <a:pt x="44574" y="36882"/>
                  <a:pt x="44574" y="36882"/>
                </a:cubicBezTo>
                <a:lnTo>
                  <a:pt x="44574" y="36866"/>
                </a:lnTo>
                <a:cubicBezTo>
                  <a:pt x="44527" y="36834"/>
                  <a:pt x="44479" y="36802"/>
                  <a:pt x="44415" y="36802"/>
                </a:cubicBezTo>
                <a:close/>
                <a:moveTo>
                  <a:pt x="35047" y="37999"/>
                </a:moveTo>
                <a:cubicBezTo>
                  <a:pt x="35047" y="38015"/>
                  <a:pt x="35031" y="38031"/>
                  <a:pt x="35015" y="38031"/>
                </a:cubicBezTo>
                <a:cubicBezTo>
                  <a:pt x="35031" y="38015"/>
                  <a:pt x="35047" y="38015"/>
                  <a:pt x="35047" y="37999"/>
                </a:cubicBezTo>
                <a:close/>
                <a:moveTo>
                  <a:pt x="33339" y="37728"/>
                </a:moveTo>
                <a:cubicBezTo>
                  <a:pt x="33323" y="37868"/>
                  <a:pt x="33293" y="37993"/>
                  <a:pt x="33158" y="38073"/>
                </a:cubicBezTo>
                <a:lnTo>
                  <a:pt x="33158" y="38073"/>
                </a:lnTo>
                <a:cubicBezTo>
                  <a:pt x="33155" y="38070"/>
                  <a:pt x="33151" y="38067"/>
                  <a:pt x="33148" y="38063"/>
                </a:cubicBezTo>
                <a:cubicBezTo>
                  <a:pt x="33291" y="37983"/>
                  <a:pt x="33323" y="37872"/>
                  <a:pt x="33339" y="37728"/>
                </a:cubicBezTo>
                <a:close/>
                <a:moveTo>
                  <a:pt x="34875" y="38001"/>
                </a:moveTo>
                <a:cubicBezTo>
                  <a:pt x="34877" y="38001"/>
                  <a:pt x="34879" y="38001"/>
                  <a:pt x="34881" y="38001"/>
                </a:cubicBezTo>
                <a:lnTo>
                  <a:pt x="34881" y="38001"/>
                </a:lnTo>
                <a:cubicBezTo>
                  <a:pt x="34844" y="38003"/>
                  <a:pt x="34828" y="38030"/>
                  <a:pt x="34791" y="38095"/>
                </a:cubicBezTo>
                <a:cubicBezTo>
                  <a:pt x="34820" y="38027"/>
                  <a:pt x="34832" y="38001"/>
                  <a:pt x="34875" y="38001"/>
                </a:cubicBezTo>
                <a:close/>
                <a:moveTo>
                  <a:pt x="33419" y="38031"/>
                </a:moveTo>
                <a:lnTo>
                  <a:pt x="33419" y="38031"/>
                </a:lnTo>
                <a:cubicBezTo>
                  <a:pt x="33359" y="38041"/>
                  <a:pt x="33312" y="38095"/>
                  <a:pt x="33257" y="38106"/>
                </a:cubicBezTo>
                <a:lnTo>
                  <a:pt x="33257" y="38106"/>
                </a:lnTo>
                <a:cubicBezTo>
                  <a:pt x="33305" y="38087"/>
                  <a:pt x="33354" y="38040"/>
                  <a:pt x="33419" y="38031"/>
                </a:cubicBezTo>
                <a:close/>
                <a:moveTo>
                  <a:pt x="33158" y="38073"/>
                </a:moveTo>
                <a:cubicBezTo>
                  <a:pt x="33187" y="38099"/>
                  <a:pt x="33213" y="38108"/>
                  <a:pt x="33237" y="38108"/>
                </a:cubicBezTo>
                <a:cubicBezTo>
                  <a:pt x="33244" y="38108"/>
                  <a:pt x="33251" y="38108"/>
                  <a:pt x="33257" y="38106"/>
                </a:cubicBezTo>
                <a:lnTo>
                  <a:pt x="33257" y="38106"/>
                </a:lnTo>
                <a:cubicBezTo>
                  <a:pt x="33245" y="38111"/>
                  <a:pt x="33232" y="38114"/>
                  <a:pt x="33219" y="38114"/>
                </a:cubicBezTo>
                <a:cubicBezTo>
                  <a:pt x="33197" y="38114"/>
                  <a:pt x="33173" y="38105"/>
                  <a:pt x="33148" y="38079"/>
                </a:cubicBezTo>
                <a:cubicBezTo>
                  <a:pt x="33151" y="38077"/>
                  <a:pt x="33155" y="38075"/>
                  <a:pt x="33158" y="38073"/>
                </a:cubicBezTo>
                <a:close/>
                <a:moveTo>
                  <a:pt x="32860" y="38063"/>
                </a:moveTo>
                <a:cubicBezTo>
                  <a:pt x="32876" y="38079"/>
                  <a:pt x="32892" y="38095"/>
                  <a:pt x="32892" y="38127"/>
                </a:cubicBezTo>
                <a:cubicBezTo>
                  <a:pt x="32876" y="38095"/>
                  <a:pt x="32876" y="38079"/>
                  <a:pt x="32860" y="38063"/>
                </a:cubicBezTo>
                <a:close/>
                <a:moveTo>
                  <a:pt x="35015" y="38031"/>
                </a:moveTo>
                <a:lnTo>
                  <a:pt x="35015" y="38031"/>
                </a:lnTo>
                <a:cubicBezTo>
                  <a:pt x="35063" y="38063"/>
                  <a:pt x="35095" y="38095"/>
                  <a:pt x="35142" y="38127"/>
                </a:cubicBezTo>
                <a:cubicBezTo>
                  <a:pt x="35095" y="38095"/>
                  <a:pt x="35047" y="38063"/>
                  <a:pt x="35015" y="38031"/>
                </a:cubicBezTo>
                <a:close/>
                <a:moveTo>
                  <a:pt x="35142" y="38127"/>
                </a:moveTo>
                <a:cubicBezTo>
                  <a:pt x="35095" y="38143"/>
                  <a:pt x="35047" y="38159"/>
                  <a:pt x="34983" y="38175"/>
                </a:cubicBezTo>
                <a:cubicBezTo>
                  <a:pt x="35031" y="38159"/>
                  <a:pt x="35095" y="38143"/>
                  <a:pt x="35142" y="38127"/>
                </a:cubicBezTo>
                <a:close/>
                <a:moveTo>
                  <a:pt x="32476" y="38129"/>
                </a:moveTo>
                <a:cubicBezTo>
                  <a:pt x="32525" y="38129"/>
                  <a:pt x="32578" y="38157"/>
                  <a:pt x="32653" y="38207"/>
                </a:cubicBezTo>
                <a:cubicBezTo>
                  <a:pt x="32581" y="38159"/>
                  <a:pt x="32529" y="38135"/>
                  <a:pt x="32481" y="38135"/>
                </a:cubicBezTo>
                <a:cubicBezTo>
                  <a:pt x="32433" y="38135"/>
                  <a:pt x="32390" y="38159"/>
                  <a:pt x="32334" y="38207"/>
                </a:cubicBezTo>
                <a:cubicBezTo>
                  <a:pt x="32387" y="38153"/>
                  <a:pt x="32430" y="38129"/>
                  <a:pt x="32476" y="38129"/>
                </a:cubicBezTo>
                <a:close/>
                <a:moveTo>
                  <a:pt x="32892" y="38127"/>
                </a:moveTo>
                <a:cubicBezTo>
                  <a:pt x="32860" y="38159"/>
                  <a:pt x="32844" y="38207"/>
                  <a:pt x="32796" y="38223"/>
                </a:cubicBezTo>
                <a:cubicBezTo>
                  <a:pt x="32828" y="38207"/>
                  <a:pt x="32860" y="38159"/>
                  <a:pt x="32892" y="38127"/>
                </a:cubicBezTo>
                <a:close/>
                <a:moveTo>
                  <a:pt x="32653" y="38207"/>
                </a:moveTo>
                <a:lnTo>
                  <a:pt x="32653" y="38207"/>
                </a:lnTo>
                <a:cubicBezTo>
                  <a:pt x="32685" y="38223"/>
                  <a:pt x="32717" y="38223"/>
                  <a:pt x="32733" y="38239"/>
                </a:cubicBezTo>
                <a:cubicBezTo>
                  <a:pt x="32717" y="38239"/>
                  <a:pt x="32685" y="38223"/>
                  <a:pt x="32653" y="38207"/>
                </a:cubicBezTo>
                <a:close/>
                <a:moveTo>
                  <a:pt x="35286" y="38366"/>
                </a:moveTo>
                <a:lnTo>
                  <a:pt x="35286" y="38366"/>
                </a:lnTo>
                <a:cubicBezTo>
                  <a:pt x="35111" y="38398"/>
                  <a:pt x="34935" y="38414"/>
                  <a:pt x="34759" y="38430"/>
                </a:cubicBezTo>
                <a:cubicBezTo>
                  <a:pt x="34935" y="38414"/>
                  <a:pt x="35111" y="38382"/>
                  <a:pt x="35286" y="38366"/>
                </a:cubicBezTo>
                <a:close/>
                <a:moveTo>
                  <a:pt x="34664" y="38398"/>
                </a:moveTo>
                <a:lnTo>
                  <a:pt x="34664" y="38398"/>
                </a:lnTo>
                <a:cubicBezTo>
                  <a:pt x="34552" y="38414"/>
                  <a:pt x="34440" y="38430"/>
                  <a:pt x="34329" y="38430"/>
                </a:cubicBezTo>
                <a:cubicBezTo>
                  <a:pt x="34314" y="38430"/>
                  <a:pt x="34299" y="38430"/>
                  <a:pt x="34284" y="38443"/>
                </a:cubicBezTo>
                <a:lnTo>
                  <a:pt x="34284" y="38443"/>
                </a:lnTo>
                <a:cubicBezTo>
                  <a:pt x="34283" y="38439"/>
                  <a:pt x="34282" y="38434"/>
                  <a:pt x="34281" y="38430"/>
                </a:cubicBezTo>
                <a:lnTo>
                  <a:pt x="34329" y="38430"/>
                </a:lnTo>
                <a:cubicBezTo>
                  <a:pt x="34440" y="38414"/>
                  <a:pt x="34552" y="38414"/>
                  <a:pt x="34664" y="38398"/>
                </a:cubicBezTo>
                <a:close/>
                <a:moveTo>
                  <a:pt x="33547" y="38159"/>
                </a:moveTo>
                <a:lnTo>
                  <a:pt x="33547" y="38159"/>
                </a:lnTo>
                <a:cubicBezTo>
                  <a:pt x="33515" y="38334"/>
                  <a:pt x="33355" y="38382"/>
                  <a:pt x="33243" y="38494"/>
                </a:cubicBezTo>
                <a:cubicBezTo>
                  <a:pt x="33339" y="38382"/>
                  <a:pt x="33515" y="38334"/>
                  <a:pt x="33547" y="38159"/>
                </a:cubicBezTo>
                <a:close/>
                <a:moveTo>
                  <a:pt x="32460" y="38255"/>
                </a:moveTo>
                <a:cubicBezTo>
                  <a:pt x="32381" y="38271"/>
                  <a:pt x="32334" y="38319"/>
                  <a:pt x="32350" y="38414"/>
                </a:cubicBezTo>
                <a:cubicBezTo>
                  <a:pt x="32350" y="38494"/>
                  <a:pt x="32413" y="38510"/>
                  <a:pt x="32509" y="38510"/>
                </a:cubicBezTo>
                <a:cubicBezTo>
                  <a:pt x="32413" y="38510"/>
                  <a:pt x="32350" y="38510"/>
                  <a:pt x="32334" y="38414"/>
                </a:cubicBezTo>
                <a:cubicBezTo>
                  <a:pt x="32334" y="38319"/>
                  <a:pt x="32381" y="38271"/>
                  <a:pt x="32460" y="38255"/>
                </a:cubicBezTo>
                <a:close/>
                <a:moveTo>
                  <a:pt x="35047" y="38494"/>
                </a:moveTo>
                <a:cubicBezTo>
                  <a:pt x="35063" y="38494"/>
                  <a:pt x="35079" y="38494"/>
                  <a:pt x="35095" y="38510"/>
                </a:cubicBezTo>
                <a:cubicBezTo>
                  <a:pt x="35079" y="38510"/>
                  <a:pt x="35063" y="38494"/>
                  <a:pt x="35047" y="38494"/>
                </a:cubicBezTo>
                <a:close/>
                <a:moveTo>
                  <a:pt x="35940" y="38478"/>
                </a:moveTo>
                <a:lnTo>
                  <a:pt x="35940" y="38478"/>
                </a:lnTo>
                <a:cubicBezTo>
                  <a:pt x="35909" y="38494"/>
                  <a:pt x="35861" y="38510"/>
                  <a:pt x="35813" y="38526"/>
                </a:cubicBezTo>
                <a:cubicBezTo>
                  <a:pt x="35861" y="38510"/>
                  <a:pt x="35893" y="38494"/>
                  <a:pt x="35940" y="38478"/>
                </a:cubicBezTo>
                <a:close/>
                <a:moveTo>
                  <a:pt x="29174" y="37744"/>
                </a:moveTo>
                <a:cubicBezTo>
                  <a:pt x="28950" y="37744"/>
                  <a:pt x="28807" y="37887"/>
                  <a:pt x="28711" y="38079"/>
                </a:cubicBezTo>
                <a:cubicBezTo>
                  <a:pt x="28807" y="38063"/>
                  <a:pt x="28902" y="38031"/>
                  <a:pt x="28998" y="38031"/>
                </a:cubicBezTo>
                <a:cubicBezTo>
                  <a:pt x="28902" y="38047"/>
                  <a:pt x="28807" y="38063"/>
                  <a:pt x="28711" y="38079"/>
                </a:cubicBezTo>
                <a:cubicBezTo>
                  <a:pt x="28681" y="38154"/>
                  <a:pt x="28637" y="38228"/>
                  <a:pt x="28619" y="38303"/>
                </a:cubicBezTo>
                <a:lnTo>
                  <a:pt x="28619" y="38303"/>
                </a:lnTo>
                <a:cubicBezTo>
                  <a:pt x="28617" y="38303"/>
                  <a:pt x="28616" y="38303"/>
                  <a:pt x="28615" y="38302"/>
                </a:cubicBezTo>
                <a:cubicBezTo>
                  <a:pt x="28583" y="38414"/>
                  <a:pt x="28551" y="38494"/>
                  <a:pt x="28535" y="38590"/>
                </a:cubicBezTo>
                <a:cubicBezTo>
                  <a:pt x="28535" y="38606"/>
                  <a:pt x="28535" y="38622"/>
                  <a:pt x="28519" y="38638"/>
                </a:cubicBezTo>
                <a:cubicBezTo>
                  <a:pt x="28535" y="38638"/>
                  <a:pt x="28551" y="38622"/>
                  <a:pt x="28551" y="38622"/>
                </a:cubicBezTo>
                <a:cubicBezTo>
                  <a:pt x="28695" y="38526"/>
                  <a:pt x="28823" y="38414"/>
                  <a:pt x="28950" y="38318"/>
                </a:cubicBezTo>
                <a:cubicBezTo>
                  <a:pt x="29078" y="38223"/>
                  <a:pt x="29222" y="38127"/>
                  <a:pt x="29429" y="38079"/>
                </a:cubicBezTo>
                <a:cubicBezTo>
                  <a:pt x="29413" y="38063"/>
                  <a:pt x="29413" y="38047"/>
                  <a:pt x="29413" y="38031"/>
                </a:cubicBezTo>
                <a:cubicBezTo>
                  <a:pt x="29381" y="37935"/>
                  <a:pt x="29365" y="37856"/>
                  <a:pt x="29349" y="37776"/>
                </a:cubicBezTo>
                <a:lnTo>
                  <a:pt x="29317" y="37776"/>
                </a:lnTo>
                <a:cubicBezTo>
                  <a:pt x="29269" y="37760"/>
                  <a:pt x="29222" y="37760"/>
                  <a:pt x="29174" y="37760"/>
                </a:cubicBezTo>
                <a:cubicBezTo>
                  <a:pt x="29158" y="37776"/>
                  <a:pt x="29126" y="37807"/>
                  <a:pt x="29110" y="37839"/>
                </a:cubicBezTo>
                <a:lnTo>
                  <a:pt x="29110" y="37839"/>
                </a:lnTo>
                <a:cubicBezTo>
                  <a:pt x="29126" y="37807"/>
                  <a:pt x="29158" y="37776"/>
                  <a:pt x="29174" y="37744"/>
                </a:cubicBezTo>
                <a:close/>
                <a:moveTo>
                  <a:pt x="35015" y="38654"/>
                </a:moveTo>
                <a:cubicBezTo>
                  <a:pt x="34983" y="38654"/>
                  <a:pt x="34951" y="38669"/>
                  <a:pt x="34935" y="38669"/>
                </a:cubicBezTo>
                <a:cubicBezTo>
                  <a:pt x="34951" y="38654"/>
                  <a:pt x="34983" y="38654"/>
                  <a:pt x="35015" y="38654"/>
                </a:cubicBezTo>
                <a:close/>
                <a:moveTo>
                  <a:pt x="33116" y="38606"/>
                </a:moveTo>
                <a:cubicBezTo>
                  <a:pt x="33068" y="38638"/>
                  <a:pt x="33004" y="38685"/>
                  <a:pt x="32956" y="38717"/>
                </a:cubicBezTo>
                <a:cubicBezTo>
                  <a:pt x="33004" y="38669"/>
                  <a:pt x="33068" y="38638"/>
                  <a:pt x="33116" y="38606"/>
                </a:cubicBezTo>
                <a:close/>
                <a:moveTo>
                  <a:pt x="35111" y="38685"/>
                </a:moveTo>
                <a:cubicBezTo>
                  <a:pt x="35095" y="38701"/>
                  <a:pt x="35063" y="38733"/>
                  <a:pt x="35047" y="38749"/>
                </a:cubicBezTo>
                <a:cubicBezTo>
                  <a:pt x="35063" y="38717"/>
                  <a:pt x="35095" y="38701"/>
                  <a:pt x="35111" y="38685"/>
                </a:cubicBezTo>
                <a:close/>
                <a:moveTo>
                  <a:pt x="32956" y="38717"/>
                </a:moveTo>
                <a:lnTo>
                  <a:pt x="32956" y="38717"/>
                </a:lnTo>
                <a:cubicBezTo>
                  <a:pt x="32908" y="38765"/>
                  <a:pt x="32860" y="38813"/>
                  <a:pt x="32796" y="38861"/>
                </a:cubicBezTo>
                <a:cubicBezTo>
                  <a:pt x="32844" y="38813"/>
                  <a:pt x="32908" y="38765"/>
                  <a:pt x="32956" y="38717"/>
                </a:cubicBezTo>
                <a:close/>
                <a:moveTo>
                  <a:pt x="26844" y="38909"/>
                </a:moveTo>
                <a:cubicBezTo>
                  <a:pt x="26844" y="38909"/>
                  <a:pt x="26844" y="38909"/>
                  <a:pt x="26844" y="38909"/>
                </a:cubicBezTo>
                <a:lnTo>
                  <a:pt x="26844" y="38909"/>
                </a:lnTo>
                <a:cubicBezTo>
                  <a:pt x="26844" y="38909"/>
                  <a:pt x="26843" y="38909"/>
                  <a:pt x="26843" y="38910"/>
                </a:cubicBezTo>
                <a:lnTo>
                  <a:pt x="26843" y="38910"/>
                </a:lnTo>
                <a:cubicBezTo>
                  <a:pt x="26843" y="38909"/>
                  <a:pt x="26844" y="38909"/>
                  <a:pt x="26844" y="38909"/>
                </a:cubicBezTo>
                <a:close/>
                <a:moveTo>
                  <a:pt x="34811" y="37952"/>
                </a:moveTo>
                <a:cubicBezTo>
                  <a:pt x="34691" y="37952"/>
                  <a:pt x="34546" y="37983"/>
                  <a:pt x="34376" y="38063"/>
                </a:cubicBezTo>
                <a:cubicBezTo>
                  <a:pt x="34297" y="38159"/>
                  <a:pt x="34265" y="38302"/>
                  <a:pt x="34281" y="38446"/>
                </a:cubicBezTo>
                <a:cubicBezTo>
                  <a:pt x="34282" y="38445"/>
                  <a:pt x="34283" y="38444"/>
                  <a:pt x="34284" y="38443"/>
                </a:cubicBezTo>
                <a:lnTo>
                  <a:pt x="34284" y="38443"/>
                </a:lnTo>
                <a:cubicBezTo>
                  <a:pt x="34299" y="38503"/>
                  <a:pt x="34314" y="38562"/>
                  <a:pt x="34329" y="38622"/>
                </a:cubicBezTo>
                <a:cubicBezTo>
                  <a:pt x="34356" y="38612"/>
                  <a:pt x="34389" y="38603"/>
                  <a:pt x="34427" y="38603"/>
                </a:cubicBezTo>
                <a:cubicBezTo>
                  <a:pt x="34455" y="38603"/>
                  <a:pt x="34486" y="38608"/>
                  <a:pt x="34520" y="38622"/>
                </a:cubicBezTo>
                <a:cubicBezTo>
                  <a:pt x="34480" y="38614"/>
                  <a:pt x="34444" y="38610"/>
                  <a:pt x="34412" y="38610"/>
                </a:cubicBezTo>
                <a:cubicBezTo>
                  <a:pt x="34380" y="38610"/>
                  <a:pt x="34353" y="38614"/>
                  <a:pt x="34329" y="38622"/>
                </a:cubicBezTo>
                <a:cubicBezTo>
                  <a:pt x="34360" y="38701"/>
                  <a:pt x="34392" y="38781"/>
                  <a:pt x="34456" y="38845"/>
                </a:cubicBezTo>
                <a:cubicBezTo>
                  <a:pt x="34456" y="38845"/>
                  <a:pt x="34472" y="38861"/>
                  <a:pt x="34472" y="38861"/>
                </a:cubicBezTo>
                <a:cubicBezTo>
                  <a:pt x="34520" y="38909"/>
                  <a:pt x="34552" y="38941"/>
                  <a:pt x="34616" y="38957"/>
                </a:cubicBezTo>
                <a:cubicBezTo>
                  <a:pt x="34728" y="38941"/>
                  <a:pt x="34839" y="38909"/>
                  <a:pt x="34935" y="38861"/>
                </a:cubicBezTo>
                <a:cubicBezTo>
                  <a:pt x="34983" y="38845"/>
                  <a:pt x="35015" y="38813"/>
                  <a:pt x="35047" y="38781"/>
                </a:cubicBezTo>
                <a:cubicBezTo>
                  <a:pt x="35111" y="38749"/>
                  <a:pt x="35142" y="38701"/>
                  <a:pt x="35174" y="38654"/>
                </a:cubicBezTo>
                <a:cubicBezTo>
                  <a:pt x="35254" y="38558"/>
                  <a:pt x="35286" y="38462"/>
                  <a:pt x="35286" y="38366"/>
                </a:cubicBezTo>
                <a:cubicBezTo>
                  <a:pt x="35286" y="38334"/>
                  <a:pt x="35286" y="38286"/>
                  <a:pt x="35270" y="38255"/>
                </a:cubicBezTo>
                <a:cubicBezTo>
                  <a:pt x="35254" y="38207"/>
                  <a:pt x="35222" y="38159"/>
                  <a:pt x="35190" y="38111"/>
                </a:cubicBezTo>
                <a:cubicBezTo>
                  <a:pt x="35158" y="38063"/>
                  <a:pt x="35111" y="38031"/>
                  <a:pt x="35047" y="37999"/>
                </a:cubicBezTo>
                <a:cubicBezTo>
                  <a:pt x="34983" y="37971"/>
                  <a:pt x="34905" y="37952"/>
                  <a:pt x="34811" y="37952"/>
                </a:cubicBezTo>
                <a:close/>
                <a:moveTo>
                  <a:pt x="40681" y="38524"/>
                </a:moveTo>
                <a:cubicBezTo>
                  <a:pt x="40574" y="38524"/>
                  <a:pt x="40518" y="38598"/>
                  <a:pt x="40489" y="38685"/>
                </a:cubicBezTo>
                <a:cubicBezTo>
                  <a:pt x="40457" y="38749"/>
                  <a:pt x="40457" y="38813"/>
                  <a:pt x="40473" y="38893"/>
                </a:cubicBezTo>
                <a:cubicBezTo>
                  <a:pt x="40495" y="39004"/>
                  <a:pt x="40564" y="39092"/>
                  <a:pt x="40674" y="39092"/>
                </a:cubicBezTo>
                <a:cubicBezTo>
                  <a:pt x="40721" y="39092"/>
                  <a:pt x="40777" y="39075"/>
                  <a:pt x="40840" y="39037"/>
                </a:cubicBezTo>
                <a:cubicBezTo>
                  <a:pt x="40824" y="38957"/>
                  <a:pt x="40808" y="38893"/>
                  <a:pt x="40792" y="38829"/>
                </a:cubicBezTo>
                <a:cubicBezTo>
                  <a:pt x="40760" y="38749"/>
                  <a:pt x="40744" y="38654"/>
                  <a:pt x="40728" y="38574"/>
                </a:cubicBezTo>
                <a:cubicBezTo>
                  <a:pt x="40712" y="38558"/>
                  <a:pt x="40712" y="38542"/>
                  <a:pt x="40712" y="38526"/>
                </a:cubicBezTo>
                <a:cubicBezTo>
                  <a:pt x="40701" y="38524"/>
                  <a:pt x="40691" y="38524"/>
                  <a:pt x="40681" y="38524"/>
                </a:cubicBezTo>
                <a:close/>
                <a:moveTo>
                  <a:pt x="27099" y="39100"/>
                </a:moveTo>
                <a:cubicBezTo>
                  <a:pt x="27083" y="39116"/>
                  <a:pt x="27083" y="39132"/>
                  <a:pt x="27067" y="39132"/>
                </a:cubicBezTo>
                <a:lnTo>
                  <a:pt x="27099" y="39132"/>
                </a:lnTo>
                <a:cubicBezTo>
                  <a:pt x="27099" y="39116"/>
                  <a:pt x="27099" y="39116"/>
                  <a:pt x="27099" y="39100"/>
                </a:cubicBezTo>
                <a:close/>
                <a:moveTo>
                  <a:pt x="33786" y="38813"/>
                </a:moveTo>
                <a:lnTo>
                  <a:pt x="33786" y="38813"/>
                </a:lnTo>
                <a:cubicBezTo>
                  <a:pt x="33770" y="38829"/>
                  <a:pt x="33754" y="38829"/>
                  <a:pt x="33738" y="38845"/>
                </a:cubicBezTo>
                <a:cubicBezTo>
                  <a:pt x="33610" y="38909"/>
                  <a:pt x="33594" y="38957"/>
                  <a:pt x="33658" y="39132"/>
                </a:cubicBezTo>
                <a:cubicBezTo>
                  <a:pt x="33594" y="38957"/>
                  <a:pt x="33594" y="38893"/>
                  <a:pt x="33722" y="38845"/>
                </a:cubicBezTo>
                <a:cubicBezTo>
                  <a:pt x="33754" y="38829"/>
                  <a:pt x="33770" y="38829"/>
                  <a:pt x="33786" y="38813"/>
                </a:cubicBezTo>
                <a:close/>
                <a:moveTo>
                  <a:pt x="27003" y="38717"/>
                </a:moveTo>
                <a:cubicBezTo>
                  <a:pt x="26780" y="38733"/>
                  <a:pt x="26764" y="38861"/>
                  <a:pt x="26636" y="38925"/>
                </a:cubicBezTo>
                <a:cubicBezTo>
                  <a:pt x="26636" y="38973"/>
                  <a:pt x="26652" y="39005"/>
                  <a:pt x="26668" y="39037"/>
                </a:cubicBezTo>
                <a:cubicBezTo>
                  <a:pt x="26707" y="39134"/>
                  <a:pt x="26776" y="39172"/>
                  <a:pt x="26868" y="39172"/>
                </a:cubicBezTo>
                <a:cubicBezTo>
                  <a:pt x="26926" y="39172"/>
                  <a:pt x="26993" y="39157"/>
                  <a:pt x="27067" y="39132"/>
                </a:cubicBezTo>
                <a:cubicBezTo>
                  <a:pt x="27083" y="39116"/>
                  <a:pt x="27083" y="39116"/>
                  <a:pt x="27083" y="39100"/>
                </a:cubicBezTo>
                <a:cubicBezTo>
                  <a:pt x="27083" y="39052"/>
                  <a:pt x="27067" y="38989"/>
                  <a:pt x="27051" y="38941"/>
                </a:cubicBezTo>
                <a:lnTo>
                  <a:pt x="27003" y="38717"/>
                </a:lnTo>
                <a:close/>
                <a:moveTo>
                  <a:pt x="33658" y="39132"/>
                </a:moveTo>
                <a:lnTo>
                  <a:pt x="33658" y="39132"/>
                </a:lnTo>
                <a:cubicBezTo>
                  <a:pt x="33594" y="39164"/>
                  <a:pt x="33531" y="39212"/>
                  <a:pt x="33451" y="39212"/>
                </a:cubicBezTo>
                <a:cubicBezTo>
                  <a:pt x="33531" y="39196"/>
                  <a:pt x="33594" y="39164"/>
                  <a:pt x="33658" y="39132"/>
                </a:cubicBezTo>
                <a:close/>
                <a:moveTo>
                  <a:pt x="15289" y="39308"/>
                </a:moveTo>
                <a:cubicBezTo>
                  <a:pt x="15305" y="39324"/>
                  <a:pt x="15305" y="39340"/>
                  <a:pt x="15321" y="39356"/>
                </a:cubicBezTo>
                <a:cubicBezTo>
                  <a:pt x="15305" y="39340"/>
                  <a:pt x="15289" y="39324"/>
                  <a:pt x="15289" y="39308"/>
                </a:cubicBezTo>
                <a:close/>
                <a:moveTo>
                  <a:pt x="33451" y="39212"/>
                </a:moveTo>
                <a:cubicBezTo>
                  <a:pt x="33259" y="39260"/>
                  <a:pt x="33052" y="39276"/>
                  <a:pt x="32860" y="39340"/>
                </a:cubicBezTo>
                <a:cubicBezTo>
                  <a:pt x="32803" y="39354"/>
                  <a:pt x="32737" y="39368"/>
                  <a:pt x="32670" y="39368"/>
                </a:cubicBezTo>
                <a:cubicBezTo>
                  <a:pt x="32588" y="39368"/>
                  <a:pt x="32507" y="39347"/>
                  <a:pt x="32445" y="39276"/>
                </a:cubicBezTo>
                <a:cubicBezTo>
                  <a:pt x="32449" y="39275"/>
                  <a:pt x="32452" y="39274"/>
                  <a:pt x="32456" y="39272"/>
                </a:cubicBezTo>
                <a:lnTo>
                  <a:pt x="32456" y="39272"/>
                </a:lnTo>
                <a:cubicBezTo>
                  <a:pt x="32515" y="39341"/>
                  <a:pt x="32590" y="39364"/>
                  <a:pt x="32666" y="39364"/>
                </a:cubicBezTo>
                <a:cubicBezTo>
                  <a:pt x="32734" y="39364"/>
                  <a:pt x="32802" y="39346"/>
                  <a:pt x="32860" y="39324"/>
                </a:cubicBezTo>
                <a:cubicBezTo>
                  <a:pt x="33052" y="39260"/>
                  <a:pt x="33243" y="39260"/>
                  <a:pt x="33451" y="39212"/>
                </a:cubicBezTo>
                <a:close/>
                <a:moveTo>
                  <a:pt x="35717" y="38446"/>
                </a:moveTo>
                <a:lnTo>
                  <a:pt x="35717" y="38446"/>
                </a:lnTo>
                <a:cubicBezTo>
                  <a:pt x="35797" y="38590"/>
                  <a:pt x="35829" y="38685"/>
                  <a:pt x="35829" y="38781"/>
                </a:cubicBezTo>
                <a:cubicBezTo>
                  <a:pt x="35845" y="38893"/>
                  <a:pt x="35813" y="38989"/>
                  <a:pt x="35781" y="39068"/>
                </a:cubicBezTo>
                <a:cubicBezTo>
                  <a:pt x="35765" y="39116"/>
                  <a:pt x="35749" y="39148"/>
                  <a:pt x="35733" y="39196"/>
                </a:cubicBezTo>
                <a:cubicBezTo>
                  <a:pt x="35701" y="39260"/>
                  <a:pt x="35669" y="39340"/>
                  <a:pt x="35653" y="39436"/>
                </a:cubicBezTo>
                <a:cubicBezTo>
                  <a:pt x="35797" y="39324"/>
                  <a:pt x="35940" y="39228"/>
                  <a:pt x="36084" y="39116"/>
                </a:cubicBezTo>
                <a:cubicBezTo>
                  <a:pt x="36116" y="39100"/>
                  <a:pt x="36132" y="39084"/>
                  <a:pt x="36148" y="39068"/>
                </a:cubicBezTo>
                <a:cubicBezTo>
                  <a:pt x="36212" y="39021"/>
                  <a:pt x="36276" y="38973"/>
                  <a:pt x="36323" y="38925"/>
                </a:cubicBezTo>
                <a:cubicBezTo>
                  <a:pt x="36355" y="38877"/>
                  <a:pt x="36403" y="38845"/>
                  <a:pt x="36435" y="38797"/>
                </a:cubicBezTo>
                <a:cubicBezTo>
                  <a:pt x="36403" y="38749"/>
                  <a:pt x="36371" y="38717"/>
                  <a:pt x="36339" y="38685"/>
                </a:cubicBezTo>
                <a:cubicBezTo>
                  <a:pt x="36308" y="38669"/>
                  <a:pt x="36292" y="38638"/>
                  <a:pt x="36260" y="38622"/>
                </a:cubicBezTo>
                <a:cubicBezTo>
                  <a:pt x="36164" y="38542"/>
                  <a:pt x="36052" y="38494"/>
                  <a:pt x="35940" y="38478"/>
                </a:cubicBezTo>
                <a:cubicBezTo>
                  <a:pt x="35861" y="38462"/>
                  <a:pt x="35797" y="38462"/>
                  <a:pt x="35717" y="38446"/>
                </a:cubicBezTo>
                <a:close/>
                <a:moveTo>
                  <a:pt x="14971" y="39427"/>
                </a:moveTo>
                <a:cubicBezTo>
                  <a:pt x="14976" y="39430"/>
                  <a:pt x="14981" y="39432"/>
                  <a:pt x="14986" y="39436"/>
                </a:cubicBezTo>
                <a:cubicBezTo>
                  <a:pt x="14922" y="39451"/>
                  <a:pt x="14890" y="39451"/>
                  <a:pt x="14874" y="39467"/>
                </a:cubicBezTo>
                <a:cubicBezTo>
                  <a:pt x="14845" y="39482"/>
                  <a:pt x="14815" y="39483"/>
                  <a:pt x="14773" y="39509"/>
                </a:cubicBezTo>
                <a:lnTo>
                  <a:pt x="14773" y="39509"/>
                </a:lnTo>
                <a:cubicBezTo>
                  <a:pt x="14770" y="39506"/>
                  <a:pt x="14766" y="39503"/>
                  <a:pt x="14763" y="39499"/>
                </a:cubicBezTo>
                <a:cubicBezTo>
                  <a:pt x="14810" y="39483"/>
                  <a:pt x="14842" y="39467"/>
                  <a:pt x="14874" y="39467"/>
                </a:cubicBezTo>
                <a:cubicBezTo>
                  <a:pt x="14889" y="39453"/>
                  <a:pt x="14917" y="39452"/>
                  <a:pt x="14971" y="39427"/>
                </a:cubicBezTo>
                <a:close/>
                <a:moveTo>
                  <a:pt x="32302" y="39595"/>
                </a:moveTo>
                <a:lnTo>
                  <a:pt x="32302" y="39595"/>
                </a:lnTo>
                <a:cubicBezTo>
                  <a:pt x="32254" y="39643"/>
                  <a:pt x="32174" y="39643"/>
                  <a:pt x="32110" y="39643"/>
                </a:cubicBezTo>
                <a:cubicBezTo>
                  <a:pt x="32174" y="39643"/>
                  <a:pt x="32254" y="39627"/>
                  <a:pt x="32302" y="39595"/>
                </a:cubicBezTo>
                <a:close/>
                <a:moveTo>
                  <a:pt x="33073" y="37683"/>
                </a:moveTo>
                <a:cubicBezTo>
                  <a:pt x="33031" y="37683"/>
                  <a:pt x="32987" y="37687"/>
                  <a:pt x="32940" y="37696"/>
                </a:cubicBezTo>
                <a:cubicBezTo>
                  <a:pt x="32749" y="37712"/>
                  <a:pt x="32589" y="37808"/>
                  <a:pt x="32445" y="37935"/>
                </a:cubicBezTo>
                <a:cubicBezTo>
                  <a:pt x="32429" y="37951"/>
                  <a:pt x="32429" y="37967"/>
                  <a:pt x="32413" y="37983"/>
                </a:cubicBezTo>
                <a:cubicBezTo>
                  <a:pt x="32302" y="38111"/>
                  <a:pt x="32206" y="38270"/>
                  <a:pt x="32142" y="38446"/>
                </a:cubicBezTo>
                <a:cubicBezTo>
                  <a:pt x="32110" y="38542"/>
                  <a:pt x="32078" y="38638"/>
                  <a:pt x="32062" y="38749"/>
                </a:cubicBezTo>
                <a:cubicBezTo>
                  <a:pt x="32126" y="38718"/>
                  <a:pt x="32173" y="38702"/>
                  <a:pt x="32221" y="38670"/>
                </a:cubicBezTo>
                <a:lnTo>
                  <a:pt x="32221" y="38670"/>
                </a:lnTo>
                <a:cubicBezTo>
                  <a:pt x="32173" y="38702"/>
                  <a:pt x="32126" y="38718"/>
                  <a:pt x="32078" y="38749"/>
                </a:cubicBezTo>
                <a:lnTo>
                  <a:pt x="32062" y="38749"/>
                </a:lnTo>
                <a:cubicBezTo>
                  <a:pt x="32062" y="38749"/>
                  <a:pt x="32062" y="38749"/>
                  <a:pt x="32062" y="38765"/>
                </a:cubicBezTo>
                <a:cubicBezTo>
                  <a:pt x="32030" y="38909"/>
                  <a:pt x="32030" y="39084"/>
                  <a:pt x="32030" y="39244"/>
                </a:cubicBezTo>
                <a:cubicBezTo>
                  <a:pt x="32030" y="39228"/>
                  <a:pt x="32046" y="39212"/>
                  <a:pt x="32046" y="39180"/>
                </a:cubicBezTo>
                <a:cubicBezTo>
                  <a:pt x="32254" y="39116"/>
                  <a:pt x="32445" y="39052"/>
                  <a:pt x="32637" y="38989"/>
                </a:cubicBezTo>
                <a:cubicBezTo>
                  <a:pt x="32700" y="38957"/>
                  <a:pt x="32748" y="38910"/>
                  <a:pt x="32795" y="38862"/>
                </a:cubicBezTo>
                <a:lnTo>
                  <a:pt x="32795" y="38862"/>
                </a:lnTo>
                <a:cubicBezTo>
                  <a:pt x="32748" y="38910"/>
                  <a:pt x="32700" y="38957"/>
                  <a:pt x="32653" y="38989"/>
                </a:cubicBezTo>
                <a:cubicBezTo>
                  <a:pt x="32445" y="39052"/>
                  <a:pt x="32254" y="39116"/>
                  <a:pt x="32046" y="39180"/>
                </a:cubicBezTo>
                <a:cubicBezTo>
                  <a:pt x="32046" y="39212"/>
                  <a:pt x="32046" y="39228"/>
                  <a:pt x="32046" y="39244"/>
                </a:cubicBezTo>
                <a:cubicBezTo>
                  <a:pt x="32046" y="39372"/>
                  <a:pt x="32062" y="39515"/>
                  <a:pt x="32094" y="39643"/>
                </a:cubicBezTo>
                <a:cubicBezTo>
                  <a:pt x="32110" y="39675"/>
                  <a:pt x="32110" y="39707"/>
                  <a:pt x="32110" y="39723"/>
                </a:cubicBezTo>
                <a:cubicBezTo>
                  <a:pt x="32318" y="39803"/>
                  <a:pt x="32493" y="39819"/>
                  <a:pt x="32653" y="39819"/>
                </a:cubicBezTo>
                <a:cubicBezTo>
                  <a:pt x="32924" y="39803"/>
                  <a:pt x="33148" y="39723"/>
                  <a:pt x="33323" y="39595"/>
                </a:cubicBezTo>
                <a:cubicBezTo>
                  <a:pt x="33371" y="39547"/>
                  <a:pt x="33419" y="39499"/>
                  <a:pt x="33467" y="39451"/>
                </a:cubicBezTo>
                <a:cubicBezTo>
                  <a:pt x="33642" y="39276"/>
                  <a:pt x="33738" y="39052"/>
                  <a:pt x="33786" y="38813"/>
                </a:cubicBezTo>
                <a:cubicBezTo>
                  <a:pt x="33834" y="38638"/>
                  <a:pt x="33834" y="38462"/>
                  <a:pt x="33786" y="38286"/>
                </a:cubicBezTo>
                <a:cubicBezTo>
                  <a:pt x="33786" y="38277"/>
                  <a:pt x="33786" y="38270"/>
                  <a:pt x="33786" y="38270"/>
                </a:cubicBezTo>
                <a:cubicBezTo>
                  <a:pt x="33770" y="38175"/>
                  <a:pt x="33738" y="38095"/>
                  <a:pt x="33706" y="38031"/>
                </a:cubicBezTo>
                <a:cubicBezTo>
                  <a:pt x="33626" y="37887"/>
                  <a:pt x="33499" y="37792"/>
                  <a:pt x="33339" y="37728"/>
                </a:cubicBezTo>
                <a:cubicBezTo>
                  <a:pt x="33260" y="37705"/>
                  <a:pt x="33173" y="37683"/>
                  <a:pt x="33073" y="37683"/>
                </a:cubicBezTo>
                <a:close/>
                <a:moveTo>
                  <a:pt x="15162" y="39882"/>
                </a:moveTo>
                <a:cubicBezTo>
                  <a:pt x="15162" y="39882"/>
                  <a:pt x="15174" y="39882"/>
                  <a:pt x="15177" y="39894"/>
                </a:cubicBezTo>
                <a:lnTo>
                  <a:pt x="15177" y="39894"/>
                </a:lnTo>
                <a:cubicBezTo>
                  <a:pt x="15168" y="39889"/>
                  <a:pt x="15162" y="39882"/>
                  <a:pt x="15162" y="39882"/>
                </a:cubicBezTo>
                <a:close/>
                <a:moveTo>
                  <a:pt x="15444" y="39125"/>
                </a:moveTo>
                <a:cubicBezTo>
                  <a:pt x="15431" y="39125"/>
                  <a:pt x="15417" y="39127"/>
                  <a:pt x="15401" y="39132"/>
                </a:cubicBezTo>
                <a:cubicBezTo>
                  <a:pt x="15162" y="39132"/>
                  <a:pt x="14826" y="39244"/>
                  <a:pt x="14747" y="39388"/>
                </a:cubicBezTo>
                <a:cubicBezTo>
                  <a:pt x="14747" y="39595"/>
                  <a:pt x="14810" y="39723"/>
                  <a:pt x="14922" y="39803"/>
                </a:cubicBezTo>
                <a:cubicBezTo>
                  <a:pt x="14938" y="39803"/>
                  <a:pt x="14970" y="39819"/>
                  <a:pt x="14986" y="39819"/>
                </a:cubicBezTo>
                <a:cubicBezTo>
                  <a:pt x="15004" y="39819"/>
                  <a:pt x="15022" y="39817"/>
                  <a:pt x="15040" y="39817"/>
                </a:cubicBezTo>
                <a:cubicBezTo>
                  <a:pt x="15085" y="39817"/>
                  <a:pt x="15127" y="39825"/>
                  <a:pt x="15162" y="39882"/>
                </a:cubicBezTo>
                <a:cubicBezTo>
                  <a:pt x="15114" y="39803"/>
                  <a:pt x="15050" y="39834"/>
                  <a:pt x="14986" y="39819"/>
                </a:cubicBezTo>
                <a:lnTo>
                  <a:pt x="14922" y="39819"/>
                </a:lnTo>
                <a:cubicBezTo>
                  <a:pt x="14998" y="39864"/>
                  <a:pt x="15074" y="39895"/>
                  <a:pt x="15177" y="39898"/>
                </a:cubicBezTo>
                <a:lnTo>
                  <a:pt x="15177" y="39898"/>
                </a:lnTo>
                <a:cubicBezTo>
                  <a:pt x="15177" y="39898"/>
                  <a:pt x="15177" y="39898"/>
                  <a:pt x="15177" y="39898"/>
                </a:cubicBezTo>
                <a:cubicBezTo>
                  <a:pt x="15179" y="39898"/>
                  <a:pt x="15181" y="39898"/>
                  <a:pt x="15182" y="39898"/>
                </a:cubicBezTo>
                <a:lnTo>
                  <a:pt x="15182" y="39898"/>
                </a:lnTo>
                <a:cubicBezTo>
                  <a:pt x="15186" y="39898"/>
                  <a:pt x="15190" y="39898"/>
                  <a:pt x="15193" y="39898"/>
                </a:cubicBezTo>
                <a:cubicBezTo>
                  <a:pt x="15192" y="39898"/>
                  <a:pt x="15190" y="39898"/>
                  <a:pt x="15188" y="39898"/>
                </a:cubicBezTo>
                <a:lnTo>
                  <a:pt x="15188" y="39898"/>
                </a:lnTo>
                <a:cubicBezTo>
                  <a:pt x="15217" y="39895"/>
                  <a:pt x="15245" y="39882"/>
                  <a:pt x="15273" y="39882"/>
                </a:cubicBezTo>
                <a:cubicBezTo>
                  <a:pt x="15289" y="39866"/>
                  <a:pt x="15321" y="39866"/>
                  <a:pt x="15353" y="39866"/>
                </a:cubicBezTo>
                <a:cubicBezTo>
                  <a:pt x="15465" y="39834"/>
                  <a:pt x="15576" y="39755"/>
                  <a:pt x="15640" y="39659"/>
                </a:cubicBezTo>
                <a:cubicBezTo>
                  <a:pt x="15656" y="39611"/>
                  <a:pt x="15672" y="39579"/>
                  <a:pt x="15688" y="39531"/>
                </a:cubicBezTo>
                <a:cubicBezTo>
                  <a:pt x="15720" y="39420"/>
                  <a:pt x="15704" y="39308"/>
                  <a:pt x="15624" y="39164"/>
                </a:cubicBezTo>
                <a:cubicBezTo>
                  <a:pt x="15592" y="39148"/>
                  <a:pt x="15576" y="39132"/>
                  <a:pt x="15545" y="39132"/>
                </a:cubicBezTo>
                <a:lnTo>
                  <a:pt x="15513" y="39132"/>
                </a:lnTo>
                <a:cubicBezTo>
                  <a:pt x="15491" y="39132"/>
                  <a:pt x="15470" y="39125"/>
                  <a:pt x="15444" y="39125"/>
                </a:cubicBezTo>
                <a:close/>
                <a:moveTo>
                  <a:pt x="15353" y="39866"/>
                </a:moveTo>
                <a:cubicBezTo>
                  <a:pt x="15321" y="39866"/>
                  <a:pt x="15305" y="39882"/>
                  <a:pt x="15273" y="39898"/>
                </a:cubicBezTo>
                <a:lnTo>
                  <a:pt x="15353" y="39866"/>
                </a:lnTo>
                <a:close/>
                <a:moveTo>
                  <a:pt x="37361" y="39946"/>
                </a:moveTo>
                <a:lnTo>
                  <a:pt x="37393" y="39962"/>
                </a:lnTo>
                <a:cubicBezTo>
                  <a:pt x="37399" y="39962"/>
                  <a:pt x="37406" y="39961"/>
                  <a:pt x="37412" y="39960"/>
                </a:cubicBezTo>
                <a:lnTo>
                  <a:pt x="37412" y="39960"/>
                </a:lnTo>
                <a:cubicBezTo>
                  <a:pt x="37401" y="39966"/>
                  <a:pt x="37389" y="39972"/>
                  <a:pt x="37377" y="39978"/>
                </a:cubicBezTo>
                <a:lnTo>
                  <a:pt x="37361" y="39946"/>
                </a:lnTo>
                <a:close/>
                <a:moveTo>
                  <a:pt x="31600" y="39755"/>
                </a:moveTo>
                <a:cubicBezTo>
                  <a:pt x="31536" y="39771"/>
                  <a:pt x="31472" y="39787"/>
                  <a:pt x="31408" y="39803"/>
                </a:cubicBezTo>
                <a:cubicBezTo>
                  <a:pt x="31408" y="39803"/>
                  <a:pt x="31408" y="39803"/>
                  <a:pt x="31408" y="39803"/>
                </a:cubicBezTo>
                <a:lnTo>
                  <a:pt x="31408" y="39803"/>
                </a:lnTo>
                <a:cubicBezTo>
                  <a:pt x="31344" y="39819"/>
                  <a:pt x="31280" y="39850"/>
                  <a:pt x="31232" y="39898"/>
                </a:cubicBezTo>
                <a:cubicBezTo>
                  <a:pt x="31312" y="39866"/>
                  <a:pt x="31376" y="39834"/>
                  <a:pt x="31408" y="39803"/>
                </a:cubicBezTo>
                <a:lnTo>
                  <a:pt x="31408" y="39803"/>
                </a:lnTo>
                <a:cubicBezTo>
                  <a:pt x="31376" y="39850"/>
                  <a:pt x="31312" y="39866"/>
                  <a:pt x="31232" y="39898"/>
                </a:cubicBezTo>
                <a:cubicBezTo>
                  <a:pt x="31153" y="39978"/>
                  <a:pt x="31137" y="40090"/>
                  <a:pt x="31217" y="40281"/>
                </a:cubicBezTo>
                <a:cubicBezTo>
                  <a:pt x="31376" y="40249"/>
                  <a:pt x="31536" y="40202"/>
                  <a:pt x="31695" y="40154"/>
                </a:cubicBezTo>
                <a:cubicBezTo>
                  <a:pt x="31663" y="40026"/>
                  <a:pt x="31631" y="39882"/>
                  <a:pt x="31600" y="39755"/>
                </a:cubicBezTo>
                <a:close/>
                <a:moveTo>
                  <a:pt x="36504" y="39360"/>
                </a:moveTo>
                <a:cubicBezTo>
                  <a:pt x="36428" y="39360"/>
                  <a:pt x="36348" y="39369"/>
                  <a:pt x="36260" y="39388"/>
                </a:cubicBezTo>
                <a:cubicBezTo>
                  <a:pt x="36308" y="39467"/>
                  <a:pt x="36371" y="39563"/>
                  <a:pt x="36419" y="39643"/>
                </a:cubicBezTo>
                <a:cubicBezTo>
                  <a:pt x="36435" y="39659"/>
                  <a:pt x="36451" y="39675"/>
                  <a:pt x="36451" y="39691"/>
                </a:cubicBezTo>
                <a:cubicBezTo>
                  <a:pt x="36483" y="39739"/>
                  <a:pt x="36531" y="39787"/>
                  <a:pt x="36563" y="39834"/>
                </a:cubicBezTo>
                <a:cubicBezTo>
                  <a:pt x="36595" y="39866"/>
                  <a:pt x="36643" y="39914"/>
                  <a:pt x="36675" y="39946"/>
                </a:cubicBezTo>
                <a:lnTo>
                  <a:pt x="36770" y="39946"/>
                </a:lnTo>
                <a:cubicBezTo>
                  <a:pt x="36738" y="39946"/>
                  <a:pt x="36706" y="39946"/>
                  <a:pt x="36675" y="39962"/>
                </a:cubicBezTo>
                <a:cubicBezTo>
                  <a:pt x="36720" y="40007"/>
                  <a:pt x="36779" y="40052"/>
                  <a:pt x="36839" y="40097"/>
                </a:cubicBezTo>
                <a:lnTo>
                  <a:pt x="36839" y="40097"/>
                </a:lnTo>
                <a:cubicBezTo>
                  <a:pt x="36837" y="40100"/>
                  <a:pt x="36836" y="40103"/>
                  <a:pt x="36834" y="40106"/>
                </a:cubicBezTo>
                <a:cubicBezTo>
                  <a:pt x="36850" y="40122"/>
                  <a:pt x="36866" y="40138"/>
                  <a:pt x="36882" y="40138"/>
                </a:cubicBezTo>
                <a:cubicBezTo>
                  <a:pt x="36962" y="40122"/>
                  <a:pt x="37058" y="40090"/>
                  <a:pt x="37137" y="40074"/>
                </a:cubicBezTo>
                <a:lnTo>
                  <a:pt x="37137" y="40074"/>
                </a:lnTo>
                <a:cubicBezTo>
                  <a:pt x="37058" y="40090"/>
                  <a:pt x="36978" y="40122"/>
                  <a:pt x="36882" y="40138"/>
                </a:cubicBezTo>
                <a:cubicBezTo>
                  <a:pt x="36912" y="40168"/>
                  <a:pt x="36943" y="40184"/>
                  <a:pt x="36987" y="40213"/>
                </a:cubicBezTo>
                <a:lnTo>
                  <a:pt x="36987" y="40213"/>
                </a:lnTo>
                <a:cubicBezTo>
                  <a:pt x="36984" y="40214"/>
                  <a:pt x="36981" y="40216"/>
                  <a:pt x="36978" y="40218"/>
                </a:cubicBezTo>
                <a:cubicBezTo>
                  <a:pt x="37074" y="40265"/>
                  <a:pt x="37153" y="40313"/>
                  <a:pt x="37233" y="40329"/>
                </a:cubicBezTo>
                <a:cubicBezTo>
                  <a:pt x="37297" y="40313"/>
                  <a:pt x="37329" y="40281"/>
                  <a:pt x="37377" y="40233"/>
                </a:cubicBezTo>
                <a:cubicBezTo>
                  <a:pt x="37440" y="40170"/>
                  <a:pt x="37504" y="40107"/>
                  <a:pt x="37598" y="40090"/>
                </a:cubicBezTo>
                <a:lnTo>
                  <a:pt x="37598" y="40090"/>
                </a:lnTo>
                <a:cubicBezTo>
                  <a:pt x="37504" y="40107"/>
                  <a:pt x="37440" y="40170"/>
                  <a:pt x="37393" y="40233"/>
                </a:cubicBezTo>
                <a:cubicBezTo>
                  <a:pt x="37345" y="40281"/>
                  <a:pt x="37297" y="40313"/>
                  <a:pt x="37249" y="40329"/>
                </a:cubicBezTo>
                <a:cubicBezTo>
                  <a:pt x="37297" y="40345"/>
                  <a:pt x="37361" y="40361"/>
                  <a:pt x="37425" y="40361"/>
                </a:cubicBezTo>
                <a:cubicBezTo>
                  <a:pt x="37441" y="40329"/>
                  <a:pt x="37457" y="40329"/>
                  <a:pt x="37504" y="40313"/>
                </a:cubicBezTo>
                <a:lnTo>
                  <a:pt x="37504" y="40313"/>
                </a:lnTo>
                <a:cubicBezTo>
                  <a:pt x="37473" y="40329"/>
                  <a:pt x="37441" y="40329"/>
                  <a:pt x="37425" y="40361"/>
                </a:cubicBezTo>
                <a:cubicBezTo>
                  <a:pt x="37520" y="40361"/>
                  <a:pt x="37632" y="40345"/>
                  <a:pt x="37728" y="40281"/>
                </a:cubicBezTo>
                <a:cubicBezTo>
                  <a:pt x="37712" y="40249"/>
                  <a:pt x="37696" y="40218"/>
                  <a:pt x="37664" y="40186"/>
                </a:cubicBezTo>
                <a:cubicBezTo>
                  <a:pt x="37648" y="40154"/>
                  <a:pt x="37632" y="40122"/>
                  <a:pt x="37600" y="40090"/>
                </a:cubicBezTo>
                <a:cubicBezTo>
                  <a:pt x="37569" y="40044"/>
                  <a:pt x="37524" y="39983"/>
                  <a:pt x="37478" y="39936"/>
                </a:cubicBezTo>
                <a:lnTo>
                  <a:pt x="37478" y="39936"/>
                </a:lnTo>
                <a:cubicBezTo>
                  <a:pt x="37481" y="39934"/>
                  <a:pt x="37485" y="39932"/>
                  <a:pt x="37488" y="39930"/>
                </a:cubicBezTo>
                <a:cubicBezTo>
                  <a:pt x="37473" y="39914"/>
                  <a:pt x="37457" y="39898"/>
                  <a:pt x="37457" y="39882"/>
                </a:cubicBezTo>
                <a:cubicBezTo>
                  <a:pt x="37451" y="39882"/>
                  <a:pt x="37446" y="39884"/>
                  <a:pt x="37440" y="39887"/>
                </a:cubicBezTo>
                <a:lnTo>
                  <a:pt x="37440" y="39887"/>
                </a:lnTo>
                <a:cubicBezTo>
                  <a:pt x="37440" y="39885"/>
                  <a:pt x="37441" y="39884"/>
                  <a:pt x="37441" y="39882"/>
                </a:cubicBezTo>
                <a:cubicBezTo>
                  <a:pt x="37425" y="39850"/>
                  <a:pt x="37393" y="39819"/>
                  <a:pt x="37361" y="39787"/>
                </a:cubicBezTo>
                <a:cubicBezTo>
                  <a:pt x="37345" y="39787"/>
                  <a:pt x="37345" y="39771"/>
                  <a:pt x="37345" y="39771"/>
                </a:cubicBezTo>
                <a:lnTo>
                  <a:pt x="37330" y="39801"/>
                </a:lnTo>
                <a:lnTo>
                  <a:pt x="37330" y="39801"/>
                </a:lnTo>
                <a:cubicBezTo>
                  <a:pt x="37325" y="39802"/>
                  <a:pt x="37320" y="39803"/>
                  <a:pt x="37313" y="39803"/>
                </a:cubicBezTo>
                <a:lnTo>
                  <a:pt x="37345" y="39771"/>
                </a:lnTo>
                <a:cubicBezTo>
                  <a:pt x="37329" y="39755"/>
                  <a:pt x="37313" y="39739"/>
                  <a:pt x="37297" y="39723"/>
                </a:cubicBezTo>
                <a:cubicBezTo>
                  <a:pt x="37217" y="39643"/>
                  <a:pt x="37121" y="39563"/>
                  <a:pt x="37010" y="39499"/>
                </a:cubicBezTo>
                <a:cubicBezTo>
                  <a:pt x="36946" y="39467"/>
                  <a:pt x="36882" y="39436"/>
                  <a:pt x="36818" y="39420"/>
                </a:cubicBezTo>
                <a:cubicBezTo>
                  <a:pt x="36722" y="39381"/>
                  <a:pt x="36619" y="39360"/>
                  <a:pt x="36504" y="39360"/>
                </a:cubicBezTo>
                <a:close/>
                <a:moveTo>
                  <a:pt x="18720" y="39946"/>
                </a:moveTo>
                <a:cubicBezTo>
                  <a:pt x="18226" y="40042"/>
                  <a:pt x="18098" y="40377"/>
                  <a:pt x="18114" y="40792"/>
                </a:cubicBezTo>
                <a:lnTo>
                  <a:pt x="18130" y="40776"/>
                </a:lnTo>
                <a:cubicBezTo>
                  <a:pt x="18146" y="40792"/>
                  <a:pt x="18162" y="40792"/>
                  <a:pt x="18178" y="40808"/>
                </a:cubicBezTo>
                <a:cubicBezTo>
                  <a:pt x="18162" y="40792"/>
                  <a:pt x="18146" y="40792"/>
                  <a:pt x="18130" y="40792"/>
                </a:cubicBezTo>
                <a:lnTo>
                  <a:pt x="18114" y="40792"/>
                </a:lnTo>
                <a:lnTo>
                  <a:pt x="18130" y="40840"/>
                </a:lnTo>
                <a:cubicBezTo>
                  <a:pt x="18130" y="40872"/>
                  <a:pt x="18130" y="40920"/>
                  <a:pt x="18130" y="40952"/>
                </a:cubicBezTo>
                <a:cubicBezTo>
                  <a:pt x="18163" y="40960"/>
                  <a:pt x="18197" y="40964"/>
                  <a:pt x="18229" y="40964"/>
                </a:cubicBezTo>
                <a:cubicBezTo>
                  <a:pt x="18382" y="40964"/>
                  <a:pt x="18522" y="40876"/>
                  <a:pt x="18641" y="40744"/>
                </a:cubicBezTo>
                <a:cubicBezTo>
                  <a:pt x="18720" y="40664"/>
                  <a:pt x="18768" y="40585"/>
                  <a:pt x="18800" y="40489"/>
                </a:cubicBezTo>
                <a:cubicBezTo>
                  <a:pt x="18880" y="40297"/>
                  <a:pt x="18864" y="40090"/>
                  <a:pt x="18720" y="39946"/>
                </a:cubicBezTo>
                <a:close/>
                <a:moveTo>
                  <a:pt x="30674" y="45356"/>
                </a:moveTo>
                <a:cubicBezTo>
                  <a:pt x="30674" y="45362"/>
                  <a:pt x="30674" y="45367"/>
                  <a:pt x="30673" y="45372"/>
                </a:cubicBezTo>
                <a:lnTo>
                  <a:pt x="30673" y="45372"/>
                </a:lnTo>
                <a:cubicBezTo>
                  <a:pt x="30663" y="45382"/>
                  <a:pt x="30652" y="45388"/>
                  <a:pt x="30642" y="45388"/>
                </a:cubicBezTo>
                <a:cubicBezTo>
                  <a:pt x="30658" y="45388"/>
                  <a:pt x="30674" y="45372"/>
                  <a:pt x="30674" y="45356"/>
                </a:cubicBezTo>
                <a:close/>
                <a:moveTo>
                  <a:pt x="30642" y="45388"/>
                </a:moveTo>
                <a:lnTo>
                  <a:pt x="30642" y="45388"/>
                </a:lnTo>
                <a:cubicBezTo>
                  <a:pt x="30650" y="45388"/>
                  <a:pt x="30654" y="45392"/>
                  <a:pt x="30658" y="45394"/>
                </a:cubicBezTo>
                <a:lnTo>
                  <a:pt x="30658" y="45394"/>
                </a:lnTo>
                <a:cubicBezTo>
                  <a:pt x="30658" y="45395"/>
                  <a:pt x="30658" y="45395"/>
                  <a:pt x="30657" y="45395"/>
                </a:cubicBezTo>
                <a:cubicBezTo>
                  <a:pt x="30656" y="45395"/>
                  <a:pt x="30653" y="45388"/>
                  <a:pt x="30642" y="45388"/>
                </a:cubicBezTo>
                <a:close/>
                <a:moveTo>
                  <a:pt x="30514" y="45309"/>
                </a:moveTo>
                <a:cubicBezTo>
                  <a:pt x="30486" y="45378"/>
                  <a:pt x="30459" y="45423"/>
                  <a:pt x="30389" y="45423"/>
                </a:cubicBezTo>
                <a:cubicBezTo>
                  <a:pt x="30378" y="45423"/>
                  <a:pt x="30367" y="45422"/>
                  <a:pt x="30355" y="45420"/>
                </a:cubicBezTo>
                <a:cubicBezTo>
                  <a:pt x="30450" y="45420"/>
                  <a:pt x="30482" y="45388"/>
                  <a:pt x="30514" y="45309"/>
                </a:cubicBezTo>
                <a:close/>
                <a:moveTo>
                  <a:pt x="30594" y="44968"/>
                </a:moveTo>
                <a:cubicBezTo>
                  <a:pt x="30435" y="44968"/>
                  <a:pt x="30231" y="45039"/>
                  <a:pt x="30036" y="45085"/>
                </a:cubicBezTo>
                <a:cubicBezTo>
                  <a:pt x="30036" y="45133"/>
                  <a:pt x="30036" y="45181"/>
                  <a:pt x="30036" y="45229"/>
                </a:cubicBezTo>
                <a:lnTo>
                  <a:pt x="30036" y="45277"/>
                </a:lnTo>
                <a:cubicBezTo>
                  <a:pt x="30059" y="45294"/>
                  <a:pt x="30082" y="45301"/>
                  <a:pt x="30107" y="45301"/>
                </a:cubicBezTo>
                <a:cubicBezTo>
                  <a:pt x="30148" y="45301"/>
                  <a:pt x="30193" y="45281"/>
                  <a:pt x="30243" y="45261"/>
                </a:cubicBezTo>
                <a:cubicBezTo>
                  <a:pt x="30275" y="45253"/>
                  <a:pt x="30299" y="45249"/>
                  <a:pt x="30317" y="45249"/>
                </a:cubicBezTo>
                <a:cubicBezTo>
                  <a:pt x="30335" y="45249"/>
                  <a:pt x="30347" y="45253"/>
                  <a:pt x="30354" y="45260"/>
                </a:cubicBezTo>
                <a:lnTo>
                  <a:pt x="30354" y="45260"/>
                </a:lnTo>
                <a:cubicBezTo>
                  <a:pt x="30348" y="45254"/>
                  <a:pt x="30339" y="45250"/>
                  <a:pt x="30326" y="45250"/>
                </a:cubicBezTo>
                <a:cubicBezTo>
                  <a:pt x="30307" y="45250"/>
                  <a:pt x="30280" y="45258"/>
                  <a:pt x="30243" y="45277"/>
                </a:cubicBezTo>
                <a:cubicBezTo>
                  <a:pt x="30188" y="45288"/>
                  <a:pt x="30140" y="45306"/>
                  <a:pt x="30095" y="45306"/>
                </a:cubicBezTo>
                <a:cubicBezTo>
                  <a:pt x="30075" y="45306"/>
                  <a:pt x="30055" y="45302"/>
                  <a:pt x="30036" y="45293"/>
                </a:cubicBezTo>
                <a:lnTo>
                  <a:pt x="30036" y="45293"/>
                </a:lnTo>
                <a:cubicBezTo>
                  <a:pt x="30036" y="45372"/>
                  <a:pt x="30036" y="45452"/>
                  <a:pt x="30051" y="45532"/>
                </a:cubicBezTo>
                <a:cubicBezTo>
                  <a:pt x="30067" y="45596"/>
                  <a:pt x="30083" y="45676"/>
                  <a:pt x="30099" y="45739"/>
                </a:cubicBezTo>
                <a:cubicBezTo>
                  <a:pt x="30195" y="45723"/>
                  <a:pt x="30291" y="45707"/>
                  <a:pt x="30371" y="45707"/>
                </a:cubicBezTo>
                <a:cubicBezTo>
                  <a:pt x="30382" y="45696"/>
                  <a:pt x="30392" y="45684"/>
                  <a:pt x="30400" y="45672"/>
                </a:cubicBezTo>
                <a:lnTo>
                  <a:pt x="30400" y="45672"/>
                </a:lnTo>
                <a:cubicBezTo>
                  <a:pt x="30396" y="45684"/>
                  <a:pt x="30392" y="45696"/>
                  <a:pt x="30387" y="45707"/>
                </a:cubicBezTo>
                <a:cubicBezTo>
                  <a:pt x="30291" y="45707"/>
                  <a:pt x="30195" y="45723"/>
                  <a:pt x="30115" y="45739"/>
                </a:cubicBezTo>
                <a:cubicBezTo>
                  <a:pt x="30131" y="45803"/>
                  <a:pt x="30179" y="45851"/>
                  <a:pt x="30243" y="45883"/>
                </a:cubicBezTo>
                <a:cubicBezTo>
                  <a:pt x="30291" y="45867"/>
                  <a:pt x="30339" y="45851"/>
                  <a:pt x="30387" y="45835"/>
                </a:cubicBezTo>
                <a:cubicBezTo>
                  <a:pt x="30482" y="45771"/>
                  <a:pt x="30562" y="45707"/>
                  <a:pt x="30626" y="45628"/>
                </a:cubicBezTo>
                <a:cubicBezTo>
                  <a:pt x="30626" y="45628"/>
                  <a:pt x="30610" y="45612"/>
                  <a:pt x="30610" y="45596"/>
                </a:cubicBezTo>
                <a:lnTo>
                  <a:pt x="30610" y="45596"/>
                </a:lnTo>
                <a:cubicBezTo>
                  <a:pt x="30610" y="45612"/>
                  <a:pt x="30626" y="45612"/>
                  <a:pt x="30626" y="45628"/>
                </a:cubicBezTo>
                <a:cubicBezTo>
                  <a:pt x="30642" y="45612"/>
                  <a:pt x="30642" y="45612"/>
                  <a:pt x="30658" y="45596"/>
                </a:cubicBezTo>
                <a:cubicBezTo>
                  <a:pt x="30722" y="45484"/>
                  <a:pt x="30754" y="45372"/>
                  <a:pt x="30770" y="45229"/>
                </a:cubicBezTo>
                <a:cubicBezTo>
                  <a:pt x="30770" y="45181"/>
                  <a:pt x="30770" y="45133"/>
                  <a:pt x="30754" y="45085"/>
                </a:cubicBezTo>
                <a:cubicBezTo>
                  <a:pt x="30754" y="45069"/>
                  <a:pt x="30754" y="45037"/>
                  <a:pt x="30754" y="45005"/>
                </a:cubicBezTo>
                <a:cubicBezTo>
                  <a:pt x="30709" y="44979"/>
                  <a:pt x="30655" y="44968"/>
                  <a:pt x="30594" y="44968"/>
                </a:cubicBezTo>
                <a:close/>
                <a:moveTo>
                  <a:pt x="40441" y="46521"/>
                </a:moveTo>
                <a:cubicBezTo>
                  <a:pt x="40202" y="46537"/>
                  <a:pt x="40074" y="46633"/>
                  <a:pt x="39978" y="46745"/>
                </a:cubicBezTo>
                <a:cubicBezTo>
                  <a:pt x="39994" y="46761"/>
                  <a:pt x="40010" y="46793"/>
                  <a:pt x="40026" y="46809"/>
                </a:cubicBezTo>
                <a:cubicBezTo>
                  <a:pt x="40026" y="46809"/>
                  <a:pt x="40026" y="46825"/>
                  <a:pt x="40042" y="46825"/>
                </a:cubicBezTo>
                <a:cubicBezTo>
                  <a:pt x="40154" y="47000"/>
                  <a:pt x="40265" y="47160"/>
                  <a:pt x="40377" y="47319"/>
                </a:cubicBezTo>
                <a:cubicBezTo>
                  <a:pt x="40409" y="47383"/>
                  <a:pt x="40441" y="47431"/>
                  <a:pt x="40473" y="47495"/>
                </a:cubicBezTo>
                <a:cubicBezTo>
                  <a:pt x="40473" y="47511"/>
                  <a:pt x="40489" y="47511"/>
                  <a:pt x="40489" y="47527"/>
                </a:cubicBezTo>
                <a:cubicBezTo>
                  <a:pt x="40569" y="47655"/>
                  <a:pt x="40632" y="47798"/>
                  <a:pt x="40696" y="47958"/>
                </a:cubicBezTo>
                <a:cubicBezTo>
                  <a:pt x="40776" y="47926"/>
                  <a:pt x="40824" y="47894"/>
                  <a:pt x="40872" y="47846"/>
                </a:cubicBezTo>
                <a:cubicBezTo>
                  <a:pt x="40904" y="47814"/>
                  <a:pt x="40952" y="47766"/>
                  <a:pt x="40984" y="47718"/>
                </a:cubicBezTo>
                <a:cubicBezTo>
                  <a:pt x="40972" y="47714"/>
                  <a:pt x="40960" y="47712"/>
                  <a:pt x="40948" y="47712"/>
                </a:cubicBezTo>
                <a:lnTo>
                  <a:pt x="40948" y="47712"/>
                </a:lnTo>
                <a:cubicBezTo>
                  <a:pt x="40949" y="47712"/>
                  <a:pt x="40949" y="47712"/>
                  <a:pt x="40949" y="47712"/>
                </a:cubicBezTo>
                <a:cubicBezTo>
                  <a:pt x="40961" y="47712"/>
                  <a:pt x="40972" y="47714"/>
                  <a:pt x="40984" y="47718"/>
                </a:cubicBezTo>
                <a:cubicBezTo>
                  <a:pt x="41000" y="47670"/>
                  <a:pt x="41015" y="47639"/>
                  <a:pt x="41031" y="47607"/>
                </a:cubicBezTo>
                <a:cubicBezTo>
                  <a:pt x="41031" y="47591"/>
                  <a:pt x="41031" y="47575"/>
                  <a:pt x="41031" y="47575"/>
                </a:cubicBezTo>
                <a:cubicBezTo>
                  <a:pt x="40840" y="47559"/>
                  <a:pt x="40664" y="47543"/>
                  <a:pt x="40489" y="47527"/>
                </a:cubicBezTo>
                <a:lnTo>
                  <a:pt x="40489" y="47527"/>
                </a:lnTo>
                <a:cubicBezTo>
                  <a:pt x="40664" y="47543"/>
                  <a:pt x="40840" y="47543"/>
                  <a:pt x="41031" y="47559"/>
                </a:cubicBezTo>
                <a:cubicBezTo>
                  <a:pt x="41079" y="47463"/>
                  <a:pt x="41095" y="47335"/>
                  <a:pt x="41127" y="47224"/>
                </a:cubicBezTo>
                <a:cubicBezTo>
                  <a:pt x="41127" y="47224"/>
                  <a:pt x="41127" y="47208"/>
                  <a:pt x="41127" y="47192"/>
                </a:cubicBezTo>
                <a:cubicBezTo>
                  <a:pt x="41127" y="47128"/>
                  <a:pt x="41111" y="47080"/>
                  <a:pt x="41079" y="47048"/>
                </a:cubicBezTo>
                <a:cubicBezTo>
                  <a:pt x="41000" y="46904"/>
                  <a:pt x="40824" y="46920"/>
                  <a:pt x="40664" y="46888"/>
                </a:cubicBezTo>
                <a:cubicBezTo>
                  <a:pt x="40537" y="46857"/>
                  <a:pt x="40441" y="46777"/>
                  <a:pt x="40441" y="46521"/>
                </a:cubicBezTo>
                <a:close/>
                <a:moveTo>
                  <a:pt x="36467" y="48133"/>
                </a:moveTo>
                <a:lnTo>
                  <a:pt x="36467" y="48133"/>
                </a:lnTo>
                <a:cubicBezTo>
                  <a:pt x="36437" y="48157"/>
                  <a:pt x="36412" y="48170"/>
                  <a:pt x="36385" y="48170"/>
                </a:cubicBezTo>
                <a:cubicBezTo>
                  <a:pt x="36384" y="48170"/>
                  <a:pt x="36383" y="48170"/>
                  <a:pt x="36382" y="48170"/>
                </a:cubicBezTo>
                <a:lnTo>
                  <a:pt x="36382" y="48170"/>
                </a:lnTo>
                <a:cubicBezTo>
                  <a:pt x="36407" y="48168"/>
                  <a:pt x="36433" y="48156"/>
                  <a:pt x="36467" y="48133"/>
                </a:cubicBezTo>
                <a:close/>
                <a:moveTo>
                  <a:pt x="36410" y="48274"/>
                </a:moveTo>
                <a:cubicBezTo>
                  <a:pt x="36413" y="48275"/>
                  <a:pt x="36416" y="48276"/>
                  <a:pt x="36419" y="48277"/>
                </a:cubicBezTo>
                <a:cubicBezTo>
                  <a:pt x="36387" y="48309"/>
                  <a:pt x="36356" y="48325"/>
                  <a:pt x="36324" y="48356"/>
                </a:cubicBezTo>
                <a:lnTo>
                  <a:pt x="36324" y="48356"/>
                </a:lnTo>
                <a:cubicBezTo>
                  <a:pt x="36353" y="48328"/>
                  <a:pt x="36381" y="48312"/>
                  <a:pt x="36410" y="48274"/>
                </a:cubicBezTo>
                <a:close/>
                <a:moveTo>
                  <a:pt x="36419" y="47367"/>
                </a:moveTo>
                <a:cubicBezTo>
                  <a:pt x="36292" y="47447"/>
                  <a:pt x="36212" y="47623"/>
                  <a:pt x="36196" y="47798"/>
                </a:cubicBezTo>
                <a:lnTo>
                  <a:pt x="36212" y="47798"/>
                </a:lnTo>
                <a:cubicBezTo>
                  <a:pt x="36212" y="47798"/>
                  <a:pt x="36228" y="47814"/>
                  <a:pt x="36276" y="47830"/>
                </a:cubicBezTo>
                <a:cubicBezTo>
                  <a:pt x="36228" y="47814"/>
                  <a:pt x="36212" y="47798"/>
                  <a:pt x="36196" y="47798"/>
                </a:cubicBezTo>
                <a:cubicBezTo>
                  <a:pt x="36196" y="47830"/>
                  <a:pt x="36196" y="47862"/>
                  <a:pt x="36196" y="47894"/>
                </a:cubicBezTo>
                <a:cubicBezTo>
                  <a:pt x="36212" y="47878"/>
                  <a:pt x="36244" y="47862"/>
                  <a:pt x="36276" y="47830"/>
                </a:cubicBezTo>
                <a:lnTo>
                  <a:pt x="36276" y="47830"/>
                </a:lnTo>
                <a:cubicBezTo>
                  <a:pt x="36244" y="47862"/>
                  <a:pt x="36228" y="47878"/>
                  <a:pt x="36196" y="47894"/>
                </a:cubicBezTo>
                <a:cubicBezTo>
                  <a:pt x="36196" y="47958"/>
                  <a:pt x="36196" y="48006"/>
                  <a:pt x="36212" y="48053"/>
                </a:cubicBezTo>
                <a:cubicBezTo>
                  <a:pt x="36247" y="48053"/>
                  <a:pt x="36283" y="48056"/>
                  <a:pt x="36317" y="48056"/>
                </a:cubicBezTo>
                <a:lnTo>
                  <a:pt x="36317" y="48056"/>
                </a:lnTo>
                <a:cubicBezTo>
                  <a:pt x="36316" y="48056"/>
                  <a:pt x="36315" y="48056"/>
                  <a:pt x="36314" y="48056"/>
                </a:cubicBezTo>
                <a:cubicBezTo>
                  <a:pt x="36281" y="48056"/>
                  <a:pt x="36247" y="48054"/>
                  <a:pt x="36212" y="48054"/>
                </a:cubicBezTo>
                <a:lnTo>
                  <a:pt x="36212" y="48054"/>
                </a:lnTo>
                <a:cubicBezTo>
                  <a:pt x="36212" y="48054"/>
                  <a:pt x="36212" y="48054"/>
                  <a:pt x="36212" y="48053"/>
                </a:cubicBezTo>
                <a:lnTo>
                  <a:pt x="36212" y="48053"/>
                </a:lnTo>
                <a:cubicBezTo>
                  <a:pt x="36212" y="48054"/>
                  <a:pt x="36212" y="48054"/>
                  <a:pt x="36212" y="48054"/>
                </a:cubicBezTo>
                <a:lnTo>
                  <a:pt x="36212" y="48054"/>
                </a:lnTo>
                <a:cubicBezTo>
                  <a:pt x="36206" y="48054"/>
                  <a:pt x="36201" y="48053"/>
                  <a:pt x="36196" y="48053"/>
                </a:cubicBezTo>
                <a:cubicBezTo>
                  <a:pt x="36201" y="48059"/>
                  <a:pt x="36207" y="48063"/>
                  <a:pt x="36212" y="48068"/>
                </a:cubicBezTo>
                <a:lnTo>
                  <a:pt x="36212" y="48068"/>
                </a:lnTo>
                <a:cubicBezTo>
                  <a:pt x="36216" y="48129"/>
                  <a:pt x="36245" y="48201"/>
                  <a:pt x="36260" y="48245"/>
                </a:cubicBezTo>
                <a:cubicBezTo>
                  <a:pt x="36292" y="48277"/>
                  <a:pt x="36308" y="48325"/>
                  <a:pt x="36323" y="48357"/>
                </a:cubicBezTo>
                <a:cubicBezTo>
                  <a:pt x="36403" y="48437"/>
                  <a:pt x="36483" y="48484"/>
                  <a:pt x="36595" y="48500"/>
                </a:cubicBezTo>
                <a:cubicBezTo>
                  <a:pt x="36643" y="48484"/>
                  <a:pt x="36675" y="48452"/>
                  <a:pt x="36722" y="48405"/>
                </a:cubicBezTo>
                <a:cubicBezTo>
                  <a:pt x="36754" y="48357"/>
                  <a:pt x="36786" y="48293"/>
                  <a:pt x="36818" y="48213"/>
                </a:cubicBezTo>
                <a:cubicBezTo>
                  <a:pt x="36818" y="48181"/>
                  <a:pt x="36818" y="48133"/>
                  <a:pt x="36834" y="48085"/>
                </a:cubicBezTo>
                <a:cubicBezTo>
                  <a:pt x="36834" y="48053"/>
                  <a:pt x="36834" y="48038"/>
                  <a:pt x="36834" y="48006"/>
                </a:cubicBezTo>
                <a:cubicBezTo>
                  <a:pt x="36834" y="47926"/>
                  <a:pt x="36834" y="47862"/>
                  <a:pt x="36818" y="47798"/>
                </a:cubicBezTo>
                <a:cubicBezTo>
                  <a:pt x="36786" y="47655"/>
                  <a:pt x="36706" y="47511"/>
                  <a:pt x="36611" y="47447"/>
                </a:cubicBezTo>
                <a:cubicBezTo>
                  <a:pt x="36547" y="47399"/>
                  <a:pt x="36499" y="47367"/>
                  <a:pt x="36419" y="47367"/>
                </a:cubicBezTo>
                <a:close/>
                <a:moveTo>
                  <a:pt x="38006" y="48591"/>
                </a:moveTo>
                <a:lnTo>
                  <a:pt x="38006" y="48591"/>
                </a:lnTo>
                <a:cubicBezTo>
                  <a:pt x="37992" y="48625"/>
                  <a:pt x="37977" y="48650"/>
                  <a:pt x="37951" y="48676"/>
                </a:cubicBezTo>
                <a:cubicBezTo>
                  <a:pt x="37967" y="48676"/>
                  <a:pt x="37967" y="48676"/>
                  <a:pt x="37983" y="48660"/>
                </a:cubicBezTo>
                <a:cubicBezTo>
                  <a:pt x="37995" y="48648"/>
                  <a:pt x="37998" y="48618"/>
                  <a:pt x="38006" y="48591"/>
                </a:cubicBezTo>
                <a:close/>
                <a:moveTo>
                  <a:pt x="37872" y="48035"/>
                </a:moveTo>
                <a:cubicBezTo>
                  <a:pt x="37741" y="48035"/>
                  <a:pt x="37659" y="48097"/>
                  <a:pt x="37616" y="48197"/>
                </a:cubicBezTo>
                <a:cubicBezTo>
                  <a:pt x="37568" y="48325"/>
                  <a:pt x="37600" y="48500"/>
                  <a:pt x="37680" y="48612"/>
                </a:cubicBezTo>
                <a:cubicBezTo>
                  <a:pt x="37726" y="48658"/>
                  <a:pt x="37788" y="48695"/>
                  <a:pt x="37861" y="48695"/>
                </a:cubicBezTo>
                <a:cubicBezTo>
                  <a:pt x="37889" y="48695"/>
                  <a:pt x="37920" y="48689"/>
                  <a:pt x="37951" y="48676"/>
                </a:cubicBezTo>
                <a:cubicBezTo>
                  <a:pt x="37965" y="48648"/>
                  <a:pt x="37991" y="48621"/>
                  <a:pt x="38008" y="48583"/>
                </a:cubicBezTo>
                <a:lnTo>
                  <a:pt x="38008" y="48583"/>
                </a:lnTo>
                <a:cubicBezTo>
                  <a:pt x="38007" y="48585"/>
                  <a:pt x="38006" y="48588"/>
                  <a:pt x="38006" y="48591"/>
                </a:cubicBezTo>
                <a:lnTo>
                  <a:pt x="38006" y="48591"/>
                </a:lnTo>
                <a:cubicBezTo>
                  <a:pt x="38009" y="48583"/>
                  <a:pt x="38012" y="48574"/>
                  <a:pt x="38015" y="48564"/>
                </a:cubicBezTo>
                <a:lnTo>
                  <a:pt x="38015" y="48564"/>
                </a:lnTo>
                <a:cubicBezTo>
                  <a:pt x="38013" y="48571"/>
                  <a:pt x="38011" y="48577"/>
                  <a:pt x="38008" y="48583"/>
                </a:cubicBezTo>
                <a:lnTo>
                  <a:pt x="38008" y="48583"/>
                </a:lnTo>
                <a:cubicBezTo>
                  <a:pt x="38010" y="48576"/>
                  <a:pt x="38012" y="48570"/>
                  <a:pt x="38015" y="48564"/>
                </a:cubicBezTo>
                <a:lnTo>
                  <a:pt x="38015" y="48564"/>
                </a:lnTo>
                <a:cubicBezTo>
                  <a:pt x="38015" y="48564"/>
                  <a:pt x="38015" y="48564"/>
                  <a:pt x="38015" y="48564"/>
                </a:cubicBezTo>
                <a:cubicBezTo>
                  <a:pt x="38015" y="48500"/>
                  <a:pt x="38015" y="48437"/>
                  <a:pt x="37999" y="48357"/>
                </a:cubicBezTo>
                <a:cubicBezTo>
                  <a:pt x="37999" y="48293"/>
                  <a:pt x="37983" y="48229"/>
                  <a:pt x="37967" y="48165"/>
                </a:cubicBezTo>
                <a:cubicBezTo>
                  <a:pt x="37951" y="48117"/>
                  <a:pt x="37935" y="48085"/>
                  <a:pt x="37919" y="48038"/>
                </a:cubicBezTo>
                <a:cubicBezTo>
                  <a:pt x="37903" y="48036"/>
                  <a:pt x="37887" y="48035"/>
                  <a:pt x="37872" y="4803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8"/>
          <p:cNvSpPr/>
          <p:nvPr/>
        </p:nvSpPr>
        <p:spPr>
          <a:xfrm rot="-10673763">
            <a:off x="6729941" y="-588502"/>
            <a:ext cx="2798453" cy="1365686"/>
          </a:xfrm>
          <a:custGeom>
            <a:avLst/>
            <a:gdLst/>
            <a:ahLst/>
            <a:cxnLst/>
            <a:rect l="l" t="t" r="r" b="b"/>
            <a:pathLst>
              <a:path w="70732" h="37711" extrusionOk="0">
                <a:moveTo>
                  <a:pt x="58509" y="21947"/>
                </a:moveTo>
                <a:cubicBezTo>
                  <a:pt x="58515" y="21947"/>
                  <a:pt x="58520" y="21947"/>
                  <a:pt x="58526" y="21948"/>
                </a:cubicBezTo>
                <a:lnTo>
                  <a:pt x="58526" y="21948"/>
                </a:lnTo>
                <a:cubicBezTo>
                  <a:pt x="58700" y="21948"/>
                  <a:pt x="58873" y="21950"/>
                  <a:pt x="59047" y="21953"/>
                </a:cubicBezTo>
                <a:lnTo>
                  <a:pt x="59047" y="21953"/>
                </a:lnTo>
                <a:cubicBezTo>
                  <a:pt x="59562" y="21953"/>
                  <a:pt x="59206" y="21950"/>
                  <a:pt x="58509" y="21947"/>
                </a:cubicBezTo>
                <a:close/>
                <a:moveTo>
                  <a:pt x="11644" y="1"/>
                </a:moveTo>
                <a:cubicBezTo>
                  <a:pt x="9937" y="1"/>
                  <a:pt x="8226" y="443"/>
                  <a:pt x="6799" y="1350"/>
                </a:cubicBezTo>
                <a:lnTo>
                  <a:pt x="4229" y="1126"/>
                </a:lnTo>
                <a:cubicBezTo>
                  <a:pt x="2729" y="2116"/>
                  <a:pt x="2043" y="3855"/>
                  <a:pt x="1628" y="5515"/>
                </a:cubicBezTo>
                <a:cubicBezTo>
                  <a:pt x="0" y="12122"/>
                  <a:pt x="1421" y="18985"/>
                  <a:pt x="3192" y="25512"/>
                </a:cubicBezTo>
                <a:cubicBezTo>
                  <a:pt x="4214" y="29278"/>
                  <a:pt x="5395" y="33109"/>
                  <a:pt x="7693" y="36332"/>
                </a:cubicBezTo>
                <a:cubicBezTo>
                  <a:pt x="8012" y="36795"/>
                  <a:pt x="8379" y="37242"/>
                  <a:pt x="8890" y="37481"/>
                </a:cubicBezTo>
                <a:cubicBezTo>
                  <a:pt x="9252" y="37658"/>
                  <a:pt x="9653" y="37710"/>
                  <a:pt x="10064" y="37710"/>
                </a:cubicBezTo>
                <a:cubicBezTo>
                  <a:pt x="10357" y="37710"/>
                  <a:pt x="10655" y="37684"/>
                  <a:pt x="10948" y="37657"/>
                </a:cubicBezTo>
                <a:cubicBezTo>
                  <a:pt x="31041" y="35854"/>
                  <a:pt x="51261" y="34034"/>
                  <a:pt x="70732" y="28863"/>
                </a:cubicBezTo>
                <a:cubicBezTo>
                  <a:pt x="69343" y="25608"/>
                  <a:pt x="66183" y="23070"/>
                  <a:pt x="62513" y="22288"/>
                </a:cubicBezTo>
                <a:cubicBezTo>
                  <a:pt x="61379" y="22053"/>
                  <a:pt x="60218" y="21973"/>
                  <a:pt x="59047" y="21953"/>
                </a:cubicBezTo>
                <a:lnTo>
                  <a:pt x="59047" y="21953"/>
                </a:lnTo>
                <a:cubicBezTo>
                  <a:pt x="58993" y="21953"/>
                  <a:pt x="58931" y="21953"/>
                  <a:pt x="58858" y="21953"/>
                </a:cubicBezTo>
                <a:cubicBezTo>
                  <a:pt x="58747" y="21953"/>
                  <a:pt x="58636" y="21951"/>
                  <a:pt x="58526" y="21948"/>
                </a:cubicBezTo>
                <a:lnTo>
                  <a:pt x="58526" y="21948"/>
                </a:lnTo>
                <a:cubicBezTo>
                  <a:pt x="58457" y="21947"/>
                  <a:pt x="58389" y="21947"/>
                  <a:pt x="58320" y="21947"/>
                </a:cubicBezTo>
                <a:cubicBezTo>
                  <a:pt x="57377" y="21947"/>
                  <a:pt x="56429" y="21972"/>
                  <a:pt x="55487" y="21972"/>
                </a:cubicBezTo>
                <a:cubicBezTo>
                  <a:pt x="55301" y="21972"/>
                  <a:pt x="55117" y="21971"/>
                  <a:pt x="54932" y="21969"/>
                </a:cubicBezTo>
                <a:cubicBezTo>
                  <a:pt x="53851" y="21949"/>
                  <a:pt x="54869" y="21943"/>
                  <a:pt x="56192" y="21943"/>
                </a:cubicBezTo>
                <a:cubicBezTo>
                  <a:pt x="56984" y="21943"/>
                  <a:pt x="57884" y="21945"/>
                  <a:pt x="58509" y="21947"/>
                </a:cubicBezTo>
                <a:lnTo>
                  <a:pt x="58509" y="21947"/>
                </a:lnTo>
                <a:cubicBezTo>
                  <a:pt x="50190" y="21691"/>
                  <a:pt x="44411" y="13474"/>
                  <a:pt x="41861" y="10830"/>
                </a:cubicBezTo>
                <a:cubicBezTo>
                  <a:pt x="39903" y="8770"/>
                  <a:pt x="36892" y="7905"/>
                  <a:pt x="33884" y="7905"/>
                </a:cubicBezTo>
                <a:cubicBezTo>
                  <a:pt x="33116" y="7905"/>
                  <a:pt x="32349" y="7962"/>
                  <a:pt x="31600" y="8069"/>
                </a:cubicBezTo>
                <a:cubicBezTo>
                  <a:pt x="29831" y="8317"/>
                  <a:pt x="28003" y="8805"/>
                  <a:pt x="26256" y="8805"/>
                </a:cubicBezTo>
                <a:cubicBezTo>
                  <a:pt x="25418" y="8805"/>
                  <a:pt x="24598" y="8693"/>
                  <a:pt x="23811" y="8388"/>
                </a:cubicBezTo>
                <a:cubicBezTo>
                  <a:pt x="20939" y="7271"/>
                  <a:pt x="19790" y="4095"/>
                  <a:pt x="17539" y="2100"/>
                </a:cubicBezTo>
                <a:cubicBezTo>
                  <a:pt x="15976" y="715"/>
                  <a:pt x="13814" y="1"/>
                  <a:pt x="116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9" name="Google Shape;599;p18"/>
          <p:cNvGrpSpPr/>
          <p:nvPr/>
        </p:nvGrpSpPr>
        <p:grpSpPr>
          <a:xfrm rot="-296551">
            <a:off x="-310263" y="4088733"/>
            <a:ext cx="1007886" cy="1289849"/>
            <a:chOff x="3498623" y="4053383"/>
            <a:chExt cx="1073371" cy="1373653"/>
          </a:xfrm>
        </p:grpSpPr>
        <p:sp>
          <p:nvSpPr>
            <p:cNvPr id="600" name="Google Shape;600;p18"/>
            <p:cNvSpPr/>
            <p:nvPr/>
          </p:nvSpPr>
          <p:spPr>
            <a:xfrm rot="8944938">
              <a:off x="3876543" y="4166213"/>
              <a:ext cx="593915" cy="559478"/>
            </a:xfrm>
            <a:custGeom>
              <a:avLst/>
              <a:gdLst/>
              <a:ahLst/>
              <a:cxnLst/>
              <a:rect l="l" t="t" r="r" b="b"/>
              <a:pathLst>
                <a:path w="10917" h="10284" extrusionOk="0">
                  <a:moveTo>
                    <a:pt x="4873" y="1"/>
                  </a:moveTo>
                  <a:cubicBezTo>
                    <a:pt x="4309" y="1"/>
                    <a:pt x="3745" y="85"/>
                    <a:pt x="3208" y="259"/>
                  </a:cubicBezTo>
                  <a:cubicBezTo>
                    <a:pt x="2107" y="610"/>
                    <a:pt x="1150" y="1280"/>
                    <a:pt x="304" y="2046"/>
                  </a:cubicBezTo>
                  <a:cubicBezTo>
                    <a:pt x="144" y="2190"/>
                    <a:pt x="1" y="2349"/>
                    <a:pt x="16" y="2557"/>
                  </a:cubicBezTo>
                  <a:cubicBezTo>
                    <a:pt x="16" y="2652"/>
                    <a:pt x="64" y="2732"/>
                    <a:pt x="112" y="2812"/>
                  </a:cubicBezTo>
                  <a:cubicBezTo>
                    <a:pt x="288" y="3115"/>
                    <a:pt x="463" y="3419"/>
                    <a:pt x="639" y="3738"/>
                  </a:cubicBezTo>
                  <a:cubicBezTo>
                    <a:pt x="700" y="3848"/>
                    <a:pt x="817" y="3967"/>
                    <a:pt x="926" y="3967"/>
                  </a:cubicBezTo>
                  <a:cubicBezTo>
                    <a:pt x="959" y="3967"/>
                    <a:pt x="992" y="3955"/>
                    <a:pt x="1022" y="3929"/>
                  </a:cubicBezTo>
                  <a:lnTo>
                    <a:pt x="1022" y="3929"/>
                  </a:lnTo>
                  <a:cubicBezTo>
                    <a:pt x="910" y="4073"/>
                    <a:pt x="910" y="4280"/>
                    <a:pt x="1022" y="4424"/>
                  </a:cubicBezTo>
                  <a:cubicBezTo>
                    <a:pt x="1437" y="4376"/>
                    <a:pt x="1804" y="4121"/>
                    <a:pt x="2155" y="3881"/>
                  </a:cubicBezTo>
                  <a:cubicBezTo>
                    <a:pt x="3432" y="3035"/>
                    <a:pt x="4836" y="2397"/>
                    <a:pt x="6320" y="2014"/>
                  </a:cubicBezTo>
                  <a:lnTo>
                    <a:pt x="6320" y="2014"/>
                  </a:lnTo>
                  <a:cubicBezTo>
                    <a:pt x="4661" y="2812"/>
                    <a:pt x="3097" y="3817"/>
                    <a:pt x="1676" y="4983"/>
                  </a:cubicBezTo>
                  <a:cubicBezTo>
                    <a:pt x="1469" y="5158"/>
                    <a:pt x="1245" y="5350"/>
                    <a:pt x="1150" y="5589"/>
                  </a:cubicBezTo>
                  <a:cubicBezTo>
                    <a:pt x="1038" y="5844"/>
                    <a:pt x="1086" y="6179"/>
                    <a:pt x="1325" y="6339"/>
                  </a:cubicBezTo>
                  <a:cubicBezTo>
                    <a:pt x="1405" y="6387"/>
                    <a:pt x="1501" y="6403"/>
                    <a:pt x="1581" y="6483"/>
                  </a:cubicBezTo>
                  <a:cubicBezTo>
                    <a:pt x="1644" y="6547"/>
                    <a:pt x="1676" y="6658"/>
                    <a:pt x="1724" y="6738"/>
                  </a:cubicBezTo>
                  <a:cubicBezTo>
                    <a:pt x="1814" y="6902"/>
                    <a:pt x="2015" y="7011"/>
                    <a:pt x="2211" y="7011"/>
                  </a:cubicBezTo>
                  <a:cubicBezTo>
                    <a:pt x="2224" y="7011"/>
                    <a:pt x="2238" y="7010"/>
                    <a:pt x="2251" y="7009"/>
                  </a:cubicBezTo>
                  <a:lnTo>
                    <a:pt x="2251" y="7009"/>
                  </a:lnTo>
                  <a:cubicBezTo>
                    <a:pt x="2123" y="7201"/>
                    <a:pt x="2187" y="7472"/>
                    <a:pt x="2378" y="7600"/>
                  </a:cubicBezTo>
                  <a:cubicBezTo>
                    <a:pt x="2452" y="7649"/>
                    <a:pt x="2540" y="7672"/>
                    <a:pt x="2627" y="7672"/>
                  </a:cubicBezTo>
                  <a:cubicBezTo>
                    <a:pt x="2767" y="7672"/>
                    <a:pt x="2906" y="7612"/>
                    <a:pt x="2985" y="7504"/>
                  </a:cubicBezTo>
                  <a:lnTo>
                    <a:pt x="2985" y="7504"/>
                  </a:lnTo>
                  <a:cubicBezTo>
                    <a:pt x="2969" y="7616"/>
                    <a:pt x="2953" y="7727"/>
                    <a:pt x="2969" y="7839"/>
                  </a:cubicBezTo>
                  <a:cubicBezTo>
                    <a:pt x="2969" y="8020"/>
                    <a:pt x="3124" y="8156"/>
                    <a:pt x="3290" y="8156"/>
                  </a:cubicBezTo>
                  <a:cubicBezTo>
                    <a:pt x="3343" y="8156"/>
                    <a:pt x="3397" y="8142"/>
                    <a:pt x="3448" y="8111"/>
                  </a:cubicBezTo>
                  <a:cubicBezTo>
                    <a:pt x="4006" y="7823"/>
                    <a:pt x="4469" y="7360"/>
                    <a:pt x="4916" y="6898"/>
                  </a:cubicBezTo>
                  <a:cubicBezTo>
                    <a:pt x="5953" y="5828"/>
                    <a:pt x="6991" y="4759"/>
                    <a:pt x="7964" y="3626"/>
                  </a:cubicBezTo>
                  <a:lnTo>
                    <a:pt x="7964" y="3626"/>
                  </a:lnTo>
                  <a:cubicBezTo>
                    <a:pt x="7485" y="5126"/>
                    <a:pt x="6320" y="6307"/>
                    <a:pt x="5315" y="7536"/>
                  </a:cubicBezTo>
                  <a:cubicBezTo>
                    <a:pt x="5092" y="7807"/>
                    <a:pt x="4868" y="8111"/>
                    <a:pt x="4884" y="8462"/>
                  </a:cubicBezTo>
                  <a:cubicBezTo>
                    <a:pt x="4884" y="8740"/>
                    <a:pt x="5145" y="8998"/>
                    <a:pt x="5396" y="8998"/>
                  </a:cubicBezTo>
                  <a:cubicBezTo>
                    <a:pt x="5461" y="8998"/>
                    <a:pt x="5527" y="8980"/>
                    <a:pt x="5586" y="8940"/>
                  </a:cubicBezTo>
                  <a:lnTo>
                    <a:pt x="5586" y="8940"/>
                  </a:lnTo>
                  <a:cubicBezTo>
                    <a:pt x="5427" y="9100"/>
                    <a:pt x="5522" y="9403"/>
                    <a:pt x="5730" y="9515"/>
                  </a:cubicBezTo>
                  <a:cubicBezTo>
                    <a:pt x="5810" y="9562"/>
                    <a:pt x="5902" y="9581"/>
                    <a:pt x="5998" y="9581"/>
                  </a:cubicBezTo>
                  <a:cubicBezTo>
                    <a:pt x="6131" y="9581"/>
                    <a:pt x="6271" y="9545"/>
                    <a:pt x="6400" y="9499"/>
                  </a:cubicBezTo>
                  <a:cubicBezTo>
                    <a:pt x="6400" y="9659"/>
                    <a:pt x="6432" y="9818"/>
                    <a:pt x="6480" y="9978"/>
                  </a:cubicBezTo>
                  <a:cubicBezTo>
                    <a:pt x="6538" y="10165"/>
                    <a:pt x="6725" y="10283"/>
                    <a:pt x="6915" y="10283"/>
                  </a:cubicBezTo>
                  <a:cubicBezTo>
                    <a:pt x="6984" y="10283"/>
                    <a:pt x="7054" y="10267"/>
                    <a:pt x="7118" y="10233"/>
                  </a:cubicBezTo>
                  <a:cubicBezTo>
                    <a:pt x="7661" y="9946"/>
                    <a:pt x="8060" y="9419"/>
                    <a:pt x="8411" y="8893"/>
                  </a:cubicBezTo>
                  <a:cubicBezTo>
                    <a:pt x="9752" y="6945"/>
                    <a:pt x="10917" y="4312"/>
                    <a:pt x="9337" y="2158"/>
                  </a:cubicBezTo>
                  <a:cubicBezTo>
                    <a:pt x="8316" y="777"/>
                    <a:pt x="6590" y="1"/>
                    <a:pt x="4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8"/>
            <p:cNvSpPr/>
            <p:nvPr/>
          </p:nvSpPr>
          <p:spPr>
            <a:xfrm rot="8944938">
              <a:off x="3955736" y="4239920"/>
              <a:ext cx="479289" cy="444580"/>
            </a:xfrm>
            <a:custGeom>
              <a:avLst/>
              <a:gdLst/>
              <a:ahLst/>
              <a:cxnLst/>
              <a:rect l="l" t="t" r="r" b="b"/>
              <a:pathLst>
                <a:path w="8810" h="8172" fill="none" extrusionOk="0">
                  <a:moveTo>
                    <a:pt x="8634" y="4006"/>
                  </a:moveTo>
                  <a:cubicBezTo>
                    <a:pt x="8810" y="4405"/>
                    <a:pt x="8666" y="4868"/>
                    <a:pt x="8507" y="5283"/>
                  </a:cubicBezTo>
                  <a:cubicBezTo>
                    <a:pt x="8140" y="6321"/>
                    <a:pt x="7709" y="7342"/>
                    <a:pt x="7006" y="8172"/>
                  </a:cubicBezTo>
                  <a:moveTo>
                    <a:pt x="7469" y="5395"/>
                  </a:moveTo>
                  <a:cubicBezTo>
                    <a:pt x="7836" y="4661"/>
                    <a:pt x="8076" y="3879"/>
                    <a:pt x="8171" y="3065"/>
                  </a:cubicBezTo>
                  <a:moveTo>
                    <a:pt x="5746" y="6704"/>
                  </a:moveTo>
                  <a:cubicBezTo>
                    <a:pt x="6224" y="6049"/>
                    <a:pt x="6576" y="5315"/>
                    <a:pt x="6799" y="4549"/>
                  </a:cubicBezTo>
                  <a:moveTo>
                    <a:pt x="5857" y="7932"/>
                  </a:moveTo>
                  <a:cubicBezTo>
                    <a:pt x="6240" y="7533"/>
                    <a:pt x="6576" y="7071"/>
                    <a:pt x="6847" y="6592"/>
                  </a:cubicBezTo>
                  <a:moveTo>
                    <a:pt x="7182" y="3831"/>
                  </a:moveTo>
                  <a:cubicBezTo>
                    <a:pt x="7342" y="3448"/>
                    <a:pt x="7453" y="3049"/>
                    <a:pt x="7533" y="2650"/>
                  </a:cubicBezTo>
                  <a:moveTo>
                    <a:pt x="4261" y="5363"/>
                  </a:moveTo>
                  <a:cubicBezTo>
                    <a:pt x="4884" y="4836"/>
                    <a:pt x="5458" y="4262"/>
                    <a:pt x="5985" y="3655"/>
                  </a:cubicBezTo>
                  <a:moveTo>
                    <a:pt x="7485" y="1788"/>
                  </a:moveTo>
                  <a:cubicBezTo>
                    <a:pt x="6416" y="2554"/>
                    <a:pt x="5363" y="3352"/>
                    <a:pt x="4341" y="4166"/>
                  </a:cubicBezTo>
                  <a:moveTo>
                    <a:pt x="7006" y="1293"/>
                  </a:moveTo>
                  <a:cubicBezTo>
                    <a:pt x="6607" y="1485"/>
                    <a:pt x="6208" y="1676"/>
                    <a:pt x="5809" y="1868"/>
                  </a:cubicBezTo>
                  <a:moveTo>
                    <a:pt x="4613" y="2666"/>
                  </a:moveTo>
                  <a:cubicBezTo>
                    <a:pt x="4293" y="2873"/>
                    <a:pt x="3974" y="3113"/>
                    <a:pt x="3671" y="3352"/>
                  </a:cubicBezTo>
                  <a:moveTo>
                    <a:pt x="3112" y="4613"/>
                  </a:moveTo>
                  <a:cubicBezTo>
                    <a:pt x="2793" y="4868"/>
                    <a:pt x="2458" y="5108"/>
                    <a:pt x="2139" y="5363"/>
                  </a:cubicBezTo>
                  <a:moveTo>
                    <a:pt x="2729" y="4070"/>
                  </a:moveTo>
                  <a:cubicBezTo>
                    <a:pt x="2219" y="4358"/>
                    <a:pt x="1756" y="4709"/>
                    <a:pt x="1341" y="5092"/>
                  </a:cubicBezTo>
                  <a:moveTo>
                    <a:pt x="2570" y="6113"/>
                  </a:moveTo>
                  <a:cubicBezTo>
                    <a:pt x="3065" y="5778"/>
                    <a:pt x="3543" y="5427"/>
                    <a:pt x="4006" y="5044"/>
                  </a:cubicBezTo>
                  <a:moveTo>
                    <a:pt x="3192" y="1341"/>
                  </a:moveTo>
                  <a:cubicBezTo>
                    <a:pt x="2745" y="1405"/>
                    <a:pt x="2314" y="1533"/>
                    <a:pt x="1899" y="1740"/>
                  </a:cubicBezTo>
                  <a:cubicBezTo>
                    <a:pt x="1676" y="1852"/>
                    <a:pt x="1469" y="1964"/>
                    <a:pt x="1261" y="2091"/>
                  </a:cubicBezTo>
                  <a:cubicBezTo>
                    <a:pt x="1149" y="2171"/>
                    <a:pt x="1038" y="2235"/>
                    <a:pt x="926" y="2299"/>
                  </a:cubicBezTo>
                  <a:moveTo>
                    <a:pt x="4581" y="1"/>
                  </a:moveTo>
                  <a:cubicBezTo>
                    <a:pt x="3575" y="112"/>
                    <a:pt x="2586" y="336"/>
                    <a:pt x="1628" y="655"/>
                  </a:cubicBezTo>
                  <a:moveTo>
                    <a:pt x="5347" y="623"/>
                  </a:moveTo>
                  <a:cubicBezTo>
                    <a:pt x="4804" y="575"/>
                    <a:pt x="4277" y="639"/>
                    <a:pt x="3767" y="799"/>
                  </a:cubicBezTo>
                  <a:moveTo>
                    <a:pt x="6671" y="432"/>
                  </a:moveTo>
                  <a:cubicBezTo>
                    <a:pt x="6304" y="224"/>
                    <a:pt x="5873" y="112"/>
                    <a:pt x="5458" y="112"/>
                  </a:cubicBezTo>
                  <a:moveTo>
                    <a:pt x="8634" y="3097"/>
                  </a:moveTo>
                  <a:cubicBezTo>
                    <a:pt x="8618" y="2826"/>
                    <a:pt x="8539" y="2554"/>
                    <a:pt x="8411" y="2299"/>
                  </a:cubicBezTo>
                  <a:moveTo>
                    <a:pt x="734" y="1517"/>
                  </a:moveTo>
                  <a:cubicBezTo>
                    <a:pt x="463" y="1597"/>
                    <a:pt x="208" y="1724"/>
                    <a:pt x="0" y="1916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8"/>
            <p:cNvSpPr/>
            <p:nvPr/>
          </p:nvSpPr>
          <p:spPr>
            <a:xfrm rot="8944938">
              <a:off x="4008418" y="4569906"/>
              <a:ext cx="217122" cy="232518"/>
            </a:xfrm>
            <a:custGeom>
              <a:avLst/>
              <a:gdLst/>
              <a:ahLst/>
              <a:cxnLst/>
              <a:rect l="l" t="t" r="r" b="b"/>
              <a:pathLst>
                <a:path w="3991" h="4274" extrusionOk="0">
                  <a:moveTo>
                    <a:pt x="969" y="1"/>
                  </a:moveTo>
                  <a:cubicBezTo>
                    <a:pt x="899" y="1"/>
                    <a:pt x="822" y="33"/>
                    <a:pt x="799" y="93"/>
                  </a:cubicBezTo>
                  <a:cubicBezTo>
                    <a:pt x="862" y="236"/>
                    <a:pt x="938" y="372"/>
                    <a:pt x="1028" y="498"/>
                  </a:cubicBezTo>
                  <a:lnTo>
                    <a:pt x="1028" y="498"/>
                  </a:lnTo>
                  <a:cubicBezTo>
                    <a:pt x="869" y="372"/>
                    <a:pt x="685" y="281"/>
                    <a:pt x="495" y="236"/>
                  </a:cubicBezTo>
                  <a:cubicBezTo>
                    <a:pt x="439" y="224"/>
                    <a:pt x="378" y="214"/>
                    <a:pt x="319" y="214"/>
                  </a:cubicBezTo>
                  <a:cubicBezTo>
                    <a:pt x="227" y="214"/>
                    <a:pt x="139" y="238"/>
                    <a:pt x="80" y="316"/>
                  </a:cubicBezTo>
                  <a:cubicBezTo>
                    <a:pt x="1" y="412"/>
                    <a:pt x="17" y="555"/>
                    <a:pt x="96" y="667"/>
                  </a:cubicBezTo>
                  <a:cubicBezTo>
                    <a:pt x="160" y="779"/>
                    <a:pt x="272" y="843"/>
                    <a:pt x="384" y="907"/>
                  </a:cubicBezTo>
                  <a:cubicBezTo>
                    <a:pt x="751" y="1130"/>
                    <a:pt x="1118" y="1369"/>
                    <a:pt x="1485" y="1593"/>
                  </a:cubicBezTo>
                  <a:cubicBezTo>
                    <a:pt x="1293" y="1513"/>
                    <a:pt x="1070" y="1481"/>
                    <a:pt x="862" y="1481"/>
                  </a:cubicBezTo>
                  <a:cubicBezTo>
                    <a:pt x="839" y="1479"/>
                    <a:pt x="816" y="1477"/>
                    <a:pt x="793" y="1477"/>
                  </a:cubicBezTo>
                  <a:cubicBezTo>
                    <a:pt x="673" y="1477"/>
                    <a:pt x="560" y="1513"/>
                    <a:pt x="479" y="1593"/>
                  </a:cubicBezTo>
                  <a:cubicBezTo>
                    <a:pt x="368" y="1689"/>
                    <a:pt x="368" y="1880"/>
                    <a:pt x="495" y="1944"/>
                  </a:cubicBezTo>
                  <a:cubicBezTo>
                    <a:pt x="533" y="1963"/>
                    <a:pt x="576" y="1970"/>
                    <a:pt x="621" y="1970"/>
                  </a:cubicBezTo>
                  <a:cubicBezTo>
                    <a:pt x="653" y="1970"/>
                    <a:pt x="686" y="1966"/>
                    <a:pt x="719" y="1960"/>
                  </a:cubicBezTo>
                  <a:cubicBezTo>
                    <a:pt x="862" y="1928"/>
                    <a:pt x="1309" y="1880"/>
                    <a:pt x="1453" y="1848"/>
                  </a:cubicBezTo>
                  <a:lnTo>
                    <a:pt x="1453" y="1848"/>
                  </a:lnTo>
                  <a:cubicBezTo>
                    <a:pt x="1261" y="1992"/>
                    <a:pt x="767" y="2151"/>
                    <a:pt x="591" y="2295"/>
                  </a:cubicBezTo>
                  <a:cubicBezTo>
                    <a:pt x="495" y="2359"/>
                    <a:pt x="416" y="2439"/>
                    <a:pt x="384" y="2534"/>
                  </a:cubicBezTo>
                  <a:cubicBezTo>
                    <a:pt x="339" y="2768"/>
                    <a:pt x="542" y="2839"/>
                    <a:pt x="734" y="2839"/>
                  </a:cubicBezTo>
                  <a:cubicBezTo>
                    <a:pt x="818" y="2839"/>
                    <a:pt x="900" y="2825"/>
                    <a:pt x="958" y="2806"/>
                  </a:cubicBezTo>
                  <a:cubicBezTo>
                    <a:pt x="1073" y="2749"/>
                    <a:pt x="1597" y="2422"/>
                    <a:pt x="1705" y="2355"/>
                  </a:cubicBezTo>
                  <a:lnTo>
                    <a:pt x="1705" y="2355"/>
                  </a:lnTo>
                  <a:cubicBezTo>
                    <a:pt x="1588" y="2511"/>
                    <a:pt x="1072" y="3925"/>
                    <a:pt x="1501" y="4146"/>
                  </a:cubicBezTo>
                  <a:cubicBezTo>
                    <a:pt x="1512" y="4152"/>
                    <a:pt x="1523" y="4155"/>
                    <a:pt x="1534" y="4155"/>
                  </a:cubicBezTo>
                  <a:cubicBezTo>
                    <a:pt x="1750" y="4155"/>
                    <a:pt x="2001" y="3018"/>
                    <a:pt x="2107" y="2806"/>
                  </a:cubicBezTo>
                  <a:cubicBezTo>
                    <a:pt x="2123" y="3348"/>
                    <a:pt x="2379" y="3859"/>
                    <a:pt x="2778" y="4210"/>
                  </a:cubicBezTo>
                  <a:cubicBezTo>
                    <a:pt x="2809" y="4242"/>
                    <a:pt x="2841" y="4274"/>
                    <a:pt x="2889" y="4274"/>
                  </a:cubicBezTo>
                  <a:cubicBezTo>
                    <a:pt x="2985" y="4258"/>
                    <a:pt x="3017" y="4146"/>
                    <a:pt x="3017" y="4066"/>
                  </a:cubicBezTo>
                  <a:cubicBezTo>
                    <a:pt x="3033" y="3604"/>
                    <a:pt x="2825" y="3173"/>
                    <a:pt x="2618" y="2774"/>
                  </a:cubicBezTo>
                  <a:lnTo>
                    <a:pt x="2618" y="2774"/>
                  </a:lnTo>
                  <a:cubicBezTo>
                    <a:pt x="2857" y="3125"/>
                    <a:pt x="3113" y="3476"/>
                    <a:pt x="3368" y="3843"/>
                  </a:cubicBezTo>
                  <a:cubicBezTo>
                    <a:pt x="3416" y="3923"/>
                    <a:pt x="3480" y="4003"/>
                    <a:pt x="3575" y="4066"/>
                  </a:cubicBezTo>
                  <a:cubicBezTo>
                    <a:pt x="3618" y="4092"/>
                    <a:pt x="3670" y="4109"/>
                    <a:pt x="3724" y="4109"/>
                  </a:cubicBezTo>
                  <a:cubicBezTo>
                    <a:pt x="3770" y="4109"/>
                    <a:pt x="3818" y="4096"/>
                    <a:pt x="3863" y="4066"/>
                  </a:cubicBezTo>
                  <a:cubicBezTo>
                    <a:pt x="3990" y="3987"/>
                    <a:pt x="3959" y="3779"/>
                    <a:pt x="3895" y="3620"/>
                  </a:cubicBezTo>
                  <a:cubicBezTo>
                    <a:pt x="3607" y="2933"/>
                    <a:pt x="3001" y="2455"/>
                    <a:pt x="2554" y="1864"/>
                  </a:cubicBezTo>
                  <a:cubicBezTo>
                    <a:pt x="2267" y="1465"/>
                    <a:pt x="2043" y="1050"/>
                    <a:pt x="1740" y="667"/>
                  </a:cubicBezTo>
                  <a:cubicBezTo>
                    <a:pt x="1597" y="492"/>
                    <a:pt x="1437" y="332"/>
                    <a:pt x="1277" y="172"/>
                  </a:cubicBezTo>
                  <a:cubicBezTo>
                    <a:pt x="1214" y="109"/>
                    <a:pt x="1134" y="45"/>
                    <a:pt x="1038" y="13"/>
                  </a:cubicBezTo>
                  <a:cubicBezTo>
                    <a:pt x="1017" y="5"/>
                    <a:pt x="994" y="1"/>
                    <a:pt x="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8"/>
            <p:cNvSpPr/>
            <p:nvPr/>
          </p:nvSpPr>
          <p:spPr>
            <a:xfrm rot="8944938">
              <a:off x="3558227" y="4835882"/>
              <a:ext cx="731065" cy="434189"/>
            </a:xfrm>
            <a:custGeom>
              <a:avLst/>
              <a:gdLst/>
              <a:ahLst/>
              <a:cxnLst/>
              <a:rect l="l" t="t" r="r" b="b"/>
              <a:pathLst>
                <a:path w="13438" h="7981" fill="none" extrusionOk="0">
                  <a:moveTo>
                    <a:pt x="0" y="7980"/>
                  </a:moveTo>
                  <a:cubicBezTo>
                    <a:pt x="3719" y="4246"/>
                    <a:pt x="8395" y="1469"/>
                    <a:pt x="13438" y="1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18"/>
          <p:cNvGrpSpPr/>
          <p:nvPr/>
        </p:nvGrpSpPr>
        <p:grpSpPr>
          <a:xfrm rot="10800000">
            <a:off x="6118515" y="4135696"/>
            <a:ext cx="3985471" cy="2486959"/>
            <a:chOff x="-668393" y="-708062"/>
            <a:chExt cx="3159812" cy="1971742"/>
          </a:xfrm>
        </p:grpSpPr>
        <p:sp>
          <p:nvSpPr>
            <p:cNvPr id="605" name="Google Shape;605;p18"/>
            <p:cNvSpPr/>
            <p:nvPr/>
          </p:nvSpPr>
          <p:spPr>
            <a:xfrm rot="9574472" flipH="1">
              <a:off x="-590991" y="-214669"/>
              <a:ext cx="3005008" cy="984956"/>
            </a:xfrm>
            <a:custGeom>
              <a:avLst/>
              <a:gdLst/>
              <a:ahLst/>
              <a:cxnLst/>
              <a:rect l="l" t="t" r="r" b="b"/>
              <a:pathLst>
                <a:path w="95533" h="31313" fill="none" extrusionOk="0">
                  <a:moveTo>
                    <a:pt x="0" y="31313"/>
                  </a:moveTo>
                  <a:cubicBezTo>
                    <a:pt x="8475" y="22679"/>
                    <a:pt x="17141" y="13885"/>
                    <a:pt x="27913" y="8379"/>
                  </a:cubicBezTo>
                  <a:cubicBezTo>
                    <a:pt x="38127" y="3177"/>
                    <a:pt x="49697" y="1214"/>
                    <a:pt x="61156" y="607"/>
                  </a:cubicBezTo>
                  <a:cubicBezTo>
                    <a:pt x="72599" y="1"/>
                    <a:pt x="84074" y="671"/>
                    <a:pt x="95532" y="40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8"/>
            <p:cNvSpPr/>
            <p:nvPr/>
          </p:nvSpPr>
          <p:spPr>
            <a:xfrm rot="9574472" flipH="1">
              <a:off x="-476444" y="-176490"/>
              <a:ext cx="2664663" cy="771092"/>
            </a:xfrm>
            <a:custGeom>
              <a:avLst/>
              <a:gdLst/>
              <a:ahLst/>
              <a:cxnLst/>
              <a:rect l="l" t="t" r="r" b="b"/>
              <a:pathLst>
                <a:path w="84713" h="24514" fill="none" extrusionOk="0">
                  <a:moveTo>
                    <a:pt x="97" y="24513"/>
                  </a:moveTo>
                  <a:cubicBezTo>
                    <a:pt x="1" y="23747"/>
                    <a:pt x="655" y="23125"/>
                    <a:pt x="1262" y="22630"/>
                  </a:cubicBezTo>
                  <a:cubicBezTo>
                    <a:pt x="8364" y="16885"/>
                    <a:pt x="15848" y="11427"/>
                    <a:pt x="24291" y="7884"/>
                  </a:cubicBezTo>
                  <a:cubicBezTo>
                    <a:pt x="28759" y="6001"/>
                    <a:pt x="33467" y="4692"/>
                    <a:pt x="38207" y="3655"/>
                  </a:cubicBezTo>
                  <a:cubicBezTo>
                    <a:pt x="53448" y="351"/>
                    <a:pt x="69344" y="0"/>
                    <a:pt x="84713" y="2633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8"/>
            <p:cNvSpPr/>
            <p:nvPr/>
          </p:nvSpPr>
          <p:spPr>
            <a:xfrm rot="9574472" flipH="1">
              <a:off x="-425615" y="-247496"/>
              <a:ext cx="2618455" cy="639075"/>
            </a:xfrm>
            <a:custGeom>
              <a:avLst/>
              <a:gdLst/>
              <a:ahLst/>
              <a:cxnLst/>
              <a:rect l="l" t="t" r="r" b="b"/>
              <a:pathLst>
                <a:path w="83244" h="20317" fill="none" extrusionOk="0">
                  <a:moveTo>
                    <a:pt x="0" y="20316"/>
                  </a:moveTo>
                  <a:cubicBezTo>
                    <a:pt x="1516" y="18417"/>
                    <a:pt x="3559" y="17013"/>
                    <a:pt x="5634" y="15720"/>
                  </a:cubicBezTo>
                  <a:cubicBezTo>
                    <a:pt x="13166" y="11076"/>
                    <a:pt x="24466" y="4086"/>
                    <a:pt x="33163" y="2442"/>
                  </a:cubicBezTo>
                  <a:cubicBezTo>
                    <a:pt x="46058" y="0"/>
                    <a:pt x="70173" y="1708"/>
                    <a:pt x="83243" y="2841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8" name="Google Shape;608;p18"/>
          <p:cNvSpPr txBox="1">
            <a:spLocks noGrp="1"/>
          </p:cNvSpPr>
          <p:nvPr>
            <p:ph type="title"/>
          </p:nvPr>
        </p:nvSpPr>
        <p:spPr>
          <a:xfrm>
            <a:off x="720000" y="1928033"/>
            <a:ext cx="2305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9" name="Google Shape;609;p18"/>
          <p:cNvSpPr txBox="1">
            <a:spLocks noGrp="1"/>
          </p:cNvSpPr>
          <p:nvPr>
            <p:ph type="subTitle" idx="1"/>
          </p:nvPr>
        </p:nvSpPr>
        <p:spPr>
          <a:xfrm>
            <a:off x="720000" y="23455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8"/>
          <p:cNvSpPr txBox="1">
            <a:spLocks noGrp="1"/>
          </p:cNvSpPr>
          <p:nvPr>
            <p:ph type="title" idx="2"/>
          </p:nvPr>
        </p:nvSpPr>
        <p:spPr>
          <a:xfrm>
            <a:off x="3419271" y="1928033"/>
            <a:ext cx="2305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1" name="Google Shape;611;p18"/>
          <p:cNvSpPr txBox="1">
            <a:spLocks noGrp="1"/>
          </p:cNvSpPr>
          <p:nvPr>
            <p:ph type="subTitle" idx="3"/>
          </p:nvPr>
        </p:nvSpPr>
        <p:spPr>
          <a:xfrm>
            <a:off x="3419269" y="23455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8"/>
          <p:cNvSpPr txBox="1">
            <a:spLocks noGrp="1"/>
          </p:cNvSpPr>
          <p:nvPr>
            <p:ph type="title" idx="4"/>
          </p:nvPr>
        </p:nvSpPr>
        <p:spPr>
          <a:xfrm>
            <a:off x="719975" y="3706033"/>
            <a:ext cx="2305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3" name="Google Shape;613;p18"/>
          <p:cNvSpPr txBox="1">
            <a:spLocks noGrp="1"/>
          </p:cNvSpPr>
          <p:nvPr>
            <p:ph type="subTitle" idx="5"/>
          </p:nvPr>
        </p:nvSpPr>
        <p:spPr>
          <a:xfrm>
            <a:off x="719975" y="41237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18"/>
          <p:cNvSpPr txBox="1">
            <a:spLocks noGrp="1"/>
          </p:cNvSpPr>
          <p:nvPr>
            <p:ph type="title" idx="6"/>
          </p:nvPr>
        </p:nvSpPr>
        <p:spPr>
          <a:xfrm>
            <a:off x="3419246" y="3706033"/>
            <a:ext cx="2305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5" name="Google Shape;615;p18"/>
          <p:cNvSpPr txBox="1">
            <a:spLocks noGrp="1"/>
          </p:cNvSpPr>
          <p:nvPr>
            <p:ph type="subTitle" idx="7"/>
          </p:nvPr>
        </p:nvSpPr>
        <p:spPr>
          <a:xfrm>
            <a:off x="3419244" y="41237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8"/>
          <p:cNvSpPr txBox="1">
            <a:spLocks noGrp="1"/>
          </p:cNvSpPr>
          <p:nvPr>
            <p:ph type="title" idx="8"/>
          </p:nvPr>
        </p:nvSpPr>
        <p:spPr>
          <a:xfrm>
            <a:off x="6118549" y="1928033"/>
            <a:ext cx="2305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7" name="Google Shape;617;p18"/>
          <p:cNvSpPr txBox="1">
            <a:spLocks noGrp="1"/>
          </p:cNvSpPr>
          <p:nvPr>
            <p:ph type="subTitle" idx="9"/>
          </p:nvPr>
        </p:nvSpPr>
        <p:spPr>
          <a:xfrm>
            <a:off x="6118545" y="23455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8"/>
          <p:cNvSpPr txBox="1">
            <a:spLocks noGrp="1"/>
          </p:cNvSpPr>
          <p:nvPr>
            <p:ph type="title" idx="13"/>
          </p:nvPr>
        </p:nvSpPr>
        <p:spPr>
          <a:xfrm>
            <a:off x="6118524" y="3706033"/>
            <a:ext cx="2305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9" name="Google Shape;619;p18"/>
          <p:cNvSpPr txBox="1">
            <a:spLocks noGrp="1"/>
          </p:cNvSpPr>
          <p:nvPr>
            <p:ph type="subTitle" idx="14"/>
          </p:nvPr>
        </p:nvSpPr>
        <p:spPr>
          <a:xfrm>
            <a:off x="6118520" y="41237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18"/>
          <p:cNvSpPr txBox="1">
            <a:spLocks noGrp="1"/>
          </p:cNvSpPr>
          <p:nvPr>
            <p:ph type="title" idx="15"/>
          </p:nvPr>
        </p:nvSpPr>
        <p:spPr>
          <a:xfrm>
            <a:off x="1881600" y="535000"/>
            <a:ext cx="53808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20"/>
          <p:cNvSpPr/>
          <p:nvPr/>
        </p:nvSpPr>
        <p:spPr>
          <a:xfrm rot="3918278" flipH="1">
            <a:off x="7943226" y="-1110039"/>
            <a:ext cx="1855898" cy="2027477"/>
          </a:xfrm>
          <a:custGeom>
            <a:avLst/>
            <a:gdLst/>
            <a:ahLst/>
            <a:cxnLst/>
            <a:rect l="l" t="t" r="r" b="b"/>
            <a:pathLst>
              <a:path w="44575" h="48696" extrusionOk="0">
                <a:moveTo>
                  <a:pt x="7710" y="264"/>
                </a:moveTo>
                <a:lnTo>
                  <a:pt x="7710" y="264"/>
                </a:lnTo>
                <a:cubicBezTo>
                  <a:pt x="7713" y="279"/>
                  <a:pt x="7716" y="295"/>
                  <a:pt x="7719" y="310"/>
                </a:cubicBezTo>
                <a:lnTo>
                  <a:pt x="7719" y="310"/>
                </a:lnTo>
                <a:cubicBezTo>
                  <a:pt x="7715" y="294"/>
                  <a:pt x="7712" y="279"/>
                  <a:pt x="7710" y="264"/>
                </a:cubicBezTo>
                <a:close/>
                <a:moveTo>
                  <a:pt x="8427" y="325"/>
                </a:moveTo>
                <a:cubicBezTo>
                  <a:pt x="8427" y="403"/>
                  <a:pt x="8426" y="481"/>
                  <a:pt x="8411" y="543"/>
                </a:cubicBezTo>
                <a:cubicBezTo>
                  <a:pt x="8426" y="465"/>
                  <a:pt x="8427" y="402"/>
                  <a:pt x="8427" y="325"/>
                </a:cubicBezTo>
                <a:close/>
                <a:moveTo>
                  <a:pt x="8044" y="399"/>
                </a:moveTo>
                <a:cubicBezTo>
                  <a:pt x="8124" y="511"/>
                  <a:pt x="8187" y="607"/>
                  <a:pt x="8267" y="734"/>
                </a:cubicBezTo>
                <a:cubicBezTo>
                  <a:pt x="8187" y="623"/>
                  <a:pt x="8124" y="527"/>
                  <a:pt x="8044" y="399"/>
                </a:cubicBezTo>
                <a:close/>
                <a:moveTo>
                  <a:pt x="7980" y="0"/>
                </a:moveTo>
                <a:cubicBezTo>
                  <a:pt x="7884" y="80"/>
                  <a:pt x="7820" y="176"/>
                  <a:pt x="7709" y="240"/>
                </a:cubicBezTo>
                <a:cubicBezTo>
                  <a:pt x="7709" y="240"/>
                  <a:pt x="7709" y="256"/>
                  <a:pt x="7709" y="256"/>
                </a:cubicBezTo>
                <a:cubicBezTo>
                  <a:pt x="7709" y="257"/>
                  <a:pt x="7709" y="258"/>
                  <a:pt x="7709" y="260"/>
                </a:cubicBezTo>
                <a:lnTo>
                  <a:pt x="7709" y="260"/>
                </a:lnTo>
                <a:cubicBezTo>
                  <a:pt x="7709" y="253"/>
                  <a:pt x="7709" y="247"/>
                  <a:pt x="7709" y="240"/>
                </a:cubicBezTo>
                <a:lnTo>
                  <a:pt x="7709" y="240"/>
                </a:lnTo>
                <a:cubicBezTo>
                  <a:pt x="7709" y="248"/>
                  <a:pt x="7709" y="256"/>
                  <a:pt x="7710" y="264"/>
                </a:cubicBezTo>
                <a:lnTo>
                  <a:pt x="7710" y="264"/>
                </a:lnTo>
                <a:cubicBezTo>
                  <a:pt x="7710" y="263"/>
                  <a:pt x="7709" y="261"/>
                  <a:pt x="7709" y="260"/>
                </a:cubicBezTo>
                <a:lnTo>
                  <a:pt x="7709" y="260"/>
                </a:lnTo>
                <a:cubicBezTo>
                  <a:pt x="7711" y="287"/>
                  <a:pt x="7717" y="313"/>
                  <a:pt x="7726" y="337"/>
                </a:cubicBezTo>
                <a:lnTo>
                  <a:pt x="7726" y="337"/>
                </a:lnTo>
                <a:cubicBezTo>
                  <a:pt x="7723" y="328"/>
                  <a:pt x="7721" y="319"/>
                  <a:pt x="7719" y="310"/>
                </a:cubicBezTo>
                <a:lnTo>
                  <a:pt x="7719" y="310"/>
                </a:lnTo>
                <a:cubicBezTo>
                  <a:pt x="7732" y="356"/>
                  <a:pt x="7757" y="405"/>
                  <a:pt x="7788" y="447"/>
                </a:cubicBezTo>
                <a:cubicBezTo>
                  <a:pt x="7762" y="411"/>
                  <a:pt x="7740" y="376"/>
                  <a:pt x="7726" y="337"/>
                </a:cubicBezTo>
                <a:lnTo>
                  <a:pt x="7726" y="337"/>
                </a:lnTo>
                <a:cubicBezTo>
                  <a:pt x="7743" y="405"/>
                  <a:pt x="7766" y="470"/>
                  <a:pt x="7788" y="527"/>
                </a:cubicBezTo>
                <a:cubicBezTo>
                  <a:pt x="7855" y="728"/>
                  <a:pt x="7967" y="861"/>
                  <a:pt x="8152" y="861"/>
                </a:cubicBezTo>
                <a:cubicBezTo>
                  <a:pt x="8188" y="861"/>
                  <a:pt x="8226" y="856"/>
                  <a:pt x="8267" y="846"/>
                </a:cubicBezTo>
                <a:cubicBezTo>
                  <a:pt x="8507" y="766"/>
                  <a:pt x="8522" y="527"/>
                  <a:pt x="8427" y="319"/>
                </a:cubicBezTo>
                <a:cubicBezTo>
                  <a:pt x="8379" y="208"/>
                  <a:pt x="8299" y="96"/>
                  <a:pt x="8219" y="32"/>
                </a:cubicBezTo>
                <a:lnTo>
                  <a:pt x="8219" y="32"/>
                </a:lnTo>
                <a:cubicBezTo>
                  <a:pt x="8219" y="48"/>
                  <a:pt x="8235" y="48"/>
                  <a:pt x="8235" y="64"/>
                </a:cubicBezTo>
                <a:cubicBezTo>
                  <a:pt x="8108" y="16"/>
                  <a:pt x="8044" y="0"/>
                  <a:pt x="7980" y="0"/>
                </a:cubicBezTo>
                <a:close/>
                <a:moveTo>
                  <a:pt x="19965" y="8922"/>
                </a:moveTo>
                <a:lnTo>
                  <a:pt x="19965" y="8922"/>
                </a:lnTo>
                <a:cubicBezTo>
                  <a:pt x="19933" y="8953"/>
                  <a:pt x="19885" y="9001"/>
                  <a:pt x="19838" y="9033"/>
                </a:cubicBezTo>
                <a:cubicBezTo>
                  <a:pt x="19838" y="9049"/>
                  <a:pt x="19854" y="9049"/>
                  <a:pt x="19854" y="9065"/>
                </a:cubicBezTo>
                <a:cubicBezTo>
                  <a:pt x="19885" y="9017"/>
                  <a:pt x="19933" y="8969"/>
                  <a:pt x="19965" y="8922"/>
                </a:cubicBezTo>
                <a:close/>
                <a:moveTo>
                  <a:pt x="20380" y="9081"/>
                </a:moveTo>
                <a:cubicBezTo>
                  <a:pt x="20332" y="9097"/>
                  <a:pt x="20284" y="9097"/>
                  <a:pt x="20237" y="9113"/>
                </a:cubicBezTo>
                <a:cubicBezTo>
                  <a:pt x="20284" y="9097"/>
                  <a:pt x="20332" y="9081"/>
                  <a:pt x="20380" y="9081"/>
                </a:cubicBezTo>
                <a:close/>
                <a:moveTo>
                  <a:pt x="20102" y="9107"/>
                </a:moveTo>
                <a:cubicBezTo>
                  <a:pt x="20102" y="9118"/>
                  <a:pt x="20104" y="9131"/>
                  <a:pt x="20109" y="9145"/>
                </a:cubicBezTo>
                <a:cubicBezTo>
                  <a:pt x="20157" y="9145"/>
                  <a:pt x="20188" y="9129"/>
                  <a:pt x="20236" y="9113"/>
                </a:cubicBezTo>
                <a:lnTo>
                  <a:pt x="20236" y="9113"/>
                </a:lnTo>
                <a:cubicBezTo>
                  <a:pt x="20188" y="9129"/>
                  <a:pt x="20157" y="9145"/>
                  <a:pt x="20109" y="9161"/>
                </a:cubicBezTo>
                <a:cubicBezTo>
                  <a:pt x="20103" y="9141"/>
                  <a:pt x="20101" y="9123"/>
                  <a:pt x="20102" y="9107"/>
                </a:cubicBezTo>
                <a:close/>
                <a:moveTo>
                  <a:pt x="20189" y="8730"/>
                </a:moveTo>
                <a:cubicBezTo>
                  <a:pt x="20109" y="8794"/>
                  <a:pt x="20045" y="8858"/>
                  <a:pt x="19981" y="8922"/>
                </a:cubicBezTo>
                <a:cubicBezTo>
                  <a:pt x="19933" y="8969"/>
                  <a:pt x="19885" y="9017"/>
                  <a:pt x="19854" y="9065"/>
                </a:cubicBezTo>
                <a:cubicBezTo>
                  <a:pt x="19900" y="9299"/>
                  <a:pt x="20099" y="9411"/>
                  <a:pt x="20317" y="9416"/>
                </a:cubicBezTo>
                <a:lnTo>
                  <a:pt x="20317" y="9416"/>
                </a:lnTo>
                <a:cubicBezTo>
                  <a:pt x="20316" y="9416"/>
                  <a:pt x="20316" y="9416"/>
                  <a:pt x="20316" y="9416"/>
                </a:cubicBezTo>
                <a:cubicBezTo>
                  <a:pt x="20319" y="9416"/>
                  <a:pt x="20322" y="9416"/>
                  <a:pt x="20325" y="9416"/>
                </a:cubicBezTo>
                <a:lnTo>
                  <a:pt x="20325" y="9416"/>
                </a:lnTo>
                <a:cubicBezTo>
                  <a:pt x="20327" y="9416"/>
                  <a:pt x="20330" y="9416"/>
                  <a:pt x="20332" y="9416"/>
                </a:cubicBezTo>
                <a:cubicBezTo>
                  <a:pt x="20332" y="9416"/>
                  <a:pt x="20332" y="9416"/>
                  <a:pt x="20332" y="9416"/>
                </a:cubicBezTo>
                <a:lnTo>
                  <a:pt x="20332" y="9416"/>
                </a:lnTo>
                <a:cubicBezTo>
                  <a:pt x="20486" y="9413"/>
                  <a:pt x="20623" y="9364"/>
                  <a:pt x="20715" y="9241"/>
                </a:cubicBezTo>
                <a:cubicBezTo>
                  <a:pt x="20715" y="9161"/>
                  <a:pt x="20699" y="9097"/>
                  <a:pt x="20683" y="9049"/>
                </a:cubicBezTo>
                <a:cubicBezTo>
                  <a:pt x="20667" y="9001"/>
                  <a:pt x="20636" y="8969"/>
                  <a:pt x="20604" y="8937"/>
                </a:cubicBezTo>
                <a:cubicBezTo>
                  <a:pt x="20588" y="8937"/>
                  <a:pt x="20588" y="8937"/>
                  <a:pt x="20572" y="8922"/>
                </a:cubicBezTo>
                <a:cubicBezTo>
                  <a:pt x="20540" y="8906"/>
                  <a:pt x="20508" y="8874"/>
                  <a:pt x="20460" y="8858"/>
                </a:cubicBezTo>
                <a:cubicBezTo>
                  <a:pt x="20396" y="8842"/>
                  <a:pt x="20348" y="8826"/>
                  <a:pt x="20300" y="8794"/>
                </a:cubicBezTo>
                <a:cubicBezTo>
                  <a:pt x="20298" y="8798"/>
                  <a:pt x="20296" y="8803"/>
                  <a:pt x="20294" y="8807"/>
                </a:cubicBezTo>
                <a:lnTo>
                  <a:pt x="20294" y="8807"/>
                </a:lnTo>
                <a:cubicBezTo>
                  <a:pt x="20249" y="8791"/>
                  <a:pt x="20219" y="8760"/>
                  <a:pt x="20189" y="8730"/>
                </a:cubicBezTo>
                <a:close/>
                <a:moveTo>
                  <a:pt x="26030" y="9321"/>
                </a:moveTo>
                <a:cubicBezTo>
                  <a:pt x="26014" y="9368"/>
                  <a:pt x="26014" y="9432"/>
                  <a:pt x="25998" y="9480"/>
                </a:cubicBezTo>
                <a:cubicBezTo>
                  <a:pt x="26014" y="9416"/>
                  <a:pt x="26014" y="9368"/>
                  <a:pt x="26030" y="9321"/>
                </a:cubicBezTo>
                <a:close/>
                <a:moveTo>
                  <a:pt x="26033" y="9493"/>
                </a:moveTo>
                <a:lnTo>
                  <a:pt x="26033" y="9493"/>
                </a:lnTo>
                <a:cubicBezTo>
                  <a:pt x="26055" y="9498"/>
                  <a:pt x="26079" y="9502"/>
                  <a:pt x="26110" y="9512"/>
                </a:cubicBezTo>
                <a:cubicBezTo>
                  <a:pt x="26086" y="9512"/>
                  <a:pt x="26063" y="9503"/>
                  <a:pt x="26033" y="9493"/>
                </a:cubicBezTo>
                <a:close/>
                <a:moveTo>
                  <a:pt x="27067" y="9448"/>
                </a:moveTo>
                <a:lnTo>
                  <a:pt x="27067" y="9448"/>
                </a:lnTo>
                <a:cubicBezTo>
                  <a:pt x="27003" y="9496"/>
                  <a:pt x="26955" y="9544"/>
                  <a:pt x="26876" y="9608"/>
                </a:cubicBezTo>
                <a:cubicBezTo>
                  <a:pt x="26939" y="9544"/>
                  <a:pt x="27003" y="9496"/>
                  <a:pt x="27067" y="9448"/>
                </a:cubicBezTo>
                <a:close/>
                <a:moveTo>
                  <a:pt x="25950" y="9688"/>
                </a:moveTo>
                <a:lnTo>
                  <a:pt x="25950" y="9688"/>
                </a:lnTo>
                <a:cubicBezTo>
                  <a:pt x="26030" y="9719"/>
                  <a:pt x="26094" y="9735"/>
                  <a:pt x="26141" y="9767"/>
                </a:cubicBezTo>
                <a:cubicBezTo>
                  <a:pt x="26078" y="9735"/>
                  <a:pt x="26030" y="9719"/>
                  <a:pt x="25950" y="9688"/>
                </a:cubicBezTo>
                <a:close/>
                <a:moveTo>
                  <a:pt x="26876" y="9368"/>
                </a:moveTo>
                <a:cubicBezTo>
                  <a:pt x="26748" y="9608"/>
                  <a:pt x="26652" y="9863"/>
                  <a:pt x="26349" y="9959"/>
                </a:cubicBezTo>
                <a:cubicBezTo>
                  <a:pt x="26652" y="9863"/>
                  <a:pt x="26748" y="9592"/>
                  <a:pt x="26876" y="9368"/>
                </a:cubicBezTo>
                <a:close/>
                <a:moveTo>
                  <a:pt x="27178" y="9497"/>
                </a:moveTo>
                <a:cubicBezTo>
                  <a:pt x="27131" y="9561"/>
                  <a:pt x="27099" y="9624"/>
                  <a:pt x="27067" y="9688"/>
                </a:cubicBezTo>
                <a:cubicBezTo>
                  <a:pt x="26987" y="9815"/>
                  <a:pt x="26987" y="9879"/>
                  <a:pt x="27099" y="9991"/>
                </a:cubicBezTo>
                <a:cubicBezTo>
                  <a:pt x="26987" y="9879"/>
                  <a:pt x="26987" y="9815"/>
                  <a:pt x="27051" y="9688"/>
                </a:cubicBezTo>
                <a:cubicBezTo>
                  <a:pt x="27099" y="9624"/>
                  <a:pt x="27131" y="9561"/>
                  <a:pt x="27178" y="9497"/>
                </a:cubicBezTo>
                <a:close/>
                <a:moveTo>
                  <a:pt x="26572" y="9959"/>
                </a:moveTo>
                <a:lnTo>
                  <a:pt x="26572" y="9959"/>
                </a:lnTo>
                <a:cubicBezTo>
                  <a:pt x="26448" y="9971"/>
                  <a:pt x="26440" y="10081"/>
                  <a:pt x="26374" y="10143"/>
                </a:cubicBezTo>
                <a:lnTo>
                  <a:pt x="26374" y="10143"/>
                </a:lnTo>
                <a:cubicBezTo>
                  <a:pt x="26432" y="10073"/>
                  <a:pt x="26452" y="9971"/>
                  <a:pt x="26572" y="9959"/>
                </a:cubicBezTo>
                <a:close/>
                <a:moveTo>
                  <a:pt x="26876" y="9614"/>
                </a:moveTo>
                <a:lnTo>
                  <a:pt x="26876" y="9614"/>
                </a:lnTo>
                <a:cubicBezTo>
                  <a:pt x="26891" y="9928"/>
                  <a:pt x="26842" y="9992"/>
                  <a:pt x="26572" y="10102"/>
                </a:cubicBezTo>
                <a:cubicBezTo>
                  <a:pt x="26572" y="10134"/>
                  <a:pt x="26556" y="10150"/>
                  <a:pt x="26556" y="10166"/>
                </a:cubicBezTo>
                <a:cubicBezTo>
                  <a:pt x="26556" y="10150"/>
                  <a:pt x="26556" y="10118"/>
                  <a:pt x="26556" y="10102"/>
                </a:cubicBezTo>
                <a:cubicBezTo>
                  <a:pt x="26556" y="10087"/>
                  <a:pt x="26556" y="10055"/>
                  <a:pt x="26556" y="10039"/>
                </a:cubicBezTo>
                <a:cubicBezTo>
                  <a:pt x="26572" y="10023"/>
                  <a:pt x="26572" y="9991"/>
                  <a:pt x="26572" y="9959"/>
                </a:cubicBezTo>
                <a:lnTo>
                  <a:pt x="26572" y="9959"/>
                </a:lnTo>
                <a:cubicBezTo>
                  <a:pt x="26572" y="9959"/>
                  <a:pt x="26572" y="9959"/>
                  <a:pt x="26572" y="9959"/>
                </a:cubicBezTo>
                <a:cubicBezTo>
                  <a:pt x="26572" y="9991"/>
                  <a:pt x="26572" y="10023"/>
                  <a:pt x="26572" y="10039"/>
                </a:cubicBezTo>
                <a:cubicBezTo>
                  <a:pt x="26572" y="10055"/>
                  <a:pt x="26572" y="10087"/>
                  <a:pt x="26556" y="10102"/>
                </a:cubicBezTo>
                <a:cubicBezTo>
                  <a:pt x="26842" y="9992"/>
                  <a:pt x="26891" y="9928"/>
                  <a:pt x="26876" y="9614"/>
                </a:cubicBezTo>
                <a:close/>
                <a:moveTo>
                  <a:pt x="26349" y="9959"/>
                </a:moveTo>
                <a:lnTo>
                  <a:pt x="26349" y="9959"/>
                </a:lnTo>
                <a:cubicBezTo>
                  <a:pt x="26300" y="9978"/>
                  <a:pt x="26263" y="10028"/>
                  <a:pt x="26260" y="10085"/>
                </a:cubicBezTo>
                <a:lnTo>
                  <a:pt x="26260" y="10085"/>
                </a:lnTo>
                <a:cubicBezTo>
                  <a:pt x="26262" y="10116"/>
                  <a:pt x="26274" y="10150"/>
                  <a:pt x="26301" y="10182"/>
                </a:cubicBezTo>
                <a:cubicBezTo>
                  <a:pt x="26333" y="10175"/>
                  <a:pt x="26356" y="10161"/>
                  <a:pt x="26374" y="10143"/>
                </a:cubicBezTo>
                <a:lnTo>
                  <a:pt x="26374" y="10143"/>
                </a:lnTo>
                <a:cubicBezTo>
                  <a:pt x="26356" y="10167"/>
                  <a:pt x="26333" y="10186"/>
                  <a:pt x="26301" y="10198"/>
                </a:cubicBezTo>
                <a:cubicBezTo>
                  <a:pt x="26270" y="10161"/>
                  <a:pt x="26258" y="10121"/>
                  <a:pt x="26260" y="10085"/>
                </a:cubicBezTo>
                <a:lnTo>
                  <a:pt x="26260" y="10085"/>
                </a:lnTo>
                <a:cubicBezTo>
                  <a:pt x="26257" y="10022"/>
                  <a:pt x="26296" y="9969"/>
                  <a:pt x="26349" y="9959"/>
                </a:cubicBezTo>
                <a:close/>
                <a:moveTo>
                  <a:pt x="25806" y="9975"/>
                </a:moveTo>
                <a:cubicBezTo>
                  <a:pt x="25806" y="10071"/>
                  <a:pt x="25806" y="10182"/>
                  <a:pt x="25790" y="10294"/>
                </a:cubicBezTo>
                <a:cubicBezTo>
                  <a:pt x="25790" y="10182"/>
                  <a:pt x="25806" y="10071"/>
                  <a:pt x="25806" y="9975"/>
                </a:cubicBezTo>
                <a:close/>
                <a:moveTo>
                  <a:pt x="25854" y="10214"/>
                </a:moveTo>
                <a:cubicBezTo>
                  <a:pt x="25854" y="10246"/>
                  <a:pt x="25822" y="10262"/>
                  <a:pt x="25790" y="10294"/>
                </a:cubicBezTo>
                <a:cubicBezTo>
                  <a:pt x="25822" y="10262"/>
                  <a:pt x="25838" y="10230"/>
                  <a:pt x="25854" y="10214"/>
                </a:cubicBezTo>
                <a:close/>
                <a:moveTo>
                  <a:pt x="25280" y="10326"/>
                </a:moveTo>
                <a:cubicBezTo>
                  <a:pt x="25280" y="10326"/>
                  <a:pt x="25280" y="10326"/>
                  <a:pt x="25280" y="10326"/>
                </a:cubicBezTo>
                <a:lnTo>
                  <a:pt x="25280" y="10326"/>
                </a:lnTo>
                <a:cubicBezTo>
                  <a:pt x="25280" y="10326"/>
                  <a:pt x="25280" y="10326"/>
                  <a:pt x="25280" y="10326"/>
                </a:cubicBezTo>
                <a:close/>
                <a:moveTo>
                  <a:pt x="26317" y="10294"/>
                </a:moveTo>
                <a:lnTo>
                  <a:pt x="26317" y="10294"/>
                </a:lnTo>
                <a:cubicBezTo>
                  <a:pt x="26349" y="10326"/>
                  <a:pt x="26381" y="10358"/>
                  <a:pt x="26397" y="10390"/>
                </a:cubicBezTo>
                <a:cubicBezTo>
                  <a:pt x="26365" y="10358"/>
                  <a:pt x="26349" y="10326"/>
                  <a:pt x="26317" y="10294"/>
                </a:cubicBezTo>
                <a:close/>
                <a:moveTo>
                  <a:pt x="26556" y="10166"/>
                </a:moveTo>
                <a:cubicBezTo>
                  <a:pt x="26556" y="10214"/>
                  <a:pt x="26540" y="10262"/>
                  <a:pt x="26540" y="10310"/>
                </a:cubicBezTo>
                <a:cubicBezTo>
                  <a:pt x="26556" y="10342"/>
                  <a:pt x="26572" y="10358"/>
                  <a:pt x="26588" y="10390"/>
                </a:cubicBezTo>
                <a:cubicBezTo>
                  <a:pt x="26556" y="10358"/>
                  <a:pt x="26540" y="10326"/>
                  <a:pt x="26525" y="10310"/>
                </a:cubicBezTo>
                <a:cubicBezTo>
                  <a:pt x="26540" y="10262"/>
                  <a:pt x="26540" y="10214"/>
                  <a:pt x="26556" y="10166"/>
                </a:cubicBezTo>
                <a:close/>
                <a:moveTo>
                  <a:pt x="12256" y="10427"/>
                </a:moveTo>
                <a:cubicBezTo>
                  <a:pt x="12257" y="10427"/>
                  <a:pt x="12259" y="10427"/>
                  <a:pt x="12261" y="10427"/>
                </a:cubicBezTo>
                <a:lnTo>
                  <a:pt x="12261" y="10427"/>
                </a:lnTo>
                <a:cubicBezTo>
                  <a:pt x="12212" y="10428"/>
                  <a:pt x="12157" y="10449"/>
                  <a:pt x="12100" y="10449"/>
                </a:cubicBezTo>
                <a:cubicBezTo>
                  <a:pt x="12098" y="10449"/>
                  <a:pt x="12097" y="10449"/>
                  <a:pt x="12096" y="10449"/>
                </a:cubicBezTo>
                <a:lnTo>
                  <a:pt x="12096" y="10449"/>
                </a:lnTo>
                <a:cubicBezTo>
                  <a:pt x="12149" y="10448"/>
                  <a:pt x="12204" y="10427"/>
                  <a:pt x="12256" y="10427"/>
                </a:cubicBezTo>
                <a:close/>
                <a:moveTo>
                  <a:pt x="26588" y="10390"/>
                </a:moveTo>
                <a:lnTo>
                  <a:pt x="26588" y="10390"/>
                </a:lnTo>
                <a:cubicBezTo>
                  <a:pt x="26556" y="10406"/>
                  <a:pt x="26509" y="10438"/>
                  <a:pt x="26477" y="10470"/>
                </a:cubicBezTo>
                <a:cubicBezTo>
                  <a:pt x="26474" y="10468"/>
                  <a:pt x="26471" y="10466"/>
                  <a:pt x="26468" y="10465"/>
                </a:cubicBezTo>
                <a:lnTo>
                  <a:pt x="26468" y="10465"/>
                </a:lnTo>
                <a:cubicBezTo>
                  <a:pt x="26466" y="10466"/>
                  <a:pt x="26463" y="10468"/>
                  <a:pt x="26461" y="10470"/>
                </a:cubicBezTo>
                <a:cubicBezTo>
                  <a:pt x="26445" y="10454"/>
                  <a:pt x="26413" y="10422"/>
                  <a:pt x="26397" y="10390"/>
                </a:cubicBezTo>
                <a:lnTo>
                  <a:pt x="26397" y="10390"/>
                </a:lnTo>
                <a:cubicBezTo>
                  <a:pt x="26426" y="10419"/>
                  <a:pt x="26442" y="10448"/>
                  <a:pt x="26468" y="10465"/>
                </a:cubicBezTo>
                <a:lnTo>
                  <a:pt x="26468" y="10465"/>
                </a:lnTo>
                <a:cubicBezTo>
                  <a:pt x="26512" y="10434"/>
                  <a:pt x="26543" y="10405"/>
                  <a:pt x="26588" y="10390"/>
                </a:cubicBezTo>
                <a:close/>
                <a:moveTo>
                  <a:pt x="12448" y="10438"/>
                </a:moveTo>
                <a:lnTo>
                  <a:pt x="12448" y="10438"/>
                </a:lnTo>
                <a:cubicBezTo>
                  <a:pt x="12433" y="10454"/>
                  <a:pt x="12401" y="10470"/>
                  <a:pt x="12369" y="10486"/>
                </a:cubicBezTo>
                <a:cubicBezTo>
                  <a:pt x="12401" y="10470"/>
                  <a:pt x="12417" y="10454"/>
                  <a:pt x="12448" y="10438"/>
                </a:cubicBezTo>
                <a:close/>
                <a:moveTo>
                  <a:pt x="26046" y="10262"/>
                </a:moveTo>
                <a:cubicBezTo>
                  <a:pt x="26107" y="10338"/>
                  <a:pt x="26168" y="10400"/>
                  <a:pt x="26242" y="10489"/>
                </a:cubicBezTo>
                <a:lnTo>
                  <a:pt x="26242" y="10489"/>
                </a:lnTo>
                <a:cubicBezTo>
                  <a:pt x="26271" y="10416"/>
                  <a:pt x="26287" y="10369"/>
                  <a:pt x="26317" y="10294"/>
                </a:cubicBezTo>
                <a:lnTo>
                  <a:pt x="26317" y="10294"/>
                </a:lnTo>
                <a:cubicBezTo>
                  <a:pt x="26301" y="10374"/>
                  <a:pt x="26285" y="10422"/>
                  <a:pt x="26253" y="10501"/>
                </a:cubicBezTo>
                <a:cubicBezTo>
                  <a:pt x="26250" y="10497"/>
                  <a:pt x="26246" y="10493"/>
                  <a:pt x="26242" y="10489"/>
                </a:cubicBezTo>
                <a:lnTo>
                  <a:pt x="26242" y="10489"/>
                </a:lnTo>
                <a:cubicBezTo>
                  <a:pt x="26241" y="10493"/>
                  <a:pt x="26239" y="10497"/>
                  <a:pt x="26237" y="10501"/>
                </a:cubicBezTo>
                <a:cubicBezTo>
                  <a:pt x="26160" y="10408"/>
                  <a:pt x="26097" y="10346"/>
                  <a:pt x="26035" y="10269"/>
                </a:cubicBezTo>
                <a:lnTo>
                  <a:pt x="26035" y="10269"/>
                </a:lnTo>
                <a:cubicBezTo>
                  <a:pt x="25920" y="10346"/>
                  <a:pt x="25952" y="10408"/>
                  <a:pt x="26030" y="10486"/>
                </a:cubicBezTo>
                <a:cubicBezTo>
                  <a:pt x="25934" y="10406"/>
                  <a:pt x="25902" y="10342"/>
                  <a:pt x="26030" y="10262"/>
                </a:cubicBezTo>
                <a:cubicBezTo>
                  <a:pt x="26032" y="10264"/>
                  <a:pt x="26033" y="10267"/>
                  <a:pt x="26035" y="10269"/>
                </a:cubicBezTo>
                <a:lnTo>
                  <a:pt x="26035" y="10269"/>
                </a:lnTo>
                <a:cubicBezTo>
                  <a:pt x="26039" y="10267"/>
                  <a:pt x="26042" y="10264"/>
                  <a:pt x="26046" y="10262"/>
                </a:cubicBezTo>
                <a:close/>
                <a:moveTo>
                  <a:pt x="26684" y="10358"/>
                </a:moveTo>
                <a:lnTo>
                  <a:pt x="26684" y="10358"/>
                </a:lnTo>
                <a:cubicBezTo>
                  <a:pt x="26681" y="10363"/>
                  <a:pt x="26679" y="10368"/>
                  <a:pt x="26676" y="10374"/>
                </a:cubicBezTo>
                <a:lnTo>
                  <a:pt x="26684" y="10374"/>
                </a:lnTo>
                <a:cubicBezTo>
                  <a:pt x="26636" y="10486"/>
                  <a:pt x="26748" y="10629"/>
                  <a:pt x="26525" y="10677"/>
                </a:cubicBezTo>
                <a:cubicBezTo>
                  <a:pt x="26737" y="10631"/>
                  <a:pt x="26631" y="10484"/>
                  <a:pt x="26676" y="10374"/>
                </a:cubicBezTo>
                <a:lnTo>
                  <a:pt x="26636" y="10374"/>
                </a:lnTo>
                <a:cubicBezTo>
                  <a:pt x="26620" y="10374"/>
                  <a:pt x="26604" y="10390"/>
                  <a:pt x="26588" y="10390"/>
                </a:cubicBezTo>
                <a:cubicBezTo>
                  <a:pt x="26604" y="10374"/>
                  <a:pt x="26604" y="10374"/>
                  <a:pt x="26620" y="10374"/>
                </a:cubicBezTo>
                <a:cubicBezTo>
                  <a:pt x="26636" y="10374"/>
                  <a:pt x="26652" y="10374"/>
                  <a:pt x="26684" y="10358"/>
                </a:cubicBezTo>
                <a:close/>
                <a:moveTo>
                  <a:pt x="25280" y="10326"/>
                </a:moveTo>
                <a:lnTo>
                  <a:pt x="25280" y="10326"/>
                </a:lnTo>
                <a:cubicBezTo>
                  <a:pt x="25296" y="10486"/>
                  <a:pt x="25296" y="10645"/>
                  <a:pt x="25312" y="10789"/>
                </a:cubicBezTo>
                <a:cubicBezTo>
                  <a:pt x="25296" y="10645"/>
                  <a:pt x="25280" y="10486"/>
                  <a:pt x="25280" y="10326"/>
                </a:cubicBezTo>
                <a:close/>
                <a:moveTo>
                  <a:pt x="27514" y="10837"/>
                </a:move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close/>
                <a:moveTo>
                  <a:pt x="26525" y="10677"/>
                </a:moveTo>
                <a:lnTo>
                  <a:pt x="26525" y="10677"/>
                </a:lnTo>
                <a:cubicBezTo>
                  <a:pt x="26603" y="10755"/>
                  <a:pt x="26650" y="10803"/>
                  <a:pt x="26712" y="10864"/>
                </a:cubicBezTo>
                <a:lnTo>
                  <a:pt x="26712" y="10864"/>
                </a:lnTo>
                <a:cubicBezTo>
                  <a:pt x="26801" y="10834"/>
                  <a:pt x="26862" y="10804"/>
                  <a:pt x="26938" y="10773"/>
                </a:cubicBezTo>
                <a:lnTo>
                  <a:pt x="26938" y="10773"/>
                </a:lnTo>
                <a:cubicBezTo>
                  <a:pt x="26859" y="10805"/>
                  <a:pt x="26795" y="10837"/>
                  <a:pt x="26716" y="10869"/>
                </a:cubicBezTo>
                <a:cubicBezTo>
                  <a:pt x="26715" y="10867"/>
                  <a:pt x="26713" y="10866"/>
                  <a:pt x="26712" y="10864"/>
                </a:cubicBezTo>
                <a:lnTo>
                  <a:pt x="26712" y="10864"/>
                </a:lnTo>
                <a:cubicBezTo>
                  <a:pt x="26708" y="10866"/>
                  <a:pt x="26704" y="10867"/>
                  <a:pt x="26700" y="10869"/>
                </a:cubicBezTo>
                <a:cubicBezTo>
                  <a:pt x="26652" y="10805"/>
                  <a:pt x="26588" y="10757"/>
                  <a:pt x="26525" y="10677"/>
                </a:cubicBezTo>
                <a:close/>
                <a:moveTo>
                  <a:pt x="26030" y="10486"/>
                </a:moveTo>
                <a:cubicBezTo>
                  <a:pt x="26173" y="10645"/>
                  <a:pt x="26173" y="10709"/>
                  <a:pt x="26078" y="10884"/>
                </a:cubicBezTo>
                <a:cubicBezTo>
                  <a:pt x="26173" y="10709"/>
                  <a:pt x="26157" y="10645"/>
                  <a:pt x="26030" y="10486"/>
                </a:cubicBezTo>
                <a:close/>
                <a:moveTo>
                  <a:pt x="11938" y="10307"/>
                </a:moveTo>
                <a:cubicBezTo>
                  <a:pt x="11830" y="10307"/>
                  <a:pt x="11722" y="10317"/>
                  <a:pt x="11619" y="10342"/>
                </a:cubicBezTo>
                <a:cubicBezTo>
                  <a:pt x="11619" y="10358"/>
                  <a:pt x="11619" y="10358"/>
                  <a:pt x="11619" y="10358"/>
                </a:cubicBezTo>
                <a:cubicBezTo>
                  <a:pt x="11619" y="10358"/>
                  <a:pt x="11619" y="10358"/>
                  <a:pt x="11619" y="10358"/>
                </a:cubicBezTo>
                <a:lnTo>
                  <a:pt x="11619" y="10358"/>
                </a:lnTo>
                <a:cubicBezTo>
                  <a:pt x="11555" y="10374"/>
                  <a:pt x="11475" y="10390"/>
                  <a:pt x="11411" y="10422"/>
                </a:cubicBezTo>
                <a:cubicBezTo>
                  <a:pt x="11347" y="10454"/>
                  <a:pt x="11283" y="10486"/>
                  <a:pt x="11220" y="10533"/>
                </a:cubicBezTo>
                <a:cubicBezTo>
                  <a:pt x="11188" y="10549"/>
                  <a:pt x="11156" y="10565"/>
                  <a:pt x="11124" y="10581"/>
                </a:cubicBezTo>
                <a:cubicBezTo>
                  <a:pt x="11156" y="10597"/>
                  <a:pt x="11172" y="10613"/>
                  <a:pt x="11204" y="10629"/>
                </a:cubicBezTo>
                <a:cubicBezTo>
                  <a:pt x="11267" y="10661"/>
                  <a:pt x="11331" y="10693"/>
                  <a:pt x="11395" y="10725"/>
                </a:cubicBezTo>
                <a:cubicBezTo>
                  <a:pt x="11507" y="10773"/>
                  <a:pt x="11619" y="10821"/>
                  <a:pt x="11746" y="10853"/>
                </a:cubicBezTo>
                <a:cubicBezTo>
                  <a:pt x="11864" y="10879"/>
                  <a:pt x="11991" y="10905"/>
                  <a:pt x="12113" y="10905"/>
                </a:cubicBezTo>
                <a:cubicBezTo>
                  <a:pt x="12140" y="10905"/>
                  <a:pt x="12167" y="10903"/>
                  <a:pt x="12193" y="10900"/>
                </a:cubicBezTo>
                <a:cubicBezTo>
                  <a:pt x="12193" y="10884"/>
                  <a:pt x="12193" y="10869"/>
                  <a:pt x="12177" y="10837"/>
                </a:cubicBezTo>
                <a:cubicBezTo>
                  <a:pt x="12177" y="10789"/>
                  <a:pt x="12145" y="10725"/>
                  <a:pt x="12113" y="10677"/>
                </a:cubicBezTo>
                <a:cubicBezTo>
                  <a:pt x="12082" y="10614"/>
                  <a:pt x="12050" y="10534"/>
                  <a:pt x="12034" y="10439"/>
                </a:cubicBezTo>
                <a:lnTo>
                  <a:pt x="12034" y="10439"/>
                </a:lnTo>
                <a:cubicBezTo>
                  <a:pt x="12050" y="10534"/>
                  <a:pt x="12082" y="10614"/>
                  <a:pt x="12129" y="10677"/>
                </a:cubicBezTo>
                <a:cubicBezTo>
                  <a:pt x="12145" y="10741"/>
                  <a:pt x="12177" y="10789"/>
                  <a:pt x="12193" y="10837"/>
                </a:cubicBezTo>
                <a:cubicBezTo>
                  <a:pt x="12193" y="10869"/>
                  <a:pt x="12193" y="10884"/>
                  <a:pt x="12209" y="10900"/>
                </a:cubicBezTo>
                <a:cubicBezTo>
                  <a:pt x="12321" y="10900"/>
                  <a:pt x="12433" y="10884"/>
                  <a:pt x="12528" y="10853"/>
                </a:cubicBezTo>
                <a:cubicBezTo>
                  <a:pt x="12528" y="10805"/>
                  <a:pt x="12512" y="10742"/>
                  <a:pt x="12481" y="10647"/>
                </a:cubicBezTo>
                <a:lnTo>
                  <a:pt x="12481" y="10647"/>
                </a:lnTo>
                <a:cubicBezTo>
                  <a:pt x="12512" y="10742"/>
                  <a:pt x="12528" y="10805"/>
                  <a:pt x="12544" y="10853"/>
                </a:cubicBezTo>
                <a:cubicBezTo>
                  <a:pt x="12672" y="10805"/>
                  <a:pt x="12784" y="10757"/>
                  <a:pt x="12911" y="10661"/>
                </a:cubicBezTo>
                <a:cubicBezTo>
                  <a:pt x="12800" y="10549"/>
                  <a:pt x="12656" y="10454"/>
                  <a:pt x="12480" y="10390"/>
                </a:cubicBezTo>
                <a:lnTo>
                  <a:pt x="12448" y="10390"/>
                </a:lnTo>
                <a:cubicBezTo>
                  <a:pt x="12448" y="10406"/>
                  <a:pt x="12448" y="10422"/>
                  <a:pt x="12448" y="10438"/>
                </a:cubicBezTo>
                <a:cubicBezTo>
                  <a:pt x="12464" y="10422"/>
                  <a:pt x="12464" y="10406"/>
                  <a:pt x="12480" y="10390"/>
                </a:cubicBezTo>
                <a:lnTo>
                  <a:pt x="12480" y="10390"/>
                </a:lnTo>
                <a:cubicBezTo>
                  <a:pt x="12480" y="10406"/>
                  <a:pt x="12464" y="10422"/>
                  <a:pt x="12464" y="10438"/>
                </a:cubicBezTo>
                <a:cubicBezTo>
                  <a:pt x="12448" y="10486"/>
                  <a:pt x="12448" y="10549"/>
                  <a:pt x="12448" y="10613"/>
                </a:cubicBezTo>
                <a:cubicBezTo>
                  <a:pt x="12448" y="10549"/>
                  <a:pt x="12448" y="10486"/>
                  <a:pt x="12448" y="10438"/>
                </a:cubicBezTo>
                <a:cubicBezTo>
                  <a:pt x="12448" y="10422"/>
                  <a:pt x="12448" y="10390"/>
                  <a:pt x="12433" y="10374"/>
                </a:cubicBezTo>
                <a:cubicBezTo>
                  <a:pt x="12285" y="10334"/>
                  <a:pt x="12112" y="10307"/>
                  <a:pt x="11938" y="10307"/>
                </a:cubicBezTo>
                <a:close/>
                <a:moveTo>
                  <a:pt x="26365" y="10916"/>
                </a:moveTo>
                <a:cubicBezTo>
                  <a:pt x="26349" y="10916"/>
                  <a:pt x="26333" y="10932"/>
                  <a:pt x="26317" y="10948"/>
                </a:cubicBezTo>
                <a:cubicBezTo>
                  <a:pt x="26317" y="10943"/>
                  <a:pt x="26317" y="10937"/>
                  <a:pt x="26317" y="10932"/>
                </a:cubicBezTo>
                <a:cubicBezTo>
                  <a:pt x="26333" y="10932"/>
                  <a:pt x="26349" y="10916"/>
                  <a:pt x="26365" y="10916"/>
                </a:cubicBezTo>
                <a:close/>
                <a:moveTo>
                  <a:pt x="14427" y="10805"/>
                </a:moveTo>
                <a:lnTo>
                  <a:pt x="14427" y="10805"/>
                </a:lnTo>
                <a:cubicBezTo>
                  <a:pt x="14380" y="10869"/>
                  <a:pt x="14348" y="10932"/>
                  <a:pt x="14300" y="10964"/>
                </a:cubicBezTo>
                <a:cubicBezTo>
                  <a:pt x="14348" y="10932"/>
                  <a:pt x="14380" y="10853"/>
                  <a:pt x="14427" y="10805"/>
                </a:cubicBezTo>
                <a:close/>
                <a:moveTo>
                  <a:pt x="26365" y="10916"/>
                </a:moveTo>
                <a:lnTo>
                  <a:pt x="26365" y="10916"/>
                </a:lnTo>
                <a:cubicBezTo>
                  <a:pt x="26381" y="10932"/>
                  <a:pt x="26397" y="10964"/>
                  <a:pt x="26413" y="10996"/>
                </a:cubicBezTo>
                <a:cubicBezTo>
                  <a:pt x="26397" y="10964"/>
                  <a:pt x="26381" y="10948"/>
                  <a:pt x="26365" y="10916"/>
                </a:cubicBezTo>
                <a:close/>
                <a:moveTo>
                  <a:pt x="26509" y="10932"/>
                </a:moveTo>
                <a:cubicBezTo>
                  <a:pt x="26636" y="10964"/>
                  <a:pt x="26780" y="10980"/>
                  <a:pt x="26908" y="10996"/>
                </a:cubicBezTo>
                <a:cubicBezTo>
                  <a:pt x="26784" y="10981"/>
                  <a:pt x="26645" y="10965"/>
                  <a:pt x="26506" y="10935"/>
                </a:cubicBezTo>
                <a:lnTo>
                  <a:pt x="26506" y="10935"/>
                </a:lnTo>
                <a:cubicBezTo>
                  <a:pt x="26475" y="10965"/>
                  <a:pt x="26444" y="10981"/>
                  <a:pt x="26413" y="10996"/>
                </a:cubicBezTo>
                <a:cubicBezTo>
                  <a:pt x="26445" y="10980"/>
                  <a:pt x="26477" y="10948"/>
                  <a:pt x="26493" y="10932"/>
                </a:cubicBezTo>
                <a:cubicBezTo>
                  <a:pt x="26497" y="10933"/>
                  <a:pt x="26501" y="10934"/>
                  <a:pt x="26506" y="10935"/>
                </a:cubicBezTo>
                <a:lnTo>
                  <a:pt x="26506" y="10935"/>
                </a:lnTo>
                <a:cubicBezTo>
                  <a:pt x="26507" y="10934"/>
                  <a:pt x="26508" y="10933"/>
                  <a:pt x="26509" y="10932"/>
                </a:cubicBezTo>
                <a:close/>
                <a:moveTo>
                  <a:pt x="26078" y="10885"/>
                </a:moveTo>
                <a:cubicBezTo>
                  <a:pt x="26046" y="10932"/>
                  <a:pt x="26014" y="10980"/>
                  <a:pt x="25982" y="11028"/>
                </a:cubicBezTo>
                <a:cubicBezTo>
                  <a:pt x="25998" y="10980"/>
                  <a:pt x="26046" y="10932"/>
                  <a:pt x="26078" y="10885"/>
                </a:cubicBezTo>
                <a:close/>
                <a:moveTo>
                  <a:pt x="26413" y="10997"/>
                </a:moveTo>
                <a:lnTo>
                  <a:pt x="26413" y="10997"/>
                </a:lnTo>
                <a:cubicBezTo>
                  <a:pt x="26429" y="11012"/>
                  <a:pt x="26445" y="11028"/>
                  <a:pt x="26445" y="11028"/>
                </a:cubicBezTo>
                <a:cubicBezTo>
                  <a:pt x="26473" y="11071"/>
                  <a:pt x="26527" y="11127"/>
                  <a:pt x="26527" y="11161"/>
                </a:cubicBezTo>
                <a:lnTo>
                  <a:pt x="26527" y="11161"/>
                </a:lnTo>
                <a:cubicBezTo>
                  <a:pt x="26527" y="11129"/>
                  <a:pt x="26473" y="11087"/>
                  <a:pt x="26445" y="11044"/>
                </a:cubicBezTo>
                <a:cubicBezTo>
                  <a:pt x="26445" y="11028"/>
                  <a:pt x="26429" y="11012"/>
                  <a:pt x="26413" y="10997"/>
                </a:cubicBezTo>
                <a:close/>
                <a:moveTo>
                  <a:pt x="26527" y="11161"/>
                </a:moveTo>
                <a:cubicBezTo>
                  <a:pt x="26527" y="11164"/>
                  <a:pt x="26526" y="11168"/>
                  <a:pt x="26525" y="11172"/>
                </a:cubicBezTo>
                <a:cubicBezTo>
                  <a:pt x="26526" y="11168"/>
                  <a:pt x="26527" y="11165"/>
                  <a:pt x="26527" y="11161"/>
                </a:cubicBezTo>
                <a:close/>
                <a:moveTo>
                  <a:pt x="13949" y="11092"/>
                </a:moveTo>
                <a:cubicBezTo>
                  <a:pt x="13949" y="11140"/>
                  <a:pt x="13933" y="11172"/>
                  <a:pt x="13917" y="11204"/>
                </a:cubicBezTo>
                <a:cubicBezTo>
                  <a:pt x="13933" y="11172"/>
                  <a:pt x="13949" y="11124"/>
                  <a:pt x="13949" y="11092"/>
                </a:cubicBezTo>
                <a:close/>
                <a:moveTo>
                  <a:pt x="14300" y="10964"/>
                </a:moveTo>
                <a:lnTo>
                  <a:pt x="14300" y="10964"/>
                </a:lnTo>
                <a:cubicBezTo>
                  <a:pt x="14214" y="11001"/>
                  <a:pt x="14185" y="11057"/>
                  <a:pt x="14183" y="11131"/>
                </a:cubicBezTo>
                <a:lnTo>
                  <a:pt x="14183" y="11131"/>
                </a:lnTo>
                <a:cubicBezTo>
                  <a:pt x="14183" y="11149"/>
                  <a:pt x="14185" y="11167"/>
                  <a:pt x="14188" y="11188"/>
                </a:cubicBezTo>
                <a:cubicBezTo>
                  <a:pt x="14193" y="11214"/>
                  <a:pt x="14195" y="11240"/>
                  <a:pt x="14195" y="11266"/>
                </a:cubicBezTo>
                <a:lnTo>
                  <a:pt x="14195" y="11266"/>
                </a:lnTo>
                <a:cubicBezTo>
                  <a:pt x="14194" y="11245"/>
                  <a:pt x="14192" y="11224"/>
                  <a:pt x="14188" y="11204"/>
                </a:cubicBezTo>
                <a:cubicBezTo>
                  <a:pt x="14184" y="11178"/>
                  <a:pt x="14182" y="11154"/>
                  <a:pt x="14183" y="11131"/>
                </a:cubicBezTo>
                <a:lnTo>
                  <a:pt x="14183" y="11131"/>
                </a:lnTo>
                <a:cubicBezTo>
                  <a:pt x="14181" y="11053"/>
                  <a:pt x="14208" y="11003"/>
                  <a:pt x="14300" y="10964"/>
                </a:cubicBezTo>
                <a:close/>
                <a:moveTo>
                  <a:pt x="26524" y="11172"/>
                </a:moveTo>
                <a:lnTo>
                  <a:pt x="26524" y="11172"/>
                </a:lnTo>
                <a:cubicBezTo>
                  <a:pt x="26510" y="11255"/>
                  <a:pt x="26448" y="11302"/>
                  <a:pt x="26369" y="11302"/>
                </a:cubicBezTo>
                <a:cubicBezTo>
                  <a:pt x="26357" y="11302"/>
                  <a:pt x="26345" y="11301"/>
                  <a:pt x="26333" y="11299"/>
                </a:cubicBezTo>
                <a:cubicBezTo>
                  <a:pt x="26429" y="11299"/>
                  <a:pt x="26508" y="11268"/>
                  <a:pt x="26524" y="11172"/>
                </a:cubicBezTo>
                <a:close/>
                <a:moveTo>
                  <a:pt x="26316" y="10949"/>
                </a:moveTo>
                <a:lnTo>
                  <a:pt x="26316" y="10949"/>
                </a:lnTo>
                <a:cubicBezTo>
                  <a:pt x="26251" y="10996"/>
                  <a:pt x="26094" y="10965"/>
                  <a:pt x="26157" y="11124"/>
                </a:cubicBezTo>
                <a:cubicBezTo>
                  <a:pt x="26094" y="11188"/>
                  <a:pt x="26046" y="11252"/>
                  <a:pt x="25982" y="11315"/>
                </a:cubicBezTo>
                <a:cubicBezTo>
                  <a:pt x="26046" y="11252"/>
                  <a:pt x="26094" y="11188"/>
                  <a:pt x="26141" y="11124"/>
                </a:cubicBezTo>
                <a:cubicBezTo>
                  <a:pt x="26094" y="10965"/>
                  <a:pt x="26251" y="10996"/>
                  <a:pt x="26316" y="10949"/>
                </a:cubicBezTo>
                <a:close/>
                <a:moveTo>
                  <a:pt x="14586" y="10774"/>
                </a:moveTo>
                <a:cubicBezTo>
                  <a:pt x="14554" y="10821"/>
                  <a:pt x="14491" y="10853"/>
                  <a:pt x="14491" y="10916"/>
                </a:cubicBezTo>
                <a:cubicBezTo>
                  <a:pt x="14461" y="11008"/>
                  <a:pt x="14445" y="11114"/>
                  <a:pt x="14416" y="11235"/>
                </a:cubicBezTo>
                <a:lnTo>
                  <a:pt x="14416" y="11235"/>
                </a:lnTo>
                <a:cubicBezTo>
                  <a:pt x="14494" y="11220"/>
                  <a:pt x="14573" y="11219"/>
                  <a:pt x="14683" y="11188"/>
                </a:cubicBezTo>
                <a:lnTo>
                  <a:pt x="14683" y="11188"/>
                </a:lnTo>
                <a:cubicBezTo>
                  <a:pt x="14677" y="11195"/>
                  <a:pt x="14672" y="11201"/>
                  <a:pt x="14667" y="11208"/>
                </a:cubicBezTo>
                <a:lnTo>
                  <a:pt x="14667" y="11208"/>
                </a:lnTo>
                <a:cubicBezTo>
                  <a:pt x="14677" y="11206"/>
                  <a:pt x="14688" y="11205"/>
                  <a:pt x="14699" y="11204"/>
                </a:cubicBezTo>
                <a:lnTo>
                  <a:pt x="14699" y="11204"/>
                </a:lnTo>
                <a:cubicBezTo>
                  <a:pt x="14635" y="11283"/>
                  <a:pt x="14603" y="11315"/>
                  <a:pt x="14555" y="11363"/>
                </a:cubicBezTo>
                <a:cubicBezTo>
                  <a:pt x="14507" y="11379"/>
                  <a:pt x="14475" y="11395"/>
                  <a:pt x="14443" y="11411"/>
                </a:cubicBezTo>
                <a:cubicBezTo>
                  <a:pt x="14475" y="11379"/>
                  <a:pt x="14507" y="11379"/>
                  <a:pt x="14555" y="11347"/>
                </a:cubicBezTo>
                <a:cubicBezTo>
                  <a:pt x="14584" y="11318"/>
                  <a:pt x="14613" y="11276"/>
                  <a:pt x="14667" y="11208"/>
                </a:cubicBezTo>
                <a:lnTo>
                  <a:pt x="14667" y="11208"/>
                </a:lnTo>
                <a:cubicBezTo>
                  <a:pt x="14557" y="11222"/>
                  <a:pt x="14484" y="11237"/>
                  <a:pt x="14411" y="11252"/>
                </a:cubicBezTo>
                <a:cubicBezTo>
                  <a:pt x="14413" y="11246"/>
                  <a:pt x="14414" y="11240"/>
                  <a:pt x="14416" y="11235"/>
                </a:cubicBezTo>
                <a:lnTo>
                  <a:pt x="14416" y="11235"/>
                </a:lnTo>
                <a:cubicBezTo>
                  <a:pt x="14414" y="11235"/>
                  <a:pt x="14413" y="11235"/>
                  <a:pt x="14411" y="11236"/>
                </a:cubicBezTo>
                <a:cubicBezTo>
                  <a:pt x="14443" y="11108"/>
                  <a:pt x="14459" y="11012"/>
                  <a:pt x="14491" y="10900"/>
                </a:cubicBezTo>
                <a:cubicBezTo>
                  <a:pt x="14491" y="10853"/>
                  <a:pt x="14554" y="10821"/>
                  <a:pt x="14586" y="10774"/>
                </a:cubicBezTo>
                <a:close/>
                <a:moveTo>
                  <a:pt x="14195" y="11266"/>
                </a:moveTo>
                <a:cubicBezTo>
                  <a:pt x="14196" y="11322"/>
                  <a:pt x="14185" y="11380"/>
                  <a:pt x="14174" y="11445"/>
                </a:cubicBezTo>
                <a:lnTo>
                  <a:pt x="14174" y="11445"/>
                </a:lnTo>
                <a:cubicBezTo>
                  <a:pt x="14174" y="11445"/>
                  <a:pt x="14173" y="11444"/>
                  <a:pt x="14172" y="11443"/>
                </a:cubicBezTo>
                <a:cubicBezTo>
                  <a:pt x="14183" y="11379"/>
                  <a:pt x="14194" y="11321"/>
                  <a:pt x="14195" y="11266"/>
                </a:cubicBezTo>
                <a:close/>
                <a:moveTo>
                  <a:pt x="25982" y="11315"/>
                </a:moveTo>
                <a:lnTo>
                  <a:pt x="25982" y="11315"/>
                </a:lnTo>
                <a:cubicBezTo>
                  <a:pt x="25998" y="11363"/>
                  <a:pt x="26014" y="11411"/>
                  <a:pt x="26030" y="11459"/>
                </a:cubicBezTo>
                <a:lnTo>
                  <a:pt x="26014" y="11459"/>
                </a:lnTo>
                <a:cubicBezTo>
                  <a:pt x="25998" y="11411"/>
                  <a:pt x="25982" y="11363"/>
                  <a:pt x="25982" y="11315"/>
                </a:cubicBezTo>
                <a:close/>
                <a:moveTo>
                  <a:pt x="26333" y="11299"/>
                </a:moveTo>
                <a:cubicBezTo>
                  <a:pt x="26285" y="11347"/>
                  <a:pt x="26253" y="11411"/>
                  <a:pt x="26205" y="11459"/>
                </a:cubicBezTo>
                <a:cubicBezTo>
                  <a:pt x="26237" y="11411"/>
                  <a:pt x="26285" y="11347"/>
                  <a:pt x="26333" y="11299"/>
                </a:cubicBezTo>
                <a:close/>
                <a:moveTo>
                  <a:pt x="25391" y="11140"/>
                </a:moveTo>
                <a:cubicBezTo>
                  <a:pt x="25423" y="11156"/>
                  <a:pt x="25471" y="11156"/>
                  <a:pt x="25519" y="11156"/>
                </a:cubicBezTo>
                <a:cubicBezTo>
                  <a:pt x="25519" y="11156"/>
                  <a:pt x="25519" y="11156"/>
                  <a:pt x="25519" y="11156"/>
                </a:cubicBezTo>
                <a:lnTo>
                  <a:pt x="25519" y="11156"/>
                </a:lnTo>
                <a:cubicBezTo>
                  <a:pt x="25663" y="11188"/>
                  <a:pt x="25742" y="11315"/>
                  <a:pt x="25742" y="11474"/>
                </a:cubicBezTo>
                <a:lnTo>
                  <a:pt x="25742" y="11474"/>
                </a:lnTo>
                <a:cubicBezTo>
                  <a:pt x="25737" y="11475"/>
                  <a:pt x="25732" y="11475"/>
                  <a:pt x="25727" y="11475"/>
                </a:cubicBezTo>
                <a:cubicBezTo>
                  <a:pt x="25727" y="11322"/>
                  <a:pt x="25653" y="11198"/>
                  <a:pt x="25520" y="11160"/>
                </a:cubicBezTo>
                <a:lnTo>
                  <a:pt x="25520" y="11160"/>
                </a:lnTo>
                <a:cubicBezTo>
                  <a:pt x="25520" y="11159"/>
                  <a:pt x="25519" y="11157"/>
                  <a:pt x="25519" y="11156"/>
                </a:cubicBezTo>
                <a:lnTo>
                  <a:pt x="25519" y="11156"/>
                </a:lnTo>
                <a:cubicBezTo>
                  <a:pt x="25519" y="11157"/>
                  <a:pt x="25520" y="11159"/>
                  <a:pt x="25520" y="11160"/>
                </a:cubicBezTo>
                <a:lnTo>
                  <a:pt x="25520" y="11160"/>
                </a:lnTo>
                <a:cubicBezTo>
                  <a:pt x="25514" y="11158"/>
                  <a:pt x="25509" y="11157"/>
                  <a:pt x="25503" y="11156"/>
                </a:cubicBezTo>
                <a:lnTo>
                  <a:pt x="25391" y="11156"/>
                </a:lnTo>
                <a:cubicBezTo>
                  <a:pt x="25388" y="11213"/>
                  <a:pt x="25370" y="11261"/>
                  <a:pt x="25355" y="11308"/>
                </a:cubicBezTo>
                <a:lnTo>
                  <a:pt x="25355" y="11308"/>
                </a:lnTo>
                <a:cubicBezTo>
                  <a:pt x="25366" y="11253"/>
                  <a:pt x="25375" y="11204"/>
                  <a:pt x="25375" y="11156"/>
                </a:cubicBezTo>
                <a:lnTo>
                  <a:pt x="25391" y="11156"/>
                </a:lnTo>
                <a:cubicBezTo>
                  <a:pt x="25391" y="11151"/>
                  <a:pt x="25391" y="11145"/>
                  <a:pt x="25391" y="11140"/>
                </a:cubicBezTo>
                <a:close/>
                <a:moveTo>
                  <a:pt x="14174" y="11445"/>
                </a:moveTo>
                <a:lnTo>
                  <a:pt x="14174" y="11445"/>
                </a:lnTo>
                <a:cubicBezTo>
                  <a:pt x="14206" y="11476"/>
                  <a:pt x="14237" y="11492"/>
                  <a:pt x="14268" y="11523"/>
                </a:cubicBezTo>
                <a:cubicBezTo>
                  <a:pt x="14236" y="11507"/>
                  <a:pt x="14204" y="11475"/>
                  <a:pt x="14172" y="11459"/>
                </a:cubicBezTo>
                <a:cubicBezTo>
                  <a:pt x="14173" y="11454"/>
                  <a:pt x="14174" y="11450"/>
                  <a:pt x="14174" y="11445"/>
                </a:cubicBezTo>
                <a:close/>
                <a:moveTo>
                  <a:pt x="14443" y="11411"/>
                </a:moveTo>
                <a:lnTo>
                  <a:pt x="14443" y="11411"/>
                </a:lnTo>
                <a:cubicBezTo>
                  <a:pt x="14411" y="11443"/>
                  <a:pt x="14380" y="11475"/>
                  <a:pt x="14332" y="11539"/>
                </a:cubicBezTo>
                <a:cubicBezTo>
                  <a:pt x="14380" y="11475"/>
                  <a:pt x="14411" y="11427"/>
                  <a:pt x="14443" y="11411"/>
                </a:cubicBezTo>
                <a:close/>
                <a:moveTo>
                  <a:pt x="25355" y="11308"/>
                </a:moveTo>
                <a:lnTo>
                  <a:pt x="25355" y="11308"/>
                </a:lnTo>
                <a:cubicBezTo>
                  <a:pt x="25351" y="11326"/>
                  <a:pt x="25347" y="11344"/>
                  <a:pt x="25344" y="11363"/>
                </a:cubicBezTo>
                <a:cubicBezTo>
                  <a:pt x="25339" y="11381"/>
                  <a:pt x="25336" y="11398"/>
                  <a:pt x="25334" y="11416"/>
                </a:cubicBezTo>
                <a:lnTo>
                  <a:pt x="25334" y="11416"/>
                </a:lnTo>
                <a:cubicBezTo>
                  <a:pt x="25332" y="11467"/>
                  <a:pt x="25342" y="11515"/>
                  <a:pt x="25375" y="11571"/>
                </a:cubicBezTo>
                <a:lnTo>
                  <a:pt x="25359" y="11571"/>
                </a:lnTo>
                <a:cubicBezTo>
                  <a:pt x="25336" y="11513"/>
                  <a:pt x="25330" y="11464"/>
                  <a:pt x="25334" y="11416"/>
                </a:cubicBezTo>
                <a:lnTo>
                  <a:pt x="25334" y="11416"/>
                </a:lnTo>
                <a:cubicBezTo>
                  <a:pt x="25335" y="11394"/>
                  <a:pt x="25339" y="11372"/>
                  <a:pt x="25344" y="11347"/>
                </a:cubicBezTo>
                <a:cubicBezTo>
                  <a:pt x="25347" y="11334"/>
                  <a:pt x="25351" y="11321"/>
                  <a:pt x="25355" y="11308"/>
                </a:cubicBezTo>
                <a:close/>
                <a:moveTo>
                  <a:pt x="25525" y="11212"/>
                </a:moveTo>
                <a:lnTo>
                  <a:pt x="25525" y="11212"/>
                </a:lnTo>
                <a:cubicBezTo>
                  <a:pt x="25525" y="11346"/>
                  <a:pt x="25432" y="11458"/>
                  <a:pt x="25375" y="11571"/>
                </a:cubicBezTo>
                <a:cubicBezTo>
                  <a:pt x="25432" y="11445"/>
                  <a:pt x="25525" y="11343"/>
                  <a:pt x="25525" y="11212"/>
                </a:cubicBezTo>
                <a:close/>
                <a:moveTo>
                  <a:pt x="25708" y="11516"/>
                </a:moveTo>
                <a:cubicBezTo>
                  <a:pt x="25694" y="11543"/>
                  <a:pt x="25679" y="11565"/>
                  <a:pt x="25679" y="11587"/>
                </a:cubicBezTo>
                <a:lnTo>
                  <a:pt x="25679" y="11587"/>
                </a:lnTo>
                <a:cubicBezTo>
                  <a:pt x="25679" y="11567"/>
                  <a:pt x="25691" y="11541"/>
                  <a:pt x="25708" y="11516"/>
                </a:cubicBezTo>
                <a:close/>
                <a:moveTo>
                  <a:pt x="26205" y="11459"/>
                </a:moveTo>
                <a:cubicBezTo>
                  <a:pt x="26237" y="11507"/>
                  <a:pt x="26285" y="11555"/>
                  <a:pt x="26317" y="11619"/>
                </a:cubicBezTo>
                <a:cubicBezTo>
                  <a:pt x="26285" y="11571"/>
                  <a:pt x="26237" y="11507"/>
                  <a:pt x="26205" y="11459"/>
                </a:cubicBezTo>
                <a:close/>
                <a:moveTo>
                  <a:pt x="26556" y="11411"/>
                </a:moveTo>
                <a:cubicBezTo>
                  <a:pt x="26684" y="11507"/>
                  <a:pt x="26876" y="11523"/>
                  <a:pt x="27003" y="11651"/>
                </a:cubicBezTo>
                <a:cubicBezTo>
                  <a:pt x="27003" y="11656"/>
                  <a:pt x="27003" y="11662"/>
                  <a:pt x="27003" y="11666"/>
                </a:cubicBezTo>
                <a:lnTo>
                  <a:pt x="27003" y="11666"/>
                </a:lnTo>
                <a:cubicBezTo>
                  <a:pt x="27003" y="11666"/>
                  <a:pt x="27003" y="11666"/>
                  <a:pt x="27003" y="11666"/>
                </a:cubicBezTo>
                <a:cubicBezTo>
                  <a:pt x="27003" y="11682"/>
                  <a:pt x="27003" y="11698"/>
                  <a:pt x="26987" y="11714"/>
                </a:cubicBezTo>
                <a:lnTo>
                  <a:pt x="26987" y="11714"/>
                </a:lnTo>
                <a:cubicBezTo>
                  <a:pt x="27000" y="11701"/>
                  <a:pt x="27003" y="11688"/>
                  <a:pt x="27003" y="11666"/>
                </a:cubicBezTo>
                <a:lnTo>
                  <a:pt x="27003" y="11666"/>
                </a:lnTo>
                <a:cubicBezTo>
                  <a:pt x="26876" y="11523"/>
                  <a:pt x="26684" y="11507"/>
                  <a:pt x="26556" y="11427"/>
                </a:cubicBezTo>
                <a:cubicBezTo>
                  <a:pt x="26461" y="11491"/>
                  <a:pt x="26381" y="11555"/>
                  <a:pt x="26317" y="11618"/>
                </a:cubicBezTo>
                <a:lnTo>
                  <a:pt x="26317" y="11618"/>
                </a:lnTo>
                <a:cubicBezTo>
                  <a:pt x="26381" y="11555"/>
                  <a:pt x="26461" y="11491"/>
                  <a:pt x="26556" y="11411"/>
                </a:cubicBezTo>
                <a:close/>
                <a:moveTo>
                  <a:pt x="26732" y="11682"/>
                </a:moveTo>
                <a:cubicBezTo>
                  <a:pt x="26764" y="11682"/>
                  <a:pt x="26812" y="11698"/>
                  <a:pt x="26860" y="11714"/>
                </a:cubicBezTo>
                <a:cubicBezTo>
                  <a:pt x="26812" y="11714"/>
                  <a:pt x="26764" y="11698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close/>
                <a:moveTo>
                  <a:pt x="14739" y="10761"/>
                </a:moveTo>
                <a:cubicBezTo>
                  <a:pt x="14687" y="10761"/>
                  <a:pt x="14635" y="10765"/>
                  <a:pt x="14587" y="10773"/>
                </a:cubicBezTo>
                <a:cubicBezTo>
                  <a:pt x="14523" y="10773"/>
                  <a:pt x="14475" y="10789"/>
                  <a:pt x="14427" y="10805"/>
                </a:cubicBezTo>
                <a:cubicBezTo>
                  <a:pt x="14188" y="10853"/>
                  <a:pt x="13965" y="10964"/>
                  <a:pt x="13853" y="11156"/>
                </a:cubicBezTo>
                <a:cubicBezTo>
                  <a:pt x="13853" y="11172"/>
                  <a:pt x="13869" y="11188"/>
                  <a:pt x="13869" y="11204"/>
                </a:cubicBezTo>
                <a:cubicBezTo>
                  <a:pt x="13869" y="11220"/>
                  <a:pt x="13885" y="11236"/>
                  <a:pt x="13885" y="11252"/>
                </a:cubicBezTo>
                <a:cubicBezTo>
                  <a:pt x="13901" y="11283"/>
                  <a:pt x="13901" y="11315"/>
                  <a:pt x="13917" y="11347"/>
                </a:cubicBezTo>
                <a:cubicBezTo>
                  <a:pt x="13933" y="11379"/>
                  <a:pt x="13949" y="11411"/>
                  <a:pt x="13965" y="11427"/>
                </a:cubicBezTo>
                <a:cubicBezTo>
                  <a:pt x="13997" y="11459"/>
                  <a:pt x="14028" y="11491"/>
                  <a:pt x="14028" y="11523"/>
                </a:cubicBezTo>
                <a:cubicBezTo>
                  <a:pt x="14156" y="11666"/>
                  <a:pt x="14332" y="11762"/>
                  <a:pt x="14507" y="11794"/>
                </a:cubicBezTo>
                <a:cubicBezTo>
                  <a:pt x="14555" y="11635"/>
                  <a:pt x="14635" y="11507"/>
                  <a:pt x="14826" y="11459"/>
                </a:cubicBezTo>
                <a:lnTo>
                  <a:pt x="14826" y="11459"/>
                </a:lnTo>
                <a:cubicBezTo>
                  <a:pt x="14635" y="11507"/>
                  <a:pt x="14571" y="11635"/>
                  <a:pt x="14507" y="11794"/>
                </a:cubicBezTo>
                <a:cubicBezTo>
                  <a:pt x="14556" y="11806"/>
                  <a:pt x="14607" y="11812"/>
                  <a:pt x="14658" y="11812"/>
                </a:cubicBezTo>
                <a:cubicBezTo>
                  <a:pt x="14740" y="11812"/>
                  <a:pt x="14821" y="11798"/>
                  <a:pt x="14890" y="11778"/>
                </a:cubicBezTo>
                <a:cubicBezTo>
                  <a:pt x="14922" y="11667"/>
                  <a:pt x="14875" y="11572"/>
                  <a:pt x="14827" y="11461"/>
                </a:cubicBezTo>
                <a:lnTo>
                  <a:pt x="14827" y="11461"/>
                </a:lnTo>
                <a:cubicBezTo>
                  <a:pt x="14875" y="11572"/>
                  <a:pt x="14922" y="11667"/>
                  <a:pt x="14906" y="11778"/>
                </a:cubicBezTo>
                <a:cubicBezTo>
                  <a:pt x="15082" y="11730"/>
                  <a:pt x="15225" y="11603"/>
                  <a:pt x="15289" y="11395"/>
                </a:cubicBezTo>
                <a:cubicBezTo>
                  <a:pt x="15285" y="11392"/>
                  <a:pt x="15281" y="11389"/>
                  <a:pt x="15277" y="11385"/>
                </a:cubicBezTo>
                <a:lnTo>
                  <a:pt x="15277" y="11385"/>
                </a:lnTo>
                <a:cubicBezTo>
                  <a:pt x="15305" y="11310"/>
                  <a:pt x="15305" y="11248"/>
                  <a:pt x="15289" y="11156"/>
                </a:cubicBezTo>
                <a:cubicBezTo>
                  <a:pt x="15289" y="11076"/>
                  <a:pt x="15273" y="10996"/>
                  <a:pt x="15241" y="10884"/>
                </a:cubicBezTo>
                <a:lnTo>
                  <a:pt x="15209" y="10884"/>
                </a:lnTo>
                <a:cubicBezTo>
                  <a:pt x="15209" y="10879"/>
                  <a:pt x="15209" y="10874"/>
                  <a:pt x="15209" y="10869"/>
                </a:cubicBezTo>
                <a:cubicBezTo>
                  <a:pt x="15146" y="10837"/>
                  <a:pt x="15050" y="10805"/>
                  <a:pt x="14938" y="10773"/>
                </a:cubicBezTo>
                <a:lnTo>
                  <a:pt x="14890" y="10773"/>
                </a:lnTo>
                <a:cubicBezTo>
                  <a:pt x="14842" y="10765"/>
                  <a:pt x="14790" y="10761"/>
                  <a:pt x="14739" y="10761"/>
                </a:cubicBezTo>
                <a:close/>
                <a:moveTo>
                  <a:pt x="26732" y="11682"/>
                </a:moveTo>
                <a:cubicBezTo>
                  <a:pt x="26771" y="11730"/>
                  <a:pt x="26799" y="11781"/>
                  <a:pt x="26798" y="11836"/>
                </a:cubicBezTo>
                <a:lnTo>
                  <a:pt x="26798" y="11836"/>
                </a:lnTo>
                <a:cubicBezTo>
                  <a:pt x="26797" y="11784"/>
                  <a:pt x="26770" y="11735"/>
                  <a:pt x="26732" y="11682"/>
                </a:cubicBezTo>
                <a:close/>
                <a:moveTo>
                  <a:pt x="26798" y="11836"/>
                </a:moveTo>
                <a:cubicBezTo>
                  <a:pt x="26799" y="11891"/>
                  <a:pt x="26773" y="11949"/>
                  <a:pt x="26701" y="12018"/>
                </a:cubicBezTo>
                <a:lnTo>
                  <a:pt x="26701" y="12018"/>
                </a:lnTo>
                <a:cubicBezTo>
                  <a:pt x="26695" y="12018"/>
                  <a:pt x="26690" y="12018"/>
                  <a:pt x="26684" y="12018"/>
                </a:cubicBezTo>
                <a:cubicBezTo>
                  <a:pt x="26765" y="11953"/>
                  <a:pt x="26796" y="11893"/>
                  <a:pt x="26798" y="11836"/>
                </a:cubicBezTo>
                <a:close/>
                <a:moveTo>
                  <a:pt x="26701" y="12018"/>
                </a:moveTo>
                <a:lnTo>
                  <a:pt x="26701" y="12018"/>
                </a:lnTo>
                <a:cubicBezTo>
                  <a:pt x="26789" y="12020"/>
                  <a:pt x="26863" y="12036"/>
                  <a:pt x="26908" y="12081"/>
                </a:cubicBezTo>
                <a:cubicBezTo>
                  <a:pt x="26872" y="12046"/>
                  <a:pt x="26818" y="12028"/>
                  <a:pt x="26753" y="12028"/>
                </a:cubicBezTo>
                <a:cubicBezTo>
                  <a:pt x="26731" y="12028"/>
                  <a:pt x="26708" y="12030"/>
                  <a:pt x="26684" y="12034"/>
                </a:cubicBezTo>
                <a:cubicBezTo>
                  <a:pt x="26690" y="12028"/>
                  <a:pt x="26696" y="12023"/>
                  <a:pt x="26701" y="12018"/>
                </a:cubicBezTo>
                <a:close/>
                <a:moveTo>
                  <a:pt x="26351" y="9270"/>
                </a:moveTo>
                <a:cubicBezTo>
                  <a:pt x="26324" y="9270"/>
                  <a:pt x="26296" y="9271"/>
                  <a:pt x="26269" y="9273"/>
                </a:cubicBezTo>
                <a:cubicBezTo>
                  <a:pt x="26269" y="9305"/>
                  <a:pt x="26285" y="9336"/>
                  <a:pt x="26285" y="9384"/>
                </a:cubicBezTo>
                <a:cubicBezTo>
                  <a:pt x="26189" y="9416"/>
                  <a:pt x="26094" y="9448"/>
                  <a:pt x="25998" y="9480"/>
                </a:cubicBezTo>
                <a:lnTo>
                  <a:pt x="26269" y="9384"/>
                </a:lnTo>
                <a:cubicBezTo>
                  <a:pt x="26269" y="9336"/>
                  <a:pt x="26269" y="9305"/>
                  <a:pt x="26269" y="9273"/>
                </a:cubicBezTo>
                <a:lnTo>
                  <a:pt x="26221" y="9273"/>
                </a:lnTo>
                <a:cubicBezTo>
                  <a:pt x="26141" y="9289"/>
                  <a:pt x="26094" y="9305"/>
                  <a:pt x="26030" y="9320"/>
                </a:cubicBezTo>
                <a:cubicBezTo>
                  <a:pt x="25758" y="9384"/>
                  <a:pt x="25551" y="9496"/>
                  <a:pt x="25407" y="9624"/>
                </a:cubicBezTo>
                <a:cubicBezTo>
                  <a:pt x="25173" y="9827"/>
                  <a:pt x="25045" y="10092"/>
                  <a:pt x="25010" y="10388"/>
                </a:cubicBezTo>
                <a:lnTo>
                  <a:pt x="25010" y="10388"/>
                </a:lnTo>
                <a:cubicBezTo>
                  <a:pt x="25073" y="10341"/>
                  <a:pt x="25121" y="10277"/>
                  <a:pt x="25168" y="10214"/>
                </a:cubicBezTo>
                <a:cubicBezTo>
                  <a:pt x="25280" y="10055"/>
                  <a:pt x="25359" y="9879"/>
                  <a:pt x="25407" y="9688"/>
                </a:cubicBezTo>
                <a:lnTo>
                  <a:pt x="25407" y="9688"/>
                </a:lnTo>
                <a:cubicBezTo>
                  <a:pt x="25359" y="9879"/>
                  <a:pt x="25280" y="10071"/>
                  <a:pt x="25168" y="10230"/>
                </a:cubicBezTo>
                <a:cubicBezTo>
                  <a:pt x="25120" y="10294"/>
                  <a:pt x="25072" y="10342"/>
                  <a:pt x="25008" y="10406"/>
                </a:cubicBezTo>
                <a:cubicBezTo>
                  <a:pt x="25009" y="10400"/>
                  <a:pt x="25010" y="10394"/>
                  <a:pt x="25010" y="10388"/>
                </a:cubicBezTo>
                <a:lnTo>
                  <a:pt x="25010" y="10388"/>
                </a:lnTo>
                <a:cubicBezTo>
                  <a:pt x="25010" y="10389"/>
                  <a:pt x="25009" y="10389"/>
                  <a:pt x="25008" y="10390"/>
                </a:cubicBezTo>
                <a:cubicBezTo>
                  <a:pt x="24960" y="10821"/>
                  <a:pt x="25072" y="11268"/>
                  <a:pt x="25328" y="11619"/>
                </a:cubicBezTo>
                <a:cubicBezTo>
                  <a:pt x="25329" y="11617"/>
                  <a:pt x="25330" y="11616"/>
                  <a:pt x="25332" y="11615"/>
                </a:cubicBezTo>
                <a:lnTo>
                  <a:pt x="25332" y="11615"/>
                </a:lnTo>
                <a:cubicBezTo>
                  <a:pt x="25330" y="11611"/>
                  <a:pt x="25329" y="11607"/>
                  <a:pt x="25328" y="11603"/>
                </a:cubicBezTo>
                <a:lnTo>
                  <a:pt x="25391" y="11603"/>
                </a:lnTo>
                <a:cubicBezTo>
                  <a:pt x="25377" y="11603"/>
                  <a:pt x="25349" y="11603"/>
                  <a:pt x="25332" y="11615"/>
                </a:cubicBezTo>
                <a:lnTo>
                  <a:pt x="25332" y="11615"/>
                </a:lnTo>
                <a:cubicBezTo>
                  <a:pt x="25349" y="11656"/>
                  <a:pt x="25378" y="11685"/>
                  <a:pt x="25407" y="11714"/>
                </a:cubicBezTo>
                <a:cubicBezTo>
                  <a:pt x="25439" y="11746"/>
                  <a:pt x="25471" y="11794"/>
                  <a:pt x="25503" y="11826"/>
                </a:cubicBezTo>
                <a:cubicBezTo>
                  <a:pt x="25535" y="11858"/>
                  <a:pt x="25583" y="11890"/>
                  <a:pt x="25615" y="11922"/>
                </a:cubicBezTo>
                <a:cubicBezTo>
                  <a:pt x="25679" y="11970"/>
                  <a:pt x="25758" y="12018"/>
                  <a:pt x="25822" y="12065"/>
                </a:cubicBezTo>
                <a:cubicBezTo>
                  <a:pt x="25838" y="12050"/>
                  <a:pt x="25838" y="12034"/>
                  <a:pt x="25854" y="12034"/>
                </a:cubicBezTo>
                <a:cubicBezTo>
                  <a:pt x="25854" y="12034"/>
                  <a:pt x="25838" y="12050"/>
                  <a:pt x="25822" y="12065"/>
                </a:cubicBezTo>
                <a:cubicBezTo>
                  <a:pt x="25864" y="12079"/>
                  <a:pt x="25882" y="12093"/>
                  <a:pt x="25918" y="12107"/>
                </a:cubicBezTo>
                <a:lnTo>
                  <a:pt x="25918" y="12107"/>
                </a:lnTo>
                <a:cubicBezTo>
                  <a:pt x="25918" y="12109"/>
                  <a:pt x="25918" y="12111"/>
                  <a:pt x="25918" y="12113"/>
                </a:cubicBezTo>
                <a:cubicBezTo>
                  <a:pt x="25982" y="12145"/>
                  <a:pt x="26046" y="12145"/>
                  <a:pt x="26110" y="12161"/>
                </a:cubicBezTo>
                <a:cubicBezTo>
                  <a:pt x="26195" y="12181"/>
                  <a:pt x="26290" y="12193"/>
                  <a:pt x="26389" y="12193"/>
                </a:cubicBezTo>
                <a:cubicBezTo>
                  <a:pt x="26529" y="12193"/>
                  <a:pt x="26678" y="12169"/>
                  <a:pt x="26828" y="12113"/>
                </a:cubicBezTo>
                <a:cubicBezTo>
                  <a:pt x="26860" y="12097"/>
                  <a:pt x="26876" y="12081"/>
                  <a:pt x="26908" y="12081"/>
                </a:cubicBezTo>
                <a:cubicBezTo>
                  <a:pt x="27307" y="11890"/>
                  <a:pt x="27434" y="11475"/>
                  <a:pt x="27610" y="11060"/>
                </a:cubicBezTo>
                <a:cubicBezTo>
                  <a:pt x="27655" y="10954"/>
                  <a:pt x="27701" y="10833"/>
                  <a:pt x="27760" y="10725"/>
                </a:cubicBezTo>
                <a:lnTo>
                  <a:pt x="27760" y="10725"/>
                </a:lnTo>
                <a:cubicBezTo>
                  <a:pt x="27677" y="10734"/>
                  <a:pt x="27648" y="10862"/>
                  <a:pt x="27575" y="10862"/>
                </a:cubicBezTo>
                <a:cubicBezTo>
                  <a:pt x="27558" y="10862"/>
                  <a:pt x="27538" y="10855"/>
                  <a:pt x="27514" y="10837"/>
                </a:cubicBezTo>
                <a:lnTo>
                  <a:pt x="27514" y="10837"/>
                </a:lnTo>
                <a:cubicBezTo>
                  <a:pt x="27536" y="10850"/>
                  <a:pt x="27554" y="10856"/>
                  <a:pt x="27571" y="10856"/>
                </a:cubicBezTo>
                <a:cubicBezTo>
                  <a:pt x="27650" y="10856"/>
                  <a:pt x="27677" y="10722"/>
                  <a:pt x="27769" y="10709"/>
                </a:cubicBezTo>
                <a:lnTo>
                  <a:pt x="27769" y="10709"/>
                </a:lnTo>
                <a:cubicBezTo>
                  <a:pt x="27766" y="10714"/>
                  <a:pt x="27763" y="10720"/>
                  <a:pt x="27760" y="10725"/>
                </a:cubicBezTo>
                <a:lnTo>
                  <a:pt x="27760" y="10725"/>
                </a:lnTo>
                <a:cubicBezTo>
                  <a:pt x="27763" y="10725"/>
                  <a:pt x="27766" y="10725"/>
                  <a:pt x="27769" y="10725"/>
                </a:cubicBezTo>
                <a:cubicBezTo>
                  <a:pt x="27897" y="10470"/>
                  <a:pt x="28073" y="10246"/>
                  <a:pt x="28392" y="10102"/>
                </a:cubicBezTo>
                <a:cubicBezTo>
                  <a:pt x="28232" y="10055"/>
                  <a:pt x="28089" y="9991"/>
                  <a:pt x="27945" y="9911"/>
                </a:cubicBezTo>
                <a:cubicBezTo>
                  <a:pt x="27929" y="9895"/>
                  <a:pt x="27913" y="9895"/>
                  <a:pt x="27881" y="9879"/>
                </a:cubicBezTo>
                <a:lnTo>
                  <a:pt x="27881" y="9879"/>
                </a:lnTo>
                <a:cubicBezTo>
                  <a:pt x="27881" y="9879"/>
                  <a:pt x="27881" y="9879"/>
                  <a:pt x="27881" y="9879"/>
                </a:cubicBezTo>
                <a:cubicBezTo>
                  <a:pt x="27737" y="9815"/>
                  <a:pt x="27610" y="9751"/>
                  <a:pt x="27498" y="9672"/>
                </a:cubicBezTo>
                <a:lnTo>
                  <a:pt x="27370" y="9592"/>
                </a:lnTo>
                <a:cubicBezTo>
                  <a:pt x="27307" y="9560"/>
                  <a:pt x="27243" y="9528"/>
                  <a:pt x="27179" y="9496"/>
                </a:cubicBezTo>
                <a:cubicBezTo>
                  <a:pt x="27147" y="9480"/>
                  <a:pt x="27099" y="9464"/>
                  <a:pt x="27067" y="9448"/>
                </a:cubicBezTo>
                <a:cubicBezTo>
                  <a:pt x="27003" y="9416"/>
                  <a:pt x="26939" y="9384"/>
                  <a:pt x="26876" y="9368"/>
                </a:cubicBezTo>
                <a:cubicBezTo>
                  <a:pt x="26709" y="9313"/>
                  <a:pt x="26531" y="9270"/>
                  <a:pt x="26351" y="9270"/>
                </a:cubicBezTo>
                <a:close/>
                <a:moveTo>
                  <a:pt x="25647" y="14028"/>
                </a:moveTo>
                <a:cubicBezTo>
                  <a:pt x="25615" y="14028"/>
                  <a:pt x="25567" y="14044"/>
                  <a:pt x="25535" y="14044"/>
                </a:cubicBezTo>
                <a:cubicBezTo>
                  <a:pt x="25535" y="14044"/>
                  <a:pt x="25535" y="14044"/>
                  <a:pt x="25535" y="14044"/>
                </a:cubicBezTo>
                <a:lnTo>
                  <a:pt x="25535" y="14044"/>
                </a:lnTo>
                <a:cubicBezTo>
                  <a:pt x="25487" y="14060"/>
                  <a:pt x="25439" y="14092"/>
                  <a:pt x="25407" y="14108"/>
                </a:cubicBezTo>
                <a:cubicBezTo>
                  <a:pt x="25359" y="14140"/>
                  <a:pt x="25328" y="14172"/>
                  <a:pt x="25296" y="14220"/>
                </a:cubicBezTo>
                <a:cubicBezTo>
                  <a:pt x="25200" y="14348"/>
                  <a:pt x="25216" y="14507"/>
                  <a:pt x="25375" y="14619"/>
                </a:cubicBezTo>
                <a:cubicBezTo>
                  <a:pt x="25391" y="14619"/>
                  <a:pt x="25391" y="14635"/>
                  <a:pt x="25391" y="14635"/>
                </a:cubicBezTo>
                <a:cubicBezTo>
                  <a:pt x="25663" y="14539"/>
                  <a:pt x="25758" y="14348"/>
                  <a:pt x="25647" y="14028"/>
                </a:cubicBezTo>
                <a:close/>
                <a:moveTo>
                  <a:pt x="926" y="15704"/>
                </a:moveTo>
                <a:cubicBezTo>
                  <a:pt x="926" y="15720"/>
                  <a:pt x="926" y="15736"/>
                  <a:pt x="942" y="15752"/>
                </a:cubicBezTo>
                <a:lnTo>
                  <a:pt x="926" y="15752"/>
                </a:lnTo>
                <a:cubicBezTo>
                  <a:pt x="926" y="15736"/>
                  <a:pt x="926" y="15720"/>
                  <a:pt x="926" y="15704"/>
                </a:cubicBezTo>
                <a:close/>
                <a:moveTo>
                  <a:pt x="335" y="15401"/>
                </a:moveTo>
                <a:cubicBezTo>
                  <a:pt x="272" y="15401"/>
                  <a:pt x="192" y="15401"/>
                  <a:pt x="128" y="15417"/>
                </a:cubicBezTo>
                <a:cubicBezTo>
                  <a:pt x="128" y="15417"/>
                  <a:pt x="128" y="15417"/>
                  <a:pt x="128" y="15417"/>
                </a:cubicBezTo>
                <a:lnTo>
                  <a:pt x="128" y="15417"/>
                </a:lnTo>
                <a:cubicBezTo>
                  <a:pt x="96" y="15433"/>
                  <a:pt x="64" y="15433"/>
                  <a:pt x="32" y="15449"/>
                </a:cubicBezTo>
                <a:cubicBezTo>
                  <a:pt x="16" y="15497"/>
                  <a:pt x="32" y="15545"/>
                  <a:pt x="16" y="15592"/>
                </a:cubicBezTo>
                <a:cubicBezTo>
                  <a:pt x="0" y="15928"/>
                  <a:pt x="176" y="16151"/>
                  <a:pt x="415" y="16311"/>
                </a:cubicBezTo>
                <a:cubicBezTo>
                  <a:pt x="479" y="16200"/>
                  <a:pt x="574" y="16089"/>
                  <a:pt x="653" y="15962"/>
                </a:cubicBezTo>
                <a:lnTo>
                  <a:pt x="653" y="15962"/>
                </a:lnTo>
                <a:cubicBezTo>
                  <a:pt x="574" y="16089"/>
                  <a:pt x="479" y="16200"/>
                  <a:pt x="415" y="16327"/>
                </a:cubicBezTo>
                <a:cubicBezTo>
                  <a:pt x="623" y="16470"/>
                  <a:pt x="878" y="16566"/>
                  <a:pt x="1070" y="16678"/>
                </a:cubicBezTo>
                <a:cubicBezTo>
                  <a:pt x="1421" y="16438"/>
                  <a:pt x="1469" y="16167"/>
                  <a:pt x="1341" y="15944"/>
                </a:cubicBezTo>
                <a:lnTo>
                  <a:pt x="1341" y="15944"/>
                </a:lnTo>
                <a:cubicBezTo>
                  <a:pt x="1293" y="16023"/>
                  <a:pt x="1229" y="16119"/>
                  <a:pt x="1133" y="16151"/>
                </a:cubicBezTo>
                <a:cubicBezTo>
                  <a:pt x="1229" y="16103"/>
                  <a:pt x="1293" y="16023"/>
                  <a:pt x="1341" y="15928"/>
                </a:cubicBezTo>
                <a:cubicBezTo>
                  <a:pt x="1261" y="15800"/>
                  <a:pt x="1133" y="15672"/>
                  <a:pt x="958" y="15576"/>
                </a:cubicBezTo>
                <a:cubicBezTo>
                  <a:pt x="910" y="15545"/>
                  <a:pt x="862" y="15513"/>
                  <a:pt x="798" y="15497"/>
                </a:cubicBezTo>
                <a:cubicBezTo>
                  <a:pt x="655" y="15433"/>
                  <a:pt x="495" y="15401"/>
                  <a:pt x="351" y="15401"/>
                </a:cubicBezTo>
                <a:cubicBezTo>
                  <a:pt x="319" y="15497"/>
                  <a:pt x="303" y="15592"/>
                  <a:pt x="272" y="15688"/>
                </a:cubicBezTo>
                <a:cubicBezTo>
                  <a:pt x="303" y="15592"/>
                  <a:pt x="319" y="15497"/>
                  <a:pt x="335" y="15401"/>
                </a:cubicBezTo>
                <a:close/>
                <a:moveTo>
                  <a:pt x="21444" y="15684"/>
                </a:moveTo>
                <a:cubicBezTo>
                  <a:pt x="21005" y="15684"/>
                  <a:pt x="20472" y="16443"/>
                  <a:pt x="20013" y="16694"/>
                </a:cubicBezTo>
                <a:cubicBezTo>
                  <a:pt x="20124" y="16772"/>
                  <a:pt x="20239" y="16803"/>
                  <a:pt x="20357" y="16803"/>
                </a:cubicBezTo>
                <a:cubicBezTo>
                  <a:pt x="20695" y="16803"/>
                  <a:pt x="21059" y="16544"/>
                  <a:pt x="21449" y="16390"/>
                </a:cubicBezTo>
                <a:cubicBezTo>
                  <a:pt x="21577" y="16343"/>
                  <a:pt x="21705" y="16311"/>
                  <a:pt x="21832" y="16295"/>
                </a:cubicBezTo>
                <a:cubicBezTo>
                  <a:pt x="21864" y="16295"/>
                  <a:pt x="21896" y="16288"/>
                  <a:pt x="21928" y="16288"/>
                </a:cubicBezTo>
                <a:cubicBezTo>
                  <a:pt x="21944" y="16288"/>
                  <a:pt x="21960" y="16289"/>
                  <a:pt x="21976" y="16295"/>
                </a:cubicBezTo>
                <a:cubicBezTo>
                  <a:pt x="21830" y="15846"/>
                  <a:pt x="21647" y="15684"/>
                  <a:pt x="21444" y="15684"/>
                </a:cubicBezTo>
                <a:close/>
                <a:moveTo>
                  <a:pt x="15576" y="16837"/>
                </a:moveTo>
                <a:cubicBezTo>
                  <a:pt x="15579" y="16842"/>
                  <a:pt x="15581" y="16847"/>
                  <a:pt x="15583" y="16851"/>
                </a:cubicBezTo>
                <a:lnTo>
                  <a:pt x="15583" y="16851"/>
                </a:lnTo>
                <a:cubicBezTo>
                  <a:pt x="15554" y="16892"/>
                  <a:pt x="15527" y="16922"/>
                  <a:pt x="15513" y="16965"/>
                </a:cubicBezTo>
                <a:cubicBezTo>
                  <a:pt x="15529" y="16917"/>
                  <a:pt x="15561" y="16885"/>
                  <a:pt x="15576" y="16837"/>
                </a:cubicBezTo>
                <a:close/>
                <a:moveTo>
                  <a:pt x="14810" y="16917"/>
                </a:moveTo>
                <a:lnTo>
                  <a:pt x="14810" y="16917"/>
                </a:lnTo>
                <a:cubicBezTo>
                  <a:pt x="14794" y="16949"/>
                  <a:pt x="14794" y="16981"/>
                  <a:pt x="14779" y="16997"/>
                </a:cubicBezTo>
                <a:cubicBezTo>
                  <a:pt x="14794" y="16965"/>
                  <a:pt x="14794" y="16949"/>
                  <a:pt x="14810" y="16917"/>
                </a:cubicBezTo>
                <a:close/>
                <a:moveTo>
                  <a:pt x="15513" y="16965"/>
                </a:moveTo>
                <a:cubicBezTo>
                  <a:pt x="15449" y="17077"/>
                  <a:pt x="15449" y="17172"/>
                  <a:pt x="15561" y="17268"/>
                </a:cubicBezTo>
                <a:cubicBezTo>
                  <a:pt x="15433" y="17172"/>
                  <a:pt x="15449" y="17077"/>
                  <a:pt x="15513" y="16965"/>
                </a:cubicBezTo>
                <a:close/>
                <a:moveTo>
                  <a:pt x="16247" y="16742"/>
                </a:moveTo>
                <a:lnTo>
                  <a:pt x="16247" y="16742"/>
                </a:lnTo>
                <a:cubicBezTo>
                  <a:pt x="16246" y="16747"/>
                  <a:pt x="16246" y="16753"/>
                  <a:pt x="16246" y="16758"/>
                </a:cubicBezTo>
                <a:lnTo>
                  <a:pt x="16246" y="16758"/>
                </a:lnTo>
                <a:cubicBezTo>
                  <a:pt x="16166" y="16806"/>
                  <a:pt x="16087" y="16822"/>
                  <a:pt x="16087" y="16869"/>
                </a:cubicBezTo>
                <a:cubicBezTo>
                  <a:pt x="16055" y="17061"/>
                  <a:pt x="15928" y="17188"/>
                  <a:pt x="15816" y="17348"/>
                </a:cubicBezTo>
                <a:cubicBezTo>
                  <a:pt x="15912" y="17188"/>
                  <a:pt x="16055" y="17061"/>
                  <a:pt x="16087" y="16853"/>
                </a:cubicBezTo>
                <a:cubicBezTo>
                  <a:pt x="16087" y="16821"/>
                  <a:pt x="16167" y="16805"/>
                  <a:pt x="16247" y="16742"/>
                </a:cubicBezTo>
                <a:close/>
                <a:moveTo>
                  <a:pt x="15561" y="17268"/>
                </a:moveTo>
                <a:cubicBezTo>
                  <a:pt x="15592" y="17284"/>
                  <a:pt x="15608" y="17316"/>
                  <a:pt x="15640" y="17364"/>
                </a:cubicBezTo>
                <a:cubicBezTo>
                  <a:pt x="15608" y="17332"/>
                  <a:pt x="15576" y="17284"/>
                  <a:pt x="15561" y="17268"/>
                </a:cubicBezTo>
                <a:close/>
                <a:moveTo>
                  <a:pt x="15752" y="17587"/>
                </a:moveTo>
                <a:cubicBezTo>
                  <a:pt x="15703" y="17626"/>
                  <a:pt x="15649" y="17671"/>
                  <a:pt x="15625" y="17729"/>
                </a:cubicBezTo>
                <a:lnTo>
                  <a:pt x="15625" y="17729"/>
                </a:lnTo>
                <a:cubicBezTo>
                  <a:pt x="15642" y="17670"/>
                  <a:pt x="15700" y="17629"/>
                  <a:pt x="15752" y="17587"/>
                </a:cubicBezTo>
                <a:close/>
                <a:moveTo>
                  <a:pt x="15555" y="17902"/>
                </a:moveTo>
                <a:lnTo>
                  <a:pt x="15513" y="17938"/>
                </a:lnTo>
                <a:cubicBezTo>
                  <a:pt x="15525" y="17926"/>
                  <a:pt x="15539" y="17914"/>
                  <a:pt x="15555" y="17902"/>
                </a:cubicBezTo>
                <a:close/>
                <a:moveTo>
                  <a:pt x="15513" y="17938"/>
                </a:moveTo>
                <a:lnTo>
                  <a:pt x="15513" y="17938"/>
                </a:lnTo>
                <a:cubicBezTo>
                  <a:pt x="15561" y="17954"/>
                  <a:pt x="15592" y="18002"/>
                  <a:pt x="15640" y="18002"/>
                </a:cubicBezTo>
                <a:cubicBezTo>
                  <a:pt x="15592" y="18002"/>
                  <a:pt x="15545" y="17970"/>
                  <a:pt x="15513" y="17938"/>
                </a:cubicBezTo>
                <a:close/>
                <a:moveTo>
                  <a:pt x="15761" y="17951"/>
                </a:moveTo>
                <a:cubicBezTo>
                  <a:pt x="15762" y="17992"/>
                  <a:pt x="15745" y="18012"/>
                  <a:pt x="15703" y="18012"/>
                </a:cubicBezTo>
                <a:cubicBezTo>
                  <a:pt x="15686" y="18012"/>
                  <a:pt x="15665" y="18009"/>
                  <a:pt x="15640" y="18002"/>
                </a:cubicBezTo>
                <a:lnTo>
                  <a:pt x="15640" y="18002"/>
                </a:lnTo>
                <a:cubicBezTo>
                  <a:pt x="15659" y="18005"/>
                  <a:pt x="15676" y="18006"/>
                  <a:pt x="15690" y="18006"/>
                </a:cubicBezTo>
                <a:cubicBezTo>
                  <a:pt x="15738" y="18006"/>
                  <a:pt x="15759" y="17991"/>
                  <a:pt x="15761" y="17951"/>
                </a:cubicBezTo>
                <a:close/>
                <a:moveTo>
                  <a:pt x="15854" y="17772"/>
                </a:moveTo>
                <a:lnTo>
                  <a:pt x="15854" y="17772"/>
                </a:lnTo>
                <a:cubicBezTo>
                  <a:pt x="15854" y="17801"/>
                  <a:pt x="15865" y="17830"/>
                  <a:pt x="15880" y="17859"/>
                </a:cubicBezTo>
                <a:cubicBezTo>
                  <a:pt x="15928" y="17938"/>
                  <a:pt x="15975" y="18002"/>
                  <a:pt x="16023" y="18066"/>
                </a:cubicBezTo>
                <a:cubicBezTo>
                  <a:pt x="15975" y="18002"/>
                  <a:pt x="15928" y="17938"/>
                  <a:pt x="15880" y="17875"/>
                </a:cubicBezTo>
                <a:cubicBezTo>
                  <a:pt x="15865" y="17837"/>
                  <a:pt x="15853" y="17803"/>
                  <a:pt x="15854" y="17772"/>
                </a:cubicBezTo>
                <a:close/>
                <a:moveTo>
                  <a:pt x="16263" y="16183"/>
                </a:moveTo>
                <a:cubicBezTo>
                  <a:pt x="16071" y="16199"/>
                  <a:pt x="15975" y="16247"/>
                  <a:pt x="15896" y="16327"/>
                </a:cubicBezTo>
                <a:cubicBezTo>
                  <a:pt x="15784" y="16454"/>
                  <a:pt x="15768" y="16630"/>
                  <a:pt x="15688" y="16773"/>
                </a:cubicBezTo>
                <a:cubicBezTo>
                  <a:pt x="15656" y="16773"/>
                  <a:pt x="15624" y="16789"/>
                  <a:pt x="15592" y="16789"/>
                </a:cubicBezTo>
                <a:cubicBezTo>
                  <a:pt x="15481" y="16821"/>
                  <a:pt x="15353" y="16853"/>
                  <a:pt x="15225" y="16869"/>
                </a:cubicBezTo>
                <a:cubicBezTo>
                  <a:pt x="15098" y="16869"/>
                  <a:pt x="14986" y="16885"/>
                  <a:pt x="14874" y="16901"/>
                </a:cubicBezTo>
                <a:cubicBezTo>
                  <a:pt x="14842" y="16901"/>
                  <a:pt x="14826" y="16917"/>
                  <a:pt x="14810" y="16917"/>
                </a:cubicBezTo>
                <a:cubicBezTo>
                  <a:pt x="14810" y="16917"/>
                  <a:pt x="14810" y="16917"/>
                  <a:pt x="14810" y="16917"/>
                </a:cubicBezTo>
                <a:lnTo>
                  <a:pt x="14810" y="16917"/>
                </a:lnTo>
                <a:cubicBezTo>
                  <a:pt x="14731" y="16933"/>
                  <a:pt x="14651" y="16949"/>
                  <a:pt x="14571" y="16981"/>
                </a:cubicBezTo>
                <a:cubicBezTo>
                  <a:pt x="14491" y="17013"/>
                  <a:pt x="14411" y="17045"/>
                  <a:pt x="14364" y="17109"/>
                </a:cubicBezTo>
                <a:cubicBezTo>
                  <a:pt x="14332" y="17140"/>
                  <a:pt x="14300" y="17188"/>
                  <a:pt x="14268" y="17220"/>
                </a:cubicBezTo>
                <a:cubicBezTo>
                  <a:pt x="14268" y="17236"/>
                  <a:pt x="14252" y="17252"/>
                  <a:pt x="14252" y="17252"/>
                </a:cubicBezTo>
                <a:cubicBezTo>
                  <a:pt x="14252" y="17284"/>
                  <a:pt x="14268" y="17300"/>
                  <a:pt x="14284" y="17316"/>
                </a:cubicBezTo>
                <a:cubicBezTo>
                  <a:pt x="14316" y="17380"/>
                  <a:pt x="14364" y="17444"/>
                  <a:pt x="14411" y="17476"/>
                </a:cubicBezTo>
                <a:cubicBezTo>
                  <a:pt x="14479" y="17526"/>
                  <a:pt x="14564" y="17546"/>
                  <a:pt x="14662" y="17546"/>
                </a:cubicBezTo>
                <a:cubicBezTo>
                  <a:pt x="14750" y="17546"/>
                  <a:pt x="14849" y="17530"/>
                  <a:pt x="14954" y="17508"/>
                </a:cubicBezTo>
                <a:cubicBezTo>
                  <a:pt x="15050" y="17476"/>
                  <a:pt x="15146" y="17444"/>
                  <a:pt x="15257" y="17412"/>
                </a:cubicBezTo>
                <a:lnTo>
                  <a:pt x="15289" y="17412"/>
                </a:lnTo>
                <a:cubicBezTo>
                  <a:pt x="15337" y="17332"/>
                  <a:pt x="15321" y="17236"/>
                  <a:pt x="15273" y="17172"/>
                </a:cubicBezTo>
                <a:lnTo>
                  <a:pt x="15273" y="17172"/>
                </a:lnTo>
                <a:cubicBezTo>
                  <a:pt x="15321" y="17236"/>
                  <a:pt x="15353" y="17332"/>
                  <a:pt x="15289" y="17412"/>
                </a:cubicBezTo>
                <a:cubicBezTo>
                  <a:pt x="15369" y="17380"/>
                  <a:pt x="15449" y="17364"/>
                  <a:pt x="15513" y="17348"/>
                </a:cubicBezTo>
                <a:lnTo>
                  <a:pt x="15513" y="17348"/>
                </a:lnTo>
                <a:cubicBezTo>
                  <a:pt x="15513" y="17380"/>
                  <a:pt x="15513" y="17428"/>
                  <a:pt x="15497" y="17460"/>
                </a:cubicBezTo>
                <a:cubicBezTo>
                  <a:pt x="15481" y="17635"/>
                  <a:pt x="15433" y="17811"/>
                  <a:pt x="15417" y="17986"/>
                </a:cubicBezTo>
                <a:lnTo>
                  <a:pt x="15401" y="17986"/>
                </a:lnTo>
                <a:cubicBezTo>
                  <a:pt x="15401" y="18034"/>
                  <a:pt x="15401" y="18082"/>
                  <a:pt x="15401" y="18114"/>
                </a:cubicBezTo>
                <a:cubicBezTo>
                  <a:pt x="15401" y="18066"/>
                  <a:pt x="15417" y="18034"/>
                  <a:pt x="15433" y="17986"/>
                </a:cubicBezTo>
                <a:cubicBezTo>
                  <a:pt x="15446" y="17980"/>
                  <a:pt x="15459" y="17973"/>
                  <a:pt x="15471" y="17967"/>
                </a:cubicBezTo>
                <a:lnTo>
                  <a:pt x="15471" y="17967"/>
                </a:lnTo>
                <a:cubicBezTo>
                  <a:pt x="15455" y="17980"/>
                  <a:pt x="15442" y="17993"/>
                  <a:pt x="15433" y="18002"/>
                </a:cubicBezTo>
                <a:cubicBezTo>
                  <a:pt x="15417" y="18034"/>
                  <a:pt x="15401" y="18082"/>
                  <a:pt x="15401" y="18130"/>
                </a:cubicBezTo>
                <a:cubicBezTo>
                  <a:pt x="15385" y="18162"/>
                  <a:pt x="15401" y="18194"/>
                  <a:pt x="15401" y="18210"/>
                </a:cubicBezTo>
                <a:cubicBezTo>
                  <a:pt x="15401" y="18337"/>
                  <a:pt x="15433" y="18449"/>
                  <a:pt x="15497" y="18545"/>
                </a:cubicBezTo>
                <a:cubicBezTo>
                  <a:pt x="15513" y="18529"/>
                  <a:pt x="15545" y="18513"/>
                  <a:pt x="15561" y="18513"/>
                </a:cubicBezTo>
                <a:cubicBezTo>
                  <a:pt x="15529" y="18529"/>
                  <a:pt x="15513" y="18545"/>
                  <a:pt x="15497" y="18545"/>
                </a:cubicBezTo>
                <a:cubicBezTo>
                  <a:pt x="15529" y="18609"/>
                  <a:pt x="15576" y="18657"/>
                  <a:pt x="15640" y="18689"/>
                </a:cubicBezTo>
                <a:cubicBezTo>
                  <a:pt x="15640" y="18689"/>
                  <a:pt x="15640" y="18704"/>
                  <a:pt x="15656" y="18704"/>
                </a:cubicBezTo>
                <a:cubicBezTo>
                  <a:pt x="15736" y="18609"/>
                  <a:pt x="15800" y="18513"/>
                  <a:pt x="15880" y="18401"/>
                </a:cubicBezTo>
                <a:cubicBezTo>
                  <a:pt x="15910" y="18341"/>
                  <a:pt x="15940" y="18295"/>
                  <a:pt x="15970" y="18236"/>
                </a:cubicBezTo>
                <a:lnTo>
                  <a:pt x="15970" y="18236"/>
                </a:lnTo>
                <a:cubicBezTo>
                  <a:pt x="15972" y="18238"/>
                  <a:pt x="15974" y="18240"/>
                  <a:pt x="15975" y="18242"/>
                </a:cubicBezTo>
                <a:cubicBezTo>
                  <a:pt x="15991" y="18194"/>
                  <a:pt x="16023" y="18146"/>
                  <a:pt x="16039" y="18098"/>
                </a:cubicBezTo>
                <a:cubicBezTo>
                  <a:pt x="16039" y="18082"/>
                  <a:pt x="16023" y="18082"/>
                  <a:pt x="16023" y="18066"/>
                </a:cubicBezTo>
                <a:lnTo>
                  <a:pt x="16023" y="18066"/>
                </a:lnTo>
                <a:cubicBezTo>
                  <a:pt x="16023" y="18066"/>
                  <a:pt x="16039" y="18082"/>
                  <a:pt x="16039" y="18098"/>
                </a:cubicBezTo>
                <a:cubicBezTo>
                  <a:pt x="16087" y="17986"/>
                  <a:pt x="16119" y="17891"/>
                  <a:pt x="16167" y="17779"/>
                </a:cubicBezTo>
                <a:cubicBezTo>
                  <a:pt x="16164" y="17776"/>
                  <a:pt x="16160" y="17772"/>
                  <a:pt x="16157" y="17769"/>
                </a:cubicBezTo>
                <a:lnTo>
                  <a:pt x="16157" y="17769"/>
                </a:lnTo>
                <a:cubicBezTo>
                  <a:pt x="16185" y="17723"/>
                  <a:pt x="16200" y="17664"/>
                  <a:pt x="16215" y="17619"/>
                </a:cubicBezTo>
                <a:cubicBezTo>
                  <a:pt x="16167" y="17536"/>
                  <a:pt x="16085" y="17462"/>
                  <a:pt x="16085" y="17377"/>
                </a:cubicBezTo>
                <a:lnTo>
                  <a:pt x="16085" y="17377"/>
                </a:lnTo>
                <a:cubicBezTo>
                  <a:pt x="16085" y="17461"/>
                  <a:pt x="16167" y="17532"/>
                  <a:pt x="16215" y="17603"/>
                </a:cubicBezTo>
                <a:cubicBezTo>
                  <a:pt x="16279" y="17380"/>
                  <a:pt x="16295" y="17125"/>
                  <a:pt x="16311" y="16853"/>
                </a:cubicBezTo>
                <a:cubicBezTo>
                  <a:pt x="16311" y="16646"/>
                  <a:pt x="16295" y="16422"/>
                  <a:pt x="16263" y="16183"/>
                </a:cubicBezTo>
                <a:close/>
                <a:moveTo>
                  <a:pt x="24178" y="19343"/>
                </a:moveTo>
                <a:cubicBezTo>
                  <a:pt x="24179" y="19346"/>
                  <a:pt x="24180" y="19349"/>
                  <a:pt x="24181" y="19351"/>
                </a:cubicBezTo>
                <a:lnTo>
                  <a:pt x="24181" y="19351"/>
                </a:lnTo>
                <a:cubicBezTo>
                  <a:pt x="24185" y="19348"/>
                  <a:pt x="24190" y="19346"/>
                  <a:pt x="24194" y="19343"/>
                </a:cubicBezTo>
                <a:close/>
                <a:moveTo>
                  <a:pt x="25375" y="19662"/>
                </a:move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close/>
                <a:moveTo>
                  <a:pt x="25966" y="19758"/>
                </a:moveTo>
                <a:cubicBezTo>
                  <a:pt x="25966" y="19758"/>
                  <a:pt x="25966" y="19758"/>
                  <a:pt x="25966" y="19758"/>
                </a:cubicBezTo>
                <a:lnTo>
                  <a:pt x="25966" y="19758"/>
                </a:lnTo>
                <a:cubicBezTo>
                  <a:pt x="25966" y="19758"/>
                  <a:pt x="25966" y="19758"/>
                  <a:pt x="25966" y="19758"/>
                </a:cubicBezTo>
                <a:close/>
                <a:moveTo>
                  <a:pt x="25966" y="19758"/>
                </a:moveTo>
                <a:cubicBezTo>
                  <a:pt x="25998" y="19774"/>
                  <a:pt x="26030" y="19806"/>
                  <a:pt x="26062" y="19822"/>
                </a:cubicBezTo>
                <a:cubicBezTo>
                  <a:pt x="26030" y="19806"/>
                  <a:pt x="25998" y="19790"/>
                  <a:pt x="25966" y="19758"/>
                </a:cubicBezTo>
                <a:close/>
                <a:moveTo>
                  <a:pt x="25966" y="19758"/>
                </a:moveTo>
                <a:cubicBezTo>
                  <a:pt x="25921" y="19855"/>
                  <a:pt x="25894" y="19912"/>
                  <a:pt x="25892" y="19957"/>
                </a:cubicBezTo>
                <a:lnTo>
                  <a:pt x="25892" y="19957"/>
                </a:lnTo>
                <a:cubicBezTo>
                  <a:pt x="25889" y="19912"/>
                  <a:pt x="25917" y="19856"/>
                  <a:pt x="25966" y="19758"/>
                </a:cubicBezTo>
                <a:close/>
                <a:moveTo>
                  <a:pt x="25359" y="19662"/>
                </a:moveTo>
                <a:cubicBezTo>
                  <a:pt x="25359" y="19668"/>
                  <a:pt x="25359" y="19674"/>
                  <a:pt x="25359" y="19679"/>
                </a:cubicBezTo>
                <a:lnTo>
                  <a:pt x="25359" y="19679"/>
                </a:lnTo>
                <a:cubicBezTo>
                  <a:pt x="25365" y="19674"/>
                  <a:pt x="25370" y="19668"/>
                  <a:pt x="25375" y="19662"/>
                </a:cubicBezTo>
                <a:lnTo>
                  <a:pt x="25375" y="19662"/>
                </a:lnTo>
                <a:cubicBezTo>
                  <a:pt x="25359" y="19854"/>
                  <a:pt x="25328" y="19917"/>
                  <a:pt x="25216" y="19949"/>
                </a:cubicBezTo>
                <a:cubicBezTo>
                  <a:pt x="25324" y="19918"/>
                  <a:pt x="25357" y="19857"/>
                  <a:pt x="25359" y="19679"/>
                </a:cubicBezTo>
                <a:lnTo>
                  <a:pt x="25359" y="19679"/>
                </a:lnTo>
                <a:cubicBezTo>
                  <a:pt x="25261" y="19776"/>
                  <a:pt x="25103" y="19799"/>
                  <a:pt x="25088" y="19965"/>
                </a:cubicBezTo>
                <a:cubicBezTo>
                  <a:pt x="25104" y="19790"/>
                  <a:pt x="25264" y="19774"/>
                  <a:pt x="25359" y="19662"/>
                </a:cubicBezTo>
                <a:close/>
                <a:moveTo>
                  <a:pt x="23780" y="19650"/>
                </a:moveTo>
                <a:cubicBezTo>
                  <a:pt x="23780" y="19696"/>
                  <a:pt x="23797" y="19744"/>
                  <a:pt x="23843" y="19838"/>
                </a:cubicBezTo>
                <a:cubicBezTo>
                  <a:pt x="23841" y="19838"/>
                  <a:pt x="23839" y="19839"/>
                  <a:pt x="23838" y="19840"/>
                </a:cubicBezTo>
                <a:lnTo>
                  <a:pt x="23838" y="19840"/>
                </a:lnTo>
                <a:cubicBezTo>
                  <a:pt x="23839" y="19844"/>
                  <a:pt x="23841" y="19849"/>
                  <a:pt x="23843" y="19854"/>
                </a:cubicBezTo>
                <a:cubicBezTo>
                  <a:pt x="23762" y="19881"/>
                  <a:pt x="23738" y="19922"/>
                  <a:pt x="23738" y="19972"/>
                </a:cubicBezTo>
                <a:lnTo>
                  <a:pt x="23738" y="19972"/>
                </a:lnTo>
                <a:cubicBezTo>
                  <a:pt x="23737" y="19920"/>
                  <a:pt x="23759" y="19874"/>
                  <a:pt x="23838" y="19840"/>
                </a:cubicBezTo>
                <a:lnTo>
                  <a:pt x="23838" y="19840"/>
                </a:lnTo>
                <a:cubicBezTo>
                  <a:pt x="23795" y="19741"/>
                  <a:pt x="23780" y="19694"/>
                  <a:pt x="23780" y="19650"/>
                </a:cubicBezTo>
                <a:close/>
                <a:moveTo>
                  <a:pt x="25631" y="19870"/>
                </a:moveTo>
                <a:cubicBezTo>
                  <a:pt x="25687" y="19926"/>
                  <a:pt x="25710" y="19949"/>
                  <a:pt x="25707" y="19988"/>
                </a:cubicBezTo>
                <a:lnTo>
                  <a:pt x="25707" y="19988"/>
                </a:lnTo>
                <a:cubicBezTo>
                  <a:pt x="25704" y="19955"/>
                  <a:pt x="25680" y="19927"/>
                  <a:pt x="25631" y="19870"/>
                </a:cubicBezTo>
                <a:close/>
                <a:moveTo>
                  <a:pt x="26317" y="19965"/>
                </a:moveTo>
                <a:lnTo>
                  <a:pt x="26317" y="19965"/>
                </a:lnTo>
                <a:cubicBezTo>
                  <a:pt x="26340" y="19988"/>
                  <a:pt x="26347" y="20011"/>
                  <a:pt x="26347" y="20034"/>
                </a:cubicBezTo>
                <a:lnTo>
                  <a:pt x="26347" y="20034"/>
                </a:lnTo>
                <a:cubicBezTo>
                  <a:pt x="26347" y="20010"/>
                  <a:pt x="26339" y="19988"/>
                  <a:pt x="26317" y="19965"/>
                </a:cubicBezTo>
                <a:close/>
                <a:moveTo>
                  <a:pt x="25707" y="19988"/>
                </a:moveTo>
                <a:lnTo>
                  <a:pt x="25707" y="19988"/>
                </a:lnTo>
                <a:cubicBezTo>
                  <a:pt x="25710" y="20018"/>
                  <a:pt x="25695" y="20052"/>
                  <a:pt x="25667" y="20115"/>
                </a:cubicBezTo>
                <a:lnTo>
                  <a:pt x="25667" y="20115"/>
                </a:lnTo>
                <a:cubicBezTo>
                  <a:pt x="25666" y="20113"/>
                  <a:pt x="25664" y="20111"/>
                  <a:pt x="25663" y="20109"/>
                </a:cubicBezTo>
                <a:cubicBezTo>
                  <a:pt x="25689" y="20050"/>
                  <a:pt x="25704" y="20015"/>
                  <a:pt x="25707" y="19988"/>
                </a:cubicBezTo>
                <a:close/>
                <a:moveTo>
                  <a:pt x="25892" y="19957"/>
                </a:moveTo>
                <a:cubicBezTo>
                  <a:pt x="25895" y="20015"/>
                  <a:pt x="25946" y="20059"/>
                  <a:pt x="26062" y="20157"/>
                </a:cubicBezTo>
                <a:lnTo>
                  <a:pt x="26062" y="20157"/>
                </a:lnTo>
                <a:cubicBezTo>
                  <a:pt x="25938" y="20062"/>
                  <a:pt x="25888" y="20023"/>
                  <a:pt x="25892" y="19957"/>
                </a:cubicBezTo>
                <a:close/>
                <a:moveTo>
                  <a:pt x="26274" y="19960"/>
                </a:moveTo>
                <a:cubicBezTo>
                  <a:pt x="26287" y="19960"/>
                  <a:pt x="26302" y="19962"/>
                  <a:pt x="26317" y="19965"/>
                </a:cubicBezTo>
                <a:cubicBezTo>
                  <a:pt x="26308" y="19964"/>
                  <a:pt x="26299" y="19964"/>
                  <a:pt x="26290" y="19964"/>
                </a:cubicBezTo>
                <a:cubicBezTo>
                  <a:pt x="26167" y="19964"/>
                  <a:pt x="26121" y="20067"/>
                  <a:pt x="26062" y="20157"/>
                </a:cubicBezTo>
                <a:cubicBezTo>
                  <a:pt x="26119" y="20071"/>
                  <a:pt x="26163" y="19960"/>
                  <a:pt x="26274" y="19960"/>
                </a:cubicBezTo>
                <a:close/>
                <a:moveTo>
                  <a:pt x="23738" y="19972"/>
                </a:moveTo>
                <a:cubicBezTo>
                  <a:pt x="23738" y="20040"/>
                  <a:pt x="23777" y="20118"/>
                  <a:pt x="23779" y="20198"/>
                </a:cubicBezTo>
                <a:lnTo>
                  <a:pt x="23779" y="20198"/>
                </a:lnTo>
                <a:cubicBezTo>
                  <a:pt x="23777" y="20117"/>
                  <a:pt x="23737" y="20037"/>
                  <a:pt x="23738" y="19972"/>
                </a:cubicBezTo>
                <a:close/>
                <a:moveTo>
                  <a:pt x="26347" y="20034"/>
                </a:moveTo>
                <a:cubicBezTo>
                  <a:pt x="26347" y="20080"/>
                  <a:pt x="26318" y="20126"/>
                  <a:pt x="26316" y="20167"/>
                </a:cubicBezTo>
                <a:lnTo>
                  <a:pt x="26316" y="20167"/>
                </a:lnTo>
                <a:cubicBezTo>
                  <a:pt x="26317" y="20191"/>
                  <a:pt x="26330" y="20214"/>
                  <a:pt x="26365" y="20237"/>
                </a:cubicBezTo>
                <a:cubicBezTo>
                  <a:pt x="26326" y="20217"/>
                  <a:pt x="26315" y="20193"/>
                  <a:pt x="26316" y="20167"/>
                </a:cubicBezTo>
                <a:lnTo>
                  <a:pt x="26316" y="20167"/>
                </a:lnTo>
                <a:cubicBezTo>
                  <a:pt x="26315" y="20125"/>
                  <a:pt x="26347" y="20079"/>
                  <a:pt x="26347" y="20034"/>
                </a:cubicBezTo>
                <a:close/>
                <a:moveTo>
                  <a:pt x="26477" y="20029"/>
                </a:moveTo>
                <a:cubicBezTo>
                  <a:pt x="26477" y="20125"/>
                  <a:pt x="26445" y="20189"/>
                  <a:pt x="26365" y="20237"/>
                </a:cubicBezTo>
                <a:cubicBezTo>
                  <a:pt x="26445" y="20189"/>
                  <a:pt x="26461" y="20125"/>
                  <a:pt x="26477" y="20029"/>
                </a:cubicBezTo>
                <a:close/>
                <a:moveTo>
                  <a:pt x="23572" y="20013"/>
                </a:moveTo>
                <a:cubicBezTo>
                  <a:pt x="23572" y="20109"/>
                  <a:pt x="23572" y="20205"/>
                  <a:pt x="23556" y="20300"/>
                </a:cubicBezTo>
                <a:cubicBezTo>
                  <a:pt x="23556" y="20205"/>
                  <a:pt x="23572" y="20109"/>
                  <a:pt x="23572" y="20013"/>
                </a:cubicBezTo>
                <a:close/>
                <a:moveTo>
                  <a:pt x="23556" y="20300"/>
                </a:moveTo>
                <a:cubicBezTo>
                  <a:pt x="23523" y="20333"/>
                  <a:pt x="23489" y="20360"/>
                  <a:pt x="23452" y="20377"/>
                </a:cubicBezTo>
                <a:lnTo>
                  <a:pt x="23452" y="20377"/>
                </a:lnTo>
                <a:cubicBezTo>
                  <a:pt x="23486" y="20358"/>
                  <a:pt x="23520" y="20331"/>
                  <a:pt x="23556" y="20300"/>
                </a:cubicBezTo>
                <a:close/>
                <a:moveTo>
                  <a:pt x="25667" y="20115"/>
                </a:moveTo>
                <a:cubicBezTo>
                  <a:pt x="25730" y="20208"/>
                  <a:pt x="25808" y="20287"/>
                  <a:pt x="25870" y="20380"/>
                </a:cubicBezTo>
                <a:cubicBezTo>
                  <a:pt x="25806" y="20284"/>
                  <a:pt x="25727" y="20205"/>
                  <a:pt x="25663" y="20125"/>
                </a:cubicBezTo>
                <a:cubicBezTo>
                  <a:pt x="25664" y="20122"/>
                  <a:pt x="25666" y="20118"/>
                  <a:pt x="25667" y="20115"/>
                </a:cubicBezTo>
                <a:close/>
                <a:moveTo>
                  <a:pt x="23221" y="20316"/>
                </a:moveTo>
                <a:cubicBezTo>
                  <a:pt x="23276" y="20371"/>
                  <a:pt x="23328" y="20394"/>
                  <a:pt x="23377" y="20394"/>
                </a:cubicBezTo>
                <a:cubicBezTo>
                  <a:pt x="23403" y="20394"/>
                  <a:pt x="23428" y="20388"/>
                  <a:pt x="23452" y="20377"/>
                </a:cubicBezTo>
                <a:lnTo>
                  <a:pt x="23452" y="20377"/>
                </a:lnTo>
                <a:cubicBezTo>
                  <a:pt x="23425" y="20392"/>
                  <a:pt x="23397" y="20401"/>
                  <a:pt x="23369" y="20401"/>
                </a:cubicBezTo>
                <a:cubicBezTo>
                  <a:pt x="23323" y="20401"/>
                  <a:pt x="23275" y="20377"/>
                  <a:pt x="23221" y="20316"/>
                </a:cubicBezTo>
                <a:close/>
                <a:moveTo>
                  <a:pt x="26716" y="20221"/>
                </a:moveTo>
                <a:cubicBezTo>
                  <a:pt x="26764" y="20285"/>
                  <a:pt x="26812" y="20348"/>
                  <a:pt x="26860" y="20428"/>
                </a:cubicBezTo>
                <a:cubicBezTo>
                  <a:pt x="26812" y="20364"/>
                  <a:pt x="26764" y="20285"/>
                  <a:pt x="26716" y="20221"/>
                </a:cubicBezTo>
                <a:close/>
                <a:moveTo>
                  <a:pt x="25500" y="20159"/>
                </a:moveTo>
                <a:lnTo>
                  <a:pt x="25500" y="20159"/>
                </a:lnTo>
                <a:cubicBezTo>
                  <a:pt x="25343" y="20287"/>
                  <a:pt x="25278" y="20476"/>
                  <a:pt x="25088" y="20492"/>
                </a:cubicBezTo>
                <a:cubicBezTo>
                  <a:pt x="25008" y="20476"/>
                  <a:pt x="24929" y="20460"/>
                  <a:pt x="24849" y="20460"/>
                </a:cubicBezTo>
                <a:cubicBezTo>
                  <a:pt x="24833" y="20428"/>
                  <a:pt x="24833" y="20380"/>
                  <a:pt x="24817" y="20332"/>
                </a:cubicBezTo>
                <a:lnTo>
                  <a:pt x="24817" y="20332"/>
                </a:lnTo>
                <a:cubicBezTo>
                  <a:pt x="24818" y="20332"/>
                  <a:pt x="24819" y="20333"/>
                  <a:pt x="24821" y="20333"/>
                </a:cubicBezTo>
                <a:lnTo>
                  <a:pt x="24821" y="20333"/>
                </a:lnTo>
                <a:cubicBezTo>
                  <a:pt x="24820" y="20327"/>
                  <a:pt x="24818" y="20322"/>
                  <a:pt x="24817" y="20316"/>
                </a:cubicBezTo>
                <a:lnTo>
                  <a:pt x="24817" y="20316"/>
                </a:lnTo>
                <a:cubicBezTo>
                  <a:pt x="24824" y="20317"/>
                  <a:pt x="24831" y="20317"/>
                  <a:pt x="24838" y="20317"/>
                </a:cubicBezTo>
                <a:cubicBezTo>
                  <a:pt x="24938" y="20317"/>
                  <a:pt x="25027" y="20249"/>
                  <a:pt x="25125" y="20249"/>
                </a:cubicBezTo>
                <a:cubicBezTo>
                  <a:pt x="25173" y="20249"/>
                  <a:pt x="25224" y="20266"/>
                  <a:pt x="25280" y="20316"/>
                </a:cubicBezTo>
                <a:cubicBezTo>
                  <a:pt x="25227" y="20269"/>
                  <a:pt x="25181" y="20252"/>
                  <a:pt x="25136" y="20252"/>
                </a:cubicBezTo>
                <a:cubicBezTo>
                  <a:pt x="25038" y="20252"/>
                  <a:pt x="24951" y="20333"/>
                  <a:pt x="24838" y="20333"/>
                </a:cubicBezTo>
                <a:cubicBezTo>
                  <a:pt x="24832" y="20333"/>
                  <a:pt x="24827" y="20333"/>
                  <a:pt x="24821" y="20333"/>
                </a:cubicBezTo>
                <a:lnTo>
                  <a:pt x="24821" y="20333"/>
                </a:lnTo>
                <a:cubicBezTo>
                  <a:pt x="24833" y="20386"/>
                  <a:pt x="24834" y="20415"/>
                  <a:pt x="24849" y="20444"/>
                </a:cubicBezTo>
                <a:cubicBezTo>
                  <a:pt x="24929" y="20460"/>
                  <a:pt x="25008" y="20476"/>
                  <a:pt x="25088" y="20476"/>
                </a:cubicBezTo>
                <a:cubicBezTo>
                  <a:pt x="25278" y="20476"/>
                  <a:pt x="25343" y="20287"/>
                  <a:pt x="25500" y="20159"/>
                </a:cubicBezTo>
                <a:close/>
                <a:moveTo>
                  <a:pt x="25503" y="20157"/>
                </a:moveTo>
                <a:lnTo>
                  <a:pt x="25503" y="20157"/>
                </a:lnTo>
                <a:cubicBezTo>
                  <a:pt x="25599" y="20269"/>
                  <a:pt x="25695" y="20364"/>
                  <a:pt x="25790" y="20492"/>
                </a:cubicBezTo>
                <a:cubicBezTo>
                  <a:pt x="25695" y="20380"/>
                  <a:pt x="25599" y="20269"/>
                  <a:pt x="25503" y="20157"/>
                </a:cubicBezTo>
                <a:close/>
                <a:moveTo>
                  <a:pt x="25870" y="20380"/>
                </a:moveTo>
                <a:cubicBezTo>
                  <a:pt x="25870" y="20397"/>
                  <a:pt x="25822" y="20460"/>
                  <a:pt x="25790" y="20492"/>
                </a:cubicBezTo>
                <a:cubicBezTo>
                  <a:pt x="25822" y="20444"/>
                  <a:pt x="25870" y="20396"/>
                  <a:pt x="25870" y="20380"/>
                </a:cubicBezTo>
                <a:close/>
                <a:moveTo>
                  <a:pt x="20947" y="19801"/>
                </a:moveTo>
                <a:cubicBezTo>
                  <a:pt x="20516" y="19801"/>
                  <a:pt x="19928" y="20203"/>
                  <a:pt x="19582" y="20348"/>
                </a:cubicBezTo>
                <a:cubicBezTo>
                  <a:pt x="19646" y="20502"/>
                  <a:pt x="19787" y="20560"/>
                  <a:pt x="19966" y="20560"/>
                </a:cubicBezTo>
                <a:cubicBezTo>
                  <a:pt x="20419" y="20560"/>
                  <a:pt x="21111" y="20191"/>
                  <a:pt x="21386" y="20077"/>
                </a:cubicBezTo>
                <a:cubicBezTo>
                  <a:pt x="21290" y="19875"/>
                  <a:pt x="21133" y="19801"/>
                  <a:pt x="20947" y="19801"/>
                </a:cubicBezTo>
                <a:close/>
                <a:moveTo>
                  <a:pt x="25982" y="20556"/>
                </a:moveTo>
                <a:cubicBezTo>
                  <a:pt x="25982" y="20556"/>
                  <a:pt x="25982" y="20572"/>
                  <a:pt x="25982" y="20572"/>
                </a:cubicBezTo>
                <a:lnTo>
                  <a:pt x="25966" y="20572"/>
                </a:lnTo>
                <a:cubicBezTo>
                  <a:pt x="25982" y="20572"/>
                  <a:pt x="25982" y="20556"/>
                  <a:pt x="25982" y="20556"/>
                </a:cubicBezTo>
                <a:close/>
                <a:moveTo>
                  <a:pt x="26620" y="20556"/>
                </a:moveTo>
                <a:cubicBezTo>
                  <a:pt x="26604" y="20572"/>
                  <a:pt x="26572" y="20572"/>
                  <a:pt x="26556" y="20588"/>
                </a:cubicBezTo>
                <a:cubicBezTo>
                  <a:pt x="26572" y="20572"/>
                  <a:pt x="26588" y="20572"/>
                  <a:pt x="26620" y="20556"/>
                </a:cubicBezTo>
                <a:close/>
                <a:moveTo>
                  <a:pt x="23433" y="20725"/>
                </a:moveTo>
                <a:cubicBezTo>
                  <a:pt x="23477" y="20725"/>
                  <a:pt x="23508" y="20743"/>
                  <a:pt x="23508" y="20827"/>
                </a:cubicBezTo>
                <a:cubicBezTo>
                  <a:pt x="23508" y="20751"/>
                  <a:pt x="23477" y="20733"/>
                  <a:pt x="23433" y="20733"/>
                </a:cubicBezTo>
                <a:cubicBezTo>
                  <a:pt x="23394" y="20733"/>
                  <a:pt x="23346" y="20747"/>
                  <a:pt x="23301" y="20747"/>
                </a:cubicBezTo>
                <a:cubicBezTo>
                  <a:pt x="23301" y="20742"/>
                  <a:pt x="23301" y="20737"/>
                  <a:pt x="23301" y="20731"/>
                </a:cubicBezTo>
                <a:lnTo>
                  <a:pt x="23301" y="20731"/>
                </a:lnTo>
                <a:cubicBezTo>
                  <a:pt x="23311" y="20733"/>
                  <a:pt x="23320" y="20734"/>
                  <a:pt x="23330" y="20734"/>
                </a:cubicBezTo>
                <a:cubicBezTo>
                  <a:pt x="23366" y="20734"/>
                  <a:pt x="23403" y="20725"/>
                  <a:pt x="23433" y="20725"/>
                </a:cubicBezTo>
                <a:close/>
                <a:moveTo>
                  <a:pt x="23523" y="20533"/>
                </a:moveTo>
                <a:cubicBezTo>
                  <a:pt x="23586" y="20533"/>
                  <a:pt x="23647" y="20549"/>
                  <a:pt x="23690" y="20608"/>
                </a:cubicBezTo>
                <a:lnTo>
                  <a:pt x="23690" y="20608"/>
                </a:lnTo>
                <a:cubicBezTo>
                  <a:pt x="23712" y="20631"/>
                  <a:pt x="23732" y="20660"/>
                  <a:pt x="23748" y="20699"/>
                </a:cubicBezTo>
                <a:cubicBezTo>
                  <a:pt x="23668" y="20747"/>
                  <a:pt x="23588" y="20795"/>
                  <a:pt x="23508" y="20827"/>
                </a:cubicBezTo>
                <a:cubicBezTo>
                  <a:pt x="23588" y="20779"/>
                  <a:pt x="23652" y="20747"/>
                  <a:pt x="23732" y="20699"/>
                </a:cubicBezTo>
                <a:cubicBezTo>
                  <a:pt x="23721" y="20661"/>
                  <a:pt x="23707" y="20632"/>
                  <a:pt x="23690" y="20608"/>
                </a:cubicBezTo>
                <a:lnTo>
                  <a:pt x="23690" y="20608"/>
                </a:lnTo>
                <a:cubicBezTo>
                  <a:pt x="23622" y="20540"/>
                  <a:pt x="23529" y="20540"/>
                  <a:pt x="23444" y="20540"/>
                </a:cubicBezTo>
                <a:cubicBezTo>
                  <a:pt x="23353" y="20540"/>
                  <a:pt x="23305" y="20627"/>
                  <a:pt x="23301" y="20731"/>
                </a:cubicBezTo>
                <a:lnTo>
                  <a:pt x="23301" y="20731"/>
                </a:lnTo>
                <a:cubicBezTo>
                  <a:pt x="23301" y="20731"/>
                  <a:pt x="23301" y="20731"/>
                  <a:pt x="23301" y="20731"/>
                </a:cubicBezTo>
                <a:cubicBezTo>
                  <a:pt x="23301" y="20620"/>
                  <a:pt x="23333" y="20540"/>
                  <a:pt x="23444" y="20540"/>
                </a:cubicBezTo>
                <a:cubicBezTo>
                  <a:pt x="23470" y="20536"/>
                  <a:pt x="23497" y="20533"/>
                  <a:pt x="23523" y="20533"/>
                </a:cubicBezTo>
                <a:close/>
                <a:moveTo>
                  <a:pt x="26556" y="20588"/>
                </a:moveTo>
                <a:lnTo>
                  <a:pt x="26556" y="20588"/>
                </a:lnTo>
                <a:cubicBezTo>
                  <a:pt x="26556" y="20588"/>
                  <a:pt x="26556" y="20588"/>
                  <a:pt x="26556" y="20588"/>
                </a:cubicBezTo>
                <a:lnTo>
                  <a:pt x="26556" y="20588"/>
                </a:lnTo>
                <a:lnTo>
                  <a:pt x="26205" y="20715"/>
                </a:lnTo>
                <a:cubicBezTo>
                  <a:pt x="26141" y="20763"/>
                  <a:pt x="26078" y="20811"/>
                  <a:pt x="26014" y="20859"/>
                </a:cubicBezTo>
                <a:cubicBezTo>
                  <a:pt x="26078" y="20811"/>
                  <a:pt x="26141" y="20763"/>
                  <a:pt x="26205" y="20699"/>
                </a:cubicBezTo>
                <a:lnTo>
                  <a:pt x="26556" y="20588"/>
                </a:lnTo>
                <a:close/>
                <a:moveTo>
                  <a:pt x="26014" y="20859"/>
                </a:moveTo>
                <a:lnTo>
                  <a:pt x="26014" y="20859"/>
                </a:lnTo>
                <a:cubicBezTo>
                  <a:pt x="25995" y="20869"/>
                  <a:pt x="25970" y="20884"/>
                  <a:pt x="25943" y="20898"/>
                </a:cubicBezTo>
                <a:lnTo>
                  <a:pt x="25943" y="20898"/>
                </a:lnTo>
                <a:cubicBezTo>
                  <a:pt x="25965" y="20882"/>
                  <a:pt x="25987" y="20868"/>
                  <a:pt x="26014" y="20859"/>
                </a:cubicBezTo>
                <a:close/>
                <a:moveTo>
                  <a:pt x="27067" y="20606"/>
                </a:moveTo>
                <a:cubicBezTo>
                  <a:pt x="27067" y="20717"/>
                  <a:pt x="27067" y="20812"/>
                  <a:pt x="27051" y="20939"/>
                </a:cubicBezTo>
                <a:cubicBezTo>
                  <a:pt x="27067" y="20812"/>
                  <a:pt x="27067" y="20702"/>
                  <a:pt x="27067" y="20606"/>
                </a:cubicBezTo>
                <a:close/>
                <a:moveTo>
                  <a:pt x="25407" y="20638"/>
                </a:moveTo>
                <a:cubicBezTo>
                  <a:pt x="25391" y="20717"/>
                  <a:pt x="25375" y="20796"/>
                  <a:pt x="25375" y="20907"/>
                </a:cubicBezTo>
                <a:cubicBezTo>
                  <a:pt x="25280" y="20923"/>
                  <a:pt x="25168" y="20939"/>
                  <a:pt x="25056" y="20955"/>
                </a:cubicBezTo>
                <a:cubicBezTo>
                  <a:pt x="25168" y="20939"/>
                  <a:pt x="25280" y="20907"/>
                  <a:pt x="25375" y="20891"/>
                </a:cubicBezTo>
                <a:cubicBezTo>
                  <a:pt x="25375" y="20796"/>
                  <a:pt x="25391" y="20717"/>
                  <a:pt x="25407" y="20638"/>
                </a:cubicBezTo>
                <a:close/>
                <a:moveTo>
                  <a:pt x="25056" y="20955"/>
                </a:moveTo>
                <a:cubicBezTo>
                  <a:pt x="25009" y="20971"/>
                  <a:pt x="24914" y="20986"/>
                  <a:pt x="24913" y="21002"/>
                </a:cubicBezTo>
                <a:lnTo>
                  <a:pt x="24913" y="21002"/>
                </a:lnTo>
                <a:cubicBezTo>
                  <a:pt x="24913" y="20997"/>
                  <a:pt x="24913" y="20992"/>
                  <a:pt x="24913" y="20987"/>
                </a:cubicBezTo>
                <a:cubicBezTo>
                  <a:pt x="24913" y="20971"/>
                  <a:pt x="25008" y="20971"/>
                  <a:pt x="25056" y="20955"/>
                </a:cubicBezTo>
                <a:close/>
                <a:moveTo>
                  <a:pt x="22862" y="20886"/>
                </a:moveTo>
                <a:cubicBezTo>
                  <a:pt x="22929" y="20886"/>
                  <a:pt x="22979" y="20932"/>
                  <a:pt x="23013" y="21035"/>
                </a:cubicBezTo>
                <a:cubicBezTo>
                  <a:pt x="22977" y="20937"/>
                  <a:pt x="22922" y="20895"/>
                  <a:pt x="22848" y="20895"/>
                </a:cubicBezTo>
                <a:cubicBezTo>
                  <a:pt x="22825" y="20895"/>
                  <a:pt x="22800" y="20899"/>
                  <a:pt x="22774" y="20907"/>
                </a:cubicBezTo>
                <a:cubicBezTo>
                  <a:pt x="22806" y="20893"/>
                  <a:pt x="22835" y="20886"/>
                  <a:pt x="22862" y="20886"/>
                </a:cubicBezTo>
                <a:close/>
                <a:moveTo>
                  <a:pt x="25943" y="20898"/>
                </a:moveTo>
                <a:cubicBezTo>
                  <a:pt x="25926" y="20910"/>
                  <a:pt x="25908" y="20924"/>
                  <a:pt x="25887" y="20938"/>
                </a:cubicBezTo>
                <a:lnTo>
                  <a:pt x="25887" y="20938"/>
                </a:lnTo>
                <a:cubicBezTo>
                  <a:pt x="25886" y="20934"/>
                  <a:pt x="25886" y="20929"/>
                  <a:pt x="25886" y="20924"/>
                </a:cubicBezTo>
                <a:lnTo>
                  <a:pt x="25886" y="20924"/>
                </a:lnTo>
                <a:cubicBezTo>
                  <a:pt x="25886" y="20929"/>
                  <a:pt x="25886" y="20934"/>
                  <a:pt x="25887" y="20938"/>
                </a:cubicBezTo>
                <a:lnTo>
                  <a:pt x="25887" y="20938"/>
                </a:lnTo>
                <a:cubicBezTo>
                  <a:pt x="25887" y="20939"/>
                  <a:pt x="25886" y="20939"/>
                  <a:pt x="25886" y="20939"/>
                </a:cubicBezTo>
                <a:cubicBezTo>
                  <a:pt x="25834" y="20939"/>
                  <a:pt x="25795" y="20946"/>
                  <a:pt x="25766" y="20964"/>
                </a:cubicBezTo>
                <a:lnTo>
                  <a:pt x="25766" y="20964"/>
                </a:lnTo>
                <a:cubicBezTo>
                  <a:pt x="25755" y="20975"/>
                  <a:pt x="25747" y="20988"/>
                  <a:pt x="25742" y="21003"/>
                </a:cubicBezTo>
                <a:cubicBezTo>
                  <a:pt x="25733" y="21012"/>
                  <a:pt x="25723" y="21028"/>
                  <a:pt x="25717" y="21042"/>
                </a:cubicBezTo>
                <a:lnTo>
                  <a:pt x="25717" y="21042"/>
                </a:lnTo>
                <a:cubicBezTo>
                  <a:pt x="25721" y="21026"/>
                  <a:pt x="25727" y="21012"/>
                  <a:pt x="25727" y="21003"/>
                </a:cubicBezTo>
                <a:cubicBezTo>
                  <a:pt x="25738" y="20986"/>
                  <a:pt x="25750" y="20973"/>
                  <a:pt x="25766" y="20964"/>
                </a:cubicBezTo>
                <a:lnTo>
                  <a:pt x="25766" y="20964"/>
                </a:lnTo>
                <a:cubicBezTo>
                  <a:pt x="25791" y="20938"/>
                  <a:pt x="25831" y="20923"/>
                  <a:pt x="25886" y="20923"/>
                </a:cubicBezTo>
                <a:cubicBezTo>
                  <a:pt x="25905" y="20916"/>
                  <a:pt x="25925" y="20907"/>
                  <a:pt x="25943" y="20898"/>
                </a:cubicBezTo>
                <a:close/>
                <a:moveTo>
                  <a:pt x="23508" y="20829"/>
                </a:moveTo>
                <a:cubicBezTo>
                  <a:pt x="23507" y="20860"/>
                  <a:pt x="23492" y="20892"/>
                  <a:pt x="23492" y="20939"/>
                </a:cubicBezTo>
                <a:cubicBezTo>
                  <a:pt x="23478" y="20967"/>
                  <a:pt x="23476" y="21008"/>
                  <a:pt x="23465" y="21050"/>
                </a:cubicBezTo>
                <a:lnTo>
                  <a:pt x="23465" y="21050"/>
                </a:lnTo>
                <a:cubicBezTo>
                  <a:pt x="23464" y="21051"/>
                  <a:pt x="23462" y="21051"/>
                  <a:pt x="23460" y="21051"/>
                </a:cubicBezTo>
                <a:cubicBezTo>
                  <a:pt x="23476" y="21003"/>
                  <a:pt x="23476" y="20971"/>
                  <a:pt x="23492" y="20923"/>
                </a:cubicBezTo>
                <a:cubicBezTo>
                  <a:pt x="23492" y="20892"/>
                  <a:pt x="23507" y="20860"/>
                  <a:pt x="23508" y="20829"/>
                </a:cubicBezTo>
                <a:close/>
                <a:moveTo>
                  <a:pt x="25982" y="21051"/>
                </a:moveTo>
                <a:cubicBezTo>
                  <a:pt x="25998" y="21051"/>
                  <a:pt x="25998" y="21051"/>
                  <a:pt x="25998" y="21066"/>
                </a:cubicBezTo>
                <a:cubicBezTo>
                  <a:pt x="25998" y="21066"/>
                  <a:pt x="25998" y="21066"/>
                  <a:pt x="25982" y="21051"/>
                </a:cubicBezTo>
                <a:close/>
                <a:moveTo>
                  <a:pt x="25717" y="21042"/>
                </a:moveTo>
                <a:lnTo>
                  <a:pt x="25717" y="21042"/>
                </a:lnTo>
                <a:cubicBezTo>
                  <a:pt x="25714" y="21054"/>
                  <a:pt x="25711" y="21067"/>
                  <a:pt x="25711" y="21080"/>
                </a:cubicBezTo>
                <a:lnTo>
                  <a:pt x="25711" y="21080"/>
                </a:lnTo>
                <a:cubicBezTo>
                  <a:pt x="25711" y="21075"/>
                  <a:pt x="25711" y="21071"/>
                  <a:pt x="25711" y="21066"/>
                </a:cubicBezTo>
                <a:cubicBezTo>
                  <a:pt x="25711" y="21060"/>
                  <a:pt x="25713" y="21052"/>
                  <a:pt x="25717" y="21042"/>
                </a:cubicBezTo>
                <a:close/>
                <a:moveTo>
                  <a:pt x="26046" y="21066"/>
                </a:moveTo>
                <a:lnTo>
                  <a:pt x="26054" y="21122"/>
                </a:lnTo>
                <a:cubicBezTo>
                  <a:pt x="26050" y="21102"/>
                  <a:pt x="26046" y="21082"/>
                  <a:pt x="26046" y="21066"/>
                </a:cubicBezTo>
                <a:close/>
                <a:moveTo>
                  <a:pt x="23344" y="20842"/>
                </a:moveTo>
                <a:cubicBezTo>
                  <a:pt x="23386" y="20842"/>
                  <a:pt x="23430" y="20847"/>
                  <a:pt x="23476" y="20859"/>
                </a:cubicBezTo>
                <a:cubicBezTo>
                  <a:pt x="23365" y="20955"/>
                  <a:pt x="23253" y="21051"/>
                  <a:pt x="23141" y="21146"/>
                </a:cubicBezTo>
                <a:cubicBezTo>
                  <a:pt x="23237" y="21051"/>
                  <a:pt x="23349" y="20955"/>
                  <a:pt x="23460" y="20859"/>
                </a:cubicBezTo>
                <a:cubicBezTo>
                  <a:pt x="23427" y="20853"/>
                  <a:pt x="23394" y="20850"/>
                  <a:pt x="23362" y="20850"/>
                </a:cubicBezTo>
                <a:cubicBezTo>
                  <a:pt x="23230" y="20850"/>
                  <a:pt x="23117" y="20906"/>
                  <a:pt x="23013" y="21035"/>
                </a:cubicBezTo>
                <a:cubicBezTo>
                  <a:pt x="23098" y="20901"/>
                  <a:pt x="23211" y="20842"/>
                  <a:pt x="23344" y="20842"/>
                </a:cubicBezTo>
                <a:close/>
                <a:moveTo>
                  <a:pt x="25711" y="21080"/>
                </a:moveTo>
                <a:lnTo>
                  <a:pt x="25711" y="21080"/>
                </a:lnTo>
                <a:cubicBezTo>
                  <a:pt x="25711" y="21107"/>
                  <a:pt x="25713" y="21137"/>
                  <a:pt x="25727" y="21178"/>
                </a:cubicBezTo>
                <a:cubicBezTo>
                  <a:pt x="25711" y="21146"/>
                  <a:pt x="25711" y="21114"/>
                  <a:pt x="25711" y="21082"/>
                </a:cubicBezTo>
                <a:cubicBezTo>
                  <a:pt x="25711" y="21081"/>
                  <a:pt x="25711" y="21081"/>
                  <a:pt x="25711" y="21080"/>
                </a:cubicBezTo>
                <a:close/>
                <a:moveTo>
                  <a:pt x="26285" y="21066"/>
                </a:moveTo>
                <a:lnTo>
                  <a:pt x="26285" y="21066"/>
                </a:lnTo>
                <a:cubicBezTo>
                  <a:pt x="26303" y="21110"/>
                  <a:pt x="26325" y="21149"/>
                  <a:pt x="26323" y="21186"/>
                </a:cubicBezTo>
                <a:lnTo>
                  <a:pt x="26323" y="21186"/>
                </a:lnTo>
                <a:cubicBezTo>
                  <a:pt x="26322" y="21155"/>
                  <a:pt x="26301" y="21123"/>
                  <a:pt x="26285" y="21082"/>
                </a:cubicBezTo>
                <a:lnTo>
                  <a:pt x="26285" y="21082"/>
                </a:lnTo>
                <a:cubicBezTo>
                  <a:pt x="26205" y="21114"/>
                  <a:pt x="26126" y="21146"/>
                  <a:pt x="26062" y="21178"/>
                </a:cubicBezTo>
                <a:cubicBezTo>
                  <a:pt x="26030" y="21194"/>
                  <a:pt x="26014" y="21210"/>
                  <a:pt x="25982" y="21226"/>
                </a:cubicBezTo>
                <a:lnTo>
                  <a:pt x="25982" y="21226"/>
                </a:lnTo>
                <a:cubicBezTo>
                  <a:pt x="26013" y="21210"/>
                  <a:pt x="26029" y="21195"/>
                  <a:pt x="26060" y="21164"/>
                </a:cubicBezTo>
                <a:lnTo>
                  <a:pt x="26060" y="21164"/>
                </a:lnTo>
                <a:lnTo>
                  <a:pt x="26062" y="21178"/>
                </a:lnTo>
                <a:cubicBezTo>
                  <a:pt x="26062" y="21173"/>
                  <a:pt x="26061" y="21168"/>
                  <a:pt x="26061" y="21163"/>
                </a:cubicBezTo>
                <a:lnTo>
                  <a:pt x="26061" y="21163"/>
                </a:lnTo>
                <a:cubicBezTo>
                  <a:pt x="26061" y="21163"/>
                  <a:pt x="26061" y="21163"/>
                  <a:pt x="26062" y="21162"/>
                </a:cubicBezTo>
                <a:cubicBezTo>
                  <a:pt x="26126" y="21146"/>
                  <a:pt x="26205" y="21114"/>
                  <a:pt x="26285" y="21066"/>
                </a:cubicBezTo>
                <a:close/>
                <a:moveTo>
                  <a:pt x="25344" y="21114"/>
                </a:moveTo>
                <a:cubicBezTo>
                  <a:pt x="25359" y="21146"/>
                  <a:pt x="25391" y="21194"/>
                  <a:pt x="25407" y="21242"/>
                </a:cubicBezTo>
                <a:cubicBezTo>
                  <a:pt x="25391" y="21258"/>
                  <a:pt x="25375" y="21258"/>
                  <a:pt x="25359" y="21258"/>
                </a:cubicBezTo>
                <a:cubicBezTo>
                  <a:pt x="25375" y="21258"/>
                  <a:pt x="25391" y="21242"/>
                  <a:pt x="25407" y="21242"/>
                </a:cubicBezTo>
                <a:cubicBezTo>
                  <a:pt x="25375" y="21194"/>
                  <a:pt x="25359" y="21146"/>
                  <a:pt x="25344" y="21114"/>
                </a:cubicBezTo>
                <a:close/>
                <a:moveTo>
                  <a:pt x="26323" y="21186"/>
                </a:moveTo>
                <a:cubicBezTo>
                  <a:pt x="26325" y="21215"/>
                  <a:pt x="26308" y="21242"/>
                  <a:pt x="26253" y="21274"/>
                </a:cubicBezTo>
                <a:cubicBezTo>
                  <a:pt x="26304" y="21245"/>
                  <a:pt x="26322" y="21216"/>
                  <a:pt x="26323" y="21186"/>
                </a:cubicBezTo>
                <a:close/>
                <a:moveTo>
                  <a:pt x="21242" y="21210"/>
                </a:moveTo>
                <a:cubicBezTo>
                  <a:pt x="21242" y="21242"/>
                  <a:pt x="21258" y="21290"/>
                  <a:pt x="21258" y="21338"/>
                </a:cubicBezTo>
                <a:cubicBezTo>
                  <a:pt x="21242" y="21290"/>
                  <a:pt x="21242" y="21242"/>
                  <a:pt x="21242" y="21210"/>
                </a:cubicBezTo>
                <a:close/>
                <a:moveTo>
                  <a:pt x="26253" y="21274"/>
                </a:moveTo>
                <a:cubicBezTo>
                  <a:pt x="26204" y="21307"/>
                  <a:pt x="26170" y="21343"/>
                  <a:pt x="26150" y="21384"/>
                </a:cubicBezTo>
                <a:lnTo>
                  <a:pt x="26150" y="21384"/>
                </a:lnTo>
                <a:cubicBezTo>
                  <a:pt x="26166" y="21340"/>
                  <a:pt x="26199" y="21304"/>
                  <a:pt x="26253" y="21274"/>
                </a:cubicBezTo>
                <a:close/>
                <a:moveTo>
                  <a:pt x="25037" y="21342"/>
                </a:moveTo>
                <a:cubicBezTo>
                  <a:pt x="25038" y="21359"/>
                  <a:pt x="25034" y="21379"/>
                  <a:pt x="25024" y="21402"/>
                </a:cubicBezTo>
                <a:cubicBezTo>
                  <a:pt x="25033" y="21378"/>
                  <a:pt x="25037" y="21359"/>
                  <a:pt x="25037" y="21342"/>
                </a:cubicBezTo>
                <a:close/>
                <a:moveTo>
                  <a:pt x="26477" y="21354"/>
                </a:moveTo>
                <a:lnTo>
                  <a:pt x="26525" y="21370"/>
                </a:lnTo>
                <a:cubicBezTo>
                  <a:pt x="26515" y="21384"/>
                  <a:pt x="26506" y="21399"/>
                  <a:pt x="26499" y="21414"/>
                </a:cubicBezTo>
                <a:lnTo>
                  <a:pt x="26499" y="21414"/>
                </a:lnTo>
                <a:cubicBezTo>
                  <a:pt x="26502" y="21404"/>
                  <a:pt x="26505" y="21395"/>
                  <a:pt x="26509" y="21386"/>
                </a:cubicBezTo>
                <a:lnTo>
                  <a:pt x="26477" y="21354"/>
                </a:lnTo>
                <a:close/>
                <a:moveTo>
                  <a:pt x="26477" y="21354"/>
                </a:moveTo>
                <a:cubicBezTo>
                  <a:pt x="26438" y="21399"/>
                  <a:pt x="26399" y="21441"/>
                  <a:pt x="26361" y="21483"/>
                </a:cubicBezTo>
                <a:lnTo>
                  <a:pt x="26361" y="21483"/>
                </a:lnTo>
                <a:cubicBezTo>
                  <a:pt x="26398" y="21438"/>
                  <a:pt x="26436" y="21394"/>
                  <a:pt x="26477" y="21354"/>
                </a:cubicBezTo>
                <a:close/>
                <a:moveTo>
                  <a:pt x="23022" y="21198"/>
                </a:moveTo>
                <a:lnTo>
                  <a:pt x="23013" y="21242"/>
                </a:lnTo>
                <a:cubicBezTo>
                  <a:pt x="22950" y="21321"/>
                  <a:pt x="22887" y="21401"/>
                  <a:pt x="22807" y="21496"/>
                </a:cubicBezTo>
                <a:lnTo>
                  <a:pt x="22807" y="21496"/>
                </a:lnTo>
                <a:cubicBezTo>
                  <a:pt x="22887" y="21401"/>
                  <a:pt x="22950" y="21321"/>
                  <a:pt x="23013" y="21226"/>
                </a:cubicBezTo>
                <a:cubicBezTo>
                  <a:pt x="23013" y="21218"/>
                  <a:pt x="23018" y="21209"/>
                  <a:pt x="23022" y="21198"/>
                </a:cubicBezTo>
                <a:close/>
                <a:moveTo>
                  <a:pt x="22715" y="21391"/>
                </a:moveTo>
                <a:lnTo>
                  <a:pt x="22806" y="21497"/>
                </a:lnTo>
                <a:lnTo>
                  <a:pt x="22710" y="21402"/>
                </a:lnTo>
                <a:cubicBezTo>
                  <a:pt x="22712" y="21398"/>
                  <a:pt x="22713" y="21394"/>
                  <a:pt x="22715" y="21391"/>
                </a:cubicBezTo>
                <a:close/>
                <a:moveTo>
                  <a:pt x="25769" y="21272"/>
                </a:moveTo>
                <a:cubicBezTo>
                  <a:pt x="25781" y="21272"/>
                  <a:pt x="25793" y="21272"/>
                  <a:pt x="25806" y="21274"/>
                </a:cubicBezTo>
                <a:cubicBezTo>
                  <a:pt x="25806" y="21370"/>
                  <a:pt x="25822" y="21434"/>
                  <a:pt x="25822" y="21513"/>
                </a:cubicBezTo>
                <a:cubicBezTo>
                  <a:pt x="25822" y="21514"/>
                  <a:pt x="25822" y="21515"/>
                  <a:pt x="25822" y="21516"/>
                </a:cubicBezTo>
                <a:lnTo>
                  <a:pt x="25822" y="21516"/>
                </a:lnTo>
                <a:cubicBezTo>
                  <a:pt x="25821" y="21441"/>
                  <a:pt x="25806" y="21365"/>
                  <a:pt x="25806" y="21290"/>
                </a:cubicBezTo>
                <a:cubicBezTo>
                  <a:pt x="25784" y="21284"/>
                  <a:pt x="25764" y="21282"/>
                  <a:pt x="25745" y="21282"/>
                </a:cubicBezTo>
                <a:cubicBezTo>
                  <a:pt x="25658" y="21282"/>
                  <a:pt x="25612" y="21341"/>
                  <a:pt x="25599" y="21433"/>
                </a:cubicBezTo>
                <a:lnTo>
                  <a:pt x="25599" y="21433"/>
                </a:lnTo>
                <a:cubicBezTo>
                  <a:pt x="25613" y="21333"/>
                  <a:pt x="25666" y="21272"/>
                  <a:pt x="25769" y="21272"/>
                </a:cubicBezTo>
                <a:close/>
                <a:moveTo>
                  <a:pt x="26499" y="21414"/>
                </a:moveTo>
                <a:cubicBezTo>
                  <a:pt x="26488" y="21448"/>
                  <a:pt x="26476" y="21483"/>
                  <a:pt x="26465" y="21518"/>
                </a:cubicBezTo>
                <a:lnTo>
                  <a:pt x="26465" y="21518"/>
                </a:lnTo>
                <a:cubicBezTo>
                  <a:pt x="26463" y="21516"/>
                  <a:pt x="26462" y="21515"/>
                  <a:pt x="26461" y="21513"/>
                </a:cubicBezTo>
                <a:cubicBezTo>
                  <a:pt x="26472" y="21480"/>
                  <a:pt x="26483" y="21447"/>
                  <a:pt x="26499" y="21414"/>
                </a:cubicBezTo>
                <a:close/>
                <a:moveTo>
                  <a:pt x="25416" y="21496"/>
                </a:moveTo>
                <a:cubicBezTo>
                  <a:pt x="25428" y="21496"/>
                  <a:pt x="25441" y="21496"/>
                  <a:pt x="25455" y="21497"/>
                </a:cubicBezTo>
                <a:cubicBezTo>
                  <a:pt x="25442" y="21496"/>
                  <a:pt x="25429" y="21496"/>
                  <a:pt x="25417" y="21496"/>
                </a:cubicBezTo>
                <a:cubicBezTo>
                  <a:pt x="25365" y="21496"/>
                  <a:pt x="25325" y="21505"/>
                  <a:pt x="25294" y="21522"/>
                </a:cubicBezTo>
                <a:lnTo>
                  <a:pt x="25294" y="21522"/>
                </a:lnTo>
                <a:cubicBezTo>
                  <a:pt x="25325" y="21505"/>
                  <a:pt x="25365" y="21496"/>
                  <a:pt x="25416" y="21496"/>
                </a:cubicBezTo>
                <a:close/>
                <a:moveTo>
                  <a:pt x="22614" y="20923"/>
                </a:moveTo>
                <a:lnTo>
                  <a:pt x="22614" y="20923"/>
                </a:lnTo>
                <a:cubicBezTo>
                  <a:pt x="22567" y="20939"/>
                  <a:pt x="22519" y="20955"/>
                  <a:pt x="22471" y="20971"/>
                </a:cubicBezTo>
                <a:cubicBezTo>
                  <a:pt x="22503" y="21066"/>
                  <a:pt x="22535" y="21178"/>
                  <a:pt x="22583" y="21306"/>
                </a:cubicBezTo>
                <a:cubicBezTo>
                  <a:pt x="22535" y="21370"/>
                  <a:pt x="22455" y="21465"/>
                  <a:pt x="22391" y="21561"/>
                </a:cubicBezTo>
                <a:cubicBezTo>
                  <a:pt x="22455" y="21465"/>
                  <a:pt x="22519" y="21370"/>
                  <a:pt x="22567" y="21306"/>
                </a:cubicBezTo>
                <a:cubicBezTo>
                  <a:pt x="22535" y="21178"/>
                  <a:pt x="22487" y="21066"/>
                  <a:pt x="22455" y="20971"/>
                </a:cubicBezTo>
                <a:cubicBezTo>
                  <a:pt x="22503" y="20955"/>
                  <a:pt x="22567" y="20939"/>
                  <a:pt x="22614" y="20923"/>
                </a:cubicBezTo>
                <a:close/>
                <a:moveTo>
                  <a:pt x="26598" y="21465"/>
                </a:moveTo>
                <a:cubicBezTo>
                  <a:pt x="26571" y="21497"/>
                  <a:pt x="26525" y="21529"/>
                  <a:pt x="26493" y="21561"/>
                </a:cubicBezTo>
                <a:cubicBezTo>
                  <a:pt x="26477" y="21545"/>
                  <a:pt x="26461" y="21545"/>
                  <a:pt x="26461" y="21529"/>
                </a:cubicBezTo>
                <a:cubicBezTo>
                  <a:pt x="26462" y="21525"/>
                  <a:pt x="26463" y="21521"/>
                  <a:pt x="26465" y="21518"/>
                </a:cubicBezTo>
                <a:lnTo>
                  <a:pt x="26465" y="21518"/>
                </a:lnTo>
                <a:cubicBezTo>
                  <a:pt x="26477" y="21532"/>
                  <a:pt x="26478" y="21545"/>
                  <a:pt x="26493" y="21545"/>
                </a:cubicBezTo>
                <a:cubicBezTo>
                  <a:pt x="26523" y="21515"/>
                  <a:pt x="26567" y="21491"/>
                  <a:pt x="26598" y="21465"/>
                </a:cubicBezTo>
                <a:close/>
                <a:moveTo>
                  <a:pt x="25982" y="21226"/>
                </a:moveTo>
                <a:cubicBezTo>
                  <a:pt x="25982" y="21258"/>
                  <a:pt x="25982" y="21274"/>
                  <a:pt x="25966" y="21306"/>
                </a:cubicBezTo>
                <a:cubicBezTo>
                  <a:pt x="25934" y="21386"/>
                  <a:pt x="25886" y="21449"/>
                  <a:pt x="25838" y="21529"/>
                </a:cubicBezTo>
                <a:cubicBezTo>
                  <a:pt x="25822" y="21545"/>
                  <a:pt x="25822" y="21561"/>
                  <a:pt x="25806" y="21577"/>
                </a:cubicBezTo>
                <a:cubicBezTo>
                  <a:pt x="25806" y="21569"/>
                  <a:pt x="25810" y="21561"/>
                  <a:pt x="25814" y="21553"/>
                </a:cubicBezTo>
                <a:lnTo>
                  <a:pt x="25814" y="21553"/>
                </a:lnTo>
                <a:cubicBezTo>
                  <a:pt x="25812" y="21555"/>
                  <a:pt x="25810" y="21558"/>
                  <a:pt x="25806" y="21561"/>
                </a:cubicBezTo>
                <a:cubicBezTo>
                  <a:pt x="25806" y="21546"/>
                  <a:pt x="25821" y="21531"/>
                  <a:pt x="25822" y="21516"/>
                </a:cubicBezTo>
                <a:lnTo>
                  <a:pt x="25822" y="21516"/>
                </a:lnTo>
                <a:cubicBezTo>
                  <a:pt x="25822" y="21520"/>
                  <a:pt x="25822" y="21525"/>
                  <a:pt x="25822" y="21529"/>
                </a:cubicBezTo>
                <a:cubicBezTo>
                  <a:pt x="25822" y="21537"/>
                  <a:pt x="25818" y="21545"/>
                  <a:pt x="25814" y="21553"/>
                </a:cubicBezTo>
                <a:lnTo>
                  <a:pt x="25814" y="21553"/>
                </a:lnTo>
                <a:cubicBezTo>
                  <a:pt x="25823" y="21544"/>
                  <a:pt x="25826" y="21539"/>
                  <a:pt x="25838" y="21513"/>
                </a:cubicBezTo>
                <a:cubicBezTo>
                  <a:pt x="25884" y="21453"/>
                  <a:pt x="25929" y="21377"/>
                  <a:pt x="25961" y="21302"/>
                </a:cubicBezTo>
                <a:lnTo>
                  <a:pt x="25961" y="21302"/>
                </a:lnTo>
                <a:cubicBezTo>
                  <a:pt x="25963" y="21303"/>
                  <a:pt x="25964" y="21304"/>
                  <a:pt x="25966" y="21306"/>
                </a:cubicBezTo>
                <a:cubicBezTo>
                  <a:pt x="25964" y="21304"/>
                  <a:pt x="25963" y="21303"/>
                  <a:pt x="25961" y="21301"/>
                </a:cubicBezTo>
                <a:lnTo>
                  <a:pt x="25961" y="21301"/>
                </a:lnTo>
                <a:cubicBezTo>
                  <a:pt x="25961" y="21301"/>
                  <a:pt x="25961" y="21301"/>
                  <a:pt x="25961" y="21302"/>
                </a:cubicBezTo>
                <a:lnTo>
                  <a:pt x="25961" y="21302"/>
                </a:lnTo>
                <a:cubicBezTo>
                  <a:pt x="25947" y="21290"/>
                  <a:pt x="25932" y="21288"/>
                  <a:pt x="25918" y="21274"/>
                </a:cubicBezTo>
                <a:cubicBezTo>
                  <a:pt x="25932" y="21274"/>
                  <a:pt x="25947" y="21287"/>
                  <a:pt x="25961" y="21301"/>
                </a:cubicBezTo>
                <a:lnTo>
                  <a:pt x="25961" y="21301"/>
                </a:lnTo>
                <a:cubicBezTo>
                  <a:pt x="25963" y="21297"/>
                  <a:pt x="25964" y="21294"/>
                  <a:pt x="25966" y="21290"/>
                </a:cubicBezTo>
                <a:cubicBezTo>
                  <a:pt x="25982" y="21274"/>
                  <a:pt x="25982" y="21242"/>
                  <a:pt x="25982" y="21226"/>
                </a:cubicBezTo>
                <a:close/>
                <a:moveTo>
                  <a:pt x="24897" y="21306"/>
                </a:moveTo>
                <a:cubicBezTo>
                  <a:pt x="24929" y="21338"/>
                  <a:pt x="24976" y="21370"/>
                  <a:pt x="25024" y="21402"/>
                </a:cubicBezTo>
                <a:cubicBezTo>
                  <a:pt x="24976" y="21370"/>
                  <a:pt x="24929" y="21338"/>
                  <a:pt x="24897" y="21322"/>
                </a:cubicBezTo>
                <a:cubicBezTo>
                  <a:pt x="24865" y="21322"/>
                  <a:pt x="24833" y="21338"/>
                  <a:pt x="24801" y="21354"/>
                </a:cubicBezTo>
                <a:cubicBezTo>
                  <a:pt x="24785" y="21370"/>
                  <a:pt x="24753" y="21386"/>
                  <a:pt x="24753" y="21418"/>
                </a:cubicBezTo>
                <a:cubicBezTo>
                  <a:pt x="24721" y="21465"/>
                  <a:pt x="24705" y="21529"/>
                  <a:pt x="24705" y="21609"/>
                </a:cubicBezTo>
                <a:cubicBezTo>
                  <a:pt x="24687" y="21602"/>
                  <a:pt x="24668" y="21600"/>
                  <a:pt x="24650" y="21600"/>
                </a:cubicBezTo>
                <a:cubicBezTo>
                  <a:pt x="24589" y="21600"/>
                  <a:pt x="24527" y="21626"/>
                  <a:pt x="24465" y="21626"/>
                </a:cubicBezTo>
                <a:cubicBezTo>
                  <a:pt x="24412" y="21626"/>
                  <a:pt x="24359" y="21607"/>
                  <a:pt x="24309" y="21534"/>
                </a:cubicBezTo>
                <a:lnTo>
                  <a:pt x="24309" y="21534"/>
                </a:lnTo>
                <a:cubicBezTo>
                  <a:pt x="24358" y="21605"/>
                  <a:pt x="24409" y="21625"/>
                  <a:pt x="24461" y="21625"/>
                </a:cubicBezTo>
                <a:cubicBezTo>
                  <a:pt x="24531" y="21625"/>
                  <a:pt x="24601" y="21589"/>
                  <a:pt x="24668" y="21589"/>
                </a:cubicBezTo>
                <a:cubicBezTo>
                  <a:pt x="24680" y="21589"/>
                  <a:pt x="24693" y="21590"/>
                  <a:pt x="24705" y="21593"/>
                </a:cubicBezTo>
                <a:cubicBezTo>
                  <a:pt x="24705" y="21529"/>
                  <a:pt x="24721" y="21449"/>
                  <a:pt x="24753" y="21402"/>
                </a:cubicBezTo>
                <a:cubicBezTo>
                  <a:pt x="24753" y="21386"/>
                  <a:pt x="24785" y="21354"/>
                  <a:pt x="24801" y="21338"/>
                </a:cubicBezTo>
                <a:cubicBezTo>
                  <a:pt x="24833" y="21322"/>
                  <a:pt x="24865" y="21322"/>
                  <a:pt x="24897" y="21306"/>
                </a:cubicBezTo>
                <a:close/>
                <a:moveTo>
                  <a:pt x="21304" y="21631"/>
                </a:moveTo>
                <a:cubicBezTo>
                  <a:pt x="21330" y="21631"/>
                  <a:pt x="21356" y="21643"/>
                  <a:pt x="21386" y="21673"/>
                </a:cubicBezTo>
                <a:cubicBezTo>
                  <a:pt x="21359" y="21646"/>
                  <a:pt x="21335" y="21636"/>
                  <a:pt x="21311" y="21636"/>
                </a:cubicBezTo>
                <a:cubicBezTo>
                  <a:pt x="21278" y="21636"/>
                  <a:pt x="21247" y="21654"/>
                  <a:pt x="21210" y="21673"/>
                </a:cubicBezTo>
                <a:cubicBezTo>
                  <a:pt x="21244" y="21647"/>
                  <a:pt x="21274" y="21631"/>
                  <a:pt x="21304" y="21631"/>
                </a:cubicBezTo>
                <a:close/>
                <a:moveTo>
                  <a:pt x="25599" y="21435"/>
                </a:moveTo>
                <a:cubicBezTo>
                  <a:pt x="25598" y="21562"/>
                  <a:pt x="25519" y="21625"/>
                  <a:pt x="25423" y="21673"/>
                </a:cubicBezTo>
                <a:cubicBezTo>
                  <a:pt x="25519" y="21609"/>
                  <a:pt x="25598" y="21562"/>
                  <a:pt x="25599" y="21435"/>
                </a:cubicBezTo>
                <a:close/>
                <a:moveTo>
                  <a:pt x="26150" y="21384"/>
                </a:moveTo>
                <a:lnTo>
                  <a:pt x="26150" y="21384"/>
                </a:lnTo>
                <a:cubicBezTo>
                  <a:pt x="26124" y="21456"/>
                  <a:pt x="26144" y="21547"/>
                  <a:pt x="26200" y="21661"/>
                </a:cubicBezTo>
                <a:lnTo>
                  <a:pt x="26200" y="21661"/>
                </a:lnTo>
                <a:cubicBezTo>
                  <a:pt x="26253" y="21599"/>
                  <a:pt x="26307" y="21542"/>
                  <a:pt x="26361" y="21483"/>
                </a:cubicBezTo>
                <a:lnTo>
                  <a:pt x="26361" y="21483"/>
                </a:lnTo>
                <a:cubicBezTo>
                  <a:pt x="26310" y="21544"/>
                  <a:pt x="26260" y="21609"/>
                  <a:pt x="26205" y="21673"/>
                </a:cubicBezTo>
                <a:cubicBezTo>
                  <a:pt x="26203" y="21669"/>
                  <a:pt x="26201" y="21665"/>
                  <a:pt x="26200" y="21661"/>
                </a:cubicBezTo>
                <a:lnTo>
                  <a:pt x="26200" y="21661"/>
                </a:lnTo>
                <a:cubicBezTo>
                  <a:pt x="26196" y="21665"/>
                  <a:pt x="26193" y="21669"/>
                  <a:pt x="26189" y="21673"/>
                </a:cubicBezTo>
                <a:cubicBezTo>
                  <a:pt x="26126" y="21558"/>
                  <a:pt x="26112" y="21463"/>
                  <a:pt x="26150" y="21384"/>
                </a:cubicBezTo>
                <a:close/>
                <a:moveTo>
                  <a:pt x="25294" y="21522"/>
                </a:moveTo>
                <a:cubicBezTo>
                  <a:pt x="25226" y="21559"/>
                  <a:pt x="25200" y="21635"/>
                  <a:pt x="25200" y="21737"/>
                </a:cubicBezTo>
                <a:cubicBezTo>
                  <a:pt x="25200" y="21642"/>
                  <a:pt x="25221" y="21561"/>
                  <a:pt x="25294" y="21522"/>
                </a:cubicBezTo>
                <a:close/>
                <a:moveTo>
                  <a:pt x="26812" y="21737"/>
                </a:move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close/>
                <a:moveTo>
                  <a:pt x="26860" y="21178"/>
                </a:moveTo>
                <a:cubicBezTo>
                  <a:pt x="26955" y="21370"/>
                  <a:pt x="27019" y="21545"/>
                  <a:pt x="26892" y="21769"/>
                </a:cubicBezTo>
                <a:cubicBezTo>
                  <a:pt x="27003" y="21545"/>
                  <a:pt x="26955" y="21386"/>
                  <a:pt x="26860" y="21194"/>
                </a:cubicBezTo>
                <a:cubicBezTo>
                  <a:pt x="26791" y="21252"/>
                  <a:pt x="26705" y="21268"/>
                  <a:pt x="26657" y="21326"/>
                </a:cubicBezTo>
                <a:lnTo>
                  <a:pt x="26657" y="21326"/>
                </a:lnTo>
                <a:cubicBezTo>
                  <a:pt x="26644" y="21349"/>
                  <a:pt x="26636" y="21379"/>
                  <a:pt x="26636" y="21418"/>
                </a:cubicBezTo>
                <a:cubicBezTo>
                  <a:pt x="26630" y="21435"/>
                  <a:pt x="26616" y="21450"/>
                  <a:pt x="26598" y="21465"/>
                </a:cubicBezTo>
                <a:lnTo>
                  <a:pt x="26598" y="21465"/>
                </a:lnTo>
                <a:cubicBezTo>
                  <a:pt x="26612" y="21449"/>
                  <a:pt x="26620" y="21433"/>
                  <a:pt x="26620" y="21418"/>
                </a:cubicBezTo>
                <a:cubicBezTo>
                  <a:pt x="26625" y="21378"/>
                  <a:pt x="26638" y="21349"/>
                  <a:pt x="26657" y="21326"/>
                </a:cubicBezTo>
                <a:lnTo>
                  <a:pt x="26657" y="21326"/>
                </a:lnTo>
                <a:cubicBezTo>
                  <a:pt x="26696" y="21253"/>
                  <a:pt x="26787" y="21239"/>
                  <a:pt x="26860" y="21178"/>
                </a:cubicBezTo>
                <a:close/>
                <a:moveTo>
                  <a:pt x="27449" y="21641"/>
                </a:moveTo>
                <a:cubicBezTo>
                  <a:pt x="27449" y="21647"/>
                  <a:pt x="27450" y="21652"/>
                  <a:pt x="27450" y="21657"/>
                </a:cubicBezTo>
                <a:cubicBezTo>
                  <a:pt x="27259" y="21689"/>
                  <a:pt x="27099" y="21737"/>
                  <a:pt x="26892" y="21769"/>
                </a:cubicBezTo>
                <a:cubicBezTo>
                  <a:pt x="27099" y="21721"/>
                  <a:pt x="27274" y="21689"/>
                  <a:pt x="27449" y="21641"/>
                </a:cubicBezTo>
                <a:close/>
                <a:moveTo>
                  <a:pt x="26812" y="21737"/>
                </a:moveTo>
                <a:cubicBezTo>
                  <a:pt x="26684" y="21765"/>
                  <a:pt x="26568" y="21819"/>
                  <a:pt x="26466" y="21819"/>
                </a:cubicBezTo>
                <a:cubicBezTo>
                  <a:pt x="26453" y="21819"/>
                  <a:pt x="26441" y="21818"/>
                  <a:pt x="26429" y="21817"/>
                </a:cubicBezTo>
                <a:cubicBezTo>
                  <a:pt x="26540" y="21817"/>
                  <a:pt x="26652" y="21769"/>
                  <a:pt x="26812" y="21737"/>
                </a:cubicBezTo>
                <a:close/>
                <a:moveTo>
                  <a:pt x="21183" y="21201"/>
                </a:moveTo>
                <a:cubicBezTo>
                  <a:pt x="21145" y="21201"/>
                  <a:pt x="21101" y="21212"/>
                  <a:pt x="21050" y="21242"/>
                </a:cubicBezTo>
                <a:cubicBezTo>
                  <a:pt x="21003" y="21306"/>
                  <a:pt x="21003" y="21434"/>
                  <a:pt x="21019" y="21561"/>
                </a:cubicBezTo>
                <a:cubicBezTo>
                  <a:pt x="21034" y="21623"/>
                  <a:pt x="21065" y="21670"/>
                  <a:pt x="21095" y="21716"/>
                </a:cubicBezTo>
                <a:lnTo>
                  <a:pt x="21095" y="21716"/>
                </a:lnTo>
                <a:cubicBezTo>
                  <a:pt x="21091" y="21718"/>
                  <a:pt x="21087" y="21719"/>
                  <a:pt x="21082" y="21721"/>
                </a:cubicBezTo>
                <a:cubicBezTo>
                  <a:pt x="21130" y="21785"/>
                  <a:pt x="21194" y="21817"/>
                  <a:pt x="21258" y="21833"/>
                </a:cubicBezTo>
                <a:cubicBezTo>
                  <a:pt x="21306" y="21833"/>
                  <a:pt x="21338" y="21817"/>
                  <a:pt x="21402" y="21785"/>
                </a:cubicBezTo>
                <a:cubicBezTo>
                  <a:pt x="21402" y="21769"/>
                  <a:pt x="21418" y="21737"/>
                  <a:pt x="21434" y="21689"/>
                </a:cubicBezTo>
                <a:cubicBezTo>
                  <a:pt x="21434" y="21657"/>
                  <a:pt x="21434" y="21609"/>
                  <a:pt x="21434" y="21577"/>
                </a:cubicBezTo>
                <a:cubicBezTo>
                  <a:pt x="21434" y="21529"/>
                  <a:pt x="21418" y="21481"/>
                  <a:pt x="21402" y="21434"/>
                </a:cubicBezTo>
                <a:cubicBezTo>
                  <a:pt x="21386" y="21322"/>
                  <a:pt x="21322" y="21242"/>
                  <a:pt x="21242" y="21210"/>
                </a:cubicBezTo>
                <a:cubicBezTo>
                  <a:pt x="21224" y="21204"/>
                  <a:pt x="21205" y="21201"/>
                  <a:pt x="21183" y="21201"/>
                </a:cubicBezTo>
                <a:close/>
                <a:moveTo>
                  <a:pt x="24737" y="21833"/>
                </a:moveTo>
                <a:lnTo>
                  <a:pt x="24737" y="21833"/>
                </a:lnTo>
                <a:cubicBezTo>
                  <a:pt x="24729" y="21848"/>
                  <a:pt x="24717" y="21864"/>
                  <a:pt x="24705" y="21880"/>
                </a:cubicBezTo>
                <a:lnTo>
                  <a:pt x="24705" y="21880"/>
                </a:lnTo>
                <a:lnTo>
                  <a:pt x="24737" y="21833"/>
                </a:lnTo>
                <a:close/>
                <a:moveTo>
                  <a:pt x="25423" y="21673"/>
                </a:moveTo>
                <a:lnTo>
                  <a:pt x="25423" y="21673"/>
                </a:lnTo>
                <a:cubicBezTo>
                  <a:pt x="25328" y="21737"/>
                  <a:pt x="25248" y="21801"/>
                  <a:pt x="25168" y="21880"/>
                </a:cubicBezTo>
                <a:cubicBezTo>
                  <a:pt x="25170" y="21873"/>
                  <a:pt x="25173" y="21866"/>
                  <a:pt x="25175" y="21859"/>
                </a:cubicBezTo>
                <a:lnTo>
                  <a:pt x="25175" y="21859"/>
                </a:lnTo>
                <a:cubicBezTo>
                  <a:pt x="25253" y="21796"/>
                  <a:pt x="25330" y="21719"/>
                  <a:pt x="25423" y="21673"/>
                </a:cubicBezTo>
                <a:close/>
                <a:moveTo>
                  <a:pt x="25123" y="21910"/>
                </a:moveTo>
                <a:lnTo>
                  <a:pt x="25123" y="21910"/>
                </a:lnTo>
                <a:cubicBezTo>
                  <a:pt x="25121" y="21912"/>
                  <a:pt x="25120" y="21914"/>
                  <a:pt x="25118" y="21916"/>
                </a:cubicBezTo>
                <a:lnTo>
                  <a:pt x="25118" y="21916"/>
                </a:lnTo>
                <a:cubicBezTo>
                  <a:pt x="25119" y="21915"/>
                  <a:pt x="25119" y="21914"/>
                  <a:pt x="25120" y="21912"/>
                </a:cubicBezTo>
                <a:lnTo>
                  <a:pt x="25123" y="21910"/>
                </a:lnTo>
                <a:close/>
                <a:moveTo>
                  <a:pt x="24705" y="21880"/>
                </a:moveTo>
                <a:lnTo>
                  <a:pt x="24673" y="21928"/>
                </a:lnTo>
                <a:cubicBezTo>
                  <a:pt x="24681" y="21912"/>
                  <a:pt x="24693" y="21896"/>
                  <a:pt x="24705" y="21880"/>
                </a:cubicBezTo>
                <a:close/>
                <a:moveTo>
                  <a:pt x="23859" y="21848"/>
                </a:moveTo>
                <a:cubicBezTo>
                  <a:pt x="23875" y="21864"/>
                  <a:pt x="23875" y="21864"/>
                  <a:pt x="23891" y="21864"/>
                </a:cubicBezTo>
                <a:cubicBezTo>
                  <a:pt x="23889" y="21868"/>
                  <a:pt x="23888" y="21872"/>
                  <a:pt x="23886" y="21876"/>
                </a:cubicBezTo>
                <a:lnTo>
                  <a:pt x="23886" y="21876"/>
                </a:lnTo>
                <a:cubicBezTo>
                  <a:pt x="23875" y="21867"/>
                  <a:pt x="23865" y="21865"/>
                  <a:pt x="23854" y="21865"/>
                </a:cubicBezTo>
                <a:lnTo>
                  <a:pt x="23854" y="21865"/>
                </a:lnTo>
                <a:cubicBezTo>
                  <a:pt x="23843" y="21904"/>
                  <a:pt x="23843" y="21934"/>
                  <a:pt x="23843" y="21976"/>
                </a:cubicBezTo>
                <a:cubicBezTo>
                  <a:pt x="23843" y="21944"/>
                  <a:pt x="23843" y="21896"/>
                  <a:pt x="23843" y="21864"/>
                </a:cubicBezTo>
                <a:cubicBezTo>
                  <a:pt x="23847" y="21864"/>
                  <a:pt x="23851" y="21864"/>
                  <a:pt x="23854" y="21865"/>
                </a:cubicBezTo>
                <a:lnTo>
                  <a:pt x="23854" y="21865"/>
                </a:lnTo>
                <a:cubicBezTo>
                  <a:pt x="23856" y="21859"/>
                  <a:pt x="23857" y="21854"/>
                  <a:pt x="23859" y="21848"/>
                </a:cubicBezTo>
                <a:close/>
                <a:moveTo>
                  <a:pt x="23886" y="21876"/>
                </a:moveTo>
                <a:lnTo>
                  <a:pt x="23886" y="21876"/>
                </a:lnTo>
                <a:cubicBezTo>
                  <a:pt x="23888" y="21877"/>
                  <a:pt x="23889" y="21879"/>
                  <a:pt x="23891" y="21880"/>
                </a:cubicBezTo>
                <a:cubicBezTo>
                  <a:pt x="23875" y="21912"/>
                  <a:pt x="23859" y="21944"/>
                  <a:pt x="23843" y="21976"/>
                </a:cubicBezTo>
                <a:cubicBezTo>
                  <a:pt x="23858" y="21948"/>
                  <a:pt x="23872" y="21907"/>
                  <a:pt x="23886" y="21876"/>
                </a:cubicBezTo>
                <a:close/>
                <a:moveTo>
                  <a:pt x="26923" y="21912"/>
                </a:moveTo>
                <a:cubicBezTo>
                  <a:pt x="26926" y="21912"/>
                  <a:pt x="26928" y="21913"/>
                  <a:pt x="26929" y="21914"/>
                </a:cubicBezTo>
                <a:lnTo>
                  <a:pt x="26929" y="21914"/>
                </a:lnTo>
                <a:cubicBezTo>
                  <a:pt x="26838" y="21929"/>
                  <a:pt x="26759" y="21945"/>
                  <a:pt x="26620" y="21976"/>
                </a:cubicBezTo>
                <a:cubicBezTo>
                  <a:pt x="26621" y="21975"/>
                  <a:pt x="26622" y="21973"/>
                  <a:pt x="26623" y="21972"/>
                </a:cubicBezTo>
                <a:lnTo>
                  <a:pt x="26623" y="21972"/>
                </a:lnTo>
                <a:cubicBezTo>
                  <a:pt x="26756" y="21943"/>
                  <a:pt x="26847" y="21928"/>
                  <a:pt x="26923" y="21912"/>
                </a:cubicBezTo>
                <a:close/>
                <a:moveTo>
                  <a:pt x="23505" y="21418"/>
                </a:moveTo>
                <a:lnTo>
                  <a:pt x="23505" y="21418"/>
                </a:lnTo>
                <a:cubicBezTo>
                  <a:pt x="23171" y="21466"/>
                  <a:pt x="22837" y="21547"/>
                  <a:pt x="22694" y="21928"/>
                </a:cubicBezTo>
                <a:cubicBezTo>
                  <a:pt x="22694" y="21960"/>
                  <a:pt x="22678" y="21992"/>
                  <a:pt x="22646" y="22008"/>
                </a:cubicBezTo>
                <a:cubicBezTo>
                  <a:pt x="22678" y="21976"/>
                  <a:pt x="22694" y="21944"/>
                  <a:pt x="22694" y="21912"/>
                </a:cubicBezTo>
                <a:cubicBezTo>
                  <a:pt x="22837" y="21547"/>
                  <a:pt x="23171" y="21466"/>
                  <a:pt x="23505" y="21418"/>
                </a:cubicBezTo>
                <a:close/>
                <a:moveTo>
                  <a:pt x="24946" y="22023"/>
                </a:moveTo>
                <a:lnTo>
                  <a:pt x="24946" y="22023"/>
                </a:lnTo>
                <a:cubicBezTo>
                  <a:pt x="24945" y="22024"/>
                  <a:pt x="24945" y="22024"/>
                  <a:pt x="24945" y="22024"/>
                </a:cubicBezTo>
                <a:cubicBezTo>
                  <a:pt x="24916" y="22030"/>
                  <a:pt x="24895" y="22038"/>
                  <a:pt x="24882" y="22048"/>
                </a:cubicBezTo>
                <a:lnTo>
                  <a:pt x="24882" y="22048"/>
                </a:lnTo>
                <a:cubicBezTo>
                  <a:pt x="24893" y="22037"/>
                  <a:pt x="24908" y="22029"/>
                  <a:pt x="24929" y="22024"/>
                </a:cubicBezTo>
                <a:cubicBezTo>
                  <a:pt x="24934" y="22024"/>
                  <a:pt x="24940" y="22024"/>
                  <a:pt x="24946" y="22023"/>
                </a:cubicBezTo>
                <a:close/>
                <a:moveTo>
                  <a:pt x="26378" y="21814"/>
                </a:moveTo>
                <a:cubicBezTo>
                  <a:pt x="26379" y="21814"/>
                  <a:pt x="26380" y="21814"/>
                  <a:pt x="26381" y="21814"/>
                </a:cubicBezTo>
                <a:lnTo>
                  <a:pt x="26381" y="21814"/>
                </a:lnTo>
                <a:cubicBezTo>
                  <a:pt x="26249" y="21815"/>
                  <a:pt x="26167" y="21879"/>
                  <a:pt x="26110" y="22008"/>
                </a:cubicBezTo>
                <a:cubicBezTo>
                  <a:pt x="26097" y="22021"/>
                  <a:pt x="26104" y="22043"/>
                  <a:pt x="26108" y="22068"/>
                </a:cubicBezTo>
                <a:lnTo>
                  <a:pt x="26108" y="22068"/>
                </a:lnTo>
                <a:cubicBezTo>
                  <a:pt x="26103" y="22069"/>
                  <a:pt x="26098" y="22071"/>
                  <a:pt x="26094" y="22072"/>
                </a:cubicBezTo>
                <a:cubicBezTo>
                  <a:pt x="26094" y="22056"/>
                  <a:pt x="26094" y="22024"/>
                  <a:pt x="26094" y="22008"/>
                </a:cubicBezTo>
                <a:cubicBezTo>
                  <a:pt x="26151" y="21879"/>
                  <a:pt x="26234" y="21814"/>
                  <a:pt x="26378" y="21814"/>
                </a:cubicBezTo>
                <a:close/>
                <a:moveTo>
                  <a:pt x="24338" y="21976"/>
                </a:moveTo>
                <a:cubicBezTo>
                  <a:pt x="24338" y="22008"/>
                  <a:pt x="24370" y="22056"/>
                  <a:pt x="24386" y="22088"/>
                </a:cubicBezTo>
                <a:cubicBezTo>
                  <a:pt x="24370" y="22056"/>
                  <a:pt x="24322" y="22008"/>
                  <a:pt x="24338" y="21976"/>
                </a:cubicBezTo>
                <a:close/>
                <a:moveTo>
                  <a:pt x="27213" y="21910"/>
                </a:moveTo>
                <a:cubicBezTo>
                  <a:pt x="27227" y="21910"/>
                  <a:pt x="27242" y="21911"/>
                  <a:pt x="27259" y="21912"/>
                </a:cubicBezTo>
                <a:cubicBezTo>
                  <a:pt x="27237" y="21976"/>
                  <a:pt x="27216" y="22033"/>
                  <a:pt x="27195" y="22097"/>
                </a:cubicBezTo>
                <a:lnTo>
                  <a:pt x="27195" y="22097"/>
                </a:lnTo>
                <a:cubicBezTo>
                  <a:pt x="27210" y="22039"/>
                  <a:pt x="27223" y="21987"/>
                  <a:pt x="27243" y="21928"/>
                </a:cubicBezTo>
                <a:cubicBezTo>
                  <a:pt x="27228" y="21927"/>
                  <a:pt x="27214" y="21926"/>
                  <a:pt x="27202" y="21926"/>
                </a:cubicBezTo>
                <a:cubicBezTo>
                  <a:pt x="27118" y="21926"/>
                  <a:pt x="27073" y="21960"/>
                  <a:pt x="27038" y="22018"/>
                </a:cubicBezTo>
                <a:lnTo>
                  <a:pt x="27038" y="22018"/>
                </a:lnTo>
                <a:cubicBezTo>
                  <a:pt x="27067" y="21950"/>
                  <a:pt x="27113" y="21910"/>
                  <a:pt x="27213" y="21910"/>
                </a:cubicBezTo>
                <a:close/>
                <a:moveTo>
                  <a:pt x="24865" y="22084"/>
                </a:moveTo>
                <a:cubicBezTo>
                  <a:pt x="24865" y="22099"/>
                  <a:pt x="24871" y="22116"/>
                  <a:pt x="24881" y="22136"/>
                </a:cubicBezTo>
                <a:cubicBezTo>
                  <a:pt x="24897" y="22136"/>
                  <a:pt x="24929" y="22152"/>
                  <a:pt x="24945" y="22152"/>
                </a:cubicBezTo>
                <a:lnTo>
                  <a:pt x="24881" y="22152"/>
                </a:lnTo>
                <a:cubicBezTo>
                  <a:pt x="24868" y="22126"/>
                  <a:pt x="24863" y="22104"/>
                  <a:pt x="24865" y="22084"/>
                </a:cubicBezTo>
                <a:close/>
                <a:moveTo>
                  <a:pt x="25136" y="22072"/>
                </a:moveTo>
                <a:cubicBezTo>
                  <a:pt x="25152" y="22104"/>
                  <a:pt x="25171" y="22127"/>
                  <a:pt x="25193" y="22142"/>
                </a:cubicBezTo>
                <a:lnTo>
                  <a:pt x="25193" y="22142"/>
                </a:lnTo>
                <a:cubicBezTo>
                  <a:pt x="25174" y="22129"/>
                  <a:pt x="25155" y="22111"/>
                  <a:pt x="25136" y="22088"/>
                </a:cubicBezTo>
                <a:cubicBezTo>
                  <a:pt x="25136" y="22088"/>
                  <a:pt x="25136" y="22088"/>
                  <a:pt x="25136" y="22088"/>
                </a:cubicBezTo>
                <a:lnTo>
                  <a:pt x="25136" y="22088"/>
                </a:lnTo>
                <a:cubicBezTo>
                  <a:pt x="25072" y="22104"/>
                  <a:pt x="25008" y="22136"/>
                  <a:pt x="24945" y="22152"/>
                </a:cubicBezTo>
                <a:cubicBezTo>
                  <a:pt x="25008" y="22120"/>
                  <a:pt x="25072" y="22104"/>
                  <a:pt x="25136" y="22072"/>
                </a:cubicBezTo>
                <a:close/>
                <a:moveTo>
                  <a:pt x="25404" y="22139"/>
                </a:moveTo>
                <a:cubicBezTo>
                  <a:pt x="25426" y="22139"/>
                  <a:pt x="25446" y="22144"/>
                  <a:pt x="25464" y="22153"/>
                </a:cubicBezTo>
                <a:lnTo>
                  <a:pt x="25464" y="22153"/>
                </a:lnTo>
                <a:cubicBezTo>
                  <a:pt x="25449" y="22148"/>
                  <a:pt x="25432" y="22146"/>
                  <a:pt x="25413" y="22146"/>
                </a:cubicBezTo>
                <a:cubicBezTo>
                  <a:pt x="25396" y="22146"/>
                  <a:pt x="25378" y="22148"/>
                  <a:pt x="25359" y="22152"/>
                </a:cubicBezTo>
                <a:cubicBezTo>
                  <a:pt x="25329" y="22162"/>
                  <a:pt x="25302" y="22167"/>
                  <a:pt x="25277" y="22167"/>
                </a:cubicBezTo>
                <a:cubicBezTo>
                  <a:pt x="25270" y="22167"/>
                  <a:pt x="25263" y="22167"/>
                  <a:pt x="25257" y="22166"/>
                </a:cubicBezTo>
                <a:lnTo>
                  <a:pt x="25257" y="22166"/>
                </a:lnTo>
                <a:cubicBezTo>
                  <a:pt x="25262" y="22166"/>
                  <a:pt x="25267" y="22167"/>
                  <a:pt x="25272" y="22167"/>
                </a:cubicBezTo>
                <a:cubicBezTo>
                  <a:pt x="25295" y="22167"/>
                  <a:pt x="25319" y="22161"/>
                  <a:pt x="25344" y="22152"/>
                </a:cubicBezTo>
                <a:cubicBezTo>
                  <a:pt x="25365" y="22143"/>
                  <a:pt x="25385" y="22139"/>
                  <a:pt x="25404" y="22139"/>
                </a:cubicBezTo>
                <a:close/>
                <a:moveTo>
                  <a:pt x="25136" y="22088"/>
                </a:moveTo>
                <a:lnTo>
                  <a:pt x="25136" y="22088"/>
                </a:lnTo>
                <a:cubicBezTo>
                  <a:pt x="25104" y="22120"/>
                  <a:pt x="25072" y="22152"/>
                  <a:pt x="25024" y="22168"/>
                </a:cubicBezTo>
                <a:cubicBezTo>
                  <a:pt x="25056" y="22136"/>
                  <a:pt x="25104" y="22120"/>
                  <a:pt x="25136" y="22088"/>
                </a:cubicBezTo>
                <a:close/>
                <a:moveTo>
                  <a:pt x="27038" y="22018"/>
                </a:moveTo>
                <a:cubicBezTo>
                  <a:pt x="27031" y="22035"/>
                  <a:pt x="27025" y="22053"/>
                  <a:pt x="27019" y="22072"/>
                </a:cubicBezTo>
                <a:cubicBezTo>
                  <a:pt x="27005" y="22105"/>
                  <a:pt x="26991" y="22138"/>
                  <a:pt x="26977" y="22172"/>
                </a:cubicBezTo>
                <a:lnTo>
                  <a:pt x="26977" y="22172"/>
                </a:lnTo>
                <a:cubicBezTo>
                  <a:pt x="26986" y="22143"/>
                  <a:pt x="26995" y="22116"/>
                  <a:pt x="27003" y="22088"/>
                </a:cubicBezTo>
                <a:cubicBezTo>
                  <a:pt x="27014" y="22062"/>
                  <a:pt x="27025" y="22039"/>
                  <a:pt x="27038" y="22018"/>
                </a:cubicBezTo>
                <a:close/>
                <a:moveTo>
                  <a:pt x="25790" y="21896"/>
                </a:moveTo>
                <a:cubicBezTo>
                  <a:pt x="25711" y="22024"/>
                  <a:pt x="25647" y="22104"/>
                  <a:pt x="25583" y="22184"/>
                </a:cubicBezTo>
                <a:cubicBezTo>
                  <a:pt x="25631" y="22104"/>
                  <a:pt x="25695" y="22024"/>
                  <a:pt x="25790" y="21896"/>
                </a:cubicBezTo>
                <a:close/>
                <a:moveTo>
                  <a:pt x="25583" y="22184"/>
                </a:moveTo>
                <a:cubicBezTo>
                  <a:pt x="25567" y="22200"/>
                  <a:pt x="25551" y="22216"/>
                  <a:pt x="25535" y="22216"/>
                </a:cubicBezTo>
                <a:cubicBezTo>
                  <a:pt x="25551" y="22200"/>
                  <a:pt x="25567" y="22200"/>
                  <a:pt x="25583" y="22184"/>
                </a:cubicBezTo>
                <a:close/>
                <a:moveTo>
                  <a:pt x="24881" y="22152"/>
                </a:moveTo>
                <a:cubicBezTo>
                  <a:pt x="24850" y="22183"/>
                  <a:pt x="24819" y="22210"/>
                  <a:pt x="24790" y="22237"/>
                </a:cubicBezTo>
                <a:lnTo>
                  <a:pt x="24790" y="22237"/>
                </a:lnTo>
                <a:cubicBezTo>
                  <a:pt x="24819" y="22205"/>
                  <a:pt x="24848" y="22176"/>
                  <a:pt x="24881" y="22152"/>
                </a:cubicBezTo>
                <a:close/>
                <a:moveTo>
                  <a:pt x="25024" y="22168"/>
                </a:moveTo>
                <a:lnTo>
                  <a:pt x="25024" y="22168"/>
                </a:lnTo>
                <a:cubicBezTo>
                  <a:pt x="25008" y="22200"/>
                  <a:pt x="25008" y="22231"/>
                  <a:pt x="24992" y="22263"/>
                </a:cubicBezTo>
                <a:cubicBezTo>
                  <a:pt x="24992" y="22231"/>
                  <a:pt x="25008" y="22200"/>
                  <a:pt x="25024" y="22168"/>
                </a:cubicBezTo>
                <a:close/>
                <a:moveTo>
                  <a:pt x="25679" y="22168"/>
                </a:moveTo>
                <a:cubicBezTo>
                  <a:pt x="25758" y="22168"/>
                  <a:pt x="25774" y="22200"/>
                  <a:pt x="25742" y="22295"/>
                </a:cubicBezTo>
                <a:cubicBezTo>
                  <a:pt x="25758" y="22204"/>
                  <a:pt x="25744" y="22171"/>
                  <a:pt x="25673" y="22168"/>
                </a:cubicBezTo>
                <a:lnTo>
                  <a:pt x="25673" y="22168"/>
                </a:lnTo>
                <a:cubicBezTo>
                  <a:pt x="25643" y="22170"/>
                  <a:pt x="25613" y="22184"/>
                  <a:pt x="25583" y="22184"/>
                </a:cubicBezTo>
                <a:cubicBezTo>
                  <a:pt x="25615" y="22184"/>
                  <a:pt x="25647" y="22168"/>
                  <a:pt x="25663" y="22168"/>
                </a:cubicBezTo>
                <a:cubicBezTo>
                  <a:pt x="25666" y="22168"/>
                  <a:pt x="25669" y="22168"/>
                  <a:pt x="25673" y="22168"/>
                </a:cubicBezTo>
                <a:lnTo>
                  <a:pt x="25673" y="22168"/>
                </a:lnTo>
                <a:cubicBezTo>
                  <a:pt x="25675" y="22168"/>
                  <a:pt x="25677" y="22168"/>
                  <a:pt x="25679" y="22168"/>
                </a:cubicBezTo>
                <a:close/>
                <a:moveTo>
                  <a:pt x="25920" y="22175"/>
                </a:moveTo>
                <a:lnTo>
                  <a:pt x="25920" y="22175"/>
                </a:lnTo>
                <a:cubicBezTo>
                  <a:pt x="25941" y="22215"/>
                  <a:pt x="25961" y="22254"/>
                  <a:pt x="25982" y="22295"/>
                </a:cubicBezTo>
                <a:cubicBezTo>
                  <a:pt x="25960" y="22257"/>
                  <a:pt x="25940" y="22218"/>
                  <a:pt x="25920" y="22175"/>
                </a:cubicBezTo>
                <a:close/>
                <a:moveTo>
                  <a:pt x="26285" y="22040"/>
                </a:moveTo>
                <a:lnTo>
                  <a:pt x="26285" y="22040"/>
                </a:lnTo>
                <a:cubicBezTo>
                  <a:pt x="26269" y="22263"/>
                  <a:pt x="26078" y="22231"/>
                  <a:pt x="25982" y="22295"/>
                </a:cubicBezTo>
                <a:cubicBezTo>
                  <a:pt x="26059" y="22233"/>
                  <a:pt x="26257" y="22262"/>
                  <a:pt x="26269" y="22044"/>
                </a:cubicBezTo>
                <a:lnTo>
                  <a:pt x="26269" y="22044"/>
                </a:lnTo>
                <a:cubicBezTo>
                  <a:pt x="26274" y="22043"/>
                  <a:pt x="26280" y="22041"/>
                  <a:pt x="26285" y="22040"/>
                </a:cubicBezTo>
                <a:close/>
                <a:moveTo>
                  <a:pt x="24790" y="22237"/>
                </a:moveTo>
                <a:cubicBezTo>
                  <a:pt x="24763" y="22266"/>
                  <a:pt x="24736" y="22296"/>
                  <a:pt x="24705" y="22327"/>
                </a:cubicBezTo>
                <a:cubicBezTo>
                  <a:pt x="24730" y="22294"/>
                  <a:pt x="24759" y="22265"/>
                  <a:pt x="24790" y="22237"/>
                </a:cubicBezTo>
                <a:close/>
                <a:moveTo>
                  <a:pt x="23317" y="22311"/>
                </a:moveTo>
                <a:cubicBezTo>
                  <a:pt x="23301" y="22343"/>
                  <a:pt x="23301" y="22359"/>
                  <a:pt x="23285" y="22375"/>
                </a:cubicBezTo>
                <a:cubicBezTo>
                  <a:pt x="23285" y="22359"/>
                  <a:pt x="23301" y="22343"/>
                  <a:pt x="23301" y="22327"/>
                </a:cubicBezTo>
                <a:lnTo>
                  <a:pt x="23269" y="22311"/>
                </a:lnTo>
                <a:lnTo>
                  <a:pt x="23269" y="22311"/>
                </a:lnTo>
                <a:cubicBezTo>
                  <a:pt x="23285" y="22327"/>
                  <a:pt x="23285" y="22359"/>
                  <a:pt x="23285" y="22375"/>
                </a:cubicBezTo>
                <a:cubicBezTo>
                  <a:pt x="23285" y="22359"/>
                  <a:pt x="23269" y="22343"/>
                  <a:pt x="23269" y="22311"/>
                </a:cubicBezTo>
                <a:close/>
                <a:moveTo>
                  <a:pt x="24661" y="22360"/>
                </a:moveTo>
                <a:cubicBezTo>
                  <a:pt x="24642" y="22375"/>
                  <a:pt x="24622" y="22391"/>
                  <a:pt x="24601" y="22405"/>
                </a:cubicBezTo>
                <a:lnTo>
                  <a:pt x="24601" y="22405"/>
                </a:lnTo>
                <a:cubicBezTo>
                  <a:pt x="24620" y="22390"/>
                  <a:pt x="24639" y="22376"/>
                  <a:pt x="24661" y="22360"/>
                </a:cubicBezTo>
                <a:close/>
                <a:moveTo>
                  <a:pt x="25643" y="22365"/>
                </a:moveTo>
                <a:lnTo>
                  <a:pt x="25643" y="22365"/>
                </a:lnTo>
                <a:cubicBezTo>
                  <a:pt x="25658" y="22381"/>
                  <a:pt x="25668" y="22402"/>
                  <a:pt x="25679" y="22423"/>
                </a:cubicBezTo>
                <a:cubicBezTo>
                  <a:pt x="25667" y="22399"/>
                  <a:pt x="25655" y="22384"/>
                  <a:pt x="25643" y="22365"/>
                </a:cubicBezTo>
                <a:close/>
                <a:moveTo>
                  <a:pt x="25742" y="22295"/>
                </a:moveTo>
                <a:cubicBezTo>
                  <a:pt x="25742" y="22327"/>
                  <a:pt x="25711" y="22375"/>
                  <a:pt x="25695" y="22423"/>
                </a:cubicBezTo>
                <a:lnTo>
                  <a:pt x="25679" y="22423"/>
                </a:lnTo>
                <a:cubicBezTo>
                  <a:pt x="25695" y="22375"/>
                  <a:pt x="25727" y="22343"/>
                  <a:pt x="25742" y="22295"/>
                </a:cubicBezTo>
                <a:close/>
                <a:moveTo>
                  <a:pt x="26977" y="22172"/>
                </a:moveTo>
                <a:cubicBezTo>
                  <a:pt x="26948" y="22255"/>
                  <a:pt x="26911" y="22344"/>
                  <a:pt x="26865" y="22457"/>
                </a:cubicBezTo>
                <a:lnTo>
                  <a:pt x="26865" y="22457"/>
                </a:lnTo>
                <a:cubicBezTo>
                  <a:pt x="26863" y="22454"/>
                  <a:pt x="26862" y="22452"/>
                  <a:pt x="26861" y="22450"/>
                </a:cubicBezTo>
                <a:lnTo>
                  <a:pt x="26861" y="22450"/>
                </a:lnTo>
                <a:cubicBezTo>
                  <a:pt x="26906" y="22340"/>
                  <a:pt x="26942" y="22252"/>
                  <a:pt x="26977" y="22172"/>
                </a:cubicBezTo>
                <a:close/>
                <a:moveTo>
                  <a:pt x="25533" y="22216"/>
                </a:moveTo>
                <a:lnTo>
                  <a:pt x="25533" y="22216"/>
                </a:lnTo>
                <a:cubicBezTo>
                  <a:pt x="25424" y="22232"/>
                  <a:pt x="25361" y="22295"/>
                  <a:pt x="25360" y="22463"/>
                </a:cubicBezTo>
                <a:lnTo>
                  <a:pt x="25360" y="22463"/>
                </a:lnTo>
                <a:cubicBezTo>
                  <a:pt x="25415" y="22436"/>
                  <a:pt x="25458" y="22420"/>
                  <a:pt x="25487" y="22391"/>
                </a:cubicBezTo>
                <a:cubicBezTo>
                  <a:pt x="25535" y="22375"/>
                  <a:pt x="25583" y="22359"/>
                  <a:pt x="25615" y="22343"/>
                </a:cubicBezTo>
                <a:cubicBezTo>
                  <a:pt x="25617" y="22344"/>
                  <a:pt x="25619" y="22345"/>
                  <a:pt x="25621" y="22347"/>
                </a:cubicBezTo>
                <a:lnTo>
                  <a:pt x="25621" y="22347"/>
                </a:lnTo>
                <a:cubicBezTo>
                  <a:pt x="25624" y="22345"/>
                  <a:pt x="25627" y="22344"/>
                  <a:pt x="25631" y="22343"/>
                </a:cubicBezTo>
                <a:cubicBezTo>
                  <a:pt x="25635" y="22351"/>
                  <a:pt x="25639" y="22358"/>
                  <a:pt x="25643" y="22365"/>
                </a:cubicBezTo>
                <a:lnTo>
                  <a:pt x="25643" y="22365"/>
                </a:lnTo>
                <a:cubicBezTo>
                  <a:pt x="25636" y="22358"/>
                  <a:pt x="25629" y="22352"/>
                  <a:pt x="25621" y="22347"/>
                </a:cubicBezTo>
                <a:lnTo>
                  <a:pt x="25621" y="22347"/>
                </a:lnTo>
                <a:cubicBezTo>
                  <a:pt x="25578" y="22361"/>
                  <a:pt x="25548" y="22377"/>
                  <a:pt x="25503" y="22407"/>
                </a:cubicBezTo>
                <a:cubicBezTo>
                  <a:pt x="25455" y="22423"/>
                  <a:pt x="25407" y="22439"/>
                  <a:pt x="25359" y="22471"/>
                </a:cubicBezTo>
                <a:cubicBezTo>
                  <a:pt x="25359" y="22468"/>
                  <a:pt x="25359" y="22466"/>
                  <a:pt x="25360" y="22463"/>
                </a:cubicBezTo>
                <a:lnTo>
                  <a:pt x="25360" y="22463"/>
                </a:lnTo>
                <a:cubicBezTo>
                  <a:pt x="25354" y="22466"/>
                  <a:pt x="25349" y="22468"/>
                  <a:pt x="25344" y="22471"/>
                </a:cubicBezTo>
                <a:cubicBezTo>
                  <a:pt x="25359" y="22296"/>
                  <a:pt x="25422" y="22232"/>
                  <a:pt x="25533" y="22216"/>
                </a:cubicBezTo>
                <a:close/>
                <a:moveTo>
                  <a:pt x="23827" y="22343"/>
                </a:moveTo>
                <a:cubicBezTo>
                  <a:pt x="23732" y="22391"/>
                  <a:pt x="23652" y="22423"/>
                  <a:pt x="23572" y="22487"/>
                </a:cubicBezTo>
                <a:cubicBezTo>
                  <a:pt x="23636" y="22423"/>
                  <a:pt x="23732" y="22391"/>
                  <a:pt x="23827" y="22343"/>
                </a:cubicBezTo>
                <a:close/>
                <a:moveTo>
                  <a:pt x="24242" y="22311"/>
                </a:moveTo>
                <a:cubicBezTo>
                  <a:pt x="24258" y="22327"/>
                  <a:pt x="24274" y="22327"/>
                  <a:pt x="24274" y="22343"/>
                </a:cubicBezTo>
                <a:cubicBezTo>
                  <a:pt x="24260" y="22343"/>
                  <a:pt x="24245" y="22330"/>
                  <a:pt x="24231" y="22328"/>
                </a:cubicBezTo>
                <a:lnTo>
                  <a:pt x="24231" y="22328"/>
                </a:lnTo>
                <a:cubicBezTo>
                  <a:pt x="24200" y="22370"/>
                  <a:pt x="24161" y="22412"/>
                  <a:pt x="24147" y="22455"/>
                </a:cubicBezTo>
                <a:cubicBezTo>
                  <a:pt x="24131" y="22471"/>
                  <a:pt x="24115" y="22487"/>
                  <a:pt x="24115" y="22519"/>
                </a:cubicBezTo>
                <a:cubicBezTo>
                  <a:pt x="24115" y="22503"/>
                  <a:pt x="24115" y="22471"/>
                  <a:pt x="24131" y="22455"/>
                </a:cubicBezTo>
                <a:cubicBezTo>
                  <a:pt x="24163" y="22407"/>
                  <a:pt x="24194" y="22359"/>
                  <a:pt x="24226" y="22327"/>
                </a:cubicBezTo>
                <a:cubicBezTo>
                  <a:pt x="24228" y="22327"/>
                  <a:pt x="24229" y="22327"/>
                  <a:pt x="24231" y="22328"/>
                </a:cubicBezTo>
                <a:lnTo>
                  <a:pt x="24231" y="22328"/>
                </a:lnTo>
                <a:cubicBezTo>
                  <a:pt x="24235" y="22322"/>
                  <a:pt x="24239" y="22317"/>
                  <a:pt x="24242" y="22311"/>
                </a:cubicBezTo>
                <a:close/>
                <a:moveTo>
                  <a:pt x="24992" y="22263"/>
                </a:moveTo>
                <a:cubicBezTo>
                  <a:pt x="24992" y="22279"/>
                  <a:pt x="24976" y="22311"/>
                  <a:pt x="24960" y="22343"/>
                </a:cubicBezTo>
                <a:cubicBezTo>
                  <a:pt x="24897" y="22407"/>
                  <a:pt x="24865" y="22471"/>
                  <a:pt x="24929" y="22551"/>
                </a:cubicBezTo>
                <a:cubicBezTo>
                  <a:pt x="24865" y="22471"/>
                  <a:pt x="24897" y="22407"/>
                  <a:pt x="24945" y="22343"/>
                </a:cubicBezTo>
                <a:cubicBezTo>
                  <a:pt x="24960" y="22311"/>
                  <a:pt x="24976" y="22279"/>
                  <a:pt x="24992" y="22263"/>
                </a:cubicBezTo>
                <a:close/>
                <a:moveTo>
                  <a:pt x="24274" y="22343"/>
                </a:moveTo>
                <a:cubicBezTo>
                  <a:pt x="24274" y="22391"/>
                  <a:pt x="24258" y="22439"/>
                  <a:pt x="24226" y="22551"/>
                </a:cubicBezTo>
                <a:cubicBezTo>
                  <a:pt x="24242" y="22439"/>
                  <a:pt x="24258" y="22391"/>
                  <a:pt x="24274" y="22343"/>
                </a:cubicBezTo>
                <a:close/>
                <a:moveTo>
                  <a:pt x="24546" y="22439"/>
                </a:moveTo>
                <a:cubicBezTo>
                  <a:pt x="24547" y="22443"/>
                  <a:pt x="24548" y="22447"/>
                  <a:pt x="24550" y="22451"/>
                </a:cubicBezTo>
                <a:lnTo>
                  <a:pt x="24550" y="22451"/>
                </a:lnTo>
                <a:cubicBezTo>
                  <a:pt x="24548" y="22452"/>
                  <a:pt x="24547" y="22454"/>
                  <a:pt x="24546" y="22455"/>
                </a:cubicBezTo>
                <a:cubicBezTo>
                  <a:pt x="24514" y="22455"/>
                  <a:pt x="24482" y="22448"/>
                  <a:pt x="24450" y="22448"/>
                </a:cubicBezTo>
                <a:cubicBezTo>
                  <a:pt x="24434" y="22448"/>
                  <a:pt x="24418" y="22450"/>
                  <a:pt x="24402" y="22455"/>
                </a:cubicBezTo>
                <a:cubicBezTo>
                  <a:pt x="24374" y="22464"/>
                  <a:pt x="24346" y="22479"/>
                  <a:pt x="24311" y="22500"/>
                </a:cubicBezTo>
                <a:lnTo>
                  <a:pt x="24311" y="22500"/>
                </a:lnTo>
                <a:cubicBezTo>
                  <a:pt x="24289" y="22515"/>
                  <a:pt x="24262" y="22533"/>
                  <a:pt x="24226" y="22551"/>
                </a:cubicBezTo>
                <a:cubicBezTo>
                  <a:pt x="24259" y="22531"/>
                  <a:pt x="24287" y="22514"/>
                  <a:pt x="24311" y="22500"/>
                </a:cubicBezTo>
                <a:lnTo>
                  <a:pt x="24311" y="22500"/>
                </a:lnTo>
                <a:cubicBezTo>
                  <a:pt x="24348" y="22474"/>
                  <a:pt x="24372" y="22455"/>
                  <a:pt x="24402" y="22455"/>
                </a:cubicBezTo>
                <a:cubicBezTo>
                  <a:pt x="24450" y="22439"/>
                  <a:pt x="24498" y="22439"/>
                  <a:pt x="24546" y="22439"/>
                </a:cubicBezTo>
                <a:close/>
                <a:moveTo>
                  <a:pt x="25181" y="22400"/>
                </a:moveTo>
                <a:cubicBezTo>
                  <a:pt x="25204" y="22400"/>
                  <a:pt x="25232" y="22407"/>
                  <a:pt x="25264" y="22423"/>
                </a:cubicBezTo>
                <a:cubicBezTo>
                  <a:pt x="25235" y="22411"/>
                  <a:pt x="25209" y="22406"/>
                  <a:pt x="25187" y="22406"/>
                </a:cubicBezTo>
                <a:cubicBezTo>
                  <a:pt x="25070" y="22406"/>
                  <a:pt x="25039" y="22551"/>
                  <a:pt x="24941" y="22551"/>
                </a:cubicBezTo>
                <a:cubicBezTo>
                  <a:pt x="24937" y="22551"/>
                  <a:pt x="24933" y="22551"/>
                  <a:pt x="24929" y="22551"/>
                </a:cubicBezTo>
                <a:lnTo>
                  <a:pt x="24929" y="22551"/>
                </a:lnTo>
                <a:cubicBezTo>
                  <a:pt x="24933" y="22551"/>
                  <a:pt x="24937" y="22551"/>
                  <a:pt x="24941" y="22551"/>
                </a:cubicBezTo>
                <a:cubicBezTo>
                  <a:pt x="25037" y="22551"/>
                  <a:pt x="25068" y="22400"/>
                  <a:pt x="25181" y="22400"/>
                </a:cubicBezTo>
                <a:close/>
                <a:moveTo>
                  <a:pt x="25902" y="22423"/>
                </a:moveTo>
                <a:cubicBezTo>
                  <a:pt x="25902" y="22471"/>
                  <a:pt x="25902" y="22535"/>
                  <a:pt x="25870" y="22583"/>
                </a:cubicBezTo>
                <a:cubicBezTo>
                  <a:pt x="25902" y="22535"/>
                  <a:pt x="25886" y="22455"/>
                  <a:pt x="25902" y="22423"/>
                </a:cubicBezTo>
                <a:close/>
                <a:moveTo>
                  <a:pt x="26796" y="22615"/>
                </a:moveTo>
                <a:cubicBezTo>
                  <a:pt x="26780" y="22630"/>
                  <a:pt x="26780" y="22646"/>
                  <a:pt x="26764" y="22646"/>
                </a:cubicBezTo>
                <a:cubicBezTo>
                  <a:pt x="26764" y="22646"/>
                  <a:pt x="26780" y="22630"/>
                  <a:pt x="26796" y="22615"/>
                </a:cubicBezTo>
                <a:close/>
                <a:moveTo>
                  <a:pt x="24706" y="22328"/>
                </a:moveTo>
                <a:lnTo>
                  <a:pt x="24706" y="22328"/>
                </a:lnTo>
                <a:cubicBezTo>
                  <a:pt x="24737" y="22376"/>
                  <a:pt x="24769" y="22407"/>
                  <a:pt x="24801" y="22455"/>
                </a:cubicBezTo>
                <a:cubicBezTo>
                  <a:pt x="24832" y="22531"/>
                  <a:pt x="24877" y="22608"/>
                  <a:pt x="24909" y="22670"/>
                </a:cubicBezTo>
                <a:lnTo>
                  <a:pt x="24909" y="22670"/>
                </a:lnTo>
                <a:cubicBezTo>
                  <a:pt x="25046" y="22578"/>
                  <a:pt x="25140" y="22501"/>
                  <a:pt x="25264" y="22423"/>
                </a:cubicBezTo>
                <a:lnTo>
                  <a:pt x="25264" y="22423"/>
                </a:lnTo>
                <a:cubicBezTo>
                  <a:pt x="25152" y="22519"/>
                  <a:pt x="25040" y="22583"/>
                  <a:pt x="24913" y="22678"/>
                </a:cubicBezTo>
                <a:cubicBezTo>
                  <a:pt x="24911" y="22676"/>
                  <a:pt x="24910" y="22673"/>
                  <a:pt x="24909" y="22670"/>
                </a:cubicBezTo>
                <a:lnTo>
                  <a:pt x="24909" y="22670"/>
                </a:lnTo>
                <a:cubicBezTo>
                  <a:pt x="24905" y="22673"/>
                  <a:pt x="24901" y="22676"/>
                  <a:pt x="24897" y="22678"/>
                </a:cubicBezTo>
                <a:cubicBezTo>
                  <a:pt x="24865" y="22615"/>
                  <a:pt x="24833" y="22535"/>
                  <a:pt x="24785" y="22455"/>
                </a:cubicBezTo>
                <a:cubicBezTo>
                  <a:pt x="24769" y="22407"/>
                  <a:pt x="24737" y="22376"/>
                  <a:pt x="24706" y="22328"/>
                </a:cubicBezTo>
                <a:close/>
                <a:moveTo>
                  <a:pt x="26865" y="22457"/>
                </a:moveTo>
                <a:cubicBezTo>
                  <a:pt x="26867" y="22461"/>
                  <a:pt x="26871" y="22466"/>
                  <a:pt x="26876" y="22471"/>
                </a:cubicBezTo>
                <a:cubicBezTo>
                  <a:pt x="26920" y="22588"/>
                  <a:pt x="26943" y="22652"/>
                  <a:pt x="26930" y="22691"/>
                </a:cubicBezTo>
                <a:lnTo>
                  <a:pt x="26930" y="22691"/>
                </a:lnTo>
                <a:cubicBezTo>
                  <a:pt x="26931" y="22651"/>
                  <a:pt x="26905" y="22590"/>
                  <a:pt x="26860" y="22487"/>
                </a:cubicBezTo>
                <a:cubicBezTo>
                  <a:pt x="26860" y="22482"/>
                  <a:pt x="26860" y="22476"/>
                  <a:pt x="26860" y="22471"/>
                </a:cubicBezTo>
                <a:cubicBezTo>
                  <a:pt x="26861" y="22466"/>
                  <a:pt x="26863" y="22462"/>
                  <a:pt x="26865" y="22457"/>
                </a:cubicBezTo>
                <a:close/>
                <a:moveTo>
                  <a:pt x="23572" y="22487"/>
                </a:moveTo>
                <a:cubicBezTo>
                  <a:pt x="23492" y="22535"/>
                  <a:pt x="23460" y="22630"/>
                  <a:pt x="23381" y="22694"/>
                </a:cubicBezTo>
                <a:cubicBezTo>
                  <a:pt x="23444" y="22630"/>
                  <a:pt x="23492" y="22535"/>
                  <a:pt x="23572" y="22487"/>
                </a:cubicBezTo>
                <a:close/>
                <a:moveTo>
                  <a:pt x="23861" y="21994"/>
                </a:moveTo>
                <a:cubicBezTo>
                  <a:pt x="23987" y="22120"/>
                  <a:pt x="23984" y="22127"/>
                  <a:pt x="23923" y="22295"/>
                </a:cubicBezTo>
                <a:cubicBezTo>
                  <a:pt x="23971" y="22391"/>
                  <a:pt x="24035" y="22487"/>
                  <a:pt x="24099" y="22583"/>
                </a:cubicBezTo>
                <a:cubicBezTo>
                  <a:pt x="24099" y="22567"/>
                  <a:pt x="24099" y="22535"/>
                  <a:pt x="24115" y="22519"/>
                </a:cubicBezTo>
                <a:lnTo>
                  <a:pt x="24115" y="22519"/>
                </a:lnTo>
                <a:cubicBezTo>
                  <a:pt x="24115" y="22535"/>
                  <a:pt x="24099" y="22567"/>
                  <a:pt x="24099" y="22583"/>
                </a:cubicBezTo>
                <a:cubicBezTo>
                  <a:pt x="24051" y="22615"/>
                  <a:pt x="23971" y="22646"/>
                  <a:pt x="23939" y="22710"/>
                </a:cubicBezTo>
                <a:cubicBezTo>
                  <a:pt x="23955" y="22646"/>
                  <a:pt x="24035" y="22615"/>
                  <a:pt x="24083" y="22583"/>
                </a:cubicBezTo>
                <a:cubicBezTo>
                  <a:pt x="24035" y="22487"/>
                  <a:pt x="23971" y="22391"/>
                  <a:pt x="23907" y="22279"/>
                </a:cubicBezTo>
                <a:cubicBezTo>
                  <a:pt x="23983" y="22127"/>
                  <a:pt x="23987" y="22120"/>
                  <a:pt x="23861" y="21994"/>
                </a:cubicBezTo>
                <a:close/>
                <a:moveTo>
                  <a:pt x="26140" y="22721"/>
                </a:moveTo>
                <a:cubicBezTo>
                  <a:pt x="26180" y="22721"/>
                  <a:pt x="26223" y="22728"/>
                  <a:pt x="26269" y="22742"/>
                </a:cubicBezTo>
                <a:cubicBezTo>
                  <a:pt x="26221" y="22728"/>
                  <a:pt x="26177" y="22721"/>
                  <a:pt x="26136" y="22721"/>
                </a:cubicBezTo>
                <a:lnTo>
                  <a:pt x="26136" y="22721"/>
                </a:lnTo>
                <a:cubicBezTo>
                  <a:pt x="26138" y="22721"/>
                  <a:pt x="26139" y="22721"/>
                  <a:pt x="26140" y="22721"/>
                </a:cubicBezTo>
                <a:close/>
                <a:moveTo>
                  <a:pt x="25679" y="22423"/>
                </a:moveTo>
                <a:lnTo>
                  <a:pt x="25679" y="22423"/>
                </a:lnTo>
                <a:cubicBezTo>
                  <a:pt x="25567" y="22535"/>
                  <a:pt x="25439" y="22646"/>
                  <a:pt x="25296" y="22758"/>
                </a:cubicBezTo>
                <a:cubicBezTo>
                  <a:pt x="25423" y="22646"/>
                  <a:pt x="25551" y="22535"/>
                  <a:pt x="25679" y="22423"/>
                </a:cubicBezTo>
                <a:close/>
                <a:moveTo>
                  <a:pt x="27290" y="22679"/>
                </a:moveTo>
                <a:cubicBezTo>
                  <a:pt x="27242" y="22727"/>
                  <a:pt x="27195" y="22758"/>
                  <a:pt x="27163" y="22790"/>
                </a:cubicBezTo>
                <a:lnTo>
                  <a:pt x="27163" y="22790"/>
                </a:lnTo>
                <a:cubicBezTo>
                  <a:pt x="27158" y="22790"/>
                  <a:pt x="27152" y="22790"/>
                  <a:pt x="27147" y="22790"/>
                </a:cubicBezTo>
                <a:cubicBezTo>
                  <a:pt x="27194" y="22758"/>
                  <a:pt x="27242" y="22727"/>
                  <a:pt x="27290" y="22679"/>
                </a:cubicBezTo>
                <a:close/>
                <a:moveTo>
                  <a:pt x="23969" y="22551"/>
                </a:moveTo>
                <a:cubicBezTo>
                  <a:pt x="23890" y="22583"/>
                  <a:pt x="23827" y="22615"/>
                  <a:pt x="23764" y="22646"/>
                </a:cubicBezTo>
                <a:cubicBezTo>
                  <a:pt x="23653" y="22694"/>
                  <a:pt x="23620" y="22773"/>
                  <a:pt x="23698" y="22868"/>
                </a:cubicBezTo>
                <a:lnTo>
                  <a:pt x="23698" y="22868"/>
                </a:lnTo>
                <a:cubicBezTo>
                  <a:pt x="23802" y="22850"/>
                  <a:pt x="23878" y="22802"/>
                  <a:pt x="23939" y="22710"/>
                </a:cubicBezTo>
                <a:lnTo>
                  <a:pt x="23939" y="22710"/>
                </a:lnTo>
                <a:cubicBezTo>
                  <a:pt x="23891" y="22806"/>
                  <a:pt x="23811" y="22854"/>
                  <a:pt x="23700" y="22870"/>
                </a:cubicBezTo>
                <a:cubicBezTo>
                  <a:pt x="23699" y="22869"/>
                  <a:pt x="23698" y="22868"/>
                  <a:pt x="23698" y="22868"/>
                </a:cubicBezTo>
                <a:lnTo>
                  <a:pt x="23698" y="22868"/>
                </a:lnTo>
                <a:cubicBezTo>
                  <a:pt x="23693" y="22868"/>
                  <a:pt x="23689" y="22869"/>
                  <a:pt x="23684" y="22870"/>
                </a:cubicBezTo>
                <a:cubicBezTo>
                  <a:pt x="23620" y="22774"/>
                  <a:pt x="23652" y="22694"/>
                  <a:pt x="23748" y="22646"/>
                </a:cubicBezTo>
                <a:cubicBezTo>
                  <a:pt x="23827" y="22615"/>
                  <a:pt x="23890" y="22583"/>
                  <a:pt x="23969" y="22551"/>
                </a:cubicBezTo>
                <a:close/>
                <a:moveTo>
                  <a:pt x="25296" y="22758"/>
                </a:moveTo>
                <a:lnTo>
                  <a:pt x="25296" y="22758"/>
                </a:lnTo>
                <a:cubicBezTo>
                  <a:pt x="25364" y="22813"/>
                  <a:pt x="25421" y="22844"/>
                  <a:pt x="25466" y="22882"/>
                </a:cubicBezTo>
                <a:lnTo>
                  <a:pt x="25466" y="22882"/>
                </a:lnTo>
                <a:cubicBezTo>
                  <a:pt x="25420" y="22851"/>
                  <a:pt x="25372" y="22820"/>
                  <a:pt x="25296" y="22758"/>
                </a:cubicBezTo>
                <a:close/>
                <a:moveTo>
                  <a:pt x="25466" y="22882"/>
                </a:moveTo>
                <a:cubicBezTo>
                  <a:pt x="25468" y="22883"/>
                  <a:pt x="25469" y="22885"/>
                  <a:pt x="25471" y="22886"/>
                </a:cubicBezTo>
                <a:cubicBezTo>
                  <a:pt x="25471" y="22886"/>
                  <a:pt x="25471" y="22886"/>
                  <a:pt x="25471" y="22887"/>
                </a:cubicBezTo>
                <a:lnTo>
                  <a:pt x="25471" y="22887"/>
                </a:lnTo>
                <a:cubicBezTo>
                  <a:pt x="25469" y="22885"/>
                  <a:pt x="25468" y="22884"/>
                  <a:pt x="25466" y="22882"/>
                </a:cubicBezTo>
                <a:close/>
                <a:moveTo>
                  <a:pt x="11363" y="22790"/>
                </a:moveTo>
                <a:cubicBezTo>
                  <a:pt x="11363" y="22822"/>
                  <a:pt x="11363" y="22854"/>
                  <a:pt x="11395" y="22902"/>
                </a:cubicBezTo>
                <a:cubicBezTo>
                  <a:pt x="11363" y="22854"/>
                  <a:pt x="11347" y="22806"/>
                  <a:pt x="11363" y="22790"/>
                </a:cubicBezTo>
                <a:close/>
                <a:moveTo>
                  <a:pt x="23524" y="22854"/>
                </a:moveTo>
                <a:cubicBezTo>
                  <a:pt x="23556" y="22870"/>
                  <a:pt x="23588" y="22902"/>
                  <a:pt x="23620" y="22918"/>
                </a:cubicBezTo>
                <a:cubicBezTo>
                  <a:pt x="23636" y="22902"/>
                  <a:pt x="23668" y="22886"/>
                  <a:pt x="23700" y="22870"/>
                </a:cubicBezTo>
                <a:lnTo>
                  <a:pt x="23700" y="22870"/>
                </a:lnTo>
                <a:cubicBezTo>
                  <a:pt x="23668" y="22886"/>
                  <a:pt x="23652" y="22902"/>
                  <a:pt x="23620" y="22934"/>
                </a:cubicBezTo>
                <a:cubicBezTo>
                  <a:pt x="23588" y="22902"/>
                  <a:pt x="23556" y="22886"/>
                  <a:pt x="23524" y="22854"/>
                </a:cubicBezTo>
                <a:close/>
                <a:moveTo>
                  <a:pt x="23620" y="22934"/>
                </a:moveTo>
                <a:lnTo>
                  <a:pt x="23620" y="22934"/>
                </a:lnTo>
                <a:cubicBezTo>
                  <a:pt x="23588" y="22950"/>
                  <a:pt x="23572" y="22966"/>
                  <a:pt x="23540" y="22982"/>
                </a:cubicBezTo>
                <a:cubicBezTo>
                  <a:pt x="23556" y="22966"/>
                  <a:pt x="23588" y="22950"/>
                  <a:pt x="23620" y="22934"/>
                </a:cubicBezTo>
                <a:close/>
                <a:moveTo>
                  <a:pt x="22966" y="22519"/>
                </a:moveTo>
                <a:cubicBezTo>
                  <a:pt x="23061" y="22583"/>
                  <a:pt x="23157" y="22630"/>
                  <a:pt x="23221" y="22694"/>
                </a:cubicBezTo>
                <a:cubicBezTo>
                  <a:pt x="23245" y="22725"/>
                  <a:pt x="23270" y="22737"/>
                  <a:pt x="23292" y="22738"/>
                </a:cubicBezTo>
                <a:lnTo>
                  <a:pt x="23292" y="22738"/>
                </a:lnTo>
                <a:cubicBezTo>
                  <a:pt x="23326" y="22736"/>
                  <a:pt x="23353" y="22713"/>
                  <a:pt x="23381" y="22694"/>
                </a:cubicBezTo>
                <a:lnTo>
                  <a:pt x="23381" y="22694"/>
                </a:lnTo>
                <a:cubicBezTo>
                  <a:pt x="23362" y="22713"/>
                  <a:pt x="23331" y="22738"/>
                  <a:pt x="23296" y="22738"/>
                </a:cubicBezTo>
                <a:cubicBezTo>
                  <a:pt x="23295" y="22738"/>
                  <a:pt x="23294" y="22738"/>
                  <a:pt x="23292" y="22738"/>
                </a:cubicBezTo>
                <a:lnTo>
                  <a:pt x="23292" y="22738"/>
                </a:lnTo>
                <a:cubicBezTo>
                  <a:pt x="23291" y="22738"/>
                  <a:pt x="23290" y="22738"/>
                  <a:pt x="23288" y="22738"/>
                </a:cubicBezTo>
                <a:cubicBezTo>
                  <a:pt x="23264" y="22738"/>
                  <a:pt x="23237" y="22727"/>
                  <a:pt x="23205" y="22694"/>
                </a:cubicBezTo>
                <a:cubicBezTo>
                  <a:pt x="23143" y="22633"/>
                  <a:pt x="23052" y="22586"/>
                  <a:pt x="22960" y="22526"/>
                </a:cubicBezTo>
                <a:lnTo>
                  <a:pt x="22960" y="22526"/>
                </a:lnTo>
                <a:cubicBezTo>
                  <a:pt x="22800" y="22728"/>
                  <a:pt x="22534" y="22793"/>
                  <a:pt x="22455" y="23061"/>
                </a:cubicBezTo>
                <a:cubicBezTo>
                  <a:pt x="22535" y="22790"/>
                  <a:pt x="22806" y="22726"/>
                  <a:pt x="22950" y="22519"/>
                </a:cubicBezTo>
                <a:cubicBezTo>
                  <a:pt x="22953" y="22521"/>
                  <a:pt x="22957" y="22523"/>
                  <a:pt x="22960" y="22526"/>
                </a:cubicBezTo>
                <a:lnTo>
                  <a:pt x="22960" y="22526"/>
                </a:lnTo>
                <a:cubicBezTo>
                  <a:pt x="22962" y="22523"/>
                  <a:pt x="22964" y="22521"/>
                  <a:pt x="22966" y="22519"/>
                </a:cubicBezTo>
                <a:close/>
                <a:moveTo>
                  <a:pt x="23540" y="22982"/>
                </a:moveTo>
                <a:cubicBezTo>
                  <a:pt x="23572" y="23013"/>
                  <a:pt x="23604" y="23029"/>
                  <a:pt x="23668" y="23093"/>
                </a:cubicBezTo>
                <a:cubicBezTo>
                  <a:pt x="23588" y="23029"/>
                  <a:pt x="23572" y="23013"/>
                  <a:pt x="23540" y="22982"/>
                </a:cubicBezTo>
                <a:close/>
                <a:moveTo>
                  <a:pt x="25998" y="23069"/>
                </a:moveTo>
                <a:cubicBezTo>
                  <a:pt x="25994" y="23081"/>
                  <a:pt x="25990" y="23093"/>
                  <a:pt x="25982" y="23109"/>
                </a:cubicBezTo>
                <a:cubicBezTo>
                  <a:pt x="25982" y="23110"/>
                  <a:pt x="25983" y="23111"/>
                  <a:pt x="25984" y="23112"/>
                </a:cubicBezTo>
                <a:lnTo>
                  <a:pt x="25984" y="23112"/>
                </a:lnTo>
                <a:cubicBezTo>
                  <a:pt x="25988" y="23105"/>
                  <a:pt x="25993" y="23098"/>
                  <a:pt x="25998" y="23093"/>
                </a:cubicBezTo>
                <a:cubicBezTo>
                  <a:pt x="25998" y="23084"/>
                  <a:pt x="25998" y="23077"/>
                  <a:pt x="25998" y="23069"/>
                </a:cubicBezTo>
                <a:close/>
                <a:moveTo>
                  <a:pt x="23364" y="23078"/>
                </a:moveTo>
                <a:lnTo>
                  <a:pt x="23364" y="23078"/>
                </a:lnTo>
                <a:cubicBezTo>
                  <a:pt x="23357" y="23085"/>
                  <a:pt x="23353" y="23097"/>
                  <a:pt x="23353" y="23112"/>
                </a:cubicBezTo>
                <a:lnTo>
                  <a:pt x="23353" y="23112"/>
                </a:lnTo>
                <a:cubicBezTo>
                  <a:pt x="23352" y="23098"/>
                  <a:pt x="23356" y="23086"/>
                  <a:pt x="23364" y="23078"/>
                </a:cubicBezTo>
                <a:close/>
                <a:moveTo>
                  <a:pt x="23061" y="23093"/>
                </a:moveTo>
                <a:cubicBezTo>
                  <a:pt x="23045" y="23093"/>
                  <a:pt x="23045" y="23109"/>
                  <a:pt x="23045" y="23109"/>
                </a:cubicBezTo>
                <a:cubicBezTo>
                  <a:pt x="23045" y="23109"/>
                  <a:pt x="23045" y="23125"/>
                  <a:pt x="23045" y="23125"/>
                </a:cubicBezTo>
                <a:cubicBezTo>
                  <a:pt x="23029" y="23125"/>
                  <a:pt x="23045" y="23109"/>
                  <a:pt x="23029" y="23109"/>
                </a:cubicBezTo>
                <a:cubicBezTo>
                  <a:pt x="23045" y="23109"/>
                  <a:pt x="23045" y="23093"/>
                  <a:pt x="23061" y="23093"/>
                </a:cubicBezTo>
                <a:close/>
                <a:moveTo>
                  <a:pt x="25981" y="23115"/>
                </a:moveTo>
                <a:lnTo>
                  <a:pt x="25981" y="23115"/>
                </a:lnTo>
                <a:cubicBezTo>
                  <a:pt x="25979" y="23125"/>
                  <a:pt x="25974" y="23139"/>
                  <a:pt x="25967" y="23151"/>
                </a:cubicBezTo>
                <a:lnTo>
                  <a:pt x="25967" y="23151"/>
                </a:lnTo>
                <a:cubicBezTo>
                  <a:pt x="25968" y="23141"/>
                  <a:pt x="25974" y="23128"/>
                  <a:pt x="25981" y="23115"/>
                </a:cubicBezTo>
                <a:close/>
                <a:moveTo>
                  <a:pt x="23668" y="23093"/>
                </a:moveTo>
                <a:lnTo>
                  <a:pt x="23668" y="23093"/>
                </a:lnTo>
                <a:cubicBezTo>
                  <a:pt x="23540" y="23125"/>
                  <a:pt x="23460" y="23141"/>
                  <a:pt x="23365" y="23173"/>
                </a:cubicBezTo>
                <a:cubicBezTo>
                  <a:pt x="23356" y="23149"/>
                  <a:pt x="23352" y="23128"/>
                  <a:pt x="23353" y="23112"/>
                </a:cubicBezTo>
                <a:lnTo>
                  <a:pt x="23353" y="23112"/>
                </a:lnTo>
                <a:cubicBezTo>
                  <a:pt x="23353" y="23126"/>
                  <a:pt x="23357" y="23142"/>
                  <a:pt x="23365" y="23157"/>
                </a:cubicBezTo>
                <a:cubicBezTo>
                  <a:pt x="23444" y="23141"/>
                  <a:pt x="23540" y="23125"/>
                  <a:pt x="23668" y="23093"/>
                </a:cubicBezTo>
                <a:close/>
                <a:moveTo>
                  <a:pt x="23875" y="23093"/>
                </a:moveTo>
                <a:cubicBezTo>
                  <a:pt x="23875" y="23103"/>
                  <a:pt x="23875" y="23118"/>
                  <a:pt x="23875" y="23125"/>
                </a:cubicBezTo>
                <a:cubicBezTo>
                  <a:pt x="23875" y="23125"/>
                  <a:pt x="23875" y="23125"/>
                  <a:pt x="23891" y="23109"/>
                </a:cubicBezTo>
                <a:cubicBezTo>
                  <a:pt x="23971" y="23141"/>
                  <a:pt x="24067" y="23173"/>
                  <a:pt x="24115" y="23189"/>
                </a:cubicBezTo>
                <a:cubicBezTo>
                  <a:pt x="24067" y="23173"/>
                  <a:pt x="23971" y="23141"/>
                  <a:pt x="23875" y="23125"/>
                </a:cubicBezTo>
                <a:cubicBezTo>
                  <a:pt x="23859" y="23141"/>
                  <a:pt x="23859" y="23141"/>
                  <a:pt x="23859" y="23157"/>
                </a:cubicBezTo>
                <a:cubicBezTo>
                  <a:pt x="23859" y="23141"/>
                  <a:pt x="23859" y="23141"/>
                  <a:pt x="23859" y="23125"/>
                </a:cubicBezTo>
                <a:cubicBezTo>
                  <a:pt x="23859" y="23125"/>
                  <a:pt x="23875" y="23109"/>
                  <a:pt x="23875" y="23093"/>
                </a:cubicBezTo>
                <a:close/>
                <a:moveTo>
                  <a:pt x="24402" y="22966"/>
                </a:moveTo>
                <a:lnTo>
                  <a:pt x="24402" y="22966"/>
                </a:lnTo>
                <a:cubicBezTo>
                  <a:pt x="24306" y="23045"/>
                  <a:pt x="24226" y="23109"/>
                  <a:pt x="24115" y="23189"/>
                </a:cubicBezTo>
                <a:cubicBezTo>
                  <a:pt x="24226" y="23109"/>
                  <a:pt x="24290" y="23045"/>
                  <a:pt x="24402" y="22966"/>
                </a:cubicBezTo>
                <a:close/>
                <a:moveTo>
                  <a:pt x="25870" y="22583"/>
                </a:moveTo>
                <a:cubicBezTo>
                  <a:pt x="25711" y="22822"/>
                  <a:pt x="25535" y="23045"/>
                  <a:pt x="25359" y="23285"/>
                </a:cubicBezTo>
                <a:cubicBezTo>
                  <a:pt x="25535" y="23045"/>
                  <a:pt x="25695" y="22806"/>
                  <a:pt x="25870" y="22583"/>
                </a:cubicBezTo>
                <a:close/>
                <a:moveTo>
                  <a:pt x="25471" y="22887"/>
                </a:moveTo>
                <a:cubicBezTo>
                  <a:pt x="25477" y="22892"/>
                  <a:pt x="25482" y="22897"/>
                  <a:pt x="25487" y="22902"/>
                </a:cubicBezTo>
                <a:cubicBezTo>
                  <a:pt x="25471" y="23061"/>
                  <a:pt x="25248" y="23109"/>
                  <a:pt x="25296" y="23301"/>
                </a:cubicBezTo>
                <a:cubicBezTo>
                  <a:pt x="25232" y="23110"/>
                  <a:pt x="25454" y="23062"/>
                  <a:pt x="25471" y="22887"/>
                </a:cubicBezTo>
                <a:close/>
                <a:moveTo>
                  <a:pt x="25359" y="23285"/>
                </a:moveTo>
                <a:cubicBezTo>
                  <a:pt x="25359" y="23301"/>
                  <a:pt x="25328" y="23301"/>
                  <a:pt x="25296" y="23301"/>
                </a:cubicBezTo>
                <a:cubicBezTo>
                  <a:pt x="25312" y="23293"/>
                  <a:pt x="25324" y="23293"/>
                  <a:pt x="25334" y="23293"/>
                </a:cubicBezTo>
                <a:cubicBezTo>
                  <a:pt x="25344" y="23293"/>
                  <a:pt x="25351" y="23293"/>
                  <a:pt x="25359" y="23285"/>
                </a:cubicBezTo>
                <a:close/>
                <a:moveTo>
                  <a:pt x="25967" y="23151"/>
                </a:moveTo>
                <a:cubicBezTo>
                  <a:pt x="25966" y="23153"/>
                  <a:pt x="25966" y="23155"/>
                  <a:pt x="25966" y="23157"/>
                </a:cubicBezTo>
                <a:cubicBezTo>
                  <a:pt x="25961" y="23213"/>
                  <a:pt x="25949" y="23263"/>
                  <a:pt x="25929" y="23308"/>
                </a:cubicBezTo>
                <a:lnTo>
                  <a:pt x="25929" y="23308"/>
                </a:lnTo>
                <a:cubicBezTo>
                  <a:pt x="25943" y="23267"/>
                  <a:pt x="25950" y="23222"/>
                  <a:pt x="25950" y="23173"/>
                </a:cubicBezTo>
                <a:cubicBezTo>
                  <a:pt x="25956" y="23167"/>
                  <a:pt x="25962" y="23159"/>
                  <a:pt x="25967" y="23151"/>
                </a:cubicBezTo>
                <a:close/>
                <a:moveTo>
                  <a:pt x="26930" y="22691"/>
                </a:moveTo>
                <a:cubicBezTo>
                  <a:pt x="26927" y="22750"/>
                  <a:pt x="26862" y="22761"/>
                  <a:pt x="26700" y="22790"/>
                </a:cubicBezTo>
                <a:cubicBezTo>
                  <a:pt x="26604" y="22790"/>
                  <a:pt x="26509" y="22870"/>
                  <a:pt x="26445" y="22950"/>
                </a:cubicBezTo>
                <a:cubicBezTo>
                  <a:pt x="26349" y="23045"/>
                  <a:pt x="26285" y="23173"/>
                  <a:pt x="26205" y="23285"/>
                </a:cubicBezTo>
                <a:cubicBezTo>
                  <a:pt x="26189" y="23301"/>
                  <a:pt x="26157" y="23317"/>
                  <a:pt x="26126" y="23333"/>
                </a:cubicBezTo>
                <a:cubicBezTo>
                  <a:pt x="26078" y="23254"/>
                  <a:pt x="26031" y="23175"/>
                  <a:pt x="25984" y="23112"/>
                </a:cubicBezTo>
                <a:lnTo>
                  <a:pt x="25984" y="23112"/>
                </a:lnTo>
                <a:cubicBezTo>
                  <a:pt x="25983" y="23113"/>
                  <a:pt x="25982" y="23114"/>
                  <a:pt x="25981" y="23115"/>
                </a:cubicBezTo>
                <a:lnTo>
                  <a:pt x="25981" y="23115"/>
                </a:lnTo>
                <a:cubicBezTo>
                  <a:pt x="25982" y="23113"/>
                  <a:pt x="25982" y="23111"/>
                  <a:pt x="25982" y="23109"/>
                </a:cubicBezTo>
                <a:cubicBezTo>
                  <a:pt x="25982" y="23077"/>
                  <a:pt x="25998" y="23045"/>
                  <a:pt x="25998" y="23029"/>
                </a:cubicBezTo>
                <a:cubicBezTo>
                  <a:pt x="25998" y="23025"/>
                  <a:pt x="25998" y="23019"/>
                  <a:pt x="25998" y="23013"/>
                </a:cubicBezTo>
                <a:lnTo>
                  <a:pt x="26014" y="23013"/>
                </a:lnTo>
                <a:cubicBezTo>
                  <a:pt x="26014" y="23019"/>
                  <a:pt x="26013" y="23025"/>
                  <a:pt x="26012" y="23029"/>
                </a:cubicBezTo>
                <a:lnTo>
                  <a:pt x="26014" y="23029"/>
                </a:lnTo>
                <a:cubicBezTo>
                  <a:pt x="26013" y="23031"/>
                  <a:pt x="26012" y="23033"/>
                  <a:pt x="26011" y="23034"/>
                </a:cubicBezTo>
                <a:lnTo>
                  <a:pt x="26011" y="23034"/>
                </a:lnTo>
                <a:cubicBezTo>
                  <a:pt x="26012" y="23033"/>
                  <a:pt x="26012" y="23031"/>
                  <a:pt x="26012" y="23029"/>
                </a:cubicBezTo>
                <a:lnTo>
                  <a:pt x="25998" y="23029"/>
                </a:lnTo>
                <a:cubicBezTo>
                  <a:pt x="25998" y="23044"/>
                  <a:pt x="25998" y="23056"/>
                  <a:pt x="25998" y="23069"/>
                </a:cubicBezTo>
                <a:lnTo>
                  <a:pt x="25998" y="23069"/>
                </a:lnTo>
                <a:cubicBezTo>
                  <a:pt x="26001" y="23059"/>
                  <a:pt x="26005" y="23048"/>
                  <a:pt x="26011" y="23034"/>
                </a:cubicBezTo>
                <a:lnTo>
                  <a:pt x="26011" y="23034"/>
                </a:lnTo>
                <a:cubicBezTo>
                  <a:pt x="26007" y="23054"/>
                  <a:pt x="25998" y="23069"/>
                  <a:pt x="25998" y="23093"/>
                </a:cubicBezTo>
                <a:cubicBezTo>
                  <a:pt x="26046" y="23157"/>
                  <a:pt x="26078" y="23237"/>
                  <a:pt x="26141" y="23317"/>
                </a:cubicBezTo>
                <a:cubicBezTo>
                  <a:pt x="26157" y="23301"/>
                  <a:pt x="26189" y="23301"/>
                  <a:pt x="26205" y="23269"/>
                </a:cubicBezTo>
                <a:cubicBezTo>
                  <a:pt x="26285" y="23157"/>
                  <a:pt x="26349" y="23029"/>
                  <a:pt x="26445" y="22934"/>
                </a:cubicBezTo>
                <a:cubicBezTo>
                  <a:pt x="26509" y="22854"/>
                  <a:pt x="26604" y="22790"/>
                  <a:pt x="26700" y="22774"/>
                </a:cubicBezTo>
                <a:cubicBezTo>
                  <a:pt x="26846" y="22748"/>
                  <a:pt x="26914" y="22736"/>
                  <a:pt x="26930" y="22691"/>
                </a:cubicBezTo>
                <a:close/>
                <a:moveTo>
                  <a:pt x="23362" y="23174"/>
                </a:moveTo>
                <a:lnTo>
                  <a:pt x="23362" y="23174"/>
                </a:lnTo>
                <a:cubicBezTo>
                  <a:pt x="23235" y="23238"/>
                  <a:pt x="23108" y="23317"/>
                  <a:pt x="22982" y="23381"/>
                </a:cubicBezTo>
                <a:cubicBezTo>
                  <a:pt x="22976" y="23381"/>
                  <a:pt x="22970" y="23381"/>
                  <a:pt x="22964" y="23381"/>
                </a:cubicBezTo>
                <a:lnTo>
                  <a:pt x="22964" y="23381"/>
                </a:lnTo>
                <a:cubicBezTo>
                  <a:pt x="22934" y="23396"/>
                  <a:pt x="22904" y="23397"/>
                  <a:pt x="22874" y="23410"/>
                </a:cubicBezTo>
                <a:lnTo>
                  <a:pt x="22874" y="23410"/>
                </a:lnTo>
                <a:cubicBezTo>
                  <a:pt x="22876" y="23418"/>
                  <a:pt x="22878" y="23426"/>
                  <a:pt x="22880" y="23435"/>
                </a:cubicBezTo>
                <a:lnTo>
                  <a:pt x="22880" y="23435"/>
                </a:lnTo>
                <a:cubicBezTo>
                  <a:pt x="22876" y="23426"/>
                  <a:pt x="22873" y="23419"/>
                  <a:pt x="22870" y="23412"/>
                </a:cubicBezTo>
                <a:cubicBezTo>
                  <a:pt x="22871" y="23412"/>
                  <a:pt x="22873" y="23411"/>
                  <a:pt x="22874" y="23410"/>
                </a:cubicBezTo>
                <a:lnTo>
                  <a:pt x="22874" y="23410"/>
                </a:lnTo>
                <a:cubicBezTo>
                  <a:pt x="22873" y="23406"/>
                  <a:pt x="22871" y="23401"/>
                  <a:pt x="22870" y="23397"/>
                </a:cubicBezTo>
                <a:cubicBezTo>
                  <a:pt x="22898" y="23397"/>
                  <a:pt x="22926" y="23384"/>
                  <a:pt x="22964" y="23381"/>
                </a:cubicBezTo>
                <a:lnTo>
                  <a:pt x="22964" y="23381"/>
                </a:lnTo>
                <a:cubicBezTo>
                  <a:pt x="22965" y="23381"/>
                  <a:pt x="22965" y="23381"/>
                  <a:pt x="22966" y="23381"/>
                </a:cubicBezTo>
                <a:cubicBezTo>
                  <a:pt x="23108" y="23317"/>
                  <a:pt x="23235" y="23238"/>
                  <a:pt x="23362" y="23174"/>
                </a:cubicBezTo>
                <a:close/>
                <a:moveTo>
                  <a:pt x="11352" y="22630"/>
                </a:moveTo>
                <a:cubicBezTo>
                  <a:pt x="11273" y="22630"/>
                  <a:pt x="11177" y="22652"/>
                  <a:pt x="11060" y="22694"/>
                </a:cubicBezTo>
                <a:cubicBezTo>
                  <a:pt x="11012" y="22790"/>
                  <a:pt x="11028" y="22966"/>
                  <a:pt x="11060" y="23125"/>
                </a:cubicBezTo>
                <a:cubicBezTo>
                  <a:pt x="11060" y="23125"/>
                  <a:pt x="11060" y="23141"/>
                  <a:pt x="11060" y="23141"/>
                </a:cubicBezTo>
                <a:lnTo>
                  <a:pt x="11076" y="23157"/>
                </a:lnTo>
                <a:cubicBezTo>
                  <a:pt x="11108" y="23301"/>
                  <a:pt x="11188" y="23444"/>
                  <a:pt x="11267" y="23492"/>
                </a:cubicBezTo>
                <a:cubicBezTo>
                  <a:pt x="11267" y="23492"/>
                  <a:pt x="11267" y="23508"/>
                  <a:pt x="11267" y="23508"/>
                </a:cubicBezTo>
                <a:cubicBezTo>
                  <a:pt x="11395" y="23476"/>
                  <a:pt x="11491" y="23428"/>
                  <a:pt x="11555" y="23365"/>
                </a:cubicBezTo>
                <a:lnTo>
                  <a:pt x="11555" y="23365"/>
                </a:lnTo>
                <a:cubicBezTo>
                  <a:pt x="11500" y="23376"/>
                  <a:pt x="11437" y="23394"/>
                  <a:pt x="11372" y="23394"/>
                </a:cubicBezTo>
                <a:cubicBezTo>
                  <a:pt x="11343" y="23394"/>
                  <a:pt x="11314" y="23391"/>
                  <a:pt x="11285" y="23381"/>
                </a:cubicBezTo>
                <a:lnTo>
                  <a:pt x="11285" y="23381"/>
                </a:lnTo>
                <a:cubicBezTo>
                  <a:pt x="11312" y="23390"/>
                  <a:pt x="11340" y="23394"/>
                  <a:pt x="11367" y="23394"/>
                </a:cubicBezTo>
                <a:cubicBezTo>
                  <a:pt x="11434" y="23394"/>
                  <a:pt x="11498" y="23371"/>
                  <a:pt x="11555" y="23349"/>
                </a:cubicBezTo>
                <a:cubicBezTo>
                  <a:pt x="11603" y="23301"/>
                  <a:pt x="11651" y="23253"/>
                  <a:pt x="11666" y="23189"/>
                </a:cubicBezTo>
                <a:cubicBezTo>
                  <a:pt x="11714" y="23077"/>
                  <a:pt x="11714" y="22966"/>
                  <a:pt x="11698" y="22870"/>
                </a:cubicBezTo>
                <a:cubicBezTo>
                  <a:pt x="11666" y="22758"/>
                  <a:pt x="11587" y="22678"/>
                  <a:pt x="11459" y="22646"/>
                </a:cubicBezTo>
                <a:cubicBezTo>
                  <a:pt x="11427" y="22636"/>
                  <a:pt x="11392" y="22630"/>
                  <a:pt x="11352" y="22630"/>
                </a:cubicBezTo>
                <a:close/>
                <a:moveTo>
                  <a:pt x="10062" y="23490"/>
                </a:moveTo>
                <a:lnTo>
                  <a:pt x="10062" y="23490"/>
                </a:lnTo>
                <a:cubicBezTo>
                  <a:pt x="10065" y="23491"/>
                  <a:pt x="10068" y="23492"/>
                  <a:pt x="10071" y="23492"/>
                </a:cubicBezTo>
                <a:cubicBezTo>
                  <a:pt x="10056" y="23511"/>
                  <a:pt x="10042" y="23531"/>
                  <a:pt x="10029" y="23552"/>
                </a:cubicBezTo>
                <a:lnTo>
                  <a:pt x="10029" y="23552"/>
                </a:lnTo>
                <a:cubicBezTo>
                  <a:pt x="10039" y="23532"/>
                  <a:pt x="10050" y="23511"/>
                  <a:pt x="10062" y="23490"/>
                </a:cubicBezTo>
                <a:close/>
                <a:moveTo>
                  <a:pt x="22982" y="23381"/>
                </a:moveTo>
                <a:lnTo>
                  <a:pt x="22982" y="23381"/>
                </a:lnTo>
                <a:cubicBezTo>
                  <a:pt x="22966" y="23428"/>
                  <a:pt x="22950" y="23492"/>
                  <a:pt x="22934" y="23588"/>
                </a:cubicBezTo>
                <a:cubicBezTo>
                  <a:pt x="22931" y="23579"/>
                  <a:pt x="22928" y="23570"/>
                  <a:pt x="22925" y="23562"/>
                </a:cubicBezTo>
                <a:lnTo>
                  <a:pt x="22925" y="23562"/>
                </a:lnTo>
                <a:cubicBezTo>
                  <a:pt x="22952" y="23469"/>
                  <a:pt x="22967" y="23425"/>
                  <a:pt x="22982" y="23381"/>
                </a:cubicBezTo>
                <a:close/>
                <a:moveTo>
                  <a:pt x="25929" y="23308"/>
                </a:moveTo>
                <a:lnTo>
                  <a:pt x="25929" y="23308"/>
                </a:lnTo>
                <a:cubicBezTo>
                  <a:pt x="25889" y="23427"/>
                  <a:pt x="25797" y="23513"/>
                  <a:pt x="25679" y="23572"/>
                </a:cubicBezTo>
                <a:cubicBezTo>
                  <a:pt x="25633" y="23603"/>
                  <a:pt x="25602" y="23633"/>
                  <a:pt x="25557" y="23664"/>
                </a:cubicBezTo>
                <a:lnTo>
                  <a:pt x="25557" y="23664"/>
                </a:lnTo>
                <a:cubicBezTo>
                  <a:pt x="25555" y="23660"/>
                  <a:pt x="25553" y="23656"/>
                  <a:pt x="25551" y="23652"/>
                </a:cubicBezTo>
                <a:cubicBezTo>
                  <a:pt x="25615" y="23620"/>
                  <a:pt x="25647" y="23588"/>
                  <a:pt x="25679" y="23556"/>
                </a:cubicBezTo>
                <a:cubicBezTo>
                  <a:pt x="25792" y="23499"/>
                  <a:pt x="25881" y="23419"/>
                  <a:pt x="25929" y="23308"/>
                </a:cubicBezTo>
                <a:close/>
                <a:moveTo>
                  <a:pt x="24546" y="23412"/>
                </a:moveTo>
                <a:lnTo>
                  <a:pt x="24577" y="23444"/>
                </a:lnTo>
                <a:cubicBezTo>
                  <a:pt x="24482" y="23524"/>
                  <a:pt x="24402" y="23604"/>
                  <a:pt x="24306" y="23684"/>
                </a:cubicBezTo>
                <a:cubicBezTo>
                  <a:pt x="24358" y="23741"/>
                  <a:pt x="24408" y="23761"/>
                  <a:pt x="24457" y="23762"/>
                </a:cubicBezTo>
                <a:lnTo>
                  <a:pt x="24457" y="23762"/>
                </a:lnTo>
                <a:cubicBezTo>
                  <a:pt x="24456" y="23762"/>
                  <a:pt x="24454" y="23762"/>
                  <a:pt x="24453" y="23762"/>
                </a:cubicBezTo>
                <a:cubicBezTo>
                  <a:pt x="24402" y="23762"/>
                  <a:pt x="24349" y="23742"/>
                  <a:pt x="24290" y="23684"/>
                </a:cubicBezTo>
                <a:cubicBezTo>
                  <a:pt x="24386" y="23588"/>
                  <a:pt x="24482" y="23524"/>
                  <a:pt x="24562" y="23444"/>
                </a:cubicBezTo>
                <a:lnTo>
                  <a:pt x="24546" y="23412"/>
                </a:lnTo>
                <a:close/>
                <a:moveTo>
                  <a:pt x="10246" y="23700"/>
                </a:moveTo>
                <a:cubicBezTo>
                  <a:pt x="10230" y="23724"/>
                  <a:pt x="10214" y="23744"/>
                  <a:pt x="10198" y="23764"/>
                </a:cubicBezTo>
                <a:lnTo>
                  <a:pt x="10198" y="23764"/>
                </a:lnTo>
                <a:lnTo>
                  <a:pt x="10246" y="23700"/>
                </a:lnTo>
                <a:close/>
                <a:moveTo>
                  <a:pt x="10007" y="23795"/>
                </a:moveTo>
                <a:lnTo>
                  <a:pt x="10032" y="23833"/>
                </a:lnTo>
                <a:lnTo>
                  <a:pt x="10032" y="23833"/>
                </a:lnTo>
                <a:cubicBezTo>
                  <a:pt x="10022" y="23821"/>
                  <a:pt x="10013" y="23808"/>
                  <a:pt x="10007" y="23795"/>
                </a:cubicBezTo>
                <a:close/>
                <a:moveTo>
                  <a:pt x="25557" y="23664"/>
                </a:moveTo>
                <a:cubicBezTo>
                  <a:pt x="25585" y="23724"/>
                  <a:pt x="25600" y="23784"/>
                  <a:pt x="25615" y="23843"/>
                </a:cubicBezTo>
                <a:cubicBezTo>
                  <a:pt x="25613" y="23844"/>
                  <a:pt x="25611" y="23845"/>
                  <a:pt x="25610" y="23846"/>
                </a:cubicBezTo>
                <a:lnTo>
                  <a:pt x="25610" y="23846"/>
                </a:lnTo>
                <a:cubicBezTo>
                  <a:pt x="25581" y="23774"/>
                  <a:pt x="25566" y="23728"/>
                  <a:pt x="25551" y="23668"/>
                </a:cubicBezTo>
                <a:cubicBezTo>
                  <a:pt x="25553" y="23667"/>
                  <a:pt x="25555" y="23665"/>
                  <a:pt x="25557" y="23664"/>
                </a:cubicBezTo>
                <a:close/>
                <a:moveTo>
                  <a:pt x="10725" y="23744"/>
                </a:moveTo>
                <a:cubicBezTo>
                  <a:pt x="10725" y="23784"/>
                  <a:pt x="10726" y="23826"/>
                  <a:pt x="10738" y="23879"/>
                </a:cubicBezTo>
                <a:lnTo>
                  <a:pt x="10738" y="23879"/>
                </a:lnTo>
                <a:cubicBezTo>
                  <a:pt x="10738" y="23879"/>
                  <a:pt x="10738" y="23879"/>
                  <a:pt x="10738" y="23879"/>
                </a:cubicBezTo>
                <a:lnTo>
                  <a:pt x="10738" y="23879"/>
                </a:lnTo>
                <a:cubicBezTo>
                  <a:pt x="10725" y="23821"/>
                  <a:pt x="10725" y="23777"/>
                  <a:pt x="10725" y="23748"/>
                </a:cubicBezTo>
                <a:cubicBezTo>
                  <a:pt x="10725" y="23746"/>
                  <a:pt x="10725" y="23745"/>
                  <a:pt x="10725" y="23744"/>
                </a:cubicBezTo>
                <a:close/>
                <a:moveTo>
                  <a:pt x="24753" y="23684"/>
                </a:moveTo>
                <a:lnTo>
                  <a:pt x="24753" y="23684"/>
                </a:lnTo>
                <a:cubicBezTo>
                  <a:pt x="24782" y="23755"/>
                  <a:pt x="24797" y="23814"/>
                  <a:pt x="24812" y="23894"/>
                </a:cubicBezTo>
                <a:lnTo>
                  <a:pt x="24812" y="23894"/>
                </a:lnTo>
                <a:cubicBezTo>
                  <a:pt x="24783" y="23819"/>
                  <a:pt x="24768" y="23744"/>
                  <a:pt x="24753" y="23684"/>
                </a:cubicBezTo>
                <a:close/>
                <a:moveTo>
                  <a:pt x="23878" y="23734"/>
                </a:moveTo>
                <a:lnTo>
                  <a:pt x="23878" y="23734"/>
                </a:lnTo>
                <a:cubicBezTo>
                  <a:pt x="23732" y="23809"/>
                  <a:pt x="23572" y="23859"/>
                  <a:pt x="23460" y="23971"/>
                </a:cubicBezTo>
                <a:cubicBezTo>
                  <a:pt x="23569" y="23862"/>
                  <a:pt x="23725" y="23799"/>
                  <a:pt x="23878" y="23734"/>
                </a:cubicBezTo>
                <a:close/>
                <a:moveTo>
                  <a:pt x="23955" y="23700"/>
                </a:moveTo>
                <a:cubicBezTo>
                  <a:pt x="23986" y="23838"/>
                  <a:pt x="24032" y="23947"/>
                  <a:pt x="24178" y="23998"/>
                </a:cubicBezTo>
                <a:lnTo>
                  <a:pt x="24178" y="23998"/>
                </a:lnTo>
                <a:cubicBezTo>
                  <a:pt x="24178" y="24000"/>
                  <a:pt x="24178" y="24001"/>
                  <a:pt x="24178" y="24003"/>
                </a:cubicBezTo>
                <a:cubicBezTo>
                  <a:pt x="24037" y="23940"/>
                  <a:pt x="23973" y="23846"/>
                  <a:pt x="23941" y="23706"/>
                </a:cubicBezTo>
                <a:lnTo>
                  <a:pt x="23941" y="23706"/>
                </a:lnTo>
                <a:cubicBezTo>
                  <a:pt x="23945" y="23704"/>
                  <a:pt x="23950" y="23702"/>
                  <a:pt x="23955" y="23700"/>
                </a:cubicBezTo>
                <a:close/>
                <a:moveTo>
                  <a:pt x="10007" y="23795"/>
                </a:moveTo>
                <a:lnTo>
                  <a:pt x="10007" y="23795"/>
                </a:lnTo>
                <a:cubicBezTo>
                  <a:pt x="9943" y="23875"/>
                  <a:pt x="9863" y="23955"/>
                  <a:pt x="9799" y="24035"/>
                </a:cubicBezTo>
                <a:cubicBezTo>
                  <a:pt x="9863" y="23955"/>
                  <a:pt x="9927" y="23875"/>
                  <a:pt x="10007" y="23795"/>
                </a:cubicBezTo>
                <a:close/>
                <a:moveTo>
                  <a:pt x="9978" y="23359"/>
                </a:moveTo>
                <a:cubicBezTo>
                  <a:pt x="9868" y="23359"/>
                  <a:pt x="9761" y="23380"/>
                  <a:pt x="9672" y="23428"/>
                </a:cubicBezTo>
                <a:cubicBezTo>
                  <a:pt x="9608" y="23460"/>
                  <a:pt x="9560" y="23492"/>
                  <a:pt x="9512" y="23540"/>
                </a:cubicBezTo>
                <a:cubicBezTo>
                  <a:pt x="9560" y="23652"/>
                  <a:pt x="9544" y="23716"/>
                  <a:pt x="9464" y="23764"/>
                </a:cubicBezTo>
                <a:cubicBezTo>
                  <a:pt x="9528" y="23907"/>
                  <a:pt x="9608" y="24003"/>
                  <a:pt x="9688" y="24067"/>
                </a:cubicBezTo>
                <a:lnTo>
                  <a:pt x="9719" y="24067"/>
                </a:lnTo>
                <a:lnTo>
                  <a:pt x="9688" y="24083"/>
                </a:lnTo>
                <a:cubicBezTo>
                  <a:pt x="9703" y="24083"/>
                  <a:pt x="9735" y="24099"/>
                  <a:pt x="9751" y="24115"/>
                </a:cubicBezTo>
                <a:cubicBezTo>
                  <a:pt x="9895" y="24210"/>
                  <a:pt x="10086" y="24242"/>
                  <a:pt x="10310" y="24242"/>
                </a:cubicBezTo>
                <a:cubicBezTo>
                  <a:pt x="10390" y="24242"/>
                  <a:pt x="10485" y="24226"/>
                  <a:pt x="10581" y="24210"/>
                </a:cubicBezTo>
                <a:lnTo>
                  <a:pt x="10613" y="24210"/>
                </a:lnTo>
                <a:cubicBezTo>
                  <a:pt x="10741" y="24115"/>
                  <a:pt x="10789" y="24003"/>
                  <a:pt x="10805" y="23907"/>
                </a:cubicBezTo>
                <a:cubicBezTo>
                  <a:pt x="10805" y="23875"/>
                  <a:pt x="10789" y="23859"/>
                  <a:pt x="10789" y="23827"/>
                </a:cubicBezTo>
                <a:cubicBezTo>
                  <a:pt x="10773" y="23780"/>
                  <a:pt x="10757" y="23748"/>
                  <a:pt x="10741" y="23716"/>
                </a:cubicBezTo>
                <a:cubicBezTo>
                  <a:pt x="10741" y="23716"/>
                  <a:pt x="10741" y="23716"/>
                  <a:pt x="10741" y="23700"/>
                </a:cubicBezTo>
                <a:cubicBezTo>
                  <a:pt x="10677" y="23636"/>
                  <a:pt x="10613" y="23572"/>
                  <a:pt x="10517" y="23508"/>
                </a:cubicBezTo>
                <a:cubicBezTo>
                  <a:pt x="10485" y="23492"/>
                  <a:pt x="10454" y="23476"/>
                  <a:pt x="10406" y="23460"/>
                </a:cubicBezTo>
                <a:cubicBezTo>
                  <a:pt x="10278" y="23397"/>
                  <a:pt x="10125" y="23359"/>
                  <a:pt x="9978" y="23359"/>
                </a:cubicBezTo>
                <a:close/>
                <a:moveTo>
                  <a:pt x="25610" y="23846"/>
                </a:moveTo>
                <a:cubicBezTo>
                  <a:pt x="25611" y="23851"/>
                  <a:pt x="25613" y="23855"/>
                  <a:pt x="25615" y="23859"/>
                </a:cubicBezTo>
                <a:cubicBezTo>
                  <a:pt x="25359" y="23987"/>
                  <a:pt x="25056" y="24035"/>
                  <a:pt x="24913" y="24306"/>
                </a:cubicBezTo>
                <a:cubicBezTo>
                  <a:pt x="24866" y="24255"/>
                  <a:pt x="24850" y="24212"/>
                  <a:pt x="24853" y="24174"/>
                </a:cubicBezTo>
                <a:lnTo>
                  <a:pt x="24853" y="24174"/>
                </a:lnTo>
                <a:cubicBezTo>
                  <a:pt x="24855" y="24208"/>
                  <a:pt x="24873" y="24246"/>
                  <a:pt x="24913" y="24290"/>
                </a:cubicBezTo>
                <a:cubicBezTo>
                  <a:pt x="25055" y="24021"/>
                  <a:pt x="25371" y="23987"/>
                  <a:pt x="25610" y="23846"/>
                </a:cubicBezTo>
                <a:close/>
                <a:moveTo>
                  <a:pt x="23789" y="24226"/>
                </a:moveTo>
                <a:cubicBezTo>
                  <a:pt x="23811" y="24226"/>
                  <a:pt x="23834" y="24226"/>
                  <a:pt x="23859" y="24226"/>
                </a:cubicBezTo>
                <a:cubicBezTo>
                  <a:pt x="23856" y="24231"/>
                  <a:pt x="23852" y="24236"/>
                  <a:pt x="23849" y="24241"/>
                </a:cubicBezTo>
                <a:lnTo>
                  <a:pt x="23849" y="24241"/>
                </a:lnTo>
                <a:cubicBezTo>
                  <a:pt x="23813" y="24236"/>
                  <a:pt x="23781" y="24231"/>
                  <a:pt x="23751" y="24231"/>
                </a:cubicBezTo>
                <a:cubicBezTo>
                  <a:pt x="23691" y="24231"/>
                  <a:pt x="23640" y="24250"/>
                  <a:pt x="23588" y="24322"/>
                </a:cubicBezTo>
                <a:lnTo>
                  <a:pt x="23588" y="24322"/>
                </a:lnTo>
                <a:cubicBezTo>
                  <a:pt x="23650" y="24235"/>
                  <a:pt x="23712" y="24226"/>
                  <a:pt x="23789" y="24226"/>
                </a:cubicBezTo>
                <a:close/>
                <a:moveTo>
                  <a:pt x="23849" y="24241"/>
                </a:moveTo>
                <a:cubicBezTo>
                  <a:pt x="23852" y="24241"/>
                  <a:pt x="23856" y="24242"/>
                  <a:pt x="23859" y="24242"/>
                </a:cubicBezTo>
                <a:cubicBezTo>
                  <a:pt x="23804" y="24309"/>
                  <a:pt x="23748" y="24337"/>
                  <a:pt x="23682" y="24337"/>
                </a:cubicBezTo>
                <a:cubicBezTo>
                  <a:pt x="23653" y="24337"/>
                  <a:pt x="23623" y="24332"/>
                  <a:pt x="23589" y="24323"/>
                </a:cubicBezTo>
                <a:lnTo>
                  <a:pt x="23589" y="24323"/>
                </a:lnTo>
                <a:cubicBezTo>
                  <a:pt x="23621" y="24332"/>
                  <a:pt x="23651" y="24337"/>
                  <a:pt x="23678" y="24337"/>
                </a:cubicBezTo>
                <a:cubicBezTo>
                  <a:pt x="23742" y="24337"/>
                  <a:pt x="23796" y="24309"/>
                  <a:pt x="23849" y="24241"/>
                </a:cubicBezTo>
                <a:close/>
                <a:moveTo>
                  <a:pt x="25701" y="24174"/>
                </a:moveTo>
                <a:cubicBezTo>
                  <a:pt x="25748" y="24174"/>
                  <a:pt x="25799" y="24185"/>
                  <a:pt x="25854" y="24210"/>
                </a:cubicBezTo>
                <a:cubicBezTo>
                  <a:pt x="25822" y="24258"/>
                  <a:pt x="25806" y="24322"/>
                  <a:pt x="25790" y="24322"/>
                </a:cubicBezTo>
                <a:cubicBezTo>
                  <a:pt x="25740" y="24341"/>
                  <a:pt x="25692" y="24350"/>
                  <a:pt x="25646" y="24350"/>
                </a:cubicBezTo>
                <a:cubicBezTo>
                  <a:pt x="25645" y="24350"/>
                  <a:pt x="25645" y="24350"/>
                  <a:pt x="25644" y="24350"/>
                </a:cubicBezTo>
                <a:lnTo>
                  <a:pt x="25644" y="24350"/>
                </a:lnTo>
                <a:cubicBezTo>
                  <a:pt x="25687" y="24350"/>
                  <a:pt x="25731" y="24341"/>
                  <a:pt x="25774" y="24322"/>
                </a:cubicBezTo>
                <a:cubicBezTo>
                  <a:pt x="25806" y="24306"/>
                  <a:pt x="25822" y="24258"/>
                  <a:pt x="25838" y="24210"/>
                </a:cubicBezTo>
                <a:cubicBezTo>
                  <a:pt x="25789" y="24186"/>
                  <a:pt x="25742" y="24175"/>
                  <a:pt x="25698" y="24174"/>
                </a:cubicBezTo>
                <a:lnTo>
                  <a:pt x="25698" y="24174"/>
                </a:lnTo>
                <a:cubicBezTo>
                  <a:pt x="25699" y="24174"/>
                  <a:pt x="25700" y="24174"/>
                  <a:pt x="25701" y="24174"/>
                </a:cubicBezTo>
                <a:close/>
                <a:moveTo>
                  <a:pt x="25936" y="24081"/>
                </a:moveTo>
                <a:cubicBezTo>
                  <a:pt x="25953" y="24186"/>
                  <a:pt x="25983" y="24278"/>
                  <a:pt x="25998" y="24354"/>
                </a:cubicBezTo>
                <a:cubicBezTo>
                  <a:pt x="25982" y="24274"/>
                  <a:pt x="25950" y="24179"/>
                  <a:pt x="25934" y="24083"/>
                </a:cubicBezTo>
                <a:cubicBezTo>
                  <a:pt x="25935" y="24082"/>
                  <a:pt x="25935" y="24081"/>
                  <a:pt x="25936" y="24081"/>
                </a:cubicBezTo>
                <a:close/>
                <a:moveTo>
                  <a:pt x="25439" y="24290"/>
                </a:moveTo>
                <a:lnTo>
                  <a:pt x="25439" y="24290"/>
                </a:lnTo>
                <a:cubicBezTo>
                  <a:pt x="25390" y="24327"/>
                  <a:pt x="25351" y="24364"/>
                  <a:pt x="25349" y="24422"/>
                </a:cubicBezTo>
                <a:lnTo>
                  <a:pt x="25349" y="24422"/>
                </a:lnTo>
                <a:cubicBezTo>
                  <a:pt x="25348" y="24356"/>
                  <a:pt x="25389" y="24328"/>
                  <a:pt x="25439" y="24290"/>
                </a:cubicBezTo>
                <a:close/>
                <a:moveTo>
                  <a:pt x="23606" y="24514"/>
                </a:moveTo>
                <a:lnTo>
                  <a:pt x="23606" y="24514"/>
                </a:lnTo>
                <a:cubicBezTo>
                  <a:pt x="23698" y="24529"/>
                  <a:pt x="23790" y="24545"/>
                  <a:pt x="23882" y="24546"/>
                </a:cubicBezTo>
                <a:lnTo>
                  <a:pt x="23882" y="24546"/>
                </a:lnTo>
                <a:cubicBezTo>
                  <a:pt x="23898" y="24545"/>
                  <a:pt x="23913" y="24544"/>
                  <a:pt x="23928" y="24542"/>
                </a:cubicBezTo>
                <a:lnTo>
                  <a:pt x="23928" y="24542"/>
                </a:lnTo>
                <a:cubicBezTo>
                  <a:pt x="23916" y="24544"/>
                  <a:pt x="23904" y="24546"/>
                  <a:pt x="23891" y="24546"/>
                </a:cubicBezTo>
                <a:cubicBezTo>
                  <a:pt x="23888" y="24546"/>
                  <a:pt x="23885" y="24546"/>
                  <a:pt x="23882" y="24546"/>
                </a:cubicBezTo>
                <a:lnTo>
                  <a:pt x="23882" y="24546"/>
                </a:lnTo>
                <a:cubicBezTo>
                  <a:pt x="23880" y="24546"/>
                  <a:pt x="23877" y="24546"/>
                  <a:pt x="23875" y="24546"/>
                </a:cubicBezTo>
                <a:cubicBezTo>
                  <a:pt x="23796" y="24546"/>
                  <a:pt x="23701" y="24530"/>
                  <a:pt x="23606" y="24514"/>
                </a:cubicBezTo>
                <a:close/>
                <a:moveTo>
                  <a:pt x="24984" y="23953"/>
                </a:moveTo>
                <a:cubicBezTo>
                  <a:pt x="24997" y="23953"/>
                  <a:pt x="25011" y="23954"/>
                  <a:pt x="25024" y="23955"/>
                </a:cubicBezTo>
                <a:cubicBezTo>
                  <a:pt x="25019" y="23960"/>
                  <a:pt x="25013" y="23965"/>
                  <a:pt x="25007" y="23970"/>
                </a:cubicBezTo>
                <a:lnTo>
                  <a:pt x="25007" y="23970"/>
                </a:lnTo>
                <a:cubicBezTo>
                  <a:pt x="25013" y="23970"/>
                  <a:pt x="25019" y="23970"/>
                  <a:pt x="25024" y="23971"/>
                </a:cubicBezTo>
                <a:cubicBezTo>
                  <a:pt x="24949" y="24036"/>
                  <a:pt x="24858" y="24094"/>
                  <a:pt x="24853" y="24174"/>
                </a:cubicBezTo>
                <a:lnTo>
                  <a:pt x="24853" y="24174"/>
                </a:lnTo>
                <a:cubicBezTo>
                  <a:pt x="24847" y="24091"/>
                  <a:pt x="24930" y="24033"/>
                  <a:pt x="25007" y="23970"/>
                </a:cubicBezTo>
                <a:lnTo>
                  <a:pt x="25007" y="23970"/>
                </a:lnTo>
                <a:cubicBezTo>
                  <a:pt x="24999" y="23969"/>
                  <a:pt x="24992" y="23969"/>
                  <a:pt x="24984" y="23969"/>
                </a:cubicBezTo>
                <a:cubicBezTo>
                  <a:pt x="24844" y="23969"/>
                  <a:pt x="24736" y="24044"/>
                  <a:pt x="24721" y="24147"/>
                </a:cubicBezTo>
                <a:cubicBezTo>
                  <a:pt x="24689" y="24370"/>
                  <a:pt x="24498" y="24450"/>
                  <a:pt x="24386" y="24609"/>
                </a:cubicBezTo>
                <a:cubicBezTo>
                  <a:pt x="24290" y="24562"/>
                  <a:pt x="24210" y="24530"/>
                  <a:pt x="24131" y="24498"/>
                </a:cubicBezTo>
                <a:cubicBezTo>
                  <a:pt x="24066" y="24511"/>
                  <a:pt x="24001" y="24534"/>
                  <a:pt x="23928" y="24542"/>
                </a:cubicBezTo>
                <a:lnTo>
                  <a:pt x="23928" y="24542"/>
                </a:lnTo>
                <a:cubicBezTo>
                  <a:pt x="23994" y="24532"/>
                  <a:pt x="24059" y="24497"/>
                  <a:pt x="24125" y="24483"/>
                </a:cubicBezTo>
                <a:lnTo>
                  <a:pt x="24125" y="24483"/>
                </a:lnTo>
                <a:cubicBezTo>
                  <a:pt x="24108" y="24440"/>
                  <a:pt x="24079" y="24395"/>
                  <a:pt x="24051" y="24338"/>
                </a:cubicBezTo>
                <a:cubicBezTo>
                  <a:pt x="24053" y="24337"/>
                  <a:pt x="24055" y="24336"/>
                  <a:pt x="24058" y="24335"/>
                </a:cubicBezTo>
                <a:lnTo>
                  <a:pt x="24058" y="24335"/>
                </a:lnTo>
                <a:cubicBezTo>
                  <a:pt x="24087" y="24393"/>
                  <a:pt x="24116" y="24437"/>
                  <a:pt x="24131" y="24482"/>
                </a:cubicBezTo>
                <a:cubicBezTo>
                  <a:pt x="24226" y="24434"/>
                  <a:pt x="24322" y="24386"/>
                  <a:pt x="24418" y="24354"/>
                </a:cubicBezTo>
                <a:cubicBezTo>
                  <a:pt x="24498" y="24327"/>
                  <a:pt x="24533" y="24316"/>
                  <a:pt x="24538" y="24286"/>
                </a:cubicBezTo>
                <a:lnTo>
                  <a:pt x="24538" y="24286"/>
                </a:lnTo>
                <a:cubicBezTo>
                  <a:pt x="24535" y="24262"/>
                  <a:pt x="24520" y="24230"/>
                  <a:pt x="24498" y="24179"/>
                </a:cubicBezTo>
                <a:lnTo>
                  <a:pt x="24498" y="24179"/>
                </a:lnTo>
                <a:cubicBezTo>
                  <a:pt x="24356" y="24226"/>
                  <a:pt x="24214" y="24273"/>
                  <a:pt x="24058" y="24335"/>
                </a:cubicBezTo>
                <a:lnTo>
                  <a:pt x="24058" y="24335"/>
                </a:lnTo>
                <a:cubicBezTo>
                  <a:pt x="24055" y="24331"/>
                  <a:pt x="24053" y="24327"/>
                  <a:pt x="24051" y="24322"/>
                </a:cubicBezTo>
                <a:cubicBezTo>
                  <a:pt x="24210" y="24274"/>
                  <a:pt x="24354" y="24210"/>
                  <a:pt x="24498" y="24163"/>
                </a:cubicBezTo>
                <a:lnTo>
                  <a:pt x="24498" y="24163"/>
                </a:lnTo>
                <a:cubicBezTo>
                  <a:pt x="24526" y="24226"/>
                  <a:pt x="24542" y="24262"/>
                  <a:pt x="24538" y="24286"/>
                </a:cubicBezTo>
                <a:lnTo>
                  <a:pt x="24538" y="24286"/>
                </a:lnTo>
                <a:cubicBezTo>
                  <a:pt x="24543" y="24328"/>
                  <a:pt x="24511" y="24339"/>
                  <a:pt x="24418" y="24370"/>
                </a:cubicBezTo>
                <a:cubicBezTo>
                  <a:pt x="24328" y="24400"/>
                  <a:pt x="24238" y="24444"/>
                  <a:pt x="24148" y="24489"/>
                </a:cubicBezTo>
                <a:lnTo>
                  <a:pt x="24148" y="24489"/>
                </a:lnTo>
                <a:cubicBezTo>
                  <a:pt x="24142" y="24486"/>
                  <a:pt x="24137" y="24484"/>
                  <a:pt x="24131" y="24482"/>
                </a:cubicBezTo>
                <a:cubicBezTo>
                  <a:pt x="24129" y="24482"/>
                  <a:pt x="24127" y="24482"/>
                  <a:pt x="24125" y="24483"/>
                </a:cubicBezTo>
                <a:lnTo>
                  <a:pt x="24125" y="24483"/>
                </a:lnTo>
                <a:cubicBezTo>
                  <a:pt x="24127" y="24488"/>
                  <a:pt x="24129" y="24493"/>
                  <a:pt x="24131" y="24498"/>
                </a:cubicBezTo>
                <a:cubicBezTo>
                  <a:pt x="24137" y="24495"/>
                  <a:pt x="24142" y="24492"/>
                  <a:pt x="24148" y="24489"/>
                </a:cubicBezTo>
                <a:lnTo>
                  <a:pt x="24148" y="24489"/>
                </a:lnTo>
                <a:cubicBezTo>
                  <a:pt x="24222" y="24518"/>
                  <a:pt x="24297" y="24549"/>
                  <a:pt x="24386" y="24593"/>
                </a:cubicBezTo>
                <a:cubicBezTo>
                  <a:pt x="24514" y="24434"/>
                  <a:pt x="24689" y="24354"/>
                  <a:pt x="24721" y="24131"/>
                </a:cubicBezTo>
                <a:cubicBezTo>
                  <a:pt x="24736" y="24029"/>
                  <a:pt x="24844" y="23953"/>
                  <a:pt x="24984" y="23953"/>
                </a:cubicBezTo>
                <a:close/>
                <a:moveTo>
                  <a:pt x="25120" y="24402"/>
                </a:moveTo>
                <a:cubicBezTo>
                  <a:pt x="25120" y="24450"/>
                  <a:pt x="25120" y="24530"/>
                  <a:pt x="25104" y="24625"/>
                </a:cubicBezTo>
                <a:cubicBezTo>
                  <a:pt x="25104" y="24530"/>
                  <a:pt x="25120" y="24450"/>
                  <a:pt x="25120" y="24402"/>
                </a:cubicBezTo>
                <a:close/>
                <a:moveTo>
                  <a:pt x="25750" y="24586"/>
                </a:moveTo>
                <a:cubicBezTo>
                  <a:pt x="25753" y="24588"/>
                  <a:pt x="25755" y="24590"/>
                  <a:pt x="25758" y="24593"/>
                </a:cubicBezTo>
                <a:cubicBezTo>
                  <a:pt x="25727" y="24609"/>
                  <a:pt x="25711" y="24625"/>
                  <a:pt x="25695" y="24641"/>
                </a:cubicBezTo>
                <a:cubicBezTo>
                  <a:pt x="25701" y="24653"/>
                  <a:pt x="25702" y="24663"/>
                  <a:pt x="25702" y="24671"/>
                </a:cubicBezTo>
                <a:lnTo>
                  <a:pt x="25702" y="24671"/>
                </a:lnTo>
                <a:cubicBezTo>
                  <a:pt x="25701" y="24667"/>
                  <a:pt x="25699" y="24662"/>
                  <a:pt x="25695" y="24657"/>
                </a:cubicBezTo>
                <a:lnTo>
                  <a:pt x="25615" y="24657"/>
                </a:lnTo>
                <a:cubicBezTo>
                  <a:pt x="25615" y="24641"/>
                  <a:pt x="25599" y="24625"/>
                  <a:pt x="25599" y="24609"/>
                </a:cubicBezTo>
                <a:cubicBezTo>
                  <a:pt x="25600" y="24609"/>
                  <a:pt x="25601" y="24608"/>
                  <a:pt x="25602" y="24607"/>
                </a:cubicBezTo>
                <a:lnTo>
                  <a:pt x="25602" y="24607"/>
                </a:lnTo>
                <a:cubicBezTo>
                  <a:pt x="25607" y="24619"/>
                  <a:pt x="25615" y="24630"/>
                  <a:pt x="25615" y="24641"/>
                </a:cubicBezTo>
                <a:lnTo>
                  <a:pt x="25695" y="24641"/>
                </a:lnTo>
                <a:cubicBezTo>
                  <a:pt x="25709" y="24627"/>
                  <a:pt x="25724" y="24612"/>
                  <a:pt x="25750" y="24586"/>
                </a:cubicBezTo>
                <a:close/>
                <a:moveTo>
                  <a:pt x="25535" y="24466"/>
                </a:moveTo>
                <a:cubicBezTo>
                  <a:pt x="25487" y="24546"/>
                  <a:pt x="25455" y="24609"/>
                  <a:pt x="25407" y="24673"/>
                </a:cubicBezTo>
                <a:cubicBezTo>
                  <a:pt x="25452" y="24614"/>
                  <a:pt x="25483" y="24540"/>
                  <a:pt x="25526" y="24466"/>
                </a:cubicBezTo>
                <a:lnTo>
                  <a:pt x="25526" y="24466"/>
                </a:lnTo>
                <a:cubicBezTo>
                  <a:pt x="25529" y="24466"/>
                  <a:pt x="25532" y="24466"/>
                  <a:pt x="25535" y="24466"/>
                </a:cubicBezTo>
                <a:close/>
                <a:moveTo>
                  <a:pt x="24194" y="19343"/>
                </a:moveTo>
                <a:cubicBezTo>
                  <a:pt x="24194" y="19391"/>
                  <a:pt x="24194" y="19455"/>
                  <a:pt x="24210" y="19502"/>
                </a:cubicBezTo>
                <a:cubicBezTo>
                  <a:pt x="23955" y="19614"/>
                  <a:pt x="23891" y="19838"/>
                  <a:pt x="24019" y="20157"/>
                </a:cubicBezTo>
                <a:cubicBezTo>
                  <a:pt x="23891" y="19838"/>
                  <a:pt x="23955" y="19614"/>
                  <a:pt x="24194" y="19502"/>
                </a:cubicBezTo>
                <a:cubicBezTo>
                  <a:pt x="24194" y="19457"/>
                  <a:pt x="24194" y="19411"/>
                  <a:pt x="24181" y="19351"/>
                </a:cubicBezTo>
                <a:lnTo>
                  <a:pt x="24181" y="19351"/>
                </a:lnTo>
                <a:cubicBezTo>
                  <a:pt x="24027" y="19444"/>
                  <a:pt x="23903" y="19538"/>
                  <a:pt x="23780" y="19646"/>
                </a:cubicBezTo>
                <a:cubicBezTo>
                  <a:pt x="23524" y="19870"/>
                  <a:pt x="23285" y="20109"/>
                  <a:pt x="22742" y="20157"/>
                </a:cubicBezTo>
                <a:cubicBezTo>
                  <a:pt x="22726" y="20173"/>
                  <a:pt x="22710" y="20189"/>
                  <a:pt x="22694" y="20205"/>
                </a:cubicBezTo>
                <a:cubicBezTo>
                  <a:pt x="22630" y="20269"/>
                  <a:pt x="22583" y="20332"/>
                  <a:pt x="22551" y="20396"/>
                </a:cubicBezTo>
                <a:cubicBezTo>
                  <a:pt x="22616" y="20450"/>
                  <a:pt x="22670" y="20479"/>
                  <a:pt x="22716" y="20479"/>
                </a:cubicBezTo>
                <a:lnTo>
                  <a:pt x="22716" y="20479"/>
                </a:lnTo>
                <a:cubicBezTo>
                  <a:pt x="22794" y="20478"/>
                  <a:pt x="22845" y="20400"/>
                  <a:pt x="22885" y="20226"/>
                </a:cubicBezTo>
                <a:lnTo>
                  <a:pt x="22885" y="20226"/>
                </a:lnTo>
                <a:cubicBezTo>
                  <a:pt x="22845" y="20401"/>
                  <a:pt x="22793" y="20479"/>
                  <a:pt x="22718" y="20479"/>
                </a:cubicBezTo>
                <a:cubicBezTo>
                  <a:pt x="22717" y="20479"/>
                  <a:pt x="22716" y="20479"/>
                  <a:pt x="22716" y="20479"/>
                </a:cubicBezTo>
                <a:lnTo>
                  <a:pt x="22716" y="20479"/>
                </a:lnTo>
                <a:cubicBezTo>
                  <a:pt x="22715" y="20479"/>
                  <a:pt x="22714" y="20479"/>
                  <a:pt x="22714" y="20479"/>
                </a:cubicBezTo>
                <a:cubicBezTo>
                  <a:pt x="22665" y="20479"/>
                  <a:pt x="22607" y="20450"/>
                  <a:pt x="22535" y="20396"/>
                </a:cubicBezTo>
                <a:cubicBezTo>
                  <a:pt x="22519" y="20444"/>
                  <a:pt x="22487" y="20492"/>
                  <a:pt x="22455" y="20540"/>
                </a:cubicBezTo>
                <a:cubicBezTo>
                  <a:pt x="22407" y="20667"/>
                  <a:pt x="22375" y="20779"/>
                  <a:pt x="22343" y="20907"/>
                </a:cubicBezTo>
                <a:cubicBezTo>
                  <a:pt x="22311" y="21130"/>
                  <a:pt x="22295" y="21370"/>
                  <a:pt x="22295" y="21625"/>
                </a:cubicBezTo>
                <a:cubicBezTo>
                  <a:pt x="22311" y="21896"/>
                  <a:pt x="22327" y="22168"/>
                  <a:pt x="22311" y="22439"/>
                </a:cubicBezTo>
                <a:cubicBezTo>
                  <a:pt x="22343" y="22423"/>
                  <a:pt x="22391" y="22423"/>
                  <a:pt x="22423" y="22423"/>
                </a:cubicBezTo>
                <a:cubicBezTo>
                  <a:pt x="22375" y="22423"/>
                  <a:pt x="22343" y="22439"/>
                  <a:pt x="22311" y="22439"/>
                </a:cubicBezTo>
                <a:cubicBezTo>
                  <a:pt x="22311" y="22519"/>
                  <a:pt x="22295" y="22615"/>
                  <a:pt x="22279" y="22694"/>
                </a:cubicBezTo>
                <a:cubicBezTo>
                  <a:pt x="22263" y="22790"/>
                  <a:pt x="22247" y="22886"/>
                  <a:pt x="22200" y="22966"/>
                </a:cubicBezTo>
                <a:cubicBezTo>
                  <a:pt x="22231" y="22998"/>
                  <a:pt x="22263" y="23029"/>
                  <a:pt x="22279" y="23061"/>
                </a:cubicBezTo>
                <a:cubicBezTo>
                  <a:pt x="22391" y="23205"/>
                  <a:pt x="22503" y="23333"/>
                  <a:pt x="22614" y="23460"/>
                </a:cubicBezTo>
                <a:cubicBezTo>
                  <a:pt x="22646" y="23492"/>
                  <a:pt x="22662" y="23508"/>
                  <a:pt x="22694" y="23540"/>
                </a:cubicBezTo>
                <a:cubicBezTo>
                  <a:pt x="22710" y="23556"/>
                  <a:pt x="22726" y="23572"/>
                  <a:pt x="22742" y="23588"/>
                </a:cubicBezTo>
                <a:cubicBezTo>
                  <a:pt x="22742" y="23556"/>
                  <a:pt x="22742" y="23524"/>
                  <a:pt x="22742" y="23492"/>
                </a:cubicBezTo>
                <a:cubicBezTo>
                  <a:pt x="22790" y="23460"/>
                  <a:pt x="22822" y="23428"/>
                  <a:pt x="22870" y="23412"/>
                </a:cubicBezTo>
                <a:lnTo>
                  <a:pt x="22870" y="23412"/>
                </a:lnTo>
                <a:lnTo>
                  <a:pt x="22758" y="23492"/>
                </a:lnTo>
                <a:cubicBezTo>
                  <a:pt x="22742" y="23524"/>
                  <a:pt x="22742" y="23556"/>
                  <a:pt x="22742" y="23588"/>
                </a:cubicBezTo>
                <a:cubicBezTo>
                  <a:pt x="22806" y="23652"/>
                  <a:pt x="22854" y="23716"/>
                  <a:pt x="22918" y="23780"/>
                </a:cubicBezTo>
                <a:cubicBezTo>
                  <a:pt x="22918" y="23764"/>
                  <a:pt x="22918" y="23764"/>
                  <a:pt x="22934" y="23764"/>
                </a:cubicBezTo>
                <a:cubicBezTo>
                  <a:pt x="22982" y="23716"/>
                  <a:pt x="23029" y="23620"/>
                  <a:pt x="23077" y="23604"/>
                </a:cubicBezTo>
                <a:cubicBezTo>
                  <a:pt x="23104" y="23593"/>
                  <a:pt x="23132" y="23590"/>
                  <a:pt x="23159" y="23590"/>
                </a:cubicBezTo>
                <a:cubicBezTo>
                  <a:pt x="23160" y="23590"/>
                  <a:pt x="23161" y="23590"/>
                  <a:pt x="23162" y="23590"/>
                </a:cubicBezTo>
                <a:lnTo>
                  <a:pt x="23162" y="23590"/>
                </a:lnTo>
                <a:cubicBezTo>
                  <a:pt x="23163" y="23590"/>
                  <a:pt x="23164" y="23590"/>
                  <a:pt x="23165" y="23590"/>
                </a:cubicBezTo>
                <a:cubicBezTo>
                  <a:pt x="23209" y="23590"/>
                  <a:pt x="23254" y="23600"/>
                  <a:pt x="23286" y="23603"/>
                </a:cubicBezTo>
                <a:lnTo>
                  <a:pt x="23286" y="23603"/>
                </a:lnTo>
                <a:cubicBezTo>
                  <a:pt x="23460" y="23508"/>
                  <a:pt x="23602" y="23413"/>
                  <a:pt x="23729" y="23319"/>
                </a:cubicBezTo>
                <a:lnTo>
                  <a:pt x="23729" y="23319"/>
                </a:lnTo>
                <a:cubicBezTo>
                  <a:pt x="23602" y="23414"/>
                  <a:pt x="23459" y="23509"/>
                  <a:pt x="23301" y="23604"/>
                </a:cubicBezTo>
                <a:cubicBezTo>
                  <a:pt x="23296" y="23604"/>
                  <a:pt x="23291" y="23604"/>
                  <a:pt x="23286" y="23603"/>
                </a:cubicBezTo>
                <a:lnTo>
                  <a:pt x="23286" y="23603"/>
                </a:lnTo>
                <a:cubicBezTo>
                  <a:pt x="23286" y="23603"/>
                  <a:pt x="23285" y="23604"/>
                  <a:pt x="23285" y="23604"/>
                </a:cubicBezTo>
                <a:cubicBezTo>
                  <a:pt x="23264" y="23604"/>
                  <a:pt x="23216" y="23590"/>
                  <a:pt x="23162" y="23590"/>
                </a:cubicBezTo>
                <a:lnTo>
                  <a:pt x="23162" y="23590"/>
                </a:lnTo>
                <a:cubicBezTo>
                  <a:pt x="23138" y="23590"/>
                  <a:pt x="23114" y="23594"/>
                  <a:pt x="23093" y="23604"/>
                </a:cubicBezTo>
                <a:cubicBezTo>
                  <a:pt x="23029" y="23620"/>
                  <a:pt x="22982" y="23716"/>
                  <a:pt x="22934" y="23764"/>
                </a:cubicBezTo>
                <a:cubicBezTo>
                  <a:pt x="22934" y="23764"/>
                  <a:pt x="22918" y="23764"/>
                  <a:pt x="22918" y="23780"/>
                </a:cubicBezTo>
                <a:cubicBezTo>
                  <a:pt x="23029" y="23891"/>
                  <a:pt x="23141" y="24003"/>
                  <a:pt x="23253" y="24115"/>
                </a:cubicBezTo>
                <a:cubicBezTo>
                  <a:pt x="23365" y="24242"/>
                  <a:pt x="23492" y="24370"/>
                  <a:pt x="23604" y="24514"/>
                </a:cubicBezTo>
                <a:cubicBezTo>
                  <a:pt x="23668" y="24609"/>
                  <a:pt x="23732" y="24689"/>
                  <a:pt x="23811" y="24785"/>
                </a:cubicBezTo>
                <a:lnTo>
                  <a:pt x="24115" y="24785"/>
                </a:lnTo>
                <a:cubicBezTo>
                  <a:pt x="24131" y="24785"/>
                  <a:pt x="24163" y="24785"/>
                  <a:pt x="24194" y="24769"/>
                </a:cubicBezTo>
                <a:cubicBezTo>
                  <a:pt x="24290" y="24769"/>
                  <a:pt x="24370" y="24753"/>
                  <a:pt x="24466" y="24753"/>
                </a:cubicBezTo>
                <a:cubicBezTo>
                  <a:pt x="24625" y="24737"/>
                  <a:pt x="24785" y="24737"/>
                  <a:pt x="24945" y="24721"/>
                </a:cubicBezTo>
                <a:lnTo>
                  <a:pt x="25359" y="24721"/>
                </a:lnTo>
                <a:cubicBezTo>
                  <a:pt x="25375" y="24705"/>
                  <a:pt x="25391" y="24689"/>
                  <a:pt x="25407" y="24673"/>
                </a:cubicBezTo>
                <a:lnTo>
                  <a:pt x="25407" y="24673"/>
                </a:lnTo>
                <a:cubicBezTo>
                  <a:pt x="25391" y="24689"/>
                  <a:pt x="25375" y="24705"/>
                  <a:pt x="25375" y="24737"/>
                </a:cubicBezTo>
                <a:cubicBezTo>
                  <a:pt x="25471" y="24737"/>
                  <a:pt x="25583" y="24753"/>
                  <a:pt x="25679" y="24785"/>
                </a:cubicBezTo>
                <a:cubicBezTo>
                  <a:pt x="25711" y="24785"/>
                  <a:pt x="25742" y="24801"/>
                  <a:pt x="25774" y="24817"/>
                </a:cubicBezTo>
                <a:cubicBezTo>
                  <a:pt x="26062" y="24418"/>
                  <a:pt x="26205" y="23939"/>
                  <a:pt x="26987" y="23843"/>
                </a:cubicBezTo>
                <a:cubicBezTo>
                  <a:pt x="27035" y="23460"/>
                  <a:pt x="27147" y="23109"/>
                  <a:pt x="27259" y="22774"/>
                </a:cubicBezTo>
                <a:lnTo>
                  <a:pt x="27291" y="22678"/>
                </a:lnTo>
                <a:lnTo>
                  <a:pt x="27291" y="22678"/>
                </a:lnTo>
                <a:cubicBezTo>
                  <a:pt x="27291" y="22678"/>
                  <a:pt x="27291" y="22678"/>
                  <a:pt x="27291" y="22678"/>
                </a:cubicBezTo>
                <a:cubicBezTo>
                  <a:pt x="27322" y="22567"/>
                  <a:pt x="27354" y="22439"/>
                  <a:pt x="27386" y="22327"/>
                </a:cubicBezTo>
                <a:cubicBezTo>
                  <a:pt x="27370" y="22263"/>
                  <a:pt x="27354" y="22200"/>
                  <a:pt x="27338" y="22136"/>
                </a:cubicBezTo>
                <a:cubicBezTo>
                  <a:pt x="27275" y="22168"/>
                  <a:pt x="27243" y="22184"/>
                  <a:pt x="27163" y="22216"/>
                </a:cubicBezTo>
                <a:cubicBezTo>
                  <a:pt x="27165" y="22209"/>
                  <a:pt x="27166" y="22203"/>
                  <a:pt x="27168" y="22198"/>
                </a:cubicBezTo>
                <a:lnTo>
                  <a:pt x="27168" y="22198"/>
                </a:lnTo>
                <a:cubicBezTo>
                  <a:pt x="27166" y="22198"/>
                  <a:pt x="27165" y="22199"/>
                  <a:pt x="27163" y="22200"/>
                </a:cubicBezTo>
                <a:cubicBezTo>
                  <a:pt x="27173" y="22162"/>
                  <a:pt x="27184" y="22129"/>
                  <a:pt x="27195" y="22097"/>
                </a:cubicBezTo>
                <a:lnTo>
                  <a:pt x="27195" y="22097"/>
                </a:lnTo>
                <a:cubicBezTo>
                  <a:pt x="27187" y="22128"/>
                  <a:pt x="27178" y="22161"/>
                  <a:pt x="27168" y="22198"/>
                </a:cubicBezTo>
                <a:lnTo>
                  <a:pt x="27168" y="22198"/>
                </a:lnTo>
                <a:cubicBezTo>
                  <a:pt x="27245" y="22167"/>
                  <a:pt x="27292" y="22151"/>
                  <a:pt x="27354" y="22120"/>
                </a:cubicBezTo>
                <a:cubicBezTo>
                  <a:pt x="27370" y="22184"/>
                  <a:pt x="27370" y="22247"/>
                  <a:pt x="27386" y="22311"/>
                </a:cubicBezTo>
                <a:cubicBezTo>
                  <a:pt x="27434" y="22104"/>
                  <a:pt x="27466" y="21880"/>
                  <a:pt x="27450" y="21641"/>
                </a:cubicBezTo>
                <a:lnTo>
                  <a:pt x="27450" y="21641"/>
                </a:lnTo>
                <a:cubicBezTo>
                  <a:pt x="27450" y="21641"/>
                  <a:pt x="27449" y="21641"/>
                  <a:pt x="27449" y="21641"/>
                </a:cubicBezTo>
                <a:lnTo>
                  <a:pt x="27449" y="21641"/>
                </a:lnTo>
                <a:cubicBezTo>
                  <a:pt x="27432" y="21456"/>
                  <a:pt x="27400" y="21284"/>
                  <a:pt x="27322" y="21082"/>
                </a:cubicBezTo>
                <a:cubicBezTo>
                  <a:pt x="27291" y="20987"/>
                  <a:pt x="27243" y="20907"/>
                  <a:pt x="27195" y="20811"/>
                </a:cubicBezTo>
                <a:cubicBezTo>
                  <a:pt x="27147" y="20747"/>
                  <a:pt x="27115" y="20667"/>
                  <a:pt x="27067" y="20604"/>
                </a:cubicBezTo>
                <a:cubicBezTo>
                  <a:pt x="27019" y="20524"/>
                  <a:pt x="26955" y="20460"/>
                  <a:pt x="26892" y="20396"/>
                </a:cubicBezTo>
                <a:cubicBezTo>
                  <a:pt x="26844" y="20332"/>
                  <a:pt x="26780" y="20284"/>
                  <a:pt x="26716" y="20221"/>
                </a:cubicBezTo>
                <a:lnTo>
                  <a:pt x="26716" y="20221"/>
                </a:lnTo>
                <a:cubicBezTo>
                  <a:pt x="26716" y="20221"/>
                  <a:pt x="26716" y="20221"/>
                  <a:pt x="26716" y="20221"/>
                </a:cubicBezTo>
                <a:cubicBezTo>
                  <a:pt x="26700" y="20205"/>
                  <a:pt x="26700" y="20205"/>
                  <a:pt x="26684" y="20205"/>
                </a:cubicBezTo>
                <a:cubicBezTo>
                  <a:pt x="26620" y="20141"/>
                  <a:pt x="26556" y="20077"/>
                  <a:pt x="26477" y="20029"/>
                </a:cubicBezTo>
                <a:cubicBezTo>
                  <a:pt x="26381" y="19965"/>
                  <a:pt x="26285" y="19917"/>
                  <a:pt x="26189" y="19854"/>
                </a:cubicBezTo>
                <a:cubicBezTo>
                  <a:pt x="26046" y="19790"/>
                  <a:pt x="25902" y="19710"/>
                  <a:pt x="25758" y="19662"/>
                </a:cubicBezTo>
                <a:cubicBezTo>
                  <a:pt x="25742" y="19678"/>
                  <a:pt x="25711" y="19678"/>
                  <a:pt x="25663" y="19678"/>
                </a:cubicBezTo>
                <a:cubicBezTo>
                  <a:pt x="25567" y="19662"/>
                  <a:pt x="25471" y="19662"/>
                  <a:pt x="25359" y="19662"/>
                </a:cubicBezTo>
                <a:lnTo>
                  <a:pt x="25679" y="19662"/>
                </a:lnTo>
                <a:cubicBezTo>
                  <a:pt x="25689" y="19667"/>
                  <a:pt x="25700" y="19669"/>
                  <a:pt x="25710" y="19669"/>
                </a:cubicBezTo>
                <a:cubicBezTo>
                  <a:pt x="25730" y="19669"/>
                  <a:pt x="25748" y="19662"/>
                  <a:pt x="25758" y="19662"/>
                </a:cubicBezTo>
                <a:cubicBezTo>
                  <a:pt x="25631" y="19598"/>
                  <a:pt x="25503" y="19566"/>
                  <a:pt x="25375" y="19518"/>
                </a:cubicBezTo>
                <a:cubicBezTo>
                  <a:pt x="25375" y="19525"/>
                  <a:pt x="25373" y="19529"/>
                  <a:pt x="25369" y="19531"/>
                </a:cubicBezTo>
                <a:lnTo>
                  <a:pt x="25369" y="19531"/>
                </a:lnTo>
                <a:lnTo>
                  <a:pt x="25359" y="19526"/>
                </a:lnTo>
                <a:lnTo>
                  <a:pt x="25359" y="19526"/>
                </a:lnTo>
                <a:cubicBezTo>
                  <a:pt x="25359" y="19522"/>
                  <a:pt x="25359" y="19518"/>
                  <a:pt x="25359" y="19518"/>
                </a:cubicBezTo>
                <a:cubicBezTo>
                  <a:pt x="25248" y="19487"/>
                  <a:pt x="25136" y="19455"/>
                  <a:pt x="25024" y="19439"/>
                </a:cubicBezTo>
                <a:lnTo>
                  <a:pt x="25008" y="19439"/>
                </a:lnTo>
                <a:cubicBezTo>
                  <a:pt x="25008" y="19453"/>
                  <a:pt x="25008" y="19454"/>
                  <a:pt x="24998" y="19455"/>
                </a:cubicBezTo>
                <a:lnTo>
                  <a:pt x="24998" y="19455"/>
                </a:lnTo>
                <a:cubicBezTo>
                  <a:pt x="25028" y="19542"/>
                  <a:pt x="25057" y="19602"/>
                  <a:pt x="25072" y="19662"/>
                </a:cubicBezTo>
                <a:cubicBezTo>
                  <a:pt x="25040" y="19598"/>
                  <a:pt x="25024" y="19534"/>
                  <a:pt x="24992" y="19455"/>
                </a:cubicBezTo>
                <a:cubicBezTo>
                  <a:pt x="24994" y="19455"/>
                  <a:pt x="24996" y="19455"/>
                  <a:pt x="24998" y="19455"/>
                </a:cubicBezTo>
                <a:lnTo>
                  <a:pt x="24998" y="19455"/>
                </a:lnTo>
                <a:cubicBezTo>
                  <a:pt x="24996" y="19449"/>
                  <a:pt x="24994" y="19444"/>
                  <a:pt x="24992" y="19439"/>
                </a:cubicBezTo>
                <a:lnTo>
                  <a:pt x="25008" y="19439"/>
                </a:lnTo>
                <a:cubicBezTo>
                  <a:pt x="24737" y="19391"/>
                  <a:pt x="24450" y="19359"/>
                  <a:pt x="24194" y="19343"/>
                </a:cubicBezTo>
                <a:close/>
                <a:moveTo>
                  <a:pt x="27268" y="25203"/>
                </a:moveTo>
                <a:lnTo>
                  <a:pt x="27268" y="25203"/>
                </a:lnTo>
                <a:cubicBezTo>
                  <a:pt x="27224" y="25242"/>
                  <a:pt x="27172" y="25266"/>
                  <a:pt x="27105" y="25266"/>
                </a:cubicBezTo>
                <a:cubicBezTo>
                  <a:pt x="27093" y="25266"/>
                  <a:pt x="27080" y="25265"/>
                  <a:pt x="27067" y="25264"/>
                </a:cubicBezTo>
                <a:cubicBezTo>
                  <a:pt x="27150" y="25264"/>
                  <a:pt x="27213" y="25244"/>
                  <a:pt x="27268" y="25203"/>
                </a:cubicBezTo>
                <a:close/>
                <a:moveTo>
                  <a:pt x="27466" y="25216"/>
                </a:moveTo>
                <a:lnTo>
                  <a:pt x="27466" y="25216"/>
                </a:lnTo>
                <a:cubicBezTo>
                  <a:pt x="27418" y="25264"/>
                  <a:pt x="27386" y="25296"/>
                  <a:pt x="27338" y="25344"/>
                </a:cubicBezTo>
                <a:cubicBezTo>
                  <a:pt x="27370" y="25296"/>
                  <a:pt x="27418" y="25264"/>
                  <a:pt x="27466" y="25216"/>
                </a:cubicBezTo>
                <a:close/>
                <a:moveTo>
                  <a:pt x="27067" y="25264"/>
                </a:moveTo>
                <a:cubicBezTo>
                  <a:pt x="26955" y="25264"/>
                  <a:pt x="26828" y="25312"/>
                  <a:pt x="26716" y="25375"/>
                </a:cubicBezTo>
                <a:cubicBezTo>
                  <a:pt x="26812" y="25312"/>
                  <a:pt x="26955" y="25264"/>
                  <a:pt x="27067" y="25264"/>
                </a:cubicBez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652" y="25583"/>
                  <a:pt x="26604" y="25631"/>
                  <a:pt x="26556" y="25679"/>
                </a:cubicBezTo>
                <a:lnTo>
                  <a:pt x="26700" y="25519"/>
                </a:ln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735" y="25603"/>
                  <a:pt x="26755" y="25650"/>
                  <a:pt x="26752" y="25686"/>
                </a:cubicBezTo>
                <a:lnTo>
                  <a:pt x="26752" y="25686"/>
                </a:lnTo>
                <a:cubicBezTo>
                  <a:pt x="26750" y="25650"/>
                  <a:pt x="26731" y="25600"/>
                  <a:pt x="26700" y="25519"/>
                </a:cubicBezTo>
                <a:close/>
                <a:moveTo>
                  <a:pt x="20939" y="25663"/>
                </a:moveTo>
                <a:cubicBezTo>
                  <a:pt x="20923" y="25663"/>
                  <a:pt x="20907" y="25695"/>
                  <a:pt x="20891" y="25727"/>
                </a:cubicBezTo>
                <a:lnTo>
                  <a:pt x="20939" y="25663"/>
                </a:lnTo>
                <a:close/>
                <a:moveTo>
                  <a:pt x="26752" y="25686"/>
                </a:moveTo>
                <a:cubicBezTo>
                  <a:pt x="26755" y="25741"/>
                  <a:pt x="26717" y="25764"/>
                  <a:pt x="26620" y="25822"/>
                </a:cubicBezTo>
                <a:cubicBezTo>
                  <a:pt x="26710" y="25759"/>
                  <a:pt x="26749" y="25732"/>
                  <a:pt x="26752" y="25686"/>
                </a:cubicBezTo>
                <a:close/>
                <a:moveTo>
                  <a:pt x="20210" y="24815"/>
                </a:moveTo>
                <a:cubicBezTo>
                  <a:pt x="19900" y="24815"/>
                  <a:pt x="19595" y="24912"/>
                  <a:pt x="19455" y="25184"/>
                </a:cubicBezTo>
                <a:cubicBezTo>
                  <a:pt x="19518" y="25671"/>
                  <a:pt x="19975" y="25941"/>
                  <a:pt x="20378" y="25941"/>
                </a:cubicBezTo>
                <a:cubicBezTo>
                  <a:pt x="20583" y="25941"/>
                  <a:pt x="20773" y="25871"/>
                  <a:pt x="20891" y="25727"/>
                </a:cubicBezTo>
                <a:cubicBezTo>
                  <a:pt x="20907" y="25679"/>
                  <a:pt x="20923" y="25663"/>
                  <a:pt x="20939" y="25647"/>
                </a:cubicBezTo>
                <a:cubicBezTo>
                  <a:pt x="21019" y="25503"/>
                  <a:pt x="21050" y="25296"/>
                  <a:pt x="20955" y="25008"/>
                </a:cubicBezTo>
                <a:cubicBezTo>
                  <a:pt x="20793" y="24900"/>
                  <a:pt x="20500" y="24815"/>
                  <a:pt x="20210" y="24815"/>
                </a:cubicBezTo>
                <a:close/>
                <a:moveTo>
                  <a:pt x="27291" y="25056"/>
                </a:moveTo>
                <a:cubicBezTo>
                  <a:pt x="26885" y="25165"/>
                  <a:pt x="26602" y="25336"/>
                  <a:pt x="26380" y="25567"/>
                </a:cubicBezTo>
                <a:lnTo>
                  <a:pt x="26380" y="25567"/>
                </a:lnTo>
                <a:cubicBezTo>
                  <a:pt x="26515" y="25559"/>
                  <a:pt x="26607" y="25454"/>
                  <a:pt x="26714" y="25377"/>
                </a:cubicBezTo>
                <a:lnTo>
                  <a:pt x="26714" y="25377"/>
                </a:lnTo>
                <a:cubicBezTo>
                  <a:pt x="26603" y="25457"/>
                  <a:pt x="26508" y="25567"/>
                  <a:pt x="26365" y="25583"/>
                </a:cubicBezTo>
                <a:cubicBezTo>
                  <a:pt x="26370" y="25577"/>
                  <a:pt x="26375" y="25572"/>
                  <a:pt x="26380" y="25567"/>
                </a:cubicBezTo>
                <a:lnTo>
                  <a:pt x="26380" y="25567"/>
                </a:lnTo>
                <a:cubicBezTo>
                  <a:pt x="26375" y="25567"/>
                  <a:pt x="26370" y="25567"/>
                  <a:pt x="26365" y="25567"/>
                </a:cubicBezTo>
                <a:cubicBezTo>
                  <a:pt x="26269" y="25647"/>
                  <a:pt x="26205" y="25743"/>
                  <a:pt x="26126" y="25822"/>
                </a:cubicBezTo>
                <a:cubicBezTo>
                  <a:pt x="26046" y="25934"/>
                  <a:pt x="25950" y="26062"/>
                  <a:pt x="25870" y="26173"/>
                </a:cubicBezTo>
                <a:cubicBezTo>
                  <a:pt x="25822" y="26237"/>
                  <a:pt x="25774" y="26301"/>
                  <a:pt x="25727" y="26365"/>
                </a:cubicBezTo>
                <a:cubicBezTo>
                  <a:pt x="25711" y="26397"/>
                  <a:pt x="25695" y="26413"/>
                  <a:pt x="25663" y="26445"/>
                </a:cubicBezTo>
                <a:cubicBezTo>
                  <a:pt x="25742" y="26477"/>
                  <a:pt x="25822" y="26493"/>
                  <a:pt x="25886" y="26493"/>
                </a:cubicBezTo>
                <a:lnTo>
                  <a:pt x="25902" y="26493"/>
                </a:lnTo>
                <a:cubicBezTo>
                  <a:pt x="25902" y="26493"/>
                  <a:pt x="25902" y="26492"/>
                  <a:pt x="25902" y="26492"/>
                </a:cubicBezTo>
                <a:lnTo>
                  <a:pt x="25902" y="26492"/>
                </a:lnTo>
                <a:cubicBezTo>
                  <a:pt x="26120" y="26485"/>
                  <a:pt x="26322" y="26329"/>
                  <a:pt x="26525" y="26157"/>
                </a:cubicBezTo>
                <a:cubicBezTo>
                  <a:pt x="26493" y="26157"/>
                  <a:pt x="26477" y="26142"/>
                  <a:pt x="26445" y="26110"/>
                </a:cubicBezTo>
                <a:lnTo>
                  <a:pt x="26445" y="26110"/>
                </a:lnTo>
                <a:cubicBezTo>
                  <a:pt x="26477" y="26142"/>
                  <a:pt x="26509" y="26157"/>
                  <a:pt x="26525" y="26157"/>
                </a:cubicBezTo>
                <a:cubicBezTo>
                  <a:pt x="26620" y="26078"/>
                  <a:pt x="26732" y="25998"/>
                  <a:pt x="26828" y="25918"/>
                </a:cubicBezTo>
                <a:cubicBezTo>
                  <a:pt x="26892" y="25870"/>
                  <a:pt x="26971" y="25822"/>
                  <a:pt x="27035" y="25774"/>
                </a:cubicBezTo>
                <a:cubicBezTo>
                  <a:pt x="26987" y="25743"/>
                  <a:pt x="26955" y="25711"/>
                  <a:pt x="26908" y="25679"/>
                </a:cubicBezTo>
                <a:cubicBezTo>
                  <a:pt x="26909" y="25675"/>
                  <a:pt x="26910" y="25670"/>
                  <a:pt x="26911" y="25666"/>
                </a:cubicBezTo>
                <a:lnTo>
                  <a:pt x="26911" y="25666"/>
                </a:lnTo>
                <a:cubicBezTo>
                  <a:pt x="26910" y="25665"/>
                  <a:pt x="26909" y="25664"/>
                  <a:pt x="26908" y="25663"/>
                </a:cubicBezTo>
                <a:cubicBezTo>
                  <a:pt x="26937" y="25575"/>
                  <a:pt x="26992" y="25501"/>
                  <a:pt x="27075" y="25501"/>
                </a:cubicBezTo>
                <a:cubicBezTo>
                  <a:pt x="27083" y="25501"/>
                  <a:pt x="27091" y="25502"/>
                  <a:pt x="27099" y="25503"/>
                </a:cubicBezTo>
                <a:cubicBezTo>
                  <a:pt x="27007" y="25503"/>
                  <a:pt x="26944" y="25562"/>
                  <a:pt x="26911" y="25666"/>
                </a:cubicBezTo>
                <a:lnTo>
                  <a:pt x="26911" y="25666"/>
                </a:lnTo>
                <a:cubicBezTo>
                  <a:pt x="26957" y="25712"/>
                  <a:pt x="26989" y="25743"/>
                  <a:pt x="27035" y="25774"/>
                </a:cubicBezTo>
                <a:cubicBezTo>
                  <a:pt x="27163" y="25695"/>
                  <a:pt x="27307" y="25631"/>
                  <a:pt x="27450" y="25615"/>
                </a:cubicBezTo>
                <a:cubicBezTo>
                  <a:pt x="27514" y="25599"/>
                  <a:pt x="27562" y="25599"/>
                  <a:pt x="27626" y="25599"/>
                </a:cubicBezTo>
                <a:cubicBezTo>
                  <a:pt x="27690" y="25503"/>
                  <a:pt x="27674" y="25423"/>
                  <a:pt x="27610" y="25359"/>
                </a:cubicBezTo>
                <a:cubicBezTo>
                  <a:pt x="27562" y="25439"/>
                  <a:pt x="27514" y="25535"/>
                  <a:pt x="27450" y="25615"/>
                </a:cubicBezTo>
                <a:lnTo>
                  <a:pt x="27450" y="25615"/>
                </a:lnTo>
                <a:cubicBezTo>
                  <a:pt x="27514" y="25535"/>
                  <a:pt x="27562" y="25439"/>
                  <a:pt x="27610" y="25344"/>
                </a:cubicBezTo>
                <a:cubicBezTo>
                  <a:pt x="27578" y="25312"/>
                  <a:pt x="27530" y="25264"/>
                  <a:pt x="27466" y="25216"/>
                </a:cubicBezTo>
                <a:cubicBezTo>
                  <a:pt x="27418" y="25184"/>
                  <a:pt x="27386" y="25152"/>
                  <a:pt x="27354" y="25120"/>
                </a:cubicBezTo>
                <a:cubicBezTo>
                  <a:pt x="27326" y="25154"/>
                  <a:pt x="27298" y="25181"/>
                  <a:pt x="27268" y="25203"/>
                </a:cubicBezTo>
                <a:lnTo>
                  <a:pt x="27268" y="25203"/>
                </a:lnTo>
                <a:cubicBezTo>
                  <a:pt x="27294" y="25180"/>
                  <a:pt x="27317" y="25152"/>
                  <a:pt x="27338" y="25120"/>
                </a:cubicBezTo>
                <a:lnTo>
                  <a:pt x="27354" y="25120"/>
                </a:lnTo>
                <a:cubicBezTo>
                  <a:pt x="27322" y="25104"/>
                  <a:pt x="27307" y="25072"/>
                  <a:pt x="27291" y="25056"/>
                </a:cubicBezTo>
                <a:close/>
                <a:moveTo>
                  <a:pt x="27546" y="27658"/>
                </a:moveTo>
                <a:cubicBezTo>
                  <a:pt x="27562" y="27658"/>
                  <a:pt x="27578" y="27674"/>
                  <a:pt x="27594" y="27674"/>
                </a:cubicBezTo>
                <a:cubicBezTo>
                  <a:pt x="27578" y="27674"/>
                  <a:pt x="27562" y="27674"/>
                  <a:pt x="27546" y="27658"/>
                </a:cubicBezTo>
                <a:close/>
                <a:moveTo>
                  <a:pt x="27514" y="27354"/>
                </a:moveTo>
                <a:cubicBezTo>
                  <a:pt x="27466" y="27354"/>
                  <a:pt x="27418" y="27354"/>
                  <a:pt x="27354" y="27386"/>
                </a:cubicBezTo>
                <a:lnTo>
                  <a:pt x="27450" y="27785"/>
                </a:lnTo>
                <a:cubicBezTo>
                  <a:pt x="27721" y="27785"/>
                  <a:pt x="27737" y="27530"/>
                  <a:pt x="27626" y="27418"/>
                </a:cubicBezTo>
                <a:cubicBezTo>
                  <a:pt x="27594" y="27386"/>
                  <a:pt x="27562" y="27370"/>
                  <a:pt x="27514" y="27354"/>
                </a:cubicBezTo>
                <a:lnTo>
                  <a:pt x="27514" y="27354"/>
                </a:lnTo>
                <a:cubicBezTo>
                  <a:pt x="27514" y="27354"/>
                  <a:pt x="27514" y="27354"/>
                  <a:pt x="27514" y="27354"/>
                </a:cubicBezTo>
                <a:close/>
                <a:moveTo>
                  <a:pt x="25758" y="28136"/>
                </a:moveTo>
                <a:lnTo>
                  <a:pt x="25758" y="28136"/>
                </a:lnTo>
                <a:cubicBezTo>
                  <a:pt x="25758" y="28140"/>
                  <a:pt x="25757" y="28144"/>
                  <a:pt x="25756" y="28148"/>
                </a:cubicBezTo>
                <a:lnTo>
                  <a:pt x="25756" y="28148"/>
                </a:lnTo>
                <a:cubicBezTo>
                  <a:pt x="25670" y="28206"/>
                  <a:pt x="25609" y="28252"/>
                  <a:pt x="25519" y="28312"/>
                </a:cubicBezTo>
                <a:cubicBezTo>
                  <a:pt x="25615" y="28248"/>
                  <a:pt x="25679" y="28184"/>
                  <a:pt x="25758" y="28136"/>
                </a:cubicBezTo>
                <a:close/>
                <a:moveTo>
                  <a:pt x="25965" y="28073"/>
                </a:moveTo>
                <a:cubicBezTo>
                  <a:pt x="25934" y="28105"/>
                  <a:pt x="25918" y="28121"/>
                  <a:pt x="25902" y="28152"/>
                </a:cubicBezTo>
                <a:cubicBezTo>
                  <a:pt x="25854" y="28280"/>
                  <a:pt x="25870" y="28280"/>
                  <a:pt x="25711" y="28408"/>
                </a:cubicBezTo>
                <a:cubicBezTo>
                  <a:pt x="25870" y="28280"/>
                  <a:pt x="25854" y="28280"/>
                  <a:pt x="25902" y="28136"/>
                </a:cubicBezTo>
                <a:cubicBezTo>
                  <a:pt x="25918" y="28121"/>
                  <a:pt x="25934" y="28105"/>
                  <a:pt x="25965" y="28073"/>
                </a:cubicBezTo>
                <a:close/>
                <a:moveTo>
                  <a:pt x="25276" y="27770"/>
                </a:moveTo>
                <a:cubicBezTo>
                  <a:pt x="24949" y="27770"/>
                  <a:pt x="24720" y="28037"/>
                  <a:pt x="25040" y="28855"/>
                </a:cubicBezTo>
                <a:cubicBezTo>
                  <a:pt x="25471" y="28855"/>
                  <a:pt x="25742" y="28791"/>
                  <a:pt x="25918" y="28695"/>
                </a:cubicBezTo>
                <a:cubicBezTo>
                  <a:pt x="25998" y="28647"/>
                  <a:pt x="26062" y="28599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cubicBezTo>
                  <a:pt x="26173" y="28392"/>
                  <a:pt x="26110" y="28216"/>
                  <a:pt x="25966" y="28073"/>
                </a:cubicBezTo>
                <a:cubicBezTo>
                  <a:pt x="25918" y="28041"/>
                  <a:pt x="25870" y="27993"/>
                  <a:pt x="25822" y="27961"/>
                </a:cubicBezTo>
                <a:cubicBezTo>
                  <a:pt x="25660" y="27849"/>
                  <a:pt x="25453" y="27770"/>
                  <a:pt x="25276" y="27770"/>
                </a:cubicBezTo>
                <a:close/>
                <a:moveTo>
                  <a:pt x="13869" y="28057"/>
                </a:moveTo>
                <a:cubicBezTo>
                  <a:pt x="13805" y="28073"/>
                  <a:pt x="13741" y="28104"/>
                  <a:pt x="13677" y="28136"/>
                </a:cubicBezTo>
                <a:cubicBezTo>
                  <a:pt x="13390" y="28264"/>
                  <a:pt x="13023" y="28503"/>
                  <a:pt x="12816" y="28823"/>
                </a:cubicBezTo>
                <a:cubicBezTo>
                  <a:pt x="12688" y="29030"/>
                  <a:pt x="12624" y="29269"/>
                  <a:pt x="12688" y="29557"/>
                </a:cubicBezTo>
                <a:cubicBezTo>
                  <a:pt x="12816" y="29493"/>
                  <a:pt x="12927" y="29429"/>
                  <a:pt x="13023" y="29349"/>
                </a:cubicBezTo>
                <a:cubicBezTo>
                  <a:pt x="13167" y="29238"/>
                  <a:pt x="13278" y="29126"/>
                  <a:pt x="13390" y="28998"/>
                </a:cubicBezTo>
                <a:cubicBezTo>
                  <a:pt x="13358" y="28982"/>
                  <a:pt x="13342" y="28966"/>
                  <a:pt x="13326" y="28966"/>
                </a:cubicBezTo>
                <a:lnTo>
                  <a:pt x="13326" y="28966"/>
                </a:lnTo>
                <a:cubicBezTo>
                  <a:pt x="13342" y="28966"/>
                  <a:pt x="13358" y="28982"/>
                  <a:pt x="13390" y="28982"/>
                </a:cubicBezTo>
                <a:cubicBezTo>
                  <a:pt x="13438" y="28902"/>
                  <a:pt x="13502" y="28823"/>
                  <a:pt x="13550" y="28727"/>
                </a:cubicBezTo>
                <a:cubicBezTo>
                  <a:pt x="13611" y="28635"/>
                  <a:pt x="13657" y="28529"/>
                  <a:pt x="13717" y="28408"/>
                </a:cubicBezTo>
                <a:lnTo>
                  <a:pt x="13725" y="28408"/>
                </a:lnTo>
                <a:cubicBezTo>
                  <a:pt x="13773" y="28296"/>
                  <a:pt x="13821" y="28184"/>
                  <a:pt x="13869" y="28057"/>
                </a:cubicBezTo>
                <a:close/>
                <a:moveTo>
                  <a:pt x="24482" y="29908"/>
                </a:moveTo>
                <a:cubicBezTo>
                  <a:pt x="24450" y="29956"/>
                  <a:pt x="24402" y="29988"/>
                  <a:pt x="24370" y="30036"/>
                </a:cubicBezTo>
                <a:cubicBezTo>
                  <a:pt x="24402" y="29988"/>
                  <a:pt x="24450" y="29940"/>
                  <a:pt x="24482" y="29908"/>
                </a:cubicBezTo>
                <a:close/>
                <a:moveTo>
                  <a:pt x="27163" y="30147"/>
                </a:moveTo>
                <a:lnTo>
                  <a:pt x="27163" y="30147"/>
                </a:lnTo>
                <a:cubicBezTo>
                  <a:pt x="27147" y="30163"/>
                  <a:pt x="27131" y="30179"/>
                  <a:pt x="27099" y="30179"/>
                </a:cubicBezTo>
                <a:cubicBezTo>
                  <a:pt x="27131" y="30163"/>
                  <a:pt x="27147" y="30163"/>
                  <a:pt x="27163" y="30147"/>
                </a:cubicBezTo>
                <a:close/>
                <a:moveTo>
                  <a:pt x="24113" y="29425"/>
                </a:moveTo>
                <a:cubicBezTo>
                  <a:pt x="24033" y="29425"/>
                  <a:pt x="23943" y="29445"/>
                  <a:pt x="23843" y="29493"/>
                </a:cubicBezTo>
                <a:cubicBezTo>
                  <a:pt x="23859" y="29621"/>
                  <a:pt x="23843" y="29780"/>
                  <a:pt x="23859" y="29924"/>
                </a:cubicBezTo>
                <a:cubicBezTo>
                  <a:pt x="23875" y="30036"/>
                  <a:pt x="23923" y="30131"/>
                  <a:pt x="24019" y="30195"/>
                </a:cubicBezTo>
                <a:cubicBezTo>
                  <a:pt x="24210" y="30195"/>
                  <a:pt x="24338" y="30131"/>
                  <a:pt x="24402" y="30051"/>
                </a:cubicBezTo>
                <a:cubicBezTo>
                  <a:pt x="24402" y="30036"/>
                  <a:pt x="24386" y="30036"/>
                  <a:pt x="24370" y="30036"/>
                </a:cubicBezTo>
                <a:lnTo>
                  <a:pt x="24370" y="30036"/>
                </a:lnTo>
                <a:cubicBezTo>
                  <a:pt x="24386" y="30036"/>
                  <a:pt x="24402" y="30036"/>
                  <a:pt x="24418" y="30051"/>
                </a:cubicBezTo>
                <a:cubicBezTo>
                  <a:pt x="24450" y="30004"/>
                  <a:pt x="24466" y="29956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cubicBezTo>
                  <a:pt x="24496" y="29836"/>
                  <a:pt x="24498" y="29763"/>
                  <a:pt x="24474" y="29691"/>
                </a:cubicBezTo>
                <a:lnTo>
                  <a:pt x="24474" y="29691"/>
                </a:lnTo>
                <a:cubicBezTo>
                  <a:pt x="24349" y="29801"/>
                  <a:pt x="24224" y="29910"/>
                  <a:pt x="24115" y="30004"/>
                </a:cubicBezTo>
                <a:cubicBezTo>
                  <a:pt x="24111" y="30003"/>
                  <a:pt x="24107" y="30001"/>
                  <a:pt x="24103" y="30000"/>
                </a:cubicBezTo>
                <a:lnTo>
                  <a:pt x="24103" y="30000"/>
                </a:lnTo>
                <a:cubicBezTo>
                  <a:pt x="24102" y="30001"/>
                  <a:pt x="24100" y="30003"/>
                  <a:pt x="24099" y="30004"/>
                </a:cubicBezTo>
                <a:cubicBezTo>
                  <a:pt x="24004" y="29972"/>
                  <a:pt x="23940" y="29940"/>
                  <a:pt x="23861" y="29924"/>
                </a:cubicBezTo>
                <a:lnTo>
                  <a:pt x="23861" y="29924"/>
                </a:lnTo>
                <a:cubicBezTo>
                  <a:pt x="23937" y="29940"/>
                  <a:pt x="23999" y="29970"/>
                  <a:pt x="24103" y="30000"/>
                </a:cubicBezTo>
                <a:lnTo>
                  <a:pt x="24103" y="30000"/>
                </a:lnTo>
                <a:cubicBezTo>
                  <a:pt x="24229" y="29905"/>
                  <a:pt x="24340" y="29795"/>
                  <a:pt x="24466" y="29668"/>
                </a:cubicBezTo>
                <a:cubicBezTo>
                  <a:pt x="24469" y="29676"/>
                  <a:pt x="24472" y="29684"/>
                  <a:pt x="24474" y="29691"/>
                </a:cubicBezTo>
                <a:lnTo>
                  <a:pt x="24474" y="29691"/>
                </a:lnTo>
                <a:cubicBezTo>
                  <a:pt x="24477" y="29689"/>
                  <a:pt x="24479" y="29687"/>
                  <a:pt x="24482" y="29684"/>
                </a:cubicBezTo>
                <a:cubicBezTo>
                  <a:pt x="24426" y="29539"/>
                  <a:pt x="24299" y="29425"/>
                  <a:pt x="24113" y="29425"/>
                </a:cubicBezTo>
                <a:close/>
                <a:moveTo>
                  <a:pt x="27099" y="30179"/>
                </a:moveTo>
                <a:cubicBezTo>
                  <a:pt x="27099" y="30195"/>
                  <a:pt x="27083" y="30195"/>
                  <a:pt x="27067" y="30211"/>
                </a:cubicBezTo>
                <a:cubicBezTo>
                  <a:pt x="27083" y="30195"/>
                  <a:pt x="27083" y="30195"/>
                  <a:pt x="27099" y="30179"/>
                </a:cubicBezTo>
                <a:close/>
                <a:moveTo>
                  <a:pt x="27067" y="30211"/>
                </a:moveTo>
                <a:lnTo>
                  <a:pt x="27067" y="30211"/>
                </a:lnTo>
                <a:cubicBezTo>
                  <a:pt x="26940" y="30211"/>
                  <a:pt x="26934" y="30334"/>
                  <a:pt x="26872" y="30399"/>
                </a:cubicBezTo>
                <a:lnTo>
                  <a:pt x="26872" y="30399"/>
                </a:lnTo>
                <a:cubicBezTo>
                  <a:pt x="26925" y="30325"/>
                  <a:pt x="26944" y="30211"/>
                  <a:pt x="27067" y="30211"/>
                </a:cubicBezTo>
                <a:close/>
                <a:moveTo>
                  <a:pt x="13977" y="30487"/>
                </a:moveTo>
                <a:cubicBezTo>
                  <a:pt x="13978" y="30487"/>
                  <a:pt x="13980" y="30487"/>
                  <a:pt x="13981" y="30487"/>
                </a:cubicBezTo>
                <a:lnTo>
                  <a:pt x="13981" y="30487"/>
                </a:lnTo>
                <a:cubicBezTo>
                  <a:pt x="13939" y="30489"/>
                  <a:pt x="13898" y="30514"/>
                  <a:pt x="13869" y="30562"/>
                </a:cubicBezTo>
                <a:cubicBezTo>
                  <a:pt x="13899" y="30512"/>
                  <a:pt x="13935" y="30487"/>
                  <a:pt x="13977" y="30487"/>
                </a:cubicBezTo>
                <a:close/>
                <a:moveTo>
                  <a:pt x="21226" y="30642"/>
                </a:moveTo>
                <a:cubicBezTo>
                  <a:pt x="21258" y="30642"/>
                  <a:pt x="21274" y="30658"/>
                  <a:pt x="21306" y="30674"/>
                </a:cubicBezTo>
                <a:lnTo>
                  <a:pt x="21226" y="30642"/>
                </a:lnTo>
                <a:close/>
                <a:moveTo>
                  <a:pt x="26892" y="30690"/>
                </a:moveTo>
                <a:lnTo>
                  <a:pt x="26923" y="30706"/>
                </a:lnTo>
                <a:cubicBezTo>
                  <a:pt x="26922" y="30710"/>
                  <a:pt x="26920" y="30713"/>
                  <a:pt x="26918" y="30716"/>
                </a:cubicBezTo>
                <a:lnTo>
                  <a:pt x="26918" y="30716"/>
                </a:lnTo>
                <a:lnTo>
                  <a:pt x="26892" y="30690"/>
                </a:lnTo>
                <a:close/>
                <a:moveTo>
                  <a:pt x="12847" y="30722"/>
                </a:moveTo>
                <a:cubicBezTo>
                  <a:pt x="12773" y="30722"/>
                  <a:pt x="12699" y="30736"/>
                  <a:pt x="12625" y="30738"/>
                </a:cubicBezTo>
                <a:lnTo>
                  <a:pt x="12625" y="30738"/>
                </a:lnTo>
                <a:cubicBezTo>
                  <a:pt x="12689" y="30722"/>
                  <a:pt x="12768" y="30722"/>
                  <a:pt x="12847" y="30722"/>
                </a:cubicBezTo>
                <a:close/>
                <a:moveTo>
                  <a:pt x="21306" y="30498"/>
                </a:moveTo>
                <a:cubicBezTo>
                  <a:pt x="21226" y="30498"/>
                  <a:pt x="21162" y="30498"/>
                  <a:pt x="21098" y="30530"/>
                </a:cubicBezTo>
                <a:cubicBezTo>
                  <a:pt x="21098" y="30530"/>
                  <a:pt x="21098" y="30530"/>
                  <a:pt x="21098" y="30530"/>
                </a:cubicBezTo>
                <a:lnTo>
                  <a:pt x="21098" y="30530"/>
                </a:lnTo>
                <a:cubicBezTo>
                  <a:pt x="21050" y="30546"/>
                  <a:pt x="21003" y="30578"/>
                  <a:pt x="20971" y="30610"/>
                </a:cubicBezTo>
                <a:cubicBezTo>
                  <a:pt x="20955" y="30626"/>
                  <a:pt x="20939" y="30658"/>
                  <a:pt x="20939" y="30690"/>
                </a:cubicBezTo>
                <a:cubicBezTo>
                  <a:pt x="20944" y="30824"/>
                  <a:pt x="21020" y="30871"/>
                  <a:pt x="21119" y="30871"/>
                </a:cubicBezTo>
                <a:cubicBezTo>
                  <a:pt x="21317" y="30871"/>
                  <a:pt x="21609" y="30684"/>
                  <a:pt x="21641" y="30610"/>
                </a:cubicBezTo>
                <a:cubicBezTo>
                  <a:pt x="21609" y="30546"/>
                  <a:pt x="21513" y="30514"/>
                  <a:pt x="21386" y="30498"/>
                </a:cubicBezTo>
                <a:lnTo>
                  <a:pt x="21386" y="30498"/>
                </a:lnTo>
                <a:cubicBezTo>
                  <a:pt x="21386" y="30498"/>
                  <a:pt x="21386" y="30498"/>
                  <a:pt x="21386" y="30498"/>
                </a:cubicBezTo>
                <a:close/>
                <a:moveTo>
                  <a:pt x="13867" y="30566"/>
                </a:moveTo>
                <a:cubicBezTo>
                  <a:pt x="13787" y="30723"/>
                  <a:pt x="13676" y="30802"/>
                  <a:pt x="13518" y="30834"/>
                </a:cubicBezTo>
                <a:cubicBezTo>
                  <a:pt x="13509" y="30859"/>
                  <a:pt x="13504" y="30883"/>
                  <a:pt x="13504" y="30903"/>
                </a:cubicBezTo>
                <a:lnTo>
                  <a:pt x="13504" y="30903"/>
                </a:lnTo>
                <a:cubicBezTo>
                  <a:pt x="13503" y="30879"/>
                  <a:pt x="13508" y="30850"/>
                  <a:pt x="13518" y="30818"/>
                </a:cubicBezTo>
                <a:cubicBezTo>
                  <a:pt x="13676" y="30802"/>
                  <a:pt x="13787" y="30723"/>
                  <a:pt x="13867" y="30566"/>
                </a:cubicBezTo>
                <a:close/>
                <a:moveTo>
                  <a:pt x="12847" y="30722"/>
                </a:moveTo>
                <a:lnTo>
                  <a:pt x="12847" y="30722"/>
                </a:lnTo>
                <a:cubicBezTo>
                  <a:pt x="12808" y="30808"/>
                  <a:pt x="12754" y="30871"/>
                  <a:pt x="12686" y="30915"/>
                </a:cubicBezTo>
                <a:lnTo>
                  <a:pt x="12686" y="30915"/>
                </a:lnTo>
                <a:cubicBezTo>
                  <a:pt x="12749" y="30871"/>
                  <a:pt x="12803" y="30810"/>
                  <a:pt x="12847" y="30722"/>
                </a:cubicBezTo>
                <a:close/>
                <a:moveTo>
                  <a:pt x="27083" y="30147"/>
                </a:moveTo>
                <a:cubicBezTo>
                  <a:pt x="26923" y="30179"/>
                  <a:pt x="26812" y="30291"/>
                  <a:pt x="26764" y="30450"/>
                </a:cubicBezTo>
                <a:cubicBezTo>
                  <a:pt x="26716" y="30578"/>
                  <a:pt x="26732" y="30722"/>
                  <a:pt x="26780" y="30849"/>
                </a:cubicBezTo>
                <a:cubicBezTo>
                  <a:pt x="26780" y="30849"/>
                  <a:pt x="26780" y="30849"/>
                  <a:pt x="26780" y="30834"/>
                </a:cubicBezTo>
                <a:cubicBezTo>
                  <a:pt x="26812" y="30818"/>
                  <a:pt x="26828" y="30802"/>
                  <a:pt x="26860" y="30770"/>
                </a:cubicBezTo>
                <a:lnTo>
                  <a:pt x="26876" y="30786"/>
                </a:lnTo>
                <a:cubicBezTo>
                  <a:pt x="26876" y="30858"/>
                  <a:pt x="26876" y="30918"/>
                  <a:pt x="26876" y="30977"/>
                </a:cubicBezTo>
                <a:cubicBezTo>
                  <a:pt x="26876" y="30977"/>
                  <a:pt x="26892" y="30977"/>
                  <a:pt x="26908" y="30993"/>
                </a:cubicBezTo>
                <a:cubicBezTo>
                  <a:pt x="26892" y="30993"/>
                  <a:pt x="26876" y="30977"/>
                  <a:pt x="26860" y="30977"/>
                </a:cubicBezTo>
                <a:cubicBezTo>
                  <a:pt x="26860" y="30913"/>
                  <a:pt x="26860" y="30849"/>
                  <a:pt x="26860" y="30786"/>
                </a:cubicBezTo>
                <a:cubicBezTo>
                  <a:pt x="26828" y="30802"/>
                  <a:pt x="26812" y="30818"/>
                  <a:pt x="26780" y="30849"/>
                </a:cubicBezTo>
                <a:lnTo>
                  <a:pt x="26764" y="30865"/>
                </a:lnTo>
                <a:cubicBezTo>
                  <a:pt x="26796" y="30961"/>
                  <a:pt x="26860" y="31057"/>
                  <a:pt x="26939" y="31137"/>
                </a:cubicBezTo>
                <a:cubicBezTo>
                  <a:pt x="26947" y="31137"/>
                  <a:pt x="26955" y="31137"/>
                  <a:pt x="26963" y="31137"/>
                </a:cubicBezTo>
                <a:cubicBezTo>
                  <a:pt x="27580" y="31137"/>
                  <a:pt x="27685" y="30510"/>
                  <a:pt x="27322" y="30179"/>
                </a:cubicBezTo>
                <a:cubicBezTo>
                  <a:pt x="27275" y="30163"/>
                  <a:pt x="27227" y="30147"/>
                  <a:pt x="27163" y="30147"/>
                </a:cubicBezTo>
                <a:close/>
                <a:moveTo>
                  <a:pt x="13805" y="29892"/>
                </a:moveTo>
                <a:cubicBezTo>
                  <a:pt x="13725" y="29924"/>
                  <a:pt x="13661" y="29956"/>
                  <a:pt x="13582" y="29988"/>
                </a:cubicBezTo>
                <a:cubicBezTo>
                  <a:pt x="13222" y="30128"/>
                  <a:pt x="12955" y="30330"/>
                  <a:pt x="12749" y="30578"/>
                </a:cubicBezTo>
                <a:lnTo>
                  <a:pt x="12736" y="30578"/>
                </a:lnTo>
                <a:cubicBezTo>
                  <a:pt x="12704" y="30626"/>
                  <a:pt x="12656" y="30690"/>
                  <a:pt x="12624" y="30738"/>
                </a:cubicBezTo>
                <a:lnTo>
                  <a:pt x="12624" y="30738"/>
                </a:lnTo>
                <a:cubicBezTo>
                  <a:pt x="12619" y="30738"/>
                  <a:pt x="12613" y="30738"/>
                  <a:pt x="12608" y="30738"/>
                </a:cubicBezTo>
                <a:cubicBezTo>
                  <a:pt x="12548" y="30813"/>
                  <a:pt x="12488" y="30902"/>
                  <a:pt x="12441" y="30992"/>
                </a:cubicBezTo>
                <a:lnTo>
                  <a:pt x="12441" y="30992"/>
                </a:lnTo>
                <a:cubicBezTo>
                  <a:pt x="12438" y="30993"/>
                  <a:pt x="12435" y="30993"/>
                  <a:pt x="12433" y="30993"/>
                </a:cubicBezTo>
                <a:cubicBezTo>
                  <a:pt x="12417" y="31025"/>
                  <a:pt x="12401" y="31057"/>
                  <a:pt x="12385" y="31089"/>
                </a:cubicBezTo>
                <a:cubicBezTo>
                  <a:pt x="12353" y="31153"/>
                  <a:pt x="12321" y="31201"/>
                  <a:pt x="12289" y="31264"/>
                </a:cubicBezTo>
                <a:cubicBezTo>
                  <a:pt x="12321" y="31296"/>
                  <a:pt x="12337" y="31328"/>
                  <a:pt x="12369" y="31360"/>
                </a:cubicBezTo>
                <a:cubicBezTo>
                  <a:pt x="12401" y="31392"/>
                  <a:pt x="12433" y="31408"/>
                  <a:pt x="12480" y="31424"/>
                </a:cubicBezTo>
                <a:cubicBezTo>
                  <a:pt x="12512" y="31440"/>
                  <a:pt x="12560" y="31456"/>
                  <a:pt x="12576" y="31472"/>
                </a:cubicBezTo>
                <a:cubicBezTo>
                  <a:pt x="12624" y="31488"/>
                  <a:pt x="12672" y="31504"/>
                  <a:pt x="12720" y="31504"/>
                </a:cubicBezTo>
                <a:cubicBezTo>
                  <a:pt x="12784" y="31472"/>
                  <a:pt x="12831" y="31440"/>
                  <a:pt x="12895" y="31424"/>
                </a:cubicBezTo>
                <a:lnTo>
                  <a:pt x="12895" y="31424"/>
                </a:lnTo>
                <a:cubicBezTo>
                  <a:pt x="12847" y="31440"/>
                  <a:pt x="12784" y="31472"/>
                  <a:pt x="12720" y="31504"/>
                </a:cubicBezTo>
                <a:cubicBezTo>
                  <a:pt x="12816" y="31504"/>
                  <a:pt x="12895" y="31488"/>
                  <a:pt x="12975" y="31472"/>
                </a:cubicBezTo>
                <a:cubicBezTo>
                  <a:pt x="13119" y="31440"/>
                  <a:pt x="13262" y="31376"/>
                  <a:pt x="13390" y="31296"/>
                </a:cubicBezTo>
                <a:cubicBezTo>
                  <a:pt x="13358" y="31265"/>
                  <a:pt x="13311" y="31249"/>
                  <a:pt x="13263" y="31233"/>
                </a:cubicBezTo>
                <a:lnTo>
                  <a:pt x="13263" y="31233"/>
                </a:lnTo>
                <a:cubicBezTo>
                  <a:pt x="13311" y="31249"/>
                  <a:pt x="13358" y="31265"/>
                  <a:pt x="13406" y="31296"/>
                </a:cubicBezTo>
                <a:cubicBezTo>
                  <a:pt x="13550" y="31185"/>
                  <a:pt x="13693" y="31057"/>
                  <a:pt x="13805" y="30929"/>
                </a:cubicBezTo>
                <a:cubicBezTo>
                  <a:pt x="13821" y="30913"/>
                  <a:pt x="13853" y="30881"/>
                  <a:pt x="13869" y="30865"/>
                </a:cubicBezTo>
                <a:cubicBezTo>
                  <a:pt x="13885" y="30834"/>
                  <a:pt x="13917" y="30818"/>
                  <a:pt x="13933" y="30786"/>
                </a:cubicBezTo>
                <a:cubicBezTo>
                  <a:pt x="13981" y="30690"/>
                  <a:pt x="14028" y="30594"/>
                  <a:pt x="14060" y="30514"/>
                </a:cubicBezTo>
                <a:cubicBezTo>
                  <a:pt x="14124" y="30275"/>
                  <a:pt x="14060" y="30051"/>
                  <a:pt x="13805" y="29892"/>
                </a:cubicBezTo>
                <a:close/>
                <a:moveTo>
                  <a:pt x="26301" y="30993"/>
                </a:moveTo>
                <a:cubicBezTo>
                  <a:pt x="26269" y="30993"/>
                  <a:pt x="26253" y="31009"/>
                  <a:pt x="26237" y="31009"/>
                </a:cubicBezTo>
                <a:cubicBezTo>
                  <a:pt x="26189" y="31041"/>
                  <a:pt x="26141" y="31073"/>
                  <a:pt x="26110" y="31105"/>
                </a:cubicBezTo>
                <a:cubicBezTo>
                  <a:pt x="26110" y="31105"/>
                  <a:pt x="26110" y="31105"/>
                  <a:pt x="26110" y="31105"/>
                </a:cubicBezTo>
                <a:lnTo>
                  <a:pt x="26110" y="31105"/>
                </a:lnTo>
                <a:lnTo>
                  <a:pt x="26062" y="31169"/>
                </a:lnTo>
                <a:cubicBezTo>
                  <a:pt x="26062" y="31185"/>
                  <a:pt x="26046" y="31201"/>
                  <a:pt x="26046" y="31232"/>
                </a:cubicBezTo>
                <a:lnTo>
                  <a:pt x="26030" y="31232"/>
                </a:lnTo>
                <a:cubicBezTo>
                  <a:pt x="26030" y="31232"/>
                  <a:pt x="26030" y="31232"/>
                  <a:pt x="26030" y="31248"/>
                </a:cubicBezTo>
                <a:cubicBezTo>
                  <a:pt x="25998" y="31408"/>
                  <a:pt x="26062" y="31616"/>
                  <a:pt x="26173" y="31775"/>
                </a:cubicBezTo>
                <a:cubicBezTo>
                  <a:pt x="26237" y="31759"/>
                  <a:pt x="26301" y="31727"/>
                  <a:pt x="26365" y="31711"/>
                </a:cubicBezTo>
                <a:cubicBezTo>
                  <a:pt x="26397" y="31711"/>
                  <a:pt x="26429" y="31695"/>
                  <a:pt x="26477" y="31695"/>
                </a:cubicBezTo>
                <a:cubicBezTo>
                  <a:pt x="26477" y="31679"/>
                  <a:pt x="26477" y="31663"/>
                  <a:pt x="26493" y="31647"/>
                </a:cubicBezTo>
                <a:cubicBezTo>
                  <a:pt x="26509" y="31584"/>
                  <a:pt x="26509" y="31520"/>
                  <a:pt x="26509" y="31440"/>
                </a:cubicBezTo>
                <a:cubicBezTo>
                  <a:pt x="26502" y="31412"/>
                  <a:pt x="26494" y="31387"/>
                  <a:pt x="26489" y="31362"/>
                </a:cubicBezTo>
                <a:lnTo>
                  <a:pt x="26489" y="31362"/>
                </a:lnTo>
                <a:cubicBezTo>
                  <a:pt x="26495" y="31387"/>
                  <a:pt x="26502" y="31414"/>
                  <a:pt x="26509" y="31440"/>
                </a:cubicBezTo>
                <a:cubicBezTo>
                  <a:pt x="26497" y="31392"/>
                  <a:pt x="26494" y="31353"/>
                  <a:pt x="26479" y="31310"/>
                </a:cubicBezTo>
                <a:lnTo>
                  <a:pt x="26479" y="31310"/>
                </a:lnTo>
                <a:cubicBezTo>
                  <a:pt x="26482" y="31328"/>
                  <a:pt x="26485" y="31345"/>
                  <a:pt x="26489" y="31362"/>
                </a:cubicBezTo>
                <a:lnTo>
                  <a:pt x="26489" y="31362"/>
                </a:lnTo>
                <a:cubicBezTo>
                  <a:pt x="26479" y="31326"/>
                  <a:pt x="26470" y="31293"/>
                  <a:pt x="26461" y="31264"/>
                </a:cubicBezTo>
                <a:lnTo>
                  <a:pt x="26461" y="31264"/>
                </a:lnTo>
                <a:cubicBezTo>
                  <a:pt x="26469" y="31280"/>
                  <a:pt x="26475" y="31295"/>
                  <a:pt x="26479" y="31310"/>
                </a:cubicBezTo>
                <a:lnTo>
                  <a:pt x="26479" y="31310"/>
                </a:lnTo>
                <a:cubicBezTo>
                  <a:pt x="26478" y="31295"/>
                  <a:pt x="26477" y="31280"/>
                  <a:pt x="26477" y="31264"/>
                </a:cubicBezTo>
                <a:lnTo>
                  <a:pt x="26461" y="31264"/>
                </a:lnTo>
                <a:cubicBezTo>
                  <a:pt x="26445" y="31169"/>
                  <a:pt x="26397" y="31089"/>
                  <a:pt x="26349" y="31025"/>
                </a:cubicBezTo>
                <a:cubicBezTo>
                  <a:pt x="26333" y="31009"/>
                  <a:pt x="26317" y="30993"/>
                  <a:pt x="26301" y="30993"/>
                </a:cubicBezTo>
                <a:close/>
                <a:moveTo>
                  <a:pt x="1931" y="31743"/>
                </a:moveTo>
                <a:cubicBezTo>
                  <a:pt x="2011" y="31775"/>
                  <a:pt x="2091" y="31807"/>
                  <a:pt x="2187" y="31839"/>
                </a:cubicBezTo>
                <a:lnTo>
                  <a:pt x="2203" y="31839"/>
                </a:lnTo>
                <a:cubicBezTo>
                  <a:pt x="2107" y="31807"/>
                  <a:pt x="2011" y="31775"/>
                  <a:pt x="1931" y="31743"/>
                </a:cubicBezTo>
                <a:close/>
                <a:moveTo>
                  <a:pt x="17457" y="31399"/>
                </a:moveTo>
                <a:cubicBezTo>
                  <a:pt x="17357" y="31399"/>
                  <a:pt x="17242" y="31425"/>
                  <a:pt x="17109" y="31488"/>
                </a:cubicBezTo>
                <a:cubicBezTo>
                  <a:pt x="17140" y="31695"/>
                  <a:pt x="17252" y="31839"/>
                  <a:pt x="17396" y="31919"/>
                </a:cubicBezTo>
                <a:cubicBezTo>
                  <a:pt x="17530" y="31999"/>
                  <a:pt x="17686" y="32034"/>
                  <a:pt x="17827" y="32034"/>
                </a:cubicBezTo>
                <a:cubicBezTo>
                  <a:pt x="17854" y="32034"/>
                  <a:pt x="17881" y="32033"/>
                  <a:pt x="17907" y="32030"/>
                </a:cubicBezTo>
                <a:cubicBezTo>
                  <a:pt x="18018" y="32030"/>
                  <a:pt x="18098" y="31999"/>
                  <a:pt x="18162" y="31967"/>
                </a:cubicBezTo>
                <a:lnTo>
                  <a:pt x="18098" y="31887"/>
                </a:lnTo>
                <a:cubicBezTo>
                  <a:pt x="18002" y="31743"/>
                  <a:pt x="17907" y="31600"/>
                  <a:pt x="17779" y="31504"/>
                </a:cubicBezTo>
                <a:cubicBezTo>
                  <a:pt x="17689" y="31441"/>
                  <a:pt x="17585" y="31399"/>
                  <a:pt x="17457" y="31399"/>
                </a:cubicBezTo>
                <a:close/>
                <a:moveTo>
                  <a:pt x="2187" y="31839"/>
                </a:moveTo>
                <a:cubicBezTo>
                  <a:pt x="2187" y="31855"/>
                  <a:pt x="2187" y="31855"/>
                  <a:pt x="2187" y="31871"/>
                </a:cubicBezTo>
                <a:cubicBezTo>
                  <a:pt x="2330" y="31999"/>
                  <a:pt x="2474" y="32158"/>
                  <a:pt x="2634" y="32270"/>
                </a:cubicBezTo>
                <a:cubicBezTo>
                  <a:pt x="2458" y="32142"/>
                  <a:pt x="2314" y="31983"/>
                  <a:pt x="2187" y="31839"/>
                </a:cubicBezTo>
                <a:close/>
                <a:moveTo>
                  <a:pt x="17118" y="32458"/>
                </a:moveTo>
                <a:cubicBezTo>
                  <a:pt x="16999" y="32458"/>
                  <a:pt x="16867" y="32519"/>
                  <a:pt x="16773" y="32653"/>
                </a:cubicBezTo>
                <a:cubicBezTo>
                  <a:pt x="16821" y="32765"/>
                  <a:pt x="16885" y="32860"/>
                  <a:pt x="16965" y="32908"/>
                </a:cubicBezTo>
                <a:cubicBezTo>
                  <a:pt x="17011" y="32936"/>
                  <a:pt x="17068" y="32953"/>
                  <a:pt x="17136" y="32953"/>
                </a:cubicBezTo>
                <a:cubicBezTo>
                  <a:pt x="17185" y="32953"/>
                  <a:pt x="17240" y="32944"/>
                  <a:pt x="17300" y="32924"/>
                </a:cubicBezTo>
                <a:lnTo>
                  <a:pt x="17364" y="32924"/>
                </a:lnTo>
                <a:cubicBezTo>
                  <a:pt x="17364" y="32908"/>
                  <a:pt x="17364" y="32908"/>
                  <a:pt x="17364" y="32908"/>
                </a:cubicBezTo>
                <a:cubicBezTo>
                  <a:pt x="17380" y="32860"/>
                  <a:pt x="17396" y="32812"/>
                  <a:pt x="17396" y="32781"/>
                </a:cubicBezTo>
                <a:cubicBezTo>
                  <a:pt x="17424" y="32576"/>
                  <a:pt x="17284" y="32458"/>
                  <a:pt x="17118" y="32458"/>
                </a:cubicBezTo>
                <a:close/>
                <a:moveTo>
                  <a:pt x="31425" y="32751"/>
                </a:moveTo>
                <a:cubicBezTo>
                  <a:pt x="31368" y="32751"/>
                  <a:pt x="31294" y="32765"/>
                  <a:pt x="31201" y="32796"/>
                </a:cubicBezTo>
                <a:cubicBezTo>
                  <a:pt x="31232" y="32988"/>
                  <a:pt x="31296" y="33132"/>
                  <a:pt x="31424" y="33148"/>
                </a:cubicBezTo>
                <a:lnTo>
                  <a:pt x="31472" y="33148"/>
                </a:lnTo>
                <a:cubicBezTo>
                  <a:pt x="31504" y="33148"/>
                  <a:pt x="31552" y="33132"/>
                  <a:pt x="31584" y="33116"/>
                </a:cubicBezTo>
                <a:cubicBezTo>
                  <a:pt x="31584" y="33116"/>
                  <a:pt x="31584" y="33108"/>
                  <a:pt x="31584" y="33098"/>
                </a:cubicBezTo>
                <a:lnTo>
                  <a:pt x="31584" y="33098"/>
                </a:lnTo>
                <a:cubicBezTo>
                  <a:pt x="31589" y="33093"/>
                  <a:pt x="31595" y="33089"/>
                  <a:pt x="31600" y="33084"/>
                </a:cubicBezTo>
                <a:cubicBezTo>
                  <a:pt x="31600" y="32988"/>
                  <a:pt x="31600" y="32908"/>
                  <a:pt x="31584" y="32844"/>
                </a:cubicBezTo>
                <a:cubicBezTo>
                  <a:pt x="31564" y="32786"/>
                  <a:pt x="31515" y="32751"/>
                  <a:pt x="31425" y="32751"/>
                </a:cubicBezTo>
                <a:close/>
                <a:moveTo>
                  <a:pt x="30610" y="33275"/>
                </a:moveTo>
                <a:lnTo>
                  <a:pt x="30610" y="33275"/>
                </a:lnTo>
                <a:cubicBezTo>
                  <a:pt x="30674" y="33307"/>
                  <a:pt x="30722" y="33339"/>
                  <a:pt x="30770" y="33371"/>
                </a:cubicBezTo>
                <a:cubicBezTo>
                  <a:pt x="30722" y="33339"/>
                  <a:pt x="30658" y="33307"/>
                  <a:pt x="30610" y="33275"/>
                </a:cubicBezTo>
                <a:close/>
                <a:moveTo>
                  <a:pt x="25120" y="32908"/>
                </a:moveTo>
                <a:lnTo>
                  <a:pt x="25120" y="32908"/>
                </a:lnTo>
                <a:cubicBezTo>
                  <a:pt x="24801" y="33052"/>
                  <a:pt x="24370" y="33132"/>
                  <a:pt x="24562" y="33578"/>
                </a:cubicBezTo>
                <a:cubicBezTo>
                  <a:pt x="25008" y="33515"/>
                  <a:pt x="25184" y="33291"/>
                  <a:pt x="25120" y="32908"/>
                </a:cubicBezTo>
                <a:close/>
                <a:moveTo>
                  <a:pt x="30690" y="33483"/>
                </a:moveTo>
                <a:cubicBezTo>
                  <a:pt x="30594" y="33578"/>
                  <a:pt x="30435" y="33594"/>
                  <a:pt x="30307" y="33642"/>
                </a:cubicBezTo>
                <a:cubicBezTo>
                  <a:pt x="30435" y="33594"/>
                  <a:pt x="30578" y="33578"/>
                  <a:pt x="30690" y="33483"/>
                </a:cubicBezTo>
                <a:close/>
                <a:moveTo>
                  <a:pt x="30610" y="33275"/>
                </a:moveTo>
                <a:cubicBezTo>
                  <a:pt x="30403" y="33291"/>
                  <a:pt x="30163" y="33451"/>
                  <a:pt x="30163" y="33610"/>
                </a:cubicBezTo>
                <a:cubicBezTo>
                  <a:pt x="30179" y="33738"/>
                  <a:pt x="30259" y="33802"/>
                  <a:pt x="30387" y="33818"/>
                </a:cubicBezTo>
                <a:cubicBezTo>
                  <a:pt x="30419" y="33824"/>
                  <a:pt x="30452" y="33827"/>
                  <a:pt x="30487" y="33827"/>
                </a:cubicBezTo>
                <a:cubicBezTo>
                  <a:pt x="30624" y="33827"/>
                  <a:pt x="30770" y="33776"/>
                  <a:pt x="30833" y="33674"/>
                </a:cubicBezTo>
                <a:cubicBezTo>
                  <a:pt x="30849" y="33626"/>
                  <a:pt x="30865" y="33578"/>
                  <a:pt x="30865" y="33531"/>
                </a:cubicBezTo>
                <a:cubicBezTo>
                  <a:pt x="30849" y="33435"/>
                  <a:pt x="30833" y="33387"/>
                  <a:pt x="30786" y="33355"/>
                </a:cubicBezTo>
                <a:cubicBezTo>
                  <a:pt x="30738" y="33307"/>
                  <a:pt x="30674" y="33275"/>
                  <a:pt x="30610" y="33275"/>
                </a:cubicBezTo>
                <a:close/>
                <a:moveTo>
                  <a:pt x="21593" y="34201"/>
                </a:moveTo>
                <a:lnTo>
                  <a:pt x="21593" y="34201"/>
                </a:lnTo>
                <a:cubicBezTo>
                  <a:pt x="21625" y="34217"/>
                  <a:pt x="21641" y="34217"/>
                  <a:pt x="21657" y="34249"/>
                </a:cubicBezTo>
                <a:cubicBezTo>
                  <a:pt x="21625" y="34217"/>
                  <a:pt x="21609" y="34217"/>
                  <a:pt x="21593" y="34201"/>
                </a:cubicBezTo>
                <a:close/>
                <a:moveTo>
                  <a:pt x="21764" y="34102"/>
                </a:moveTo>
                <a:cubicBezTo>
                  <a:pt x="21688" y="34102"/>
                  <a:pt x="21635" y="34145"/>
                  <a:pt x="21593" y="34201"/>
                </a:cubicBezTo>
                <a:cubicBezTo>
                  <a:pt x="21545" y="34265"/>
                  <a:pt x="21545" y="34360"/>
                  <a:pt x="21577" y="34440"/>
                </a:cubicBezTo>
                <a:cubicBezTo>
                  <a:pt x="21597" y="34511"/>
                  <a:pt x="21650" y="34570"/>
                  <a:pt x="21731" y="34570"/>
                </a:cubicBezTo>
                <a:cubicBezTo>
                  <a:pt x="21777" y="34570"/>
                  <a:pt x="21832" y="34551"/>
                  <a:pt x="21896" y="34504"/>
                </a:cubicBezTo>
                <a:cubicBezTo>
                  <a:pt x="21880" y="34456"/>
                  <a:pt x="21880" y="34424"/>
                  <a:pt x="21864" y="34376"/>
                </a:cubicBezTo>
                <a:cubicBezTo>
                  <a:pt x="21848" y="34329"/>
                  <a:pt x="21832" y="34265"/>
                  <a:pt x="21832" y="34217"/>
                </a:cubicBezTo>
                <a:cubicBezTo>
                  <a:pt x="21832" y="34217"/>
                  <a:pt x="21832" y="34201"/>
                  <a:pt x="21817" y="34201"/>
                </a:cubicBezTo>
                <a:cubicBezTo>
                  <a:pt x="21817" y="34169"/>
                  <a:pt x="21801" y="34137"/>
                  <a:pt x="21801" y="34105"/>
                </a:cubicBezTo>
                <a:cubicBezTo>
                  <a:pt x="21788" y="34103"/>
                  <a:pt x="21776" y="34102"/>
                  <a:pt x="21764" y="34102"/>
                </a:cubicBezTo>
                <a:close/>
                <a:moveTo>
                  <a:pt x="9975" y="34972"/>
                </a:moveTo>
                <a:lnTo>
                  <a:pt x="9975" y="34972"/>
                </a:lnTo>
                <a:cubicBezTo>
                  <a:pt x="9975" y="35049"/>
                  <a:pt x="9975" y="35095"/>
                  <a:pt x="10007" y="35127"/>
                </a:cubicBezTo>
                <a:cubicBezTo>
                  <a:pt x="9975" y="35111"/>
                  <a:pt x="9975" y="35049"/>
                  <a:pt x="9975" y="34972"/>
                </a:cubicBezTo>
                <a:close/>
                <a:moveTo>
                  <a:pt x="9783" y="35174"/>
                </a:moveTo>
                <a:cubicBezTo>
                  <a:pt x="9847" y="35238"/>
                  <a:pt x="9927" y="35318"/>
                  <a:pt x="9991" y="35382"/>
                </a:cubicBezTo>
                <a:cubicBezTo>
                  <a:pt x="9991" y="35382"/>
                  <a:pt x="9991" y="35382"/>
                  <a:pt x="9991" y="35382"/>
                </a:cubicBezTo>
                <a:lnTo>
                  <a:pt x="9991" y="35382"/>
                </a:lnTo>
                <a:cubicBezTo>
                  <a:pt x="9975" y="35414"/>
                  <a:pt x="9975" y="35430"/>
                  <a:pt x="9959" y="35462"/>
                </a:cubicBezTo>
                <a:cubicBezTo>
                  <a:pt x="9975" y="35430"/>
                  <a:pt x="9975" y="35414"/>
                  <a:pt x="9975" y="35382"/>
                </a:cubicBezTo>
                <a:cubicBezTo>
                  <a:pt x="9911" y="35318"/>
                  <a:pt x="9847" y="35238"/>
                  <a:pt x="9783" y="35174"/>
                </a:cubicBezTo>
                <a:close/>
                <a:moveTo>
                  <a:pt x="10061" y="34944"/>
                </a:moveTo>
                <a:cubicBezTo>
                  <a:pt x="10028" y="34944"/>
                  <a:pt x="9997" y="34956"/>
                  <a:pt x="9975" y="34967"/>
                </a:cubicBezTo>
                <a:cubicBezTo>
                  <a:pt x="9913" y="34982"/>
                  <a:pt x="9866" y="35013"/>
                  <a:pt x="9834" y="35058"/>
                </a:cubicBezTo>
                <a:lnTo>
                  <a:pt x="9834" y="35058"/>
                </a:lnTo>
                <a:cubicBezTo>
                  <a:pt x="9834" y="35054"/>
                  <a:pt x="9832" y="35051"/>
                  <a:pt x="9831" y="35047"/>
                </a:cubicBezTo>
                <a:lnTo>
                  <a:pt x="9831" y="35047"/>
                </a:lnTo>
                <a:cubicBezTo>
                  <a:pt x="9815" y="35079"/>
                  <a:pt x="9799" y="35111"/>
                  <a:pt x="9783" y="35158"/>
                </a:cubicBezTo>
                <a:cubicBezTo>
                  <a:pt x="9816" y="35136"/>
                  <a:pt x="9834" y="35114"/>
                  <a:pt x="9837" y="35087"/>
                </a:cubicBezTo>
                <a:lnTo>
                  <a:pt x="9837" y="35087"/>
                </a:lnTo>
                <a:cubicBezTo>
                  <a:pt x="9840" y="35117"/>
                  <a:pt x="9822" y="35133"/>
                  <a:pt x="9783" y="35158"/>
                </a:cubicBezTo>
                <a:cubicBezTo>
                  <a:pt x="9783" y="35158"/>
                  <a:pt x="9783" y="35174"/>
                  <a:pt x="9783" y="35174"/>
                </a:cubicBezTo>
                <a:cubicBezTo>
                  <a:pt x="9751" y="35334"/>
                  <a:pt x="9799" y="35526"/>
                  <a:pt x="9863" y="35701"/>
                </a:cubicBezTo>
                <a:cubicBezTo>
                  <a:pt x="9879" y="35733"/>
                  <a:pt x="9895" y="35781"/>
                  <a:pt x="9911" y="35813"/>
                </a:cubicBezTo>
                <a:cubicBezTo>
                  <a:pt x="9943" y="35861"/>
                  <a:pt x="9959" y="35909"/>
                  <a:pt x="9975" y="35956"/>
                </a:cubicBezTo>
                <a:cubicBezTo>
                  <a:pt x="10023" y="36020"/>
                  <a:pt x="10055" y="36084"/>
                  <a:pt x="10086" y="36116"/>
                </a:cubicBezTo>
                <a:lnTo>
                  <a:pt x="10102" y="36116"/>
                </a:lnTo>
                <a:cubicBezTo>
                  <a:pt x="10118" y="36116"/>
                  <a:pt x="10118" y="36100"/>
                  <a:pt x="10134" y="36100"/>
                </a:cubicBezTo>
                <a:cubicBezTo>
                  <a:pt x="10182" y="36068"/>
                  <a:pt x="10230" y="36052"/>
                  <a:pt x="10246" y="36020"/>
                </a:cubicBezTo>
                <a:cubicBezTo>
                  <a:pt x="10055" y="35956"/>
                  <a:pt x="10055" y="35940"/>
                  <a:pt x="10055" y="35765"/>
                </a:cubicBezTo>
                <a:lnTo>
                  <a:pt x="10055" y="35765"/>
                </a:lnTo>
                <a:cubicBezTo>
                  <a:pt x="10055" y="35956"/>
                  <a:pt x="10071" y="35956"/>
                  <a:pt x="10262" y="36020"/>
                </a:cubicBezTo>
                <a:cubicBezTo>
                  <a:pt x="10326" y="35972"/>
                  <a:pt x="10358" y="35909"/>
                  <a:pt x="10358" y="35829"/>
                </a:cubicBezTo>
                <a:cubicBezTo>
                  <a:pt x="10358" y="35797"/>
                  <a:pt x="10358" y="35765"/>
                  <a:pt x="10358" y="35717"/>
                </a:cubicBezTo>
                <a:cubicBezTo>
                  <a:pt x="10326" y="35749"/>
                  <a:pt x="10278" y="35781"/>
                  <a:pt x="10230" y="35813"/>
                </a:cubicBezTo>
                <a:cubicBezTo>
                  <a:pt x="10278" y="35781"/>
                  <a:pt x="10310" y="35749"/>
                  <a:pt x="10342" y="35717"/>
                </a:cubicBezTo>
                <a:cubicBezTo>
                  <a:pt x="10326" y="35621"/>
                  <a:pt x="10278" y="35494"/>
                  <a:pt x="10230" y="35366"/>
                </a:cubicBezTo>
                <a:cubicBezTo>
                  <a:pt x="10198" y="35286"/>
                  <a:pt x="10182" y="35206"/>
                  <a:pt x="10150" y="35127"/>
                </a:cubicBezTo>
                <a:cubicBezTo>
                  <a:pt x="10134" y="35063"/>
                  <a:pt x="10118" y="34999"/>
                  <a:pt x="10102" y="34951"/>
                </a:cubicBezTo>
                <a:cubicBezTo>
                  <a:pt x="10088" y="34946"/>
                  <a:pt x="10074" y="34944"/>
                  <a:pt x="10061" y="34944"/>
                </a:cubicBezTo>
                <a:close/>
                <a:moveTo>
                  <a:pt x="20891" y="36403"/>
                </a:moveTo>
                <a:lnTo>
                  <a:pt x="20891" y="36403"/>
                </a:lnTo>
                <a:cubicBezTo>
                  <a:pt x="20787" y="36455"/>
                  <a:pt x="20731" y="36493"/>
                  <a:pt x="20726" y="36536"/>
                </a:cubicBezTo>
                <a:lnTo>
                  <a:pt x="20726" y="36536"/>
                </a:lnTo>
                <a:cubicBezTo>
                  <a:pt x="20720" y="36493"/>
                  <a:pt x="20777" y="36460"/>
                  <a:pt x="20891" y="36403"/>
                </a:cubicBezTo>
                <a:close/>
                <a:moveTo>
                  <a:pt x="20811" y="36802"/>
                </a:moveTo>
                <a:lnTo>
                  <a:pt x="20811" y="36802"/>
                </a:lnTo>
                <a:cubicBezTo>
                  <a:pt x="20795" y="36834"/>
                  <a:pt x="20779" y="36882"/>
                  <a:pt x="20747" y="36930"/>
                </a:cubicBezTo>
                <a:cubicBezTo>
                  <a:pt x="20779" y="36866"/>
                  <a:pt x="20795" y="36834"/>
                  <a:pt x="20811" y="36802"/>
                </a:cubicBezTo>
                <a:close/>
                <a:moveTo>
                  <a:pt x="44558" y="36946"/>
                </a:moveTo>
                <a:cubicBezTo>
                  <a:pt x="44509" y="37008"/>
                  <a:pt x="44450" y="37031"/>
                  <a:pt x="44366" y="37031"/>
                </a:cubicBezTo>
                <a:cubicBezTo>
                  <a:pt x="44366" y="37031"/>
                  <a:pt x="44366" y="37031"/>
                  <a:pt x="44365" y="37031"/>
                </a:cubicBezTo>
                <a:lnTo>
                  <a:pt x="44365" y="37031"/>
                </a:lnTo>
                <a:cubicBezTo>
                  <a:pt x="44445" y="37031"/>
                  <a:pt x="44497" y="37008"/>
                  <a:pt x="44558" y="36946"/>
                </a:cubicBezTo>
                <a:close/>
                <a:moveTo>
                  <a:pt x="20987" y="36339"/>
                </a:moveTo>
                <a:cubicBezTo>
                  <a:pt x="20891" y="36339"/>
                  <a:pt x="20763" y="36371"/>
                  <a:pt x="20620" y="36435"/>
                </a:cubicBezTo>
                <a:cubicBezTo>
                  <a:pt x="20604" y="36691"/>
                  <a:pt x="20460" y="36850"/>
                  <a:pt x="20604" y="37201"/>
                </a:cubicBezTo>
                <a:cubicBezTo>
                  <a:pt x="20652" y="37217"/>
                  <a:pt x="20683" y="37217"/>
                  <a:pt x="20715" y="37233"/>
                </a:cubicBezTo>
                <a:cubicBezTo>
                  <a:pt x="20776" y="37249"/>
                  <a:pt x="20832" y="37256"/>
                  <a:pt x="20885" y="37256"/>
                </a:cubicBezTo>
                <a:cubicBezTo>
                  <a:pt x="21318" y="37256"/>
                  <a:pt x="21478" y="36771"/>
                  <a:pt x="21322" y="36515"/>
                </a:cubicBezTo>
                <a:cubicBezTo>
                  <a:pt x="21264" y="36415"/>
                  <a:pt x="21169" y="36353"/>
                  <a:pt x="21034" y="36353"/>
                </a:cubicBezTo>
                <a:cubicBezTo>
                  <a:pt x="21019" y="36353"/>
                  <a:pt x="21003" y="36354"/>
                  <a:pt x="20987" y="36355"/>
                </a:cubicBezTo>
                <a:cubicBezTo>
                  <a:pt x="20955" y="36371"/>
                  <a:pt x="20939" y="36387"/>
                  <a:pt x="20891" y="36403"/>
                </a:cubicBezTo>
                <a:cubicBezTo>
                  <a:pt x="20923" y="36387"/>
                  <a:pt x="20955" y="36371"/>
                  <a:pt x="20987" y="36339"/>
                </a:cubicBezTo>
                <a:close/>
                <a:moveTo>
                  <a:pt x="14715" y="36834"/>
                </a:moveTo>
                <a:lnTo>
                  <a:pt x="14715" y="36834"/>
                </a:lnTo>
                <a:cubicBezTo>
                  <a:pt x="14748" y="37174"/>
                  <a:pt x="14997" y="37308"/>
                  <a:pt x="15280" y="37308"/>
                </a:cubicBezTo>
                <a:cubicBezTo>
                  <a:pt x="15541" y="37308"/>
                  <a:pt x="15831" y="37194"/>
                  <a:pt x="16007" y="37026"/>
                </a:cubicBezTo>
                <a:cubicBezTo>
                  <a:pt x="15672" y="36818"/>
                  <a:pt x="15162" y="36882"/>
                  <a:pt x="14715" y="36834"/>
                </a:cubicBezTo>
                <a:close/>
                <a:moveTo>
                  <a:pt x="44415" y="36802"/>
                </a:moveTo>
                <a:cubicBezTo>
                  <a:pt x="44271" y="36834"/>
                  <a:pt x="44175" y="36914"/>
                  <a:pt x="44128" y="36994"/>
                </a:cubicBezTo>
                <a:cubicBezTo>
                  <a:pt x="44112" y="37026"/>
                  <a:pt x="44096" y="37042"/>
                  <a:pt x="44096" y="37074"/>
                </a:cubicBezTo>
                <a:cubicBezTo>
                  <a:pt x="44064" y="37153"/>
                  <a:pt x="44032" y="37233"/>
                  <a:pt x="44032" y="37329"/>
                </a:cubicBezTo>
                <a:cubicBezTo>
                  <a:pt x="44032" y="37361"/>
                  <a:pt x="44048" y="37393"/>
                  <a:pt x="44064" y="37425"/>
                </a:cubicBezTo>
                <a:cubicBezTo>
                  <a:pt x="44112" y="37536"/>
                  <a:pt x="44191" y="37600"/>
                  <a:pt x="44287" y="37616"/>
                </a:cubicBezTo>
                <a:cubicBezTo>
                  <a:pt x="44319" y="37632"/>
                  <a:pt x="44335" y="37632"/>
                  <a:pt x="44351" y="37632"/>
                </a:cubicBezTo>
                <a:lnTo>
                  <a:pt x="44415" y="37441"/>
                </a:lnTo>
                <a:lnTo>
                  <a:pt x="44447" y="37345"/>
                </a:lnTo>
                <a:lnTo>
                  <a:pt x="44558" y="36946"/>
                </a:lnTo>
                <a:lnTo>
                  <a:pt x="44574" y="36882"/>
                </a:lnTo>
                <a:lnTo>
                  <a:pt x="44574" y="36882"/>
                </a:lnTo>
                <a:cubicBezTo>
                  <a:pt x="44574" y="36882"/>
                  <a:pt x="44574" y="36882"/>
                  <a:pt x="44574" y="36882"/>
                </a:cubicBezTo>
                <a:lnTo>
                  <a:pt x="44574" y="36866"/>
                </a:lnTo>
                <a:cubicBezTo>
                  <a:pt x="44527" y="36834"/>
                  <a:pt x="44479" y="36802"/>
                  <a:pt x="44415" y="36802"/>
                </a:cubicBezTo>
                <a:close/>
                <a:moveTo>
                  <a:pt x="35047" y="37999"/>
                </a:moveTo>
                <a:cubicBezTo>
                  <a:pt x="35047" y="38015"/>
                  <a:pt x="35031" y="38031"/>
                  <a:pt x="35015" y="38031"/>
                </a:cubicBezTo>
                <a:cubicBezTo>
                  <a:pt x="35031" y="38015"/>
                  <a:pt x="35047" y="38015"/>
                  <a:pt x="35047" y="37999"/>
                </a:cubicBezTo>
                <a:close/>
                <a:moveTo>
                  <a:pt x="33339" y="37728"/>
                </a:moveTo>
                <a:cubicBezTo>
                  <a:pt x="33323" y="37868"/>
                  <a:pt x="33293" y="37993"/>
                  <a:pt x="33158" y="38073"/>
                </a:cubicBezTo>
                <a:lnTo>
                  <a:pt x="33158" y="38073"/>
                </a:lnTo>
                <a:cubicBezTo>
                  <a:pt x="33155" y="38070"/>
                  <a:pt x="33151" y="38067"/>
                  <a:pt x="33148" y="38063"/>
                </a:cubicBezTo>
                <a:cubicBezTo>
                  <a:pt x="33291" y="37983"/>
                  <a:pt x="33323" y="37872"/>
                  <a:pt x="33339" y="37728"/>
                </a:cubicBezTo>
                <a:close/>
                <a:moveTo>
                  <a:pt x="34875" y="38001"/>
                </a:moveTo>
                <a:cubicBezTo>
                  <a:pt x="34877" y="38001"/>
                  <a:pt x="34879" y="38001"/>
                  <a:pt x="34881" y="38001"/>
                </a:cubicBezTo>
                <a:lnTo>
                  <a:pt x="34881" y="38001"/>
                </a:lnTo>
                <a:cubicBezTo>
                  <a:pt x="34844" y="38003"/>
                  <a:pt x="34828" y="38030"/>
                  <a:pt x="34791" y="38095"/>
                </a:cubicBezTo>
                <a:cubicBezTo>
                  <a:pt x="34820" y="38027"/>
                  <a:pt x="34832" y="38001"/>
                  <a:pt x="34875" y="38001"/>
                </a:cubicBezTo>
                <a:close/>
                <a:moveTo>
                  <a:pt x="33419" y="38031"/>
                </a:moveTo>
                <a:lnTo>
                  <a:pt x="33419" y="38031"/>
                </a:lnTo>
                <a:cubicBezTo>
                  <a:pt x="33359" y="38041"/>
                  <a:pt x="33312" y="38095"/>
                  <a:pt x="33257" y="38106"/>
                </a:cubicBezTo>
                <a:lnTo>
                  <a:pt x="33257" y="38106"/>
                </a:lnTo>
                <a:cubicBezTo>
                  <a:pt x="33305" y="38087"/>
                  <a:pt x="33354" y="38040"/>
                  <a:pt x="33419" y="38031"/>
                </a:cubicBezTo>
                <a:close/>
                <a:moveTo>
                  <a:pt x="33158" y="38073"/>
                </a:moveTo>
                <a:cubicBezTo>
                  <a:pt x="33187" y="38099"/>
                  <a:pt x="33213" y="38108"/>
                  <a:pt x="33237" y="38108"/>
                </a:cubicBezTo>
                <a:cubicBezTo>
                  <a:pt x="33244" y="38108"/>
                  <a:pt x="33251" y="38108"/>
                  <a:pt x="33257" y="38106"/>
                </a:cubicBezTo>
                <a:lnTo>
                  <a:pt x="33257" y="38106"/>
                </a:lnTo>
                <a:cubicBezTo>
                  <a:pt x="33245" y="38111"/>
                  <a:pt x="33232" y="38114"/>
                  <a:pt x="33219" y="38114"/>
                </a:cubicBezTo>
                <a:cubicBezTo>
                  <a:pt x="33197" y="38114"/>
                  <a:pt x="33173" y="38105"/>
                  <a:pt x="33148" y="38079"/>
                </a:cubicBezTo>
                <a:cubicBezTo>
                  <a:pt x="33151" y="38077"/>
                  <a:pt x="33155" y="38075"/>
                  <a:pt x="33158" y="38073"/>
                </a:cubicBezTo>
                <a:close/>
                <a:moveTo>
                  <a:pt x="32860" y="38063"/>
                </a:moveTo>
                <a:cubicBezTo>
                  <a:pt x="32876" y="38079"/>
                  <a:pt x="32892" y="38095"/>
                  <a:pt x="32892" y="38127"/>
                </a:cubicBezTo>
                <a:cubicBezTo>
                  <a:pt x="32876" y="38095"/>
                  <a:pt x="32876" y="38079"/>
                  <a:pt x="32860" y="38063"/>
                </a:cubicBezTo>
                <a:close/>
                <a:moveTo>
                  <a:pt x="35015" y="38031"/>
                </a:moveTo>
                <a:lnTo>
                  <a:pt x="35015" y="38031"/>
                </a:lnTo>
                <a:cubicBezTo>
                  <a:pt x="35063" y="38063"/>
                  <a:pt x="35095" y="38095"/>
                  <a:pt x="35142" y="38127"/>
                </a:cubicBezTo>
                <a:cubicBezTo>
                  <a:pt x="35095" y="38095"/>
                  <a:pt x="35047" y="38063"/>
                  <a:pt x="35015" y="38031"/>
                </a:cubicBezTo>
                <a:close/>
                <a:moveTo>
                  <a:pt x="35142" y="38127"/>
                </a:moveTo>
                <a:cubicBezTo>
                  <a:pt x="35095" y="38143"/>
                  <a:pt x="35047" y="38159"/>
                  <a:pt x="34983" y="38175"/>
                </a:cubicBezTo>
                <a:cubicBezTo>
                  <a:pt x="35031" y="38159"/>
                  <a:pt x="35095" y="38143"/>
                  <a:pt x="35142" y="38127"/>
                </a:cubicBezTo>
                <a:close/>
                <a:moveTo>
                  <a:pt x="32476" y="38129"/>
                </a:moveTo>
                <a:cubicBezTo>
                  <a:pt x="32525" y="38129"/>
                  <a:pt x="32578" y="38157"/>
                  <a:pt x="32653" y="38207"/>
                </a:cubicBezTo>
                <a:cubicBezTo>
                  <a:pt x="32581" y="38159"/>
                  <a:pt x="32529" y="38135"/>
                  <a:pt x="32481" y="38135"/>
                </a:cubicBezTo>
                <a:cubicBezTo>
                  <a:pt x="32433" y="38135"/>
                  <a:pt x="32390" y="38159"/>
                  <a:pt x="32334" y="38207"/>
                </a:cubicBezTo>
                <a:cubicBezTo>
                  <a:pt x="32387" y="38153"/>
                  <a:pt x="32430" y="38129"/>
                  <a:pt x="32476" y="38129"/>
                </a:cubicBezTo>
                <a:close/>
                <a:moveTo>
                  <a:pt x="32892" y="38127"/>
                </a:moveTo>
                <a:cubicBezTo>
                  <a:pt x="32860" y="38159"/>
                  <a:pt x="32844" y="38207"/>
                  <a:pt x="32796" y="38223"/>
                </a:cubicBezTo>
                <a:cubicBezTo>
                  <a:pt x="32828" y="38207"/>
                  <a:pt x="32860" y="38159"/>
                  <a:pt x="32892" y="38127"/>
                </a:cubicBezTo>
                <a:close/>
                <a:moveTo>
                  <a:pt x="32653" y="38207"/>
                </a:moveTo>
                <a:lnTo>
                  <a:pt x="32653" y="38207"/>
                </a:lnTo>
                <a:cubicBezTo>
                  <a:pt x="32685" y="38223"/>
                  <a:pt x="32717" y="38223"/>
                  <a:pt x="32733" y="38239"/>
                </a:cubicBezTo>
                <a:cubicBezTo>
                  <a:pt x="32717" y="38239"/>
                  <a:pt x="32685" y="38223"/>
                  <a:pt x="32653" y="38207"/>
                </a:cubicBezTo>
                <a:close/>
                <a:moveTo>
                  <a:pt x="35286" y="38366"/>
                </a:moveTo>
                <a:lnTo>
                  <a:pt x="35286" y="38366"/>
                </a:lnTo>
                <a:cubicBezTo>
                  <a:pt x="35111" y="38398"/>
                  <a:pt x="34935" y="38414"/>
                  <a:pt x="34759" y="38430"/>
                </a:cubicBezTo>
                <a:cubicBezTo>
                  <a:pt x="34935" y="38414"/>
                  <a:pt x="35111" y="38382"/>
                  <a:pt x="35286" y="38366"/>
                </a:cubicBezTo>
                <a:close/>
                <a:moveTo>
                  <a:pt x="34664" y="38398"/>
                </a:moveTo>
                <a:lnTo>
                  <a:pt x="34664" y="38398"/>
                </a:lnTo>
                <a:cubicBezTo>
                  <a:pt x="34552" y="38414"/>
                  <a:pt x="34440" y="38430"/>
                  <a:pt x="34329" y="38430"/>
                </a:cubicBezTo>
                <a:cubicBezTo>
                  <a:pt x="34314" y="38430"/>
                  <a:pt x="34299" y="38430"/>
                  <a:pt x="34284" y="38443"/>
                </a:cubicBezTo>
                <a:lnTo>
                  <a:pt x="34284" y="38443"/>
                </a:lnTo>
                <a:cubicBezTo>
                  <a:pt x="34283" y="38439"/>
                  <a:pt x="34282" y="38434"/>
                  <a:pt x="34281" y="38430"/>
                </a:cubicBezTo>
                <a:lnTo>
                  <a:pt x="34329" y="38430"/>
                </a:lnTo>
                <a:cubicBezTo>
                  <a:pt x="34440" y="38414"/>
                  <a:pt x="34552" y="38414"/>
                  <a:pt x="34664" y="38398"/>
                </a:cubicBezTo>
                <a:close/>
                <a:moveTo>
                  <a:pt x="33547" y="38159"/>
                </a:moveTo>
                <a:lnTo>
                  <a:pt x="33547" y="38159"/>
                </a:lnTo>
                <a:cubicBezTo>
                  <a:pt x="33515" y="38334"/>
                  <a:pt x="33355" y="38382"/>
                  <a:pt x="33243" y="38494"/>
                </a:cubicBezTo>
                <a:cubicBezTo>
                  <a:pt x="33339" y="38382"/>
                  <a:pt x="33515" y="38334"/>
                  <a:pt x="33547" y="38159"/>
                </a:cubicBezTo>
                <a:close/>
                <a:moveTo>
                  <a:pt x="32460" y="38255"/>
                </a:moveTo>
                <a:cubicBezTo>
                  <a:pt x="32381" y="38271"/>
                  <a:pt x="32334" y="38319"/>
                  <a:pt x="32350" y="38414"/>
                </a:cubicBezTo>
                <a:cubicBezTo>
                  <a:pt x="32350" y="38494"/>
                  <a:pt x="32413" y="38510"/>
                  <a:pt x="32509" y="38510"/>
                </a:cubicBezTo>
                <a:cubicBezTo>
                  <a:pt x="32413" y="38510"/>
                  <a:pt x="32350" y="38510"/>
                  <a:pt x="32334" y="38414"/>
                </a:cubicBezTo>
                <a:cubicBezTo>
                  <a:pt x="32334" y="38319"/>
                  <a:pt x="32381" y="38271"/>
                  <a:pt x="32460" y="38255"/>
                </a:cubicBezTo>
                <a:close/>
                <a:moveTo>
                  <a:pt x="35047" y="38494"/>
                </a:moveTo>
                <a:cubicBezTo>
                  <a:pt x="35063" y="38494"/>
                  <a:pt x="35079" y="38494"/>
                  <a:pt x="35095" y="38510"/>
                </a:cubicBezTo>
                <a:cubicBezTo>
                  <a:pt x="35079" y="38510"/>
                  <a:pt x="35063" y="38494"/>
                  <a:pt x="35047" y="38494"/>
                </a:cubicBezTo>
                <a:close/>
                <a:moveTo>
                  <a:pt x="35940" y="38478"/>
                </a:moveTo>
                <a:lnTo>
                  <a:pt x="35940" y="38478"/>
                </a:lnTo>
                <a:cubicBezTo>
                  <a:pt x="35909" y="38494"/>
                  <a:pt x="35861" y="38510"/>
                  <a:pt x="35813" y="38526"/>
                </a:cubicBezTo>
                <a:cubicBezTo>
                  <a:pt x="35861" y="38510"/>
                  <a:pt x="35893" y="38494"/>
                  <a:pt x="35940" y="38478"/>
                </a:cubicBezTo>
                <a:close/>
                <a:moveTo>
                  <a:pt x="29174" y="37744"/>
                </a:moveTo>
                <a:cubicBezTo>
                  <a:pt x="28950" y="37744"/>
                  <a:pt x="28807" y="37887"/>
                  <a:pt x="28711" y="38079"/>
                </a:cubicBezTo>
                <a:cubicBezTo>
                  <a:pt x="28807" y="38063"/>
                  <a:pt x="28902" y="38031"/>
                  <a:pt x="28998" y="38031"/>
                </a:cubicBezTo>
                <a:cubicBezTo>
                  <a:pt x="28902" y="38047"/>
                  <a:pt x="28807" y="38063"/>
                  <a:pt x="28711" y="38079"/>
                </a:cubicBezTo>
                <a:cubicBezTo>
                  <a:pt x="28681" y="38154"/>
                  <a:pt x="28637" y="38228"/>
                  <a:pt x="28619" y="38303"/>
                </a:cubicBezTo>
                <a:lnTo>
                  <a:pt x="28619" y="38303"/>
                </a:lnTo>
                <a:cubicBezTo>
                  <a:pt x="28617" y="38303"/>
                  <a:pt x="28616" y="38303"/>
                  <a:pt x="28615" y="38302"/>
                </a:cubicBezTo>
                <a:cubicBezTo>
                  <a:pt x="28583" y="38414"/>
                  <a:pt x="28551" y="38494"/>
                  <a:pt x="28535" y="38590"/>
                </a:cubicBezTo>
                <a:cubicBezTo>
                  <a:pt x="28535" y="38606"/>
                  <a:pt x="28535" y="38622"/>
                  <a:pt x="28519" y="38638"/>
                </a:cubicBezTo>
                <a:cubicBezTo>
                  <a:pt x="28535" y="38638"/>
                  <a:pt x="28551" y="38622"/>
                  <a:pt x="28551" y="38622"/>
                </a:cubicBezTo>
                <a:cubicBezTo>
                  <a:pt x="28695" y="38526"/>
                  <a:pt x="28823" y="38414"/>
                  <a:pt x="28950" y="38318"/>
                </a:cubicBezTo>
                <a:cubicBezTo>
                  <a:pt x="29078" y="38223"/>
                  <a:pt x="29222" y="38127"/>
                  <a:pt x="29429" y="38079"/>
                </a:cubicBezTo>
                <a:cubicBezTo>
                  <a:pt x="29413" y="38063"/>
                  <a:pt x="29413" y="38047"/>
                  <a:pt x="29413" y="38031"/>
                </a:cubicBezTo>
                <a:cubicBezTo>
                  <a:pt x="29381" y="37935"/>
                  <a:pt x="29365" y="37856"/>
                  <a:pt x="29349" y="37776"/>
                </a:cubicBezTo>
                <a:lnTo>
                  <a:pt x="29317" y="37776"/>
                </a:lnTo>
                <a:cubicBezTo>
                  <a:pt x="29269" y="37760"/>
                  <a:pt x="29222" y="37760"/>
                  <a:pt x="29174" y="37760"/>
                </a:cubicBezTo>
                <a:cubicBezTo>
                  <a:pt x="29158" y="37776"/>
                  <a:pt x="29126" y="37807"/>
                  <a:pt x="29110" y="37839"/>
                </a:cubicBezTo>
                <a:lnTo>
                  <a:pt x="29110" y="37839"/>
                </a:lnTo>
                <a:cubicBezTo>
                  <a:pt x="29126" y="37807"/>
                  <a:pt x="29158" y="37776"/>
                  <a:pt x="29174" y="37744"/>
                </a:cubicBezTo>
                <a:close/>
                <a:moveTo>
                  <a:pt x="35015" y="38654"/>
                </a:moveTo>
                <a:cubicBezTo>
                  <a:pt x="34983" y="38654"/>
                  <a:pt x="34951" y="38669"/>
                  <a:pt x="34935" y="38669"/>
                </a:cubicBezTo>
                <a:cubicBezTo>
                  <a:pt x="34951" y="38654"/>
                  <a:pt x="34983" y="38654"/>
                  <a:pt x="35015" y="38654"/>
                </a:cubicBezTo>
                <a:close/>
                <a:moveTo>
                  <a:pt x="33116" y="38606"/>
                </a:moveTo>
                <a:cubicBezTo>
                  <a:pt x="33068" y="38638"/>
                  <a:pt x="33004" y="38685"/>
                  <a:pt x="32956" y="38717"/>
                </a:cubicBezTo>
                <a:cubicBezTo>
                  <a:pt x="33004" y="38669"/>
                  <a:pt x="33068" y="38638"/>
                  <a:pt x="33116" y="38606"/>
                </a:cubicBezTo>
                <a:close/>
                <a:moveTo>
                  <a:pt x="35111" y="38685"/>
                </a:moveTo>
                <a:cubicBezTo>
                  <a:pt x="35095" y="38701"/>
                  <a:pt x="35063" y="38733"/>
                  <a:pt x="35047" y="38749"/>
                </a:cubicBezTo>
                <a:cubicBezTo>
                  <a:pt x="35063" y="38717"/>
                  <a:pt x="35095" y="38701"/>
                  <a:pt x="35111" y="38685"/>
                </a:cubicBezTo>
                <a:close/>
                <a:moveTo>
                  <a:pt x="32956" y="38717"/>
                </a:moveTo>
                <a:lnTo>
                  <a:pt x="32956" y="38717"/>
                </a:lnTo>
                <a:cubicBezTo>
                  <a:pt x="32908" y="38765"/>
                  <a:pt x="32860" y="38813"/>
                  <a:pt x="32796" y="38861"/>
                </a:cubicBezTo>
                <a:cubicBezTo>
                  <a:pt x="32844" y="38813"/>
                  <a:pt x="32908" y="38765"/>
                  <a:pt x="32956" y="38717"/>
                </a:cubicBezTo>
                <a:close/>
                <a:moveTo>
                  <a:pt x="26844" y="38909"/>
                </a:moveTo>
                <a:cubicBezTo>
                  <a:pt x="26844" y="38909"/>
                  <a:pt x="26844" y="38909"/>
                  <a:pt x="26844" y="38909"/>
                </a:cubicBezTo>
                <a:lnTo>
                  <a:pt x="26844" y="38909"/>
                </a:lnTo>
                <a:cubicBezTo>
                  <a:pt x="26844" y="38909"/>
                  <a:pt x="26843" y="38909"/>
                  <a:pt x="26843" y="38910"/>
                </a:cubicBezTo>
                <a:lnTo>
                  <a:pt x="26843" y="38910"/>
                </a:lnTo>
                <a:cubicBezTo>
                  <a:pt x="26843" y="38909"/>
                  <a:pt x="26844" y="38909"/>
                  <a:pt x="26844" y="38909"/>
                </a:cubicBezTo>
                <a:close/>
                <a:moveTo>
                  <a:pt x="34811" y="37952"/>
                </a:moveTo>
                <a:cubicBezTo>
                  <a:pt x="34691" y="37952"/>
                  <a:pt x="34546" y="37983"/>
                  <a:pt x="34376" y="38063"/>
                </a:cubicBezTo>
                <a:cubicBezTo>
                  <a:pt x="34297" y="38159"/>
                  <a:pt x="34265" y="38302"/>
                  <a:pt x="34281" y="38446"/>
                </a:cubicBezTo>
                <a:cubicBezTo>
                  <a:pt x="34282" y="38445"/>
                  <a:pt x="34283" y="38444"/>
                  <a:pt x="34284" y="38443"/>
                </a:cubicBezTo>
                <a:lnTo>
                  <a:pt x="34284" y="38443"/>
                </a:lnTo>
                <a:cubicBezTo>
                  <a:pt x="34299" y="38503"/>
                  <a:pt x="34314" y="38562"/>
                  <a:pt x="34329" y="38622"/>
                </a:cubicBezTo>
                <a:cubicBezTo>
                  <a:pt x="34356" y="38612"/>
                  <a:pt x="34389" y="38603"/>
                  <a:pt x="34427" y="38603"/>
                </a:cubicBezTo>
                <a:cubicBezTo>
                  <a:pt x="34455" y="38603"/>
                  <a:pt x="34486" y="38608"/>
                  <a:pt x="34520" y="38622"/>
                </a:cubicBezTo>
                <a:cubicBezTo>
                  <a:pt x="34480" y="38614"/>
                  <a:pt x="34444" y="38610"/>
                  <a:pt x="34412" y="38610"/>
                </a:cubicBezTo>
                <a:cubicBezTo>
                  <a:pt x="34380" y="38610"/>
                  <a:pt x="34353" y="38614"/>
                  <a:pt x="34329" y="38622"/>
                </a:cubicBezTo>
                <a:cubicBezTo>
                  <a:pt x="34360" y="38701"/>
                  <a:pt x="34392" y="38781"/>
                  <a:pt x="34456" y="38845"/>
                </a:cubicBezTo>
                <a:cubicBezTo>
                  <a:pt x="34456" y="38845"/>
                  <a:pt x="34472" y="38861"/>
                  <a:pt x="34472" y="38861"/>
                </a:cubicBezTo>
                <a:cubicBezTo>
                  <a:pt x="34520" y="38909"/>
                  <a:pt x="34552" y="38941"/>
                  <a:pt x="34616" y="38957"/>
                </a:cubicBezTo>
                <a:cubicBezTo>
                  <a:pt x="34728" y="38941"/>
                  <a:pt x="34839" y="38909"/>
                  <a:pt x="34935" y="38861"/>
                </a:cubicBezTo>
                <a:cubicBezTo>
                  <a:pt x="34983" y="38845"/>
                  <a:pt x="35015" y="38813"/>
                  <a:pt x="35047" y="38781"/>
                </a:cubicBezTo>
                <a:cubicBezTo>
                  <a:pt x="35111" y="38749"/>
                  <a:pt x="35142" y="38701"/>
                  <a:pt x="35174" y="38654"/>
                </a:cubicBezTo>
                <a:cubicBezTo>
                  <a:pt x="35254" y="38558"/>
                  <a:pt x="35286" y="38462"/>
                  <a:pt x="35286" y="38366"/>
                </a:cubicBezTo>
                <a:cubicBezTo>
                  <a:pt x="35286" y="38334"/>
                  <a:pt x="35286" y="38286"/>
                  <a:pt x="35270" y="38255"/>
                </a:cubicBezTo>
                <a:cubicBezTo>
                  <a:pt x="35254" y="38207"/>
                  <a:pt x="35222" y="38159"/>
                  <a:pt x="35190" y="38111"/>
                </a:cubicBezTo>
                <a:cubicBezTo>
                  <a:pt x="35158" y="38063"/>
                  <a:pt x="35111" y="38031"/>
                  <a:pt x="35047" y="37999"/>
                </a:cubicBezTo>
                <a:cubicBezTo>
                  <a:pt x="34983" y="37971"/>
                  <a:pt x="34905" y="37952"/>
                  <a:pt x="34811" y="37952"/>
                </a:cubicBezTo>
                <a:close/>
                <a:moveTo>
                  <a:pt x="40681" y="38524"/>
                </a:moveTo>
                <a:cubicBezTo>
                  <a:pt x="40574" y="38524"/>
                  <a:pt x="40518" y="38598"/>
                  <a:pt x="40489" y="38685"/>
                </a:cubicBezTo>
                <a:cubicBezTo>
                  <a:pt x="40457" y="38749"/>
                  <a:pt x="40457" y="38813"/>
                  <a:pt x="40473" y="38893"/>
                </a:cubicBezTo>
                <a:cubicBezTo>
                  <a:pt x="40495" y="39004"/>
                  <a:pt x="40564" y="39092"/>
                  <a:pt x="40674" y="39092"/>
                </a:cubicBezTo>
                <a:cubicBezTo>
                  <a:pt x="40721" y="39092"/>
                  <a:pt x="40777" y="39075"/>
                  <a:pt x="40840" y="39037"/>
                </a:cubicBezTo>
                <a:cubicBezTo>
                  <a:pt x="40824" y="38957"/>
                  <a:pt x="40808" y="38893"/>
                  <a:pt x="40792" y="38829"/>
                </a:cubicBezTo>
                <a:cubicBezTo>
                  <a:pt x="40760" y="38749"/>
                  <a:pt x="40744" y="38654"/>
                  <a:pt x="40728" y="38574"/>
                </a:cubicBezTo>
                <a:cubicBezTo>
                  <a:pt x="40712" y="38558"/>
                  <a:pt x="40712" y="38542"/>
                  <a:pt x="40712" y="38526"/>
                </a:cubicBezTo>
                <a:cubicBezTo>
                  <a:pt x="40701" y="38524"/>
                  <a:pt x="40691" y="38524"/>
                  <a:pt x="40681" y="38524"/>
                </a:cubicBezTo>
                <a:close/>
                <a:moveTo>
                  <a:pt x="27099" y="39100"/>
                </a:moveTo>
                <a:cubicBezTo>
                  <a:pt x="27083" y="39116"/>
                  <a:pt x="27083" y="39132"/>
                  <a:pt x="27067" y="39132"/>
                </a:cubicBezTo>
                <a:lnTo>
                  <a:pt x="27099" y="39132"/>
                </a:lnTo>
                <a:cubicBezTo>
                  <a:pt x="27099" y="39116"/>
                  <a:pt x="27099" y="39116"/>
                  <a:pt x="27099" y="39100"/>
                </a:cubicBezTo>
                <a:close/>
                <a:moveTo>
                  <a:pt x="33786" y="38813"/>
                </a:moveTo>
                <a:lnTo>
                  <a:pt x="33786" y="38813"/>
                </a:lnTo>
                <a:cubicBezTo>
                  <a:pt x="33770" y="38829"/>
                  <a:pt x="33754" y="38829"/>
                  <a:pt x="33738" y="38845"/>
                </a:cubicBezTo>
                <a:cubicBezTo>
                  <a:pt x="33610" y="38909"/>
                  <a:pt x="33594" y="38957"/>
                  <a:pt x="33658" y="39132"/>
                </a:cubicBezTo>
                <a:cubicBezTo>
                  <a:pt x="33594" y="38957"/>
                  <a:pt x="33594" y="38893"/>
                  <a:pt x="33722" y="38845"/>
                </a:cubicBezTo>
                <a:cubicBezTo>
                  <a:pt x="33754" y="38829"/>
                  <a:pt x="33770" y="38829"/>
                  <a:pt x="33786" y="38813"/>
                </a:cubicBezTo>
                <a:close/>
                <a:moveTo>
                  <a:pt x="27003" y="38717"/>
                </a:moveTo>
                <a:cubicBezTo>
                  <a:pt x="26780" y="38733"/>
                  <a:pt x="26764" y="38861"/>
                  <a:pt x="26636" y="38925"/>
                </a:cubicBezTo>
                <a:cubicBezTo>
                  <a:pt x="26636" y="38973"/>
                  <a:pt x="26652" y="39005"/>
                  <a:pt x="26668" y="39037"/>
                </a:cubicBezTo>
                <a:cubicBezTo>
                  <a:pt x="26707" y="39134"/>
                  <a:pt x="26776" y="39172"/>
                  <a:pt x="26868" y="39172"/>
                </a:cubicBezTo>
                <a:cubicBezTo>
                  <a:pt x="26926" y="39172"/>
                  <a:pt x="26993" y="39157"/>
                  <a:pt x="27067" y="39132"/>
                </a:cubicBezTo>
                <a:cubicBezTo>
                  <a:pt x="27083" y="39116"/>
                  <a:pt x="27083" y="39116"/>
                  <a:pt x="27083" y="39100"/>
                </a:cubicBezTo>
                <a:cubicBezTo>
                  <a:pt x="27083" y="39052"/>
                  <a:pt x="27067" y="38989"/>
                  <a:pt x="27051" y="38941"/>
                </a:cubicBezTo>
                <a:lnTo>
                  <a:pt x="27003" y="38717"/>
                </a:lnTo>
                <a:close/>
                <a:moveTo>
                  <a:pt x="33658" y="39132"/>
                </a:moveTo>
                <a:lnTo>
                  <a:pt x="33658" y="39132"/>
                </a:lnTo>
                <a:cubicBezTo>
                  <a:pt x="33594" y="39164"/>
                  <a:pt x="33531" y="39212"/>
                  <a:pt x="33451" y="39212"/>
                </a:cubicBezTo>
                <a:cubicBezTo>
                  <a:pt x="33531" y="39196"/>
                  <a:pt x="33594" y="39164"/>
                  <a:pt x="33658" y="39132"/>
                </a:cubicBezTo>
                <a:close/>
                <a:moveTo>
                  <a:pt x="15289" y="39308"/>
                </a:moveTo>
                <a:cubicBezTo>
                  <a:pt x="15305" y="39324"/>
                  <a:pt x="15305" y="39340"/>
                  <a:pt x="15321" y="39356"/>
                </a:cubicBezTo>
                <a:cubicBezTo>
                  <a:pt x="15305" y="39340"/>
                  <a:pt x="15289" y="39324"/>
                  <a:pt x="15289" y="39308"/>
                </a:cubicBezTo>
                <a:close/>
                <a:moveTo>
                  <a:pt x="33451" y="39212"/>
                </a:moveTo>
                <a:cubicBezTo>
                  <a:pt x="33259" y="39260"/>
                  <a:pt x="33052" y="39276"/>
                  <a:pt x="32860" y="39340"/>
                </a:cubicBezTo>
                <a:cubicBezTo>
                  <a:pt x="32803" y="39354"/>
                  <a:pt x="32737" y="39368"/>
                  <a:pt x="32670" y="39368"/>
                </a:cubicBezTo>
                <a:cubicBezTo>
                  <a:pt x="32588" y="39368"/>
                  <a:pt x="32507" y="39347"/>
                  <a:pt x="32445" y="39276"/>
                </a:cubicBezTo>
                <a:cubicBezTo>
                  <a:pt x="32449" y="39275"/>
                  <a:pt x="32452" y="39274"/>
                  <a:pt x="32456" y="39272"/>
                </a:cubicBezTo>
                <a:lnTo>
                  <a:pt x="32456" y="39272"/>
                </a:lnTo>
                <a:cubicBezTo>
                  <a:pt x="32515" y="39341"/>
                  <a:pt x="32590" y="39364"/>
                  <a:pt x="32666" y="39364"/>
                </a:cubicBezTo>
                <a:cubicBezTo>
                  <a:pt x="32734" y="39364"/>
                  <a:pt x="32802" y="39346"/>
                  <a:pt x="32860" y="39324"/>
                </a:cubicBezTo>
                <a:cubicBezTo>
                  <a:pt x="33052" y="39260"/>
                  <a:pt x="33243" y="39260"/>
                  <a:pt x="33451" y="39212"/>
                </a:cubicBezTo>
                <a:close/>
                <a:moveTo>
                  <a:pt x="35717" y="38446"/>
                </a:moveTo>
                <a:lnTo>
                  <a:pt x="35717" y="38446"/>
                </a:lnTo>
                <a:cubicBezTo>
                  <a:pt x="35797" y="38590"/>
                  <a:pt x="35829" y="38685"/>
                  <a:pt x="35829" y="38781"/>
                </a:cubicBezTo>
                <a:cubicBezTo>
                  <a:pt x="35845" y="38893"/>
                  <a:pt x="35813" y="38989"/>
                  <a:pt x="35781" y="39068"/>
                </a:cubicBezTo>
                <a:cubicBezTo>
                  <a:pt x="35765" y="39116"/>
                  <a:pt x="35749" y="39148"/>
                  <a:pt x="35733" y="39196"/>
                </a:cubicBezTo>
                <a:cubicBezTo>
                  <a:pt x="35701" y="39260"/>
                  <a:pt x="35669" y="39340"/>
                  <a:pt x="35653" y="39436"/>
                </a:cubicBezTo>
                <a:cubicBezTo>
                  <a:pt x="35797" y="39324"/>
                  <a:pt x="35940" y="39228"/>
                  <a:pt x="36084" y="39116"/>
                </a:cubicBezTo>
                <a:cubicBezTo>
                  <a:pt x="36116" y="39100"/>
                  <a:pt x="36132" y="39084"/>
                  <a:pt x="36148" y="39068"/>
                </a:cubicBezTo>
                <a:cubicBezTo>
                  <a:pt x="36212" y="39021"/>
                  <a:pt x="36276" y="38973"/>
                  <a:pt x="36323" y="38925"/>
                </a:cubicBezTo>
                <a:cubicBezTo>
                  <a:pt x="36355" y="38877"/>
                  <a:pt x="36403" y="38845"/>
                  <a:pt x="36435" y="38797"/>
                </a:cubicBezTo>
                <a:cubicBezTo>
                  <a:pt x="36403" y="38749"/>
                  <a:pt x="36371" y="38717"/>
                  <a:pt x="36339" y="38685"/>
                </a:cubicBezTo>
                <a:cubicBezTo>
                  <a:pt x="36308" y="38669"/>
                  <a:pt x="36292" y="38638"/>
                  <a:pt x="36260" y="38622"/>
                </a:cubicBezTo>
                <a:cubicBezTo>
                  <a:pt x="36164" y="38542"/>
                  <a:pt x="36052" y="38494"/>
                  <a:pt x="35940" y="38478"/>
                </a:cubicBezTo>
                <a:cubicBezTo>
                  <a:pt x="35861" y="38462"/>
                  <a:pt x="35797" y="38462"/>
                  <a:pt x="35717" y="38446"/>
                </a:cubicBezTo>
                <a:close/>
                <a:moveTo>
                  <a:pt x="14971" y="39427"/>
                </a:moveTo>
                <a:cubicBezTo>
                  <a:pt x="14976" y="39430"/>
                  <a:pt x="14981" y="39432"/>
                  <a:pt x="14986" y="39436"/>
                </a:cubicBezTo>
                <a:cubicBezTo>
                  <a:pt x="14922" y="39451"/>
                  <a:pt x="14890" y="39451"/>
                  <a:pt x="14874" y="39467"/>
                </a:cubicBezTo>
                <a:cubicBezTo>
                  <a:pt x="14845" y="39482"/>
                  <a:pt x="14815" y="39483"/>
                  <a:pt x="14773" y="39509"/>
                </a:cubicBezTo>
                <a:lnTo>
                  <a:pt x="14773" y="39509"/>
                </a:lnTo>
                <a:cubicBezTo>
                  <a:pt x="14770" y="39506"/>
                  <a:pt x="14766" y="39503"/>
                  <a:pt x="14763" y="39499"/>
                </a:cubicBezTo>
                <a:cubicBezTo>
                  <a:pt x="14810" y="39483"/>
                  <a:pt x="14842" y="39467"/>
                  <a:pt x="14874" y="39467"/>
                </a:cubicBezTo>
                <a:cubicBezTo>
                  <a:pt x="14889" y="39453"/>
                  <a:pt x="14917" y="39452"/>
                  <a:pt x="14971" y="39427"/>
                </a:cubicBezTo>
                <a:close/>
                <a:moveTo>
                  <a:pt x="32302" y="39595"/>
                </a:moveTo>
                <a:lnTo>
                  <a:pt x="32302" y="39595"/>
                </a:lnTo>
                <a:cubicBezTo>
                  <a:pt x="32254" y="39643"/>
                  <a:pt x="32174" y="39643"/>
                  <a:pt x="32110" y="39643"/>
                </a:cubicBezTo>
                <a:cubicBezTo>
                  <a:pt x="32174" y="39643"/>
                  <a:pt x="32254" y="39627"/>
                  <a:pt x="32302" y="39595"/>
                </a:cubicBezTo>
                <a:close/>
                <a:moveTo>
                  <a:pt x="33073" y="37683"/>
                </a:moveTo>
                <a:cubicBezTo>
                  <a:pt x="33031" y="37683"/>
                  <a:pt x="32987" y="37687"/>
                  <a:pt x="32940" y="37696"/>
                </a:cubicBezTo>
                <a:cubicBezTo>
                  <a:pt x="32749" y="37712"/>
                  <a:pt x="32589" y="37808"/>
                  <a:pt x="32445" y="37935"/>
                </a:cubicBezTo>
                <a:cubicBezTo>
                  <a:pt x="32429" y="37951"/>
                  <a:pt x="32429" y="37967"/>
                  <a:pt x="32413" y="37983"/>
                </a:cubicBezTo>
                <a:cubicBezTo>
                  <a:pt x="32302" y="38111"/>
                  <a:pt x="32206" y="38270"/>
                  <a:pt x="32142" y="38446"/>
                </a:cubicBezTo>
                <a:cubicBezTo>
                  <a:pt x="32110" y="38542"/>
                  <a:pt x="32078" y="38638"/>
                  <a:pt x="32062" y="38749"/>
                </a:cubicBezTo>
                <a:cubicBezTo>
                  <a:pt x="32126" y="38718"/>
                  <a:pt x="32173" y="38702"/>
                  <a:pt x="32221" y="38670"/>
                </a:cubicBezTo>
                <a:lnTo>
                  <a:pt x="32221" y="38670"/>
                </a:lnTo>
                <a:cubicBezTo>
                  <a:pt x="32173" y="38702"/>
                  <a:pt x="32126" y="38718"/>
                  <a:pt x="32078" y="38749"/>
                </a:cubicBezTo>
                <a:lnTo>
                  <a:pt x="32062" y="38749"/>
                </a:lnTo>
                <a:cubicBezTo>
                  <a:pt x="32062" y="38749"/>
                  <a:pt x="32062" y="38749"/>
                  <a:pt x="32062" y="38765"/>
                </a:cubicBezTo>
                <a:cubicBezTo>
                  <a:pt x="32030" y="38909"/>
                  <a:pt x="32030" y="39084"/>
                  <a:pt x="32030" y="39244"/>
                </a:cubicBezTo>
                <a:cubicBezTo>
                  <a:pt x="32030" y="39228"/>
                  <a:pt x="32046" y="39212"/>
                  <a:pt x="32046" y="39180"/>
                </a:cubicBezTo>
                <a:cubicBezTo>
                  <a:pt x="32254" y="39116"/>
                  <a:pt x="32445" y="39052"/>
                  <a:pt x="32637" y="38989"/>
                </a:cubicBezTo>
                <a:cubicBezTo>
                  <a:pt x="32700" y="38957"/>
                  <a:pt x="32748" y="38910"/>
                  <a:pt x="32795" y="38862"/>
                </a:cubicBezTo>
                <a:lnTo>
                  <a:pt x="32795" y="38862"/>
                </a:lnTo>
                <a:cubicBezTo>
                  <a:pt x="32748" y="38910"/>
                  <a:pt x="32700" y="38957"/>
                  <a:pt x="32653" y="38989"/>
                </a:cubicBezTo>
                <a:cubicBezTo>
                  <a:pt x="32445" y="39052"/>
                  <a:pt x="32254" y="39116"/>
                  <a:pt x="32046" y="39180"/>
                </a:cubicBezTo>
                <a:cubicBezTo>
                  <a:pt x="32046" y="39212"/>
                  <a:pt x="32046" y="39228"/>
                  <a:pt x="32046" y="39244"/>
                </a:cubicBezTo>
                <a:cubicBezTo>
                  <a:pt x="32046" y="39372"/>
                  <a:pt x="32062" y="39515"/>
                  <a:pt x="32094" y="39643"/>
                </a:cubicBezTo>
                <a:cubicBezTo>
                  <a:pt x="32110" y="39675"/>
                  <a:pt x="32110" y="39707"/>
                  <a:pt x="32110" y="39723"/>
                </a:cubicBezTo>
                <a:cubicBezTo>
                  <a:pt x="32318" y="39803"/>
                  <a:pt x="32493" y="39819"/>
                  <a:pt x="32653" y="39819"/>
                </a:cubicBezTo>
                <a:cubicBezTo>
                  <a:pt x="32924" y="39803"/>
                  <a:pt x="33148" y="39723"/>
                  <a:pt x="33323" y="39595"/>
                </a:cubicBezTo>
                <a:cubicBezTo>
                  <a:pt x="33371" y="39547"/>
                  <a:pt x="33419" y="39499"/>
                  <a:pt x="33467" y="39451"/>
                </a:cubicBezTo>
                <a:cubicBezTo>
                  <a:pt x="33642" y="39276"/>
                  <a:pt x="33738" y="39052"/>
                  <a:pt x="33786" y="38813"/>
                </a:cubicBezTo>
                <a:cubicBezTo>
                  <a:pt x="33834" y="38638"/>
                  <a:pt x="33834" y="38462"/>
                  <a:pt x="33786" y="38286"/>
                </a:cubicBezTo>
                <a:cubicBezTo>
                  <a:pt x="33786" y="38277"/>
                  <a:pt x="33786" y="38270"/>
                  <a:pt x="33786" y="38270"/>
                </a:cubicBezTo>
                <a:cubicBezTo>
                  <a:pt x="33770" y="38175"/>
                  <a:pt x="33738" y="38095"/>
                  <a:pt x="33706" y="38031"/>
                </a:cubicBezTo>
                <a:cubicBezTo>
                  <a:pt x="33626" y="37887"/>
                  <a:pt x="33499" y="37792"/>
                  <a:pt x="33339" y="37728"/>
                </a:cubicBezTo>
                <a:cubicBezTo>
                  <a:pt x="33260" y="37705"/>
                  <a:pt x="33173" y="37683"/>
                  <a:pt x="33073" y="37683"/>
                </a:cubicBezTo>
                <a:close/>
                <a:moveTo>
                  <a:pt x="15162" y="39882"/>
                </a:moveTo>
                <a:cubicBezTo>
                  <a:pt x="15162" y="39882"/>
                  <a:pt x="15174" y="39882"/>
                  <a:pt x="15177" y="39894"/>
                </a:cubicBezTo>
                <a:lnTo>
                  <a:pt x="15177" y="39894"/>
                </a:lnTo>
                <a:cubicBezTo>
                  <a:pt x="15168" y="39889"/>
                  <a:pt x="15162" y="39882"/>
                  <a:pt x="15162" y="39882"/>
                </a:cubicBezTo>
                <a:close/>
                <a:moveTo>
                  <a:pt x="15444" y="39125"/>
                </a:moveTo>
                <a:cubicBezTo>
                  <a:pt x="15431" y="39125"/>
                  <a:pt x="15417" y="39127"/>
                  <a:pt x="15401" y="39132"/>
                </a:cubicBezTo>
                <a:cubicBezTo>
                  <a:pt x="15162" y="39132"/>
                  <a:pt x="14826" y="39244"/>
                  <a:pt x="14747" y="39388"/>
                </a:cubicBezTo>
                <a:cubicBezTo>
                  <a:pt x="14747" y="39595"/>
                  <a:pt x="14810" y="39723"/>
                  <a:pt x="14922" y="39803"/>
                </a:cubicBezTo>
                <a:cubicBezTo>
                  <a:pt x="14938" y="39803"/>
                  <a:pt x="14970" y="39819"/>
                  <a:pt x="14986" y="39819"/>
                </a:cubicBezTo>
                <a:cubicBezTo>
                  <a:pt x="15004" y="39819"/>
                  <a:pt x="15022" y="39817"/>
                  <a:pt x="15040" y="39817"/>
                </a:cubicBezTo>
                <a:cubicBezTo>
                  <a:pt x="15085" y="39817"/>
                  <a:pt x="15127" y="39825"/>
                  <a:pt x="15162" y="39882"/>
                </a:cubicBezTo>
                <a:cubicBezTo>
                  <a:pt x="15114" y="39803"/>
                  <a:pt x="15050" y="39834"/>
                  <a:pt x="14986" y="39819"/>
                </a:cubicBezTo>
                <a:lnTo>
                  <a:pt x="14922" y="39819"/>
                </a:lnTo>
                <a:cubicBezTo>
                  <a:pt x="14998" y="39864"/>
                  <a:pt x="15074" y="39895"/>
                  <a:pt x="15177" y="39898"/>
                </a:cubicBezTo>
                <a:lnTo>
                  <a:pt x="15177" y="39898"/>
                </a:lnTo>
                <a:cubicBezTo>
                  <a:pt x="15177" y="39898"/>
                  <a:pt x="15177" y="39898"/>
                  <a:pt x="15177" y="39898"/>
                </a:cubicBezTo>
                <a:cubicBezTo>
                  <a:pt x="15179" y="39898"/>
                  <a:pt x="15181" y="39898"/>
                  <a:pt x="15182" y="39898"/>
                </a:cubicBezTo>
                <a:lnTo>
                  <a:pt x="15182" y="39898"/>
                </a:lnTo>
                <a:cubicBezTo>
                  <a:pt x="15186" y="39898"/>
                  <a:pt x="15190" y="39898"/>
                  <a:pt x="15193" y="39898"/>
                </a:cubicBezTo>
                <a:cubicBezTo>
                  <a:pt x="15192" y="39898"/>
                  <a:pt x="15190" y="39898"/>
                  <a:pt x="15188" y="39898"/>
                </a:cubicBezTo>
                <a:lnTo>
                  <a:pt x="15188" y="39898"/>
                </a:lnTo>
                <a:cubicBezTo>
                  <a:pt x="15217" y="39895"/>
                  <a:pt x="15245" y="39882"/>
                  <a:pt x="15273" y="39882"/>
                </a:cubicBezTo>
                <a:cubicBezTo>
                  <a:pt x="15289" y="39866"/>
                  <a:pt x="15321" y="39866"/>
                  <a:pt x="15353" y="39866"/>
                </a:cubicBezTo>
                <a:cubicBezTo>
                  <a:pt x="15465" y="39834"/>
                  <a:pt x="15576" y="39755"/>
                  <a:pt x="15640" y="39659"/>
                </a:cubicBezTo>
                <a:cubicBezTo>
                  <a:pt x="15656" y="39611"/>
                  <a:pt x="15672" y="39579"/>
                  <a:pt x="15688" y="39531"/>
                </a:cubicBezTo>
                <a:cubicBezTo>
                  <a:pt x="15720" y="39420"/>
                  <a:pt x="15704" y="39308"/>
                  <a:pt x="15624" y="39164"/>
                </a:cubicBezTo>
                <a:cubicBezTo>
                  <a:pt x="15592" y="39148"/>
                  <a:pt x="15576" y="39132"/>
                  <a:pt x="15545" y="39132"/>
                </a:cubicBezTo>
                <a:lnTo>
                  <a:pt x="15513" y="39132"/>
                </a:lnTo>
                <a:cubicBezTo>
                  <a:pt x="15491" y="39132"/>
                  <a:pt x="15470" y="39125"/>
                  <a:pt x="15444" y="39125"/>
                </a:cubicBezTo>
                <a:close/>
                <a:moveTo>
                  <a:pt x="15353" y="39866"/>
                </a:moveTo>
                <a:cubicBezTo>
                  <a:pt x="15321" y="39866"/>
                  <a:pt x="15305" y="39882"/>
                  <a:pt x="15273" y="39898"/>
                </a:cubicBezTo>
                <a:lnTo>
                  <a:pt x="15353" y="39866"/>
                </a:lnTo>
                <a:close/>
                <a:moveTo>
                  <a:pt x="37361" y="39946"/>
                </a:moveTo>
                <a:lnTo>
                  <a:pt x="37393" y="39962"/>
                </a:lnTo>
                <a:cubicBezTo>
                  <a:pt x="37399" y="39962"/>
                  <a:pt x="37406" y="39961"/>
                  <a:pt x="37412" y="39960"/>
                </a:cubicBezTo>
                <a:lnTo>
                  <a:pt x="37412" y="39960"/>
                </a:lnTo>
                <a:cubicBezTo>
                  <a:pt x="37401" y="39966"/>
                  <a:pt x="37389" y="39972"/>
                  <a:pt x="37377" y="39978"/>
                </a:cubicBezTo>
                <a:lnTo>
                  <a:pt x="37361" y="39946"/>
                </a:lnTo>
                <a:close/>
                <a:moveTo>
                  <a:pt x="31600" y="39755"/>
                </a:moveTo>
                <a:cubicBezTo>
                  <a:pt x="31536" y="39771"/>
                  <a:pt x="31472" y="39787"/>
                  <a:pt x="31408" y="39803"/>
                </a:cubicBezTo>
                <a:cubicBezTo>
                  <a:pt x="31408" y="39803"/>
                  <a:pt x="31408" y="39803"/>
                  <a:pt x="31408" y="39803"/>
                </a:cubicBezTo>
                <a:lnTo>
                  <a:pt x="31408" y="39803"/>
                </a:lnTo>
                <a:cubicBezTo>
                  <a:pt x="31344" y="39819"/>
                  <a:pt x="31280" y="39850"/>
                  <a:pt x="31232" y="39898"/>
                </a:cubicBezTo>
                <a:cubicBezTo>
                  <a:pt x="31312" y="39866"/>
                  <a:pt x="31376" y="39834"/>
                  <a:pt x="31408" y="39803"/>
                </a:cubicBezTo>
                <a:lnTo>
                  <a:pt x="31408" y="39803"/>
                </a:lnTo>
                <a:cubicBezTo>
                  <a:pt x="31376" y="39850"/>
                  <a:pt x="31312" y="39866"/>
                  <a:pt x="31232" y="39898"/>
                </a:cubicBezTo>
                <a:cubicBezTo>
                  <a:pt x="31153" y="39978"/>
                  <a:pt x="31137" y="40090"/>
                  <a:pt x="31217" y="40281"/>
                </a:cubicBezTo>
                <a:cubicBezTo>
                  <a:pt x="31376" y="40249"/>
                  <a:pt x="31536" y="40202"/>
                  <a:pt x="31695" y="40154"/>
                </a:cubicBezTo>
                <a:cubicBezTo>
                  <a:pt x="31663" y="40026"/>
                  <a:pt x="31631" y="39882"/>
                  <a:pt x="31600" y="39755"/>
                </a:cubicBezTo>
                <a:close/>
                <a:moveTo>
                  <a:pt x="36504" y="39360"/>
                </a:moveTo>
                <a:cubicBezTo>
                  <a:pt x="36428" y="39360"/>
                  <a:pt x="36348" y="39369"/>
                  <a:pt x="36260" y="39388"/>
                </a:cubicBezTo>
                <a:cubicBezTo>
                  <a:pt x="36308" y="39467"/>
                  <a:pt x="36371" y="39563"/>
                  <a:pt x="36419" y="39643"/>
                </a:cubicBezTo>
                <a:cubicBezTo>
                  <a:pt x="36435" y="39659"/>
                  <a:pt x="36451" y="39675"/>
                  <a:pt x="36451" y="39691"/>
                </a:cubicBezTo>
                <a:cubicBezTo>
                  <a:pt x="36483" y="39739"/>
                  <a:pt x="36531" y="39787"/>
                  <a:pt x="36563" y="39834"/>
                </a:cubicBezTo>
                <a:cubicBezTo>
                  <a:pt x="36595" y="39866"/>
                  <a:pt x="36643" y="39914"/>
                  <a:pt x="36675" y="39946"/>
                </a:cubicBezTo>
                <a:lnTo>
                  <a:pt x="36770" y="39946"/>
                </a:lnTo>
                <a:cubicBezTo>
                  <a:pt x="36738" y="39946"/>
                  <a:pt x="36706" y="39946"/>
                  <a:pt x="36675" y="39962"/>
                </a:cubicBezTo>
                <a:cubicBezTo>
                  <a:pt x="36720" y="40007"/>
                  <a:pt x="36779" y="40052"/>
                  <a:pt x="36839" y="40097"/>
                </a:cubicBezTo>
                <a:lnTo>
                  <a:pt x="36839" y="40097"/>
                </a:lnTo>
                <a:cubicBezTo>
                  <a:pt x="36837" y="40100"/>
                  <a:pt x="36836" y="40103"/>
                  <a:pt x="36834" y="40106"/>
                </a:cubicBezTo>
                <a:cubicBezTo>
                  <a:pt x="36850" y="40122"/>
                  <a:pt x="36866" y="40138"/>
                  <a:pt x="36882" y="40138"/>
                </a:cubicBezTo>
                <a:cubicBezTo>
                  <a:pt x="36962" y="40122"/>
                  <a:pt x="37058" y="40090"/>
                  <a:pt x="37137" y="40074"/>
                </a:cubicBezTo>
                <a:lnTo>
                  <a:pt x="37137" y="40074"/>
                </a:lnTo>
                <a:cubicBezTo>
                  <a:pt x="37058" y="40090"/>
                  <a:pt x="36978" y="40122"/>
                  <a:pt x="36882" y="40138"/>
                </a:cubicBezTo>
                <a:cubicBezTo>
                  <a:pt x="36912" y="40168"/>
                  <a:pt x="36943" y="40184"/>
                  <a:pt x="36987" y="40213"/>
                </a:cubicBezTo>
                <a:lnTo>
                  <a:pt x="36987" y="40213"/>
                </a:lnTo>
                <a:cubicBezTo>
                  <a:pt x="36984" y="40214"/>
                  <a:pt x="36981" y="40216"/>
                  <a:pt x="36978" y="40218"/>
                </a:cubicBezTo>
                <a:cubicBezTo>
                  <a:pt x="37074" y="40265"/>
                  <a:pt x="37153" y="40313"/>
                  <a:pt x="37233" y="40329"/>
                </a:cubicBezTo>
                <a:cubicBezTo>
                  <a:pt x="37297" y="40313"/>
                  <a:pt x="37329" y="40281"/>
                  <a:pt x="37377" y="40233"/>
                </a:cubicBezTo>
                <a:cubicBezTo>
                  <a:pt x="37440" y="40170"/>
                  <a:pt x="37504" y="40107"/>
                  <a:pt x="37598" y="40090"/>
                </a:cubicBezTo>
                <a:lnTo>
                  <a:pt x="37598" y="40090"/>
                </a:lnTo>
                <a:cubicBezTo>
                  <a:pt x="37504" y="40107"/>
                  <a:pt x="37440" y="40170"/>
                  <a:pt x="37393" y="40233"/>
                </a:cubicBezTo>
                <a:cubicBezTo>
                  <a:pt x="37345" y="40281"/>
                  <a:pt x="37297" y="40313"/>
                  <a:pt x="37249" y="40329"/>
                </a:cubicBezTo>
                <a:cubicBezTo>
                  <a:pt x="37297" y="40345"/>
                  <a:pt x="37361" y="40361"/>
                  <a:pt x="37425" y="40361"/>
                </a:cubicBezTo>
                <a:cubicBezTo>
                  <a:pt x="37441" y="40329"/>
                  <a:pt x="37457" y="40329"/>
                  <a:pt x="37504" y="40313"/>
                </a:cubicBezTo>
                <a:lnTo>
                  <a:pt x="37504" y="40313"/>
                </a:lnTo>
                <a:cubicBezTo>
                  <a:pt x="37473" y="40329"/>
                  <a:pt x="37441" y="40329"/>
                  <a:pt x="37425" y="40361"/>
                </a:cubicBezTo>
                <a:cubicBezTo>
                  <a:pt x="37520" y="40361"/>
                  <a:pt x="37632" y="40345"/>
                  <a:pt x="37728" y="40281"/>
                </a:cubicBezTo>
                <a:cubicBezTo>
                  <a:pt x="37712" y="40249"/>
                  <a:pt x="37696" y="40218"/>
                  <a:pt x="37664" y="40186"/>
                </a:cubicBezTo>
                <a:cubicBezTo>
                  <a:pt x="37648" y="40154"/>
                  <a:pt x="37632" y="40122"/>
                  <a:pt x="37600" y="40090"/>
                </a:cubicBezTo>
                <a:cubicBezTo>
                  <a:pt x="37569" y="40044"/>
                  <a:pt x="37524" y="39983"/>
                  <a:pt x="37478" y="39936"/>
                </a:cubicBezTo>
                <a:lnTo>
                  <a:pt x="37478" y="39936"/>
                </a:lnTo>
                <a:cubicBezTo>
                  <a:pt x="37481" y="39934"/>
                  <a:pt x="37485" y="39932"/>
                  <a:pt x="37488" y="39930"/>
                </a:cubicBezTo>
                <a:cubicBezTo>
                  <a:pt x="37473" y="39914"/>
                  <a:pt x="37457" y="39898"/>
                  <a:pt x="37457" y="39882"/>
                </a:cubicBezTo>
                <a:cubicBezTo>
                  <a:pt x="37451" y="39882"/>
                  <a:pt x="37446" y="39884"/>
                  <a:pt x="37440" y="39887"/>
                </a:cubicBezTo>
                <a:lnTo>
                  <a:pt x="37440" y="39887"/>
                </a:lnTo>
                <a:cubicBezTo>
                  <a:pt x="37440" y="39885"/>
                  <a:pt x="37441" y="39884"/>
                  <a:pt x="37441" y="39882"/>
                </a:cubicBezTo>
                <a:cubicBezTo>
                  <a:pt x="37425" y="39850"/>
                  <a:pt x="37393" y="39819"/>
                  <a:pt x="37361" y="39787"/>
                </a:cubicBezTo>
                <a:cubicBezTo>
                  <a:pt x="37345" y="39787"/>
                  <a:pt x="37345" y="39771"/>
                  <a:pt x="37345" y="39771"/>
                </a:cubicBezTo>
                <a:lnTo>
                  <a:pt x="37330" y="39801"/>
                </a:lnTo>
                <a:lnTo>
                  <a:pt x="37330" y="39801"/>
                </a:lnTo>
                <a:cubicBezTo>
                  <a:pt x="37325" y="39802"/>
                  <a:pt x="37320" y="39803"/>
                  <a:pt x="37313" y="39803"/>
                </a:cubicBezTo>
                <a:lnTo>
                  <a:pt x="37345" y="39771"/>
                </a:lnTo>
                <a:cubicBezTo>
                  <a:pt x="37329" y="39755"/>
                  <a:pt x="37313" y="39739"/>
                  <a:pt x="37297" y="39723"/>
                </a:cubicBezTo>
                <a:cubicBezTo>
                  <a:pt x="37217" y="39643"/>
                  <a:pt x="37121" y="39563"/>
                  <a:pt x="37010" y="39499"/>
                </a:cubicBezTo>
                <a:cubicBezTo>
                  <a:pt x="36946" y="39467"/>
                  <a:pt x="36882" y="39436"/>
                  <a:pt x="36818" y="39420"/>
                </a:cubicBezTo>
                <a:cubicBezTo>
                  <a:pt x="36722" y="39381"/>
                  <a:pt x="36619" y="39360"/>
                  <a:pt x="36504" y="39360"/>
                </a:cubicBezTo>
                <a:close/>
                <a:moveTo>
                  <a:pt x="18720" y="39946"/>
                </a:moveTo>
                <a:cubicBezTo>
                  <a:pt x="18226" y="40042"/>
                  <a:pt x="18098" y="40377"/>
                  <a:pt x="18114" y="40792"/>
                </a:cubicBezTo>
                <a:lnTo>
                  <a:pt x="18130" y="40776"/>
                </a:lnTo>
                <a:cubicBezTo>
                  <a:pt x="18146" y="40792"/>
                  <a:pt x="18162" y="40792"/>
                  <a:pt x="18178" y="40808"/>
                </a:cubicBezTo>
                <a:cubicBezTo>
                  <a:pt x="18162" y="40792"/>
                  <a:pt x="18146" y="40792"/>
                  <a:pt x="18130" y="40792"/>
                </a:cubicBezTo>
                <a:lnTo>
                  <a:pt x="18114" y="40792"/>
                </a:lnTo>
                <a:lnTo>
                  <a:pt x="18130" y="40840"/>
                </a:lnTo>
                <a:cubicBezTo>
                  <a:pt x="18130" y="40872"/>
                  <a:pt x="18130" y="40920"/>
                  <a:pt x="18130" y="40952"/>
                </a:cubicBezTo>
                <a:cubicBezTo>
                  <a:pt x="18163" y="40960"/>
                  <a:pt x="18197" y="40964"/>
                  <a:pt x="18229" y="40964"/>
                </a:cubicBezTo>
                <a:cubicBezTo>
                  <a:pt x="18382" y="40964"/>
                  <a:pt x="18522" y="40876"/>
                  <a:pt x="18641" y="40744"/>
                </a:cubicBezTo>
                <a:cubicBezTo>
                  <a:pt x="18720" y="40664"/>
                  <a:pt x="18768" y="40585"/>
                  <a:pt x="18800" y="40489"/>
                </a:cubicBezTo>
                <a:cubicBezTo>
                  <a:pt x="18880" y="40297"/>
                  <a:pt x="18864" y="40090"/>
                  <a:pt x="18720" y="39946"/>
                </a:cubicBezTo>
                <a:close/>
                <a:moveTo>
                  <a:pt x="30674" y="45356"/>
                </a:moveTo>
                <a:cubicBezTo>
                  <a:pt x="30674" y="45362"/>
                  <a:pt x="30674" y="45367"/>
                  <a:pt x="30673" y="45372"/>
                </a:cubicBezTo>
                <a:lnTo>
                  <a:pt x="30673" y="45372"/>
                </a:lnTo>
                <a:cubicBezTo>
                  <a:pt x="30663" y="45382"/>
                  <a:pt x="30652" y="45388"/>
                  <a:pt x="30642" y="45388"/>
                </a:cubicBezTo>
                <a:cubicBezTo>
                  <a:pt x="30658" y="45388"/>
                  <a:pt x="30674" y="45372"/>
                  <a:pt x="30674" y="45356"/>
                </a:cubicBezTo>
                <a:close/>
                <a:moveTo>
                  <a:pt x="30642" y="45388"/>
                </a:moveTo>
                <a:lnTo>
                  <a:pt x="30642" y="45388"/>
                </a:lnTo>
                <a:cubicBezTo>
                  <a:pt x="30650" y="45388"/>
                  <a:pt x="30654" y="45392"/>
                  <a:pt x="30658" y="45394"/>
                </a:cubicBezTo>
                <a:lnTo>
                  <a:pt x="30658" y="45394"/>
                </a:lnTo>
                <a:cubicBezTo>
                  <a:pt x="30658" y="45395"/>
                  <a:pt x="30658" y="45395"/>
                  <a:pt x="30657" y="45395"/>
                </a:cubicBezTo>
                <a:cubicBezTo>
                  <a:pt x="30656" y="45395"/>
                  <a:pt x="30653" y="45388"/>
                  <a:pt x="30642" y="45388"/>
                </a:cubicBezTo>
                <a:close/>
                <a:moveTo>
                  <a:pt x="30514" y="45309"/>
                </a:moveTo>
                <a:cubicBezTo>
                  <a:pt x="30486" y="45378"/>
                  <a:pt x="30459" y="45423"/>
                  <a:pt x="30389" y="45423"/>
                </a:cubicBezTo>
                <a:cubicBezTo>
                  <a:pt x="30378" y="45423"/>
                  <a:pt x="30367" y="45422"/>
                  <a:pt x="30355" y="45420"/>
                </a:cubicBezTo>
                <a:cubicBezTo>
                  <a:pt x="30450" y="45420"/>
                  <a:pt x="30482" y="45388"/>
                  <a:pt x="30514" y="45309"/>
                </a:cubicBezTo>
                <a:close/>
                <a:moveTo>
                  <a:pt x="30594" y="44968"/>
                </a:moveTo>
                <a:cubicBezTo>
                  <a:pt x="30435" y="44968"/>
                  <a:pt x="30231" y="45039"/>
                  <a:pt x="30036" y="45085"/>
                </a:cubicBezTo>
                <a:cubicBezTo>
                  <a:pt x="30036" y="45133"/>
                  <a:pt x="30036" y="45181"/>
                  <a:pt x="30036" y="45229"/>
                </a:cubicBezTo>
                <a:lnTo>
                  <a:pt x="30036" y="45277"/>
                </a:lnTo>
                <a:cubicBezTo>
                  <a:pt x="30059" y="45294"/>
                  <a:pt x="30082" y="45301"/>
                  <a:pt x="30107" y="45301"/>
                </a:cubicBezTo>
                <a:cubicBezTo>
                  <a:pt x="30148" y="45301"/>
                  <a:pt x="30193" y="45281"/>
                  <a:pt x="30243" y="45261"/>
                </a:cubicBezTo>
                <a:cubicBezTo>
                  <a:pt x="30275" y="45253"/>
                  <a:pt x="30299" y="45249"/>
                  <a:pt x="30317" y="45249"/>
                </a:cubicBezTo>
                <a:cubicBezTo>
                  <a:pt x="30335" y="45249"/>
                  <a:pt x="30347" y="45253"/>
                  <a:pt x="30354" y="45260"/>
                </a:cubicBezTo>
                <a:lnTo>
                  <a:pt x="30354" y="45260"/>
                </a:lnTo>
                <a:cubicBezTo>
                  <a:pt x="30348" y="45254"/>
                  <a:pt x="30339" y="45250"/>
                  <a:pt x="30326" y="45250"/>
                </a:cubicBezTo>
                <a:cubicBezTo>
                  <a:pt x="30307" y="45250"/>
                  <a:pt x="30280" y="45258"/>
                  <a:pt x="30243" y="45277"/>
                </a:cubicBezTo>
                <a:cubicBezTo>
                  <a:pt x="30188" y="45288"/>
                  <a:pt x="30140" y="45306"/>
                  <a:pt x="30095" y="45306"/>
                </a:cubicBezTo>
                <a:cubicBezTo>
                  <a:pt x="30075" y="45306"/>
                  <a:pt x="30055" y="45302"/>
                  <a:pt x="30036" y="45293"/>
                </a:cubicBezTo>
                <a:lnTo>
                  <a:pt x="30036" y="45293"/>
                </a:lnTo>
                <a:cubicBezTo>
                  <a:pt x="30036" y="45372"/>
                  <a:pt x="30036" y="45452"/>
                  <a:pt x="30051" y="45532"/>
                </a:cubicBezTo>
                <a:cubicBezTo>
                  <a:pt x="30067" y="45596"/>
                  <a:pt x="30083" y="45676"/>
                  <a:pt x="30099" y="45739"/>
                </a:cubicBezTo>
                <a:cubicBezTo>
                  <a:pt x="30195" y="45723"/>
                  <a:pt x="30291" y="45707"/>
                  <a:pt x="30371" y="45707"/>
                </a:cubicBezTo>
                <a:cubicBezTo>
                  <a:pt x="30382" y="45696"/>
                  <a:pt x="30392" y="45684"/>
                  <a:pt x="30400" y="45672"/>
                </a:cubicBezTo>
                <a:lnTo>
                  <a:pt x="30400" y="45672"/>
                </a:lnTo>
                <a:cubicBezTo>
                  <a:pt x="30396" y="45684"/>
                  <a:pt x="30392" y="45696"/>
                  <a:pt x="30387" y="45707"/>
                </a:cubicBezTo>
                <a:cubicBezTo>
                  <a:pt x="30291" y="45707"/>
                  <a:pt x="30195" y="45723"/>
                  <a:pt x="30115" y="45739"/>
                </a:cubicBezTo>
                <a:cubicBezTo>
                  <a:pt x="30131" y="45803"/>
                  <a:pt x="30179" y="45851"/>
                  <a:pt x="30243" y="45883"/>
                </a:cubicBezTo>
                <a:cubicBezTo>
                  <a:pt x="30291" y="45867"/>
                  <a:pt x="30339" y="45851"/>
                  <a:pt x="30387" y="45835"/>
                </a:cubicBezTo>
                <a:cubicBezTo>
                  <a:pt x="30482" y="45771"/>
                  <a:pt x="30562" y="45707"/>
                  <a:pt x="30626" y="45628"/>
                </a:cubicBezTo>
                <a:cubicBezTo>
                  <a:pt x="30626" y="45628"/>
                  <a:pt x="30610" y="45612"/>
                  <a:pt x="30610" y="45596"/>
                </a:cubicBezTo>
                <a:lnTo>
                  <a:pt x="30610" y="45596"/>
                </a:lnTo>
                <a:cubicBezTo>
                  <a:pt x="30610" y="45612"/>
                  <a:pt x="30626" y="45612"/>
                  <a:pt x="30626" y="45628"/>
                </a:cubicBezTo>
                <a:cubicBezTo>
                  <a:pt x="30642" y="45612"/>
                  <a:pt x="30642" y="45612"/>
                  <a:pt x="30658" y="45596"/>
                </a:cubicBezTo>
                <a:cubicBezTo>
                  <a:pt x="30722" y="45484"/>
                  <a:pt x="30754" y="45372"/>
                  <a:pt x="30770" y="45229"/>
                </a:cubicBezTo>
                <a:cubicBezTo>
                  <a:pt x="30770" y="45181"/>
                  <a:pt x="30770" y="45133"/>
                  <a:pt x="30754" y="45085"/>
                </a:cubicBezTo>
                <a:cubicBezTo>
                  <a:pt x="30754" y="45069"/>
                  <a:pt x="30754" y="45037"/>
                  <a:pt x="30754" y="45005"/>
                </a:cubicBezTo>
                <a:cubicBezTo>
                  <a:pt x="30709" y="44979"/>
                  <a:pt x="30655" y="44968"/>
                  <a:pt x="30594" y="44968"/>
                </a:cubicBezTo>
                <a:close/>
                <a:moveTo>
                  <a:pt x="40441" y="46521"/>
                </a:moveTo>
                <a:cubicBezTo>
                  <a:pt x="40202" y="46537"/>
                  <a:pt x="40074" y="46633"/>
                  <a:pt x="39978" y="46745"/>
                </a:cubicBezTo>
                <a:cubicBezTo>
                  <a:pt x="39994" y="46761"/>
                  <a:pt x="40010" y="46793"/>
                  <a:pt x="40026" y="46809"/>
                </a:cubicBezTo>
                <a:cubicBezTo>
                  <a:pt x="40026" y="46809"/>
                  <a:pt x="40026" y="46825"/>
                  <a:pt x="40042" y="46825"/>
                </a:cubicBezTo>
                <a:cubicBezTo>
                  <a:pt x="40154" y="47000"/>
                  <a:pt x="40265" y="47160"/>
                  <a:pt x="40377" y="47319"/>
                </a:cubicBezTo>
                <a:cubicBezTo>
                  <a:pt x="40409" y="47383"/>
                  <a:pt x="40441" y="47431"/>
                  <a:pt x="40473" y="47495"/>
                </a:cubicBezTo>
                <a:cubicBezTo>
                  <a:pt x="40473" y="47511"/>
                  <a:pt x="40489" y="47511"/>
                  <a:pt x="40489" y="47527"/>
                </a:cubicBezTo>
                <a:cubicBezTo>
                  <a:pt x="40569" y="47655"/>
                  <a:pt x="40632" y="47798"/>
                  <a:pt x="40696" y="47958"/>
                </a:cubicBezTo>
                <a:cubicBezTo>
                  <a:pt x="40776" y="47926"/>
                  <a:pt x="40824" y="47894"/>
                  <a:pt x="40872" y="47846"/>
                </a:cubicBezTo>
                <a:cubicBezTo>
                  <a:pt x="40904" y="47814"/>
                  <a:pt x="40952" y="47766"/>
                  <a:pt x="40984" y="47718"/>
                </a:cubicBezTo>
                <a:cubicBezTo>
                  <a:pt x="40972" y="47714"/>
                  <a:pt x="40960" y="47712"/>
                  <a:pt x="40948" y="47712"/>
                </a:cubicBezTo>
                <a:lnTo>
                  <a:pt x="40948" y="47712"/>
                </a:lnTo>
                <a:cubicBezTo>
                  <a:pt x="40949" y="47712"/>
                  <a:pt x="40949" y="47712"/>
                  <a:pt x="40949" y="47712"/>
                </a:cubicBezTo>
                <a:cubicBezTo>
                  <a:pt x="40961" y="47712"/>
                  <a:pt x="40972" y="47714"/>
                  <a:pt x="40984" y="47718"/>
                </a:cubicBezTo>
                <a:cubicBezTo>
                  <a:pt x="41000" y="47670"/>
                  <a:pt x="41015" y="47639"/>
                  <a:pt x="41031" y="47607"/>
                </a:cubicBezTo>
                <a:cubicBezTo>
                  <a:pt x="41031" y="47591"/>
                  <a:pt x="41031" y="47575"/>
                  <a:pt x="41031" y="47575"/>
                </a:cubicBezTo>
                <a:cubicBezTo>
                  <a:pt x="40840" y="47559"/>
                  <a:pt x="40664" y="47543"/>
                  <a:pt x="40489" y="47527"/>
                </a:cubicBezTo>
                <a:lnTo>
                  <a:pt x="40489" y="47527"/>
                </a:lnTo>
                <a:cubicBezTo>
                  <a:pt x="40664" y="47543"/>
                  <a:pt x="40840" y="47543"/>
                  <a:pt x="41031" y="47559"/>
                </a:cubicBezTo>
                <a:cubicBezTo>
                  <a:pt x="41079" y="47463"/>
                  <a:pt x="41095" y="47335"/>
                  <a:pt x="41127" y="47224"/>
                </a:cubicBezTo>
                <a:cubicBezTo>
                  <a:pt x="41127" y="47224"/>
                  <a:pt x="41127" y="47208"/>
                  <a:pt x="41127" y="47192"/>
                </a:cubicBezTo>
                <a:cubicBezTo>
                  <a:pt x="41127" y="47128"/>
                  <a:pt x="41111" y="47080"/>
                  <a:pt x="41079" y="47048"/>
                </a:cubicBezTo>
                <a:cubicBezTo>
                  <a:pt x="41000" y="46904"/>
                  <a:pt x="40824" y="46920"/>
                  <a:pt x="40664" y="46888"/>
                </a:cubicBezTo>
                <a:cubicBezTo>
                  <a:pt x="40537" y="46857"/>
                  <a:pt x="40441" y="46777"/>
                  <a:pt x="40441" y="46521"/>
                </a:cubicBezTo>
                <a:close/>
                <a:moveTo>
                  <a:pt x="36467" y="48133"/>
                </a:moveTo>
                <a:lnTo>
                  <a:pt x="36467" y="48133"/>
                </a:lnTo>
                <a:cubicBezTo>
                  <a:pt x="36437" y="48157"/>
                  <a:pt x="36412" y="48170"/>
                  <a:pt x="36385" y="48170"/>
                </a:cubicBezTo>
                <a:cubicBezTo>
                  <a:pt x="36384" y="48170"/>
                  <a:pt x="36383" y="48170"/>
                  <a:pt x="36382" y="48170"/>
                </a:cubicBezTo>
                <a:lnTo>
                  <a:pt x="36382" y="48170"/>
                </a:lnTo>
                <a:cubicBezTo>
                  <a:pt x="36407" y="48168"/>
                  <a:pt x="36433" y="48156"/>
                  <a:pt x="36467" y="48133"/>
                </a:cubicBezTo>
                <a:close/>
                <a:moveTo>
                  <a:pt x="36410" y="48274"/>
                </a:moveTo>
                <a:cubicBezTo>
                  <a:pt x="36413" y="48275"/>
                  <a:pt x="36416" y="48276"/>
                  <a:pt x="36419" y="48277"/>
                </a:cubicBezTo>
                <a:cubicBezTo>
                  <a:pt x="36387" y="48309"/>
                  <a:pt x="36356" y="48325"/>
                  <a:pt x="36324" y="48356"/>
                </a:cubicBezTo>
                <a:lnTo>
                  <a:pt x="36324" y="48356"/>
                </a:lnTo>
                <a:cubicBezTo>
                  <a:pt x="36353" y="48328"/>
                  <a:pt x="36381" y="48312"/>
                  <a:pt x="36410" y="48274"/>
                </a:cubicBezTo>
                <a:close/>
                <a:moveTo>
                  <a:pt x="36419" y="47367"/>
                </a:moveTo>
                <a:cubicBezTo>
                  <a:pt x="36292" y="47447"/>
                  <a:pt x="36212" y="47623"/>
                  <a:pt x="36196" y="47798"/>
                </a:cubicBezTo>
                <a:lnTo>
                  <a:pt x="36212" y="47798"/>
                </a:lnTo>
                <a:cubicBezTo>
                  <a:pt x="36212" y="47798"/>
                  <a:pt x="36228" y="47814"/>
                  <a:pt x="36276" y="47830"/>
                </a:cubicBezTo>
                <a:cubicBezTo>
                  <a:pt x="36228" y="47814"/>
                  <a:pt x="36212" y="47798"/>
                  <a:pt x="36196" y="47798"/>
                </a:cubicBezTo>
                <a:cubicBezTo>
                  <a:pt x="36196" y="47830"/>
                  <a:pt x="36196" y="47862"/>
                  <a:pt x="36196" y="47894"/>
                </a:cubicBezTo>
                <a:cubicBezTo>
                  <a:pt x="36212" y="47878"/>
                  <a:pt x="36244" y="47862"/>
                  <a:pt x="36276" y="47830"/>
                </a:cubicBezTo>
                <a:lnTo>
                  <a:pt x="36276" y="47830"/>
                </a:lnTo>
                <a:cubicBezTo>
                  <a:pt x="36244" y="47862"/>
                  <a:pt x="36228" y="47878"/>
                  <a:pt x="36196" y="47894"/>
                </a:cubicBezTo>
                <a:cubicBezTo>
                  <a:pt x="36196" y="47958"/>
                  <a:pt x="36196" y="48006"/>
                  <a:pt x="36212" y="48053"/>
                </a:cubicBezTo>
                <a:cubicBezTo>
                  <a:pt x="36247" y="48053"/>
                  <a:pt x="36283" y="48056"/>
                  <a:pt x="36317" y="48056"/>
                </a:cubicBezTo>
                <a:lnTo>
                  <a:pt x="36317" y="48056"/>
                </a:lnTo>
                <a:cubicBezTo>
                  <a:pt x="36316" y="48056"/>
                  <a:pt x="36315" y="48056"/>
                  <a:pt x="36314" y="48056"/>
                </a:cubicBezTo>
                <a:cubicBezTo>
                  <a:pt x="36281" y="48056"/>
                  <a:pt x="36247" y="48054"/>
                  <a:pt x="36212" y="48054"/>
                </a:cubicBezTo>
                <a:lnTo>
                  <a:pt x="36212" y="48054"/>
                </a:lnTo>
                <a:cubicBezTo>
                  <a:pt x="36212" y="48054"/>
                  <a:pt x="36212" y="48054"/>
                  <a:pt x="36212" y="48053"/>
                </a:cubicBezTo>
                <a:lnTo>
                  <a:pt x="36212" y="48053"/>
                </a:lnTo>
                <a:cubicBezTo>
                  <a:pt x="36212" y="48054"/>
                  <a:pt x="36212" y="48054"/>
                  <a:pt x="36212" y="48054"/>
                </a:cubicBezTo>
                <a:lnTo>
                  <a:pt x="36212" y="48054"/>
                </a:lnTo>
                <a:cubicBezTo>
                  <a:pt x="36206" y="48054"/>
                  <a:pt x="36201" y="48053"/>
                  <a:pt x="36196" y="48053"/>
                </a:cubicBezTo>
                <a:cubicBezTo>
                  <a:pt x="36201" y="48059"/>
                  <a:pt x="36207" y="48063"/>
                  <a:pt x="36212" y="48068"/>
                </a:cubicBezTo>
                <a:lnTo>
                  <a:pt x="36212" y="48068"/>
                </a:lnTo>
                <a:cubicBezTo>
                  <a:pt x="36216" y="48129"/>
                  <a:pt x="36245" y="48201"/>
                  <a:pt x="36260" y="48245"/>
                </a:cubicBezTo>
                <a:cubicBezTo>
                  <a:pt x="36292" y="48277"/>
                  <a:pt x="36308" y="48325"/>
                  <a:pt x="36323" y="48357"/>
                </a:cubicBezTo>
                <a:cubicBezTo>
                  <a:pt x="36403" y="48437"/>
                  <a:pt x="36483" y="48484"/>
                  <a:pt x="36595" y="48500"/>
                </a:cubicBezTo>
                <a:cubicBezTo>
                  <a:pt x="36643" y="48484"/>
                  <a:pt x="36675" y="48452"/>
                  <a:pt x="36722" y="48405"/>
                </a:cubicBezTo>
                <a:cubicBezTo>
                  <a:pt x="36754" y="48357"/>
                  <a:pt x="36786" y="48293"/>
                  <a:pt x="36818" y="48213"/>
                </a:cubicBezTo>
                <a:cubicBezTo>
                  <a:pt x="36818" y="48181"/>
                  <a:pt x="36818" y="48133"/>
                  <a:pt x="36834" y="48085"/>
                </a:cubicBezTo>
                <a:cubicBezTo>
                  <a:pt x="36834" y="48053"/>
                  <a:pt x="36834" y="48038"/>
                  <a:pt x="36834" y="48006"/>
                </a:cubicBezTo>
                <a:cubicBezTo>
                  <a:pt x="36834" y="47926"/>
                  <a:pt x="36834" y="47862"/>
                  <a:pt x="36818" y="47798"/>
                </a:cubicBezTo>
                <a:cubicBezTo>
                  <a:pt x="36786" y="47655"/>
                  <a:pt x="36706" y="47511"/>
                  <a:pt x="36611" y="47447"/>
                </a:cubicBezTo>
                <a:cubicBezTo>
                  <a:pt x="36547" y="47399"/>
                  <a:pt x="36499" y="47367"/>
                  <a:pt x="36419" y="47367"/>
                </a:cubicBezTo>
                <a:close/>
                <a:moveTo>
                  <a:pt x="38006" y="48591"/>
                </a:moveTo>
                <a:lnTo>
                  <a:pt x="38006" y="48591"/>
                </a:lnTo>
                <a:cubicBezTo>
                  <a:pt x="37992" y="48625"/>
                  <a:pt x="37977" y="48650"/>
                  <a:pt x="37951" y="48676"/>
                </a:cubicBezTo>
                <a:cubicBezTo>
                  <a:pt x="37967" y="48676"/>
                  <a:pt x="37967" y="48676"/>
                  <a:pt x="37983" y="48660"/>
                </a:cubicBezTo>
                <a:cubicBezTo>
                  <a:pt x="37995" y="48648"/>
                  <a:pt x="37998" y="48618"/>
                  <a:pt x="38006" y="48591"/>
                </a:cubicBezTo>
                <a:close/>
                <a:moveTo>
                  <a:pt x="37872" y="48035"/>
                </a:moveTo>
                <a:cubicBezTo>
                  <a:pt x="37741" y="48035"/>
                  <a:pt x="37659" y="48097"/>
                  <a:pt x="37616" y="48197"/>
                </a:cubicBezTo>
                <a:cubicBezTo>
                  <a:pt x="37568" y="48325"/>
                  <a:pt x="37600" y="48500"/>
                  <a:pt x="37680" y="48612"/>
                </a:cubicBezTo>
                <a:cubicBezTo>
                  <a:pt x="37726" y="48658"/>
                  <a:pt x="37788" y="48695"/>
                  <a:pt x="37861" y="48695"/>
                </a:cubicBezTo>
                <a:cubicBezTo>
                  <a:pt x="37889" y="48695"/>
                  <a:pt x="37920" y="48689"/>
                  <a:pt x="37951" y="48676"/>
                </a:cubicBezTo>
                <a:cubicBezTo>
                  <a:pt x="37965" y="48648"/>
                  <a:pt x="37991" y="48621"/>
                  <a:pt x="38008" y="48583"/>
                </a:cubicBezTo>
                <a:lnTo>
                  <a:pt x="38008" y="48583"/>
                </a:lnTo>
                <a:cubicBezTo>
                  <a:pt x="38007" y="48585"/>
                  <a:pt x="38006" y="48588"/>
                  <a:pt x="38006" y="48591"/>
                </a:cubicBezTo>
                <a:lnTo>
                  <a:pt x="38006" y="48591"/>
                </a:lnTo>
                <a:cubicBezTo>
                  <a:pt x="38009" y="48583"/>
                  <a:pt x="38012" y="48574"/>
                  <a:pt x="38015" y="48564"/>
                </a:cubicBezTo>
                <a:lnTo>
                  <a:pt x="38015" y="48564"/>
                </a:lnTo>
                <a:cubicBezTo>
                  <a:pt x="38013" y="48571"/>
                  <a:pt x="38011" y="48577"/>
                  <a:pt x="38008" y="48583"/>
                </a:cubicBezTo>
                <a:lnTo>
                  <a:pt x="38008" y="48583"/>
                </a:lnTo>
                <a:cubicBezTo>
                  <a:pt x="38010" y="48576"/>
                  <a:pt x="38012" y="48570"/>
                  <a:pt x="38015" y="48564"/>
                </a:cubicBezTo>
                <a:lnTo>
                  <a:pt x="38015" y="48564"/>
                </a:lnTo>
                <a:cubicBezTo>
                  <a:pt x="38015" y="48564"/>
                  <a:pt x="38015" y="48564"/>
                  <a:pt x="38015" y="48564"/>
                </a:cubicBezTo>
                <a:cubicBezTo>
                  <a:pt x="38015" y="48500"/>
                  <a:pt x="38015" y="48437"/>
                  <a:pt x="37999" y="48357"/>
                </a:cubicBezTo>
                <a:cubicBezTo>
                  <a:pt x="37999" y="48293"/>
                  <a:pt x="37983" y="48229"/>
                  <a:pt x="37967" y="48165"/>
                </a:cubicBezTo>
                <a:cubicBezTo>
                  <a:pt x="37951" y="48117"/>
                  <a:pt x="37935" y="48085"/>
                  <a:pt x="37919" y="48038"/>
                </a:cubicBezTo>
                <a:cubicBezTo>
                  <a:pt x="37903" y="48036"/>
                  <a:pt x="37887" y="48035"/>
                  <a:pt x="37872" y="4803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2" name="Google Shape;642;p20"/>
          <p:cNvGrpSpPr/>
          <p:nvPr/>
        </p:nvGrpSpPr>
        <p:grpSpPr>
          <a:xfrm rot="-1361888" flipH="1">
            <a:off x="-852714" y="-1349822"/>
            <a:ext cx="3985427" cy="2486931"/>
            <a:chOff x="-668393" y="-708062"/>
            <a:chExt cx="3159812" cy="1971742"/>
          </a:xfrm>
        </p:grpSpPr>
        <p:sp>
          <p:nvSpPr>
            <p:cNvPr id="643" name="Google Shape;643;p20"/>
            <p:cNvSpPr/>
            <p:nvPr/>
          </p:nvSpPr>
          <p:spPr>
            <a:xfrm rot="9574472" flipH="1">
              <a:off x="-590991" y="-214669"/>
              <a:ext cx="3005008" cy="984956"/>
            </a:xfrm>
            <a:custGeom>
              <a:avLst/>
              <a:gdLst/>
              <a:ahLst/>
              <a:cxnLst/>
              <a:rect l="l" t="t" r="r" b="b"/>
              <a:pathLst>
                <a:path w="95533" h="31313" fill="none" extrusionOk="0">
                  <a:moveTo>
                    <a:pt x="0" y="31313"/>
                  </a:moveTo>
                  <a:cubicBezTo>
                    <a:pt x="8475" y="22679"/>
                    <a:pt x="17141" y="13885"/>
                    <a:pt x="27913" y="8379"/>
                  </a:cubicBezTo>
                  <a:cubicBezTo>
                    <a:pt x="38127" y="3177"/>
                    <a:pt x="49697" y="1214"/>
                    <a:pt x="61156" y="607"/>
                  </a:cubicBezTo>
                  <a:cubicBezTo>
                    <a:pt x="72599" y="1"/>
                    <a:pt x="84074" y="671"/>
                    <a:pt x="95532" y="40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0"/>
            <p:cNvSpPr/>
            <p:nvPr/>
          </p:nvSpPr>
          <p:spPr>
            <a:xfrm rot="9574472" flipH="1">
              <a:off x="-476444" y="-176490"/>
              <a:ext cx="2664663" cy="771092"/>
            </a:xfrm>
            <a:custGeom>
              <a:avLst/>
              <a:gdLst/>
              <a:ahLst/>
              <a:cxnLst/>
              <a:rect l="l" t="t" r="r" b="b"/>
              <a:pathLst>
                <a:path w="84713" h="24514" fill="none" extrusionOk="0">
                  <a:moveTo>
                    <a:pt x="97" y="24513"/>
                  </a:moveTo>
                  <a:cubicBezTo>
                    <a:pt x="1" y="23747"/>
                    <a:pt x="655" y="23125"/>
                    <a:pt x="1262" y="22630"/>
                  </a:cubicBezTo>
                  <a:cubicBezTo>
                    <a:pt x="8364" y="16885"/>
                    <a:pt x="15848" y="11427"/>
                    <a:pt x="24291" y="7884"/>
                  </a:cubicBezTo>
                  <a:cubicBezTo>
                    <a:pt x="28759" y="6001"/>
                    <a:pt x="33467" y="4692"/>
                    <a:pt x="38207" y="3655"/>
                  </a:cubicBezTo>
                  <a:cubicBezTo>
                    <a:pt x="53448" y="351"/>
                    <a:pt x="69344" y="0"/>
                    <a:pt x="84713" y="2633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0"/>
            <p:cNvSpPr/>
            <p:nvPr/>
          </p:nvSpPr>
          <p:spPr>
            <a:xfrm rot="9574472" flipH="1">
              <a:off x="-425615" y="-247496"/>
              <a:ext cx="2618455" cy="639075"/>
            </a:xfrm>
            <a:custGeom>
              <a:avLst/>
              <a:gdLst/>
              <a:ahLst/>
              <a:cxnLst/>
              <a:rect l="l" t="t" r="r" b="b"/>
              <a:pathLst>
                <a:path w="83244" h="20317" fill="none" extrusionOk="0">
                  <a:moveTo>
                    <a:pt x="0" y="20316"/>
                  </a:moveTo>
                  <a:cubicBezTo>
                    <a:pt x="1516" y="18417"/>
                    <a:pt x="3559" y="17013"/>
                    <a:pt x="5634" y="15720"/>
                  </a:cubicBezTo>
                  <a:cubicBezTo>
                    <a:pt x="13166" y="11076"/>
                    <a:pt x="24466" y="4086"/>
                    <a:pt x="33163" y="2442"/>
                  </a:cubicBezTo>
                  <a:cubicBezTo>
                    <a:pt x="46058" y="0"/>
                    <a:pt x="70173" y="1708"/>
                    <a:pt x="83243" y="2841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20"/>
          <p:cNvSpPr txBox="1">
            <a:spLocks noGrp="1"/>
          </p:cNvSpPr>
          <p:nvPr>
            <p:ph type="title"/>
          </p:nvPr>
        </p:nvSpPr>
        <p:spPr>
          <a:xfrm>
            <a:off x="1221450" y="535000"/>
            <a:ext cx="67011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7" name="Google Shape;647;p20"/>
          <p:cNvGrpSpPr/>
          <p:nvPr/>
        </p:nvGrpSpPr>
        <p:grpSpPr>
          <a:xfrm flipH="1">
            <a:off x="8428889" y="4020808"/>
            <a:ext cx="1073371" cy="1373653"/>
            <a:chOff x="3498623" y="4053383"/>
            <a:chExt cx="1073371" cy="1373653"/>
          </a:xfrm>
        </p:grpSpPr>
        <p:sp>
          <p:nvSpPr>
            <p:cNvPr id="648" name="Google Shape;648;p20"/>
            <p:cNvSpPr/>
            <p:nvPr/>
          </p:nvSpPr>
          <p:spPr>
            <a:xfrm rot="8944938">
              <a:off x="3876543" y="4166213"/>
              <a:ext cx="593915" cy="559478"/>
            </a:xfrm>
            <a:custGeom>
              <a:avLst/>
              <a:gdLst/>
              <a:ahLst/>
              <a:cxnLst/>
              <a:rect l="l" t="t" r="r" b="b"/>
              <a:pathLst>
                <a:path w="10917" h="10284" extrusionOk="0">
                  <a:moveTo>
                    <a:pt x="4873" y="1"/>
                  </a:moveTo>
                  <a:cubicBezTo>
                    <a:pt x="4309" y="1"/>
                    <a:pt x="3745" y="85"/>
                    <a:pt x="3208" y="259"/>
                  </a:cubicBezTo>
                  <a:cubicBezTo>
                    <a:pt x="2107" y="610"/>
                    <a:pt x="1150" y="1280"/>
                    <a:pt x="304" y="2046"/>
                  </a:cubicBezTo>
                  <a:cubicBezTo>
                    <a:pt x="144" y="2190"/>
                    <a:pt x="1" y="2349"/>
                    <a:pt x="16" y="2557"/>
                  </a:cubicBezTo>
                  <a:cubicBezTo>
                    <a:pt x="16" y="2652"/>
                    <a:pt x="64" y="2732"/>
                    <a:pt x="112" y="2812"/>
                  </a:cubicBezTo>
                  <a:cubicBezTo>
                    <a:pt x="288" y="3115"/>
                    <a:pt x="463" y="3419"/>
                    <a:pt x="639" y="3738"/>
                  </a:cubicBezTo>
                  <a:cubicBezTo>
                    <a:pt x="700" y="3848"/>
                    <a:pt x="817" y="3967"/>
                    <a:pt x="926" y="3967"/>
                  </a:cubicBezTo>
                  <a:cubicBezTo>
                    <a:pt x="959" y="3967"/>
                    <a:pt x="992" y="3955"/>
                    <a:pt x="1022" y="3929"/>
                  </a:cubicBezTo>
                  <a:lnTo>
                    <a:pt x="1022" y="3929"/>
                  </a:lnTo>
                  <a:cubicBezTo>
                    <a:pt x="910" y="4073"/>
                    <a:pt x="910" y="4280"/>
                    <a:pt x="1022" y="4424"/>
                  </a:cubicBezTo>
                  <a:cubicBezTo>
                    <a:pt x="1437" y="4376"/>
                    <a:pt x="1804" y="4121"/>
                    <a:pt x="2155" y="3881"/>
                  </a:cubicBezTo>
                  <a:cubicBezTo>
                    <a:pt x="3432" y="3035"/>
                    <a:pt x="4836" y="2397"/>
                    <a:pt x="6320" y="2014"/>
                  </a:cubicBezTo>
                  <a:lnTo>
                    <a:pt x="6320" y="2014"/>
                  </a:lnTo>
                  <a:cubicBezTo>
                    <a:pt x="4661" y="2812"/>
                    <a:pt x="3097" y="3817"/>
                    <a:pt x="1676" y="4983"/>
                  </a:cubicBezTo>
                  <a:cubicBezTo>
                    <a:pt x="1469" y="5158"/>
                    <a:pt x="1245" y="5350"/>
                    <a:pt x="1150" y="5589"/>
                  </a:cubicBezTo>
                  <a:cubicBezTo>
                    <a:pt x="1038" y="5844"/>
                    <a:pt x="1086" y="6179"/>
                    <a:pt x="1325" y="6339"/>
                  </a:cubicBezTo>
                  <a:cubicBezTo>
                    <a:pt x="1405" y="6387"/>
                    <a:pt x="1501" y="6403"/>
                    <a:pt x="1581" y="6483"/>
                  </a:cubicBezTo>
                  <a:cubicBezTo>
                    <a:pt x="1644" y="6547"/>
                    <a:pt x="1676" y="6658"/>
                    <a:pt x="1724" y="6738"/>
                  </a:cubicBezTo>
                  <a:cubicBezTo>
                    <a:pt x="1814" y="6902"/>
                    <a:pt x="2015" y="7011"/>
                    <a:pt x="2211" y="7011"/>
                  </a:cubicBezTo>
                  <a:cubicBezTo>
                    <a:pt x="2224" y="7011"/>
                    <a:pt x="2238" y="7010"/>
                    <a:pt x="2251" y="7009"/>
                  </a:cubicBezTo>
                  <a:lnTo>
                    <a:pt x="2251" y="7009"/>
                  </a:lnTo>
                  <a:cubicBezTo>
                    <a:pt x="2123" y="7201"/>
                    <a:pt x="2187" y="7472"/>
                    <a:pt x="2378" y="7600"/>
                  </a:cubicBezTo>
                  <a:cubicBezTo>
                    <a:pt x="2452" y="7649"/>
                    <a:pt x="2540" y="7672"/>
                    <a:pt x="2627" y="7672"/>
                  </a:cubicBezTo>
                  <a:cubicBezTo>
                    <a:pt x="2767" y="7672"/>
                    <a:pt x="2906" y="7612"/>
                    <a:pt x="2985" y="7504"/>
                  </a:cubicBezTo>
                  <a:lnTo>
                    <a:pt x="2985" y="7504"/>
                  </a:lnTo>
                  <a:cubicBezTo>
                    <a:pt x="2969" y="7616"/>
                    <a:pt x="2953" y="7727"/>
                    <a:pt x="2969" y="7839"/>
                  </a:cubicBezTo>
                  <a:cubicBezTo>
                    <a:pt x="2969" y="8020"/>
                    <a:pt x="3124" y="8156"/>
                    <a:pt x="3290" y="8156"/>
                  </a:cubicBezTo>
                  <a:cubicBezTo>
                    <a:pt x="3343" y="8156"/>
                    <a:pt x="3397" y="8142"/>
                    <a:pt x="3448" y="8111"/>
                  </a:cubicBezTo>
                  <a:cubicBezTo>
                    <a:pt x="4006" y="7823"/>
                    <a:pt x="4469" y="7360"/>
                    <a:pt x="4916" y="6898"/>
                  </a:cubicBezTo>
                  <a:cubicBezTo>
                    <a:pt x="5953" y="5828"/>
                    <a:pt x="6991" y="4759"/>
                    <a:pt x="7964" y="3626"/>
                  </a:cubicBezTo>
                  <a:lnTo>
                    <a:pt x="7964" y="3626"/>
                  </a:lnTo>
                  <a:cubicBezTo>
                    <a:pt x="7485" y="5126"/>
                    <a:pt x="6320" y="6307"/>
                    <a:pt x="5315" y="7536"/>
                  </a:cubicBezTo>
                  <a:cubicBezTo>
                    <a:pt x="5092" y="7807"/>
                    <a:pt x="4868" y="8111"/>
                    <a:pt x="4884" y="8462"/>
                  </a:cubicBezTo>
                  <a:cubicBezTo>
                    <a:pt x="4884" y="8740"/>
                    <a:pt x="5145" y="8998"/>
                    <a:pt x="5396" y="8998"/>
                  </a:cubicBezTo>
                  <a:cubicBezTo>
                    <a:pt x="5461" y="8998"/>
                    <a:pt x="5527" y="8980"/>
                    <a:pt x="5586" y="8940"/>
                  </a:cubicBezTo>
                  <a:lnTo>
                    <a:pt x="5586" y="8940"/>
                  </a:lnTo>
                  <a:cubicBezTo>
                    <a:pt x="5427" y="9100"/>
                    <a:pt x="5522" y="9403"/>
                    <a:pt x="5730" y="9515"/>
                  </a:cubicBezTo>
                  <a:cubicBezTo>
                    <a:pt x="5810" y="9562"/>
                    <a:pt x="5902" y="9581"/>
                    <a:pt x="5998" y="9581"/>
                  </a:cubicBezTo>
                  <a:cubicBezTo>
                    <a:pt x="6131" y="9581"/>
                    <a:pt x="6271" y="9545"/>
                    <a:pt x="6400" y="9499"/>
                  </a:cubicBezTo>
                  <a:cubicBezTo>
                    <a:pt x="6400" y="9659"/>
                    <a:pt x="6432" y="9818"/>
                    <a:pt x="6480" y="9978"/>
                  </a:cubicBezTo>
                  <a:cubicBezTo>
                    <a:pt x="6538" y="10165"/>
                    <a:pt x="6725" y="10283"/>
                    <a:pt x="6915" y="10283"/>
                  </a:cubicBezTo>
                  <a:cubicBezTo>
                    <a:pt x="6984" y="10283"/>
                    <a:pt x="7054" y="10267"/>
                    <a:pt x="7118" y="10233"/>
                  </a:cubicBezTo>
                  <a:cubicBezTo>
                    <a:pt x="7661" y="9946"/>
                    <a:pt x="8060" y="9419"/>
                    <a:pt x="8411" y="8893"/>
                  </a:cubicBezTo>
                  <a:cubicBezTo>
                    <a:pt x="9752" y="6945"/>
                    <a:pt x="10917" y="4312"/>
                    <a:pt x="9337" y="2158"/>
                  </a:cubicBezTo>
                  <a:cubicBezTo>
                    <a:pt x="8316" y="777"/>
                    <a:pt x="6590" y="1"/>
                    <a:pt x="4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0"/>
            <p:cNvSpPr/>
            <p:nvPr/>
          </p:nvSpPr>
          <p:spPr>
            <a:xfrm rot="8944938">
              <a:off x="3955736" y="4239920"/>
              <a:ext cx="479289" cy="444580"/>
            </a:xfrm>
            <a:custGeom>
              <a:avLst/>
              <a:gdLst/>
              <a:ahLst/>
              <a:cxnLst/>
              <a:rect l="l" t="t" r="r" b="b"/>
              <a:pathLst>
                <a:path w="8810" h="8172" fill="none" extrusionOk="0">
                  <a:moveTo>
                    <a:pt x="8634" y="4006"/>
                  </a:moveTo>
                  <a:cubicBezTo>
                    <a:pt x="8810" y="4405"/>
                    <a:pt x="8666" y="4868"/>
                    <a:pt x="8507" y="5283"/>
                  </a:cubicBezTo>
                  <a:cubicBezTo>
                    <a:pt x="8140" y="6321"/>
                    <a:pt x="7709" y="7342"/>
                    <a:pt x="7006" y="8172"/>
                  </a:cubicBezTo>
                  <a:moveTo>
                    <a:pt x="7469" y="5395"/>
                  </a:moveTo>
                  <a:cubicBezTo>
                    <a:pt x="7836" y="4661"/>
                    <a:pt x="8076" y="3879"/>
                    <a:pt x="8171" y="3065"/>
                  </a:cubicBezTo>
                  <a:moveTo>
                    <a:pt x="5746" y="6704"/>
                  </a:moveTo>
                  <a:cubicBezTo>
                    <a:pt x="6224" y="6049"/>
                    <a:pt x="6576" y="5315"/>
                    <a:pt x="6799" y="4549"/>
                  </a:cubicBezTo>
                  <a:moveTo>
                    <a:pt x="5857" y="7932"/>
                  </a:moveTo>
                  <a:cubicBezTo>
                    <a:pt x="6240" y="7533"/>
                    <a:pt x="6576" y="7071"/>
                    <a:pt x="6847" y="6592"/>
                  </a:cubicBezTo>
                  <a:moveTo>
                    <a:pt x="7182" y="3831"/>
                  </a:moveTo>
                  <a:cubicBezTo>
                    <a:pt x="7342" y="3448"/>
                    <a:pt x="7453" y="3049"/>
                    <a:pt x="7533" y="2650"/>
                  </a:cubicBezTo>
                  <a:moveTo>
                    <a:pt x="4261" y="5363"/>
                  </a:moveTo>
                  <a:cubicBezTo>
                    <a:pt x="4884" y="4836"/>
                    <a:pt x="5458" y="4262"/>
                    <a:pt x="5985" y="3655"/>
                  </a:cubicBezTo>
                  <a:moveTo>
                    <a:pt x="7485" y="1788"/>
                  </a:moveTo>
                  <a:cubicBezTo>
                    <a:pt x="6416" y="2554"/>
                    <a:pt x="5363" y="3352"/>
                    <a:pt x="4341" y="4166"/>
                  </a:cubicBezTo>
                  <a:moveTo>
                    <a:pt x="7006" y="1293"/>
                  </a:moveTo>
                  <a:cubicBezTo>
                    <a:pt x="6607" y="1485"/>
                    <a:pt x="6208" y="1676"/>
                    <a:pt x="5809" y="1868"/>
                  </a:cubicBezTo>
                  <a:moveTo>
                    <a:pt x="4613" y="2666"/>
                  </a:moveTo>
                  <a:cubicBezTo>
                    <a:pt x="4293" y="2873"/>
                    <a:pt x="3974" y="3113"/>
                    <a:pt x="3671" y="3352"/>
                  </a:cubicBezTo>
                  <a:moveTo>
                    <a:pt x="3112" y="4613"/>
                  </a:moveTo>
                  <a:cubicBezTo>
                    <a:pt x="2793" y="4868"/>
                    <a:pt x="2458" y="5108"/>
                    <a:pt x="2139" y="5363"/>
                  </a:cubicBezTo>
                  <a:moveTo>
                    <a:pt x="2729" y="4070"/>
                  </a:moveTo>
                  <a:cubicBezTo>
                    <a:pt x="2219" y="4358"/>
                    <a:pt x="1756" y="4709"/>
                    <a:pt x="1341" y="5092"/>
                  </a:cubicBezTo>
                  <a:moveTo>
                    <a:pt x="2570" y="6113"/>
                  </a:moveTo>
                  <a:cubicBezTo>
                    <a:pt x="3065" y="5778"/>
                    <a:pt x="3543" y="5427"/>
                    <a:pt x="4006" y="5044"/>
                  </a:cubicBezTo>
                  <a:moveTo>
                    <a:pt x="3192" y="1341"/>
                  </a:moveTo>
                  <a:cubicBezTo>
                    <a:pt x="2745" y="1405"/>
                    <a:pt x="2314" y="1533"/>
                    <a:pt x="1899" y="1740"/>
                  </a:cubicBezTo>
                  <a:cubicBezTo>
                    <a:pt x="1676" y="1852"/>
                    <a:pt x="1469" y="1964"/>
                    <a:pt x="1261" y="2091"/>
                  </a:cubicBezTo>
                  <a:cubicBezTo>
                    <a:pt x="1149" y="2171"/>
                    <a:pt x="1038" y="2235"/>
                    <a:pt x="926" y="2299"/>
                  </a:cubicBezTo>
                  <a:moveTo>
                    <a:pt x="4581" y="1"/>
                  </a:moveTo>
                  <a:cubicBezTo>
                    <a:pt x="3575" y="112"/>
                    <a:pt x="2586" y="336"/>
                    <a:pt x="1628" y="655"/>
                  </a:cubicBezTo>
                  <a:moveTo>
                    <a:pt x="5347" y="623"/>
                  </a:moveTo>
                  <a:cubicBezTo>
                    <a:pt x="4804" y="575"/>
                    <a:pt x="4277" y="639"/>
                    <a:pt x="3767" y="799"/>
                  </a:cubicBezTo>
                  <a:moveTo>
                    <a:pt x="6671" y="432"/>
                  </a:moveTo>
                  <a:cubicBezTo>
                    <a:pt x="6304" y="224"/>
                    <a:pt x="5873" y="112"/>
                    <a:pt x="5458" y="112"/>
                  </a:cubicBezTo>
                  <a:moveTo>
                    <a:pt x="8634" y="3097"/>
                  </a:moveTo>
                  <a:cubicBezTo>
                    <a:pt x="8618" y="2826"/>
                    <a:pt x="8539" y="2554"/>
                    <a:pt x="8411" y="2299"/>
                  </a:cubicBezTo>
                  <a:moveTo>
                    <a:pt x="734" y="1517"/>
                  </a:moveTo>
                  <a:cubicBezTo>
                    <a:pt x="463" y="1597"/>
                    <a:pt x="208" y="1724"/>
                    <a:pt x="0" y="1916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0"/>
            <p:cNvSpPr/>
            <p:nvPr/>
          </p:nvSpPr>
          <p:spPr>
            <a:xfrm rot="8944938">
              <a:off x="4008418" y="4569906"/>
              <a:ext cx="217122" cy="232518"/>
            </a:xfrm>
            <a:custGeom>
              <a:avLst/>
              <a:gdLst/>
              <a:ahLst/>
              <a:cxnLst/>
              <a:rect l="l" t="t" r="r" b="b"/>
              <a:pathLst>
                <a:path w="3991" h="4274" extrusionOk="0">
                  <a:moveTo>
                    <a:pt x="969" y="1"/>
                  </a:moveTo>
                  <a:cubicBezTo>
                    <a:pt x="899" y="1"/>
                    <a:pt x="822" y="33"/>
                    <a:pt x="799" y="93"/>
                  </a:cubicBezTo>
                  <a:cubicBezTo>
                    <a:pt x="862" y="236"/>
                    <a:pt x="938" y="372"/>
                    <a:pt x="1028" y="498"/>
                  </a:cubicBezTo>
                  <a:lnTo>
                    <a:pt x="1028" y="498"/>
                  </a:lnTo>
                  <a:cubicBezTo>
                    <a:pt x="869" y="372"/>
                    <a:pt x="685" y="281"/>
                    <a:pt x="495" y="236"/>
                  </a:cubicBezTo>
                  <a:cubicBezTo>
                    <a:pt x="439" y="224"/>
                    <a:pt x="378" y="214"/>
                    <a:pt x="319" y="214"/>
                  </a:cubicBezTo>
                  <a:cubicBezTo>
                    <a:pt x="227" y="214"/>
                    <a:pt x="139" y="238"/>
                    <a:pt x="80" y="316"/>
                  </a:cubicBezTo>
                  <a:cubicBezTo>
                    <a:pt x="1" y="412"/>
                    <a:pt x="17" y="555"/>
                    <a:pt x="96" y="667"/>
                  </a:cubicBezTo>
                  <a:cubicBezTo>
                    <a:pt x="160" y="779"/>
                    <a:pt x="272" y="843"/>
                    <a:pt x="384" y="907"/>
                  </a:cubicBezTo>
                  <a:cubicBezTo>
                    <a:pt x="751" y="1130"/>
                    <a:pt x="1118" y="1369"/>
                    <a:pt x="1485" y="1593"/>
                  </a:cubicBezTo>
                  <a:cubicBezTo>
                    <a:pt x="1293" y="1513"/>
                    <a:pt x="1070" y="1481"/>
                    <a:pt x="862" y="1481"/>
                  </a:cubicBezTo>
                  <a:cubicBezTo>
                    <a:pt x="839" y="1479"/>
                    <a:pt x="816" y="1477"/>
                    <a:pt x="793" y="1477"/>
                  </a:cubicBezTo>
                  <a:cubicBezTo>
                    <a:pt x="673" y="1477"/>
                    <a:pt x="560" y="1513"/>
                    <a:pt x="479" y="1593"/>
                  </a:cubicBezTo>
                  <a:cubicBezTo>
                    <a:pt x="368" y="1689"/>
                    <a:pt x="368" y="1880"/>
                    <a:pt x="495" y="1944"/>
                  </a:cubicBezTo>
                  <a:cubicBezTo>
                    <a:pt x="533" y="1963"/>
                    <a:pt x="576" y="1970"/>
                    <a:pt x="621" y="1970"/>
                  </a:cubicBezTo>
                  <a:cubicBezTo>
                    <a:pt x="653" y="1970"/>
                    <a:pt x="686" y="1966"/>
                    <a:pt x="719" y="1960"/>
                  </a:cubicBezTo>
                  <a:cubicBezTo>
                    <a:pt x="862" y="1928"/>
                    <a:pt x="1309" y="1880"/>
                    <a:pt x="1453" y="1848"/>
                  </a:cubicBezTo>
                  <a:lnTo>
                    <a:pt x="1453" y="1848"/>
                  </a:lnTo>
                  <a:cubicBezTo>
                    <a:pt x="1261" y="1992"/>
                    <a:pt x="767" y="2151"/>
                    <a:pt x="591" y="2295"/>
                  </a:cubicBezTo>
                  <a:cubicBezTo>
                    <a:pt x="495" y="2359"/>
                    <a:pt x="416" y="2439"/>
                    <a:pt x="384" y="2534"/>
                  </a:cubicBezTo>
                  <a:cubicBezTo>
                    <a:pt x="339" y="2768"/>
                    <a:pt x="542" y="2839"/>
                    <a:pt x="734" y="2839"/>
                  </a:cubicBezTo>
                  <a:cubicBezTo>
                    <a:pt x="818" y="2839"/>
                    <a:pt x="900" y="2825"/>
                    <a:pt x="958" y="2806"/>
                  </a:cubicBezTo>
                  <a:cubicBezTo>
                    <a:pt x="1073" y="2749"/>
                    <a:pt x="1597" y="2422"/>
                    <a:pt x="1705" y="2355"/>
                  </a:cubicBezTo>
                  <a:lnTo>
                    <a:pt x="1705" y="2355"/>
                  </a:lnTo>
                  <a:cubicBezTo>
                    <a:pt x="1588" y="2511"/>
                    <a:pt x="1072" y="3925"/>
                    <a:pt x="1501" y="4146"/>
                  </a:cubicBezTo>
                  <a:cubicBezTo>
                    <a:pt x="1512" y="4152"/>
                    <a:pt x="1523" y="4155"/>
                    <a:pt x="1534" y="4155"/>
                  </a:cubicBezTo>
                  <a:cubicBezTo>
                    <a:pt x="1750" y="4155"/>
                    <a:pt x="2001" y="3018"/>
                    <a:pt x="2107" y="2806"/>
                  </a:cubicBezTo>
                  <a:cubicBezTo>
                    <a:pt x="2123" y="3348"/>
                    <a:pt x="2379" y="3859"/>
                    <a:pt x="2778" y="4210"/>
                  </a:cubicBezTo>
                  <a:cubicBezTo>
                    <a:pt x="2809" y="4242"/>
                    <a:pt x="2841" y="4274"/>
                    <a:pt x="2889" y="4274"/>
                  </a:cubicBezTo>
                  <a:cubicBezTo>
                    <a:pt x="2985" y="4258"/>
                    <a:pt x="3017" y="4146"/>
                    <a:pt x="3017" y="4066"/>
                  </a:cubicBezTo>
                  <a:cubicBezTo>
                    <a:pt x="3033" y="3604"/>
                    <a:pt x="2825" y="3173"/>
                    <a:pt x="2618" y="2774"/>
                  </a:cubicBezTo>
                  <a:lnTo>
                    <a:pt x="2618" y="2774"/>
                  </a:lnTo>
                  <a:cubicBezTo>
                    <a:pt x="2857" y="3125"/>
                    <a:pt x="3113" y="3476"/>
                    <a:pt x="3368" y="3843"/>
                  </a:cubicBezTo>
                  <a:cubicBezTo>
                    <a:pt x="3416" y="3923"/>
                    <a:pt x="3480" y="4003"/>
                    <a:pt x="3575" y="4066"/>
                  </a:cubicBezTo>
                  <a:cubicBezTo>
                    <a:pt x="3618" y="4092"/>
                    <a:pt x="3670" y="4109"/>
                    <a:pt x="3724" y="4109"/>
                  </a:cubicBezTo>
                  <a:cubicBezTo>
                    <a:pt x="3770" y="4109"/>
                    <a:pt x="3818" y="4096"/>
                    <a:pt x="3863" y="4066"/>
                  </a:cubicBezTo>
                  <a:cubicBezTo>
                    <a:pt x="3990" y="3987"/>
                    <a:pt x="3959" y="3779"/>
                    <a:pt x="3895" y="3620"/>
                  </a:cubicBezTo>
                  <a:cubicBezTo>
                    <a:pt x="3607" y="2933"/>
                    <a:pt x="3001" y="2455"/>
                    <a:pt x="2554" y="1864"/>
                  </a:cubicBezTo>
                  <a:cubicBezTo>
                    <a:pt x="2267" y="1465"/>
                    <a:pt x="2043" y="1050"/>
                    <a:pt x="1740" y="667"/>
                  </a:cubicBezTo>
                  <a:cubicBezTo>
                    <a:pt x="1597" y="492"/>
                    <a:pt x="1437" y="332"/>
                    <a:pt x="1277" y="172"/>
                  </a:cubicBezTo>
                  <a:cubicBezTo>
                    <a:pt x="1214" y="109"/>
                    <a:pt x="1134" y="45"/>
                    <a:pt x="1038" y="13"/>
                  </a:cubicBezTo>
                  <a:cubicBezTo>
                    <a:pt x="1017" y="5"/>
                    <a:pt x="994" y="1"/>
                    <a:pt x="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0"/>
            <p:cNvSpPr/>
            <p:nvPr/>
          </p:nvSpPr>
          <p:spPr>
            <a:xfrm rot="8944938">
              <a:off x="3558227" y="4835882"/>
              <a:ext cx="731065" cy="434189"/>
            </a:xfrm>
            <a:custGeom>
              <a:avLst/>
              <a:gdLst/>
              <a:ahLst/>
              <a:cxnLst/>
              <a:rect l="l" t="t" r="r" b="b"/>
              <a:pathLst>
                <a:path w="13438" h="7981" fill="none" extrusionOk="0">
                  <a:moveTo>
                    <a:pt x="0" y="7980"/>
                  </a:moveTo>
                  <a:cubicBezTo>
                    <a:pt x="3719" y="4246"/>
                    <a:pt x="8395" y="1469"/>
                    <a:pt x="13438" y="1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" name="Google Shape;652;p20"/>
          <p:cNvSpPr/>
          <p:nvPr/>
        </p:nvSpPr>
        <p:spPr>
          <a:xfrm rot="221504">
            <a:off x="-812956" y="4024772"/>
            <a:ext cx="2798483" cy="1365711"/>
          </a:xfrm>
          <a:custGeom>
            <a:avLst/>
            <a:gdLst/>
            <a:ahLst/>
            <a:cxnLst/>
            <a:rect l="l" t="t" r="r" b="b"/>
            <a:pathLst>
              <a:path w="70732" h="37711" extrusionOk="0">
                <a:moveTo>
                  <a:pt x="58509" y="21947"/>
                </a:moveTo>
                <a:cubicBezTo>
                  <a:pt x="58515" y="21947"/>
                  <a:pt x="58520" y="21947"/>
                  <a:pt x="58526" y="21948"/>
                </a:cubicBezTo>
                <a:lnTo>
                  <a:pt x="58526" y="21948"/>
                </a:lnTo>
                <a:cubicBezTo>
                  <a:pt x="58700" y="21948"/>
                  <a:pt x="58873" y="21950"/>
                  <a:pt x="59047" y="21953"/>
                </a:cubicBezTo>
                <a:lnTo>
                  <a:pt x="59047" y="21953"/>
                </a:lnTo>
                <a:cubicBezTo>
                  <a:pt x="59562" y="21953"/>
                  <a:pt x="59206" y="21950"/>
                  <a:pt x="58509" y="21947"/>
                </a:cubicBezTo>
                <a:close/>
                <a:moveTo>
                  <a:pt x="11644" y="1"/>
                </a:moveTo>
                <a:cubicBezTo>
                  <a:pt x="9937" y="1"/>
                  <a:pt x="8226" y="443"/>
                  <a:pt x="6799" y="1350"/>
                </a:cubicBezTo>
                <a:lnTo>
                  <a:pt x="4229" y="1126"/>
                </a:lnTo>
                <a:cubicBezTo>
                  <a:pt x="2729" y="2116"/>
                  <a:pt x="2043" y="3855"/>
                  <a:pt x="1628" y="5515"/>
                </a:cubicBezTo>
                <a:cubicBezTo>
                  <a:pt x="0" y="12122"/>
                  <a:pt x="1421" y="18985"/>
                  <a:pt x="3192" y="25512"/>
                </a:cubicBezTo>
                <a:cubicBezTo>
                  <a:pt x="4214" y="29278"/>
                  <a:pt x="5395" y="33109"/>
                  <a:pt x="7693" y="36332"/>
                </a:cubicBezTo>
                <a:cubicBezTo>
                  <a:pt x="8012" y="36795"/>
                  <a:pt x="8379" y="37242"/>
                  <a:pt x="8890" y="37481"/>
                </a:cubicBezTo>
                <a:cubicBezTo>
                  <a:pt x="9252" y="37658"/>
                  <a:pt x="9653" y="37710"/>
                  <a:pt x="10064" y="37710"/>
                </a:cubicBezTo>
                <a:cubicBezTo>
                  <a:pt x="10357" y="37710"/>
                  <a:pt x="10655" y="37684"/>
                  <a:pt x="10948" y="37657"/>
                </a:cubicBezTo>
                <a:cubicBezTo>
                  <a:pt x="31041" y="35854"/>
                  <a:pt x="51261" y="34034"/>
                  <a:pt x="70732" y="28863"/>
                </a:cubicBezTo>
                <a:cubicBezTo>
                  <a:pt x="69343" y="25608"/>
                  <a:pt x="66183" y="23070"/>
                  <a:pt x="62513" y="22288"/>
                </a:cubicBezTo>
                <a:cubicBezTo>
                  <a:pt x="61379" y="22053"/>
                  <a:pt x="60218" y="21973"/>
                  <a:pt x="59047" y="21953"/>
                </a:cubicBezTo>
                <a:lnTo>
                  <a:pt x="59047" y="21953"/>
                </a:lnTo>
                <a:cubicBezTo>
                  <a:pt x="58993" y="21953"/>
                  <a:pt x="58931" y="21953"/>
                  <a:pt x="58858" y="21953"/>
                </a:cubicBezTo>
                <a:cubicBezTo>
                  <a:pt x="58747" y="21953"/>
                  <a:pt x="58636" y="21951"/>
                  <a:pt x="58526" y="21948"/>
                </a:cubicBezTo>
                <a:lnTo>
                  <a:pt x="58526" y="21948"/>
                </a:lnTo>
                <a:cubicBezTo>
                  <a:pt x="58457" y="21947"/>
                  <a:pt x="58389" y="21947"/>
                  <a:pt x="58320" y="21947"/>
                </a:cubicBezTo>
                <a:cubicBezTo>
                  <a:pt x="57377" y="21947"/>
                  <a:pt x="56429" y="21972"/>
                  <a:pt x="55487" y="21972"/>
                </a:cubicBezTo>
                <a:cubicBezTo>
                  <a:pt x="55301" y="21972"/>
                  <a:pt x="55117" y="21971"/>
                  <a:pt x="54932" y="21969"/>
                </a:cubicBezTo>
                <a:cubicBezTo>
                  <a:pt x="53851" y="21949"/>
                  <a:pt x="54869" y="21943"/>
                  <a:pt x="56192" y="21943"/>
                </a:cubicBezTo>
                <a:cubicBezTo>
                  <a:pt x="56984" y="21943"/>
                  <a:pt x="57884" y="21945"/>
                  <a:pt x="58509" y="21947"/>
                </a:cubicBezTo>
                <a:lnTo>
                  <a:pt x="58509" y="21947"/>
                </a:lnTo>
                <a:cubicBezTo>
                  <a:pt x="50190" y="21691"/>
                  <a:pt x="44411" y="13474"/>
                  <a:pt x="41861" y="10830"/>
                </a:cubicBezTo>
                <a:cubicBezTo>
                  <a:pt x="39903" y="8770"/>
                  <a:pt x="36892" y="7905"/>
                  <a:pt x="33884" y="7905"/>
                </a:cubicBezTo>
                <a:cubicBezTo>
                  <a:pt x="33116" y="7905"/>
                  <a:pt x="32349" y="7962"/>
                  <a:pt x="31600" y="8069"/>
                </a:cubicBezTo>
                <a:cubicBezTo>
                  <a:pt x="29831" y="8317"/>
                  <a:pt x="28003" y="8805"/>
                  <a:pt x="26256" y="8805"/>
                </a:cubicBezTo>
                <a:cubicBezTo>
                  <a:pt x="25418" y="8805"/>
                  <a:pt x="24598" y="8693"/>
                  <a:pt x="23811" y="8388"/>
                </a:cubicBezTo>
                <a:cubicBezTo>
                  <a:pt x="20939" y="7271"/>
                  <a:pt x="19790" y="4095"/>
                  <a:pt x="17539" y="2100"/>
                </a:cubicBezTo>
                <a:cubicBezTo>
                  <a:pt x="15976" y="715"/>
                  <a:pt x="13814" y="1"/>
                  <a:pt x="116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1"/>
          <p:cNvSpPr/>
          <p:nvPr/>
        </p:nvSpPr>
        <p:spPr>
          <a:xfrm rot="10800000" flipH="1">
            <a:off x="7077172" y="4156112"/>
            <a:ext cx="3057641" cy="1132613"/>
          </a:xfrm>
          <a:custGeom>
            <a:avLst/>
            <a:gdLst/>
            <a:ahLst/>
            <a:cxnLst/>
            <a:rect l="l" t="t" r="r" b="b"/>
            <a:pathLst>
              <a:path w="76127" h="28199" extrusionOk="0">
                <a:moveTo>
                  <a:pt x="73317" y="1"/>
                </a:moveTo>
                <a:cubicBezTo>
                  <a:pt x="48868" y="128"/>
                  <a:pt x="24434" y="511"/>
                  <a:pt x="1" y="1166"/>
                </a:cubicBezTo>
                <a:cubicBezTo>
                  <a:pt x="2921" y="4693"/>
                  <a:pt x="3703" y="10119"/>
                  <a:pt x="7182" y="12992"/>
                </a:cubicBezTo>
                <a:cubicBezTo>
                  <a:pt x="8491" y="14077"/>
                  <a:pt x="10071" y="14683"/>
                  <a:pt x="11667" y="15066"/>
                </a:cubicBezTo>
                <a:cubicBezTo>
                  <a:pt x="13135" y="15415"/>
                  <a:pt x="14638" y="15591"/>
                  <a:pt x="16142" y="15591"/>
                </a:cubicBezTo>
                <a:cubicBezTo>
                  <a:pt x="17663" y="15591"/>
                  <a:pt x="19183" y="15411"/>
                  <a:pt x="20668" y="15050"/>
                </a:cubicBezTo>
                <a:cubicBezTo>
                  <a:pt x="23627" y="14328"/>
                  <a:pt x="26697" y="12908"/>
                  <a:pt x="29623" y="12908"/>
                </a:cubicBezTo>
                <a:cubicBezTo>
                  <a:pt x="30705" y="12908"/>
                  <a:pt x="31767" y="13102"/>
                  <a:pt x="32797" y="13598"/>
                </a:cubicBezTo>
                <a:cubicBezTo>
                  <a:pt x="35446" y="14875"/>
                  <a:pt x="37042" y="17843"/>
                  <a:pt x="38558" y="20588"/>
                </a:cubicBezTo>
                <a:cubicBezTo>
                  <a:pt x="40058" y="23317"/>
                  <a:pt x="42021" y="25791"/>
                  <a:pt x="44671" y="27068"/>
                </a:cubicBezTo>
                <a:cubicBezTo>
                  <a:pt x="46369" y="27894"/>
                  <a:pt x="48173" y="28198"/>
                  <a:pt x="49913" y="28198"/>
                </a:cubicBezTo>
                <a:cubicBezTo>
                  <a:pt x="54187" y="28198"/>
                  <a:pt x="58070" y="26361"/>
                  <a:pt x="59034" y="25919"/>
                </a:cubicBezTo>
                <a:cubicBezTo>
                  <a:pt x="60247" y="25360"/>
                  <a:pt x="61316" y="24466"/>
                  <a:pt x="62306" y="23525"/>
                </a:cubicBezTo>
                <a:cubicBezTo>
                  <a:pt x="64460" y="21514"/>
                  <a:pt x="66423" y="19216"/>
                  <a:pt x="68115" y="16726"/>
                </a:cubicBezTo>
                <a:lnTo>
                  <a:pt x="68977" y="12816"/>
                </a:lnTo>
                <a:cubicBezTo>
                  <a:pt x="70700" y="11539"/>
                  <a:pt x="72440" y="10263"/>
                  <a:pt x="73796" y="8539"/>
                </a:cubicBezTo>
                <a:cubicBezTo>
                  <a:pt x="75169" y="6831"/>
                  <a:pt x="76126" y="4613"/>
                  <a:pt x="75999" y="2331"/>
                </a:cubicBezTo>
                <a:cubicBezTo>
                  <a:pt x="75967" y="1708"/>
                  <a:pt x="75839" y="1038"/>
                  <a:pt x="75424" y="607"/>
                </a:cubicBezTo>
                <a:cubicBezTo>
                  <a:pt x="74897" y="33"/>
                  <a:pt x="74068" y="1"/>
                  <a:pt x="73317" y="1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5" name="Google Shape;655;p21"/>
          <p:cNvGrpSpPr/>
          <p:nvPr/>
        </p:nvGrpSpPr>
        <p:grpSpPr>
          <a:xfrm rot="293583" flipH="1">
            <a:off x="-39258" y="3959945"/>
            <a:ext cx="1073419" cy="1373714"/>
            <a:chOff x="3498623" y="4053383"/>
            <a:chExt cx="1073371" cy="1373653"/>
          </a:xfrm>
        </p:grpSpPr>
        <p:sp>
          <p:nvSpPr>
            <p:cNvPr id="656" name="Google Shape;656;p21"/>
            <p:cNvSpPr/>
            <p:nvPr/>
          </p:nvSpPr>
          <p:spPr>
            <a:xfrm rot="8944938">
              <a:off x="3876543" y="4166213"/>
              <a:ext cx="593915" cy="559478"/>
            </a:xfrm>
            <a:custGeom>
              <a:avLst/>
              <a:gdLst/>
              <a:ahLst/>
              <a:cxnLst/>
              <a:rect l="l" t="t" r="r" b="b"/>
              <a:pathLst>
                <a:path w="10917" h="10284" extrusionOk="0">
                  <a:moveTo>
                    <a:pt x="4873" y="1"/>
                  </a:moveTo>
                  <a:cubicBezTo>
                    <a:pt x="4309" y="1"/>
                    <a:pt x="3745" y="85"/>
                    <a:pt x="3208" y="259"/>
                  </a:cubicBezTo>
                  <a:cubicBezTo>
                    <a:pt x="2107" y="610"/>
                    <a:pt x="1150" y="1280"/>
                    <a:pt x="304" y="2046"/>
                  </a:cubicBezTo>
                  <a:cubicBezTo>
                    <a:pt x="144" y="2190"/>
                    <a:pt x="1" y="2349"/>
                    <a:pt x="16" y="2557"/>
                  </a:cubicBezTo>
                  <a:cubicBezTo>
                    <a:pt x="16" y="2652"/>
                    <a:pt x="64" y="2732"/>
                    <a:pt x="112" y="2812"/>
                  </a:cubicBezTo>
                  <a:cubicBezTo>
                    <a:pt x="288" y="3115"/>
                    <a:pt x="463" y="3419"/>
                    <a:pt x="639" y="3738"/>
                  </a:cubicBezTo>
                  <a:cubicBezTo>
                    <a:pt x="700" y="3848"/>
                    <a:pt x="817" y="3967"/>
                    <a:pt x="926" y="3967"/>
                  </a:cubicBezTo>
                  <a:cubicBezTo>
                    <a:pt x="959" y="3967"/>
                    <a:pt x="992" y="3955"/>
                    <a:pt x="1022" y="3929"/>
                  </a:cubicBezTo>
                  <a:lnTo>
                    <a:pt x="1022" y="3929"/>
                  </a:lnTo>
                  <a:cubicBezTo>
                    <a:pt x="910" y="4073"/>
                    <a:pt x="910" y="4280"/>
                    <a:pt x="1022" y="4424"/>
                  </a:cubicBezTo>
                  <a:cubicBezTo>
                    <a:pt x="1437" y="4376"/>
                    <a:pt x="1804" y="4121"/>
                    <a:pt x="2155" y="3881"/>
                  </a:cubicBezTo>
                  <a:cubicBezTo>
                    <a:pt x="3432" y="3035"/>
                    <a:pt x="4836" y="2397"/>
                    <a:pt x="6320" y="2014"/>
                  </a:cubicBezTo>
                  <a:lnTo>
                    <a:pt x="6320" y="2014"/>
                  </a:lnTo>
                  <a:cubicBezTo>
                    <a:pt x="4661" y="2812"/>
                    <a:pt x="3097" y="3817"/>
                    <a:pt x="1676" y="4983"/>
                  </a:cubicBezTo>
                  <a:cubicBezTo>
                    <a:pt x="1469" y="5158"/>
                    <a:pt x="1245" y="5350"/>
                    <a:pt x="1150" y="5589"/>
                  </a:cubicBezTo>
                  <a:cubicBezTo>
                    <a:pt x="1038" y="5844"/>
                    <a:pt x="1086" y="6179"/>
                    <a:pt x="1325" y="6339"/>
                  </a:cubicBezTo>
                  <a:cubicBezTo>
                    <a:pt x="1405" y="6387"/>
                    <a:pt x="1501" y="6403"/>
                    <a:pt x="1581" y="6483"/>
                  </a:cubicBezTo>
                  <a:cubicBezTo>
                    <a:pt x="1644" y="6547"/>
                    <a:pt x="1676" y="6658"/>
                    <a:pt x="1724" y="6738"/>
                  </a:cubicBezTo>
                  <a:cubicBezTo>
                    <a:pt x="1814" y="6902"/>
                    <a:pt x="2015" y="7011"/>
                    <a:pt x="2211" y="7011"/>
                  </a:cubicBezTo>
                  <a:cubicBezTo>
                    <a:pt x="2224" y="7011"/>
                    <a:pt x="2238" y="7010"/>
                    <a:pt x="2251" y="7009"/>
                  </a:cubicBezTo>
                  <a:lnTo>
                    <a:pt x="2251" y="7009"/>
                  </a:lnTo>
                  <a:cubicBezTo>
                    <a:pt x="2123" y="7201"/>
                    <a:pt x="2187" y="7472"/>
                    <a:pt x="2378" y="7600"/>
                  </a:cubicBezTo>
                  <a:cubicBezTo>
                    <a:pt x="2452" y="7649"/>
                    <a:pt x="2540" y="7672"/>
                    <a:pt x="2627" y="7672"/>
                  </a:cubicBezTo>
                  <a:cubicBezTo>
                    <a:pt x="2767" y="7672"/>
                    <a:pt x="2906" y="7612"/>
                    <a:pt x="2985" y="7504"/>
                  </a:cubicBezTo>
                  <a:lnTo>
                    <a:pt x="2985" y="7504"/>
                  </a:lnTo>
                  <a:cubicBezTo>
                    <a:pt x="2969" y="7616"/>
                    <a:pt x="2953" y="7727"/>
                    <a:pt x="2969" y="7839"/>
                  </a:cubicBezTo>
                  <a:cubicBezTo>
                    <a:pt x="2969" y="8020"/>
                    <a:pt x="3124" y="8156"/>
                    <a:pt x="3290" y="8156"/>
                  </a:cubicBezTo>
                  <a:cubicBezTo>
                    <a:pt x="3343" y="8156"/>
                    <a:pt x="3397" y="8142"/>
                    <a:pt x="3448" y="8111"/>
                  </a:cubicBezTo>
                  <a:cubicBezTo>
                    <a:pt x="4006" y="7823"/>
                    <a:pt x="4469" y="7360"/>
                    <a:pt x="4916" y="6898"/>
                  </a:cubicBezTo>
                  <a:cubicBezTo>
                    <a:pt x="5953" y="5828"/>
                    <a:pt x="6991" y="4759"/>
                    <a:pt x="7964" y="3626"/>
                  </a:cubicBezTo>
                  <a:lnTo>
                    <a:pt x="7964" y="3626"/>
                  </a:lnTo>
                  <a:cubicBezTo>
                    <a:pt x="7485" y="5126"/>
                    <a:pt x="6320" y="6307"/>
                    <a:pt x="5315" y="7536"/>
                  </a:cubicBezTo>
                  <a:cubicBezTo>
                    <a:pt x="5092" y="7807"/>
                    <a:pt x="4868" y="8111"/>
                    <a:pt x="4884" y="8462"/>
                  </a:cubicBezTo>
                  <a:cubicBezTo>
                    <a:pt x="4884" y="8740"/>
                    <a:pt x="5145" y="8998"/>
                    <a:pt x="5396" y="8998"/>
                  </a:cubicBezTo>
                  <a:cubicBezTo>
                    <a:pt x="5461" y="8998"/>
                    <a:pt x="5527" y="8980"/>
                    <a:pt x="5586" y="8940"/>
                  </a:cubicBezTo>
                  <a:lnTo>
                    <a:pt x="5586" y="8940"/>
                  </a:lnTo>
                  <a:cubicBezTo>
                    <a:pt x="5427" y="9100"/>
                    <a:pt x="5522" y="9403"/>
                    <a:pt x="5730" y="9515"/>
                  </a:cubicBezTo>
                  <a:cubicBezTo>
                    <a:pt x="5810" y="9562"/>
                    <a:pt x="5902" y="9581"/>
                    <a:pt x="5998" y="9581"/>
                  </a:cubicBezTo>
                  <a:cubicBezTo>
                    <a:pt x="6131" y="9581"/>
                    <a:pt x="6271" y="9545"/>
                    <a:pt x="6400" y="9499"/>
                  </a:cubicBezTo>
                  <a:cubicBezTo>
                    <a:pt x="6400" y="9659"/>
                    <a:pt x="6432" y="9818"/>
                    <a:pt x="6480" y="9978"/>
                  </a:cubicBezTo>
                  <a:cubicBezTo>
                    <a:pt x="6538" y="10165"/>
                    <a:pt x="6725" y="10283"/>
                    <a:pt x="6915" y="10283"/>
                  </a:cubicBezTo>
                  <a:cubicBezTo>
                    <a:pt x="6984" y="10283"/>
                    <a:pt x="7054" y="10267"/>
                    <a:pt x="7118" y="10233"/>
                  </a:cubicBezTo>
                  <a:cubicBezTo>
                    <a:pt x="7661" y="9946"/>
                    <a:pt x="8060" y="9419"/>
                    <a:pt x="8411" y="8893"/>
                  </a:cubicBezTo>
                  <a:cubicBezTo>
                    <a:pt x="9752" y="6945"/>
                    <a:pt x="10917" y="4312"/>
                    <a:pt x="9337" y="2158"/>
                  </a:cubicBezTo>
                  <a:cubicBezTo>
                    <a:pt x="8316" y="777"/>
                    <a:pt x="6590" y="1"/>
                    <a:pt x="4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1"/>
            <p:cNvSpPr/>
            <p:nvPr/>
          </p:nvSpPr>
          <p:spPr>
            <a:xfrm rot="8944938">
              <a:off x="3955736" y="4239920"/>
              <a:ext cx="479289" cy="444580"/>
            </a:xfrm>
            <a:custGeom>
              <a:avLst/>
              <a:gdLst/>
              <a:ahLst/>
              <a:cxnLst/>
              <a:rect l="l" t="t" r="r" b="b"/>
              <a:pathLst>
                <a:path w="8810" h="8172" fill="none" extrusionOk="0">
                  <a:moveTo>
                    <a:pt x="8634" y="4006"/>
                  </a:moveTo>
                  <a:cubicBezTo>
                    <a:pt x="8810" y="4405"/>
                    <a:pt x="8666" y="4868"/>
                    <a:pt x="8507" y="5283"/>
                  </a:cubicBezTo>
                  <a:cubicBezTo>
                    <a:pt x="8140" y="6321"/>
                    <a:pt x="7709" y="7342"/>
                    <a:pt x="7006" y="8172"/>
                  </a:cubicBezTo>
                  <a:moveTo>
                    <a:pt x="7469" y="5395"/>
                  </a:moveTo>
                  <a:cubicBezTo>
                    <a:pt x="7836" y="4661"/>
                    <a:pt x="8076" y="3879"/>
                    <a:pt x="8171" y="3065"/>
                  </a:cubicBezTo>
                  <a:moveTo>
                    <a:pt x="5746" y="6704"/>
                  </a:moveTo>
                  <a:cubicBezTo>
                    <a:pt x="6224" y="6049"/>
                    <a:pt x="6576" y="5315"/>
                    <a:pt x="6799" y="4549"/>
                  </a:cubicBezTo>
                  <a:moveTo>
                    <a:pt x="5857" y="7932"/>
                  </a:moveTo>
                  <a:cubicBezTo>
                    <a:pt x="6240" y="7533"/>
                    <a:pt x="6576" y="7071"/>
                    <a:pt x="6847" y="6592"/>
                  </a:cubicBezTo>
                  <a:moveTo>
                    <a:pt x="7182" y="3831"/>
                  </a:moveTo>
                  <a:cubicBezTo>
                    <a:pt x="7342" y="3448"/>
                    <a:pt x="7453" y="3049"/>
                    <a:pt x="7533" y="2650"/>
                  </a:cubicBezTo>
                  <a:moveTo>
                    <a:pt x="4261" y="5363"/>
                  </a:moveTo>
                  <a:cubicBezTo>
                    <a:pt x="4884" y="4836"/>
                    <a:pt x="5458" y="4262"/>
                    <a:pt x="5985" y="3655"/>
                  </a:cubicBezTo>
                  <a:moveTo>
                    <a:pt x="7485" y="1788"/>
                  </a:moveTo>
                  <a:cubicBezTo>
                    <a:pt x="6416" y="2554"/>
                    <a:pt x="5363" y="3352"/>
                    <a:pt x="4341" y="4166"/>
                  </a:cubicBezTo>
                  <a:moveTo>
                    <a:pt x="7006" y="1293"/>
                  </a:moveTo>
                  <a:cubicBezTo>
                    <a:pt x="6607" y="1485"/>
                    <a:pt x="6208" y="1676"/>
                    <a:pt x="5809" y="1868"/>
                  </a:cubicBezTo>
                  <a:moveTo>
                    <a:pt x="4613" y="2666"/>
                  </a:moveTo>
                  <a:cubicBezTo>
                    <a:pt x="4293" y="2873"/>
                    <a:pt x="3974" y="3113"/>
                    <a:pt x="3671" y="3352"/>
                  </a:cubicBezTo>
                  <a:moveTo>
                    <a:pt x="3112" y="4613"/>
                  </a:moveTo>
                  <a:cubicBezTo>
                    <a:pt x="2793" y="4868"/>
                    <a:pt x="2458" y="5108"/>
                    <a:pt x="2139" y="5363"/>
                  </a:cubicBezTo>
                  <a:moveTo>
                    <a:pt x="2729" y="4070"/>
                  </a:moveTo>
                  <a:cubicBezTo>
                    <a:pt x="2219" y="4358"/>
                    <a:pt x="1756" y="4709"/>
                    <a:pt x="1341" y="5092"/>
                  </a:cubicBezTo>
                  <a:moveTo>
                    <a:pt x="2570" y="6113"/>
                  </a:moveTo>
                  <a:cubicBezTo>
                    <a:pt x="3065" y="5778"/>
                    <a:pt x="3543" y="5427"/>
                    <a:pt x="4006" y="5044"/>
                  </a:cubicBezTo>
                  <a:moveTo>
                    <a:pt x="3192" y="1341"/>
                  </a:moveTo>
                  <a:cubicBezTo>
                    <a:pt x="2745" y="1405"/>
                    <a:pt x="2314" y="1533"/>
                    <a:pt x="1899" y="1740"/>
                  </a:cubicBezTo>
                  <a:cubicBezTo>
                    <a:pt x="1676" y="1852"/>
                    <a:pt x="1469" y="1964"/>
                    <a:pt x="1261" y="2091"/>
                  </a:cubicBezTo>
                  <a:cubicBezTo>
                    <a:pt x="1149" y="2171"/>
                    <a:pt x="1038" y="2235"/>
                    <a:pt x="926" y="2299"/>
                  </a:cubicBezTo>
                  <a:moveTo>
                    <a:pt x="4581" y="1"/>
                  </a:moveTo>
                  <a:cubicBezTo>
                    <a:pt x="3575" y="112"/>
                    <a:pt x="2586" y="336"/>
                    <a:pt x="1628" y="655"/>
                  </a:cubicBezTo>
                  <a:moveTo>
                    <a:pt x="5347" y="623"/>
                  </a:moveTo>
                  <a:cubicBezTo>
                    <a:pt x="4804" y="575"/>
                    <a:pt x="4277" y="639"/>
                    <a:pt x="3767" y="799"/>
                  </a:cubicBezTo>
                  <a:moveTo>
                    <a:pt x="6671" y="432"/>
                  </a:moveTo>
                  <a:cubicBezTo>
                    <a:pt x="6304" y="224"/>
                    <a:pt x="5873" y="112"/>
                    <a:pt x="5458" y="112"/>
                  </a:cubicBezTo>
                  <a:moveTo>
                    <a:pt x="8634" y="3097"/>
                  </a:moveTo>
                  <a:cubicBezTo>
                    <a:pt x="8618" y="2826"/>
                    <a:pt x="8539" y="2554"/>
                    <a:pt x="8411" y="2299"/>
                  </a:cubicBezTo>
                  <a:moveTo>
                    <a:pt x="734" y="1517"/>
                  </a:moveTo>
                  <a:cubicBezTo>
                    <a:pt x="463" y="1597"/>
                    <a:pt x="208" y="1724"/>
                    <a:pt x="0" y="1916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1"/>
            <p:cNvSpPr/>
            <p:nvPr/>
          </p:nvSpPr>
          <p:spPr>
            <a:xfrm rot="8944938">
              <a:off x="4008418" y="4569906"/>
              <a:ext cx="217122" cy="232518"/>
            </a:xfrm>
            <a:custGeom>
              <a:avLst/>
              <a:gdLst/>
              <a:ahLst/>
              <a:cxnLst/>
              <a:rect l="l" t="t" r="r" b="b"/>
              <a:pathLst>
                <a:path w="3991" h="4274" extrusionOk="0">
                  <a:moveTo>
                    <a:pt x="969" y="1"/>
                  </a:moveTo>
                  <a:cubicBezTo>
                    <a:pt x="899" y="1"/>
                    <a:pt x="822" y="33"/>
                    <a:pt x="799" y="93"/>
                  </a:cubicBezTo>
                  <a:cubicBezTo>
                    <a:pt x="862" y="236"/>
                    <a:pt x="938" y="372"/>
                    <a:pt x="1028" y="498"/>
                  </a:cubicBezTo>
                  <a:lnTo>
                    <a:pt x="1028" y="498"/>
                  </a:lnTo>
                  <a:cubicBezTo>
                    <a:pt x="869" y="372"/>
                    <a:pt x="685" y="281"/>
                    <a:pt x="495" y="236"/>
                  </a:cubicBezTo>
                  <a:cubicBezTo>
                    <a:pt x="439" y="224"/>
                    <a:pt x="378" y="214"/>
                    <a:pt x="319" y="214"/>
                  </a:cubicBezTo>
                  <a:cubicBezTo>
                    <a:pt x="227" y="214"/>
                    <a:pt x="139" y="238"/>
                    <a:pt x="80" y="316"/>
                  </a:cubicBezTo>
                  <a:cubicBezTo>
                    <a:pt x="1" y="412"/>
                    <a:pt x="17" y="555"/>
                    <a:pt x="96" y="667"/>
                  </a:cubicBezTo>
                  <a:cubicBezTo>
                    <a:pt x="160" y="779"/>
                    <a:pt x="272" y="843"/>
                    <a:pt x="384" y="907"/>
                  </a:cubicBezTo>
                  <a:cubicBezTo>
                    <a:pt x="751" y="1130"/>
                    <a:pt x="1118" y="1369"/>
                    <a:pt x="1485" y="1593"/>
                  </a:cubicBezTo>
                  <a:cubicBezTo>
                    <a:pt x="1293" y="1513"/>
                    <a:pt x="1070" y="1481"/>
                    <a:pt x="862" y="1481"/>
                  </a:cubicBezTo>
                  <a:cubicBezTo>
                    <a:pt x="839" y="1479"/>
                    <a:pt x="816" y="1477"/>
                    <a:pt x="793" y="1477"/>
                  </a:cubicBezTo>
                  <a:cubicBezTo>
                    <a:pt x="673" y="1477"/>
                    <a:pt x="560" y="1513"/>
                    <a:pt x="479" y="1593"/>
                  </a:cubicBezTo>
                  <a:cubicBezTo>
                    <a:pt x="368" y="1689"/>
                    <a:pt x="368" y="1880"/>
                    <a:pt x="495" y="1944"/>
                  </a:cubicBezTo>
                  <a:cubicBezTo>
                    <a:pt x="533" y="1963"/>
                    <a:pt x="576" y="1970"/>
                    <a:pt x="621" y="1970"/>
                  </a:cubicBezTo>
                  <a:cubicBezTo>
                    <a:pt x="653" y="1970"/>
                    <a:pt x="686" y="1966"/>
                    <a:pt x="719" y="1960"/>
                  </a:cubicBezTo>
                  <a:cubicBezTo>
                    <a:pt x="862" y="1928"/>
                    <a:pt x="1309" y="1880"/>
                    <a:pt x="1453" y="1848"/>
                  </a:cubicBezTo>
                  <a:lnTo>
                    <a:pt x="1453" y="1848"/>
                  </a:lnTo>
                  <a:cubicBezTo>
                    <a:pt x="1261" y="1992"/>
                    <a:pt x="767" y="2151"/>
                    <a:pt x="591" y="2295"/>
                  </a:cubicBezTo>
                  <a:cubicBezTo>
                    <a:pt x="495" y="2359"/>
                    <a:pt x="416" y="2439"/>
                    <a:pt x="384" y="2534"/>
                  </a:cubicBezTo>
                  <a:cubicBezTo>
                    <a:pt x="339" y="2768"/>
                    <a:pt x="542" y="2839"/>
                    <a:pt x="734" y="2839"/>
                  </a:cubicBezTo>
                  <a:cubicBezTo>
                    <a:pt x="818" y="2839"/>
                    <a:pt x="900" y="2825"/>
                    <a:pt x="958" y="2806"/>
                  </a:cubicBezTo>
                  <a:cubicBezTo>
                    <a:pt x="1073" y="2749"/>
                    <a:pt x="1597" y="2422"/>
                    <a:pt x="1705" y="2355"/>
                  </a:cubicBezTo>
                  <a:lnTo>
                    <a:pt x="1705" y="2355"/>
                  </a:lnTo>
                  <a:cubicBezTo>
                    <a:pt x="1588" y="2511"/>
                    <a:pt x="1072" y="3925"/>
                    <a:pt x="1501" y="4146"/>
                  </a:cubicBezTo>
                  <a:cubicBezTo>
                    <a:pt x="1512" y="4152"/>
                    <a:pt x="1523" y="4155"/>
                    <a:pt x="1534" y="4155"/>
                  </a:cubicBezTo>
                  <a:cubicBezTo>
                    <a:pt x="1750" y="4155"/>
                    <a:pt x="2001" y="3018"/>
                    <a:pt x="2107" y="2806"/>
                  </a:cubicBezTo>
                  <a:cubicBezTo>
                    <a:pt x="2123" y="3348"/>
                    <a:pt x="2379" y="3859"/>
                    <a:pt x="2778" y="4210"/>
                  </a:cubicBezTo>
                  <a:cubicBezTo>
                    <a:pt x="2809" y="4242"/>
                    <a:pt x="2841" y="4274"/>
                    <a:pt x="2889" y="4274"/>
                  </a:cubicBezTo>
                  <a:cubicBezTo>
                    <a:pt x="2985" y="4258"/>
                    <a:pt x="3017" y="4146"/>
                    <a:pt x="3017" y="4066"/>
                  </a:cubicBezTo>
                  <a:cubicBezTo>
                    <a:pt x="3033" y="3604"/>
                    <a:pt x="2825" y="3173"/>
                    <a:pt x="2618" y="2774"/>
                  </a:cubicBezTo>
                  <a:lnTo>
                    <a:pt x="2618" y="2774"/>
                  </a:lnTo>
                  <a:cubicBezTo>
                    <a:pt x="2857" y="3125"/>
                    <a:pt x="3113" y="3476"/>
                    <a:pt x="3368" y="3843"/>
                  </a:cubicBezTo>
                  <a:cubicBezTo>
                    <a:pt x="3416" y="3923"/>
                    <a:pt x="3480" y="4003"/>
                    <a:pt x="3575" y="4066"/>
                  </a:cubicBezTo>
                  <a:cubicBezTo>
                    <a:pt x="3618" y="4092"/>
                    <a:pt x="3670" y="4109"/>
                    <a:pt x="3724" y="4109"/>
                  </a:cubicBezTo>
                  <a:cubicBezTo>
                    <a:pt x="3770" y="4109"/>
                    <a:pt x="3818" y="4096"/>
                    <a:pt x="3863" y="4066"/>
                  </a:cubicBezTo>
                  <a:cubicBezTo>
                    <a:pt x="3990" y="3987"/>
                    <a:pt x="3959" y="3779"/>
                    <a:pt x="3895" y="3620"/>
                  </a:cubicBezTo>
                  <a:cubicBezTo>
                    <a:pt x="3607" y="2933"/>
                    <a:pt x="3001" y="2455"/>
                    <a:pt x="2554" y="1864"/>
                  </a:cubicBezTo>
                  <a:cubicBezTo>
                    <a:pt x="2267" y="1465"/>
                    <a:pt x="2043" y="1050"/>
                    <a:pt x="1740" y="667"/>
                  </a:cubicBezTo>
                  <a:cubicBezTo>
                    <a:pt x="1597" y="492"/>
                    <a:pt x="1437" y="332"/>
                    <a:pt x="1277" y="172"/>
                  </a:cubicBezTo>
                  <a:cubicBezTo>
                    <a:pt x="1214" y="109"/>
                    <a:pt x="1134" y="45"/>
                    <a:pt x="1038" y="13"/>
                  </a:cubicBezTo>
                  <a:cubicBezTo>
                    <a:pt x="1017" y="5"/>
                    <a:pt x="994" y="1"/>
                    <a:pt x="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1"/>
            <p:cNvSpPr/>
            <p:nvPr/>
          </p:nvSpPr>
          <p:spPr>
            <a:xfrm rot="8944938">
              <a:off x="3558227" y="4835882"/>
              <a:ext cx="731065" cy="434189"/>
            </a:xfrm>
            <a:custGeom>
              <a:avLst/>
              <a:gdLst/>
              <a:ahLst/>
              <a:cxnLst/>
              <a:rect l="l" t="t" r="r" b="b"/>
              <a:pathLst>
                <a:path w="13438" h="7981" fill="none" extrusionOk="0">
                  <a:moveTo>
                    <a:pt x="0" y="7980"/>
                  </a:moveTo>
                  <a:cubicBezTo>
                    <a:pt x="3719" y="4246"/>
                    <a:pt x="8395" y="1469"/>
                    <a:pt x="13438" y="1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21"/>
          <p:cNvGrpSpPr/>
          <p:nvPr/>
        </p:nvGrpSpPr>
        <p:grpSpPr>
          <a:xfrm rot="9828637" flipH="1">
            <a:off x="8395198" y="-130533"/>
            <a:ext cx="893228" cy="1073601"/>
            <a:chOff x="8471523" y="4118698"/>
            <a:chExt cx="893270" cy="1073652"/>
          </a:xfrm>
        </p:grpSpPr>
        <p:sp>
          <p:nvSpPr>
            <p:cNvPr id="661" name="Google Shape;661;p21"/>
            <p:cNvSpPr/>
            <p:nvPr/>
          </p:nvSpPr>
          <p:spPr>
            <a:xfrm rot="5039601">
              <a:off x="9088542" y="4777437"/>
              <a:ext cx="237020" cy="292283"/>
            </a:xfrm>
            <a:custGeom>
              <a:avLst/>
              <a:gdLst/>
              <a:ahLst/>
              <a:cxnLst/>
              <a:rect l="l" t="t" r="r" b="b"/>
              <a:pathLst>
                <a:path w="2874" h="3544" fill="none" extrusionOk="0">
                  <a:moveTo>
                    <a:pt x="1" y="0"/>
                  </a:moveTo>
                  <a:cubicBezTo>
                    <a:pt x="783" y="1309"/>
                    <a:pt x="1756" y="2506"/>
                    <a:pt x="2873" y="354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1"/>
            <p:cNvSpPr/>
            <p:nvPr/>
          </p:nvSpPr>
          <p:spPr>
            <a:xfrm rot="5039601">
              <a:off x="9019113" y="4178634"/>
              <a:ext cx="188362" cy="297479"/>
            </a:xfrm>
            <a:custGeom>
              <a:avLst/>
              <a:gdLst/>
              <a:ahLst/>
              <a:cxnLst/>
              <a:rect l="l" t="t" r="r" b="b"/>
              <a:pathLst>
                <a:path w="2284" h="3607" fill="none" extrusionOk="0">
                  <a:moveTo>
                    <a:pt x="1" y="0"/>
                  </a:moveTo>
                  <a:cubicBezTo>
                    <a:pt x="288" y="1437"/>
                    <a:pt x="1118" y="2745"/>
                    <a:pt x="2283" y="3607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1"/>
            <p:cNvSpPr/>
            <p:nvPr/>
          </p:nvSpPr>
          <p:spPr>
            <a:xfrm rot="5039601">
              <a:off x="8900364" y="4644865"/>
              <a:ext cx="223824" cy="260696"/>
            </a:xfrm>
            <a:custGeom>
              <a:avLst/>
              <a:gdLst/>
              <a:ahLst/>
              <a:cxnLst/>
              <a:rect l="l" t="t" r="r" b="b"/>
              <a:pathLst>
                <a:path w="2714" h="3161" fill="none" extrusionOk="0">
                  <a:moveTo>
                    <a:pt x="0" y="0"/>
                  </a:moveTo>
                  <a:cubicBezTo>
                    <a:pt x="671" y="1229"/>
                    <a:pt x="1596" y="2314"/>
                    <a:pt x="2713" y="316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1"/>
            <p:cNvSpPr/>
            <p:nvPr/>
          </p:nvSpPr>
          <p:spPr>
            <a:xfrm rot="5039601">
              <a:off x="8672435" y="4626527"/>
              <a:ext cx="76367" cy="76452"/>
            </a:xfrm>
            <a:custGeom>
              <a:avLst/>
              <a:gdLst/>
              <a:ahLst/>
              <a:cxnLst/>
              <a:rect l="l" t="t" r="r" b="b"/>
              <a:pathLst>
                <a:path w="926" h="927" fill="none" extrusionOk="0">
                  <a:moveTo>
                    <a:pt x="0" y="1"/>
                  </a:moveTo>
                  <a:cubicBezTo>
                    <a:pt x="304" y="304"/>
                    <a:pt x="623" y="623"/>
                    <a:pt x="926" y="926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1"/>
            <p:cNvSpPr/>
            <p:nvPr/>
          </p:nvSpPr>
          <p:spPr>
            <a:xfrm rot="5039601">
              <a:off x="8758116" y="4115702"/>
              <a:ext cx="142179" cy="164616"/>
            </a:xfrm>
            <a:custGeom>
              <a:avLst/>
              <a:gdLst/>
              <a:ahLst/>
              <a:cxnLst/>
              <a:rect l="l" t="t" r="r" b="b"/>
              <a:pathLst>
                <a:path w="1724" h="1996" fill="none" extrusionOk="0">
                  <a:moveTo>
                    <a:pt x="0" y="1"/>
                  </a:moveTo>
                  <a:cubicBezTo>
                    <a:pt x="415" y="767"/>
                    <a:pt x="1006" y="1453"/>
                    <a:pt x="1724" y="1995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1"/>
            <p:cNvSpPr/>
            <p:nvPr/>
          </p:nvSpPr>
          <p:spPr>
            <a:xfrm rot="5039601">
              <a:off x="8447664" y="4988382"/>
              <a:ext cx="231741" cy="160657"/>
            </a:xfrm>
            <a:custGeom>
              <a:avLst/>
              <a:gdLst/>
              <a:ahLst/>
              <a:cxnLst/>
              <a:rect l="l" t="t" r="r" b="b"/>
              <a:pathLst>
                <a:path w="2810" h="1948" fill="none" extrusionOk="0">
                  <a:moveTo>
                    <a:pt x="1" y="0"/>
                  </a:moveTo>
                  <a:cubicBezTo>
                    <a:pt x="863" y="734"/>
                    <a:pt x="1820" y="1389"/>
                    <a:pt x="2810" y="1947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7" name="Google Shape;667;p21"/>
          <p:cNvSpPr/>
          <p:nvPr/>
        </p:nvSpPr>
        <p:spPr>
          <a:xfrm rot="10208833" flipH="1">
            <a:off x="-901730" y="-655444"/>
            <a:ext cx="2798408" cy="1365659"/>
          </a:xfrm>
          <a:custGeom>
            <a:avLst/>
            <a:gdLst/>
            <a:ahLst/>
            <a:cxnLst/>
            <a:rect l="l" t="t" r="r" b="b"/>
            <a:pathLst>
              <a:path w="70732" h="37711" extrusionOk="0">
                <a:moveTo>
                  <a:pt x="58509" y="21947"/>
                </a:moveTo>
                <a:cubicBezTo>
                  <a:pt x="58515" y="21947"/>
                  <a:pt x="58520" y="21947"/>
                  <a:pt x="58526" y="21948"/>
                </a:cubicBezTo>
                <a:lnTo>
                  <a:pt x="58526" y="21948"/>
                </a:lnTo>
                <a:cubicBezTo>
                  <a:pt x="58700" y="21948"/>
                  <a:pt x="58873" y="21950"/>
                  <a:pt x="59047" y="21953"/>
                </a:cubicBezTo>
                <a:lnTo>
                  <a:pt x="59047" y="21953"/>
                </a:lnTo>
                <a:cubicBezTo>
                  <a:pt x="59562" y="21953"/>
                  <a:pt x="59206" y="21950"/>
                  <a:pt x="58509" y="21947"/>
                </a:cubicBezTo>
                <a:close/>
                <a:moveTo>
                  <a:pt x="11644" y="1"/>
                </a:moveTo>
                <a:cubicBezTo>
                  <a:pt x="9937" y="1"/>
                  <a:pt x="8226" y="443"/>
                  <a:pt x="6799" y="1350"/>
                </a:cubicBezTo>
                <a:lnTo>
                  <a:pt x="4229" y="1126"/>
                </a:lnTo>
                <a:cubicBezTo>
                  <a:pt x="2729" y="2116"/>
                  <a:pt x="2043" y="3855"/>
                  <a:pt x="1628" y="5515"/>
                </a:cubicBezTo>
                <a:cubicBezTo>
                  <a:pt x="0" y="12122"/>
                  <a:pt x="1421" y="18985"/>
                  <a:pt x="3192" y="25512"/>
                </a:cubicBezTo>
                <a:cubicBezTo>
                  <a:pt x="4214" y="29278"/>
                  <a:pt x="5395" y="33109"/>
                  <a:pt x="7693" y="36332"/>
                </a:cubicBezTo>
                <a:cubicBezTo>
                  <a:pt x="8012" y="36795"/>
                  <a:pt x="8379" y="37242"/>
                  <a:pt x="8890" y="37481"/>
                </a:cubicBezTo>
                <a:cubicBezTo>
                  <a:pt x="9252" y="37658"/>
                  <a:pt x="9653" y="37710"/>
                  <a:pt x="10064" y="37710"/>
                </a:cubicBezTo>
                <a:cubicBezTo>
                  <a:pt x="10357" y="37710"/>
                  <a:pt x="10655" y="37684"/>
                  <a:pt x="10948" y="37657"/>
                </a:cubicBezTo>
                <a:cubicBezTo>
                  <a:pt x="31041" y="35854"/>
                  <a:pt x="51261" y="34034"/>
                  <a:pt x="70732" y="28863"/>
                </a:cubicBezTo>
                <a:cubicBezTo>
                  <a:pt x="69343" y="25608"/>
                  <a:pt x="66183" y="23070"/>
                  <a:pt x="62513" y="22288"/>
                </a:cubicBezTo>
                <a:cubicBezTo>
                  <a:pt x="61379" y="22053"/>
                  <a:pt x="60218" y="21973"/>
                  <a:pt x="59047" y="21953"/>
                </a:cubicBezTo>
                <a:lnTo>
                  <a:pt x="59047" y="21953"/>
                </a:lnTo>
                <a:cubicBezTo>
                  <a:pt x="58993" y="21953"/>
                  <a:pt x="58931" y="21953"/>
                  <a:pt x="58858" y="21953"/>
                </a:cubicBezTo>
                <a:cubicBezTo>
                  <a:pt x="58747" y="21953"/>
                  <a:pt x="58636" y="21951"/>
                  <a:pt x="58526" y="21948"/>
                </a:cubicBezTo>
                <a:lnTo>
                  <a:pt x="58526" y="21948"/>
                </a:lnTo>
                <a:cubicBezTo>
                  <a:pt x="58457" y="21947"/>
                  <a:pt x="58389" y="21947"/>
                  <a:pt x="58320" y="21947"/>
                </a:cubicBezTo>
                <a:cubicBezTo>
                  <a:pt x="57377" y="21947"/>
                  <a:pt x="56429" y="21972"/>
                  <a:pt x="55487" y="21972"/>
                </a:cubicBezTo>
                <a:cubicBezTo>
                  <a:pt x="55301" y="21972"/>
                  <a:pt x="55117" y="21971"/>
                  <a:pt x="54932" y="21969"/>
                </a:cubicBezTo>
                <a:cubicBezTo>
                  <a:pt x="53851" y="21949"/>
                  <a:pt x="54869" y="21943"/>
                  <a:pt x="56192" y="21943"/>
                </a:cubicBezTo>
                <a:cubicBezTo>
                  <a:pt x="56984" y="21943"/>
                  <a:pt x="57884" y="21945"/>
                  <a:pt x="58509" y="21947"/>
                </a:cubicBezTo>
                <a:lnTo>
                  <a:pt x="58509" y="21947"/>
                </a:lnTo>
                <a:cubicBezTo>
                  <a:pt x="50190" y="21691"/>
                  <a:pt x="44411" y="13474"/>
                  <a:pt x="41861" y="10830"/>
                </a:cubicBezTo>
                <a:cubicBezTo>
                  <a:pt x="39903" y="8770"/>
                  <a:pt x="36892" y="7905"/>
                  <a:pt x="33884" y="7905"/>
                </a:cubicBezTo>
                <a:cubicBezTo>
                  <a:pt x="33116" y="7905"/>
                  <a:pt x="32349" y="7962"/>
                  <a:pt x="31600" y="8069"/>
                </a:cubicBezTo>
                <a:cubicBezTo>
                  <a:pt x="29831" y="8317"/>
                  <a:pt x="28003" y="8805"/>
                  <a:pt x="26256" y="8805"/>
                </a:cubicBezTo>
                <a:cubicBezTo>
                  <a:pt x="25418" y="8805"/>
                  <a:pt x="24598" y="8693"/>
                  <a:pt x="23811" y="8388"/>
                </a:cubicBezTo>
                <a:cubicBezTo>
                  <a:pt x="20939" y="7271"/>
                  <a:pt x="19790" y="4095"/>
                  <a:pt x="17539" y="2100"/>
                </a:cubicBezTo>
                <a:cubicBezTo>
                  <a:pt x="15976" y="715"/>
                  <a:pt x="13814" y="1"/>
                  <a:pt x="116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1"/>
          <p:cNvSpPr/>
          <p:nvPr/>
        </p:nvSpPr>
        <p:spPr>
          <a:xfrm rot="-8887051" flipH="1">
            <a:off x="3060144" y="4410597"/>
            <a:ext cx="1855819" cy="2027391"/>
          </a:xfrm>
          <a:custGeom>
            <a:avLst/>
            <a:gdLst/>
            <a:ahLst/>
            <a:cxnLst/>
            <a:rect l="l" t="t" r="r" b="b"/>
            <a:pathLst>
              <a:path w="44575" h="48696" extrusionOk="0">
                <a:moveTo>
                  <a:pt x="7710" y="264"/>
                </a:moveTo>
                <a:lnTo>
                  <a:pt x="7710" y="264"/>
                </a:lnTo>
                <a:cubicBezTo>
                  <a:pt x="7713" y="279"/>
                  <a:pt x="7716" y="295"/>
                  <a:pt x="7719" y="310"/>
                </a:cubicBezTo>
                <a:lnTo>
                  <a:pt x="7719" y="310"/>
                </a:lnTo>
                <a:cubicBezTo>
                  <a:pt x="7715" y="294"/>
                  <a:pt x="7712" y="279"/>
                  <a:pt x="7710" y="264"/>
                </a:cubicBezTo>
                <a:close/>
                <a:moveTo>
                  <a:pt x="8427" y="325"/>
                </a:moveTo>
                <a:cubicBezTo>
                  <a:pt x="8427" y="403"/>
                  <a:pt x="8426" y="481"/>
                  <a:pt x="8411" y="543"/>
                </a:cubicBezTo>
                <a:cubicBezTo>
                  <a:pt x="8426" y="465"/>
                  <a:pt x="8427" y="402"/>
                  <a:pt x="8427" y="325"/>
                </a:cubicBezTo>
                <a:close/>
                <a:moveTo>
                  <a:pt x="8044" y="399"/>
                </a:moveTo>
                <a:cubicBezTo>
                  <a:pt x="8124" y="511"/>
                  <a:pt x="8187" y="607"/>
                  <a:pt x="8267" y="734"/>
                </a:cubicBezTo>
                <a:cubicBezTo>
                  <a:pt x="8187" y="623"/>
                  <a:pt x="8124" y="527"/>
                  <a:pt x="8044" y="399"/>
                </a:cubicBezTo>
                <a:close/>
                <a:moveTo>
                  <a:pt x="7980" y="0"/>
                </a:moveTo>
                <a:cubicBezTo>
                  <a:pt x="7884" y="80"/>
                  <a:pt x="7820" y="176"/>
                  <a:pt x="7709" y="240"/>
                </a:cubicBezTo>
                <a:cubicBezTo>
                  <a:pt x="7709" y="240"/>
                  <a:pt x="7709" y="256"/>
                  <a:pt x="7709" y="256"/>
                </a:cubicBezTo>
                <a:cubicBezTo>
                  <a:pt x="7709" y="257"/>
                  <a:pt x="7709" y="258"/>
                  <a:pt x="7709" y="260"/>
                </a:cubicBezTo>
                <a:lnTo>
                  <a:pt x="7709" y="260"/>
                </a:lnTo>
                <a:cubicBezTo>
                  <a:pt x="7709" y="253"/>
                  <a:pt x="7709" y="247"/>
                  <a:pt x="7709" y="240"/>
                </a:cubicBezTo>
                <a:lnTo>
                  <a:pt x="7709" y="240"/>
                </a:lnTo>
                <a:cubicBezTo>
                  <a:pt x="7709" y="248"/>
                  <a:pt x="7709" y="256"/>
                  <a:pt x="7710" y="264"/>
                </a:cubicBezTo>
                <a:lnTo>
                  <a:pt x="7710" y="264"/>
                </a:lnTo>
                <a:cubicBezTo>
                  <a:pt x="7710" y="263"/>
                  <a:pt x="7709" y="261"/>
                  <a:pt x="7709" y="260"/>
                </a:cubicBezTo>
                <a:lnTo>
                  <a:pt x="7709" y="260"/>
                </a:lnTo>
                <a:cubicBezTo>
                  <a:pt x="7711" y="287"/>
                  <a:pt x="7717" y="313"/>
                  <a:pt x="7726" y="337"/>
                </a:cubicBezTo>
                <a:lnTo>
                  <a:pt x="7726" y="337"/>
                </a:lnTo>
                <a:cubicBezTo>
                  <a:pt x="7723" y="328"/>
                  <a:pt x="7721" y="319"/>
                  <a:pt x="7719" y="310"/>
                </a:cubicBezTo>
                <a:lnTo>
                  <a:pt x="7719" y="310"/>
                </a:lnTo>
                <a:cubicBezTo>
                  <a:pt x="7732" y="356"/>
                  <a:pt x="7757" y="405"/>
                  <a:pt x="7788" y="447"/>
                </a:cubicBezTo>
                <a:cubicBezTo>
                  <a:pt x="7762" y="411"/>
                  <a:pt x="7740" y="376"/>
                  <a:pt x="7726" y="337"/>
                </a:cubicBezTo>
                <a:lnTo>
                  <a:pt x="7726" y="337"/>
                </a:lnTo>
                <a:cubicBezTo>
                  <a:pt x="7743" y="405"/>
                  <a:pt x="7766" y="470"/>
                  <a:pt x="7788" y="527"/>
                </a:cubicBezTo>
                <a:cubicBezTo>
                  <a:pt x="7855" y="728"/>
                  <a:pt x="7967" y="861"/>
                  <a:pt x="8152" y="861"/>
                </a:cubicBezTo>
                <a:cubicBezTo>
                  <a:pt x="8188" y="861"/>
                  <a:pt x="8226" y="856"/>
                  <a:pt x="8267" y="846"/>
                </a:cubicBezTo>
                <a:cubicBezTo>
                  <a:pt x="8507" y="766"/>
                  <a:pt x="8522" y="527"/>
                  <a:pt x="8427" y="319"/>
                </a:cubicBezTo>
                <a:cubicBezTo>
                  <a:pt x="8379" y="208"/>
                  <a:pt x="8299" y="96"/>
                  <a:pt x="8219" y="32"/>
                </a:cubicBezTo>
                <a:lnTo>
                  <a:pt x="8219" y="32"/>
                </a:lnTo>
                <a:cubicBezTo>
                  <a:pt x="8219" y="48"/>
                  <a:pt x="8235" y="48"/>
                  <a:pt x="8235" y="64"/>
                </a:cubicBezTo>
                <a:cubicBezTo>
                  <a:pt x="8108" y="16"/>
                  <a:pt x="8044" y="0"/>
                  <a:pt x="7980" y="0"/>
                </a:cubicBezTo>
                <a:close/>
                <a:moveTo>
                  <a:pt x="19965" y="8922"/>
                </a:moveTo>
                <a:lnTo>
                  <a:pt x="19965" y="8922"/>
                </a:lnTo>
                <a:cubicBezTo>
                  <a:pt x="19933" y="8953"/>
                  <a:pt x="19885" y="9001"/>
                  <a:pt x="19838" y="9033"/>
                </a:cubicBezTo>
                <a:cubicBezTo>
                  <a:pt x="19838" y="9049"/>
                  <a:pt x="19854" y="9049"/>
                  <a:pt x="19854" y="9065"/>
                </a:cubicBezTo>
                <a:cubicBezTo>
                  <a:pt x="19885" y="9017"/>
                  <a:pt x="19933" y="8969"/>
                  <a:pt x="19965" y="8922"/>
                </a:cubicBezTo>
                <a:close/>
                <a:moveTo>
                  <a:pt x="20380" y="9081"/>
                </a:moveTo>
                <a:cubicBezTo>
                  <a:pt x="20332" y="9097"/>
                  <a:pt x="20284" y="9097"/>
                  <a:pt x="20237" y="9113"/>
                </a:cubicBezTo>
                <a:cubicBezTo>
                  <a:pt x="20284" y="9097"/>
                  <a:pt x="20332" y="9081"/>
                  <a:pt x="20380" y="9081"/>
                </a:cubicBezTo>
                <a:close/>
                <a:moveTo>
                  <a:pt x="20102" y="9107"/>
                </a:moveTo>
                <a:cubicBezTo>
                  <a:pt x="20102" y="9118"/>
                  <a:pt x="20104" y="9131"/>
                  <a:pt x="20109" y="9145"/>
                </a:cubicBezTo>
                <a:cubicBezTo>
                  <a:pt x="20157" y="9145"/>
                  <a:pt x="20188" y="9129"/>
                  <a:pt x="20236" y="9113"/>
                </a:cubicBezTo>
                <a:lnTo>
                  <a:pt x="20236" y="9113"/>
                </a:lnTo>
                <a:cubicBezTo>
                  <a:pt x="20188" y="9129"/>
                  <a:pt x="20157" y="9145"/>
                  <a:pt x="20109" y="9161"/>
                </a:cubicBezTo>
                <a:cubicBezTo>
                  <a:pt x="20103" y="9141"/>
                  <a:pt x="20101" y="9123"/>
                  <a:pt x="20102" y="9107"/>
                </a:cubicBezTo>
                <a:close/>
                <a:moveTo>
                  <a:pt x="20189" y="8730"/>
                </a:moveTo>
                <a:cubicBezTo>
                  <a:pt x="20109" y="8794"/>
                  <a:pt x="20045" y="8858"/>
                  <a:pt x="19981" y="8922"/>
                </a:cubicBezTo>
                <a:cubicBezTo>
                  <a:pt x="19933" y="8969"/>
                  <a:pt x="19885" y="9017"/>
                  <a:pt x="19854" y="9065"/>
                </a:cubicBezTo>
                <a:cubicBezTo>
                  <a:pt x="19900" y="9299"/>
                  <a:pt x="20099" y="9411"/>
                  <a:pt x="20317" y="9416"/>
                </a:cubicBezTo>
                <a:lnTo>
                  <a:pt x="20317" y="9416"/>
                </a:lnTo>
                <a:cubicBezTo>
                  <a:pt x="20316" y="9416"/>
                  <a:pt x="20316" y="9416"/>
                  <a:pt x="20316" y="9416"/>
                </a:cubicBezTo>
                <a:cubicBezTo>
                  <a:pt x="20319" y="9416"/>
                  <a:pt x="20322" y="9416"/>
                  <a:pt x="20325" y="9416"/>
                </a:cubicBezTo>
                <a:lnTo>
                  <a:pt x="20325" y="9416"/>
                </a:lnTo>
                <a:cubicBezTo>
                  <a:pt x="20327" y="9416"/>
                  <a:pt x="20330" y="9416"/>
                  <a:pt x="20332" y="9416"/>
                </a:cubicBezTo>
                <a:cubicBezTo>
                  <a:pt x="20332" y="9416"/>
                  <a:pt x="20332" y="9416"/>
                  <a:pt x="20332" y="9416"/>
                </a:cubicBezTo>
                <a:lnTo>
                  <a:pt x="20332" y="9416"/>
                </a:lnTo>
                <a:cubicBezTo>
                  <a:pt x="20486" y="9413"/>
                  <a:pt x="20623" y="9364"/>
                  <a:pt x="20715" y="9241"/>
                </a:cubicBezTo>
                <a:cubicBezTo>
                  <a:pt x="20715" y="9161"/>
                  <a:pt x="20699" y="9097"/>
                  <a:pt x="20683" y="9049"/>
                </a:cubicBezTo>
                <a:cubicBezTo>
                  <a:pt x="20667" y="9001"/>
                  <a:pt x="20636" y="8969"/>
                  <a:pt x="20604" y="8937"/>
                </a:cubicBezTo>
                <a:cubicBezTo>
                  <a:pt x="20588" y="8937"/>
                  <a:pt x="20588" y="8937"/>
                  <a:pt x="20572" y="8922"/>
                </a:cubicBezTo>
                <a:cubicBezTo>
                  <a:pt x="20540" y="8906"/>
                  <a:pt x="20508" y="8874"/>
                  <a:pt x="20460" y="8858"/>
                </a:cubicBezTo>
                <a:cubicBezTo>
                  <a:pt x="20396" y="8842"/>
                  <a:pt x="20348" y="8826"/>
                  <a:pt x="20300" y="8794"/>
                </a:cubicBezTo>
                <a:cubicBezTo>
                  <a:pt x="20298" y="8798"/>
                  <a:pt x="20296" y="8803"/>
                  <a:pt x="20294" y="8807"/>
                </a:cubicBezTo>
                <a:lnTo>
                  <a:pt x="20294" y="8807"/>
                </a:lnTo>
                <a:cubicBezTo>
                  <a:pt x="20249" y="8791"/>
                  <a:pt x="20219" y="8760"/>
                  <a:pt x="20189" y="8730"/>
                </a:cubicBezTo>
                <a:close/>
                <a:moveTo>
                  <a:pt x="26030" y="9321"/>
                </a:moveTo>
                <a:cubicBezTo>
                  <a:pt x="26014" y="9368"/>
                  <a:pt x="26014" y="9432"/>
                  <a:pt x="25998" y="9480"/>
                </a:cubicBezTo>
                <a:cubicBezTo>
                  <a:pt x="26014" y="9416"/>
                  <a:pt x="26014" y="9368"/>
                  <a:pt x="26030" y="9321"/>
                </a:cubicBezTo>
                <a:close/>
                <a:moveTo>
                  <a:pt x="26033" y="9493"/>
                </a:moveTo>
                <a:lnTo>
                  <a:pt x="26033" y="9493"/>
                </a:lnTo>
                <a:cubicBezTo>
                  <a:pt x="26055" y="9498"/>
                  <a:pt x="26079" y="9502"/>
                  <a:pt x="26110" y="9512"/>
                </a:cubicBezTo>
                <a:cubicBezTo>
                  <a:pt x="26086" y="9512"/>
                  <a:pt x="26063" y="9503"/>
                  <a:pt x="26033" y="9493"/>
                </a:cubicBezTo>
                <a:close/>
                <a:moveTo>
                  <a:pt x="27067" y="9448"/>
                </a:moveTo>
                <a:lnTo>
                  <a:pt x="27067" y="9448"/>
                </a:lnTo>
                <a:cubicBezTo>
                  <a:pt x="27003" y="9496"/>
                  <a:pt x="26955" y="9544"/>
                  <a:pt x="26876" y="9608"/>
                </a:cubicBezTo>
                <a:cubicBezTo>
                  <a:pt x="26939" y="9544"/>
                  <a:pt x="27003" y="9496"/>
                  <a:pt x="27067" y="9448"/>
                </a:cubicBezTo>
                <a:close/>
                <a:moveTo>
                  <a:pt x="25950" y="9688"/>
                </a:moveTo>
                <a:lnTo>
                  <a:pt x="25950" y="9688"/>
                </a:lnTo>
                <a:cubicBezTo>
                  <a:pt x="26030" y="9719"/>
                  <a:pt x="26094" y="9735"/>
                  <a:pt x="26141" y="9767"/>
                </a:cubicBezTo>
                <a:cubicBezTo>
                  <a:pt x="26078" y="9735"/>
                  <a:pt x="26030" y="9719"/>
                  <a:pt x="25950" y="9688"/>
                </a:cubicBezTo>
                <a:close/>
                <a:moveTo>
                  <a:pt x="26876" y="9368"/>
                </a:moveTo>
                <a:cubicBezTo>
                  <a:pt x="26748" y="9608"/>
                  <a:pt x="26652" y="9863"/>
                  <a:pt x="26349" y="9959"/>
                </a:cubicBezTo>
                <a:cubicBezTo>
                  <a:pt x="26652" y="9863"/>
                  <a:pt x="26748" y="9592"/>
                  <a:pt x="26876" y="9368"/>
                </a:cubicBezTo>
                <a:close/>
                <a:moveTo>
                  <a:pt x="27178" y="9497"/>
                </a:moveTo>
                <a:cubicBezTo>
                  <a:pt x="27131" y="9561"/>
                  <a:pt x="27099" y="9624"/>
                  <a:pt x="27067" y="9688"/>
                </a:cubicBezTo>
                <a:cubicBezTo>
                  <a:pt x="26987" y="9815"/>
                  <a:pt x="26987" y="9879"/>
                  <a:pt x="27099" y="9991"/>
                </a:cubicBezTo>
                <a:cubicBezTo>
                  <a:pt x="26987" y="9879"/>
                  <a:pt x="26987" y="9815"/>
                  <a:pt x="27051" y="9688"/>
                </a:cubicBezTo>
                <a:cubicBezTo>
                  <a:pt x="27099" y="9624"/>
                  <a:pt x="27131" y="9561"/>
                  <a:pt x="27178" y="9497"/>
                </a:cubicBezTo>
                <a:close/>
                <a:moveTo>
                  <a:pt x="26572" y="9959"/>
                </a:moveTo>
                <a:lnTo>
                  <a:pt x="26572" y="9959"/>
                </a:lnTo>
                <a:cubicBezTo>
                  <a:pt x="26448" y="9971"/>
                  <a:pt x="26440" y="10081"/>
                  <a:pt x="26374" y="10143"/>
                </a:cubicBezTo>
                <a:lnTo>
                  <a:pt x="26374" y="10143"/>
                </a:lnTo>
                <a:cubicBezTo>
                  <a:pt x="26432" y="10073"/>
                  <a:pt x="26452" y="9971"/>
                  <a:pt x="26572" y="9959"/>
                </a:cubicBezTo>
                <a:close/>
                <a:moveTo>
                  <a:pt x="26876" y="9614"/>
                </a:moveTo>
                <a:lnTo>
                  <a:pt x="26876" y="9614"/>
                </a:lnTo>
                <a:cubicBezTo>
                  <a:pt x="26891" y="9928"/>
                  <a:pt x="26842" y="9992"/>
                  <a:pt x="26572" y="10102"/>
                </a:cubicBezTo>
                <a:cubicBezTo>
                  <a:pt x="26572" y="10134"/>
                  <a:pt x="26556" y="10150"/>
                  <a:pt x="26556" y="10166"/>
                </a:cubicBezTo>
                <a:cubicBezTo>
                  <a:pt x="26556" y="10150"/>
                  <a:pt x="26556" y="10118"/>
                  <a:pt x="26556" y="10102"/>
                </a:cubicBezTo>
                <a:cubicBezTo>
                  <a:pt x="26556" y="10087"/>
                  <a:pt x="26556" y="10055"/>
                  <a:pt x="26556" y="10039"/>
                </a:cubicBezTo>
                <a:cubicBezTo>
                  <a:pt x="26572" y="10023"/>
                  <a:pt x="26572" y="9991"/>
                  <a:pt x="26572" y="9959"/>
                </a:cubicBezTo>
                <a:lnTo>
                  <a:pt x="26572" y="9959"/>
                </a:lnTo>
                <a:cubicBezTo>
                  <a:pt x="26572" y="9959"/>
                  <a:pt x="26572" y="9959"/>
                  <a:pt x="26572" y="9959"/>
                </a:cubicBezTo>
                <a:cubicBezTo>
                  <a:pt x="26572" y="9991"/>
                  <a:pt x="26572" y="10023"/>
                  <a:pt x="26572" y="10039"/>
                </a:cubicBezTo>
                <a:cubicBezTo>
                  <a:pt x="26572" y="10055"/>
                  <a:pt x="26572" y="10087"/>
                  <a:pt x="26556" y="10102"/>
                </a:cubicBezTo>
                <a:cubicBezTo>
                  <a:pt x="26842" y="9992"/>
                  <a:pt x="26891" y="9928"/>
                  <a:pt x="26876" y="9614"/>
                </a:cubicBezTo>
                <a:close/>
                <a:moveTo>
                  <a:pt x="26349" y="9959"/>
                </a:moveTo>
                <a:lnTo>
                  <a:pt x="26349" y="9959"/>
                </a:lnTo>
                <a:cubicBezTo>
                  <a:pt x="26300" y="9978"/>
                  <a:pt x="26263" y="10028"/>
                  <a:pt x="26260" y="10085"/>
                </a:cubicBezTo>
                <a:lnTo>
                  <a:pt x="26260" y="10085"/>
                </a:lnTo>
                <a:cubicBezTo>
                  <a:pt x="26262" y="10116"/>
                  <a:pt x="26274" y="10150"/>
                  <a:pt x="26301" y="10182"/>
                </a:cubicBezTo>
                <a:cubicBezTo>
                  <a:pt x="26333" y="10175"/>
                  <a:pt x="26356" y="10161"/>
                  <a:pt x="26374" y="10143"/>
                </a:cubicBezTo>
                <a:lnTo>
                  <a:pt x="26374" y="10143"/>
                </a:lnTo>
                <a:cubicBezTo>
                  <a:pt x="26356" y="10167"/>
                  <a:pt x="26333" y="10186"/>
                  <a:pt x="26301" y="10198"/>
                </a:cubicBezTo>
                <a:cubicBezTo>
                  <a:pt x="26270" y="10161"/>
                  <a:pt x="26258" y="10121"/>
                  <a:pt x="26260" y="10085"/>
                </a:cubicBezTo>
                <a:lnTo>
                  <a:pt x="26260" y="10085"/>
                </a:lnTo>
                <a:cubicBezTo>
                  <a:pt x="26257" y="10022"/>
                  <a:pt x="26296" y="9969"/>
                  <a:pt x="26349" y="9959"/>
                </a:cubicBezTo>
                <a:close/>
                <a:moveTo>
                  <a:pt x="25806" y="9975"/>
                </a:moveTo>
                <a:cubicBezTo>
                  <a:pt x="25806" y="10071"/>
                  <a:pt x="25806" y="10182"/>
                  <a:pt x="25790" y="10294"/>
                </a:cubicBezTo>
                <a:cubicBezTo>
                  <a:pt x="25790" y="10182"/>
                  <a:pt x="25806" y="10071"/>
                  <a:pt x="25806" y="9975"/>
                </a:cubicBezTo>
                <a:close/>
                <a:moveTo>
                  <a:pt x="25854" y="10214"/>
                </a:moveTo>
                <a:cubicBezTo>
                  <a:pt x="25854" y="10246"/>
                  <a:pt x="25822" y="10262"/>
                  <a:pt x="25790" y="10294"/>
                </a:cubicBezTo>
                <a:cubicBezTo>
                  <a:pt x="25822" y="10262"/>
                  <a:pt x="25838" y="10230"/>
                  <a:pt x="25854" y="10214"/>
                </a:cubicBezTo>
                <a:close/>
                <a:moveTo>
                  <a:pt x="25280" y="10326"/>
                </a:moveTo>
                <a:cubicBezTo>
                  <a:pt x="25280" y="10326"/>
                  <a:pt x="25280" y="10326"/>
                  <a:pt x="25280" y="10326"/>
                </a:cubicBezTo>
                <a:lnTo>
                  <a:pt x="25280" y="10326"/>
                </a:lnTo>
                <a:cubicBezTo>
                  <a:pt x="25280" y="10326"/>
                  <a:pt x="25280" y="10326"/>
                  <a:pt x="25280" y="10326"/>
                </a:cubicBezTo>
                <a:close/>
                <a:moveTo>
                  <a:pt x="26317" y="10294"/>
                </a:moveTo>
                <a:lnTo>
                  <a:pt x="26317" y="10294"/>
                </a:lnTo>
                <a:cubicBezTo>
                  <a:pt x="26349" y="10326"/>
                  <a:pt x="26381" y="10358"/>
                  <a:pt x="26397" y="10390"/>
                </a:cubicBezTo>
                <a:cubicBezTo>
                  <a:pt x="26365" y="10358"/>
                  <a:pt x="26349" y="10326"/>
                  <a:pt x="26317" y="10294"/>
                </a:cubicBezTo>
                <a:close/>
                <a:moveTo>
                  <a:pt x="26556" y="10166"/>
                </a:moveTo>
                <a:cubicBezTo>
                  <a:pt x="26556" y="10214"/>
                  <a:pt x="26540" y="10262"/>
                  <a:pt x="26540" y="10310"/>
                </a:cubicBezTo>
                <a:cubicBezTo>
                  <a:pt x="26556" y="10342"/>
                  <a:pt x="26572" y="10358"/>
                  <a:pt x="26588" y="10390"/>
                </a:cubicBezTo>
                <a:cubicBezTo>
                  <a:pt x="26556" y="10358"/>
                  <a:pt x="26540" y="10326"/>
                  <a:pt x="26525" y="10310"/>
                </a:cubicBezTo>
                <a:cubicBezTo>
                  <a:pt x="26540" y="10262"/>
                  <a:pt x="26540" y="10214"/>
                  <a:pt x="26556" y="10166"/>
                </a:cubicBezTo>
                <a:close/>
                <a:moveTo>
                  <a:pt x="12256" y="10427"/>
                </a:moveTo>
                <a:cubicBezTo>
                  <a:pt x="12257" y="10427"/>
                  <a:pt x="12259" y="10427"/>
                  <a:pt x="12261" y="10427"/>
                </a:cubicBezTo>
                <a:lnTo>
                  <a:pt x="12261" y="10427"/>
                </a:lnTo>
                <a:cubicBezTo>
                  <a:pt x="12212" y="10428"/>
                  <a:pt x="12157" y="10449"/>
                  <a:pt x="12100" y="10449"/>
                </a:cubicBezTo>
                <a:cubicBezTo>
                  <a:pt x="12098" y="10449"/>
                  <a:pt x="12097" y="10449"/>
                  <a:pt x="12096" y="10449"/>
                </a:cubicBezTo>
                <a:lnTo>
                  <a:pt x="12096" y="10449"/>
                </a:lnTo>
                <a:cubicBezTo>
                  <a:pt x="12149" y="10448"/>
                  <a:pt x="12204" y="10427"/>
                  <a:pt x="12256" y="10427"/>
                </a:cubicBezTo>
                <a:close/>
                <a:moveTo>
                  <a:pt x="26588" y="10390"/>
                </a:moveTo>
                <a:lnTo>
                  <a:pt x="26588" y="10390"/>
                </a:lnTo>
                <a:cubicBezTo>
                  <a:pt x="26556" y="10406"/>
                  <a:pt x="26509" y="10438"/>
                  <a:pt x="26477" y="10470"/>
                </a:cubicBezTo>
                <a:cubicBezTo>
                  <a:pt x="26474" y="10468"/>
                  <a:pt x="26471" y="10466"/>
                  <a:pt x="26468" y="10465"/>
                </a:cubicBezTo>
                <a:lnTo>
                  <a:pt x="26468" y="10465"/>
                </a:lnTo>
                <a:cubicBezTo>
                  <a:pt x="26466" y="10466"/>
                  <a:pt x="26463" y="10468"/>
                  <a:pt x="26461" y="10470"/>
                </a:cubicBezTo>
                <a:cubicBezTo>
                  <a:pt x="26445" y="10454"/>
                  <a:pt x="26413" y="10422"/>
                  <a:pt x="26397" y="10390"/>
                </a:cubicBezTo>
                <a:lnTo>
                  <a:pt x="26397" y="10390"/>
                </a:lnTo>
                <a:cubicBezTo>
                  <a:pt x="26426" y="10419"/>
                  <a:pt x="26442" y="10448"/>
                  <a:pt x="26468" y="10465"/>
                </a:cubicBezTo>
                <a:lnTo>
                  <a:pt x="26468" y="10465"/>
                </a:lnTo>
                <a:cubicBezTo>
                  <a:pt x="26512" y="10434"/>
                  <a:pt x="26543" y="10405"/>
                  <a:pt x="26588" y="10390"/>
                </a:cubicBezTo>
                <a:close/>
                <a:moveTo>
                  <a:pt x="12448" y="10438"/>
                </a:moveTo>
                <a:lnTo>
                  <a:pt x="12448" y="10438"/>
                </a:lnTo>
                <a:cubicBezTo>
                  <a:pt x="12433" y="10454"/>
                  <a:pt x="12401" y="10470"/>
                  <a:pt x="12369" y="10486"/>
                </a:cubicBezTo>
                <a:cubicBezTo>
                  <a:pt x="12401" y="10470"/>
                  <a:pt x="12417" y="10454"/>
                  <a:pt x="12448" y="10438"/>
                </a:cubicBezTo>
                <a:close/>
                <a:moveTo>
                  <a:pt x="26046" y="10262"/>
                </a:moveTo>
                <a:cubicBezTo>
                  <a:pt x="26107" y="10338"/>
                  <a:pt x="26168" y="10400"/>
                  <a:pt x="26242" y="10489"/>
                </a:cubicBezTo>
                <a:lnTo>
                  <a:pt x="26242" y="10489"/>
                </a:lnTo>
                <a:cubicBezTo>
                  <a:pt x="26271" y="10416"/>
                  <a:pt x="26287" y="10369"/>
                  <a:pt x="26317" y="10294"/>
                </a:cubicBezTo>
                <a:lnTo>
                  <a:pt x="26317" y="10294"/>
                </a:lnTo>
                <a:cubicBezTo>
                  <a:pt x="26301" y="10374"/>
                  <a:pt x="26285" y="10422"/>
                  <a:pt x="26253" y="10501"/>
                </a:cubicBezTo>
                <a:cubicBezTo>
                  <a:pt x="26250" y="10497"/>
                  <a:pt x="26246" y="10493"/>
                  <a:pt x="26242" y="10489"/>
                </a:cubicBezTo>
                <a:lnTo>
                  <a:pt x="26242" y="10489"/>
                </a:lnTo>
                <a:cubicBezTo>
                  <a:pt x="26241" y="10493"/>
                  <a:pt x="26239" y="10497"/>
                  <a:pt x="26237" y="10501"/>
                </a:cubicBezTo>
                <a:cubicBezTo>
                  <a:pt x="26160" y="10408"/>
                  <a:pt x="26097" y="10346"/>
                  <a:pt x="26035" y="10269"/>
                </a:cubicBezTo>
                <a:lnTo>
                  <a:pt x="26035" y="10269"/>
                </a:lnTo>
                <a:cubicBezTo>
                  <a:pt x="25920" y="10346"/>
                  <a:pt x="25952" y="10408"/>
                  <a:pt x="26030" y="10486"/>
                </a:cubicBezTo>
                <a:cubicBezTo>
                  <a:pt x="25934" y="10406"/>
                  <a:pt x="25902" y="10342"/>
                  <a:pt x="26030" y="10262"/>
                </a:cubicBezTo>
                <a:cubicBezTo>
                  <a:pt x="26032" y="10264"/>
                  <a:pt x="26033" y="10267"/>
                  <a:pt x="26035" y="10269"/>
                </a:cubicBezTo>
                <a:lnTo>
                  <a:pt x="26035" y="10269"/>
                </a:lnTo>
                <a:cubicBezTo>
                  <a:pt x="26039" y="10267"/>
                  <a:pt x="26042" y="10264"/>
                  <a:pt x="26046" y="10262"/>
                </a:cubicBezTo>
                <a:close/>
                <a:moveTo>
                  <a:pt x="26684" y="10358"/>
                </a:moveTo>
                <a:lnTo>
                  <a:pt x="26684" y="10358"/>
                </a:lnTo>
                <a:cubicBezTo>
                  <a:pt x="26681" y="10363"/>
                  <a:pt x="26679" y="10368"/>
                  <a:pt x="26676" y="10374"/>
                </a:cubicBezTo>
                <a:lnTo>
                  <a:pt x="26684" y="10374"/>
                </a:lnTo>
                <a:cubicBezTo>
                  <a:pt x="26636" y="10486"/>
                  <a:pt x="26748" y="10629"/>
                  <a:pt x="26525" y="10677"/>
                </a:cubicBezTo>
                <a:cubicBezTo>
                  <a:pt x="26737" y="10631"/>
                  <a:pt x="26631" y="10484"/>
                  <a:pt x="26676" y="10374"/>
                </a:cubicBezTo>
                <a:lnTo>
                  <a:pt x="26636" y="10374"/>
                </a:lnTo>
                <a:cubicBezTo>
                  <a:pt x="26620" y="10374"/>
                  <a:pt x="26604" y="10390"/>
                  <a:pt x="26588" y="10390"/>
                </a:cubicBezTo>
                <a:cubicBezTo>
                  <a:pt x="26604" y="10374"/>
                  <a:pt x="26604" y="10374"/>
                  <a:pt x="26620" y="10374"/>
                </a:cubicBezTo>
                <a:cubicBezTo>
                  <a:pt x="26636" y="10374"/>
                  <a:pt x="26652" y="10374"/>
                  <a:pt x="26684" y="10358"/>
                </a:cubicBezTo>
                <a:close/>
                <a:moveTo>
                  <a:pt x="25280" y="10326"/>
                </a:moveTo>
                <a:lnTo>
                  <a:pt x="25280" y="10326"/>
                </a:lnTo>
                <a:cubicBezTo>
                  <a:pt x="25296" y="10486"/>
                  <a:pt x="25296" y="10645"/>
                  <a:pt x="25312" y="10789"/>
                </a:cubicBezTo>
                <a:cubicBezTo>
                  <a:pt x="25296" y="10645"/>
                  <a:pt x="25280" y="10486"/>
                  <a:pt x="25280" y="10326"/>
                </a:cubicBezTo>
                <a:close/>
                <a:moveTo>
                  <a:pt x="27514" y="10837"/>
                </a:move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close/>
                <a:moveTo>
                  <a:pt x="26525" y="10677"/>
                </a:moveTo>
                <a:lnTo>
                  <a:pt x="26525" y="10677"/>
                </a:lnTo>
                <a:cubicBezTo>
                  <a:pt x="26603" y="10755"/>
                  <a:pt x="26650" y="10803"/>
                  <a:pt x="26712" y="10864"/>
                </a:cubicBezTo>
                <a:lnTo>
                  <a:pt x="26712" y="10864"/>
                </a:lnTo>
                <a:cubicBezTo>
                  <a:pt x="26801" y="10834"/>
                  <a:pt x="26862" y="10804"/>
                  <a:pt x="26938" y="10773"/>
                </a:cubicBezTo>
                <a:lnTo>
                  <a:pt x="26938" y="10773"/>
                </a:lnTo>
                <a:cubicBezTo>
                  <a:pt x="26859" y="10805"/>
                  <a:pt x="26795" y="10837"/>
                  <a:pt x="26716" y="10869"/>
                </a:cubicBezTo>
                <a:cubicBezTo>
                  <a:pt x="26715" y="10867"/>
                  <a:pt x="26713" y="10866"/>
                  <a:pt x="26712" y="10864"/>
                </a:cubicBezTo>
                <a:lnTo>
                  <a:pt x="26712" y="10864"/>
                </a:lnTo>
                <a:cubicBezTo>
                  <a:pt x="26708" y="10866"/>
                  <a:pt x="26704" y="10867"/>
                  <a:pt x="26700" y="10869"/>
                </a:cubicBezTo>
                <a:cubicBezTo>
                  <a:pt x="26652" y="10805"/>
                  <a:pt x="26588" y="10757"/>
                  <a:pt x="26525" y="10677"/>
                </a:cubicBezTo>
                <a:close/>
                <a:moveTo>
                  <a:pt x="26030" y="10486"/>
                </a:moveTo>
                <a:cubicBezTo>
                  <a:pt x="26173" y="10645"/>
                  <a:pt x="26173" y="10709"/>
                  <a:pt x="26078" y="10884"/>
                </a:cubicBezTo>
                <a:cubicBezTo>
                  <a:pt x="26173" y="10709"/>
                  <a:pt x="26157" y="10645"/>
                  <a:pt x="26030" y="10486"/>
                </a:cubicBezTo>
                <a:close/>
                <a:moveTo>
                  <a:pt x="11938" y="10307"/>
                </a:moveTo>
                <a:cubicBezTo>
                  <a:pt x="11830" y="10307"/>
                  <a:pt x="11722" y="10317"/>
                  <a:pt x="11619" y="10342"/>
                </a:cubicBezTo>
                <a:cubicBezTo>
                  <a:pt x="11619" y="10358"/>
                  <a:pt x="11619" y="10358"/>
                  <a:pt x="11619" y="10358"/>
                </a:cubicBezTo>
                <a:cubicBezTo>
                  <a:pt x="11619" y="10358"/>
                  <a:pt x="11619" y="10358"/>
                  <a:pt x="11619" y="10358"/>
                </a:cubicBezTo>
                <a:lnTo>
                  <a:pt x="11619" y="10358"/>
                </a:lnTo>
                <a:cubicBezTo>
                  <a:pt x="11555" y="10374"/>
                  <a:pt x="11475" y="10390"/>
                  <a:pt x="11411" y="10422"/>
                </a:cubicBezTo>
                <a:cubicBezTo>
                  <a:pt x="11347" y="10454"/>
                  <a:pt x="11283" y="10486"/>
                  <a:pt x="11220" y="10533"/>
                </a:cubicBezTo>
                <a:cubicBezTo>
                  <a:pt x="11188" y="10549"/>
                  <a:pt x="11156" y="10565"/>
                  <a:pt x="11124" y="10581"/>
                </a:cubicBezTo>
                <a:cubicBezTo>
                  <a:pt x="11156" y="10597"/>
                  <a:pt x="11172" y="10613"/>
                  <a:pt x="11204" y="10629"/>
                </a:cubicBezTo>
                <a:cubicBezTo>
                  <a:pt x="11267" y="10661"/>
                  <a:pt x="11331" y="10693"/>
                  <a:pt x="11395" y="10725"/>
                </a:cubicBezTo>
                <a:cubicBezTo>
                  <a:pt x="11507" y="10773"/>
                  <a:pt x="11619" y="10821"/>
                  <a:pt x="11746" y="10853"/>
                </a:cubicBezTo>
                <a:cubicBezTo>
                  <a:pt x="11864" y="10879"/>
                  <a:pt x="11991" y="10905"/>
                  <a:pt x="12113" y="10905"/>
                </a:cubicBezTo>
                <a:cubicBezTo>
                  <a:pt x="12140" y="10905"/>
                  <a:pt x="12167" y="10903"/>
                  <a:pt x="12193" y="10900"/>
                </a:cubicBezTo>
                <a:cubicBezTo>
                  <a:pt x="12193" y="10884"/>
                  <a:pt x="12193" y="10869"/>
                  <a:pt x="12177" y="10837"/>
                </a:cubicBezTo>
                <a:cubicBezTo>
                  <a:pt x="12177" y="10789"/>
                  <a:pt x="12145" y="10725"/>
                  <a:pt x="12113" y="10677"/>
                </a:cubicBezTo>
                <a:cubicBezTo>
                  <a:pt x="12082" y="10614"/>
                  <a:pt x="12050" y="10534"/>
                  <a:pt x="12034" y="10439"/>
                </a:cubicBezTo>
                <a:lnTo>
                  <a:pt x="12034" y="10439"/>
                </a:lnTo>
                <a:cubicBezTo>
                  <a:pt x="12050" y="10534"/>
                  <a:pt x="12082" y="10614"/>
                  <a:pt x="12129" y="10677"/>
                </a:cubicBezTo>
                <a:cubicBezTo>
                  <a:pt x="12145" y="10741"/>
                  <a:pt x="12177" y="10789"/>
                  <a:pt x="12193" y="10837"/>
                </a:cubicBezTo>
                <a:cubicBezTo>
                  <a:pt x="12193" y="10869"/>
                  <a:pt x="12193" y="10884"/>
                  <a:pt x="12209" y="10900"/>
                </a:cubicBezTo>
                <a:cubicBezTo>
                  <a:pt x="12321" y="10900"/>
                  <a:pt x="12433" y="10884"/>
                  <a:pt x="12528" y="10853"/>
                </a:cubicBezTo>
                <a:cubicBezTo>
                  <a:pt x="12528" y="10805"/>
                  <a:pt x="12512" y="10742"/>
                  <a:pt x="12481" y="10647"/>
                </a:cubicBezTo>
                <a:lnTo>
                  <a:pt x="12481" y="10647"/>
                </a:lnTo>
                <a:cubicBezTo>
                  <a:pt x="12512" y="10742"/>
                  <a:pt x="12528" y="10805"/>
                  <a:pt x="12544" y="10853"/>
                </a:cubicBezTo>
                <a:cubicBezTo>
                  <a:pt x="12672" y="10805"/>
                  <a:pt x="12784" y="10757"/>
                  <a:pt x="12911" y="10661"/>
                </a:cubicBezTo>
                <a:cubicBezTo>
                  <a:pt x="12800" y="10549"/>
                  <a:pt x="12656" y="10454"/>
                  <a:pt x="12480" y="10390"/>
                </a:cubicBezTo>
                <a:lnTo>
                  <a:pt x="12448" y="10390"/>
                </a:lnTo>
                <a:cubicBezTo>
                  <a:pt x="12448" y="10406"/>
                  <a:pt x="12448" y="10422"/>
                  <a:pt x="12448" y="10438"/>
                </a:cubicBezTo>
                <a:cubicBezTo>
                  <a:pt x="12464" y="10422"/>
                  <a:pt x="12464" y="10406"/>
                  <a:pt x="12480" y="10390"/>
                </a:cubicBezTo>
                <a:lnTo>
                  <a:pt x="12480" y="10390"/>
                </a:lnTo>
                <a:cubicBezTo>
                  <a:pt x="12480" y="10406"/>
                  <a:pt x="12464" y="10422"/>
                  <a:pt x="12464" y="10438"/>
                </a:cubicBezTo>
                <a:cubicBezTo>
                  <a:pt x="12448" y="10486"/>
                  <a:pt x="12448" y="10549"/>
                  <a:pt x="12448" y="10613"/>
                </a:cubicBezTo>
                <a:cubicBezTo>
                  <a:pt x="12448" y="10549"/>
                  <a:pt x="12448" y="10486"/>
                  <a:pt x="12448" y="10438"/>
                </a:cubicBezTo>
                <a:cubicBezTo>
                  <a:pt x="12448" y="10422"/>
                  <a:pt x="12448" y="10390"/>
                  <a:pt x="12433" y="10374"/>
                </a:cubicBezTo>
                <a:cubicBezTo>
                  <a:pt x="12285" y="10334"/>
                  <a:pt x="12112" y="10307"/>
                  <a:pt x="11938" y="10307"/>
                </a:cubicBezTo>
                <a:close/>
                <a:moveTo>
                  <a:pt x="26365" y="10916"/>
                </a:moveTo>
                <a:cubicBezTo>
                  <a:pt x="26349" y="10916"/>
                  <a:pt x="26333" y="10932"/>
                  <a:pt x="26317" y="10948"/>
                </a:cubicBezTo>
                <a:cubicBezTo>
                  <a:pt x="26317" y="10943"/>
                  <a:pt x="26317" y="10937"/>
                  <a:pt x="26317" y="10932"/>
                </a:cubicBezTo>
                <a:cubicBezTo>
                  <a:pt x="26333" y="10932"/>
                  <a:pt x="26349" y="10916"/>
                  <a:pt x="26365" y="10916"/>
                </a:cubicBezTo>
                <a:close/>
                <a:moveTo>
                  <a:pt x="14427" y="10805"/>
                </a:moveTo>
                <a:lnTo>
                  <a:pt x="14427" y="10805"/>
                </a:lnTo>
                <a:cubicBezTo>
                  <a:pt x="14380" y="10869"/>
                  <a:pt x="14348" y="10932"/>
                  <a:pt x="14300" y="10964"/>
                </a:cubicBezTo>
                <a:cubicBezTo>
                  <a:pt x="14348" y="10932"/>
                  <a:pt x="14380" y="10853"/>
                  <a:pt x="14427" y="10805"/>
                </a:cubicBezTo>
                <a:close/>
                <a:moveTo>
                  <a:pt x="26365" y="10916"/>
                </a:moveTo>
                <a:lnTo>
                  <a:pt x="26365" y="10916"/>
                </a:lnTo>
                <a:cubicBezTo>
                  <a:pt x="26381" y="10932"/>
                  <a:pt x="26397" y="10964"/>
                  <a:pt x="26413" y="10996"/>
                </a:cubicBezTo>
                <a:cubicBezTo>
                  <a:pt x="26397" y="10964"/>
                  <a:pt x="26381" y="10948"/>
                  <a:pt x="26365" y="10916"/>
                </a:cubicBezTo>
                <a:close/>
                <a:moveTo>
                  <a:pt x="26509" y="10932"/>
                </a:moveTo>
                <a:cubicBezTo>
                  <a:pt x="26636" y="10964"/>
                  <a:pt x="26780" y="10980"/>
                  <a:pt x="26908" y="10996"/>
                </a:cubicBezTo>
                <a:cubicBezTo>
                  <a:pt x="26784" y="10981"/>
                  <a:pt x="26645" y="10965"/>
                  <a:pt x="26506" y="10935"/>
                </a:cubicBezTo>
                <a:lnTo>
                  <a:pt x="26506" y="10935"/>
                </a:lnTo>
                <a:cubicBezTo>
                  <a:pt x="26475" y="10965"/>
                  <a:pt x="26444" y="10981"/>
                  <a:pt x="26413" y="10996"/>
                </a:cubicBezTo>
                <a:cubicBezTo>
                  <a:pt x="26445" y="10980"/>
                  <a:pt x="26477" y="10948"/>
                  <a:pt x="26493" y="10932"/>
                </a:cubicBezTo>
                <a:cubicBezTo>
                  <a:pt x="26497" y="10933"/>
                  <a:pt x="26501" y="10934"/>
                  <a:pt x="26506" y="10935"/>
                </a:cubicBezTo>
                <a:lnTo>
                  <a:pt x="26506" y="10935"/>
                </a:lnTo>
                <a:cubicBezTo>
                  <a:pt x="26507" y="10934"/>
                  <a:pt x="26508" y="10933"/>
                  <a:pt x="26509" y="10932"/>
                </a:cubicBezTo>
                <a:close/>
                <a:moveTo>
                  <a:pt x="26078" y="10885"/>
                </a:moveTo>
                <a:cubicBezTo>
                  <a:pt x="26046" y="10932"/>
                  <a:pt x="26014" y="10980"/>
                  <a:pt x="25982" y="11028"/>
                </a:cubicBezTo>
                <a:cubicBezTo>
                  <a:pt x="25998" y="10980"/>
                  <a:pt x="26046" y="10932"/>
                  <a:pt x="26078" y="10885"/>
                </a:cubicBezTo>
                <a:close/>
                <a:moveTo>
                  <a:pt x="26413" y="10997"/>
                </a:moveTo>
                <a:lnTo>
                  <a:pt x="26413" y="10997"/>
                </a:lnTo>
                <a:cubicBezTo>
                  <a:pt x="26429" y="11012"/>
                  <a:pt x="26445" y="11028"/>
                  <a:pt x="26445" y="11028"/>
                </a:cubicBezTo>
                <a:cubicBezTo>
                  <a:pt x="26473" y="11071"/>
                  <a:pt x="26527" y="11127"/>
                  <a:pt x="26527" y="11161"/>
                </a:cubicBezTo>
                <a:lnTo>
                  <a:pt x="26527" y="11161"/>
                </a:lnTo>
                <a:cubicBezTo>
                  <a:pt x="26527" y="11129"/>
                  <a:pt x="26473" y="11087"/>
                  <a:pt x="26445" y="11044"/>
                </a:cubicBezTo>
                <a:cubicBezTo>
                  <a:pt x="26445" y="11028"/>
                  <a:pt x="26429" y="11012"/>
                  <a:pt x="26413" y="10997"/>
                </a:cubicBezTo>
                <a:close/>
                <a:moveTo>
                  <a:pt x="26527" y="11161"/>
                </a:moveTo>
                <a:cubicBezTo>
                  <a:pt x="26527" y="11164"/>
                  <a:pt x="26526" y="11168"/>
                  <a:pt x="26525" y="11172"/>
                </a:cubicBezTo>
                <a:cubicBezTo>
                  <a:pt x="26526" y="11168"/>
                  <a:pt x="26527" y="11165"/>
                  <a:pt x="26527" y="11161"/>
                </a:cubicBezTo>
                <a:close/>
                <a:moveTo>
                  <a:pt x="13949" y="11092"/>
                </a:moveTo>
                <a:cubicBezTo>
                  <a:pt x="13949" y="11140"/>
                  <a:pt x="13933" y="11172"/>
                  <a:pt x="13917" y="11204"/>
                </a:cubicBezTo>
                <a:cubicBezTo>
                  <a:pt x="13933" y="11172"/>
                  <a:pt x="13949" y="11124"/>
                  <a:pt x="13949" y="11092"/>
                </a:cubicBezTo>
                <a:close/>
                <a:moveTo>
                  <a:pt x="14300" y="10964"/>
                </a:moveTo>
                <a:lnTo>
                  <a:pt x="14300" y="10964"/>
                </a:lnTo>
                <a:cubicBezTo>
                  <a:pt x="14214" y="11001"/>
                  <a:pt x="14185" y="11057"/>
                  <a:pt x="14183" y="11131"/>
                </a:cubicBezTo>
                <a:lnTo>
                  <a:pt x="14183" y="11131"/>
                </a:lnTo>
                <a:cubicBezTo>
                  <a:pt x="14183" y="11149"/>
                  <a:pt x="14185" y="11167"/>
                  <a:pt x="14188" y="11188"/>
                </a:cubicBezTo>
                <a:cubicBezTo>
                  <a:pt x="14193" y="11214"/>
                  <a:pt x="14195" y="11240"/>
                  <a:pt x="14195" y="11266"/>
                </a:cubicBezTo>
                <a:lnTo>
                  <a:pt x="14195" y="11266"/>
                </a:lnTo>
                <a:cubicBezTo>
                  <a:pt x="14194" y="11245"/>
                  <a:pt x="14192" y="11224"/>
                  <a:pt x="14188" y="11204"/>
                </a:cubicBezTo>
                <a:cubicBezTo>
                  <a:pt x="14184" y="11178"/>
                  <a:pt x="14182" y="11154"/>
                  <a:pt x="14183" y="11131"/>
                </a:cubicBezTo>
                <a:lnTo>
                  <a:pt x="14183" y="11131"/>
                </a:lnTo>
                <a:cubicBezTo>
                  <a:pt x="14181" y="11053"/>
                  <a:pt x="14208" y="11003"/>
                  <a:pt x="14300" y="10964"/>
                </a:cubicBezTo>
                <a:close/>
                <a:moveTo>
                  <a:pt x="26524" y="11172"/>
                </a:moveTo>
                <a:lnTo>
                  <a:pt x="26524" y="11172"/>
                </a:lnTo>
                <a:cubicBezTo>
                  <a:pt x="26510" y="11255"/>
                  <a:pt x="26448" y="11302"/>
                  <a:pt x="26369" y="11302"/>
                </a:cubicBezTo>
                <a:cubicBezTo>
                  <a:pt x="26357" y="11302"/>
                  <a:pt x="26345" y="11301"/>
                  <a:pt x="26333" y="11299"/>
                </a:cubicBezTo>
                <a:cubicBezTo>
                  <a:pt x="26429" y="11299"/>
                  <a:pt x="26508" y="11268"/>
                  <a:pt x="26524" y="11172"/>
                </a:cubicBezTo>
                <a:close/>
                <a:moveTo>
                  <a:pt x="26316" y="10949"/>
                </a:moveTo>
                <a:lnTo>
                  <a:pt x="26316" y="10949"/>
                </a:lnTo>
                <a:cubicBezTo>
                  <a:pt x="26251" y="10996"/>
                  <a:pt x="26094" y="10965"/>
                  <a:pt x="26157" y="11124"/>
                </a:cubicBezTo>
                <a:cubicBezTo>
                  <a:pt x="26094" y="11188"/>
                  <a:pt x="26046" y="11252"/>
                  <a:pt x="25982" y="11315"/>
                </a:cubicBezTo>
                <a:cubicBezTo>
                  <a:pt x="26046" y="11252"/>
                  <a:pt x="26094" y="11188"/>
                  <a:pt x="26141" y="11124"/>
                </a:cubicBezTo>
                <a:cubicBezTo>
                  <a:pt x="26094" y="10965"/>
                  <a:pt x="26251" y="10996"/>
                  <a:pt x="26316" y="10949"/>
                </a:cubicBezTo>
                <a:close/>
                <a:moveTo>
                  <a:pt x="14586" y="10774"/>
                </a:moveTo>
                <a:cubicBezTo>
                  <a:pt x="14554" y="10821"/>
                  <a:pt x="14491" y="10853"/>
                  <a:pt x="14491" y="10916"/>
                </a:cubicBezTo>
                <a:cubicBezTo>
                  <a:pt x="14461" y="11008"/>
                  <a:pt x="14445" y="11114"/>
                  <a:pt x="14416" y="11235"/>
                </a:cubicBezTo>
                <a:lnTo>
                  <a:pt x="14416" y="11235"/>
                </a:lnTo>
                <a:cubicBezTo>
                  <a:pt x="14494" y="11220"/>
                  <a:pt x="14573" y="11219"/>
                  <a:pt x="14683" y="11188"/>
                </a:cubicBezTo>
                <a:lnTo>
                  <a:pt x="14683" y="11188"/>
                </a:lnTo>
                <a:cubicBezTo>
                  <a:pt x="14677" y="11195"/>
                  <a:pt x="14672" y="11201"/>
                  <a:pt x="14667" y="11208"/>
                </a:cubicBezTo>
                <a:lnTo>
                  <a:pt x="14667" y="11208"/>
                </a:lnTo>
                <a:cubicBezTo>
                  <a:pt x="14677" y="11206"/>
                  <a:pt x="14688" y="11205"/>
                  <a:pt x="14699" y="11204"/>
                </a:cubicBezTo>
                <a:lnTo>
                  <a:pt x="14699" y="11204"/>
                </a:lnTo>
                <a:cubicBezTo>
                  <a:pt x="14635" y="11283"/>
                  <a:pt x="14603" y="11315"/>
                  <a:pt x="14555" y="11363"/>
                </a:cubicBezTo>
                <a:cubicBezTo>
                  <a:pt x="14507" y="11379"/>
                  <a:pt x="14475" y="11395"/>
                  <a:pt x="14443" y="11411"/>
                </a:cubicBezTo>
                <a:cubicBezTo>
                  <a:pt x="14475" y="11379"/>
                  <a:pt x="14507" y="11379"/>
                  <a:pt x="14555" y="11347"/>
                </a:cubicBezTo>
                <a:cubicBezTo>
                  <a:pt x="14584" y="11318"/>
                  <a:pt x="14613" y="11276"/>
                  <a:pt x="14667" y="11208"/>
                </a:cubicBezTo>
                <a:lnTo>
                  <a:pt x="14667" y="11208"/>
                </a:lnTo>
                <a:cubicBezTo>
                  <a:pt x="14557" y="11222"/>
                  <a:pt x="14484" y="11237"/>
                  <a:pt x="14411" y="11252"/>
                </a:cubicBezTo>
                <a:cubicBezTo>
                  <a:pt x="14413" y="11246"/>
                  <a:pt x="14414" y="11240"/>
                  <a:pt x="14416" y="11235"/>
                </a:cubicBezTo>
                <a:lnTo>
                  <a:pt x="14416" y="11235"/>
                </a:lnTo>
                <a:cubicBezTo>
                  <a:pt x="14414" y="11235"/>
                  <a:pt x="14413" y="11235"/>
                  <a:pt x="14411" y="11236"/>
                </a:cubicBezTo>
                <a:cubicBezTo>
                  <a:pt x="14443" y="11108"/>
                  <a:pt x="14459" y="11012"/>
                  <a:pt x="14491" y="10900"/>
                </a:cubicBezTo>
                <a:cubicBezTo>
                  <a:pt x="14491" y="10853"/>
                  <a:pt x="14554" y="10821"/>
                  <a:pt x="14586" y="10774"/>
                </a:cubicBezTo>
                <a:close/>
                <a:moveTo>
                  <a:pt x="14195" y="11266"/>
                </a:moveTo>
                <a:cubicBezTo>
                  <a:pt x="14196" y="11322"/>
                  <a:pt x="14185" y="11380"/>
                  <a:pt x="14174" y="11445"/>
                </a:cubicBezTo>
                <a:lnTo>
                  <a:pt x="14174" y="11445"/>
                </a:lnTo>
                <a:cubicBezTo>
                  <a:pt x="14174" y="11445"/>
                  <a:pt x="14173" y="11444"/>
                  <a:pt x="14172" y="11443"/>
                </a:cubicBezTo>
                <a:cubicBezTo>
                  <a:pt x="14183" y="11379"/>
                  <a:pt x="14194" y="11321"/>
                  <a:pt x="14195" y="11266"/>
                </a:cubicBezTo>
                <a:close/>
                <a:moveTo>
                  <a:pt x="25982" y="11315"/>
                </a:moveTo>
                <a:lnTo>
                  <a:pt x="25982" y="11315"/>
                </a:lnTo>
                <a:cubicBezTo>
                  <a:pt x="25998" y="11363"/>
                  <a:pt x="26014" y="11411"/>
                  <a:pt x="26030" y="11459"/>
                </a:cubicBezTo>
                <a:lnTo>
                  <a:pt x="26014" y="11459"/>
                </a:lnTo>
                <a:cubicBezTo>
                  <a:pt x="25998" y="11411"/>
                  <a:pt x="25982" y="11363"/>
                  <a:pt x="25982" y="11315"/>
                </a:cubicBezTo>
                <a:close/>
                <a:moveTo>
                  <a:pt x="26333" y="11299"/>
                </a:moveTo>
                <a:cubicBezTo>
                  <a:pt x="26285" y="11347"/>
                  <a:pt x="26253" y="11411"/>
                  <a:pt x="26205" y="11459"/>
                </a:cubicBezTo>
                <a:cubicBezTo>
                  <a:pt x="26237" y="11411"/>
                  <a:pt x="26285" y="11347"/>
                  <a:pt x="26333" y="11299"/>
                </a:cubicBezTo>
                <a:close/>
                <a:moveTo>
                  <a:pt x="25391" y="11140"/>
                </a:moveTo>
                <a:cubicBezTo>
                  <a:pt x="25423" y="11156"/>
                  <a:pt x="25471" y="11156"/>
                  <a:pt x="25519" y="11156"/>
                </a:cubicBezTo>
                <a:cubicBezTo>
                  <a:pt x="25519" y="11156"/>
                  <a:pt x="25519" y="11156"/>
                  <a:pt x="25519" y="11156"/>
                </a:cubicBezTo>
                <a:lnTo>
                  <a:pt x="25519" y="11156"/>
                </a:lnTo>
                <a:cubicBezTo>
                  <a:pt x="25663" y="11188"/>
                  <a:pt x="25742" y="11315"/>
                  <a:pt x="25742" y="11474"/>
                </a:cubicBezTo>
                <a:lnTo>
                  <a:pt x="25742" y="11474"/>
                </a:lnTo>
                <a:cubicBezTo>
                  <a:pt x="25737" y="11475"/>
                  <a:pt x="25732" y="11475"/>
                  <a:pt x="25727" y="11475"/>
                </a:cubicBezTo>
                <a:cubicBezTo>
                  <a:pt x="25727" y="11322"/>
                  <a:pt x="25653" y="11198"/>
                  <a:pt x="25520" y="11160"/>
                </a:cubicBezTo>
                <a:lnTo>
                  <a:pt x="25520" y="11160"/>
                </a:lnTo>
                <a:cubicBezTo>
                  <a:pt x="25520" y="11159"/>
                  <a:pt x="25519" y="11157"/>
                  <a:pt x="25519" y="11156"/>
                </a:cubicBezTo>
                <a:lnTo>
                  <a:pt x="25519" y="11156"/>
                </a:lnTo>
                <a:cubicBezTo>
                  <a:pt x="25519" y="11157"/>
                  <a:pt x="25520" y="11159"/>
                  <a:pt x="25520" y="11160"/>
                </a:cubicBezTo>
                <a:lnTo>
                  <a:pt x="25520" y="11160"/>
                </a:lnTo>
                <a:cubicBezTo>
                  <a:pt x="25514" y="11158"/>
                  <a:pt x="25509" y="11157"/>
                  <a:pt x="25503" y="11156"/>
                </a:cubicBezTo>
                <a:lnTo>
                  <a:pt x="25391" y="11156"/>
                </a:lnTo>
                <a:cubicBezTo>
                  <a:pt x="25388" y="11213"/>
                  <a:pt x="25370" y="11261"/>
                  <a:pt x="25355" y="11308"/>
                </a:cubicBezTo>
                <a:lnTo>
                  <a:pt x="25355" y="11308"/>
                </a:lnTo>
                <a:cubicBezTo>
                  <a:pt x="25366" y="11253"/>
                  <a:pt x="25375" y="11204"/>
                  <a:pt x="25375" y="11156"/>
                </a:cubicBezTo>
                <a:lnTo>
                  <a:pt x="25391" y="11156"/>
                </a:lnTo>
                <a:cubicBezTo>
                  <a:pt x="25391" y="11151"/>
                  <a:pt x="25391" y="11145"/>
                  <a:pt x="25391" y="11140"/>
                </a:cubicBezTo>
                <a:close/>
                <a:moveTo>
                  <a:pt x="14174" y="11445"/>
                </a:moveTo>
                <a:lnTo>
                  <a:pt x="14174" y="11445"/>
                </a:lnTo>
                <a:cubicBezTo>
                  <a:pt x="14206" y="11476"/>
                  <a:pt x="14237" y="11492"/>
                  <a:pt x="14268" y="11523"/>
                </a:cubicBezTo>
                <a:cubicBezTo>
                  <a:pt x="14236" y="11507"/>
                  <a:pt x="14204" y="11475"/>
                  <a:pt x="14172" y="11459"/>
                </a:cubicBezTo>
                <a:cubicBezTo>
                  <a:pt x="14173" y="11454"/>
                  <a:pt x="14174" y="11450"/>
                  <a:pt x="14174" y="11445"/>
                </a:cubicBezTo>
                <a:close/>
                <a:moveTo>
                  <a:pt x="14443" y="11411"/>
                </a:moveTo>
                <a:lnTo>
                  <a:pt x="14443" y="11411"/>
                </a:lnTo>
                <a:cubicBezTo>
                  <a:pt x="14411" y="11443"/>
                  <a:pt x="14380" y="11475"/>
                  <a:pt x="14332" y="11539"/>
                </a:cubicBezTo>
                <a:cubicBezTo>
                  <a:pt x="14380" y="11475"/>
                  <a:pt x="14411" y="11427"/>
                  <a:pt x="14443" y="11411"/>
                </a:cubicBezTo>
                <a:close/>
                <a:moveTo>
                  <a:pt x="25355" y="11308"/>
                </a:moveTo>
                <a:lnTo>
                  <a:pt x="25355" y="11308"/>
                </a:lnTo>
                <a:cubicBezTo>
                  <a:pt x="25351" y="11326"/>
                  <a:pt x="25347" y="11344"/>
                  <a:pt x="25344" y="11363"/>
                </a:cubicBezTo>
                <a:cubicBezTo>
                  <a:pt x="25339" y="11381"/>
                  <a:pt x="25336" y="11398"/>
                  <a:pt x="25334" y="11416"/>
                </a:cubicBezTo>
                <a:lnTo>
                  <a:pt x="25334" y="11416"/>
                </a:lnTo>
                <a:cubicBezTo>
                  <a:pt x="25332" y="11467"/>
                  <a:pt x="25342" y="11515"/>
                  <a:pt x="25375" y="11571"/>
                </a:cubicBezTo>
                <a:lnTo>
                  <a:pt x="25359" y="11571"/>
                </a:lnTo>
                <a:cubicBezTo>
                  <a:pt x="25336" y="11513"/>
                  <a:pt x="25330" y="11464"/>
                  <a:pt x="25334" y="11416"/>
                </a:cubicBezTo>
                <a:lnTo>
                  <a:pt x="25334" y="11416"/>
                </a:lnTo>
                <a:cubicBezTo>
                  <a:pt x="25335" y="11394"/>
                  <a:pt x="25339" y="11372"/>
                  <a:pt x="25344" y="11347"/>
                </a:cubicBezTo>
                <a:cubicBezTo>
                  <a:pt x="25347" y="11334"/>
                  <a:pt x="25351" y="11321"/>
                  <a:pt x="25355" y="11308"/>
                </a:cubicBezTo>
                <a:close/>
                <a:moveTo>
                  <a:pt x="25525" y="11212"/>
                </a:moveTo>
                <a:lnTo>
                  <a:pt x="25525" y="11212"/>
                </a:lnTo>
                <a:cubicBezTo>
                  <a:pt x="25525" y="11346"/>
                  <a:pt x="25432" y="11458"/>
                  <a:pt x="25375" y="11571"/>
                </a:cubicBezTo>
                <a:cubicBezTo>
                  <a:pt x="25432" y="11445"/>
                  <a:pt x="25525" y="11343"/>
                  <a:pt x="25525" y="11212"/>
                </a:cubicBezTo>
                <a:close/>
                <a:moveTo>
                  <a:pt x="25708" y="11516"/>
                </a:moveTo>
                <a:cubicBezTo>
                  <a:pt x="25694" y="11543"/>
                  <a:pt x="25679" y="11565"/>
                  <a:pt x="25679" y="11587"/>
                </a:cubicBezTo>
                <a:lnTo>
                  <a:pt x="25679" y="11587"/>
                </a:lnTo>
                <a:cubicBezTo>
                  <a:pt x="25679" y="11567"/>
                  <a:pt x="25691" y="11541"/>
                  <a:pt x="25708" y="11516"/>
                </a:cubicBezTo>
                <a:close/>
                <a:moveTo>
                  <a:pt x="26205" y="11459"/>
                </a:moveTo>
                <a:cubicBezTo>
                  <a:pt x="26237" y="11507"/>
                  <a:pt x="26285" y="11555"/>
                  <a:pt x="26317" y="11619"/>
                </a:cubicBezTo>
                <a:cubicBezTo>
                  <a:pt x="26285" y="11571"/>
                  <a:pt x="26237" y="11507"/>
                  <a:pt x="26205" y="11459"/>
                </a:cubicBezTo>
                <a:close/>
                <a:moveTo>
                  <a:pt x="26556" y="11411"/>
                </a:moveTo>
                <a:cubicBezTo>
                  <a:pt x="26684" y="11507"/>
                  <a:pt x="26876" y="11523"/>
                  <a:pt x="27003" y="11651"/>
                </a:cubicBezTo>
                <a:cubicBezTo>
                  <a:pt x="27003" y="11656"/>
                  <a:pt x="27003" y="11662"/>
                  <a:pt x="27003" y="11666"/>
                </a:cubicBezTo>
                <a:lnTo>
                  <a:pt x="27003" y="11666"/>
                </a:lnTo>
                <a:cubicBezTo>
                  <a:pt x="27003" y="11666"/>
                  <a:pt x="27003" y="11666"/>
                  <a:pt x="27003" y="11666"/>
                </a:cubicBezTo>
                <a:cubicBezTo>
                  <a:pt x="27003" y="11682"/>
                  <a:pt x="27003" y="11698"/>
                  <a:pt x="26987" y="11714"/>
                </a:cubicBezTo>
                <a:lnTo>
                  <a:pt x="26987" y="11714"/>
                </a:lnTo>
                <a:cubicBezTo>
                  <a:pt x="27000" y="11701"/>
                  <a:pt x="27003" y="11688"/>
                  <a:pt x="27003" y="11666"/>
                </a:cubicBezTo>
                <a:lnTo>
                  <a:pt x="27003" y="11666"/>
                </a:lnTo>
                <a:cubicBezTo>
                  <a:pt x="26876" y="11523"/>
                  <a:pt x="26684" y="11507"/>
                  <a:pt x="26556" y="11427"/>
                </a:cubicBezTo>
                <a:cubicBezTo>
                  <a:pt x="26461" y="11491"/>
                  <a:pt x="26381" y="11555"/>
                  <a:pt x="26317" y="11618"/>
                </a:cubicBezTo>
                <a:lnTo>
                  <a:pt x="26317" y="11618"/>
                </a:lnTo>
                <a:cubicBezTo>
                  <a:pt x="26381" y="11555"/>
                  <a:pt x="26461" y="11491"/>
                  <a:pt x="26556" y="11411"/>
                </a:cubicBezTo>
                <a:close/>
                <a:moveTo>
                  <a:pt x="26732" y="11682"/>
                </a:moveTo>
                <a:cubicBezTo>
                  <a:pt x="26764" y="11682"/>
                  <a:pt x="26812" y="11698"/>
                  <a:pt x="26860" y="11714"/>
                </a:cubicBezTo>
                <a:cubicBezTo>
                  <a:pt x="26812" y="11714"/>
                  <a:pt x="26764" y="11698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close/>
                <a:moveTo>
                  <a:pt x="14739" y="10761"/>
                </a:moveTo>
                <a:cubicBezTo>
                  <a:pt x="14687" y="10761"/>
                  <a:pt x="14635" y="10765"/>
                  <a:pt x="14587" y="10773"/>
                </a:cubicBezTo>
                <a:cubicBezTo>
                  <a:pt x="14523" y="10773"/>
                  <a:pt x="14475" y="10789"/>
                  <a:pt x="14427" y="10805"/>
                </a:cubicBezTo>
                <a:cubicBezTo>
                  <a:pt x="14188" y="10853"/>
                  <a:pt x="13965" y="10964"/>
                  <a:pt x="13853" y="11156"/>
                </a:cubicBezTo>
                <a:cubicBezTo>
                  <a:pt x="13853" y="11172"/>
                  <a:pt x="13869" y="11188"/>
                  <a:pt x="13869" y="11204"/>
                </a:cubicBezTo>
                <a:cubicBezTo>
                  <a:pt x="13869" y="11220"/>
                  <a:pt x="13885" y="11236"/>
                  <a:pt x="13885" y="11252"/>
                </a:cubicBezTo>
                <a:cubicBezTo>
                  <a:pt x="13901" y="11283"/>
                  <a:pt x="13901" y="11315"/>
                  <a:pt x="13917" y="11347"/>
                </a:cubicBezTo>
                <a:cubicBezTo>
                  <a:pt x="13933" y="11379"/>
                  <a:pt x="13949" y="11411"/>
                  <a:pt x="13965" y="11427"/>
                </a:cubicBezTo>
                <a:cubicBezTo>
                  <a:pt x="13997" y="11459"/>
                  <a:pt x="14028" y="11491"/>
                  <a:pt x="14028" y="11523"/>
                </a:cubicBezTo>
                <a:cubicBezTo>
                  <a:pt x="14156" y="11666"/>
                  <a:pt x="14332" y="11762"/>
                  <a:pt x="14507" y="11794"/>
                </a:cubicBezTo>
                <a:cubicBezTo>
                  <a:pt x="14555" y="11635"/>
                  <a:pt x="14635" y="11507"/>
                  <a:pt x="14826" y="11459"/>
                </a:cubicBezTo>
                <a:lnTo>
                  <a:pt x="14826" y="11459"/>
                </a:lnTo>
                <a:cubicBezTo>
                  <a:pt x="14635" y="11507"/>
                  <a:pt x="14571" y="11635"/>
                  <a:pt x="14507" y="11794"/>
                </a:cubicBezTo>
                <a:cubicBezTo>
                  <a:pt x="14556" y="11806"/>
                  <a:pt x="14607" y="11812"/>
                  <a:pt x="14658" y="11812"/>
                </a:cubicBezTo>
                <a:cubicBezTo>
                  <a:pt x="14740" y="11812"/>
                  <a:pt x="14821" y="11798"/>
                  <a:pt x="14890" y="11778"/>
                </a:cubicBezTo>
                <a:cubicBezTo>
                  <a:pt x="14922" y="11667"/>
                  <a:pt x="14875" y="11572"/>
                  <a:pt x="14827" y="11461"/>
                </a:cubicBezTo>
                <a:lnTo>
                  <a:pt x="14827" y="11461"/>
                </a:lnTo>
                <a:cubicBezTo>
                  <a:pt x="14875" y="11572"/>
                  <a:pt x="14922" y="11667"/>
                  <a:pt x="14906" y="11778"/>
                </a:cubicBezTo>
                <a:cubicBezTo>
                  <a:pt x="15082" y="11730"/>
                  <a:pt x="15225" y="11603"/>
                  <a:pt x="15289" y="11395"/>
                </a:cubicBezTo>
                <a:cubicBezTo>
                  <a:pt x="15285" y="11392"/>
                  <a:pt x="15281" y="11389"/>
                  <a:pt x="15277" y="11385"/>
                </a:cubicBezTo>
                <a:lnTo>
                  <a:pt x="15277" y="11385"/>
                </a:lnTo>
                <a:cubicBezTo>
                  <a:pt x="15305" y="11310"/>
                  <a:pt x="15305" y="11248"/>
                  <a:pt x="15289" y="11156"/>
                </a:cubicBezTo>
                <a:cubicBezTo>
                  <a:pt x="15289" y="11076"/>
                  <a:pt x="15273" y="10996"/>
                  <a:pt x="15241" y="10884"/>
                </a:cubicBezTo>
                <a:lnTo>
                  <a:pt x="15209" y="10884"/>
                </a:lnTo>
                <a:cubicBezTo>
                  <a:pt x="15209" y="10879"/>
                  <a:pt x="15209" y="10874"/>
                  <a:pt x="15209" y="10869"/>
                </a:cubicBezTo>
                <a:cubicBezTo>
                  <a:pt x="15146" y="10837"/>
                  <a:pt x="15050" y="10805"/>
                  <a:pt x="14938" y="10773"/>
                </a:cubicBezTo>
                <a:lnTo>
                  <a:pt x="14890" y="10773"/>
                </a:lnTo>
                <a:cubicBezTo>
                  <a:pt x="14842" y="10765"/>
                  <a:pt x="14790" y="10761"/>
                  <a:pt x="14739" y="10761"/>
                </a:cubicBezTo>
                <a:close/>
                <a:moveTo>
                  <a:pt x="26732" y="11682"/>
                </a:moveTo>
                <a:cubicBezTo>
                  <a:pt x="26771" y="11730"/>
                  <a:pt x="26799" y="11781"/>
                  <a:pt x="26798" y="11836"/>
                </a:cubicBezTo>
                <a:lnTo>
                  <a:pt x="26798" y="11836"/>
                </a:lnTo>
                <a:cubicBezTo>
                  <a:pt x="26797" y="11784"/>
                  <a:pt x="26770" y="11735"/>
                  <a:pt x="26732" y="11682"/>
                </a:cubicBezTo>
                <a:close/>
                <a:moveTo>
                  <a:pt x="26798" y="11836"/>
                </a:moveTo>
                <a:cubicBezTo>
                  <a:pt x="26799" y="11891"/>
                  <a:pt x="26773" y="11949"/>
                  <a:pt x="26701" y="12018"/>
                </a:cubicBezTo>
                <a:lnTo>
                  <a:pt x="26701" y="12018"/>
                </a:lnTo>
                <a:cubicBezTo>
                  <a:pt x="26695" y="12018"/>
                  <a:pt x="26690" y="12018"/>
                  <a:pt x="26684" y="12018"/>
                </a:cubicBezTo>
                <a:cubicBezTo>
                  <a:pt x="26765" y="11953"/>
                  <a:pt x="26796" y="11893"/>
                  <a:pt x="26798" y="11836"/>
                </a:cubicBezTo>
                <a:close/>
                <a:moveTo>
                  <a:pt x="26701" y="12018"/>
                </a:moveTo>
                <a:lnTo>
                  <a:pt x="26701" y="12018"/>
                </a:lnTo>
                <a:cubicBezTo>
                  <a:pt x="26789" y="12020"/>
                  <a:pt x="26863" y="12036"/>
                  <a:pt x="26908" y="12081"/>
                </a:cubicBezTo>
                <a:cubicBezTo>
                  <a:pt x="26872" y="12046"/>
                  <a:pt x="26818" y="12028"/>
                  <a:pt x="26753" y="12028"/>
                </a:cubicBezTo>
                <a:cubicBezTo>
                  <a:pt x="26731" y="12028"/>
                  <a:pt x="26708" y="12030"/>
                  <a:pt x="26684" y="12034"/>
                </a:cubicBezTo>
                <a:cubicBezTo>
                  <a:pt x="26690" y="12028"/>
                  <a:pt x="26696" y="12023"/>
                  <a:pt x="26701" y="12018"/>
                </a:cubicBezTo>
                <a:close/>
                <a:moveTo>
                  <a:pt x="26351" y="9270"/>
                </a:moveTo>
                <a:cubicBezTo>
                  <a:pt x="26324" y="9270"/>
                  <a:pt x="26296" y="9271"/>
                  <a:pt x="26269" y="9273"/>
                </a:cubicBezTo>
                <a:cubicBezTo>
                  <a:pt x="26269" y="9305"/>
                  <a:pt x="26285" y="9336"/>
                  <a:pt x="26285" y="9384"/>
                </a:cubicBezTo>
                <a:cubicBezTo>
                  <a:pt x="26189" y="9416"/>
                  <a:pt x="26094" y="9448"/>
                  <a:pt x="25998" y="9480"/>
                </a:cubicBezTo>
                <a:lnTo>
                  <a:pt x="26269" y="9384"/>
                </a:lnTo>
                <a:cubicBezTo>
                  <a:pt x="26269" y="9336"/>
                  <a:pt x="26269" y="9305"/>
                  <a:pt x="26269" y="9273"/>
                </a:cubicBezTo>
                <a:lnTo>
                  <a:pt x="26221" y="9273"/>
                </a:lnTo>
                <a:cubicBezTo>
                  <a:pt x="26141" y="9289"/>
                  <a:pt x="26094" y="9305"/>
                  <a:pt x="26030" y="9320"/>
                </a:cubicBezTo>
                <a:cubicBezTo>
                  <a:pt x="25758" y="9384"/>
                  <a:pt x="25551" y="9496"/>
                  <a:pt x="25407" y="9624"/>
                </a:cubicBezTo>
                <a:cubicBezTo>
                  <a:pt x="25173" y="9827"/>
                  <a:pt x="25045" y="10092"/>
                  <a:pt x="25010" y="10388"/>
                </a:cubicBezTo>
                <a:lnTo>
                  <a:pt x="25010" y="10388"/>
                </a:lnTo>
                <a:cubicBezTo>
                  <a:pt x="25073" y="10341"/>
                  <a:pt x="25121" y="10277"/>
                  <a:pt x="25168" y="10214"/>
                </a:cubicBezTo>
                <a:cubicBezTo>
                  <a:pt x="25280" y="10055"/>
                  <a:pt x="25359" y="9879"/>
                  <a:pt x="25407" y="9688"/>
                </a:cubicBezTo>
                <a:lnTo>
                  <a:pt x="25407" y="9688"/>
                </a:lnTo>
                <a:cubicBezTo>
                  <a:pt x="25359" y="9879"/>
                  <a:pt x="25280" y="10071"/>
                  <a:pt x="25168" y="10230"/>
                </a:cubicBezTo>
                <a:cubicBezTo>
                  <a:pt x="25120" y="10294"/>
                  <a:pt x="25072" y="10342"/>
                  <a:pt x="25008" y="10406"/>
                </a:cubicBezTo>
                <a:cubicBezTo>
                  <a:pt x="25009" y="10400"/>
                  <a:pt x="25010" y="10394"/>
                  <a:pt x="25010" y="10388"/>
                </a:cubicBezTo>
                <a:lnTo>
                  <a:pt x="25010" y="10388"/>
                </a:lnTo>
                <a:cubicBezTo>
                  <a:pt x="25010" y="10389"/>
                  <a:pt x="25009" y="10389"/>
                  <a:pt x="25008" y="10390"/>
                </a:cubicBezTo>
                <a:cubicBezTo>
                  <a:pt x="24960" y="10821"/>
                  <a:pt x="25072" y="11268"/>
                  <a:pt x="25328" y="11619"/>
                </a:cubicBezTo>
                <a:cubicBezTo>
                  <a:pt x="25329" y="11617"/>
                  <a:pt x="25330" y="11616"/>
                  <a:pt x="25332" y="11615"/>
                </a:cubicBezTo>
                <a:lnTo>
                  <a:pt x="25332" y="11615"/>
                </a:lnTo>
                <a:cubicBezTo>
                  <a:pt x="25330" y="11611"/>
                  <a:pt x="25329" y="11607"/>
                  <a:pt x="25328" y="11603"/>
                </a:cubicBezTo>
                <a:lnTo>
                  <a:pt x="25391" y="11603"/>
                </a:lnTo>
                <a:cubicBezTo>
                  <a:pt x="25377" y="11603"/>
                  <a:pt x="25349" y="11603"/>
                  <a:pt x="25332" y="11615"/>
                </a:cubicBezTo>
                <a:lnTo>
                  <a:pt x="25332" y="11615"/>
                </a:lnTo>
                <a:cubicBezTo>
                  <a:pt x="25349" y="11656"/>
                  <a:pt x="25378" y="11685"/>
                  <a:pt x="25407" y="11714"/>
                </a:cubicBezTo>
                <a:cubicBezTo>
                  <a:pt x="25439" y="11746"/>
                  <a:pt x="25471" y="11794"/>
                  <a:pt x="25503" y="11826"/>
                </a:cubicBezTo>
                <a:cubicBezTo>
                  <a:pt x="25535" y="11858"/>
                  <a:pt x="25583" y="11890"/>
                  <a:pt x="25615" y="11922"/>
                </a:cubicBezTo>
                <a:cubicBezTo>
                  <a:pt x="25679" y="11970"/>
                  <a:pt x="25758" y="12018"/>
                  <a:pt x="25822" y="12065"/>
                </a:cubicBezTo>
                <a:cubicBezTo>
                  <a:pt x="25838" y="12050"/>
                  <a:pt x="25838" y="12034"/>
                  <a:pt x="25854" y="12034"/>
                </a:cubicBezTo>
                <a:cubicBezTo>
                  <a:pt x="25854" y="12034"/>
                  <a:pt x="25838" y="12050"/>
                  <a:pt x="25822" y="12065"/>
                </a:cubicBezTo>
                <a:cubicBezTo>
                  <a:pt x="25864" y="12079"/>
                  <a:pt x="25882" y="12093"/>
                  <a:pt x="25918" y="12107"/>
                </a:cubicBezTo>
                <a:lnTo>
                  <a:pt x="25918" y="12107"/>
                </a:lnTo>
                <a:cubicBezTo>
                  <a:pt x="25918" y="12109"/>
                  <a:pt x="25918" y="12111"/>
                  <a:pt x="25918" y="12113"/>
                </a:cubicBezTo>
                <a:cubicBezTo>
                  <a:pt x="25982" y="12145"/>
                  <a:pt x="26046" y="12145"/>
                  <a:pt x="26110" y="12161"/>
                </a:cubicBezTo>
                <a:cubicBezTo>
                  <a:pt x="26195" y="12181"/>
                  <a:pt x="26290" y="12193"/>
                  <a:pt x="26389" y="12193"/>
                </a:cubicBezTo>
                <a:cubicBezTo>
                  <a:pt x="26529" y="12193"/>
                  <a:pt x="26678" y="12169"/>
                  <a:pt x="26828" y="12113"/>
                </a:cubicBezTo>
                <a:cubicBezTo>
                  <a:pt x="26860" y="12097"/>
                  <a:pt x="26876" y="12081"/>
                  <a:pt x="26908" y="12081"/>
                </a:cubicBezTo>
                <a:cubicBezTo>
                  <a:pt x="27307" y="11890"/>
                  <a:pt x="27434" y="11475"/>
                  <a:pt x="27610" y="11060"/>
                </a:cubicBezTo>
                <a:cubicBezTo>
                  <a:pt x="27655" y="10954"/>
                  <a:pt x="27701" y="10833"/>
                  <a:pt x="27760" y="10725"/>
                </a:cubicBezTo>
                <a:lnTo>
                  <a:pt x="27760" y="10725"/>
                </a:lnTo>
                <a:cubicBezTo>
                  <a:pt x="27677" y="10734"/>
                  <a:pt x="27648" y="10862"/>
                  <a:pt x="27575" y="10862"/>
                </a:cubicBezTo>
                <a:cubicBezTo>
                  <a:pt x="27558" y="10862"/>
                  <a:pt x="27538" y="10855"/>
                  <a:pt x="27514" y="10837"/>
                </a:cubicBezTo>
                <a:lnTo>
                  <a:pt x="27514" y="10837"/>
                </a:lnTo>
                <a:cubicBezTo>
                  <a:pt x="27536" y="10850"/>
                  <a:pt x="27554" y="10856"/>
                  <a:pt x="27571" y="10856"/>
                </a:cubicBezTo>
                <a:cubicBezTo>
                  <a:pt x="27650" y="10856"/>
                  <a:pt x="27677" y="10722"/>
                  <a:pt x="27769" y="10709"/>
                </a:cubicBezTo>
                <a:lnTo>
                  <a:pt x="27769" y="10709"/>
                </a:lnTo>
                <a:cubicBezTo>
                  <a:pt x="27766" y="10714"/>
                  <a:pt x="27763" y="10720"/>
                  <a:pt x="27760" y="10725"/>
                </a:cubicBezTo>
                <a:lnTo>
                  <a:pt x="27760" y="10725"/>
                </a:lnTo>
                <a:cubicBezTo>
                  <a:pt x="27763" y="10725"/>
                  <a:pt x="27766" y="10725"/>
                  <a:pt x="27769" y="10725"/>
                </a:cubicBezTo>
                <a:cubicBezTo>
                  <a:pt x="27897" y="10470"/>
                  <a:pt x="28073" y="10246"/>
                  <a:pt x="28392" y="10102"/>
                </a:cubicBezTo>
                <a:cubicBezTo>
                  <a:pt x="28232" y="10055"/>
                  <a:pt x="28089" y="9991"/>
                  <a:pt x="27945" y="9911"/>
                </a:cubicBezTo>
                <a:cubicBezTo>
                  <a:pt x="27929" y="9895"/>
                  <a:pt x="27913" y="9895"/>
                  <a:pt x="27881" y="9879"/>
                </a:cubicBezTo>
                <a:lnTo>
                  <a:pt x="27881" y="9879"/>
                </a:lnTo>
                <a:cubicBezTo>
                  <a:pt x="27881" y="9879"/>
                  <a:pt x="27881" y="9879"/>
                  <a:pt x="27881" y="9879"/>
                </a:cubicBezTo>
                <a:cubicBezTo>
                  <a:pt x="27737" y="9815"/>
                  <a:pt x="27610" y="9751"/>
                  <a:pt x="27498" y="9672"/>
                </a:cubicBezTo>
                <a:lnTo>
                  <a:pt x="27370" y="9592"/>
                </a:lnTo>
                <a:cubicBezTo>
                  <a:pt x="27307" y="9560"/>
                  <a:pt x="27243" y="9528"/>
                  <a:pt x="27179" y="9496"/>
                </a:cubicBezTo>
                <a:cubicBezTo>
                  <a:pt x="27147" y="9480"/>
                  <a:pt x="27099" y="9464"/>
                  <a:pt x="27067" y="9448"/>
                </a:cubicBezTo>
                <a:cubicBezTo>
                  <a:pt x="27003" y="9416"/>
                  <a:pt x="26939" y="9384"/>
                  <a:pt x="26876" y="9368"/>
                </a:cubicBezTo>
                <a:cubicBezTo>
                  <a:pt x="26709" y="9313"/>
                  <a:pt x="26531" y="9270"/>
                  <a:pt x="26351" y="9270"/>
                </a:cubicBezTo>
                <a:close/>
                <a:moveTo>
                  <a:pt x="25647" y="14028"/>
                </a:moveTo>
                <a:cubicBezTo>
                  <a:pt x="25615" y="14028"/>
                  <a:pt x="25567" y="14044"/>
                  <a:pt x="25535" y="14044"/>
                </a:cubicBezTo>
                <a:cubicBezTo>
                  <a:pt x="25535" y="14044"/>
                  <a:pt x="25535" y="14044"/>
                  <a:pt x="25535" y="14044"/>
                </a:cubicBezTo>
                <a:lnTo>
                  <a:pt x="25535" y="14044"/>
                </a:lnTo>
                <a:cubicBezTo>
                  <a:pt x="25487" y="14060"/>
                  <a:pt x="25439" y="14092"/>
                  <a:pt x="25407" y="14108"/>
                </a:cubicBezTo>
                <a:cubicBezTo>
                  <a:pt x="25359" y="14140"/>
                  <a:pt x="25328" y="14172"/>
                  <a:pt x="25296" y="14220"/>
                </a:cubicBezTo>
                <a:cubicBezTo>
                  <a:pt x="25200" y="14348"/>
                  <a:pt x="25216" y="14507"/>
                  <a:pt x="25375" y="14619"/>
                </a:cubicBezTo>
                <a:cubicBezTo>
                  <a:pt x="25391" y="14619"/>
                  <a:pt x="25391" y="14635"/>
                  <a:pt x="25391" y="14635"/>
                </a:cubicBezTo>
                <a:cubicBezTo>
                  <a:pt x="25663" y="14539"/>
                  <a:pt x="25758" y="14348"/>
                  <a:pt x="25647" y="14028"/>
                </a:cubicBezTo>
                <a:close/>
                <a:moveTo>
                  <a:pt x="926" y="15704"/>
                </a:moveTo>
                <a:cubicBezTo>
                  <a:pt x="926" y="15720"/>
                  <a:pt x="926" y="15736"/>
                  <a:pt x="942" y="15752"/>
                </a:cubicBezTo>
                <a:lnTo>
                  <a:pt x="926" y="15752"/>
                </a:lnTo>
                <a:cubicBezTo>
                  <a:pt x="926" y="15736"/>
                  <a:pt x="926" y="15720"/>
                  <a:pt x="926" y="15704"/>
                </a:cubicBezTo>
                <a:close/>
                <a:moveTo>
                  <a:pt x="335" y="15401"/>
                </a:moveTo>
                <a:cubicBezTo>
                  <a:pt x="272" y="15401"/>
                  <a:pt x="192" y="15401"/>
                  <a:pt x="128" y="15417"/>
                </a:cubicBezTo>
                <a:cubicBezTo>
                  <a:pt x="128" y="15417"/>
                  <a:pt x="128" y="15417"/>
                  <a:pt x="128" y="15417"/>
                </a:cubicBezTo>
                <a:lnTo>
                  <a:pt x="128" y="15417"/>
                </a:lnTo>
                <a:cubicBezTo>
                  <a:pt x="96" y="15433"/>
                  <a:pt x="64" y="15433"/>
                  <a:pt x="32" y="15449"/>
                </a:cubicBezTo>
                <a:cubicBezTo>
                  <a:pt x="16" y="15497"/>
                  <a:pt x="32" y="15545"/>
                  <a:pt x="16" y="15592"/>
                </a:cubicBezTo>
                <a:cubicBezTo>
                  <a:pt x="0" y="15928"/>
                  <a:pt x="176" y="16151"/>
                  <a:pt x="415" y="16311"/>
                </a:cubicBezTo>
                <a:cubicBezTo>
                  <a:pt x="479" y="16200"/>
                  <a:pt x="574" y="16089"/>
                  <a:pt x="653" y="15962"/>
                </a:cubicBezTo>
                <a:lnTo>
                  <a:pt x="653" y="15962"/>
                </a:lnTo>
                <a:cubicBezTo>
                  <a:pt x="574" y="16089"/>
                  <a:pt x="479" y="16200"/>
                  <a:pt x="415" y="16327"/>
                </a:cubicBezTo>
                <a:cubicBezTo>
                  <a:pt x="623" y="16470"/>
                  <a:pt x="878" y="16566"/>
                  <a:pt x="1070" y="16678"/>
                </a:cubicBezTo>
                <a:cubicBezTo>
                  <a:pt x="1421" y="16438"/>
                  <a:pt x="1469" y="16167"/>
                  <a:pt x="1341" y="15944"/>
                </a:cubicBezTo>
                <a:lnTo>
                  <a:pt x="1341" y="15944"/>
                </a:lnTo>
                <a:cubicBezTo>
                  <a:pt x="1293" y="16023"/>
                  <a:pt x="1229" y="16119"/>
                  <a:pt x="1133" y="16151"/>
                </a:cubicBezTo>
                <a:cubicBezTo>
                  <a:pt x="1229" y="16103"/>
                  <a:pt x="1293" y="16023"/>
                  <a:pt x="1341" y="15928"/>
                </a:cubicBezTo>
                <a:cubicBezTo>
                  <a:pt x="1261" y="15800"/>
                  <a:pt x="1133" y="15672"/>
                  <a:pt x="958" y="15576"/>
                </a:cubicBezTo>
                <a:cubicBezTo>
                  <a:pt x="910" y="15545"/>
                  <a:pt x="862" y="15513"/>
                  <a:pt x="798" y="15497"/>
                </a:cubicBezTo>
                <a:cubicBezTo>
                  <a:pt x="655" y="15433"/>
                  <a:pt x="495" y="15401"/>
                  <a:pt x="351" y="15401"/>
                </a:cubicBezTo>
                <a:cubicBezTo>
                  <a:pt x="319" y="15497"/>
                  <a:pt x="303" y="15592"/>
                  <a:pt x="272" y="15688"/>
                </a:cubicBezTo>
                <a:cubicBezTo>
                  <a:pt x="303" y="15592"/>
                  <a:pt x="319" y="15497"/>
                  <a:pt x="335" y="15401"/>
                </a:cubicBezTo>
                <a:close/>
                <a:moveTo>
                  <a:pt x="21444" y="15684"/>
                </a:moveTo>
                <a:cubicBezTo>
                  <a:pt x="21005" y="15684"/>
                  <a:pt x="20472" y="16443"/>
                  <a:pt x="20013" y="16694"/>
                </a:cubicBezTo>
                <a:cubicBezTo>
                  <a:pt x="20124" y="16772"/>
                  <a:pt x="20239" y="16803"/>
                  <a:pt x="20357" y="16803"/>
                </a:cubicBezTo>
                <a:cubicBezTo>
                  <a:pt x="20695" y="16803"/>
                  <a:pt x="21059" y="16544"/>
                  <a:pt x="21449" y="16390"/>
                </a:cubicBezTo>
                <a:cubicBezTo>
                  <a:pt x="21577" y="16343"/>
                  <a:pt x="21705" y="16311"/>
                  <a:pt x="21832" y="16295"/>
                </a:cubicBezTo>
                <a:cubicBezTo>
                  <a:pt x="21864" y="16295"/>
                  <a:pt x="21896" y="16288"/>
                  <a:pt x="21928" y="16288"/>
                </a:cubicBezTo>
                <a:cubicBezTo>
                  <a:pt x="21944" y="16288"/>
                  <a:pt x="21960" y="16289"/>
                  <a:pt x="21976" y="16295"/>
                </a:cubicBezTo>
                <a:cubicBezTo>
                  <a:pt x="21830" y="15846"/>
                  <a:pt x="21647" y="15684"/>
                  <a:pt x="21444" y="15684"/>
                </a:cubicBezTo>
                <a:close/>
                <a:moveTo>
                  <a:pt x="15576" y="16837"/>
                </a:moveTo>
                <a:cubicBezTo>
                  <a:pt x="15579" y="16842"/>
                  <a:pt x="15581" y="16847"/>
                  <a:pt x="15583" y="16851"/>
                </a:cubicBezTo>
                <a:lnTo>
                  <a:pt x="15583" y="16851"/>
                </a:lnTo>
                <a:cubicBezTo>
                  <a:pt x="15554" y="16892"/>
                  <a:pt x="15527" y="16922"/>
                  <a:pt x="15513" y="16965"/>
                </a:cubicBezTo>
                <a:cubicBezTo>
                  <a:pt x="15529" y="16917"/>
                  <a:pt x="15561" y="16885"/>
                  <a:pt x="15576" y="16837"/>
                </a:cubicBezTo>
                <a:close/>
                <a:moveTo>
                  <a:pt x="14810" y="16917"/>
                </a:moveTo>
                <a:lnTo>
                  <a:pt x="14810" y="16917"/>
                </a:lnTo>
                <a:cubicBezTo>
                  <a:pt x="14794" y="16949"/>
                  <a:pt x="14794" y="16981"/>
                  <a:pt x="14779" y="16997"/>
                </a:cubicBezTo>
                <a:cubicBezTo>
                  <a:pt x="14794" y="16965"/>
                  <a:pt x="14794" y="16949"/>
                  <a:pt x="14810" y="16917"/>
                </a:cubicBezTo>
                <a:close/>
                <a:moveTo>
                  <a:pt x="15513" y="16965"/>
                </a:moveTo>
                <a:cubicBezTo>
                  <a:pt x="15449" y="17077"/>
                  <a:pt x="15449" y="17172"/>
                  <a:pt x="15561" y="17268"/>
                </a:cubicBezTo>
                <a:cubicBezTo>
                  <a:pt x="15433" y="17172"/>
                  <a:pt x="15449" y="17077"/>
                  <a:pt x="15513" y="16965"/>
                </a:cubicBezTo>
                <a:close/>
                <a:moveTo>
                  <a:pt x="16247" y="16742"/>
                </a:moveTo>
                <a:lnTo>
                  <a:pt x="16247" y="16742"/>
                </a:lnTo>
                <a:cubicBezTo>
                  <a:pt x="16246" y="16747"/>
                  <a:pt x="16246" y="16753"/>
                  <a:pt x="16246" y="16758"/>
                </a:cubicBezTo>
                <a:lnTo>
                  <a:pt x="16246" y="16758"/>
                </a:lnTo>
                <a:cubicBezTo>
                  <a:pt x="16166" y="16806"/>
                  <a:pt x="16087" y="16822"/>
                  <a:pt x="16087" y="16869"/>
                </a:cubicBezTo>
                <a:cubicBezTo>
                  <a:pt x="16055" y="17061"/>
                  <a:pt x="15928" y="17188"/>
                  <a:pt x="15816" y="17348"/>
                </a:cubicBezTo>
                <a:cubicBezTo>
                  <a:pt x="15912" y="17188"/>
                  <a:pt x="16055" y="17061"/>
                  <a:pt x="16087" y="16853"/>
                </a:cubicBezTo>
                <a:cubicBezTo>
                  <a:pt x="16087" y="16821"/>
                  <a:pt x="16167" y="16805"/>
                  <a:pt x="16247" y="16742"/>
                </a:cubicBezTo>
                <a:close/>
                <a:moveTo>
                  <a:pt x="15561" y="17268"/>
                </a:moveTo>
                <a:cubicBezTo>
                  <a:pt x="15592" y="17284"/>
                  <a:pt x="15608" y="17316"/>
                  <a:pt x="15640" y="17364"/>
                </a:cubicBezTo>
                <a:cubicBezTo>
                  <a:pt x="15608" y="17332"/>
                  <a:pt x="15576" y="17284"/>
                  <a:pt x="15561" y="17268"/>
                </a:cubicBezTo>
                <a:close/>
                <a:moveTo>
                  <a:pt x="15752" y="17587"/>
                </a:moveTo>
                <a:cubicBezTo>
                  <a:pt x="15703" y="17626"/>
                  <a:pt x="15649" y="17671"/>
                  <a:pt x="15625" y="17729"/>
                </a:cubicBezTo>
                <a:lnTo>
                  <a:pt x="15625" y="17729"/>
                </a:lnTo>
                <a:cubicBezTo>
                  <a:pt x="15642" y="17670"/>
                  <a:pt x="15700" y="17629"/>
                  <a:pt x="15752" y="17587"/>
                </a:cubicBezTo>
                <a:close/>
                <a:moveTo>
                  <a:pt x="15555" y="17902"/>
                </a:moveTo>
                <a:lnTo>
                  <a:pt x="15513" y="17938"/>
                </a:lnTo>
                <a:cubicBezTo>
                  <a:pt x="15525" y="17926"/>
                  <a:pt x="15539" y="17914"/>
                  <a:pt x="15555" y="17902"/>
                </a:cubicBezTo>
                <a:close/>
                <a:moveTo>
                  <a:pt x="15513" y="17938"/>
                </a:moveTo>
                <a:lnTo>
                  <a:pt x="15513" y="17938"/>
                </a:lnTo>
                <a:cubicBezTo>
                  <a:pt x="15561" y="17954"/>
                  <a:pt x="15592" y="18002"/>
                  <a:pt x="15640" y="18002"/>
                </a:cubicBezTo>
                <a:cubicBezTo>
                  <a:pt x="15592" y="18002"/>
                  <a:pt x="15545" y="17970"/>
                  <a:pt x="15513" y="17938"/>
                </a:cubicBezTo>
                <a:close/>
                <a:moveTo>
                  <a:pt x="15761" y="17951"/>
                </a:moveTo>
                <a:cubicBezTo>
                  <a:pt x="15762" y="17992"/>
                  <a:pt x="15745" y="18012"/>
                  <a:pt x="15703" y="18012"/>
                </a:cubicBezTo>
                <a:cubicBezTo>
                  <a:pt x="15686" y="18012"/>
                  <a:pt x="15665" y="18009"/>
                  <a:pt x="15640" y="18002"/>
                </a:cubicBezTo>
                <a:lnTo>
                  <a:pt x="15640" y="18002"/>
                </a:lnTo>
                <a:cubicBezTo>
                  <a:pt x="15659" y="18005"/>
                  <a:pt x="15676" y="18006"/>
                  <a:pt x="15690" y="18006"/>
                </a:cubicBezTo>
                <a:cubicBezTo>
                  <a:pt x="15738" y="18006"/>
                  <a:pt x="15759" y="17991"/>
                  <a:pt x="15761" y="17951"/>
                </a:cubicBezTo>
                <a:close/>
                <a:moveTo>
                  <a:pt x="15854" y="17772"/>
                </a:moveTo>
                <a:lnTo>
                  <a:pt x="15854" y="17772"/>
                </a:lnTo>
                <a:cubicBezTo>
                  <a:pt x="15854" y="17801"/>
                  <a:pt x="15865" y="17830"/>
                  <a:pt x="15880" y="17859"/>
                </a:cubicBezTo>
                <a:cubicBezTo>
                  <a:pt x="15928" y="17938"/>
                  <a:pt x="15975" y="18002"/>
                  <a:pt x="16023" y="18066"/>
                </a:cubicBezTo>
                <a:cubicBezTo>
                  <a:pt x="15975" y="18002"/>
                  <a:pt x="15928" y="17938"/>
                  <a:pt x="15880" y="17875"/>
                </a:cubicBezTo>
                <a:cubicBezTo>
                  <a:pt x="15865" y="17837"/>
                  <a:pt x="15853" y="17803"/>
                  <a:pt x="15854" y="17772"/>
                </a:cubicBezTo>
                <a:close/>
                <a:moveTo>
                  <a:pt x="16263" y="16183"/>
                </a:moveTo>
                <a:cubicBezTo>
                  <a:pt x="16071" y="16199"/>
                  <a:pt x="15975" y="16247"/>
                  <a:pt x="15896" y="16327"/>
                </a:cubicBezTo>
                <a:cubicBezTo>
                  <a:pt x="15784" y="16454"/>
                  <a:pt x="15768" y="16630"/>
                  <a:pt x="15688" y="16773"/>
                </a:cubicBezTo>
                <a:cubicBezTo>
                  <a:pt x="15656" y="16773"/>
                  <a:pt x="15624" y="16789"/>
                  <a:pt x="15592" y="16789"/>
                </a:cubicBezTo>
                <a:cubicBezTo>
                  <a:pt x="15481" y="16821"/>
                  <a:pt x="15353" y="16853"/>
                  <a:pt x="15225" y="16869"/>
                </a:cubicBezTo>
                <a:cubicBezTo>
                  <a:pt x="15098" y="16869"/>
                  <a:pt x="14986" y="16885"/>
                  <a:pt x="14874" y="16901"/>
                </a:cubicBezTo>
                <a:cubicBezTo>
                  <a:pt x="14842" y="16901"/>
                  <a:pt x="14826" y="16917"/>
                  <a:pt x="14810" y="16917"/>
                </a:cubicBezTo>
                <a:cubicBezTo>
                  <a:pt x="14810" y="16917"/>
                  <a:pt x="14810" y="16917"/>
                  <a:pt x="14810" y="16917"/>
                </a:cubicBezTo>
                <a:lnTo>
                  <a:pt x="14810" y="16917"/>
                </a:lnTo>
                <a:cubicBezTo>
                  <a:pt x="14731" y="16933"/>
                  <a:pt x="14651" y="16949"/>
                  <a:pt x="14571" y="16981"/>
                </a:cubicBezTo>
                <a:cubicBezTo>
                  <a:pt x="14491" y="17013"/>
                  <a:pt x="14411" y="17045"/>
                  <a:pt x="14364" y="17109"/>
                </a:cubicBezTo>
                <a:cubicBezTo>
                  <a:pt x="14332" y="17140"/>
                  <a:pt x="14300" y="17188"/>
                  <a:pt x="14268" y="17220"/>
                </a:cubicBezTo>
                <a:cubicBezTo>
                  <a:pt x="14268" y="17236"/>
                  <a:pt x="14252" y="17252"/>
                  <a:pt x="14252" y="17252"/>
                </a:cubicBezTo>
                <a:cubicBezTo>
                  <a:pt x="14252" y="17284"/>
                  <a:pt x="14268" y="17300"/>
                  <a:pt x="14284" y="17316"/>
                </a:cubicBezTo>
                <a:cubicBezTo>
                  <a:pt x="14316" y="17380"/>
                  <a:pt x="14364" y="17444"/>
                  <a:pt x="14411" y="17476"/>
                </a:cubicBezTo>
                <a:cubicBezTo>
                  <a:pt x="14479" y="17526"/>
                  <a:pt x="14564" y="17546"/>
                  <a:pt x="14662" y="17546"/>
                </a:cubicBezTo>
                <a:cubicBezTo>
                  <a:pt x="14750" y="17546"/>
                  <a:pt x="14849" y="17530"/>
                  <a:pt x="14954" y="17508"/>
                </a:cubicBezTo>
                <a:cubicBezTo>
                  <a:pt x="15050" y="17476"/>
                  <a:pt x="15146" y="17444"/>
                  <a:pt x="15257" y="17412"/>
                </a:cubicBezTo>
                <a:lnTo>
                  <a:pt x="15289" y="17412"/>
                </a:lnTo>
                <a:cubicBezTo>
                  <a:pt x="15337" y="17332"/>
                  <a:pt x="15321" y="17236"/>
                  <a:pt x="15273" y="17172"/>
                </a:cubicBezTo>
                <a:lnTo>
                  <a:pt x="15273" y="17172"/>
                </a:lnTo>
                <a:cubicBezTo>
                  <a:pt x="15321" y="17236"/>
                  <a:pt x="15353" y="17332"/>
                  <a:pt x="15289" y="17412"/>
                </a:cubicBezTo>
                <a:cubicBezTo>
                  <a:pt x="15369" y="17380"/>
                  <a:pt x="15449" y="17364"/>
                  <a:pt x="15513" y="17348"/>
                </a:cubicBezTo>
                <a:lnTo>
                  <a:pt x="15513" y="17348"/>
                </a:lnTo>
                <a:cubicBezTo>
                  <a:pt x="15513" y="17380"/>
                  <a:pt x="15513" y="17428"/>
                  <a:pt x="15497" y="17460"/>
                </a:cubicBezTo>
                <a:cubicBezTo>
                  <a:pt x="15481" y="17635"/>
                  <a:pt x="15433" y="17811"/>
                  <a:pt x="15417" y="17986"/>
                </a:cubicBezTo>
                <a:lnTo>
                  <a:pt x="15401" y="17986"/>
                </a:lnTo>
                <a:cubicBezTo>
                  <a:pt x="15401" y="18034"/>
                  <a:pt x="15401" y="18082"/>
                  <a:pt x="15401" y="18114"/>
                </a:cubicBezTo>
                <a:cubicBezTo>
                  <a:pt x="15401" y="18066"/>
                  <a:pt x="15417" y="18034"/>
                  <a:pt x="15433" y="17986"/>
                </a:cubicBezTo>
                <a:cubicBezTo>
                  <a:pt x="15446" y="17980"/>
                  <a:pt x="15459" y="17973"/>
                  <a:pt x="15471" y="17967"/>
                </a:cubicBezTo>
                <a:lnTo>
                  <a:pt x="15471" y="17967"/>
                </a:lnTo>
                <a:cubicBezTo>
                  <a:pt x="15455" y="17980"/>
                  <a:pt x="15442" y="17993"/>
                  <a:pt x="15433" y="18002"/>
                </a:cubicBezTo>
                <a:cubicBezTo>
                  <a:pt x="15417" y="18034"/>
                  <a:pt x="15401" y="18082"/>
                  <a:pt x="15401" y="18130"/>
                </a:cubicBezTo>
                <a:cubicBezTo>
                  <a:pt x="15385" y="18162"/>
                  <a:pt x="15401" y="18194"/>
                  <a:pt x="15401" y="18210"/>
                </a:cubicBezTo>
                <a:cubicBezTo>
                  <a:pt x="15401" y="18337"/>
                  <a:pt x="15433" y="18449"/>
                  <a:pt x="15497" y="18545"/>
                </a:cubicBezTo>
                <a:cubicBezTo>
                  <a:pt x="15513" y="18529"/>
                  <a:pt x="15545" y="18513"/>
                  <a:pt x="15561" y="18513"/>
                </a:cubicBezTo>
                <a:cubicBezTo>
                  <a:pt x="15529" y="18529"/>
                  <a:pt x="15513" y="18545"/>
                  <a:pt x="15497" y="18545"/>
                </a:cubicBezTo>
                <a:cubicBezTo>
                  <a:pt x="15529" y="18609"/>
                  <a:pt x="15576" y="18657"/>
                  <a:pt x="15640" y="18689"/>
                </a:cubicBezTo>
                <a:cubicBezTo>
                  <a:pt x="15640" y="18689"/>
                  <a:pt x="15640" y="18704"/>
                  <a:pt x="15656" y="18704"/>
                </a:cubicBezTo>
                <a:cubicBezTo>
                  <a:pt x="15736" y="18609"/>
                  <a:pt x="15800" y="18513"/>
                  <a:pt x="15880" y="18401"/>
                </a:cubicBezTo>
                <a:cubicBezTo>
                  <a:pt x="15910" y="18341"/>
                  <a:pt x="15940" y="18295"/>
                  <a:pt x="15970" y="18236"/>
                </a:cubicBezTo>
                <a:lnTo>
                  <a:pt x="15970" y="18236"/>
                </a:lnTo>
                <a:cubicBezTo>
                  <a:pt x="15972" y="18238"/>
                  <a:pt x="15974" y="18240"/>
                  <a:pt x="15975" y="18242"/>
                </a:cubicBezTo>
                <a:cubicBezTo>
                  <a:pt x="15991" y="18194"/>
                  <a:pt x="16023" y="18146"/>
                  <a:pt x="16039" y="18098"/>
                </a:cubicBezTo>
                <a:cubicBezTo>
                  <a:pt x="16039" y="18082"/>
                  <a:pt x="16023" y="18082"/>
                  <a:pt x="16023" y="18066"/>
                </a:cubicBezTo>
                <a:lnTo>
                  <a:pt x="16023" y="18066"/>
                </a:lnTo>
                <a:cubicBezTo>
                  <a:pt x="16023" y="18066"/>
                  <a:pt x="16039" y="18082"/>
                  <a:pt x="16039" y="18098"/>
                </a:cubicBezTo>
                <a:cubicBezTo>
                  <a:pt x="16087" y="17986"/>
                  <a:pt x="16119" y="17891"/>
                  <a:pt x="16167" y="17779"/>
                </a:cubicBezTo>
                <a:cubicBezTo>
                  <a:pt x="16164" y="17776"/>
                  <a:pt x="16160" y="17772"/>
                  <a:pt x="16157" y="17769"/>
                </a:cubicBezTo>
                <a:lnTo>
                  <a:pt x="16157" y="17769"/>
                </a:lnTo>
                <a:cubicBezTo>
                  <a:pt x="16185" y="17723"/>
                  <a:pt x="16200" y="17664"/>
                  <a:pt x="16215" y="17619"/>
                </a:cubicBezTo>
                <a:cubicBezTo>
                  <a:pt x="16167" y="17536"/>
                  <a:pt x="16085" y="17462"/>
                  <a:pt x="16085" y="17377"/>
                </a:cubicBezTo>
                <a:lnTo>
                  <a:pt x="16085" y="17377"/>
                </a:lnTo>
                <a:cubicBezTo>
                  <a:pt x="16085" y="17461"/>
                  <a:pt x="16167" y="17532"/>
                  <a:pt x="16215" y="17603"/>
                </a:cubicBezTo>
                <a:cubicBezTo>
                  <a:pt x="16279" y="17380"/>
                  <a:pt x="16295" y="17125"/>
                  <a:pt x="16311" y="16853"/>
                </a:cubicBezTo>
                <a:cubicBezTo>
                  <a:pt x="16311" y="16646"/>
                  <a:pt x="16295" y="16422"/>
                  <a:pt x="16263" y="16183"/>
                </a:cubicBezTo>
                <a:close/>
                <a:moveTo>
                  <a:pt x="24178" y="19343"/>
                </a:moveTo>
                <a:cubicBezTo>
                  <a:pt x="24179" y="19346"/>
                  <a:pt x="24180" y="19349"/>
                  <a:pt x="24181" y="19351"/>
                </a:cubicBezTo>
                <a:lnTo>
                  <a:pt x="24181" y="19351"/>
                </a:lnTo>
                <a:cubicBezTo>
                  <a:pt x="24185" y="19348"/>
                  <a:pt x="24190" y="19346"/>
                  <a:pt x="24194" y="19343"/>
                </a:cubicBezTo>
                <a:close/>
                <a:moveTo>
                  <a:pt x="25375" y="19662"/>
                </a:move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close/>
                <a:moveTo>
                  <a:pt x="25966" y="19758"/>
                </a:moveTo>
                <a:cubicBezTo>
                  <a:pt x="25966" y="19758"/>
                  <a:pt x="25966" y="19758"/>
                  <a:pt x="25966" y="19758"/>
                </a:cubicBezTo>
                <a:lnTo>
                  <a:pt x="25966" y="19758"/>
                </a:lnTo>
                <a:cubicBezTo>
                  <a:pt x="25966" y="19758"/>
                  <a:pt x="25966" y="19758"/>
                  <a:pt x="25966" y="19758"/>
                </a:cubicBezTo>
                <a:close/>
                <a:moveTo>
                  <a:pt x="25966" y="19758"/>
                </a:moveTo>
                <a:cubicBezTo>
                  <a:pt x="25998" y="19774"/>
                  <a:pt x="26030" y="19806"/>
                  <a:pt x="26062" y="19822"/>
                </a:cubicBezTo>
                <a:cubicBezTo>
                  <a:pt x="26030" y="19806"/>
                  <a:pt x="25998" y="19790"/>
                  <a:pt x="25966" y="19758"/>
                </a:cubicBezTo>
                <a:close/>
                <a:moveTo>
                  <a:pt x="25966" y="19758"/>
                </a:moveTo>
                <a:cubicBezTo>
                  <a:pt x="25921" y="19855"/>
                  <a:pt x="25894" y="19912"/>
                  <a:pt x="25892" y="19957"/>
                </a:cubicBezTo>
                <a:lnTo>
                  <a:pt x="25892" y="19957"/>
                </a:lnTo>
                <a:cubicBezTo>
                  <a:pt x="25889" y="19912"/>
                  <a:pt x="25917" y="19856"/>
                  <a:pt x="25966" y="19758"/>
                </a:cubicBezTo>
                <a:close/>
                <a:moveTo>
                  <a:pt x="25359" y="19662"/>
                </a:moveTo>
                <a:cubicBezTo>
                  <a:pt x="25359" y="19668"/>
                  <a:pt x="25359" y="19674"/>
                  <a:pt x="25359" y="19679"/>
                </a:cubicBezTo>
                <a:lnTo>
                  <a:pt x="25359" y="19679"/>
                </a:lnTo>
                <a:cubicBezTo>
                  <a:pt x="25365" y="19674"/>
                  <a:pt x="25370" y="19668"/>
                  <a:pt x="25375" y="19662"/>
                </a:cubicBezTo>
                <a:lnTo>
                  <a:pt x="25375" y="19662"/>
                </a:lnTo>
                <a:cubicBezTo>
                  <a:pt x="25359" y="19854"/>
                  <a:pt x="25328" y="19917"/>
                  <a:pt x="25216" y="19949"/>
                </a:cubicBezTo>
                <a:cubicBezTo>
                  <a:pt x="25324" y="19918"/>
                  <a:pt x="25357" y="19857"/>
                  <a:pt x="25359" y="19679"/>
                </a:cubicBezTo>
                <a:lnTo>
                  <a:pt x="25359" y="19679"/>
                </a:lnTo>
                <a:cubicBezTo>
                  <a:pt x="25261" y="19776"/>
                  <a:pt x="25103" y="19799"/>
                  <a:pt x="25088" y="19965"/>
                </a:cubicBezTo>
                <a:cubicBezTo>
                  <a:pt x="25104" y="19790"/>
                  <a:pt x="25264" y="19774"/>
                  <a:pt x="25359" y="19662"/>
                </a:cubicBezTo>
                <a:close/>
                <a:moveTo>
                  <a:pt x="23780" y="19650"/>
                </a:moveTo>
                <a:cubicBezTo>
                  <a:pt x="23780" y="19696"/>
                  <a:pt x="23797" y="19744"/>
                  <a:pt x="23843" y="19838"/>
                </a:cubicBezTo>
                <a:cubicBezTo>
                  <a:pt x="23841" y="19838"/>
                  <a:pt x="23839" y="19839"/>
                  <a:pt x="23838" y="19840"/>
                </a:cubicBezTo>
                <a:lnTo>
                  <a:pt x="23838" y="19840"/>
                </a:lnTo>
                <a:cubicBezTo>
                  <a:pt x="23839" y="19844"/>
                  <a:pt x="23841" y="19849"/>
                  <a:pt x="23843" y="19854"/>
                </a:cubicBezTo>
                <a:cubicBezTo>
                  <a:pt x="23762" y="19881"/>
                  <a:pt x="23738" y="19922"/>
                  <a:pt x="23738" y="19972"/>
                </a:cubicBezTo>
                <a:lnTo>
                  <a:pt x="23738" y="19972"/>
                </a:lnTo>
                <a:cubicBezTo>
                  <a:pt x="23737" y="19920"/>
                  <a:pt x="23759" y="19874"/>
                  <a:pt x="23838" y="19840"/>
                </a:cubicBezTo>
                <a:lnTo>
                  <a:pt x="23838" y="19840"/>
                </a:lnTo>
                <a:cubicBezTo>
                  <a:pt x="23795" y="19741"/>
                  <a:pt x="23780" y="19694"/>
                  <a:pt x="23780" y="19650"/>
                </a:cubicBezTo>
                <a:close/>
                <a:moveTo>
                  <a:pt x="25631" y="19870"/>
                </a:moveTo>
                <a:cubicBezTo>
                  <a:pt x="25687" y="19926"/>
                  <a:pt x="25710" y="19949"/>
                  <a:pt x="25707" y="19988"/>
                </a:cubicBezTo>
                <a:lnTo>
                  <a:pt x="25707" y="19988"/>
                </a:lnTo>
                <a:cubicBezTo>
                  <a:pt x="25704" y="19955"/>
                  <a:pt x="25680" y="19927"/>
                  <a:pt x="25631" y="19870"/>
                </a:cubicBezTo>
                <a:close/>
                <a:moveTo>
                  <a:pt x="26317" y="19965"/>
                </a:moveTo>
                <a:lnTo>
                  <a:pt x="26317" y="19965"/>
                </a:lnTo>
                <a:cubicBezTo>
                  <a:pt x="26340" y="19988"/>
                  <a:pt x="26347" y="20011"/>
                  <a:pt x="26347" y="20034"/>
                </a:cubicBezTo>
                <a:lnTo>
                  <a:pt x="26347" y="20034"/>
                </a:lnTo>
                <a:cubicBezTo>
                  <a:pt x="26347" y="20010"/>
                  <a:pt x="26339" y="19988"/>
                  <a:pt x="26317" y="19965"/>
                </a:cubicBezTo>
                <a:close/>
                <a:moveTo>
                  <a:pt x="25707" y="19988"/>
                </a:moveTo>
                <a:lnTo>
                  <a:pt x="25707" y="19988"/>
                </a:lnTo>
                <a:cubicBezTo>
                  <a:pt x="25710" y="20018"/>
                  <a:pt x="25695" y="20052"/>
                  <a:pt x="25667" y="20115"/>
                </a:cubicBezTo>
                <a:lnTo>
                  <a:pt x="25667" y="20115"/>
                </a:lnTo>
                <a:cubicBezTo>
                  <a:pt x="25666" y="20113"/>
                  <a:pt x="25664" y="20111"/>
                  <a:pt x="25663" y="20109"/>
                </a:cubicBezTo>
                <a:cubicBezTo>
                  <a:pt x="25689" y="20050"/>
                  <a:pt x="25704" y="20015"/>
                  <a:pt x="25707" y="19988"/>
                </a:cubicBezTo>
                <a:close/>
                <a:moveTo>
                  <a:pt x="25892" y="19957"/>
                </a:moveTo>
                <a:cubicBezTo>
                  <a:pt x="25895" y="20015"/>
                  <a:pt x="25946" y="20059"/>
                  <a:pt x="26062" y="20157"/>
                </a:cubicBezTo>
                <a:lnTo>
                  <a:pt x="26062" y="20157"/>
                </a:lnTo>
                <a:cubicBezTo>
                  <a:pt x="25938" y="20062"/>
                  <a:pt x="25888" y="20023"/>
                  <a:pt x="25892" y="19957"/>
                </a:cubicBezTo>
                <a:close/>
                <a:moveTo>
                  <a:pt x="26274" y="19960"/>
                </a:moveTo>
                <a:cubicBezTo>
                  <a:pt x="26287" y="19960"/>
                  <a:pt x="26302" y="19962"/>
                  <a:pt x="26317" y="19965"/>
                </a:cubicBezTo>
                <a:cubicBezTo>
                  <a:pt x="26308" y="19964"/>
                  <a:pt x="26299" y="19964"/>
                  <a:pt x="26290" y="19964"/>
                </a:cubicBezTo>
                <a:cubicBezTo>
                  <a:pt x="26167" y="19964"/>
                  <a:pt x="26121" y="20067"/>
                  <a:pt x="26062" y="20157"/>
                </a:cubicBezTo>
                <a:cubicBezTo>
                  <a:pt x="26119" y="20071"/>
                  <a:pt x="26163" y="19960"/>
                  <a:pt x="26274" y="19960"/>
                </a:cubicBezTo>
                <a:close/>
                <a:moveTo>
                  <a:pt x="23738" y="19972"/>
                </a:moveTo>
                <a:cubicBezTo>
                  <a:pt x="23738" y="20040"/>
                  <a:pt x="23777" y="20118"/>
                  <a:pt x="23779" y="20198"/>
                </a:cubicBezTo>
                <a:lnTo>
                  <a:pt x="23779" y="20198"/>
                </a:lnTo>
                <a:cubicBezTo>
                  <a:pt x="23777" y="20117"/>
                  <a:pt x="23737" y="20037"/>
                  <a:pt x="23738" y="19972"/>
                </a:cubicBezTo>
                <a:close/>
                <a:moveTo>
                  <a:pt x="26347" y="20034"/>
                </a:moveTo>
                <a:cubicBezTo>
                  <a:pt x="26347" y="20080"/>
                  <a:pt x="26318" y="20126"/>
                  <a:pt x="26316" y="20167"/>
                </a:cubicBezTo>
                <a:lnTo>
                  <a:pt x="26316" y="20167"/>
                </a:lnTo>
                <a:cubicBezTo>
                  <a:pt x="26317" y="20191"/>
                  <a:pt x="26330" y="20214"/>
                  <a:pt x="26365" y="20237"/>
                </a:cubicBezTo>
                <a:cubicBezTo>
                  <a:pt x="26326" y="20217"/>
                  <a:pt x="26315" y="20193"/>
                  <a:pt x="26316" y="20167"/>
                </a:cubicBezTo>
                <a:lnTo>
                  <a:pt x="26316" y="20167"/>
                </a:lnTo>
                <a:cubicBezTo>
                  <a:pt x="26315" y="20125"/>
                  <a:pt x="26347" y="20079"/>
                  <a:pt x="26347" y="20034"/>
                </a:cubicBezTo>
                <a:close/>
                <a:moveTo>
                  <a:pt x="26477" y="20029"/>
                </a:moveTo>
                <a:cubicBezTo>
                  <a:pt x="26477" y="20125"/>
                  <a:pt x="26445" y="20189"/>
                  <a:pt x="26365" y="20237"/>
                </a:cubicBezTo>
                <a:cubicBezTo>
                  <a:pt x="26445" y="20189"/>
                  <a:pt x="26461" y="20125"/>
                  <a:pt x="26477" y="20029"/>
                </a:cubicBezTo>
                <a:close/>
                <a:moveTo>
                  <a:pt x="23572" y="20013"/>
                </a:moveTo>
                <a:cubicBezTo>
                  <a:pt x="23572" y="20109"/>
                  <a:pt x="23572" y="20205"/>
                  <a:pt x="23556" y="20300"/>
                </a:cubicBezTo>
                <a:cubicBezTo>
                  <a:pt x="23556" y="20205"/>
                  <a:pt x="23572" y="20109"/>
                  <a:pt x="23572" y="20013"/>
                </a:cubicBezTo>
                <a:close/>
                <a:moveTo>
                  <a:pt x="23556" y="20300"/>
                </a:moveTo>
                <a:cubicBezTo>
                  <a:pt x="23523" y="20333"/>
                  <a:pt x="23489" y="20360"/>
                  <a:pt x="23452" y="20377"/>
                </a:cubicBezTo>
                <a:lnTo>
                  <a:pt x="23452" y="20377"/>
                </a:lnTo>
                <a:cubicBezTo>
                  <a:pt x="23486" y="20358"/>
                  <a:pt x="23520" y="20331"/>
                  <a:pt x="23556" y="20300"/>
                </a:cubicBezTo>
                <a:close/>
                <a:moveTo>
                  <a:pt x="25667" y="20115"/>
                </a:moveTo>
                <a:cubicBezTo>
                  <a:pt x="25730" y="20208"/>
                  <a:pt x="25808" y="20287"/>
                  <a:pt x="25870" y="20380"/>
                </a:cubicBezTo>
                <a:cubicBezTo>
                  <a:pt x="25806" y="20284"/>
                  <a:pt x="25727" y="20205"/>
                  <a:pt x="25663" y="20125"/>
                </a:cubicBezTo>
                <a:cubicBezTo>
                  <a:pt x="25664" y="20122"/>
                  <a:pt x="25666" y="20118"/>
                  <a:pt x="25667" y="20115"/>
                </a:cubicBezTo>
                <a:close/>
                <a:moveTo>
                  <a:pt x="23221" y="20316"/>
                </a:moveTo>
                <a:cubicBezTo>
                  <a:pt x="23276" y="20371"/>
                  <a:pt x="23328" y="20394"/>
                  <a:pt x="23377" y="20394"/>
                </a:cubicBezTo>
                <a:cubicBezTo>
                  <a:pt x="23403" y="20394"/>
                  <a:pt x="23428" y="20388"/>
                  <a:pt x="23452" y="20377"/>
                </a:cubicBezTo>
                <a:lnTo>
                  <a:pt x="23452" y="20377"/>
                </a:lnTo>
                <a:cubicBezTo>
                  <a:pt x="23425" y="20392"/>
                  <a:pt x="23397" y="20401"/>
                  <a:pt x="23369" y="20401"/>
                </a:cubicBezTo>
                <a:cubicBezTo>
                  <a:pt x="23323" y="20401"/>
                  <a:pt x="23275" y="20377"/>
                  <a:pt x="23221" y="20316"/>
                </a:cubicBezTo>
                <a:close/>
                <a:moveTo>
                  <a:pt x="26716" y="20221"/>
                </a:moveTo>
                <a:cubicBezTo>
                  <a:pt x="26764" y="20285"/>
                  <a:pt x="26812" y="20348"/>
                  <a:pt x="26860" y="20428"/>
                </a:cubicBezTo>
                <a:cubicBezTo>
                  <a:pt x="26812" y="20364"/>
                  <a:pt x="26764" y="20285"/>
                  <a:pt x="26716" y="20221"/>
                </a:cubicBezTo>
                <a:close/>
                <a:moveTo>
                  <a:pt x="25500" y="20159"/>
                </a:moveTo>
                <a:lnTo>
                  <a:pt x="25500" y="20159"/>
                </a:lnTo>
                <a:cubicBezTo>
                  <a:pt x="25343" y="20287"/>
                  <a:pt x="25278" y="20476"/>
                  <a:pt x="25088" y="20492"/>
                </a:cubicBezTo>
                <a:cubicBezTo>
                  <a:pt x="25008" y="20476"/>
                  <a:pt x="24929" y="20460"/>
                  <a:pt x="24849" y="20460"/>
                </a:cubicBezTo>
                <a:cubicBezTo>
                  <a:pt x="24833" y="20428"/>
                  <a:pt x="24833" y="20380"/>
                  <a:pt x="24817" y="20332"/>
                </a:cubicBezTo>
                <a:lnTo>
                  <a:pt x="24817" y="20332"/>
                </a:lnTo>
                <a:cubicBezTo>
                  <a:pt x="24818" y="20332"/>
                  <a:pt x="24819" y="20333"/>
                  <a:pt x="24821" y="20333"/>
                </a:cubicBezTo>
                <a:lnTo>
                  <a:pt x="24821" y="20333"/>
                </a:lnTo>
                <a:cubicBezTo>
                  <a:pt x="24820" y="20327"/>
                  <a:pt x="24818" y="20322"/>
                  <a:pt x="24817" y="20316"/>
                </a:cubicBezTo>
                <a:lnTo>
                  <a:pt x="24817" y="20316"/>
                </a:lnTo>
                <a:cubicBezTo>
                  <a:pt x="24824" y="20317"/>
                  <a:pt x="24831" y="20317"/>
                  <a:pt x="24838" y="20317"/>
                </a:cubicBezTo>
                <a:cubicBezTo>
                  <a:pt x="24938" y="20317"/>
                  <a:pt x="25027" y="20249"/>
                  <a:pt x="25125" y="20249"/>
                </a:cubicBezTo>
                <a:cubicBezTo>
                  <a:pt x="25173" y="20249"/>
                  <a:pt x="25224" y="20266"/>
                  <a:pt x="25280" y="20316"/>
                </a:cubicBezTo>
                <a:cubicBezTo>
                  <a:pt x="25227" y="20269"/>
                  <a:pt x="25181" y="20252"/>
                  <a:pt x="25136" y="20252"/>
                </a:cubicBezTo>
                <a:cubicBezTo>
                  <a:pt x="25038" y="20252"/>
                  <a:pt x="24951" y="20333"/>
                  <a:pt x="24838" y="20333"/>
                </a:cubicBezTo>
                <a:cubicBezTo>
                  <a:pt x="24832" y="20333"/>
                  <a:pt x="24827" y="20333"/>
                  <a:pt x="24821" y="20333"/>
                </a:cubicBezTo>
                <a:lnTo>
                  <a:pt x="24821" y="20333"/>
                </a:lnTo>
                <a:cubicBezTo>
                  <a:pt x="24833" y="20386"/>
                  <a:pt x="24834" y="20415"/>
                  <a:pt x="24849" y="20444"/>
                </a:cubicBezTo>
                <a:cubicBezTo>
                  <a:pt x="24929" y="20460"/>
                  <a:pt x="25008" y="20476"/>
                  <a:pt x="25088" y="20476"/>
                </a:cubicBezTo>
                <a:cubicBezTo>
                  <a:pt x="25278" y="20476"/>
                  <a:pt x="25343" y="20287"/>
                  <a:pt x="25500" y="20159"/>
                </a:cubicBezTo>
                <a:close/>
                <a:moveTo>
                  <a:pt x="25503" y="20157"/>
                </a:moveTo>
                <a:lnTo>
                  <a:pt x="25503" y="20157"/>
                </a:lnTo>
                <a:cubicBezTo>
                  <a:pt x="25599" y="20269"/>
                  <a:pt x="25695" y="20364"/>
                  <a:pt x="25790" y="20492"/>
                </a:cubicBezTo>
                <a:cubicBezTo>
                  <a:pt x="25695" y="20380"/>
                  <a:pt x="25599" y="20269"/>
                  <a:pt x="25503" y="20157"/>
                </a:cubicBezTo>
                <a:close/>
                <a:moveTo>
                  <a:pt x="25870" y="20380"/>
                </a:moveTo>
                <a:cubicBezTo>
                  <a:pt x="25870" y="20397"/>
                  <a:pt x="25822" y="20460"/>
                  <a:pt x="25790" y="20492"/>
                </a:cubicBezTo>
                <a:cubicBezTo>
                  <a:pt x="25822" y="20444"/>
                  <a:pt x="25870" y="20396"/>
                  <a:pt x="25870" y="20380"/>
                </a:cubicBezTo>
                <a:close/>
                <a:moveTo>
                  <a:pt x="20947" y="19801"/>
                </a:moveTo>
                <a:cubicBezTo>
                  <a:pt x="20516" y="19801"/>
                  <a:pt x="19928" y="20203"/>
                  <a:pt x="19582" y="20348"/>
                </a:cubicBezTo>
                <a:cubicBezTo>
                  <a:pt x="19646" y="20502"/>
                  <a:pt x="19787" y="20560"/>
                  <a:pt x="19966" y="20560"/>
                </a:cubicBezTo>
                <a:cubicBezTo>
                  <a:pt x="20419" y="20560"/>
                  <a:pt x="21111" y="20191"/>
                  <a:pt x="21386" y="20077"/>
                </a:cubicBezTo>
                <a:cubicBezTo>
                  <a:pt x="21290" y="19875"/>
                  <a:pt x="21133" y="19801"/>
                  <a:pt x="20947" y="19801"/>
                </a:cubicBezTo>
                <a:close/>
                <a:moveTo>
                  <a:pt x="25982" y="20556"/>
                </a:moveTo>
                <a:cubicBezTo>
                  <a:pt x="25982" y="20556"/>
                  <a:pt x="25982" y="20572"/>
                  <a:pt x="25982" y="20572"/>
                </a:cubicBezTo>
                <a:lnTo>
                  <a:pt x="25966" y="20572"/>
                </a:lnTo>
                <a:cubicBezTo>
                  <a:pt x="25982" y="20572"/>
                  <a:pt x="25982" y="20556"/>
                  <a:pt x="25982" y="20556"/>
                </a:cubicBezTo>
                <a:close/>
                <a:moveTo>
                  <a:pt x="26620" y="20556"/>
                </a:moveTo>
                <a:cubicBezTo>
                  <a:pt x="26604" y="20572"/>
                  <a:pt x="26572" y="20572"/>
                  <a:pt x="26556" y="20588"/>
                </a:cubicBezTo>
                <a:cubicBezTo>
                  <a:pt x="26572" y="20572"/>
                  <a:pt x="26588" y="20572"/>
                  <a:pt x="26620" y="20556"/>
                </a:cubicBezTo>
                <a:close/>
                <a:moveTo>
                  <a:pt x="23433" y="20725"/>
                </a:moveTo>
                <a:cubicBezTo>
                  <a:pt x="23477" y="20725"/>
                  <a:pt x="23508" y="20743"/>
                  <a:pt x="23508" y="20827"/>
                </a:cubicBezTo>
                <a:cubicBezTo>
                  <a:pt x="23508" y="20751"/>
                  <a:pt x="23477" y="20733"/>
                  <a:pt x="23433" y="20733"/>
                </a:cubicBezTo>
                <a:cubicBezTo>
                  <a:pt x="23394" y="20733"/>
                  <a:pt x="23346" y="20747"/>
                  <a:pt x="23301" y="20747"/>
                </a:cubicBezTo>
                <a:cubicBezTo>
                  <a:pt x="23301" y="20742"/>
                  <a:pt x="23301" y="20737"/>
                  <a:pt x="23301" y="20731"/>
                </a:cubicBezTo>
                <a:lnTo>
                  <a:pt x="23301" y="20731"/>
                </a:lnTo>
                <a:cubicBezTo>
                  <a:pt x="23311" y="20733"/>
                  <a:pt x="23320" y="20734"/>
                  <a:pt x="23330" y="20734"/>
                </a:cubicBezTo>
                <a:cubicBezTo>
                  <a:pt x="23366" y="20734"/>
                  <a:pt x="23403" y="20725"/>
                  <a:pt x="23433" y="20725"/>
                </a:cubicBezTo>
                <a:close/>
                <a:moveTo>
                  <a:pt x="23523" y="20533"/>
                </a:moveTo>
                <a:cubicBezTo>
                  <a:pt x="23586" y="20533"/>
                  <a:pt x="23647" y="20549"/>
                  <a:pt x="23690" y="20608"/>
                </a:cubicBezTo>
                <a:lnTo>
                  <a:pt x="23690" y="20608"/>
                </a:lnTo>
                <a:cubicBezTo>
                  <a:pt x="23712" y="20631"/>
                  <a:pt x="23732" y="20660"/>
                  <a:pt x="23748" y="20699"/>
                </a:cubicBezTo>
                <a:cubicBezTo>
                  <a:pt x="23668" y="20747"/>
                  <a:pt x="23588" y="20795"/>
                  <a:pt x="23508" y="20827"/>
                </a:cubicBezTo>
                <a:cubicBezTo>
                  <a:pt x="23588" y="20779"/>
                  <a:pt x="23652" y="20747"/>
                  <a:pt x="23732" y="20699"/>
                </a:cubicBezTo>
                <a:cubicBezTo>
                  <a:pt x="23721" y="20661"/>
                  <a:pt x="23707" y="20632"/>
                  <a:pt x="23690" y="20608"/>
                </a:cubicBezTo>
                <a:lnTo>
                  <a:pt x="23690" y="20608"/>
                </a:lnTo>
                <a:cubicBezTo>
                  <a:pt x="23622" y="20540"/>
                  <a:pt x="23529" y="20540"/>
                  <a:pt x="23444" y="20540"/>
                </a:cubicBezTo>
                <a:cubicBezTo>
                  <a:pt x="23353" y="20540"/>
                  <a:pt x="23305" y="20627"/>
                  <a:pt x="23301" y="20731"/>
                </a:cubicBezTo>
                <a:lnTo>
                  <a:pt x="23301" y="20731"/>
                </a:lnTo>
                <a:cubicBezTo>
                  <a:pt x="23301" y="20731"/>
                  <a:pt x="23301" y="20731"/>
                  <a:pt x="23301" y="20731"/>
                </a:cubicBezTo>
                <a:cubicBezTo>
                  <a:pt x="23301" y="20620"/>
                  <a:pt x="23333" y="20540"/>
                  <a:pt x="23444" y="20540"/>
                </a:cubicBezTo>
                <a:cubicBezTo>
                  <a:pt x="23470" y="20536"/>
                  <a:pt x="23497" y="20533"/>
                  <a:pt x="23523" y="20533"/>
                </a:cubicBezTo>
                <a:close/>
                <a:moveTo>
                  <a:pt x="26556" y="20588"/>
                </a:moveTo>
                <a:lnTo>
                  <a:pt x="26556" y="20588"/>
                </a:lnTo>
                <a:cubicBezTo>
                  <a:pt x="26556" y="20588"/>
                  <a:pt x="26556" y="20588"/>
                  <a:pt x="26556" y="20588"/>
                </a:cubicBezTo>
                <a:lnTo>
                  <a:pt x="26556" y="20588"/>
                </a:lnTo>
                <a:lnTo>
                  <a:pt x="26205" y="20715"/>
                </a:lnTo>
                <a:cubicBezTo>
                  <a:pt x="26141" y="20763"/>
                  <a:pt x="26078" y="20811"/>
                  <a:pt x="26014" y="20859"/>
                </a:cubicBezTo>
                <a:cubicBezTo>
                  <a:pt x="26078" y="20811"/>
                  <a:pt x="26141" y="20763"/>
                  <a:pt x="26205" y="20699"/>
                </a:cubicBezTo>
                <a:lnTo>
                  <a:pt x="26556" y="20588"/>
                </a:lnTo>
                <a:close/>
                <a:moveTo>
                  <a:pt x="26014" y="20859"/>
                </a:moveTo>
                <a:lnTo>
                  <a:pt x="26014" y="20859"/>
                </a:lnTo>
                <a:cubicBezTo>
                  <a:pt x="25995" y="20869"/>
                  <a:pt x="25970" y="20884"/>
                  <a:pt x="25943" y="20898"/>
                </a:cubicBezTo>
                <a:lnTo>
                  <a:pt x="25943" y="20898"/>
                </a:lnTo>
                <a:cubicBezTo>
                  <a:pt x="25965" y="20882"/>
                  <a:pt x="25987" y="20868"/>
                  <a:pt x="26014" y="20859"/>
                </a:cubicBezTo>
                <a:close/>
                <a:moveTo>
                  <a:pt x="27067" y="20606"/>
                </a:moveTo>
                <a:cubicBezTo>
                  <a:pt x="27067" y="20717"/>
                  <a:pt x="27067" y="20812"/>
                  <a:pt x="27051" y="20939"/>
                </a:cubicBezTo>
                <a:cubicBezTo>
                  <a:pt x="27067" y="20812"/>
                  <a:pt x="27067" y="20702"/>
                  <a:pt x="27067" y="20606"/>
                </a:cubicBezTo>
                <a:close/>
                <a:moveTo>
                  <a:pt x="25407" y="20638"/>
                </a:moveTo>
                <a:cubicBezTo>
                  <a:pt x="25391" y="20717"/>
                  <a:pt x="25375" y="20796"/>
                  <a:pt x="25375" y="20907"/>
                </a:cubicBezTo>
                <a:cubicBezTo>
                  <a:pt x="25280" y="20923"/>
                  <a:pt x="25168" y="20939"/>
                  <a:pt x="25056" y="20955"/>
                </a:cubicBezTo>
                <a:cubicBezTo>
                  <a:pt x="25168" y="20939"/>
                  <a:pt x="25280" y="20907"/>
                  <a:pt x="25375" y="20891"/>
                </a:cubicBezTo>
                <a:cubicBezTo>
                  <a:pt x="25375" y="20796"/>
                  <a:pt x="25391" y="20717"/>
                  <a:pt x="25407" y="20638"/>
                </a:cubicBezTo>
                <a:close/>
                <a:moveTo>
                  <a:pt x="25056" y="20955"/>
                </a:moveTo>
                <a:cubicBezTo>
                  <a:pt x="25009" y="20971"/>
                  <a:pt x="24914" y="20986"/>
                  <a:pt x="24913" y="21002"/>
                </a:cubicBezTo>
                <a:lnTo>
                  <a:pt x="24913" y="21002"/>
                </a:lnTo>
                <a:cubicBezTo>
                  <a:pt x="24913" y="20997"/>
                  <a:pt x="24913" y="20992"/>
                  <a:pt x="24913" y="20987"/>
                </a:cubicBezTo>
                <a:cubicBezTo>
                  <a:pt x="24913" y="20971"/>
                  <a:pt x="25008" y="20971"/>
                  <a:pt x="25056" y="20955"/>
                </a:cubicBezTo>
                <a:close/>
                <a:moveTo>
                  <a:pt x="22862" y="20886"/>
                </a:moveTo>
                <a:cubicBezTo>
                  <a:pt x="22929" y="20886"/>
                  <a:pt x="22979" y="20932"/>
                  <a:pt x="23013" y="21035"/>
                </a:cubicBezTo>
                <a:cubicBezTo>
                  <a:pt x="22977" y="20937"/>
                  <a:pt x="22922" y="20895"/>
                  <a:pt x="22848" y="20895"/>
                </a:cubicBezTo>
                <a:cubicBezTo>
                  <a:pt x="22825" y="20895"/>
                  <a:pt x="22800" y="20899"/>
                  <a:pt x="22774" y="20907"/>
                </a:cubicBezTo>
                <a:cubicBezTo>
                  <a:pt x="22806" y="20893"/>
                  <a:pt x="22835" y="20886"/>
                  <a:pt x="22862" y="20886"/>
                </a:cubicBezTo>
                <a:close/>
                <a:moveTo>
                  <a:pt x="25943" y="20898"/>
                </a:moveTo>
                <a:cubicBezTo>
                  <a:pt x="25926" y="20910"/>
                  <a:pt x="25908" y="20924"/>
                  <a:pt x="25887" y="20938"/>
                </a:cubicBezTo>
                <a:lnTo>
                  <a:pt x="25887" y="20938"/>
                </a:lnTo>
                <a:cubicBezTo>
                  <a:pt x="25886" y="20934"/>
                  <a:pt x="25886" y="20929"/>
                  <a:pt x="25886" y="20924"/>
                </a:cubicBezTo>
                <a:lnTo>
                  <a:pt x="25886" y="20924"/>
                </a:lnTo>
                <a:cubicBezTo>
                  <a:pt x="25886" y="20929"/>
                  <a:pt x="25886" y="20934"/>
                  <a:pt x="25887" y="20938"/>
                </a:cubicBezTo>
                <a:lnTo>
                  <a:pt x="25887" y="20938"/>
                </a:lnTo>
                <a:cubicBezTo>
                  <a:pt x="25887" y="20939"/>
                  <a:pt x="25886" y="20939"/>
                  <a:pt x="25886" y="20939"/>
                </a:cubicBezTo>
                <a:cubicBezTo>
                  <a:pt x="25834" y="20939"/>
                  <a:pt x="25795" y="20946"/>
                  <a:pt x="25766" y="20964"/>
                </a:cubicBezTo>
                <a:lnTo>
                  <a:pt x="25766" y="20964"/>
                </a:lnTo>
                <a:cubicBezTo>
                  <a:pt x="25755" y="20975"/>
                  <a:pt x="25747" y="20988"/>
                  <a:pt x="25742" y="21003"/>
                </a:cubicBezTo>
                <a:cubicBezTo>
                  <a:pt x="25733" y="21012"/>
                  <a:pt x="25723" y="21028"/>
                  <a:pt x="25717" y="21042"/>
                </a:cubicBezTo>
                <a:lnTo>
                  <a:pt x="25717" y="21042"/>
                </a:lnTo>
                <a:cubicBezTo>
                  <a:pt x="25721" y="21026"/>
                  <a:pt x="25727" y="21012"/>
                  <a:pt x="25727" y="21003"/>
                </a:cubicBezTo>
                <a:cubicBezTo>
                  <a:pt x="25738" y="20986"/>
                  <a:pt x="25750" y="20973"/>
                  <a:pt x="25766" y="20964"/>
                </a:cubicBezTo>
                <a:lnTo>
                  <a:pt x="25766" y="20964"/>
                </a:lnTo>
                <a:cubicBezTo>
                  <a:pt x="25791" y="20938"/>
                  <a:pt x="25831" y="20923"/>
                  <a:pt x="25886" y="20923"/>
                </a:cubicBezTo>
                <a:cubicBezTo>
                  <a:pt x="25905" y="20916"/>
                  <a:pt x="25925" y="20907"/>
                  <a:pt x="25943" y="20898"/>
                </a:cubicBezTo>
                <a:close/>
                <a:moveTo>
                  <a:pt x="23508" y="20829"/>
                </a:moveTo>
                <a:cubicBezTo>
                  <a:pt x="23507" y="20860"/>
                  <a:pt x="23492" y="20892"/>
                  <a:pt x="23492" y="20939"/>
                </a:cubicBezTo>
                <a:cubicBezTo>
                  <a:pt x="23478" y="20967"/>
                  <a:pt x="23476" y="21008"/>
                  <a:pt x="23465" y="21050"/>
                </a:cubicBezTo>
                <a:lnTo>
                  <a:pt x="23465" y="21050"/>
                </a:lnTo>
                <a:cubicBezTo>
                  <a:pt x="23464" y="21051"/>
                  <a:pt x="23462" y="21051"/>
                  <a:pt x="23460" y="21051"/>
                </a:cubicBezTo>
                <a:cubicBezTo>
                  <a:pt x="23476" y="21003"/>
                  <a:pt x="23476" y="20971"/>
                  <a:pt x="23492" y="20923"/>
                </a:cubicBezTo>
                <a:cubicBezTo>
                  <a:pt x="23492" y="20892"/>
                  <a:pt x="23507" y="20860"/>
                  <a:pt x="23508" y="20829"/>
                </a:cubicBezTo>
                <a:close/>
                <a:moveTo>
                  <a:pt x="25982" y="21051"/>
                </a:moveTo>
                <a:cubicBezTo>
                  <a:pt x="25998" y="21051"/>
                  <a:pt x="25998" y="21051"/>
                  <a:pt x="25998" y="21066"/>
                </a:cubicBezTo>
                <a:cubicBezTo>
                  <a:pt x="25998" y="21066"/>
                  <a:pt x="25998" y="21066"/>
                  <a:pt x="25982" y="21051"/>
                </a:cubicBezTo>
                <a:close/>
                <a:moveTo>
                  <a:pt x="25717" y="21042"/>
                </a:moveTo>
                <a:lnTo>
                  <a:pt x="25717" y="21042"/>
                </a:lnTo>
                <a:cubicBezTo>
                  <a:pt x="25714" y="21054"/>
                  <a:pt x="25711" y="21067"/>
                  <a:pt x="25711" y="21080"/>
                </a:cubicBezTo>
                <a:lnTo>
                  <a:pt x="25711" y="21080"/>
                </a:lnTo>
                <a:cubicBezTo>
                  <a:pt x="25711" y="21075"/>
                  <a:pt x="25711" y="21071"/>
                  <a:pt x="25711" y="21066"/>
                </a:cubicBezTo>
                <a:cubicBezTo>
                  <a:pt x="25711" y="21060"/>
                  <a:pt x="25713" y="21052"/>
                  <a:pt x="25717" y="21042"/>
                </a:cubicBezTo>
                <a:close/>
                <a:moveTo>
                  <a:pt x="26046" y="21066"/>
                </a:moveTo>
                <a:lnTo>
                  <a:pt x="26054" y="21122"/>
                </a:lnTo>
                <a:cubicBezTo>
                  <a:pt x="26050" y="21102"/>
                  <a:pt x="26046" y="21082"/>
                  <a:pt x="26046" y="21066"/>
                </a:cubicBezTo>
                <a:close/>
                <a:moveTo>
                  <a:pt x="23344" y="20842"/>
                </a:moveTo>
                <a:cubicBezTo>
                  <a:pt x="23386" y="20842"/>
                  <a:pt x="23430" y="20847"/>
                  <a:pt x="23476" y="20859"/>
                </a:cubicBezTo>
                <a:cubicBezTo>
                  <a:pt x="23365" y="20955"/>
                  <a:pt x="23253" y="21051"/>
                  <a:pt x="23141" y="21146"/>
                </a:cubicBezTo>
                <a:cubicBezTo>
                  <a:pt x="23237" y="21051"/>
                  <a:pt x="23349" y="20955"/>
                  <a:pt x="23460" y="20859"/>
                </a:cubicBezTo>
                <a:cubicBezTo>
                  <a:pt x="23427" y="20853"/>
                  <a:pt x="23394" y="20850"/>
                  <a:pt x="23362" y="20850"/>
                </a:cubicBezTo>
                <a:cubicBezTo>
                  <a:pt x="23230" y="20850"/>
                  <a:pt x="23117" y="20906"/>
                  <a:pt x="23013" y="21035"/>
                </a:cubicBezTo>
                <a:cubicBezTo>
                  <a:pt x="23098" y="20901"/>
                  <a:pt x="23211" y="20842"/>
                  <a:pt x="23344" y="20842"/>
                </a:cubicBezTo>
                <a:close/>
                <a:moveTo>
                  <a:pt x="25711" y="21080"/>
                </a:moveTo>
                <a:lnTo>
                  <a:pt x="25711" y="21080"/>
                </a:lnTo>
                <a:cubicBezTo>
                  <a:pt x="25711" y="21107"/>
                  <a:pt x="25713" y="21137"/>
                  <a:pt x="25727" y="21178"/>
                </a:cubicBezTo>
                <a:cubicBezTo>
                  <a:pt x="25711" y="21146"/>
                  <a:pt x="25711" y="21114"/>
                  <a:pt x="25711" y="21082"/>
                </a:cubicBezTo>
                <a:cubicBezTo>
                  <a:pt x="25711" y="21081"/>
                  <a:pt x="25711" y="21081"/>
                  <a:pt x="25711" y="21080"/>
                </a:cubicBezTo>
                <a:close/>
                <a:moveTo>
                  <a:pt x="26285" y="21066"/>
                </a:moveTo>
                <a:lnTo>
                  <a:pt x="26285" y="21066"/>
                </a:lnTo>
                <a:cubicBezTo>
                  <a:pt x="26303" y="21110"/>
                  <a:pt x="26325" y="21149"/>
                  <a:pt x="26323" y="21186"/>
                </a:cubicBezTo>
                <a:lnTo>
                  <a:pt x="26323" y="21186"/>
                </a:lnTo>
                <a:cubicBezTo>
                  <a:pt x="26322" y="21155"/>
                  <a:pt x="26301" y="21123"/>
                  <a:pt x="26285" y="21082"/>
                </a:cubicBezTo>
                <a:lnTo>
                  <a:pt x="26285" y="21082"/>
                </a:lnTo>
                <a:cubicBezTo>
                  <a:pt x="26205" y="21114"/>
                  <a:pt x="26126" y="21146"/>
                  <a:pt x="26062" y="21178"/>
                </a:cubicBezTo>
                <a:cubicBezTo>
                  <a:pt x="26030" y="21194"/>
                  <a:pt x="26014" y="21210"/>
                  <a:pt x="25982" y="21226"/>
                </a:cubicBezTo>
                <a:lnTo>
                  <a:pt x="25982" y="21226"/>
                </a:lnTo>
                <a:cubicBezTo>
                  <a:pt x="26013" y="21210"/>
                  <a:pt x="26029" y="21195"/>
                  <a:pt x="26060" y="21164"/>
                </a:cubicBezTo>
                <a:lnTo>
                  <a:pt x="26060" y="21164"/>
                </a:lnTo>
                <a:lnTo>
                  <a:pt x="26062" y="21178"/>
                </a:lnTo>
                <a:cubicBezTo>
                  <a:pt x="26062" y="21173"/>
                  <a:pt x="26061" y="21168"/>
                  <a:pt x="26061" y="21163"/>
                </a:cubicBezTo>
                <a:lnTo>
                  <a:pt x="26061" y="21163"/>
                </a:lnTo>
                <a:cubicBezTo>
                  <a:pt x="26061" y="21163"/>
                  <a:pt x="26061" y="21163"/>
                  <a:pt x="26062" y="21162"/>
                </a:cubicBezTo>
                <a:cubicBezTo>
                  <a:pt x="26126" y="21146"/>
                  <a:pt x="26205" y="21114"/>
                  <a:pt x="26285" y="21066"/>
                </a:cubicBezTo>
                <a:close/>
                <a:moveTo>
                  <a:pt x="25344" y="21114"/>
                </a:moveTo>
                <a:cubicBezTo>
                  <a:pt x="25359" y="21146"/>
                  <a:pt x="25391" y="21194"/>
                  <a:pt x="25407" y="21242"/>
                </a:cubicBezTo>
                <a:cubicBezTo>
                  <a:pt x="25391" y="21258"/>
                  <a:pt x="25375" y="21258"/>
                  <a:pt x="25359" y="21258"/>
                </a:cubicBezTo>
                <a:cubicBezTo>
                  <a:pt x="25375" y="21258"/>
                  <a:pt x="25391" y="21242"/>
                  <a:pt x="25407" y="21242"/>
                </a:cubicBezTo>
                <a:cubicBezTo>
                  <a:pt x="25375" y="21194"/>
                  <a:pt x="25359" y="21146"/>
                  <a:pt x="25344" y="21114"/>
                </a:cubicBezTo>
                <a:close/>
                <a:moveTo>
                  <a:pt x="26323" y="21186"/>
                </a:moveTo>
                <a:cubicBezTo>
                  <a:pt x="26325" y="21215"/>
                  <a:pt x="26308" y="21242"/>
                  <a:pt x="26253" y="21274"/>
                </a:cubicBezTo>
                <a:cubicBezTo>
                  <a:pt x="26304" y="21245"/>
                  <a:pt x="26322" y="21216"/>
                  <a:pt x="26323" y="21186"/>
                </a:cubicBezTo>
                <a:close/>
                <a:moveTo>
                  <a:pt x="21242" y="21210"/>
                </a:moveTo>
                <a:cubicBezTo>
                  <a:pt x="21242" y="21242"/>
                  <a:pt x="21258" y="21290"/>
                  <a:pt x="21258" y="21338"/>
                </a:cubicBezTo>
                <a:cubicBezTo>
                  <a:pt x="21242" y="21290"/>
                  <a:pt x="21242" y="21242"/>
                  <a:pt x="21242" y="21210"/>
                </a:cubicBezTo>
                <a:close/>
                <a:moveTo>
                  <a:pt x="26253" y="21274"/>
                </a:moveTo>
                <a:cubicBezTo>
                  <a:pt x="26204" y="21307"/>
                  <a:pt x="26170" y="21343"/>
                  <a:pt x="26150" y="21384"/>
                </a:cubicBezTo>
                <a:lnTo>
                  <a:pt x="26150" y="21384"/>
                </a:lnTo>
                <a:cubicBezTo>
                  <a:pt x="26166" y="21340"/>
                  <a:pt x="26199" y="21304"/>
                  <a:pt x="26253" y="21274"/>
                </a:cubicBezTo>
                <a:close/>
                <a:moveTo>
                  <a:pt x="25037" y="21342"/>
                </a:moveTo>
                <a:cubicBezTo>
                  <a:pt x="25038" y="21359"/>
                  <a:pt x="25034" y="21379"/>
                  <a:pt x="25024" y="21402"/>
                </a:cubicBezTo>
                <a:cubicBezTo>
                  <a:pt x="25033" y="21378"/>
                  <a:pt x="25037" y="21359"/>
                  <a:pt x="25037" y="21342"/>
                </a:cubicBezTo>
                <a:close/>
                <a:moveTo>
                  <a:pt x="26477" y="21354"/>
                </a:moveTo>
                <a:lnTo>
                  <a:pt x="26525" y="21370"/>
                </a:lnTo>
                <a:cubicBezTo>
                  <a:pt x="26515" y="21384"/>
                  <a:pt x="26506" y="21399"/>
                  <a:pt x="26499" y="21414"/>
                </a:cubicBezTo>
                <a:lnTo>
                  <a:pt x="26499" y="21414"/>
                </a:lnTo>
                <a:cubicBezTo>
                  <a:pt x="26502" y="21404"/>
                  <a:pt x="26505" y="21395"/>
                  <a:pt x="26509" y="21386"/>
                </a:cubicBezTo>
                <a:lnTo>
                  <a:pt x="26477" y="21354"/>
                </a:lnTo>
                <a:close/>
                <a:moveTo>
                  <a:pt x="26477" y="21354"/>
                </a:moveTo>
                <a:cubicBezTo>
                  <a:pt x="26438" y="21399"/>
                  <a:pt x="26399" y="21441"/>
                  <a:pt x="26361" y="21483"/>
                </a:cubicBezTo>
                <a:lnTo>
                  <a:pt x="26361" y="21483"/>
                </a:lnTo>
                <a:cubicBezTo>
                  <a:pt x="26398" y="21438"/>
                  <a:pt x="26436" y="21394"/>
                  <a:pt x="26477" y="21354"/>
                </a:cubicBezTo>
                <a:close/>
                <a:moveTo>
                  <a:pt x="23022" y="21198"/>
                </a:moveTo>
                <a:lnTo>
                  <a:pt x="23013" y="21242"/>
                </a:lnTo>
                <a:cubicBezTo>
                  <a:pt x="22950" y="21321"/>
                  <a:pt x="22887" y="21401"/>
                  <a:pt x="22807" y="21496"/>
                </a:cubicBezTo>
                <a:lnTo>
                  <a:pt x="22807" y="21496"/>
                </a:lnTo>
                <a:cubicBezTo>
                  <a:pt x="22887" y="21401"/>
                  <a:pt x="22950" y="21321"/>
                  <a:pt x="23013" y="21226"/>
                </a:cubicBezTo>
                <a:cubicBezTo>
                  <a:pt x="23013" y="21218"/>
                  <a:pt x="23018" y="21209"/>
                  <a:pt x="23022" y="21198"/>
                </a:cubicBezTo>
                <a:close/>
                <a:moveTo>
                  <a:pt x="22715" y="21391"/>
                </a:moveTo>
                <a:lnTo>
                  <a:pt x="22806" y="21497"/>
                </a:lnTo>
                <a:lnTo>
                  <a:pt x="22710" y="21402"/>
                </a:lnTo>
                <a:cubicBezTo>
                  <a:pt x="22712" y="21398"/>
                  <a:pt x="22713" y="21394"/>
                  <a:pt x="22715" y="21391"/>
                </a:cubicBezTo>
                <a:close/>
                <a:moveTo>
                  <a:pt x="25769" y="21272"/>
                </a:moveTo>
                <a:cubicBezTo>
                  <a:pt x="25781" y="21272"/>
                  <a:pt x="25793" y="21272"/>
                  <a:pt x="25806" y="21274"/>
                </a:cubicBezTo>
                <a:cubicBezTo>
                  <a:pt x="25806" y="21370"/>
                  <a:pt x="25822" y="21434"/>
                  <a:pt x="25822" y="21513"/>
                </a:cubicBezTo>
                <a:cubicBezTo>
                  <a:pt x="25822" y="21514"/>
                  <a:pt x="25822" y="21515"/>
                  <a:pt x="25822" y="21516"/>
                </a:cubicBezTo>
                <a:lnTo>
                  <a:pt x="25822" y="21516"/>
                </a:lnTo>
                <a:cubicBezTo>
                  <a:pt x="25821" y="21441"/>
                  <a:pt x="25806" y="21365"/>
                  <a:pt x="25806" y="21290"/>
                </a:cubicBezTo>
                <a:cubicBezTo>
                  <a:pt x="25784" y="21284"/>
                  <a:pt x="25764" y="21282"/>
                  <a:pt x="25745" y="21282"/>
                </a:cubicBezTo>
                <a:cubicBezTo>
                  <a:pt x="25658" y="21282"/>
                  <a:pt x="25612" y="21341"/>
                  <a:pt x="25599" y="21433"/>
                </a:cubicBezTo>
                <a:lnTo>
                  <a:pt x="25599" y="21433"/>
                </a:lnTo>
                <a:cubicBezTo>
                  <a:pt x="25613" y="21333"/>
                  <a:pt x="25666" y="21272"/>
                  <a:pt x="25769" y="21272"/>
                </a:cubicBezTo>
                <a:close/>
                <a:moveTo>
                  <a:pt x="26499" y="21414"/>
                </a:moveTo>
                <a:cubicBezTo>
                  <a:pt x="26488" y="21448"/>
                  <a:pt x="26476" y="21483"/>
                  <a:pt x="26465" y="21518"/>
                </a:cubicBezTo>
                <a:lnTo>
                  <a:pt x="26465" y="21518"/>
                </a:lnTo>
                <a:cubicBezTo>
                  <a:pt x="26463" y="21516"/>
                  <a:pt x="26462" y="21515"/>
                  <a:pt x="26461" y="21513"/>
                </a:cubicBezTo>
                <a:cubicBezTo>
                  <a:pt x="26472" y="21480"/>
                  <a:pt x="26483" y="21447"/>
                  <a:pt x="26499" y="21414"/>
                </a:cubicBezTo>
                <a:close/>
                <a:moveTo>
                  <a:pt x="25416" y="21496"/>
                </a:moveTo>
                <a:cubicBezTo>
                  <a:pt x="25428" y="21496"/>
                  <a:pt x="25441" y="21496"/>
                  <a:pt x="25455" y="21497"/>
                </a:cubicBezTo>
                <a:cubicBezTo>
                  <a:pt x="25442" y="21496"/>
                  <a:pt x="25429" y="21496"/>
                  <a:pt x="25417" y="21496"/>
                </a:cubicBezTo>
                <a:cubicBezTo>
                  <a:pt x="25365" y="21496"/>
                  <a:pt x="25325" y="21505"/>
                  <a:pt x="25294" y="21522"/>
                </a:cubicBezTo>
                <a:lnTo>
                  <a:pt x="25294" y="21522"/>
                </a:lnTo>
                <a:cubicBezTo>
                  <a:pt x="25325" y="21505"/>
                  <a:pt x="25365" y="21496"/>
                  <a:pt x="25416" y="21496"/>
                </a:cubicBezTo>
                <a:close/>
                <a:moveTo>
                  <a:pt x="22614" y="20923"/>
                </a:moveTo>
                <a:lnTo>
                  <a:pt x="22614" y="20923"/>
                </a:lnTo>
                <a:cubicBezTo>
                  <a:pt x="22567" y="20939"/>
                  <a:pt x="22519" y="20955"/>
                  <a:pt x="22471" y="20971"/>
                </a:cubicBezTo>
                <a:cubicBezTo>
                  <a:pt x="22503" y="21066"/>
                  <a:pt x="22535" y="21178"/>
                  <a:pt x="22583" y="21306"/>
                </a:cubicBezTo>
                <a:cubicBezTo>
                  <a:pt x="22535" y="21370"/>
                  <a:pt x="22455" y="21465"/>
                  <a:pt x="22391" y="21561"/>
                </a:cubicBezTo>
                <a:cubicBezTo>
                  <a:pt x="22455" y="21465"/>
                  <a:pt x="22519" y="21370"/>
                  <a:pt x="22567" y="21306"/>
                </a:cubicBezTo>
                <a:cubicBezTo>
                  <a:pt x="22535" y="21178"/>
                  <a:pt x="22487" y="21066"/>
                  <a:pt x="22455" y="20971"/>
                </a:cubicBezTo>
                <a:cubicBezTo>
                  <a:pt x="22503" y="20955"/>
                  <a:pt x="22567" y="20939"/>
                  <a:pt x="22614" y="20923"/>
                </a:cubicBezTo>
                <a:close/>
                <a:moveTo>
                  <a:pt x="26598" y="21465"/>
                </a:moveTo>
                <a:cubicBezTo>
                  <a:pt x="26571" y="21497"/>
                  <a:pt x="26525" y="21529"/>
                  <a:pt x="26493" y="21561"/>
                </a:cubicBezTo>
                <a:cubicBezTo>
                  <a:pt x="26477" y="21545"/>
                  <a:pt x="26461" y="21545"/>
                  <a:pt x="26461" y="21529"/>
                </a:cubicBezTo>
                <a:cubicBezTo>
                  <a:pt x="26462" y="21525"/>
                  <a:pt x="26463" y="21521"/>
                  <a:pt x="26465" y="21518"/>
                </a:cubicBezTo>
                <a:lnTo>
                  <a:pt x="26465" y="21518"/>
                </a:lnTo>
                <a:cubicBezTo>
                  <a:pt x="26477" y="21532"/>
                  <a:pt x="26478" y="21545"/>
                  <a:pt x="26493" y="21545"/>
                </a:cubicBezTo>
                <a:cubicBezTo>
                  <a:pt x="26523" y="21515"/>
                  <a:pt x="26567" y="21491"/>
                  <a:pt x="26598" y="21465"/>
                </a:cubicBezTo>
                <a:close/>
                <a:moveTo>
                  <a:pt x="25982" y="21226"/>
                </a:moveTo>
                <a:cubicBezTo>
                  <a:pt x="25982" y="21258"/>
                  <a:pt x="25982" y="21274"/>
                  <a:pt x="25966" y="21306"/>
                </a:cubicBezTo>
                <a:cubicBezTo>
                  <a:pt x="25934" y="21386"/>
                  <a:pt x="25886" y="21449"/>
                  <a:pt x="25838" y="21529"/>
                </a:cubicBezTo>
                <a:cubicBezTo>
                  <a:pt x="25822" y="21545"/>
                  <a:pt x="25822" y="21561"/>
                  <a:pt x="25806" y="21577"/>
                </a:cubicBezTo>
                <a:cubicBezTo>
                  <a:pt x="25806" y="21569"/>
                  <a:pt x="25810" y="21561"/>
                  <a:pt x="25814" y="21553"/>
                </a:cubicBezTo>
                <a:lnTo>
                  <a:pt x="25814" y="21553"/>
                </a:lnTo>
                <a:cubicBezTo>
                  <a:pt x="25812" y="21555"/>
                  <a:pt x="25810" y="21558"/>
                  <a:pt x="25806" y="21561"/>
                </a:cubicBezTo>
                <a:cubicBezTo>
                  <a:pt x="25806" y="21546"/>
                  <a:pt x="25821" y="21531"/>
                  <a:pt x="25822" y="21516"/>
                </a:cubicBezTo>
                <a:lnTo>
                  <a:pt x="25822" y="21516"/>
                </a:lnTo>
                <a:cubicBezTo>
                  <a:pt x="25822" y="21520"/>
                  <a:pt x="25822" y="21525"/>
                  <a:pt x="25822" y="21529"/>
                </a:cubicBezTo>
                <a:cubicBezTo>
                  <a:pt x="25822" y="21537"/>
                  <a:pt x="25818" y="21545"/>
                  <a:pt x="25814" y="21553"/>
                </a:cubicBezTo>
                <a:lnTo>
                  <a:pt x="25814" y="21553"/>
                </a:lnTo>
                <a:cubicBezTo>
                  <a:pt x="25823" y="21544"/>
                  <a:pt x="25826" y="21539"/>
                  <a:pt x="25838" y="21513"/>
                </a:cubicBezTo>
                <a:cubicBezTo>
                  <a:pt x="25884" y="21453"/>
                  <a:pt x="25929" y="21377"/>
                  <a:pt x="25961" y="21302"/>
                </a:cubicBezTo>
                <a:lnTo>
                  <a:pt x="25961" y="21302"/>
                </a:lnTo>
                <a:cubicBezTo>
                  <a:pt x="25963" y="21303"/>
                  <a:pt x="25964" y="21304"/>
                  <a:pt x="25966" y="21306"/>
                </a:cubicBezTo>
                <a:cubicBezTo>
                  <a:pt x="25964" y="21304"/>
                  <a:pt x="25963" y="21303"/>
                  <a:pt x="25961" y="21301"/>
                </a:cubicBezTo>
                <a:lnTo>
                  <a:pt x="25961" y="21301"/>
                </a:lnTo>
                <a:cubicBezTo>
                  <a:pt x="25961" y="21301"/>
                  <a:pt x="25961" y="21301"/>
                  <a:pt x="25961" y="21302"/>
                </a:cubicBezTo>
                <a:lnTo>
                  <a:pt x="25961" y="21302"/>
                </a:lnTo>
                <a:cubicBezTo>
                  <a:pt x="25947" y="21290"/>
                  <a:pt x="25932" y="21288"/>
                  <a:pt x="25918" y="21274"/>
                </a:cubicBezTo>
                <a:cubicBezTo>
                  <a:pt x="25932" y="21274"/>
                  <a:pt x="25947" y="21287"/>
                  <a:pt x="25961" y="21301"/>
                </a:cubicBezTo>
                <a:lnTo>
                  <a:pt x="25961" y="21301"/>
                </a:lnTo>
                <a:cubicBezTo>
                  <a:pt x="25963" y="21297"/>
                  <a:pt x="25964" y="21294"/>
                  <a:pt x="25966" y="21290"/>
                </a:cubicBezTo>
                <a:cubicBezTo>
                  <a:pt x="25982" y="21274"/>
                  <a:pt x="25982" y="21242"/>
                  <a:pt x="25982" y="21226"/>
                </a:cubicBezTo>
                <a:close/>
                <a:moveTo>
                  <a:pt x="24897" y="21306"/>
                </a:moveTo>
                <a:cubicBezTo>
                  <a:pt x="24929" y="21338"/>
                  <a:pt x="24976" y="21370"/>
                  <a:pt x="25024" y="21402"/>
                </a:cubicBezTo>
                <a:cubicBezTo>
                  <a:pt x="24976" y="21370"/>
                  <a:pt x="24929" y="21338"/>
                  <a:pt x="24897" y="21322"/>
                </a:cubicBezTo>
                <a:cubicBezTo>
                  <a:pt x="24865" y="21322"/>
                  <a:pt x="24833" y="21338"/>
                  <a:pt x="24801" y="21354"/>
                </a:cubicBezTo>
                <a:cubicBezTo>
                  <a:pt x="24785" y="21370"/>
                  <a:pt x="24753" y="21386"/>
                  <a:pt x="24753" y="21418"/>
                </a:cubicBezTo>
                <a:cubicBezTo>
                  <a:pt x="24721" y="21465"/>
                  <a:pt x="24705" y="21529"/>
                  <a:pt x="24705" y="21609"/>
                </a:cubicBezTo>
                <a:cubicBezTo>
                  <a:pt x="24687" y="21602"/>
                  <a:pt x="24668" y="21600"/>
                  <a:pt x="24650" y="21600"/>
                </a:cubicBezTo>
                <a:cubicBezTo>
                  <a:pt x="24589" y="21600"/>
                  <a:pt x="24527" y="21626"/>
                  <a:pt x="24465" y="21626"/>
                </a:cubicBezTo>
                <a:cubicBezTo>
                  <a:pt x="24412" y="21626"/>
                  <a:pt x="24359" y="21607"/>
                  <a:pt x="24309" y="21534"/>
                </a:cubicBezTo>
                <a:lnTo>
                  <a:pt x="24309" y="21534"/>
                </a:lnTo>
                <a:cubicBezTo>
                  <a:pt x="24358" y="21605"/>
                  <a:pt x="24409" y="21625"/>
                  <a:pt x="24461" y="21625"/>
                </a:cubicBezTo>
                <a:cubicBezTo>
                  <a:pt x="24531" y="21625"/>
                  <a:pt x="24601" y="21589"/>
                  <a:pt x="24668" y="21589"/>
                </a:cubicBezTo>
                <a:cubicBezTo>
                  <a:pt x="24680" y="21589"/>
                  <a:pt x="24693" y="21590"/>
                  <a:pt x="24705" y="21593"/>
                </a:cubicBezTo>
                <a:cubicBezTo>
                  <a:pt x="24705" y="21529"/>
                  <a:pt x="24721" y="21449"/>
                  <a:pt x="24753" y="21402"/>
                </a:cubicBezTo>
                <a:cubicBezTo>
                  <a:pt x="24753" y="21386"/>
                  <a:pt x="24785" y="21354"/>
                  <a:pt x="24801" y="21338"/>
                </a:cubicBezTo>
                <a:cubicBezTo>
                  <a:pt x="24833" y="21322"/>
                  <a:pt x="24865" y="21322"/>
                  <a:pt x="24897" y="21306"/>
                </a:cubicBezTo>
                <a:close/>
                <a:moveTo>
                  <a:pt x="21304" y="21631"/>
                </a:moveTo>
                <a:cubicBezTo>
                  <a:pt x="21330" y="21631"/>
                  <a:pt x="21356" y="21643"/>
                  <a:pt x="21386" y="21673"/>
                </a:cubicBezTo>
                <a:cubicBezTo>
                  <a:pt x="21359" y="21646"/>
                  <a:pt x="21335" y="21636"/>
                  <a:pt x="21311" y="21636"/>
                </a:cubicBezTo>
                <a:cubicBezTo>
                  <a:pt x="21278" y="21636"/>
                  <a:pt x="21247" y="21654"/>
                  <a:pt x="21210" y="21673"/>
                </a:cubicBezTo>
                <a:cubicBezTo>
                  <a:pt x="21244" y="21647"/>
                  <a:pt x="21274" y="21631"/>
                  <a:pt x="21304" y="21631"/>
                </a:cubicBezTo>
                <a:close/>
                <a:moveTo>
                  <a:pt x="25599" y="21435"/>
                </a:moveTo>
                <a:cubicBezTo>
                  <a:pt x="25598" y="21562"/>
                  <a:pt x="25519" y="21625"/>
                  <a:pt x="25423" y="21673"/>
                </a:cubicBezTo>
                <a:cubicBezTo>
                  <a:pt x="25519" y="21609"/>
                  <a:pt x="25598" y="21562"/>
                  <a:pt x="25599" y="21435"/>
                </a:cubicBezTo>
                <a:close/>
                <a:moveTo>
                  <a:pt x="26150" y="21384"/>
                </a:moveTo>
                <a:lnTo>
                  <a:pt x="26150" y="21384"/>
                </a:lnTo>
                <a:cubicBezTo>
                  <a:pt x="26124" y="21456"/>
                  <a:pt x="26144" y="21547"/>
                  <a:pt x="26200" y="21661"/>
                </a:cubicBezTo>
                <a:lnTo>
                  <a:pt x="26200" y="21661"/>
                </a:lnTo>
                <a:cubicBezTo>
                  <a:pt x="26253" y="21599"/>
                  <a:pt x="26307" y="21542"/>
                  <a:pt x="26361" y="21483"/>
                </a:cubicBezTo>
                <a:lnTo>
                  <a:pt x="26361" y="21483"/>
                </a:lnTo>
                <a:cubicBezTo>
                  <a:pt x="26310" y="21544"/>
                  <a:pt x="26260" y="21609"/>
                  <a:pt x="26205" y="21673"/>
                </a:cubicBezTo>
                <a:cubicBezTo>
                  <a:pt x="26203" y="21669"/>
                  <a:pt x="26201" y="21665"/>
                  <a:pt x="26200" y="21661"/>
                </a:cubicBezTo>
                <a:lnTo>
                  <a:pt x="26200" y="21661"/>
                </a:lnTo>
                <a:cubicBezTo>
                  <a:pt x="26196" y="21665"/>
                  <a:pt x="26193" y="21669"/>
                  <a:pt x="26189" y="21673"/>
                </a:cubicBezTo>
                <a:cubicBezTo>
                  <a:pt x="26126" y="21558"/>
                  <a:pt x="26112" y="21463"/>
                  <a:pt x="26150" y="21384"/>
                </a:cubicBezTo>
                <a:close/>
                <a:moveTo>
                  <a:pt x="25294" y="21522"/>
                </a:moveTo>
                <a:cubicBezTo>
                  <a:pt x="25226" y="21559"/>
                  <a:pt x="25200" y="21635"/>
                  <a:pt x="25200" y="21737"/>
                </a:cubicBezTo>
                <a:cubicBezTo>
                  <a:pt x="25200" y="21642"/>
                  <a:pt x="25221" y="21561"/>
                  <a:pt x="25294" y="21522"/>
                </a:cubicBezTo>
                <a:close/>
                <a:moveTo>
                  <a:pt x="26812" y="21737"/>
                </a:move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close/>
                <a:moveTo>
                  <a:pt x="26860" y="21178"/>
                </a:moveTo>
                <a:cubicBezTo>
                  <a:pt x="26955" y="21370"/>
                  <a:pt x="27019" y="21545"/>
                  <a:pt x="26892" y="21769"/>
                </a:cubicBezTo>
                <a:cubicBezTo>
                  <a:pt x="27003" y="21545"/>
                  <a:pt x="26955" y="21386"/>
                  <a:pt x="26860" y="21194"/>
                </a:cubicBezTo>
                <a:cubicBezTo>
                  <a:pt x="26791" y="21252"/>
                  <a:pt x="26705" y="21268"/>
                  <a:pt x="26657" y="21326"/>
                </a:cubicBezTo>
                <a:lnTo>
                  <a:pt x="26657" y="21326"/>
                </a:lnTo>
                <a:cubicBezTo>
                  <a:pt x="26644" y="21349"/>
                  <a:pt x="26636" y="21379"/>
                  <a:pt x="26636" y="21418"/>
                </a:cubicBezTo>
                <a:cubicBezTo>
                  <a:pt x="26630" y="21435"/>
                  <a:pt x="26616" y="21450"/>
                  <a:pt x="26598" y="21465"/>
                </a:cubicBezTo>
                <a:lnTo>
                  <a:pt x="26598" y="21465"/>
                </a:lnTo>
                <a:cubicBezTo>
                  <a:pt x="26612" y="21449"/>
                  <a:pt x="26620" y="21433"/>
                  <a:pt x="26620" y="21418"/>
                </a:cubicBezTo>
                <a:cubicBezTo>
                  <a:pt x="26625" y="21378"/>
                  <a:pt x="26638" y="21349"/>
                  <a:pt x="26657" y="21326"/>
                </a:cubicBezTo>
                <a:lnTo>
                  <a:pt x="26657" y="21326"/>
                </a:lnTo>
                <a:cubicBezTo>
                  <a:pt x="26696" y="21253"/>
                  <a:pt x="26787" y="21239"/>
                  <a:pt x="26860" y="21178"/>
                </a:cubicBezTo>
                <a:close/>
                <a:moveTo>
                  <a:pt x="27449" y="21641"/>
                </a:moveTo>
                <a:cubicBezTo>
                  <a:pt x="27449" y="21647"/>
                  <a:pt x="27450" y="21652"/>
                  <a:pt x="27450" y="21657"/>
                </a:cubicBezTo>
                <a:cubicBezTo>
                  <a:pt x="27259" y="21689"/>
                  <a:pt x="27099" y="21737"/>
                  <a:pt x="26892" y="21769"/>
                </a:cubicBezTo>
                <a:cubicBezTo>
                  <a:pt x="27099" y="21721"/>
                  <a:pt x="27274" y="21689"/>
                  <a:pt x="27449" y="21641"/>
                </a:cubicBezTo>
                <a:close/>
                <a:moveTo>
                  <a:pt x="26812" y="21737"/>
                </a:moveTo>
                <a:cubicBezTo>
                  <a:pt x="26684" y="21765"/>
                  <a:pt x="26568" y="21819"/>
                  <a:pt x="26466" y="21819"/>
                </a:cubicBezTo>
                <a:cubicBezTo>
                  <a:pt x="26453" y="21819"/>
                  <a:pt x="26441" y="21818"/>
                  <a:pt x="26429" y="21817"/>
                </a:cubicBezTo>
                <a:cubicBezTo>
                  <a:pt x="26540" y="21817"/>
                  <a:pt x="26652" y="21769"/>
                  <a:pt x="26812" y="21737"/>
                </a:cubicBezTo>
                <a:close/>
                <a:moveTo>
                  <a:pt x="21183" y="21201"/>
                </a:moveTo>
                <a:cubicBezTo>
                  <a:pt x="21145" y="21201"/>
                  <a:pt x="21101" y="21212"/>
                  <a:pt x="21050" y="21242"/>
                </a:cubicBezTo>
                <a:cubicBezTo>
                  <a:pt x="21003" y="21306"/>
                  <a:pt x="21003" y="21434"/>
                  <a:pt x="21019" y="21561"/>
                </a:cubicBezTo>
                <a:cubicBezTo>
                  <a:pt x="21034" y="21623"/>
                  <a:pt x="21065" y="21670"/>
                  <a:pt x="21095" y="21716"/>
                </a:cubicBezTo>
                <a:lnTo>
                  <a:pt x="21095" y="21716"/>
                </a:lnTo>
                <a:cubicBezTo>
                  <a:pt x="21091" y="21718"/>
                  <a:pt x="21087" y="21719"/>
                  <a:pt x="21082" y="21721"/>
                </a:cubicBezTo>
                <a:cubicBezTo>
                  <a:pt x="21130" y="21785"/>
                  <a:pt x="21194" y="21817"/>
                  <a:pt x="21258" y="21833"/>
                </a:cubicBezTo>
                <a:cubicBezTo>
                  <a:pt x="21306" y="21833"/>
                  <a:pt x="21338" y="21817"/>
                  <a:pt x="21402" y="21785"/>
                </a:cubicBezTo>
                <a:cubicBezTo>
                  <a:pt x="21402" y="21769"/>
                  <a:pt x="21418" y="21737"/>
                  <a:pt x="21434" y="21689"/>
                </a:cubicBezTo>
                <a:cubicBezTo>
                  <a:pt x="21434" y="21657"/>
                  <a:pt x="21434" y="21609"/>
                  <a:pt x="21434" y="21577"/>
                </a:cubicBezTo>
                <a:cubicBezTo>
                  <a:pt x="21434" y="21529"/>
                  <a:pt x="21418" y="21481"/>
                  <a:pt x="21402" y="21434"/>
                </a:cubicBezTo>
                <a:cubicBezTo>
                  <a:pt x="21386" y="21322"/>
                  <a:pt x="21322" y="21242"/>
                  <a:pt x="21242" y="21210"/>
                </a:cubicBezTo>
                <a:cubicBezTo>
                  <a:pt x="21224" y="21204"/>
                  <a:pt x="21205" y="21201"/>
                  <a:pt x="21183" y="21201"/>
                </a:cubicBezTo>
                <a:close/>
                <a:moveTo>
                  <a:pt x="24737" y="21833"/>
                </a:moveTo>
                <a:lnTo>
                  <a:pt x="24737" y="21833"/>
                </a:lnTo>
                <a:cubicBezTo>
                  <a:pt x="24729" y="21848"/>
                  <a:pt x="24717" y="21864"/>
                  <a:pt x="24705" y="21880"/>
                </a:cubicBezTo>
                <a:lnTo>
                  <a:pt x="24705" y="21880"/>
                </a:lnTo>
                <a:lnTo>
                  <a:pt x="24737" y="21833"/>
                </a:lnTo>
                <a:close/>
                <a:moveTo>
                  <a:pt x="25423" y="21673"/>
                </a:moveTo>
                <a:lnTo>
                  <a:pt x="25423" y="21673"/>
                </a:lnTo>
                <a:cubicBezTo>
                  <a:pt x="25328" y="21737"/>
                  <a:pt x="25248" y="21801"/>
                  <a:pt x="25168" y="21880"/>
                </a:cubicBezTo>
                <a:cubicBezTo>
                  <a:pt x="25170" y="21873"/>
                  <a:pt x="25173" y="21866"/>
                  <a:pt x="25175" y="21859"/>
                </a:cubicBezTo>
                <a:lnTo>
                  <a:pt x="25175" y="21859"/>
                </a:lnTo>
                <a:cubicBezTo>
                  <a:pt x="25253" y="21796"/>
                  <a:pt x="25330" y="21719"/>
                  <a:pt x="25423" y="21673"/>
                </a:cubicBezTo>
                <a:close/>
                <a:moveTo>
                  <a:pt x="25123" y="21910"/>
                </a:moveTo>
                <a:lnTo>
                  <a:pt x="25123" y="21910"/>
                </a:lnTo>
                <a:cubicBezTo>
                  <a:pt x="25121" y="21912"/>
                  <a:pt x="25120" y="21914"/>
                  <a:pt x="25118" y="21916"/>
                </a:cubicBezTo>
                <a:lnTo>
                  <a:pt x="25118" y="21916"/>
                </a:lnTo>
                <a:cubicBezTo>
                  <a:pt x="25119" y="21915"/>
                  <a:pt x="25119" y="21914"/>
                  <a:pt x="25120" y="21912"/>
                </a:cubicBezTo>
                <a:lnTo>
                  <a:pt x="25123" y="21910"/>
                </a:lnTo>
                <a:close/>
                <a:moveTo>
                  <a:pt x="24705" y="21880"/>
                </a:moveTo>
                <a:lnTo>
                  <a:pt x="24673" y="21928"/>
                </a:lnTo>
                <a:cubicBezTo>
                  <a:pt x="24681" y="21912"/>
                  <a:pt x="24693" y="21896"/>
                  <a:pt x="24705" y="21880"/>
                </a:cubicBezTo>
                <a:close/>
                <a:moveTo>
                  <a:pt x="23859" y="21848"/>
                </a:moveTo>
                <a:cubicBezTo>
                  <a:pt x="23875" y="21864"/>
                  <a:pt x="23875" y="21864"/>
                  <a:pt x="23891" y="21864"/>
                </a:cubicBezTo>
                <a:cubicBezTo>
                  <a:pt x="23889" y="21868"/>
                  <a:pt x="23888" y="21872"/>
                  <a:pt x="23886" y="21876"/>
                </a:cubicBezTo>
                <a:lnTo>
                  <a:pt x="23886" y="21876"/>
                </a:lnTo>
                <a:cubicBezTo>
                  <a:pt x="23875" y="21867"/>
                  <a:pt x="23865" y="21865"/>
                  <a:pt x="23854" y="21865"/>
                </a:cubicBezTo>
                <a:lnTo>
                  <a:pt x="23854" y="21865"/>
                </a:lnTo>
                <a:cubicBezTo>
                  <a:pt x="23843" y="21904"/>
                  <a:pt x="23843" y="21934"/>
                  <a:pt x="23843" y="21976"/>
                </a:cubicBezTo>
                <a:cubicBezTo>
                  <a:pt x="23843" y="21944"/>
                  <a:pt x="23843" y="21896"/>
                  <a:pt x="23843" y="21864"/>
                </a:cubicBezTo>
                <a:cubicBezTo>
                  <a:pt x="23847" y="21864"/>
                  <a:pt x="23851" y="21864"/>
                  <a:pt x="23854" y="21865"/>
                </a:cubicBezTo>
                <a:lnTo>
                  <a:pt x="23854" y="21865"/>
                </a:lnTo>
                <a:cubicBezTo>
                  <a:pt x="23856" y="21859"/>
                  <a:pt x="23857" y="21854"/>
                  <a:pt x="23859" y="21848"/>
                </a:cubicBezTo>
                <a:close/>
                <a:moveTo>
                  <a:pt x="23886" y="21876"/>
                </a:moveTo>
                <a:lnTo>
                  <a:pt x="23886" y="21876"/>
                </a:lnTo>
                <a:cubicBezTo>
                  <a:pt x="23888" y="21877"/>
                  <a:pt x="23889" y="21879"/>
                  <a:pt x="23891" y="21880"/>
                </a:cubicBezTo>
                <a:cubicBezTo>
                  <a:pt x="23875" y="21912"/>
                  <a:pt x="23859" y="21944"/>
                  <a:pt x="23843" y="21976"/>
                </a:cubicBezTo>
                <a:cubicBezTo>
                  <a:pt x="23858" y="21948"/>
                  <a:pt x="23872" y="21907"/>
                  <a:pt x="23886" y="21876"/>
                </a:cubicBezTo>
                <a:close/>
                <a:moveTo>
                  <a:pt x="26923" y="21912"/>
                </a:moveTo>
                <a:cubicBezTo>
                  <a:pt x="26926" y="21912"/>
                  <a:pt x="26928" y="21913"/>
                  <a:pt x="26929" y="21914"/>
                </a:cubicBezTo>
                <a:lnTo>
                  <a:pt x="26929" y="21914"/>
                </a:lnTo>
                <a:cubicBezTo>
                  <a:pt x="26838" y="21929"/>
                  <a:pt x="26759" y="21945"/>
                  <a:pt x="26620" y="21976"/>
                </a:cubicBezTo>
                <a:cubicBezTo>
                  <a:pt x="26621" y="21975"/>
                  <a:pt x="26622" y="21973"/>
                  <a:pt x="26623" y="21972"/>
                </a:cubicBezTo>
                <a:lnTo>
                  <a:pt x="26623" y="21972"/>
                </a:lnTo>
                <a:cubicBezTo>
                  <a:pt x="26756" y="21943"/>
                  <a:pt x="26847" y="21928"/>
                  <a:pt x="26923" y="21912"/>
                </a:cubicBezTo>
                <a:close/>
                <a:moveTo>
                  <a:pt x="23505" y="21418"/>
                </a:moveTo>
                <a:lnTo>
                  <a:pt x="23505" y="21418"/>
                </a:lnTo>
                <a:cubicBezTo>
                  <a:pt x="23171" y="21466"/>
                  <a:pt x="22837" y="21547"/>
                  <a:pt x="22694" y="21928"/>
                </a:cubicBezTo>
                <a:cubicBezTo>
                  <a:pt x="22694" y="21960"/>
                  <a:pt x="22678" y="21992"/>
                  <a:pt x="22646" y="22008"/>
                </a:cubicBezTo>
                <a:cubicBezTo>
                  <a:pt x="22678" y="21976"/>
                  <a:pt x="22694" y="21944"/>
                  <a:pt x="22694" y="21912"/>
                </a:cubicBezTo>
                <a:cubicBezTo>
                  <a:pt x="22837" y="21547"/>
                  <a:pt x="23171" y="21466"/>
                  <a:pt x="23505" y="21418"/>
                </a:cubicBezTo>
                <a:close/>
                <a:moveTo>
                  <a:pt x="24946" y="22023"/>
                </a:moveTo>
                <a:lnTo>
                  <a:pt x="24946" y="22023"/>
                </a:lnTo>
                <a:cubicBezTo>
                  <a:pt x="24945" y="22024"/>
                  <a:pt x="24945" y="22024"/>
                  <a:pt x="24945" y="22024"/>
                </a:cubicBezTo>
                <a:cubicBezTo>
                  <a:pt x="24916" y="22030"/>
                  <a:pt x="24895" y="22038"/>
                  <a:pt x="24882" y="22048"/>
                </a:cubicBezTo>
                <a:lnTo>
                  <a:pt x="24882" y="22048"/>
                </a:lnTo>
                <a:cubicBezTo>
                  <a:pt x="24893" y="22037"/>
                  <a:pt x="24908" y="22029"/>
                  <a:pt x="24929" y="22024"/>
                </a:cubicBezTo>
                <a:cubicBezTo>
                  <a:pt x="24934" y="22024"/>
                  <a:pt x="24940" y="22024"/>
                  <a:pt x="24946" y="22023"/>
                </a:cubicBezTo>
                <a:close/>
                <a:moveTo>
                  <a:pt x="26378" y="21814"/>
                </a:moveTo>
                <a:cubicBezTo>
                  <a:pt x="26379" y="21814"/>
                  <a:pt x="26380" y="21814"/>
                  <a:pt x="26381" y="21814"/>
                </a:cubicBezTo>
                <a:lnTo>
                  <a:pt x="26381" y="21814"/>
                </a:lnTo>
                <a:cubicBezTo>
                  <a:pt x="26249" y="21815"/>
                  <a:pt x="26167" y="21879"/>
                  <a:pt x="26110" y="22008"/>
                </a:cubicBezTo>
                <a:cubicBezTo>
                  <a:pt x="26097" y="22021"/>
                  <a:pt x="26104" y="22043"/>
                  <a:pt x="26108" y="22068"/>
                </a:cubicBezTo>
                <a:lnTo>
                  <a:pt x="26108" y="22068"/>
                </a:lnTo>
                <a:cubicBezTo>
                  <a:pt x="26103" y="22069"/>
                  <a:pt x="26098" y="22071"/>
                  <a:pt x="26094" y="22072"/>
                </a:cubicBezTo>
                <a:cubicBezTo>
                  <a:pt x="26094" y="22056"/>
                  <a:pt x="26094" y="22024"/>
                  <a:pt x="26094" y="22008"/>
                </a:cubicBezTo>
                <a:cubicBezTo>
                  <a:pt x="26151" y="21879"/>
                  <a:pt x="26234" y="21814"/>
                  <a:pt x="26378" y="21814"/>
                </a:cubicBezTo>
                <a:close/>
                <a:moveTo>
                  <a:pt x="24338" y="21976"/>
                </a:moveTo>
                <a:cubicBezTo>
                  <a:pt x="24338" y="22008"/>
                  <a:pt x="24370" y="22056"/>
                  <a:pt x="24386" y="22088"/>
                </a:cubicBezTo>
                <a:cubicBezTo>
                  <a:pt x="24370" y="22056"/>
                  <a:pt x="24322" y="22008"/>
                  <a:pt x="24338" y="21976"/>
                </a:cubicBezTo>
                <a:close/>
                <a:moveTo>
                  <a:pt x="27213" y="21910"/>
                </a:moveTo>
                <a:cubicBezTo>
                  <a:pt x="27227" y="21910"/>
                  <a:pt x="27242" y="21911"/>
                  <a:pt x="27259" y="21912"/>
                </a:cubicBezTo>
                <a:cubicBezTo>
                  <a:pt x="27237" y="21976"/>
                  <a:pt x="27216" y="22033"/>
                  <a:pt x="27195" y="22097"/>
                </a:cubicBezTo>
                <a:lnTo>
                  <a:pt x="27195" y="22097"/>
                </a:lnTo>
                <a:cubicBezTo>
                  <a:pt x="27210" y="22039"/>
                  <a:pt x="27223" y="21987"/>
                  <a:pt x="27243" y="21928"/>
                </a:cubicBezTo>
                <a:cubicBezTo>
                  <a:pt x="27228" y="21927"/>
                  <a:pt x="27214" y="21926"/>
                  <a:pt x="27202" y="21926"/>
                </a:cubicBezTo>
                <a:cubicBezTo>
                  <a:pt x="27118" y="21926"/>
                  <a:pt x="27073" y="21960"/>
                  <a:pt x="27038" y="22018"/>
                </a:cubicBezTo>
                <a:lnTo>
                  <a:pt x="27038" y="22018"/>
                </a:lnTo>
                <a:cubicBezTo>
                  <a:pt x="27067" y="21950"/>
                  <a:pt x="27113" y="21910"/>
                  <a:pt x="27213" y="21910"/>
                </a:cubicBezTo>
                <a:close/>
                <a:moveTo>
                  <a:pt x="24865" y="22084"/>
                </a:moveTo>
                <a:cubicBezTo>
                  <a:pt x="24865" y="22099"/>
                  <a:pt x="24871" y="22116"/>
                  <a:pt x="24881" y="22136"/>
                </a:cubicBezTo>
                <a:cubicBezTo>
                  <a:pt x="24897" y="22136"/>
                  <a:pt x="24929" y="22152"/>
                  <a:pt x="24945" y="22152"/>
                </a:cubicBezTo>
                <a:lnTo>
                  <a:pt x="24881" y="22152"/>
                </a:lnTo>
                <a:cubicBezTo>
                  <a:pt x="24868" y="22126"/>
                  <a:pt x="24863" y="22104"/>
                  <a:pt x="24865" y="22084"/>
                </a:cubicBezTo>
                <a:close/>
                <a:moveTo>
                  <a:pt x="25136" y="22072"/>
                </a:moveTo>
                <a:cubicBezTo>
                  <a:pt x="25152" y="22104"/>
                  <a:pt x="25171" y="22127"/>
                  <a:pt x="25193" y="22142"/>
                </a:cubicBezTo>
                <a:lnTo>
                  <a:pt x="25193" y="22142"/>
                </a:lnTo>
                <a:cubicBezTo>
                  <a:pt x="25174" y="22129"/>
                  <a:pt x="25155" y="22111"/>
                  <a:pt x="25136" y="22088"/>
                </a:cubicBezTo>
                <a:cubicBezTo>
                  <a:pt x="25136" y="22088"/>
                  <a:pt x="25136" y="22088"/>
                  <a:pt x="25136" y="22088"/>
                </a:cubicBezTo>
                <a:lnTo>
                  <a:pt x="25136" y="22088"/>
                </a:lnTo>
                <a:cubicBezTo>
                  <a:pt x="25072" y="22104"/>
                  <a:pt x="25008" y="22136"/>
                  <a:pt x="24945" y="22152"/>
                </a:cubicBezTo>
                <a:cubicBezTo>
                  <a:pt x="25008" y="22120"/>
                  <a:pt x="25072" y="22104"/>
                  <a:pt x="25136" y="22072"/>
                </a:cubicBezTo>
                <a:close/>
                <a:moveTo>
                  <a:pt x="25404" y="22139"/>
                </a:moveTo>
                <a:cubicBezTo>
                  <a:pt x="25426" y="22139"/>
                  <a:pt x="25446" y="22144"/>
                  <a:pt x="25464" y="22153"/>
                </a:cubicBezTo>
                <a:lnTo>
                  <a:pt x="25464" y="22153"/>
                </a:lnTo>
                <a:cubicBezTo>
                  <a:pt x="25449" y="22148"/>
                  <a:pt x="25432" y="22146"/>
                  <a:pt x="25413" y="22146"/>
                </a:cubicBezTo>
                <a:cubicBezTo>
                  <a:pt x="25396" y="22146"/>
                  <a:pt x="25378" y="22148"/>
                  <a:pt x="25359" y="22152"/>
                </a:cubicBezTo>
                <a:cubicBezTo>
                  <a:pt x="25329" y="22162"/>
                  <a:pt x="25302" y="22167"/>
                  <a:pt x="25277" y="22167"/>
                </a:cubicBezTo>
                <a:cubicBezTo>
                  <a:pt x="25270" y="22167"/>
                  <a:pt x="25263" y="22167"/>
                  <a:pt x="25257" y="22166"/>
                </a:cubicBezTo>
                <a:lnTo>
                  <a:pt x="25257" y="22166"/>
                </a:lnTo>
                <a:cubicBezTo>
                  <a:pt x="25262" y="22166"/>
                  <a:pt x="25267" y="22167"/>
                  <a:pt x="25272" y="22167"/>
                </a:cubicBezTo>
                <a:cubicBezTo>
                  <a:pt x="25295" y="22167"/>
                  <a:pt x="25319" y="22161"/>
                  <a:pt x="25344" y="22152"/>
                </a:cubicBezTo>
                <a:cubicBezTo>
                  <a:pt x="25365" y="22143"/>
                  <a:pt x="25385" y="22139"/>
                  <a:pt x="25404" y="22139"/>
                </a:cubicBezTo>
                <a:close/>
                <a:moveTo>
                  <a:pt x="25136" y="22088"/>
                </a:moveTo>
                <a:lnTo>
                  <a:pt x="25136" y="22088"/>
                </a:lnTo>
                <a:cubicBezTo>
                  <a:pt x="25104" y="22120"/>
                  <a:pt x="25072" y="22152"/>
                  <a:pt x="25024" y="22168"/>
                </a:cubicBezTo>
                <a:cubicBezTo>
                  <a:pt x="25056" y="22136"/>
                  <a:pt x="25104" y="22120"/>
                  <a:pt x="25136" y="22088"/>
                </a:cubicBezTo>
                <a:close/>
                <a:moveTo>
                  <a:pt x="27038" y="22018"/>
                </a:moveTo>
                <a:cubicBezTo>
                  <a:pt x="27031" y="22035"/>
                  <a:pt x="27025" y="22053"/>
                  <a:pt x="27019" y="22072"/>
                </a:cubicBezTo>
                <a:cubicBezTo>
                  <a:pt x="27005" y="22105"/>
                  <a:pt x="26991" y="22138"/>
                  <a:pt x="26977" y="22172"/>
                </a:cubicBezTo>
                <a:lnTo>
                  <a:pt x="26977" y="22172"/>
                </a:lnTo>
                <a:cubicBezTo>
                  <a:pt x="26986" y="22143"/>
                  <a:pt x="26995" y="22116"/>
                  <a:pt x="27003" y="22088"/>
                </a:cubicBezTo>
                <a:cubicBezTo>
                  <a:pt x="27014" y="22062"/>
                  <a:pt x="27025" y="22039"/>
                  <a:pt x="27038" y="22018"/>
                </a:cubicBezTo>
                <a:close/>
                <a:moveTo>
                  <a:pt x="25790" y="21896"/>
                </a:moveTo>
                <a:cubicBezTo>
                  <a:pt x="25711" y="22024"/>
                  <a:pt x="25647" y="22104"/>
                  <a:pt x="25583" y="22184"/>
                </a:cubicBezTo>
                <a:cubicBezTo>
                  <a:pt x="25631" y="22104"/>
                  <a:pt x="25695" y="22024"/>
                  <a:pt x="25790" y="21896"/>
                </a:cubicBezTo>
                <a:close/>
                <a:moveTo>
                  <a:pt x="25583" y="22184"/>
                </a:moveTo>
                <a:cubicBezTo>
                  <a:pt x="25567" y="22200"/>
                  <a:pt x="25551" y="22216"/>
                  <a:pt x="25535" y="22216"/>
                </a:cubicBezTo>
                <a:cubicBezTo>
                  <a:pt x="25551" y="22200"/>
                  <a:pt x="25567" y="22200"/>
                  <a:pt x="25583" y="22184"/>
                </a:cubicBezTo>
                <a:close/>
                <a:moveTo>
                  <a:pt x="24881" y="22152"/>
                </a:moveTo>
                <a:cubicBezTo>
                  <a:pt x="24850" y="22183"/>
                  <a:pt x="24819" y="22210"/>
                  <a:pt x="24790" y="22237"/>
                </a:cubicBezTo>
                <a:lnTo>
                  <a:pt x="24790" y="22237"/>
                </a:lnTo>
                <a:cubicBezTo>
                  <a:pt x="24819" y="22205"/>
                  <a:pt x="24848" y="22176"/>
                  <a:pt x="24881" y="22152"/>
                </a:cubicBezTo>
                <a:close/>
                <a:moveTo>
                  <a:pt x="25024" y="22168"/>
                </a:moveTo>
                <a:lnTo>
                  <a:pt x="25024" y="22168"/>
                </a:lnTo>
                <a:cubicBezTo>
                  <a:pt x="25008" y="22200"/>
                  <a:pt x="25008" y="22231"/>
                  <a:pt x="24992" y="22263"/>
                </a:cubicBezTo>
                <a:cubicBezTo>
                  <a:pt x="24992" y="22231"/>
                  <a:pt x="25008" y="22200"/>
                  <a:pt x="25024" y="22168"/>
                </a:cubicBezTo>
                <a:close/>
                <a:moveTo>
                  <a:pt x="25679" y="22168"/>
                </a:moveTo>
                <a:cubicBezTo>
                  <a:pt x="25758" y="22168"/>
                  <a:pt x="25774" y="22200"/>
                  <a:pt x="25742" y="22295"/>
                </a:cubicBezTo>
                <a:cubicBezTo>
                  <a:pt x="25758" y="22204"/>
                  <a:pt x="25744" y="22171"/>
                  <a:pt x="25673" y="22168"/>
                </a:cubicBezTo>
                <a:lnTo>
                  <a:pt x="25673" y="22168"/>
                </a:lnTo>
                <a:cubicBezTo>
                  <a:pt x="25643" y="22170"/>
                  <a:pt x="25613" y="22184"/>
                  <a:pt x="25583" y="22184"/>
                </a:cubicBezTo>
                <a:cubicBezTo>
                  <a:pt x="25615" y="22184"/>
                  <a:pt x="25647" y="22168"/>
                  <a:pt x="25663" y="22168"/>
                </a:cubicBezTo>
                <a:cubicBezTo>
                  <a:pt x="25666" y="22168"/>
                  <a:pt x="25669" y="22168"/>
                  <a:pt x="25673" y="22168"/>
                </a:cubicBezTo>
                <a:lnTo>
                  <a:pt x="25673" y="22168"/>
                </a:lnTo>
                <a:cubicBezTo>
                  <a:pt x="25675" y="22168"/>
                  <a:pt x="25677" y="22168"/>
                  <a:pt x="25679" y="22168"/>
                </a:cubicBezTo>
                <a:close/>
                <a:moveTo>
                  <a:pt x="25920" y="22175"/>
                </a:moveTo>
                <a:lnTo>
                  <a:pt x="25920" y="22175"/>
                </a:lnTo>
                <a:cubicBezTo>
                  <a:pt x="25941" y="22215"/>
                  <a:pt x="25961" y="22254"/>
                  <a:pt x="25982" y="22295"/>
                </a:cubicBezTo>
                <a:cubicBezTo>
                  <a:pt x="25960" y="22257"/>
                  <a:pt x="25940" y="22218"/>
                  <a:pt x="25920" y="22175"/>
                </a:cubicBezTo>
                <a:close/>
                <a:moveTo>
                  <a:pt x="26285" y="22040"/>
                </a:moveTo>
                <a:lnTo>
                  <a:pt x="26285" y="22040"/>
                </a:lnTo>
                <a:cubicBezTo>
                  <a:pt x="26269" y="22263"/>
                  <a:pt x="26078" y="22231"/>
                  <a:pt x="25982" y="22295"/>
                </a:cubicBezTo>
                <a:cubicBezTo>
                  <a:pt x="26059" y="22233"/>
                  <a:pt x="26257" y="22262"/>
                  <a:pt x="26269" y="22044"/>
                </a:cubicBezTo>
                <a:lnTo>
                  <a:pt x="26269" y="22044"/>
                </a:lnTo>
                <a:cubicBezTo>
                  <a:pt x="26274" y="22043"/>
                  <a:pt x="26280" y="22041"/>
                  <a:pt x="26285" y="22040"/>
                </a:cubicBezTo>
                <a:close/>
                <a:moveTo>
                  <a:pt x="24790" y="22237"/>
                </a:moveTo>
                <a:cubicBezTo>
                  <a:pt x="24763" y="22266"/>
                  <a:pt x="24736" y="22296"/>
                  <a:pt x="24705" y="22327"/>
                </a:cubicBezTo>
                <a:cubicBezTo>
                  <a:pt x="24730" y="22294"/>
                  <a:pt x="24759" y="22265"/>
                  <a:pt x="24790" y="22237"/>
                </a:cubicBezTo>
                <a:close/>
                <a:moveTo>
                  <a:pt x="23317" y="22311"/>
                </a:moveTo>
                <a:cubicBezTo>
                  <a:pt x="23301" y="22343"/>
                  <a:pt x="23301" y="22359"/>
                  <a:pt x="23285" y="22375"/>
                </a:cubicBezTo>
                <a:cubicBezTo>
                  <a:pt x="23285" y="22359"/>
                  <a:pt x="23301" y="22343"/>
                  <a:pt x="23301" y="22327"/>
                </a:cubicBezTo>
                <a:lnTo>
                  <a:pt x="23269" y="22311"/>
                </a:lnTo>
                <a:lnTo>
                  <a:pt x="23269" y="22311"/>
                </a:lnTo>
                <a:cubicBezTo>
                  <a:pt x="23285" y="22327"/>
                  <a:pt x="23285" y="22359"/>
                  <a:pt x="23285" y="22375"/>
                </a:cubicBezTo>
                <a:cubicBezTo>
                  <a:pt x="23285" y="22359"/>
                  <a:pt x="23269" y="22343"/>
                  <a:pt x="23269" y="22311"/>
                </a:cubicBezTo>
                <a:close/>
                <a:moveTo>
                  <a:pt x="24661" y="22360"/>
                </a:moveTo>
                <a:cubicBezTo>
                  <a:pt x="24642" y="22375"/>
                  <a:pt x="24622" y="22391"/>
                  <a:pt x="24601" y="22405"/>
                </a:cubicBezTo>
                <a:lnTo>
                  <a:pt x="24601" y="22405"/>
                </a:lnTo>
                <a:cubicBezTo>
                  <a:pt x="24620" y="22390"/>
                  <a:pt x="24639" y="22376"/>
                  <a:pt x="24661" y="22360"/>
                </a:cubicBezTo>
                <a:close/>
                <a:moveTo>
                  <a:pt x="25643" y="22365"/>
                </a:moveTo>
                <a:lnTo>
                  <a:pt x="25643" y="22365"/>
                </a:lnTo>
                <a:cubicBezTo>
                  <a:pt x="25658" y="22381"/>
                  <a:pt x="25668" y="22402"/>
                  <a:pt x="25679" y="22423"/>
                </a:cubicBezTo>
                <a:cubicBezTo>
                  <a:pt x="25667" y="22399"/>
                  <a:pt x="25655" y="22384"/>
                  <a:pt x="25643" y="22365"/>
                </a:cubicBezTo>
                <a:close/>
                <a:moveTo>
                  <a:pt x="25742" y="22295"/>
                </a:moveTo>
                <a:cubicBezTo>
                  <a:pt x="25742" y="22327"/>
                  <a:pt x="25711" y="22375"/>
                  <a:pt x="25695" y="22423"/>
                </a:cubicBezTo>
                <a:lnTo>
                  <a:pt x="25679" y="22423"/>
                </a:lnTo>
                <a:cubicBezTo>
                  <a:pt x="25695" y="22375"/>
                  <a:pt x="25727" y="22343"/>
                  <a:pt x="25742" y="22295"/>
                </a:cubicBezTo>
                <a:close/>
                <a:moveTo>
                  <a:pt x="26977" y="22172"/>
                </a:moveTo>
                <a:cubicBezTo>
                  <a:pt x="26948" y="22255"/>
                  <a:pt x="26911" y="22344"/>
                  <a:pt x="26865" y="22457"/>
                </a:cubicBezTo>
                <a:lnTo>
                  <a:pt x="26865" y="22457"/>
                </a:lnTo>
                <a:cubicBezTo>
                  <a:pt x="26863" y="22454"/>
                  <a:pt x="26862" y="22452"/>
                  <a:pt x="26861" y="22450"/>
                </a:cubicBezTo>
                <a:lnTo>
                  <a:pt x="26861" y="22450"/>
                </a:lnTo>
                <a:cubicBezTo>
                  <a:pt x="26906" y="22340"/>
                  <a:pt x="26942" y="22252"/>
                  <a:pt x="26977" y="22172"/>
                </a:cubicBezTo>
                <a:close/>
                <a:moveTo>
                  <a:pt x="25533" y="22216"/>
                </a:moveTo>
                <a:lnTo>
                  <a:pt x="25533" y="22216"/>
                </a:lnTo>
                <a:cubicBezTo>
                  <a:pt x="25424" y="22232"/>
                  <a:pt x="25361" y="22295"/>
                  <a:pt x="25360" y="22463"/>
                </a:cubicBezTo>
                <a:lnTo>
                  <a:pt x="25360" y="22463"/>
                </a:lnTo>
                <a:cubicBezTo>
                  <a:pt x="25415" y="22436"/>
                  <a:pt x="25458" y="22420"/>
                  <a:pt x="25487" y="22391"/>
                </a:cubicBezTo>
                <a:cubicBezTo>
                  <a:pt x="25535" y="22375"/>
                  <a:pt x="25583" y="22359"/>
                  <a:pt x="25615" y="22343"/>
                </a:cubicBezTo>
                <a:cubicBezTo>
                  <a:pt x="25617" y="22344"/>
                  <a:pt x="25619" y="22345"/>
                  <a:pt x="25621" y="22347"/>
                </a:cubicBezTo>
                <a:lnTo>
                  <a:pt x="25621" y="22347"/>
                </a:lnTo>
                <a:cubicBezTo>
                  <a:pt x="25624" y="22345"/>
                  <a:pt x="25627" y="22344"/>
                  <a:pt x="25631" y="22343"/>
                </a:cubicBezTo>
                <a:cubicBezTo>
                  <a:pt x="25635" y="22351"/>
                  <a:pt x="25639" y="22358"/>
                  <a:pt x="25643" y="22365"/>
                </a:cubicBezTo>
                <a:lnTo>
                  <a:pt x="25643" y="22365"/>
                </a:lnTo>
                <a:cubicBezTo>
                  <a:pt x="25636" y="22358"/>
                  <a:pt x="25629" y="22352"/>
                  <a:pt x="25621" y="22347"/>
                </a:cubicBezTo>
                <a:lnTo>
                  <a:pt x="25621" y="22347"/>
                </a:lnTo>
                <a:cubicBezTo>
                  <a:pt x="25578" y="22361"/>
                  <a:pt x="25548" y="22377"/>
                  <a:pt x="25503" y="22407"/>
                </a:cubicBezTo>
                <a:cubicBezTo>
                  <a:pt x="25455" y="22423"/>
                  <a:pt x="25407" y="22439"/>
                  <a:pt x="25359" y="22471"/>
                </a:cubicBezTo>
                <a:cubicBezTo>
                  <a:pt x="25359" y="22468"/>
                  <a:pt x="25359" y="22466"/>
                  <a:pt x="25360" y="22463"/>
                </a:cubicBezTo>
                <a:lnTo>
                  <a:pt x="25360" y="22463"/>
                </a:lnTo>
                <a:cubicBezTo>
                  <a:pt x="25354" y="22466"/>
                  <a:pt x="25349" y="22468"/>
                  <a:pt x="25344" y="22471"/>
                </a:cubicBezTo>
                <a:cubicBezTo>
                  <a:pt x="25359" y="22296"/>
                  <a:pt x="25422" y="22232"/>
                  <a:pt x="25533" y="22216"/>
                </a:cubicBezTo>
                <a:close/>
                <a:moveTo>
                  <a:pt x="23827" y="22343"/>
                </a:moveTo>
                <a:cubicBezTo>
                  <a:pt x="23732" y="22391"/>
                  <a:pt x="23652" y="22423"/>
                  <a:pt x="23572" y="22487"/>
                </a:cubicBezTo>
                <a:cubicBezTo>
                  <a:pt x="23636" y="22423"/>
                  <a:pt x="23732" y="22391"/>
                  <a:pt x="23827" y="22343"/>
                </a:cubicBezTo>
                <a:close/>
                <a:moveTo>
                  <a:pt x="24242" y="22311"/>
                </a:moveTo>
                <a:cubicBezTo>
                  <a:pt x="24258" y="22327"/>
                  <a:pt x="24274" y="22327"/>
                  <a:pt x="24274" y="22343"/>
                </a:cubicBezTo>
                <a:cubicBezTo>
                  <a:pt x="24260" y="22343"/>
                  <a:pt x="24245" y="22330"/>
                  <a:pt x="24231" y="22328"/>
                </a:cubicBezTo>
                <a:lnTo>
                  <a:pt x="24231" y="22328"/>
                </a:lnTo>
                <a:cubicBezTo>
                  <a:pt x="24200" y="22370"/>
                  <a:pt x="24161" y="22412"/>
                  <a:pt x="24147" y="22455"/>
                </a:cubicBezTo>
                <a:cubicBezTo>
                  <a:pt x="24131" y="22471"/>
                  <a:pt x="24115" y="22487"/>
                  <a:pt x="24115" y="22519"/>
                </a:cubicBezTo>
                <a:cubicBezTo>
                  <a:pt x="24115" y="22503"/>
                  <a:pt x="24115" y="22471"/>
                  <a:pt x="24131" y="22455"/>
                </a:cubicBezTo>
                <a:cubicBezTo>
                  <a:pt x="24163" y="22407"/>
                  <a:pt x="24194" y="22359"/>
                  <a:pt x="24226" y="22327"/>
                </a:cubicBezTo>
                <a:cubicBezTo>
                  <a:pt x="24228" y="22327"/>
                  <a:pt x="24229" y="22327"/>
                  <a:pt x="24231" y="22328"/>
                </a:cubicBezTo>
                <a:lnTo>
                  <a:pt x="24231" y="22328"/>
                </a:lnTo>
                <a:cubicBezTo>
                  <a:pt x="24235" y="22322"/>
                  <a:pt x="24239" y="22317"/>
                  <a:pt x="24242" y="22311"/>
                </a:cubicBezTo>
                <a:close/>
                <a:moveTo>
                  <a:pt x="24992" y="22263"/>
                </a:moveTo>
                <a:cubicBezTo>
                  <a:pt x="24992" y="22279"/>
                  <a:pt x="24976" y="22311"/>
                  <a:pt x="24960" y="22343"/>
                </a:cubicBezTo>
                <a:cubicBezTo>
                  <a:pt x="24897" y="22407"/>
                  <a:pt x="24865" y="22471"/>
                  <a:pt x="24929" y="22551"/>
                </a:cubicBezTo>
                <a:cubicBezTo>
                  <a:pt x="24865" y="22471"/>
                  <a:pt x="24897" y="22407"/>
                  <a:pt x="24945" y="22343"/>
                </a:cubicBezTo>
                <a:cubicBezTo>
                  <a:pt x="24960" y="22311"/>
                  <a:pt x="24976" y="22279"/>
                  <a:pt x="24992" y="22263"/>
                </a:cubicBezTo>
                <a:close/>
                <a:moveTo>
                  <a:pt x="24274" y="22343"/>
                </a:moveTo>
                <a:cubicBezTo>
                  <a:pt x="24274" y="22391"/>
                  <a:pt x="24258" y="22439"/>
                  <a:pt x="24226" y="22551"/>
                </a:cubicBezTo>
                <a:cubicBezTo>
                  <a:pt x="24242" y="22439"/>
                  <a:pt x="24258" y="22391"/>
                  <a:pt x="24274" y="22343"/>
                </a:cubicBezTo>
                <a:close/>
                <a:moveTo>
                  <a:pt x="24546" y="22439"/>
                </a:moveTo>
                <a:cubicBezTo>
                  <a:pt x="24547" y="22443"/>
                  <a:pt x="24548" y="22447"/>
                  <a:pt x="24550" y="22451"/>
                </a:cubicBezTo>
                <a:lnTo>
                  <a:pt x="24550" y="22451"/>
                </a:lnTo>
                <a:cubicBezTo>
                  <a:pt x="24548" y="22452"/>
                  <a:pt x="24547" y="22454"/>
                  <a:pt x="24546" y="22455"/>
                </a:cubicBezTo>
                <a:cubicBezTo>
                  <a:pt x="24514" y="22455"/>
                  <a:pt x="24482" y="22448"/>
                  <a:pt x="24450" y="22448"/>
                </a:cubicBezTo>
                <a:cubicBezTo>
                  <a:pt x="24434" y="22448"/>
                  <a:pt x="24418" y="22450"/>
                  <a:pt x="24402" y="22455"/>
                </a:cubicBezTo>
                <a:cubicBezTo>
                  <a:pt x="24374" y="22464"/>
                  <a:pt x="24346" y="22479"/>
                  <a:pt x="24311" y="22500"/>
                </a:cubicBezTo>
                <a:lnTo>
                  <a:pt x="24311" y="22500"/>
                </a:lnTo>
                <a:cubicBezTo>
                  <a:pt x="24289" y="22515"/>
                  <a:pt x="24262" y="22533"/>
                  <a:pt x="24226" y="22551"/>
                </a:cubicBezTo>
                <a:cubicBezTo>
                  <a:pt x="24259" y="22531"/>
                  <a:pt x="24287" y="22514"/>
                  <a:pt x="24311" y="22500"/>
                </a:cubicBezTo>
                <a:lnTo>
                  <a:pt x="24311" y="22500"/>
                </a:lnTo>
                <a:cubicBezTo>
                  <a:pt x="24348" y="22474"/>
                  <a:pt x="24372" y="22455"/>
                  <a:pt x="24402" y="22455"/>
                </a:cubicBezTo>
                <a:cubicBezTo>
                  <a:pt x="24450" y="22439"/>
                  <a:pt x="24498" y="22439"/>
                  <a:pt x="24546" y="22439"/>
                </a:cubicBezTo>
                <a:close/>
                <a:moveTo>
                  <a:pt x="25181" y="22400"/>
                </a:moveTo>
                <a:cubicBezTo>
                  <a:pt x="25204" y="22400"/>
                  <a:pt x="25232" y="22407"/>
                  <a:pt x="25264" y="22423"/>
                </a:cubicBezTo>
                <a:cubicBezTo>
                  <a:pt x="25235" y="22411"/>
                  <a:pt x="25209" y="22406"/>
                  <a:pt x="25187" y="22406"/>
                </a:cubicBezTo>
                <a:cubicBezTo>
                  <a:pt x="25070" y="22406"/>
                  <a:pt x="25039" y="22551"/>
                  <a:pt x="24941" y="22551"/>
                </a:cubicBezTo>
                <a:cubicBezTo>
                  <a:pt x="24937" y="22551"/>
                  <a:pt x="24933" y="22551"/>
                  <a:pt x="24929" y="22551"/>
                </a:cubicBezTo>
                <a:lnTo>
                  <a:pt x="24929" y="22551"/>
                </a:lnTo>
                <a:cubicBezTo>
                  <a:pt x="24933" y="22551"/>
                  <a:pt x="24937" y="22551"/>
                  <a:pt x="24941" y="22551"/>
                </a:cubicBezTo>
                <a:cubicBezTo>
                  <a:pt x="25037" y="22551"/>
                  <a:pt x="25068" y="22400"/>
                  <a:pt x="25181" y="22400"/>
                </a:cubicBezTo>
                <a:close/>
                <a:moveTo>
                  <a:pt x="25902" y="22423"/>
                </a:moveTo>
                <a:cubicBezTo>
                  <a:pt x="25902" y="22471"/>
                  <a:pt x="25902" y="22535"/>
                  <a:pt x="25870" y="22583"/>
                </a:cubicBezTo>
                <a:cubicBezTo>
                  <a:pt x="25902" y="22535"/>
                  <a:pt x="25886" y="22455"/>
                  <a:pt x="25902" y="22423"/>
                </a:cubicBezTo>
                <a:close/>
                <a:moveTo>
                  <a:pt x="26796" y="22615"/>
                </a:moveTo>
                <a:cubicBezTo>
                  <a:pt x="26780" y="22630"/>
                  <a:pt x="26780" y="22646"/>
                  <a:pt x="26764" y="22646"/>
                </a:cubicBezTo>
                <a:cubicBezTo>
                  <a:pt x="26764" y="22646"/>
                  <a:pt x="26780" y="22630"/>
                  <a:pt x="26796" y="22615"/>
                </a:cubicBezTo>
                <a:close/>
                <a:moveTo>
                  <a:pt x="24706" y="22328"/>
                </a:moveTo>
                <a:lnTo>
                  <a:pt x="24706" y="22328"/>
                </a:lnTo>
                <a:cubicBezTo>
                  <a:pt x="24737" y="22376"/>
                  <a:pt x="24769" y="22407"/>
                  <a:pt x="24801" y="22455"/>
                </a:cubicBezTo>
                <a:cubicBezTo>
                  <a:pt x="24832" y="22531"/>
                  <a:pt x="24877" y="22608"/>
                  <a:pt x="24909" y="22670"/>
                </a:cubicBezTo>
                <a:lnTo>
                  <a:pt x="24909" y="22670"/>
                </a:lnTo>
                <a:cubicBezTo>
                  <a:pt x="25046" y="22578"/>
                  <a:pt x="25140" y="22501"/>
                  <a:pt x="25264" y="22423"/>
                </a:cubicBezTo>
                <a:lnTo>
                  <a:pt x="25264" y="22423"/>
                </a:lnTo>
                <a:cubicBezTo>
                  <a:pt x="25152" y="22519"/>
                  <a:pt x="25040" y="22583"/>
                  <a:pt x="24913" y="22678"/>
                </a:cubicBezTo>
                <a:cubicBezTo>
                  <a:pt x="24911" y="22676"/>
                  <a:pt x="24910" y="22673"/>
                  <a:pt x="24909" y="22670"/>
                </a:cubicBezTo>
                <a:lnTo>
                  <a:pt x="24909" y="22670"/>
                </a:lnTo>
                <a:cubicBezTo>
                  <a:pt x="24905" y="22673"/>
                  <a:pt x="24901" y="22676"/>
                  <a:pt x="24897" y="22678"/>
                </a:cubicBezTo>
                <a:cubicBezTo>
                  <a:pt x="24865" y="22615"/>
                  <a:pt x="24833" y="22535"/>
                  <a:pt x="24785" y="22455"/>
                </a:cubicBezTo>
                <a:cubicBezTo>
                  <a:pt x="24769" y="22407"/>
                  <a:pt x="24737" y="22376"/>
                  <a:pt x="24706" y="22328"/>
                </a:cubicBezTo>
                <a:close/>
                <a:moveTo>
                  <a:pt x="26865" y="22457"/>
                </a:moveTo>
                <a:cubicBezTo>
                  <a:pt x="26867" y="22461"/>
                  <a:pt x="26871" y="22466"/>
                  <a:pt x="26876" y="22471"/>
                </a:cubicBezTo>
                <a:cubicBezTo>
                  <a:pt x="26920" y="22588"/>
                  <a:pt x="26943" y="22652"/>
                  <a:pt x="26930" y="22691"/>
                </a:cubicBezTo>
                <a:lnTo>
                  <a:pt x="26930" y="22691"/>
                </a:lnTo>
                <a:cubicBezTo>
                  <a:pt x="26931" y="22651"/>
                  <a:pt x="26905" y="22590"/>
                  <a:pt x="26860" y="22487"/>
                </a:cubicBezTo>
                <a:cubicBezTo>
                  <a:pt x="26860" y="22482"/>
                  <a:pt x="26860" y="22476"/>
                  <a:pt x="26860" y="22471"/>
                </a:cubicBezTo>
                <a:cubicBezTo>
                  <a:pt x="26861" y="22466"/>
                  <a:pt x="26863" y="22462"/>
                  <a:pt x="26865" y="22457"/>
                </a:cubicBezTo>
                <a:close/>
                <a:moveTo>
                  <a:pt x="23572" y="22487"/>
                </a:moveTo>
                <a:cubicBezTo>
                  <a:pt x="23492" y="22535"/>
                  <a:pt x="23460" y="22630"/>
                  <a:pt x="23381" y="22694"/>
                </a:cubicBezTo>
                <a:cubicBezTo>
                  <a:pt x="23444" y="22630"/>
                  <a:pt x="23492" y="22535"/>
                  <a:pt x="23572" y="22487"/>
                </a:cubicBezTo>
                <a:close/>
                <a:moveTo>
                  <a:pt x="23861" y="21994"/>
                </a:moveTo>
                <a:cubicBezTo>
                  <a:pt x="23987" y="22120"/>
                  <a:pt x="23984" y="22127"/>
                  <a:pt x="23923" y="22295"/>
                </a:cubicBezTo>
                <a:cubicBezTo>
                  <a:pt x="23971" y="22391"/>
                  <a:pt x="24035" y="22487"/>
                  <a:pt x="24099" y="22583"/>
                </a:cubicBezTo>
                <a:cubicBezTo>
                  <a:pt x="24099" y="22567"/>
                  <a:pt x="24099" y="22535"/>
                  <a:pt x="24115" y="22519"/>
                </a:cubicBezTo>
                <a:lnTo>
                  <a:pt x="24115" y="22519"/>
                </a:lnTo>
                <a:cubicBezTo>
                  <a:pt x="24115" y="22535"/>
                  <a:pt x="24099" y="22567"/>
                  <a:pt x="24099" y="22583"/>
                </a:cubicBezTo>
                <a:cubicBezTo>
                  <a:pt x="24051" y="22615"/>
                  <a:pt x="23971" y="22646"/>
                  <a:pt x="23939" y="22710"/>
                </a:cubicBezTo>
                <a:cubicBezTo>
                  <a:pt x="23955" y="22646"/>
                  <a:pt x="24035" y="22615"/>
                  <a:pt x="24083" y="22583"/>
                </a:cubicBezTo>
                <a:cubicBezTo>
                  <a:pt x="24035" y="22487"/>
                  <a:pt x="23971" y="22391"/>
                  <a:pt x="23907" y="22279"/>
                </a:cubicBezTo>
                <a:cubicBezTo>
                  <a:pt x="23983" y="22127"/>
                  <a:pt x="23987" y="22120"/>
                  <a:pt x="23861" y="21994"/>
                </a:cubicBezTo>
                <a:close/>
                <a:moveTo>
                  <a:pt x="26140" y="22721"/>
                </a:moveTo>
                <a:cubicBezTo>
                  <a:pt x="26180" y="22721"/>
                  <a:pt x="26223" y="22728"/>
                  <a:pt x="26269" y="22742"/>
                </a:cubicBezTo>
                <a:cubicBezTo>
                  <a:pt x="26221" y="22728"/>
                  <a:pt x="26177" y="22721"/>
                  <a:pt x="26136" y="22721"/>
                </a:cubicBezTo>
                <a:lnTo>
                  <a:pt x="26136" y="22721"/>
                </a:lnTo>
                <a:cubicBezTo>
                  <a:pt x="26138" y="22721"/>
                  <a:pt x="26139" y="22721"/>
                  <a:pt x="26140" y="22721"/>
                </a:cubicBezTo>
                <a:close/>
                <a:moveTo>
                  <a:pt x="25679" y="22423"/>
                </a:moveTo>
                <a:lnTo>
                  <a:pt x="25679" y="22423"/>
                </a:lnTo>
                <a:cubicBezTo>
                  <a:pt x="25567" y="22535"/>
                  <a:pt x="25439" y="22646"/>
                  <a:pt x="25296" y="22758"/>
                </a:cubicBezTo>
                <a:cubicBezTo>
                  <a:pt x="25423" y="22646"/>
                  <a:pt x="25551" y="22535"/>
                  <a:pt x="25679" y="22423"/>
                </a:cubicBezTo>
                <a:close/>
                <a:moveTo>
                  <a:pt x="27290" y="22679"/>
                </a:moveTo>
                <a:cubicBezTo>
                  <a:pt x="27242" y="22727"/>
                  <a:pt x="27195" y="22758"/>
                  <a:pt x="27163" y="22790"/>
                </a:cubicBezTo>
                <a:lnTo>
                  <a:pt x="27163" y="22790"/>
                </a:lnTo>
                <a:cubicBezTo>
                  <a:pt x="27158" y="22790"/>
                  <a:pt x="27152" y="22790"/>
                  <a:pt x="27147" y="22790"/>
                </a:cubicBezTo>
                <a:cubicBezTo>
                  <a:pt x="27194" y="22758"/>
                  <a:pt x="27242" y="22727"/>
                  <a:pt x="27290" y="22679"/>
                </a:cubicBezTo>
                <a:close/>
                <a:moveTo>
                  <a:pt x="23969" y="22551"/>
                </a:moveTo>
                <a:cubicBezTo>
                  <a:pt x="23890" y="22583"/>
                  <a:pt x="23827" y="22615"/>
                  <a:pt x="23764" y="22646"/>
                </a:cubicBezTo>
                <a:cubicBezTo>
                  <a:pt x="23653" y="22694"/>
                  <a:pt x="23620" y="22773"/>
                  <a:pt x="23698" y="22868"/>
                </a:cubicBezTo>
                <a:lnTo>
                  <a:pt x="23698" y="22868"/>
                </a:lnTo>
                <a:cubicBezTo>
                  <a:pt x="23802" y="22850"/>
                  <a:pt x="23878" y="22802"/>
                  <a:pt x="23939" y="22710"/>
                </a:cubicBezTo>
                <a:lnTo>
                  <a:pt x="23939" y="22710"/>
                </a:lnTo>
                <a:cubicBezTo>
                  <a:pt x="23891" y="22806"/>
                  <a:pt x="23811" y="22854"/>
                  <a:pt x="23700" y="22870"/>
                </a:cubicBezTo>
                <a:cubicBezTo>
                  <a:pt x="23699" y="22869"/>
                  <a:pt x="23698" y="22868"/>
                  <a:pt x="23698" y="22868"/>
                </a:cubicBezTo>
                <a:lnTo>
                  <a:pt x="23698" y="22868"/>
                </a:lnTo>
                <a:cubicBezTo>
                  <a:pt x="23693" y="22868"/>
                  <a:pt x="23689" y="22869"/>
                  <a:pt x="23684" y="22870"/>
                </a:cubicBezTo>
                <a:cubicBezTo>
                  <a:pt x="23620" y="22774"/>
                  <a:pt x="23652" y="22694"/>
                  <a:pt x="23748" y="22646"/>
                </a:cubicBezTo>
                <a:cubicBezTo>
                  <a:pt x="23827" y="22615"/>
                  <a:pt x="23890" y="22583"/>
                  <a:pt x="23969" y="22551"/>
                </a:cubicBezTo>
                <a:close/>
                <a:moveTo>
                  <a:pt x="25296" y="22758"/>
                </a:moveTo>
                <a:lnTo>
                  <a:pt x="25296" y="22758"/>
                </a:lnTo>
                <a:cubicBezTo>
                  <a:pt x="25364" y="22813"/>
                  <a:pt x="25421" y="22844"/>
                  <a:pt x="25466" y="22882"/>
                </a:cubicBezTo>
                <a:lnTo>
                  <a:pt x="25466" y="22882"/>
                </a:lnTo>
                <a:cubicBezTo>
                  <a:pt x="25420" y="22851"/>
                  <a:pt x="25372" y="22820"/>
                  <a:pt x="25296" y="22758"/>
                </a:cubicBezTo>
                <a:close/>
                <a:moveTo>
                  <a:pt x="25466" y="22882"/>
                </a:moveTo>
                <a:cubicBezTo>
                  <a:pt x="25468" y="22883"/>
                  <a:pt x="25469" y="22885"/>
                  <a:pt x="25471" y="22886"/>
                </a:cubicBezTo>
                <a:cubicBezTo>
                  <a:pt x="25471" y="22886"/>
                  <a:pt x="25471" y="22886"/>
                  <a:pt x="25471" y="22887"/>
                </a:cubicBezTo>
                <a:lnTo>
                  <a:pt x="25471" y="22887"/>
                </a:lnTo>
                <a:cubicBezTo>
                  <a:pt x="25469" y="22885"/>
                  <a:pt x="25468" y="22884"/>
                  <a:pt x="25466" y="22882"/>
                </a:cubicBezTo>
                <a:close/>
                <a:moveTo>
                  <a:pt x="11363" y="22790"/>
                </a:moveTo>
                <a:cubicBezTo>
                  <a:pt x="11363" y="22822"/>
                  <a:pt x="11363" y="22854"/>
                  <a:pt x="11395" y="22902"/>
                </a:cubicBezTo>
                <a:cubicBezTo>
                  <a:pt x="11363" y="22854"/>
                  <a:pt x="11347" y="22806"/>
                  <a:pt x="11363" y="22790"/>
                </a:cubicBezTo>
                <a:close/>
                <a:moveTo>
                  <a:pt x="23524" y="22854"/>
                </a:moveTo>
                <a:cubicBezTo>
                  <a:pt x="23556" y="22870"/>
                  <a:pt x="23588" y="22902"/>
                  <a:pt x="23620" y="22918"/>
                </a:cubicBezTo>
                <a:cubicBezTo>
                  <a:pt x="23636" y="22902"/>
                  <a:pt x="23668" y="22886"/>
                  <a:pt x="23700" y="22870"/>
                </a:cubicBezTo>
                <a:lnTo>
                  <a:pt x="23700" y="22870"/>
                </a:lnTo>
                <a:cubicBezTo>
                  <a:pt x="23668" y="22886"/>
                  <a:pt x="23652" y="22902"/>
                  <a:pt x="23620" y="22934"/>
                </a:cubicBezTo>
                <a:cubicBezTo>
                  <a:pt x="23588" y="22902"/>
                  <a:pt x="23556" y="22886"/>
                  <a:pt x="23524" y="22854"/>
                </a:cubicBezTo>
                <a:close/>
                <a:moveTo>
                  <a:pt x="23620" y="22934"/>
                </a:moveTo>
                <a:lnTo>
                  <a:pt x="23620" y="22934"/>
                </a:lnTo>
                <a:cubicBezTo>
                  <a:pt x="23588" y="22950"/>
                  <a:pt x="23572" y="22966"/>
                  <a:pt x="23540" y="22982"/>
                </a:cubicBezTo>
                <a:cubicBezTo>
                  <a:pt x="23556" y="22966"/>
                  <a:pt x="23588" y="22950"/>
                  <a:pt x="23620" y="22934"/>
                </a:cubicBezTo>
                <a:close/>
                <a:moveTo>
                  <a:pt x="22966" y="22519"/>
                </a:moveTo>
                <a:cubicBezTo>
                  <a:pt x="23061" y="22583"/>
                  <a:pt x="23157" y="22630"/>
                  <a:pt x="23221" y="22694"/>
                </a:cubicBezTo>
                <a:cubicBezTo>
                  <a:pt x="23245" y="22725"/>
                  <a:pt x="23270" y="22737"/>
                  <a:pt x="23292" y="22738"/>
                </a:cubicBezTo>
                <a:lnTo>
                  <a:pt x="23292" y="22738"/>
                </a:lnTo>
                <a:cubicBezTo>
                  <a:pt x="23326" y="22736"/>
                  <a:pt x="23353" y="22713"/>
                  <a:pt x="23381" y="22694"/>
                </a:cubicBezTo>
                <a:lnTo>
                  <a:pt x="23381" y="22694"/>
                </a:lnTo>
                <a:cubicBezTo>
                  <a:pt x="23362" y="22713"/>
                  <a:pt x="23331" y="22738"/>
                  <a:pt x="23296" y="22738"/>
                </a:cubicBezTo>
                <a:cubicBezTo>
                  <a:pt x="23295" y="22738"/>
                  <a:pt x="23294" y="22738"/>
                  <a:pt x="23292" y="22738"/>
                </a:cubicBezTo>
                <a:lnTo>
                  <a:pt x="23292" y="22738"/>
                </a:lnTo>
                <a:cubicBezTo>
                  <a:pt x="23291" y="22738"/>
                  <a:pt x="23290" y="22738"/>
                  <a:pt x="23288" y="22738"/>
                </a:cubicBezTo>
                <a:cubicBezTo>
                  <a:pt x="23264" y="22738"/>
                  <a:pt x="23237" y="22727"/>
                  <a:pt x="23205" y="22694"/>
                </a:cubicBezTo>
                <a:cubicBezTo>
                  <a:pt x="23143" y="22633"/>
                  <a:pt x="23052" y="22586"/>
                  <a:pt x="22960" y="22526"/>
                </a:cubicBezTo>
                <a:lnTo>
                  <a:pt x="22960" y="22526"/>
                </a:lnTo>
                <a:cubicBezTo>
                  <a:pt x="22800" y="22728"/>
                  <a:pt x="22534" y="22793"/>
                  <a:pt x="22455" y="23061"/>
                </a:cubicBezTo>
                <a:cubicBezTo>
                  <a:pt x="22535" y="22790"/>
                  <a:pt x="22806" y="22726"/>
                  <a:pt x="22950" y="22519"/>
                </a:cubicBezTo>
                <a:cubicBezTo>
                  <a:pt x="22953" y="22521"/>
                  <a:pt x="22957" y="22523"/>
                  <a:pt x="22960" y="22526"/>
                </a:cubicBezTo>
                <a:lnTo>
                  <a:pt x="22960" y="22526"/>
                </a:lnTo>
                <a:cubicBezTo>
                  <a:pt x="22962" y="22523"/>
                  <a:pt x="22964" y="22521"/>
                  <a:pt x="22966" y="22519"/>
                </a:cubicBezTo>
                <a:close/>
                <a:moveTo>
                  <a:pt x="23540" y="22982"/>
                </a:moveTo>
                <a:cubicBezTo>
                  <a:pt x="23572" y="23013"/>
                  <a:pt x="23604" y="23029"/>
                  <a:pt x="23668" y="23093"/>
                </a:cubicBezTo>
                <a:cubicBezTo>
                  <a:pt x="23588" y="23029"/>
                  <a:pt x="23572" y="23013"/>
                  <a:pt x="23540" y="22982"/>
                </a:cubicBezTo>
                <a:close/>
                <a:moveTo>
                  <a:pt x="25998" y="23069"/>
                </a:moveTo>
                <a:cubicBezTo>
                  <a:pt x="25994" y="23081"/>
                  <a:pt x="25990" y="23093"/>
                  <a:pt x="25982" y="23109"/>
                </a:cubicBezTo>
                <a:cubicBezTo>
                  <a:pt x="25982" y="23110"/>
                  <a:pt x="25983" y="23111"/>
                  <a:pt x="25984" y="23112"/>
                </a:cubicBezTo>
                <a:lnTo>
                  <a:pt x="25984" y="23112"/>
                </a:lnTo>
                <a:cubicBezTo>
                  <a:pt x="25988" y="23105"/>
                  <a:pt x="25993" y="23098"/>
                  <a:pt x="25998" y="23093"/>
                </a:cubicBezTo>
                <a:cubicBezTo>
                  <a:pt x="25998" y="23084"/>
                  <a:pt x="25998" y="23077"/>
                  <a:pt x="25998" y="23069"/>
                </a:cubicBezTo>
                <a:close/>
                <a:moveTo>
                  <a:pt x="23364" y="23078"/>
                </a:moveTo>
                <a:lnTo>
                  <a:pt x="23364" y="23078"/>
                </a:lnTo>
                <a:cubicBezTo>
                  <a:pt x="23357" y="23085"/>
                  <a:pt x="23353" y="23097"/>
                  <a:pt x="23353" y="23112"/>
                </a:cubicBezTo>
                <a:lnTo>
                  <a:pt x="23353" y="23112"/>
                </a:lnTo>
                <a:cubicBezTo>
                  <a:pt x="23352" y="23098"/>
                  <a:pt x="23356" y="23086"/>
                  <a:pt x="23364" y="23078"/>
                </a:cubicBezTo>
                <a:close/>
                <a:moveTo>
                  <a:pt x="23061" y="23093"/>
                </a:moveTo>
                <a:cubicBezTo>
                  <a:pt x="23045" y="23093"/>
                  <a:pt x="23045" y="23109"/>
                  <a:pt x="23045" y="23109"/>
                </a:cubicBezTo>
                <a:cubicBezTo>
                  <a:pt x="23045" y="23109"/>
                  <a:pt x="23045" y="23125"/>
                  <a:pt x="23045" y="23125"/>
                </a:cubicBezTo>
                <a:cubicBezTo>
                  <a:pt x="23029" y="23125"/>
                  <a:pt x="23045" y="23109"/>
                  <a:pt x="23029" y="23109"/>
                </a:cubicBezTo>
                <a:cubicBezTo>
                  <a:pt x="23045" y="23109"/>
                  <a:pt x="23045" y="23093"/>
                  <a:pt x="23061" y="23093"/>
                </a:cubicBezTo>
                <a:close/>
                <a:moveTo>
                  <a:pt x="25981" y="23115"/>
                </a:moveTo>
                <a:lnTo>
                  <a:pt x="25981" y="23115"/>
                </a:lnTo>
                <a:cubicBezTo>
                  <a:pt x="25979" y="23125"/>
                  <a:pt x="25974" y="23139"/>
                  <a:pt x="25967" y="23151"/>
                </a:cubicBezTo>
                <a:lnTo>
                  <a:pt x="25967" y="23151"/>
                </a:lnTo>
                <a:cubicBezTo>
                  <a:pt x="25968" y="23141"/>
                  <a:pt x="25974" y="23128"/>
                  <a:pt x="25981" y="23115"/>
                </a:cubicBezTo>
                <a:close/>
                <a:moveTo>
                  <a:pt x="23668" y="23093"/>
                </a:moveTo>
                <a:lnTo>
                  <a:pt x="23668" y="23093"/>
                </a:lnTo>
                <a:cubicBezTo>
                  <a:pt x="23540" y="23125"/>
                  <a:pt x="23460" y="23141"/>
                  <a:pt x="23365" y="23173"/>
                </a:cubicBezTo>
                <a:cubicBezTo>
                  <a:pt x="23356" y="23149"/>
                  <a:pt x="23352" y="23128"/>
                  <a:pt x="23353" y="23112"/>
                </a:cubicBezTo>
                <a:lnTo>
                  <a:pt x="23353" y="23112"/>
                </a:lnTo>
                <a:cubicBezTo>
                  <a:pt x="23353" y="23126"/>
                  <a:pt x="23357" y="23142"/>
                  <a:pt x="23365" y="23157"/>
                </a:cubicBezTo>
                <a:cubicBezTo>
                  <a:pt x="23444" y="23141"/>
                  <a:pt x="23540" y="23125"/>
                  <a:pt x="23668" y="23093"/>
                </a:cubicBezTo>
                <a:close/>
                <a:moveTo>
                  <a:pt x="23875" y="23093"/>
                </a:moveTo>
                <a:cubicBezTo>
                  <a:pt x="23875" y="23103"/>
                  <a:pt x="23875" y="23118"/>
                  <a:pt x="23875" y="23125"/>
                </a:cubicBezTo>
                <a:cubicBezTo>
                  <a:pt x="23875" y="23125"/>
                  <a:pt x="23875" y="23125"/>
                  <a:pt x="23891" y="23109"/>
                </a:cubicBezTo>
                <a:cubicBezTo>
                  <a:pt x="23971" y="23141"/>
                  <a:pt x="24067" y="23173"/>
                  <a:pt x="24115" y="23189"/>
                </a:cubicBezTo>
                <a:cubicBezTo>
                  <a:pt x="24067" y="23173"/>
                  <a:pt x="23971" y="23141"/>
                  <a:pt x="23875" y="23125"/>
                </a:cubicBezTo>
                <a:cubicBezTo>
                  <a:pt x="23859" y="23141"/>
                  <a:pt x="23859" y="23141"/>
                  <a:pt x="23859" y="23157"/>
                </a:cubicBezTo>
                <a:cubicBezTo>
                  <a:pt x="23859" y="23141"/>
                  <a:pt x="23859" y="23141"/>
                  <a:pt x="23859" y="23125"/>
                </a:cubicBezTo>
                <a:cubicBezTo>
                  <a:pt x="23859" y="23125"/>
                  <a:pt x="23875" y="23109"/>
                  <a:pt x="23875" y="23093"/>
                </a:cubicBezTo>
                <a:close/>
                <a:moveTo>
                  <a:pt x="24402" y="22966"/>
                </a:moveTo>
                <a:lnTo>
                  <a:pt x="24402" y="22966"/>
                </a:lnTo>
                <a:cubicBezTo>
                  <a:pt x="24306" y="23045"/>
                  <a:pt x="24226" y="23109"/>
                  <a:pt x="24115" y="23189"/>
                </a:cubicBezTo>
                <a:cubicBezTo>
                  <a:pt x="24226" y="23109"/>
                  <a:pt x="24290" y="23045"/>
                  <a:pt x="24402" y="22966"/>
                </a:cubicBezTo>
                <a:close/>
                <a:moveTo>
                  <a:pt x="25870" y="22583"/>
                </a:moveTo>
                <a:cubicBezTo>
                  <a:pt x="25711" y="22822"/>
                  <a:pt x="25535" y="23045"/>
                  <a:pt x="25359" y="23285"/>
                </a:cubicBezTo>
                <a:cubicBezTo>
                  <a:pt x="25535" y="23045"/>
                  <a:pt x="25695" y="22806"/>
                  <a:pt x="25870" y="22583"/>
                </a:cubicBezTo>
                <a:close/>
                <a:moveTo>
                  <a:pt x="25471" y="22887"/>
                </a:moveTo>
                <a:cubicBezTo>
                  <a:pt x="25477" y="22892"/>
                  <a:pt x="25482" y="22897"/>
                  <a:pt x="25487" y="22902"/>
                </a:cubicBezTo>
                <a:cubicBezTo>
                  <a:pt x="25471" y="23061"/>
                  <a:pt x="25248" y="23109"/>
                  <a:pt x="25296" y="23301"/>
                </a:cubicBezTo>
                <a:cubicBezTo>
                  <a:pt x="25232" y="23110"/>
                  <a:pt x="25454" y="23062"/>
                  <a:pt x="25471" y="22887"/>
                </a:cubicBezTo>
                <a:close/>
                <a:moveTo>
                  <a:pt x="25359" y="23285"/>
                </a:moveTo>
                <a:cubicBezTo>
                  <a:pt x="25359" y="23301"/>
                  <a:pt x="25328" y="23301"/>
                  <a:pt x="25296" y="23301"/>
                </a:cubicBezTo>
                <a:cubicBezTo>
                  <a:pt x="25312" y="23293"/>
                  <a:pt x="25324" y="23293"/>
                  <a:pt x="25334" y="23293"/>
                </a:cubicBezTo>
                <a:cubicBezTo>
                  <a:pt x="25344" y="23293"/>
                  <a:pt x="25351" y="23293"/>
                  <a:pt x="25359" y="23285"/>
                </a:cubicBezTo>
                <a:close/>
                <a:moveTo>
                  <a:pt x="25967" y="23151"/>
                </a:moveTo>
                <a:cubicBezTo>
                  <a:pt x="25966" y="23153"/>
                  <a:pt x="25966" y="23155"/>
                  <a:pt x="25966" y="23157"/>
                </a:cubicBezTo>
                <a:cubicBezTo>
                  <a:pt x="25961" y="23213"/>
                  <a:pt x="25949" y="23263"/>
                  <a:pt x="25929" y="23308"/>
                </a:cubicBezTo>
                <a:lnTo>
                  <a:pt x="25929" y="23308"/>
                </a:lnTo>
                <a:cubicBezTo>
                  <a:pt x="25943" y="23267"/>
                  <a:pt x="25950" y="23222"/>
                  <a:pt x="25950" y="23173"/>
                </a:cubicBezTo>
                <a:cubicBezTo>
                  <a:pt x="25956" y="23167"/>
                  <a:pt x="25962" y="23159"/>
                  <a:pt x="25967" y="23151"/>
                </a:cubicBezTo>
                <a:close/>
                <a:moveTo>
                  <a:pt x="26930" y="22691"/>
                </a:moveTo>
                <a:cubicBezTo>
                  <a:pt x="26927" y="22750"/>
                  <a:pt x="26862" y="22761"/>
                  <a:pt x="26700" y="22790"/>
                </a:cubicBezTo>
                <a:cubicBezTo>
                  <a:pt x="26604" y="22790"/>
                  <a:pt x="26509" y="22870"/>
                  <a:pt x="26445" y="22950"/>
                </a:cubicBezTo>
                <a:cubicBezTo>
                  <a:pt x="26349" y="23045"/>
                  <a:pt x="26285" y="23173"/>
                  <a:pt x="26205" y="23285"/>
                </a:cubicBezTo>
                <a:cubicBezTo>
                  <a:pt x="26189" y="23301"/>
                  <a:pt x="26157" y="23317"/>
                  <a:pt x="26126" y="23333"/>
                </a:cubicBezTo>
                <a:cubicBezTo>
                  <a:pt x="26078" y="23254"/>
                  <a:pt x="26031" y="23175"/>
                  <a:pt x="25984" y="23112"/>
                </a:cubicBezTo>
                <a:lnTo>
                  <a:pt x="25984" y="23112"/>
                </a:lnTo>
                <a:cubicBezTo>
                  <a:pt x="25983" y="23113"/>
                  <a:pt x="25982" y="23114"/>
                  <a:pt x="25981" y="23115"/>
                </a:cubicBezTo>
                <a:lnTo>
                  <a:pt x="25981" y="23115"/>
                </a:lnTo>
                <a:cubicBezTo>
                  <a:pt x="25982" y="23113"/>
                  <a:pt x="25982" y="23111"/>
                  <a:pt x="25982" y="23109"/>
                </a:cubicBezTo>
                <a:cubicBezTo>
                  <a:pt x="25982" y="23077"/>
                  <a:pt x="25998" y="23045"/>
                  <a:pt x="25998" y="23029"/>
                </a:cubicBezTo>
                <a:cubicBezTo>
                  <a:pt x="25998" y="23025"/>
                  <a:pt x="25998" y="23019"/>
                  <a:pt x="25998" y="23013"/>
                </a:cubicBezTo>
                <a:lnTo>
                  <a:pt x="26014" y="23013"/>
                </a:lnTo>
                <a:cubicBezTo>
                  <a:pt x="26014" y="23019"/>
                  <a:pt x="26013" y="23025"/>
                  <a:pt x="26012" y="23029"/>
                </a:cubicBezTo>
                <a:lnTo>
                  <a:pt x="26014" y="23029"/>
                </a:lnTo>
                <a:cubicBezTo>
                  <a:pt x="26013" y="23031"/>
                  <a:pt x="26012" y="23033"/>
                  <a:pt x="26011" y="23034"/>
                </a:cubicBezTo>
                <a:lnTo>
                  <a:pt x="26011" y="23034"/>
                </a:lnTo>
                <a:cubicBezTo>
                  <a:pt x="26012" y="23033"/>
                  <a:pt x="26012" y="23031"/>
                  <a:pt x="26012" y="23029"/>
                </a:cubicBezTo>
                <a:lnTo>
                  <a:pt x="25998" y="23029"/>
                </a:lnTo>
                <a:cubicBezTo>
                  <a:pt x="25998" y="23044"/>
                  <a:pt x="25998" y="23056"/>
                  <a:pt x="25998" y="23069"/>
                </a:cubicBezTo>
                <a:lnTo>
                  <a:pt x="25998" y="23069"/>
                </a:lnTo>
                <a:cubicBezTo>
                  <a:pt x="26001" y="23059"/>
                  <a:pt x="26005" y="23048"/>
                  <a:pt x="26011" y="23034"/>
                </a:cubicBezTo>
                <a:lnTo>
                  <a:pt x="26011" y="23034"/>
                </a:lnTo>
                <a:cubicBezTo>
                  <a:pt x="26007" y="23054"/>
                  <a:pt x="25998" y="23069"/>
                  <a:pt x="25998" y="23093"/>
                </a:cubicBezTo>
                <a:cubicBezTo>
                  <a:pt x="26046" y="23157"/>
                  <a:pt x="26078" y="23237"/>
                  <a:pt x="26141" y="23317"/>
                </a:cubicBezTo>
                <a:cubicBezTo>
                  <a:pt x="26157" y="23301"/>
                  <a:pt x="26189" y="23301"/>
                  <a:pt x="26205" y="23269"/>
                </a:cubicBezTo>
                <a:cubicBezTo>
                  <a:pt x="26285" y="23157"/>
                  <a:pt x="26349" y="23029"/>
                  <a:pt x="26445" y="22934"/>
                </a:cubicBezTo>
                <a:cubicBezTo>
                  <a:pt x="26509" y="22854"/>
                  <a:pt x="26604" y="22790"/>
                  <a:pt x="26700" y="22774"/>
                </a:cubicBezTo>
                <a:cubicBezTo>
                  <a:pt x="26846" y="22748"/>
                  <a:pt x="26914" y="22736"/>
                  <a:pt x="26930" y="22691"/>
                </a:cubicBezTo>
                <a:close/>
                <a:moveTo>
                  <a:pt x="23362" y="23174"/>
                </a:moveTo>
                <a:lnTo>
                  <a:pt x="23362" y="23174"/>
                </a:lnTo>
                <a:cubicBezTo>
                  <a:pt x="23235" y="23238"/>
                  <a:pt x="23108" y="23317"/>
                  <a:pt x="22982" y="23381"/>
                </a:cubicBezTo>
                <a:cubicBezTo>
                  <a:pt x="22976" y="23381"/>
                  <a:pt x="22970" y="23381"/>
                  <a:pt x="22964" y="23381"/>
                </a:cubicBezTo>
                <a:lnTo>
                  <a:pt x="22964" y="23381"/>
                </a:lnTo>
                <a:cubicBezTo>
                  <a:pt x="22934" y="23396"/>
                  <a:pt x="22904" y="23397"/>
                  <a:pt x="22874" y="23410"/>
                </a:cubicBezTo>
                <a:lnTo>
                  <a:pt x="22874" y="23410"/>
                </a:lnTo>
                <a:cubicBezTo>
                  <a:pt x="22876" y="23418"/>
                  <a:pt x="22878" y="23426"/>
                  <a:pt x="22880" y="23435"/>
                </a:cubicBezTo>
                <a:lnTo>
                  <a:pt x="22880" y="23435"/>
                </a:lnTo>
                <a:cubicBezTo>
                  <a:pt x="22876" y="23426"/>
                  <a:pt x="22873" y="23419"/>
                  <a:pt x="22870" y="23412"/>
                </a:cubicBezTo>
                <a:cubicBezTo>
                  <a:pt x="22871" y="23412"/>
                  <a:pt x="22873" y="23411"/>
                  <a:pt x="22874" y="23410"/>
                </a:cubicBezTo>
                <a:lnTo>
                  <a:pt x="22874" y="23410"/>
                </a:lnTo>
                <a:cubicBezTo>
                  <a:pt x="22873" y="23406"/>
                  <a:pt x="22871" y="23401"/>
                  <a:pt x="22870" y="23397"/>
                </a:cubicBezTo>
                <a:cubicBezTo>
                  <a:pt x="22898" y="23397"/>
                  <a:pt x="22926" y="23384"/>
                  <a:pt x="22964" y="23381"/>
                </a:cubicBezTo>
                <a:lnTo>
                  <a:pt x="22964" y="23381"/>
                </a:lnTo>
                <a:cubicBezTo>
                  <a:pt x="22965" y="23381"/>
                  <a:pt x="22965" y="23381"/>
                  <a:pt x="22966" y="23381"/>
                </a:cubicBezTo>
                <a:cubicBezTo>
                  <a:pt x="23108" y="23317"/>
                  <a:pt x="23235" y="23238"/>
                  <a:pt x="23362" y="23174"/>
                </a:cubicBezTo>
                <a:close/>
                <a:moveTo>
                  <a:pt x="11352" y="22630"/>
                </a:moveTo>
                <a:cubicBezTo>
                  <a:pt x="11273" y="22630"/>
                  <a:pt x="11177" y="22652"/>
                  <a:pt x="11060" y="22694"/>
                </a:cubicBezTo>
                <a:cubicBezTo>
                  <a:pt x="11012" y="22790"/>
                  <a:pt x="11028" y="22966"/>
                  <a:pt x="11060" y="23125"/>
                </a:cubicBezTo>
                <a:cubicBezTo>
                  <a:pt x="11060" y="23125"/>
                  <a:pt x="11060" y="23141"/>
                  <a:pt x="11060" y="23141"/>
                </a:cubicBezTo>
                <a:lnTo>
                  <a:pt x="11076" y="23157"/>
                </a:lnTo>
                <a:cubicBezTo>
                  <a:pt x="11108" y="23301"/>
                  <a:pt x="11188" y="23444"/>
                  <a:pt x="11267" y="23492"/>
                </a:cubicBezTo>
                <a:cubicBezTo>
                  <a:pt x="11267" y="23492"/>
                  <a:pt x="11267" y="23508"/>
                  <a:pt x="11267" y="23508"/>
                </a:cubicBezTo>
                <a:cubicBezTo>
                  <a:pt x="11395" y="23476"/>
                  <a:pt x="11491" y="23428"/>
                  <a:pt x="11555" y="23365"/>
                </a:cubicBezTo>
                <a:lnTo>
                  <a:pt x="11555" y="23365"/>
                </a:lnTo>
                <a:cubicBezTo>
                  <a:pt x="11500" y="23376"/>
                  <a:pt x="11437" y="23394"/>
                  <a:pt x="11372" y="23394"/>
                </a:cubicBezTo>
                <a:cubicBezTo>
                  <a:pt x="11343" y="23394"/>
                  <a:pt x="11314" y="23391"/>
                  <a:pt x="11285" y="23381"/>
                </a:cubicBezTo>
                <a:lnTo>
                  <a:pt x="11285" y="23381"/>
                </a:lnTo>
                <a:cubicBezTo>
                  <a:pt x="11312" y="23390"/>
                  <a:pt x="11340" y="23394"/>
                  <a:pt x="11367" y="23394"/>
                </a:cubicBezTo>
                <a:cubicBezTo>
                  <a:pt x="11434" y="23394"/>
                  <a:pt x="11498" y="23371"/>
                  <a:pt x="11555" y="23349"/>
                </a:cubicBezTo>
                <a:cubicBezTo>
                  <a:pt x="11603" y="23301"/>
                  <a:pt x="11651" y="23253"/>
                  <a:pt x="11666" y="23189"/>
                </a:cubicBezTo>
                <a:cubicBezTo>
                  <a:pt x="11714" y="23077"/>
                  <a:pt x="11714" y="22966"/>
                  <a:pt x="11698" y="22870"/>
                </a:cubicBezTo>
                <a:cubicBezTo>
                  <a:pt x="11666" y="22758"/>
                  <a:pt x="11587" y="22678"/>
                  <a:pt x="11459" y="22646"/>
                </a:cubicBezTo>
                <a:cubicBezTo>
                  <a:pt x="11427" y="22636"/>
                  <a:pt x="11392" y="22630"/>
                  <a:pt x="11352" y="22630"/>
                </a:cubicBezTo>
                <a:close/>
                <a:moveTo>
                  <a:pt x="10062" y="23490"/>
                </a:moveTo>
                <a:lnTo>
                  <a:pt x="10062" y="23490"/>
                </a:lnTo>
                <a:cubicBezTo>
                  <a:pt x="10065" y="23491"/>
                  <a:pt x="10068" y="23492"/>
                  <a:pt x="10071" y="23492"/>
                </a:cubicBezTo>
                <a:cubicBezTo>
                  <a:pt x="10056" y="23511"/>
                  <a:pt x="10042" y="23531"/>
                  <a:pt x="10029" y="23552"/>
                </a:cubicBezTo>
                <a:lnTo>
                  <a:pt x="10029" y="23552"/>
                </a:lnTo>
                <a:cubicBezTo>
                  <a:pt x="10039" y="23532"/>
                  <a:pt x="10050" y="23511"/>
                  <a:pt x="10062" y="23490"/>
                </a:cubicBezTo>
                <a:close/>
                <a:moveTo>
                  <a:pt x="22982" y="23381"/>
                </a:moveTo>
                <a:lnTo>
                  <a:pt x="22982" y="23381"/>
                </a:lnTo>
                <a:cubicBezTo>
                  <a:pt x="22966" y="23428"/>
                  <a:pt x="22950" y="23492"/>
                  <a:pt x="22934" y="23588"/>
                </a:cubicBezTo>
                <a:cubicBezTo>
                  <a:pt x="22931" y="23579"/>
                  <a:pt x="22928" y="23570"/>
                  <a:pt x="22925" y="23562"/>
                </a:cubicBezTo>
                <a:lnTo>
                  <a:pt x="22925" y="23562"/>
                </a:lnTo>
                <a:cubicBezTo>
                  <a:pt x="22952" y="23469"/>
                  <a:pt x="22967" y="23425"/>
                  <a:pt x="22982" y="23381"/>
                </a:cubicBezTo>
                <a:close/>
                <a:moveTo>
                  <a:pt x="25929" y="23308"/>
                </a:moveTo>
                <a:lnTo>
                  <a:pt x="25929" y="23308"/>
                </a:lnTo>
                <a:cubicBezTo>
                  <a:pt x="25889" y="23427"/>
                  <a:pt x="25797" y="23513"/>
                  <a:pt x="25679" y="23572"/>
                </a:cubicBezTo>
                <a:cubicBezTo>
                  <a:pt x="25633" y="23603"/>
                  <a:pt x="25602" y="23633"/>
                  <a:pt x="25557" y="23664"/>
                </a:cubicBezTo>
                <a:lnTo>
                  <a:pt x="25557" y="23664"/>
                </a:lnTo>
                <a:cubicBezTo>
                  <a:pt x="25555" y="23660"/>
                  <a:pt x="25553" y="23656"/>
                  <a:pt x="25551" y="23652"/>
                </a:cubicBezTo>
                <a:cubicBezTo>
                  <a:pt x="25615" y="23620"/>
                  <a:pt x="25647" y="23588"/>
                  <a:pt x="25679" y="23556"/>
                </a:cubicBezTo>
                <a:cubicBezTo>
                  <a:pt x="25792" y="23499"/>
                  <a:pt x="25881" y="23419"/>
                  <a:pt x="25929" y="23308"/>
                </a:cubicBezTo>
                <a:close/>
                <a:moveTo>
                  <a:pt x="24546" y="23412"/>
                </a:moveTo>
                <a:lnTo>
                  <a:pt x="24577" y="23444"/>
                </a:lnTo>
                <a:cubicBezTo>
                  <a:pt x="24482" y="23524"/>
                  <a:pt x="24402" y="23604"/>
                  <a:pt x="24306" y="23684"/>
                </a:cubicBezTo>
                <a:cubicBezTo>
                  <a:pt x="24358" y="23741"/>
                  <a:pt x="24408" y="23761"/>
                  <a:pt x="24457" y="23762"/>
                </a:cubicBezTo>
                <a:lnTo>
                  <a:pt x="24457" y="23762"/>
                </a:lnTo>
                <a:cubicBezTo>
                  <a:pt x="24456" y="23762"/>
                  <a:pt x="24454" y="23762"/>
                  <a:pt x="24453" y="23762"/>
                </a:cubicBezTo>
                <a:cubicBezTo>
                  <a:pt x="24402" y="23762"/>
                  <a:pt x="24349" y="23742"/>
                  <a:pt x="24290" y="23684"/>
                </a:cubicBezTo>
                <a:cubicBezTo>
                  <a:pt x="24386" y="23588"/>
                  <a:pt x="24482" y="23524"/>
                  <a:pt x="24562" y="23444"/>
                </a:cubicBezTo>
                <a:lnTo>
                  <a:pt x="24546" y="23412"/>
                </a:lnTo>
                <a:close/>
                <a:moveTo>
                  <a:pt x="10246" y="23700"/>
                </a:moveTo>
                <a:cubicBezTo>
                  <a:pt x="10230" y="23724"/>
                  <a:pt x="10214" y="23744"/>
                  <a:pt x="10198" y="23764"/>
                </a:cubicBezTo>
                <a:lnTo>
                  <a:pt x="10198" y="23764"/>
                </a:lnTo>
                <a:lnTo>
                  <a:pt x="10246" y="23700"/>
                </a:lnTo>
                <a:close/>
                <a:moveTo>
                  <a:pt x="10007" y="23795"/>
                </a:moveTo>
                <a:lnTo>
                  <a:pt x="10032" y="23833"/>
                </a:lnTo>
                <a:lnTo>
                  <a:pt x="10032" y="23833"/>
                </a:lnTo>
                <a:cubicBezTo>
                  <a:pt x="10022" y="23821"/>
                  <a:pt x="10013" y="23808"/>
                  <a:pt x="10007" y="23795"/>
                </a:cubicBezTo>
                <a:close/>
                <a:moveTo>
                  <a:pt x="25557" y="23664"/>
                </a:moveTo>
                <a:cubicBezTo>
                  <a:pt x="25585" y="23724"/>
                  <a:pt x="25600" y="23784"/>
                  <a:pt x="25615" y="23843"/>
                </a:cubicBezTo>
                <a:cubicBezTo>
                  <a:pt x="25613" y="23844"/>
                  <a:pt x="25611" y="23845"/>
                  <a:pt x="25610" y="23846"/>
                </a:cubicBezTo>
                <a:lnTo>
                  <a:pt x="25610" y="23846"/>
                </a:lnTo>
                <a:cubicBezTo>
                  <a:pt x="25581" y="23774"/>
                  <a:pt x="25566" y="23728"/>
                  <a:pt x="25551" y="23668"/>
                </a:cubicBezTo>
                <a:cubicBezTo>
                  <a:pt x="25553" y="23667"/>
                  <a:pt x="25555" y="23665"/>
                  <a:pt x="25557" y="23664"/>
                </a:cubicBezTo>
                <a:close/>
                <a:moveTo>
                  <a:pt x="10725" y="23744"/>
                </a:moveTo>
                <a:cubicBezTo>
                  <a:pt x="10725" y="23784"/>
                  <a:pt x="10726" y="23826"/>
                  <a:pt x="10738" y="23879"/>
                </a:cubicBezTo>
                <a:lnTo>
                  <a:pt x="10738" y="23879"/>
                </a:lnTo>
                <a:cubicBezTo>
                  <a:pt x="10738" y="23879"/>
                  <a:pt x="10738" y="23879"/>
                  <a:pt x="10738" y="23879"/>
                </a:cubicBezTo>
                <a:lnTo>
                  <a:pt x="10738" y="23879"/>
                </a:lnTo>
                <a:cubicBezTo>
                  <a:pt x="10725" y="23821"/>
                  <a:pt x="10725" y="23777"/>
                  <a:pt x="10725" y="23748"/>
                </a:cubicBezTo>
                <a:cubicBezTo>
                  <a:pt x="10725" y="23746"/>
                  <a:pt x="10725" y="23745"/>
                  <a:pt x="10725" y="23744"/>
                </a:cubicBezTo>
                <a:close/>
                <a:moveTo>
                  <a:pt x="24753" y="23684"/>
                </a:moveTo>
                <a:lnTo>
                  <a:pt x="24753" y="23684"/>
                </a:lnTo>
                <a:cubicBezTo>
                  <a:pt x="24782" y="23755"/>
                  <a:pt x="24797" y="23814"/>
                  <a:pt x="24812" y="23894"/>
                </a:cubicBezTo>
                <a:lnTo>
                  <a:pt x="24812" y="23894"/>
                </a:lnTo>
                <a:cubicBezTo>
                  <a:pt x="24783" y="23819"/>
                  <a:pt x="24768" y="23744"/>
                  <a:pt x="24753" y="23684"/>
                </a:cubicBezTo>
                <a:close/>
                <a:moveTo>
                  <a:pt x="23878" y="23734"/>
                </a:moveTo>
                <a:lnTo>
                  <a:pt x="23878" y="23734"/>
                </a:lnTo>
                <a:cubicBezTo>
                  <a:pt x="23732" y="23809"/>
                  <a:pt x="23572" y="23859"/>
                  <a:pt x="23460" y="23971"/>
                </a:cubicBezTo>
                <a:cubicBezTo>
                  <a:pt x="23569" y="23862"/>
                  <a:pt x="23725" y="23799"/>
                  <a:pt x="23878" y="23734"/>
                </a:cubicBezTo>
                <a:close/>
                <a:moveTo>
                  <a:pt x="23955" y="23700"/>
                </a:moveTo>
                <a:cubicBezTo>
                  <a:pt x="23986" y="23838"/>
                  <a:pt x="24032" y="23947"/>
                  <a:pt x="24178" y="23998"/>
                </a:cubicBezTo>
                <a:lnTo>
                  <a:pt x="24178" y="23998"/>
                </a:lnTo>
                <a:cubicBezTo>
                  <a:pt x="24178" y="24000"/>
                  <a:pt x="24178" y="24001"/>
                  <a:pt x="24178" y="24003"/>
                </a:cubicBezTo>
                <a:cubicBezTo>
                  <a:pt x="24037" y="23940"/>
                  <a:pt x="23973" y="23846"/>
                  <a:pt x="23941" y="23706"/>
                </a:cubicBezTo>
                <a:lnTo>
                  <a:pt x="23941" y="23706"/>
                </a:lnTo>
                <a:cubicBezTo>
                  <a:pt x="23945" y="23704"/>
                  <a:pt x="23950" y="23702"/>
                  <a:pt x="23955" y="23700"/>
                </a:cubicBezTo>
                <a:close/>
                <a:moveTo>
                  <a:pt x="10007" y="23795"/>
                </a:moveTo>
                <a:lnTo>
                  <a:pt x="10007" y="23795"/>
                </a:lnTo>
                <a:cubicBezTo>
                  <a:pt x="9943" y="23875"/>
                  <a:pt x="9863" y="23955"/>
                  <a:pt x="9799" y="24035"/>
                </a:cubicBezTo>
                <a:cubicBezTo>
                  <a:pt x="9863" y="23955"/>
                  <a:pt x="9927" y="23875"/>
                  <a:pt x="10007" y="23795"/>
                </a:cubicBezTo>
                <a:close/>
                <a:moveTo>
                  <a:pt x="9978" y="23359"/>
                </a:moveTo>
                <a:cubicBezTo>
                  <a:pt x="9868" y="23359"/>
                  <a:pt x="9761" y="23380"/>
                  <a:pt x="9672" y="23428"/>
                </a:cubicBezTo>
                <a:cubicBezTo>
                  <a:pt x="9608" y="23460"/>
                  <a:pt x="9560" y="23492"/>
                  <a:pt x="9512" y="23540"/>
                </a:cubicBezTo>
                <a:cubicBezTo>
                  <a:pt x="9560" y="23652"/>
                  <a:pt x="9544" y="23716"/>
                  <a:pt x="9464" y="23764"/>
                </a:cubicBezTo>
                <a:cubicBezTo>
                  <a:pt x="9528" y="23907"/>
                  <a:pt x="9608" y="24003"/>
                  <a:pt x="9688" y="24067"/>
                </a:cubicBezTo>
                <a:lnTo>
                  <a:pt x="9719" y="24067"/>
                </a:lnTo>
                <a:lnTo>
                  <a:pt x="9688" y="24083"/>
                </a:lnTo>
                <a:cubicBezTo>
                  <a:pt x="9703" y="24083"/>
                  <a:pt x="9735" y="24099"/>
                  <a:pt x="9751" y="24115"/>
                </a:cubicBezTo>
                <a:cubicBezTo>
                  <a:pt x="9895" y="24210"/>
                  <a:pt x="10086" y="24242"/>
                  <a:pt x="10310" y="24242"/>
                </a:cubicBezTo>
                <a:cubicBezTo>
                  <a:pt x="10390" y="24242"/>
                  <a:pt x="10485" y="24226"/>
                  <a:pt x="10581" y="24210"/>
                </a:cubicBezTo>
                <a:lnTo>
                  <a:pt x="10613" y="24210"/>
                </a:lnTo>
                <a:cubicBezTo>
                  <a:pt x="10741" y="24115"/>
                  <a:pt x="10789" y="24003"/>
                  <a:pt x="10805" y="23907"/>
                </a:cubicBezTo>
                <a:cubicBezTo>
                  <a:pt x="10805" y="23875"/>
                  <a:pt x="10789" y="23859"/>
                  <a:pt x="10789" y="23827"/>
                </a:cubicBezTo>
                <a:cubicBezTo>
                  <a:pt x="10773" y="23780"/>
                  <a:pt x="10757" y="23748"/>
                  <a:pt x="10741" y="23716"/>
                </a:cubicBezTo>
                <a:cubicBezTo>
                  <a:pt x="10741" y="23716"/>
                  <a:pt x="10741" y="23716"/>
                  <a:pt x="10741" y="23700"/>
                </a:cubicBezTo>
                <a:cubicBezTo>
                  <a:pt x="10677" y="23636"/>
                  <a:pt x="10613" y="23572"/>
                  <a:pt x="10517" y="23508"/>
                </a:cubicBezTo>
                <a:cubicBezTo>
                  <a:pt x="10485" y="23492"/>
                  <a:pt x="10454" y="23476"/>
                  <a:pt x="10406" y="23460"/>
                </a:cubicBezTo>
                <a:cubicBezTo>
                  <a:pt x="10278" y="23397"/>
                  <a:pt x="10125" y="23359"/>
                  <a:pt x="9978" y="23359"/>
                </a:cubicBezTo>
                <a:close/>
                <a:moveTo>
                  <a:pt x="25610" y="23846"/>
                </a:moveTo>
                <a:cubicBezTo>
                  <a:pt x="25611" y="23851"/>
                  <a:pt x="25613" y="23855"/>
                  <a:pt x="25615" y="23859"/>
                </a:cubicBezTo>
                <a:cubicBezTo>
                  <a:pt x="25359" y="23987"/>
                  <a:pt x="25056" y="24035"/>
                  <a:pt x="24913" y="24306"/>
                </a:cubicBezTo>
                <a:cubicBezTo>
                  <a:pt x="24866" y="24255"/>
                  <a:pt x="24850" y="24212"/>
                  <a:pt x="24853" y="24174"/>
                </a:cubicBezTo>
                <a:lnTo>
                  <a:pt x="24853" y="24174"/>
                </a:lnTo>
                <a:cubicBezTo>
                  <a:pt x="24855" y="24208"/>
                  <a:pt x="24873" y="24246"/>
                  <a:pt x="24913" y="24290"/>
                </a:cubicBezTo>
                <a:cubicBezTo>
                  <a:pt x="25055" y="24021"/>
                  <a:pt x="25371" y="23987"/>
                  <a:pt x="25610" y="23846"/>
                </a:cubicBezTo>
                <a:close/>
                <a:moveTo>
                  <a:pt x="23789" y="24226"/>
                </a:moveTo>
                <a:cubicBezTo>
                  <a:pt x="23811" y="24226"/>
                  <a:pt x="23834" y="24226"/>
                  <a:pt x="23859" y="24226"/>
                </a:cubicBezTo>
                <a:cubicBezTo>
                  <a:pt x="23856" y="24231"/>
                  <a:pt x="23852" y="24236"/>
                  <a:pt x="23849" y="24241"/>
                </a:cubicBezTo>
                <a:lnTo>
                  <a:pt x="23849" y="24241"/>
                </a:lnTo>
                <a:cubicBezTo>
                  <a:pt x="23813" y="24236"/>
                  <a:pt x="23781" y="24231"/>
                  <a:pt x="23751" y="24231"/>
                </a:cubicBezTo>
                <a:cubicBezTo>
                  <a:pt x="23691" y="24231"/>
                  <a:pt x="23640" y="24250"/>
                  <a:pt x="23588" y="24322"/>
                </a:cubicBezTo>
                <a:lnTo>
                  <a:pt x="23588" y="24322"/>
                </a:lnTo>
                <a:cubicBezTo>
                  <a:pt x="23650" y="24235"/>
                  <a:pt x="23712" y="24226"/>
                  <a:pt x="23789" y="24226"/>
                </a:cubicBezTo>
                <a:close/>
                <a:moveTo>
                  <a:pt x="23849" y="24241"/>
                </a:moveTo>
                <a:cubicBezTo>
                  <a:pt x="23852" y="24241"/>
                  <a:pt x="23856" y="24242"/>
                  <a:pt x="23859" y="24242"/>
                </a:cubicBezTo>
                <a:cubicBezTo>
                  <a:pt x="23804" y="24309"/>
                  <a:pt x="23748" y="24337"/>
                  <a:pt x="23682" y="24337"/>
                </a:cubicBezTo>
                <a:cubicBezTo>
                  <a:pt x="23653" y="24337"/>
                  <a:pt x="23623" y="24332"/>
                  <a:pt x="23589" y="24323"/>
                </a:cubicBezTo>
                <a:lnTo>
                  <a:pt x="23589" y="24323"/>
                </a:lnTo>
                <a:cubicBezTo>
                  <a:pt x="23621" y="24332"/>
                  <a:pt x="23651" y="24337"/>
                  <a:pt x="23678" y="24337"/>
                </a:cubicBezTo>
                <a:cubicBezTo>
                  <a:pt x="23742" y="24337"/>
                  <a:pt x="23796" y="24309"/>
                  <a:pt x="23849" y="24241"/>
                </a:cubicBezTo>
                <a:close/>
                <a:moveTo>
                  <a:pt x="25701" y="24174"/>
                </a:moveTo>
                <a:cubicBezTo>
                  <a:pt x="25748" y="24174"/>
                  <a:pt x="25799" y="24185"/>
                  <a:pt x="25854" y="24210"/>
                </a:cubicBezTo>
                <a:cubicBezTo>
                  <a:pt x="25822" y="24258"/>
                  <a:pt x="25806" y="24322"/>
                  <a:pt x="25790" y="24322"/>
                </a:cubicBezTo>
                <a:cubicBezTo>
                  <a:pt x="25740" y="24341"/>
                  <a:pt x="25692" y="24350"/>
                  <a:pt x="25646" y="24350"/>
                </a:cubicBezTo>
                <a:cubicBezTo>
                  <a:pt x="25645" y="24350"/>
                  <a:pt x="25645" y="24350"/>
                  <a:pt x="25644" y="24350"/>
                </a:cubicBezTo>
                <a:lnTo>
                  <a:pt x="25644" y="24350"/>
                </a:lnTo>
                <a:cubicBezTo>
                  <a:pt x="25687" y="24350"/>
                  <a:pt x="25731" y="24341"/>
                  <a:pt x="25774" y="24322"/>
                </a:cubicBezTo>
                <a:cubicBezTo>
                  <a:pt x="25806" y="24306"/>
                  <a:pt x="25822" y="24258"/>
                  <a:pt x="25838" y="24210"/>
                </a:cubicBezTo>
                <a:cubicBezTo>
                  <a:pt x="25789" y="24186"/>
                  <a:pt x="25742" y="24175"/>
                  <a:pt x="25698" y="24174"/>
                </a:cubicBezTo>
                <a:lnTo>
                  <a:pt x="25698" y="24174"/>
                </a:lnTo>
                <a:cubicBezTo>
                  <a:pt x="25699" y="24174"/>
                  <a:pt x="25700" y="24174"/>
                  <a:pt x="25701" y="24174"/>
                </a:cubicBezTo>
                <a:close/>
                <a:moveTo>
                  <a:pt x="25936" y="24081"/>
                </a:moveTo>
                <a:cubicBezTo>
                  <a:pt x="25953" y="24186"/>
                  <a:pt x="25983" y="24278"/>
                  <a:pt x="25998" y="24354"/>
                </a:cubicBezTo>
                <a:cubicBezTo>
                  <a:pt x="25982" y="24274"/>
                  <a:pt x="25950" y="24179"/>
                  <a:pt x="25934" y="24083"/>
                </a:cubicBezTo>
                <a:cubicBezTo>
                  <a:pt x="25935" y="24082"/>
                  <a:pt x="25935" y="24081"/>
                  <a:pt x="25936" y="24081"/>
                </a:cubicBezTo>
                <a:close/>
                <a:moveTo>
                  <a:pt x="25439" y="24290"/>
                </a:moveTo>
                <a:lnTo>
                  <a:pt x="25439" y="24290"/>
                </a:lnTo>
                <a:cubicBezTo>
                  <a:pt x="25390" y="24327"/>
                  <a:pt x="25351" y="24364"/>
                  <a:pt x="25349" y="24422"/>
                </a:cubicBezTo>
                <a:lnTo>
                  <a:pt x="25349" y="24422"/>
                </a:lnTo>
                <a:cubicBezTo>
                  <a:pt x="25348" y="24356"/>
                  <a:pt x="25389" y="24328"/>
                  <a:pt x="25439" y="24290"/>
                </a:cubicBezTo>
                <a:close/>
                <a:moveTo>
                  <a:pt x="23606" y="24514"/>
                </a:moveTo>
                <a:lnTo>
                  <a:pt x="23606" y="24514"/>
                </a:lnTo>
                <a:cubicBezTo>
                  <a:pt x="23698" y="24529"/>
                  <a:pt x="23790" y="24545"/>
                  <a:pt x="23882" y="24546"/>
                </a:cubicBezTo>
                <a:lnTo>
                  <a:pt x="23882" y="24546"/>
                </a:lnTo>
                <a:cubicBezTo>
                  <a:pt x="23898" y="24545"/>
                  <a:pt x="23913" y="24544"/>
                  <a:pt x="23928" y="24542"/>
                </a:cubicBezTo>
                <a:lnTo>
                  <a:pt x="23928" y="24542"/>
                </a:lnTo>
                <a:cubicBezTo>
                  <a:pt x="23916" y="24544"/>
                  <a:pt x="23904" y="24546"/>
                  <a:pt x="23891" y="24546"/>
                </a:cubicBezTo>
                <a:cubicBezTo>
                  <a:pt x="23888" y="24546"/>
                  <a:pt x="23885" y="24546"/>
                  <a:pt x="23882" y="24546"/>
                </a:cubicBezTo>
                <a:lnTo>
                  <a:pt x="23882" y="24546"/>
                </a:lnTo>
                <a:cubicBezTo>
                  <a:pt x="23880" y="24546"/>
                  <a:pt x="23877" y="24546"/>
                  <a:pt x="23875" y="24546"/>
                </a:cubicBezTo>
                <a:cubicBezTo>
                  <a:pt x="23796" y="24546"/>
                  <a:pt x="23701" y="24530"/>
                  <a:pt x="23606" y="24514"/>
                </a:cubicBezTo>
                <a:close/>
                <a:moveTo>
                  <a:pt x="24984" y="23953"/>
                </a:moveTo>
                <a:cubicBezTo>
                  <a:pt x="24997" y="23953"/>
                  <a:pt x="25011" y="23954"/>
                  <a:pt x="25024" y="23955"/>
                </a:cubicBezTo>
                <a:cubicBezTo>
                  <a:pt x="25019" y="23960"/>
                  <a:pt x="25013" y="23965"/>
                  <a:pt x="25007" y="23970"/>
                </a:cubicBezTo>
                <a:lnTo>
                  <a:pt x="25007" y="23970"/>
                </a:lnTo>
                <a:cubicBezTo>
                  <a:pt x="25013" y="23970"/>
                  <a:pt x="25019" y="23970"/>
                  <a:pt x="25024" y="23971"/>
                </a:cubicBezTo>
                <a:cubicBezTo>
                  <a:pt x="24949" y="24036"/>
                  <a:pt x="24858" y="24094"/>
                  <a:pt x="24853" y="24174"/>
                </a:cubicBezTo>
                <a:lnTo>
                  <a:pt x="24853" y="24174"/>
                </a:lnTo>
                <a:cubicBezTo>
                  <a:pt x="24847" y="24091"/>
                  <a:pt x="24930" y="24033"/>
                  <a:pt x="25007" y="23970"/>
                </a:cubicBezTo>
                <a:lnTo>
                  <a:pt x="25007" y="23970"/>
                </a:lnTo>
                <a:cubicBezTo>
                  <a:pt x="24999" y="23969"/>
                  <a:pt x="24992" y="23969"/>
                  <a:pt x="24984" y="23969"/>
                </a:cubicBezTo>
                <a:cubicBezTo>
                  <a:pt x="24844" y="23969"/>
                  <a:pt x="24736" y="24044"/>
                  <a:pt x="24721" y="24147"/>
                </a:cubicBezTo>
                <a:cubicBezTo>
                  <a:pt x="24689" y="24370"/>
                  <a:pt x="24498" y="24450"/>
                  <a:pt x="24386" y="24609"/>
                </a:cubicBezTo>
                <a:cubicBezTo>
                  <a:pt x="24290" y="24562"/>
                  <a:pt x="24210" y="24530"/>
                  <a:pt x="24131" y="24498"/>
                </a:cubicBezTo>
                <a:cubicBezTo>
                  <a:pt x="24066" y="24511"/>
                  <a:pt x="24001" y="24534"/>
                  <a:pt x="23928" y="24542"/>
                </a:cubicBezTo>
                <a:lnTo>
                  <a:pt x="23928" y="24542"/>
                </a:lnTo>
                <a:cubicBezTo>
                  <a:pt x="23994" y="24532"/>
                  <a:pt x="24059" y="24497"/>
                  <a:pt x="24125" y="24483"/>
                </a:cubicBezTo>
                <a:lnTo>
                  <a:pt x="24125" y="24483"/>
                </a:lnTo>
                <a:cubicBezTo>
                  <a:pt x="24108" y="24440"/>
                  <a:pt x="24079" y="24395"/>
                  <a:pt x="24051" y="24338"/>
                </a:cubicBezTo>
                <a:cubicBezTo>
                  <a:pt x="24053" y="24337"/>
                  <a:pt x="24055" y="24336"/>
                  <a:pt x="24058" y="24335"/>
                </a:cubicBezTo>
                <a:lnTo>
                  <a:pt x="24058" y="24335"/>
                </a:lnTo>
                <a:cubicBezTo>
                  <a:pt x="24087" y="24393"/>
                  <a:pt x="24116" y="24437"/>
                  <a:pt x="24131" y="24482"/>
                </a:cubicBezTo>
                <a:cubicBezTo>
                  <a:pt x="24226" y="24434"/>
                  <a:pt x="24322" y="24386"/>
                  <a:pt x="24418" y="24354"/>
                </a:cubicBezTo>
                <a:cubicBezTo>
                  <a:pt x="24498" y="24327"/>
                  <a:pt x="24533" y="24316"/>
                  <a:pt x="24538" y="24286"/>
                </a:cubicBezTo>
                <a:lnTo>
                  <a:pt x="24538" y="24286"/>
                </a:lnTo>
                <a:cubicBezTo>
                  <a:pt x="24535" y="24262"/>
                  <a:pt x="24520" y="24230"/>
                  <a:pt x="24498" y="24179"/>
                </a:cubicBezTo>
                <a:lnTo>
                  <a:pt x="24498" y="24179"/>
                </a:lnTo>
                <a:cubicBezTo>
                  <a:pt x="24356" y="24226"/>
                  <a:pt x="24214" y="24273"/>
                  <a:pt x="24058" y="24335"/>
                </a:cubicBezTo>
                <a:lnTo>
                  <a:pt x="24058" y="24335"/>
                </a:lnTo>
                <a:cubicBezTo>
                  <a:pt x="24055" y="24331"/>
                  <a:pt x="24053" y="24327"/>
                  <a:pt x="24051" y="24322"/>
                </a:cubicBezTo>
                <a:cubicBezTo>
                  <a:pt x="24210" y="24274"/>
                  <a:pt x="24354" y="24210"/>
                  <a:pt x="24498" y="24163"/>
                </a:cubicBezTo>
                <a:lnTo>
                  <a:pt x="24498" y="24163"/>
                </a:lnTo>
                <a:cubicBezTo>
                  <a:pt x="24526" y="24226"/>
                  <a:pt x="24542" y="24262"/>
                  <a:pt x="24538" y="24286"/>
                </a:cubicBezTo>
                <a:lnTo>
                  <a:pt x="24538" y="24286"/>
                </a:lnTo>
                <a:cubicBezTo>
                  <a:pt x="24543" y="24328"/>
                  <a:pt x="24511" y="24339"/>
                  <a:pt x="24418" y="24370"/>
                </a:cubicBezTo>
                <a:cubicBezTo>
                  <a:pt x="24328" y="24400"/>
                  <a:pt x="24238" y="24444"/>
                  <a:pt x="24148" y="24489"/>
                </a:cubicBezTo>
                <a:lnTo>
                  <a:pt x="24148" y="24489"/>
                </a:lnTo>
                <a:cubicBezTo>
                  <a:pt x="24142" y="24486"/>
                  <a:pt x="24137" y="24484"/>
                  <a:pt x="24131" y="24482"/>
                </a:cubicBezTo>
                <a:cubicBezTo>
                  <a:pt x="24129" y="24482"/>
                  <a:pt x="24127" y="24482"/>
                  <a:pt x="24125" y="24483"/>
                </a:cubicBezTo>
                <a:lnTo>
                  <a:pt x="24125" y="24483"/>
                </a:lnTo>
                <a:cubicBezTo>
                  <a:pt x="24127" y="24488"/>
                  <a:pt x="24129" y="24493"/>
                  <a:pt x="24131" y="24498"/>
                </a:cubicBezTo>
                <a:cubicBezTo>
                  <a:pt x="24137" y="24495"/>
                  <a:pt x="24142" y="24492"/>
                  <a:pt x="24148" y="24489"/>
                </a:cubicBezTo>
                <a:lnTo>
                  <a:pt x="24148" y="24489"/>
                </a:lnTo>
                <a:cubicBezTo>
                  <a:pt x="24222" y="24518"/>
                  <a:pt x="24297" y="24549"/>
                  <a:pt x="24386" y="24593"/>
                </a:cubicBezTo>
                <a:cubicBezTo>
                  <a:pt x="24514" y="24434"/>
                  <a:pt x="24689" y="24354"/>
                  <a:pt x="24721" y="24131"/>
                </a:cubicBezTo>
                <a:cubicBezTo>
                  <a:pt x="24736" y="24029"/>
                  <a:pt x="24844" y="23953"/>
                  <a:pt x="24984" y="23953"/>
                </a:cubicBezTo>
                <a:close/>
                <a:moveTo>
                  <a:pt x="25120" y="24402"/>
                </a:moveTo>
                <a:cubicBezTo>
                  <a:pt x="25120" y="24450"/>
                  <a:pt x="25120" y="24530"/>
                  <a:pt x="25104" y="24625"/>
                </a:cubicBezTo>
                <a:cubicBezTo>
                  <a:pt x="25104" y="24530"/>
                  <a:pt x="25120" y="24450"/>
                  <a:pt x="25120" y="24402"/>
                </a:cubicBezTo>
                <a:close/>
                <a:moveTo>
                  <a:pt x="25750" y="24586"/>
                </a:moveTo>
                <a:cubicBezTo>
                  <a:pt x="25753" y="24588"/>
                  <a:pt x="25755" y="24590"/>
                  <a:pt x="25758" y="24593"/>
                </a:cubicBezTo>
                <a:cubicBezTo>
                  <a:pt x="25727" y="24609"/>
                  <a:pt x="25711" y="24625"/>
                  <a:pt x="25695" y="24641"/>
                </a:cubicBezTo>
                <a:cubicBezTo>
                  <a:pt x="25701" y="24653"/>
                  <a:pt x="25702" y="24663"/>
                  <a:pt x="25702" y="24671"/>
                </a:cubicBezTo>
                <a:lnTo>
                  <a:pt x="25702" y="24671"/>
                </a:lnTo>
                <a:cubicBezTo>
                  <a:pt x="25701" y="24667"/>
                  <a:pt x="25699" y="24662"/>
                  <a:pt x="25695" y="24657"/>
                </a:cubicBezTo>
                <a:lnTo>
                  <a:pt x="25615" y="24657"/>
                </a:lnTo>
                <a:cubicBezTo>
                  <a:pt x="25615" y="24641"/>
                  <a:pt x="25599" y="24625"/>
                  <a:pt x="25599" y="24609"/>
                </a:cubicBezTo>
                <a:cubicBezTo>
                  <a:pt x="25600" y="24609"/>
                  <a:pt x="25601" y="24608"/>
                  <a:pt x="25602" y="24607"/>
                </a:cubicBezTo>
                <a:lnTo>
                  <a:pt x="25602" y="24607"/>
                </a:lnTo>
                <a:cubicBezTo>
                  <a:pt x="25607" y="24619"/>
                  <a:pt x="25615" y="24630"/>
                  <a:pt x="25615" y="24641"/>
                </a:cubicBezTo>
                <a:lnTo>
                  <a:pt x="25695" y="24641"/>
                </a:lnTo>
                <a:cubicBezTo>
                  <a:pt x="25709" y="24627"/>
                  <a:pt x="25724" y="24612"/>
                  <a:pt x="25750" y="24586"/>
                </a:cubicBezTo>
                <a:close/>
                <a:moveTo>
                  <a:pt x="25535" y="24466"/>
                </a:moveTo>
                <a:cubicBezTo>
                  <a:pt x="25487" y="24546"/>
                  <a:pt x="25455" y="24609"/>
                  <a:pt x="25407" y="24673"/>
                </a:cubicBezTo>
                <a:cubicBezTo>
                  <a:pt x="25452" y="24614"/>
                  <a:pt x="25483" y="24540"/>
                  <a:pt x="25526" y="24466"/>
                </a:cubicBezTo>
                <a:lnTo>
                  <a:pt x="25526" y="24466"/>
                </a:lnTo>
                <a:cubicBezTo>
                  <a:pt x="25529" y="24466"/>
                  <a:pt x="25532" y="24466"/>
                  <a:pt x="25535" y="24466"/>
                </a:cubicBezTo>
                <a:close/>
                <a:moveTo>
                  <a:pt x="24194" y="19343"/>
                </a:moveTo>
                <a:cubicBezTo>
                  <a:pt x="24194" y="19391"/>
                  <a:pt x="24194" y="19455"/>
                  <a:pt x="24210" y="19502"/>
                </a:cubicBezTo>
                <a:cubicBezTo>
                  <a:pt x="23955" y="19614"/>
                  <a:pt x="23891" y="19838"/>
                  <a:pt x="24019" y="20157"/>
                </a:cubicBezTo>
                <a:cubicBezTo>
                  <a:pt x="23891" y="19838"/>
                  <a:pt x="23955" y="19614"/>
                  <a:pt x="24194" y="19502"/>
                </a:cubicBezTo>
                <a:cubicBezTo>
                  <a:pt x="24194" y="19457"/>
                  <a:pt x="24194" y="19411"/>
                  <a:pt x="24181" y="19351"/>
                </a:cubicBezTo>
                <a:lnTo>
                  <a:pt x="24181" y="19351"/>
                </a:lnTo>
                <a:cubicBezTo>
                  <a:pt x="24027" y="19444"/>
                  <a:pt x="23903" y="19538"/>
                  <a:pt x="23780" y="19646"/>
                </a:cubicBezTo>
                <a:cubicBezTo>
                  <a:pt x="23524" y="19870"/>
                  <a:pt x="23285" y="20109"/>
                  <a:pt x="22742" y="20157"/>
                </a:cubicBezTo>
                <a:cubicBezTo>
                  <a:pt x="22726" y="20173"/>
                  <a:pt x="22710" y="20189"/>
                  <a:pt x="22694" y="20205"/>
                </a:cubicBezTo>
                <a:cubicBezTo>
                  <a:pt x="22630" y="20269"/>
                  <a:pt x="22583" y="20332"/>
                  <a:pt x="22551" y="20396"/>
                </a:cubicBezTo>
                <a:cubicBezTo>
                  <a:pt x="22616" y="20450"/>
                  <a:pt x="22670" y="20479"/>
                  <a:pt x="22716" y="20479"/>
                </a:cubicBezTo>
                <a:lnTo>
                  <a:pt x="22716" y="20479"/>
                </a:lnTo>
                <a:cubicBezTo>
                  <a:pt x="22794" y="20478"/>
                  <a:pt x="22845" y="20400"/>
                  <a:pt x="22885" y="20226"/>
                </a:cubicBezTo>
                <a:lnTo>
                  <a:pt x="22885" y="20226"/>
                </a:lnTo>
                <a:cubicBezTo>
                  <a:pt x="22845" y="20401"/>
                  <a:pt x="22793" y="20479"/>
                  <a:pt x="22718" y="20479"/>
                </a:cubicBezTo>
                <a:cubicBezTo>
                  <a:pt x="22717" y="20479"/>
                  <a:pt x="22716" y="20479"/>
                  <a:pt x="22716" y="20479"/>
                </a:cubicBezTo>
                <a:lnTo>
                  <a:pt x="22716" y="20479"/>
                </a:lnTo>
                <a:cubicBezTo>
                  <a:pt x="22715" y="20479"/>
                  <a:pt x="22714" y="20479"/>
                  <a:pt x="22714" y="20479"/>
                </a:cubicBezTo>
                <a:cubicBezTo>
                  <a:pt x="22665" y="20479"/>
                  <a:pt x="22607" y="20450"/>
                  <a:pt x="22535" y="20396"/>
                </a:cubicBezTo>
                <a:cubicBezTo>
                  <a:pt x="22519" y="20444"/>
                  <a:pt x="22487" y="20492"/>
                  <a:pt x="22455" y="20540"/>
                </a:cubicBezTo>
                <a:cubicBezTo>
                  <a:pt x="22407" y="20667"/>
                  <a:pt x="22375" y="20779"/>
                  <a:pt x="22343" y="20907"/>
                </a:cubicBezTo>
                <a:cubicBezTo>
                  <a:pt x="22311" y="21130"/>
                  <a:pt x="22295" y="21370"/>
                  <a:pt x="22295" y="21625"/>
                </a:cubicBezTo>
                <a:cubicBezTo>
                  <a:pt x="22311" y="21896"/>
                  <a:pt x="22327" y="22168"/>
                  <a:pt x="22311" y="22439"/>
                </a:cubicBezTo>
                <a:cubicBezTo>
                  <a:pt x="22343" y="22423"/>
                  <a:pt x="22391" y="22423"/>
                  <a:pt x="22423" y="22423"/>
                </a:cubicBezTo>
                <a:cubicBezTo>
                  <a:pt x="22375" y="22423"/>
                  <a:pt x="22343" y="22439"/>
                  <a:pt x="22311" y="22439"/>
                </a:cubicBezTo>
                <a:cubicBezTo>
                  <a:pt x="22311" y="22519"/>
                  <a:pt x="22295" y="22615"/>
                  <a:pt x="22279" y="22694"/>
                </a:cubicBezTo>
                <a:cubicBezTo>
                  <a:pt x="22263" y="22790"/>
                  <a:pt x="22247" y="22886"/>
                  <a:pt x="22200" y="22966"/>
                </a:cubicBezTo>
                <a:cubicBezTo>
                  <a:pt x="22231" y="22998"/>
                  <a:pt x="22263" y="23029"/>
                  <a:pt x="22279" y="23061"/>
                </a:cubicBezTo>
                <a:cubicBezTo>
                  <a:pt x="22391" y="23205"/>
                  <a:pt x="22503" y="23333"/>
                  <a:pt x="22614" y="23460"/>
                </a:cubicBezTo>
                <a:cubicBezTo>
                  <a:pt x="22646" y="23492"/>
                  <a:pt x="22662" y="23508"/>
                  <a:pt x="22694" y="23540"/>
                </a:cubicBezTo>
                <a:cubicBezTo>
                  <a:pt x="22710" y="23556"/>
                  <a:pt x="22726" y="23572"/>
                  <a:pt x="22742" y="23588"/>
                </a:cubicBezTo>
                <a:cubicBezTo>
                  <a:pt x="22742" y="23556"/>
                  <a:pt x="22742" y="23524"/>
                  <a:pt x="22742" y="23492"/>
                </a:cubicBezTo>
                <a:cubicBezTo>
                  <a:pt x="22790" y="23460"/>
                  <a:pt x="22822" y="23428"/>
                  <a:pt x="22870" y="23412"/>
                </a:cubicBezTo>
                <a:lnTo>
                  <a:pt x="22870" y="23412"/>
                </a:lnTo>
                <a:lnTo>
                  <a:pt x="22758" y="23492"/>
                </a:lnTo>
                <a:cubicBezTo>
                  <a:pt x="22742" y="23524"/>
                  <a:pt x="22742" y="23556"/>
                  <a:pt x="22742" y="23588"/>
                </a:cubicBezTo>
                <a:cubicBezTo>
                  <a:pt x="22806" y="23652"/>
                  <a:pt x="22854" y="23716"/>
                  <a:pt x="22918" y="23780"/>
                </a:cubicBezTo>
                <a:cubicBezTo>
                  <a:pt x="22918" y="23764"/>
                  <a:pt x="22918" y="23764"/>
                  <a:pt x="22934" y="23764"/>
                </a:cubicBezTo>
                <a:cubicBezTo>
                  <a:pt x="22982" y="23716"/>
                  <a:pt x="23029" y="23620"/>
                  <a:pt x="23077" y="23604"/>
                </a:cubicBezTo>
                <a:cubicBezTo>
                  <a:pt x="23104" y="23593"/>
                  <a:pt x="23132" y="23590"/>
                  <a:pt x="23159" y="23590"/>
                </a:cubicBezTo>
                <a:cubicBezTo>
                  <a:pt x="23160" y="23590"/>
                  <a:pt x="23161" y="23590"/>
                  <a:pt x="23162" y="23590"/>
                </a:cubicBezTo>
                <a:lnTo>
                  <a:pt x="23162" y="23590"/>
                </a:lnTo>
                <a:cubicBezTo>
                  <a:pt x="23163" y="23590"/>
                  <a:pt x="23164" y="23590"/>
                  <a:pt x="23165" y="23590"/>
                </a:cubicBezTo>
                <a:cubicBezTo>
                  <a:pt x="23209" y="23590"/>
                  <a:pt x="23254" y="23600"/>
                  <a:pt x="23286" y="23603"/>
                </a:cubicBezTo>
                <a:lnTo>
                  <a:pt x="23286" y="23603"/>
                </a:lnTo>
                <a:cubicBezTo>
                  <a:pt x="23460" y="23508"/>
                  <a:pt x="23602" y="23413"/>
                  <a:pt x="23729" y="23319"/>
                </a:cubicBezTo>
                <a:lnTo>
                  <a:pt x="23729" y="23319"/>
                </a:lnTo>
                <a:cubicBezTo>
                  <a:pt x="23602" y="23414"/>
                  <a:pt x="23459" y="23509"/>
                  <a:pt x="23301" y="23604"/>
                </a:cubicBezTo>
                <a:cubicBezTo>
                  <a:pt x="23296" y="23604"/>
                  <a:pt x="23291" y="23604"/>
                  <a:pt x="23286" y="23603"/>
                </a:cubicBezTo>
                <a:lnTo>
                  <a:pt x="23286" y="23603"/>
                </a:lnTo>
                <a:cubicBezTo>
                  <a:pt x="23286" y="23603"/>
                  <a:pt x="23285" y="23604"/>
                  <a:pt x="23285" y="23604"/>
                </a:cubicBezTo>
                <a:cubicBezTo>
                  <a:pt x="23264" y="23604"/>
                  <a:pt x="23216" y="23590"/>
                  <a:pt x="23162" y="23590"/>
                </a:cubicBezTo>
                <a:lnTo>
                  <a:pt x="23162" y="23590"/>
                </a:lnTo>
                <a:cubicBezTo>
                  <a:pt x="23138" y="23590"/>
                  <a:pt x="23114" y="23594"/>
                  <a:pt x="23093" y="23604"/>
                </a:cubicBezTo>
                <a:cubicBezTo>
                  <a:pt x="23029" y="23620"/>
                  <a:pt x="22982" y="23716"/>
                  <a:pt x="22934" y="23764"/>
                </a:cubicBezTo>
                <a:cubicBezTo>
                  <a:pt x="22934" y="23764"/>
                  <a:pt x="22918" y="23764"/>
                  <a:pt x="22918" y="23780"/>
                </a:cubicBezTo>
                <a:cubicBezTo>
                  <a:pt x="23029" y="23891"/>
                  <a:pt x="23141" y="24003"/>
                  <a:pt x="23253" y="24115"/>
                </a:cubicBezTo>
                <a:cubicBezTo>
                  <a:pt x="23365" y="24242"/>
                  <a:pt x="23492" y="24370"/>
                  <a:pt x="23604" y="24514"/>
                </a:cubicBezTo>
                <a:cubicBezTo>
                  <a:pt x="23668" y="24609"/>
                  <a:pt x="23732" y="24689"/>
                  <a:pt x="23811" y="24785"/>
                </a:cubicBezTo>
                <a:lnTo>
                  <a:pt x="24115" y="24785"/>
                </a:lnTo>
                <a:cubicBezTo>
                  <a:pt x="24131" y="24785"/>
                  <a:pt x="24163" y="24785"/>
                  <a:pt x="24194" y="24769"/>
                </a:cubicBezTo>
                <a:cubicBezTo>
                  <a:pt x="24290" y="24769"/>
                  <a:pt x="24370" y="24753"/>
                  <a:pt x="24466" y="24753"/>
                </a:cubicBezTo>
                <a:cubicBezTo>
                  <a:pt x="24625" y="24737"/>
                  <a:pt x="24785" y="24737"/>
                  <a:pt x="24945" y="24721"/>
                </a:cubicBezTo>
                <a:lnTo>
                  <a:pt x="25359" y="24721"/>
                </a:lnTo>
                <a:cubicBezTo>
                  <a:pt x="25375" y="24705"/>
                  <a:pt x="25391" y="24689"/>
                  <a:pt x="25407" y="24673"/>
                </a:cubicBezTo>
                <a:lnTo>
                  <a:pt x="25407" y="24673"/>
                </a:lnTo>
                <a:cubicBezTo>
                  <a:pt x="25391" y="24689"/>
                  <a:pt x="25375" y="24705"/>
                  <a:pt x="25375" y="24737"/>
                </a:cubicBezTo>
                <a:cubicBezTo>
                  <a:pt x="25471" y="24737"/>
                  <a:pt x="25583" y="24753"/>
                  <a:pt x="25679" y="24785"/>
                </a:cubicBezTo>
                <a:cubicBezTo>
                  <a:pt x="25711" y="24785"/>
                  <a:pt x="25742" y="24801"/>
                  <a:pt x="25774" y="24817"/>
                </a:cubicBezTo>
                <a:cubicBezTo>
                  <a:pt x="26062" y="24418"/>
                  <a:pt x="26205" y="23939"/>
                  <a:pt x="26987" y="23843"/>
                </a:cubicBezTo>
                <a:cubicBezTo>
                  <a:pt x="27035" y="23460"/>
                  <a:pt x="27147" y="23109"/>
                  <a:pt x="27259" y="22774"/>
                </a:cubicBezTo>
                <a:lnTo>
                  <a:pt x="27291" y="22678"/>
                </a:lnTo>
                <a:lnTo>
                  <a:pt x="27291" y="22678"/>
                </a:lnTo>
                <a:cubicBezTo>
                  <a:pt x="27291" y="22678"/>
                  <a:pt x="27291" y="22678"/>
                  <a:pt x="27291" y="22678"/>
                </a:cubicBezTo>
                <a:cubicBezTo>
                  <a:pt x="27322" y="22567"/>
                  <a:pt x="27354" y="22439"/>
                  <a:pt x="27386" y="22327"/>
                </a:cubicBezTo>
                <a:cubicBezTo>
                  <a:pt x="27370" y="22263"/>
                  <a:pt x="27354" y="22200"/>
                  <a:pt x="27338" y="22136"/>
                </a:cubicBezTo>
                <a:cubicBezTo>
                  <a:pt x="27275" y="22168"/>
                  <a:pt x="27243" y="22184"/>
                  <a:pt x="27163" y="22216"/>
                </a:cubicBezTo>
                <a:cubicBezTo>
                  <a:pt x="27165" y="22209"/>
                  <a:pt x="27166" y="22203"/>
                  <a:pt x="27168" y="22198"/>
                </a:cubicBezTo>
                <a:lnTo>
                  <a:pt x="27168" y="22198"/>
                </a:lnTo>
                <a:cubicBezTo>
                  <a:pt x="27166" y="22198"/>
                  <a:pt x="27165" y="22199"/>
                  <a:pt x="27163" y="22200"/>
                </a:cubicBezTo>
                <a:cubicBezTo>
                  <a:pt x="27173" y="22162"/>
                  <a:pt x="27184" y="22129"/>
                  <a:pt x="27195" y="22097"/>
                </a:cubicBezTo>
                <a:lnTo>
                  <a:pt x="27195" y="22097"/>
                </a:lnTo>
                <a:cubicBezTo>
                  <a:pt x="27187" y="22128"/>
                  <a:pt x="27178" y="22161"/>
                  <a:pt x="27168" y="22198"/>
                </a:cubicBezTo>
                <a:lnTo>
                  <a:pt x="27168" y="22198"/>
                </a:lnTo>
                <a:cubicBezTo>
                  <a:pt x="27245" y="22167"/>
                  <a:pt x="27292" y="22151"/>
                  <a:pt x="27354" y="22120"/>
                </a:cubicBezTo>
                <a:cubicBezTo>
                  <a:pt x="27370" y="22184"/>
                  <a:pt x="27370" y="22247"/>
                  <a:pt x="27386" y="22311"/>
                </a:cubicBezTo>
                <a:cubicBezTo>
                  <a:pt x="27434" y="22104"/>
                  <a:pt x="27466" y="21880"/>
                  <a:pt x="27450" y="21641"/>
                </a:cubicBezTo>
                <a:lnTo>
                  <a:pt x="27450" y="21641"/>
                </a:lnTo>
                <a:cubicBezTo>
                  <a:pt x="27450" y="21641"/>
                  <a:pt x="27449" y="21641"/>
                  <a:pt x="27449" y="21641"/>
                </a:cubicBezTo>
                <a:lnTo>
                  <a:pt x="27449" y="21641"/>
                </a:lnTo>
                <a:cubicBezTo>
                  <a:pt x="27432" y="21456"/>
                  <a:pt x="27400" y="21284"/>
                  <a:pt x="27322" y="21082"/>
                </a:cubicBezTo>
                <a:cubicBezTo>
                  <a:pt x="27291" y="20987"/>
                  <a:pt x="27243" y="20907"/>
                  <a:pt x="27195" y="20811"/>
                </a:cubicBezTo>
                <a:cubicBezTo>
                  <a:pt x="27147" y="20747"/>
                  <a:pt x="27115" y="20667"/>
                  <a:pt x="27067" y="20604"/>
                </a:cubicBezTo>
                <a:cubicBezTo>
                  <a:pt x="27019" y="20524"/>
                  <a:pt x="26955" y="20460"/>
                  <a:pt x="26892" y="20396"/>
                </a:cubicBezTo>
                <a:cubicBezTo>
                  <a:pt x="26844" y="20332"/>
                  <a:pt x="26780" y="20284"/>
                  <a:pt x="26716" y="20221"/>
                </a:cubicBezTo>
                <a:lnTo>
                  <a:pt x="26716" y="20221"/>
                </a:lnTo>
                <a:cubicBezTo>
                  <a:pt x="26716" y="20221"/>
                  <a:pt x="26716" y="20221"/>
                  <a:pt x="26716" y="20221"/>
                </a:cubicBezTo>
                <a:cubicBezTo>
                  <a:pt x="26700" y="20205"/>
                  <a:pt x="26700" y="20205"/>
                  <a:pt x="26684" y="20205"/>
                </a:cubicBezTo>
                <a:cubicBezTo>
                  <a:pt x="26620" y="20141"/>
                  <a:pt x="26556" y="20077"/>
                  <a:pt x="26477" y="20029"/>
                </a:cubicBezTo>
                <a:cubicBezTo>
                  <a:pt x="26381" y="19965"/>
                  <a:pt x="26285" y="19917"/>
                  <a:pt x="26189" y="19854"/>
                </a:cubicBezTo>
                <a:cubicBezTo>
                  <a:pt x="26046" y="19790"/>
                  <a:pt x="25902" y="19710"/>
                  <a:pt x="25758" y="19662"/>
                </a:cubicBezTo>
                <a:cubicBezTo>
                  <a:pt x="25742" y="19678"/>
                  <a:pt x="25711" y="19678"/>
                  <a:pt x="25663" y="19678"/>
                </a:cubicBezTo>
                <a:cubicBezTo>
                  <a:pt x="25567" y="19662"/>
                  <a:pt x="25471" y="19662"/>
                  <a:pt x="25359" y="19662"/>
                </a:cubicBezTo>
                <a:lnTo>
                  <a:pt x="25679" y="19662"/>
                </a:lnTo>
                <a:cubicBezTo>
                  <a:pt x="25689" y="19667"/>
                  <a:pt x="25700" y="19669"/>
                  <a:pt x="25710" y="19669"/>
                </a:cubicBezTo>
                <a:cubicBezTo>
                  <a:pt x="25730" y="19669"/>
                  <a:pt x="25748" y="19662"/>
                  <a:pt x="25758" y="19662"/>
                </a:cubicBezTo>
                <a:cubicBezTo>
                  <a:pt x="25631" y="19598"/>
                  <a:pt x="25503" y="19566"/>
                  <a:pt x="25375" y="19518"/>
                </a:cubicBezTo>
                <a:cubicBezTo>
                  <a:pt x="25375" y="19525"/>
                  <a:pt x="25373" y="19529"/>
                  <a:pt x="25369" y="19531"/>
                </a:cubicBezTo>
                <a:lnTo>
                  <a:pt x="25369" y="19531"/>
                </a:lnTo>
                <a:lnTo>
                  <a:pt x="25359" y="19526"/>
                </a:lnTo>
                <a:lnTo>
                  <a:pt x="25359" y="19526"/>
                </a:lnTo>
                <a:cubicBezTo>
                  <a:pt x="25359" y="19522"/>
                  <a:pt x="25359" y="19518"/>
                  <a:pt x="25359" y="19518"/>
                </a:cubicBezTo>
                <a:cubicBezTo>
                  <a:pt x="25248" y="19487"/>
                  <a:pt x="25136" y="19455"/>
                  <a:pt x="25024" y="19439"/>
                </a:cubicBezTo>
                <a:lnTo>
                  <a:pt x="25008" y="19439"/>
                </a:lnTo>
                <a:cubicBezTo>
                  <a:pt x="25008" y="19453"/>
                  <a:pt x="25008" y="19454"/>
                  <a:pt x="24998" y="19455"/>
                </a:cubicBezTo>
                <a:lnTo>
                  <a:pt x="24998" y="19455"/>
                </a:lnTo>
                <a:cubicBezTo>
                  <a:pt x="25028" y="19542"/>
                  <a:pt x="25057" y="19602"/>
                  <a:pt x="25072" y="19662"/>
                </a:cubicBezTo>
                <a:cubicBezTo>
                  <a:pt x="25040" y="19598"/>
                  <a:pt x="25024" y="19534"/>
                  <a:pt x="24992" y="19455"/>
                </a:cubicBezTo>
                <a:cubicBezTo>
                  <a:pt x="24994" y="19455"/>
                  <a:pt x="24996" y="19455"/>
                  <a:pt x="24998" y="19455"/>
                </a:cubicBezTo>
                <a:lnTo>
                  <a:pt x="24998" y="19455"/>
                </a:lnTo>
                <a:cubicBezTo>
                  <a:pt x="24996" y="19449"/>
                  <a:pt x="24994" y="19444"/>
                  <a:pt x="24992" y="19439"/>
                </a:cubicBezTo>
                <a:lnTo>
                  <a:pt x="25008" y="19439"/>
                </a:lnTo>
                <a:cubicBezTo>
                  <a:pt x="24737" y="19391"/>
                  <a:pt x="24450" y="19359"/>
                  <a:pt x="24194" y="19343"/>
                </a:cubicBezTo>
                <a:close/>
                <a:moveTo>
                  <a:pt x="27268" y="25203"/>
                </a:moveTo>
                <a:lnTo>
                  <a:pt x="27268" y="25203"/>
                </a:lnTo>
                <a:cubicBezTo>
                  <a:pt x="27224" y="25242"/>
                  <a:pt x="27172" y="25266"/>
                  <a:pt x="27105" y="25266"/>
                </a:cubicBezTo>
                <a:cubicBezTo>
                  <a:pt x="27093" y="25266"/>
                  <a:pt x="27080" y="25265"/>
                  <a:pt x="27067" y="25264"/>
                </a:cubicBezTo>
                <a:cubicBezTo>
                  <a:pt x="27150" y="25264"/>
                  <a:pt x="27213" y="25244"/>
                  <a:pt x="27268" y="25203"/>
                </a:cubicBezTo>
                <a:close/>
                <a:moveTo>
                  <a:pt x="27466" y="25216"/>
                </a:moveTo>
                <a:lnTo>
                  <a:pt x="27466" y="25216"/>
                </a:lnTo>
                <a:cubicBezTo>
                  <a:pt x="27418" y="25264"/>
                  <a:pt x="27386" y="25296"/>
                  <a:pt x="27338" y="25344"/>
                </a:cubicBezTo>
                <a:cubicBezTo>
                  <a:pt x="27370" y="25296"/>
                  <a:pt x="27418" y="25264"/>
                  <a:pt x="27466" y="25216"/>
                </a:cubicBezTo>
                <a:close/>
                <a:moveTo>
                  <a:pt x="27067" y="25264"/>
                </a:moveTo>
                <a:cubicBezTo>
                  <a:pt x="26955" y="25264"/>
                  <a:pt x="26828" y="25312"/>
                  <a:pt x="26716" y="25375"/>
                </a:cubicBezTo>
                <a:cubicBezTo>
                  <a:pt x="26812" y="25312"/>
                  <a:pt x="26955" y="25264"/>
                  <a:pt x="27067" y="25264"/>
                </a:cubicBez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652" y="25583"/>
                  <a:pt x="26604" y="25631"/>
                  <a:pt x="26556" y="25679"/>
                </a:cubicBezTo>
                <a:lnTo>
                  <a:pt x="26700" y="25519"/>
                </a:ln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735" y="25603"/>
                  <a:pt x="26755" y="25650"/>
                  <a:pt x="26752" y="25686"/>
                </a:cubicBezTo>
                <a:lnTo>
                  <a:pt x="26752" y="25686"/>
                </a:lnTo>
                <a:cubicBezTo>
                  <a:pt x="26750" y="25650"/>
                  <a:pt x="26731" y="25600"/>
                  <a:pt x="26700" y="25519"/>
                </a:cubicBezTo>
                <a:close/>
                <a:moveTo>
                  <a:pt x="20939" y="25663"/>
                </a:moveTo>
                <a:cubicBezTo>
                  <a:pt x="20923" y="25663"/>
                  <a:pt x="20907" y="25695"/>
                  <a:pt x="20891" y="25727"/>
                </a:cubicBezTo>
                <a:lnTo>
                  <a:pt x="20939" y="25663"/>
                </a:lnTo>
                <a:close/>
                <a:moveTo>
                  <a:pt x="26752" y="25686"/>
                </a:moveTo>
                <a:cubicBezTo>
                  <a:pt x="26755" y="25741"/>
                  <a:pt x="26717" y="25764"/>
                  <a:pt x="26620" y="25822"/>
                </a:cubicBezTo>
                <a:cubicBezTo>
                  <a:pt x="26710" y="25759"/>
                  <a:pt x="26749" y="25732"/>
                  <a:pt x="26752" y="25686"/>
                </a:cubicBezTo>
                <a:close/>
                <a:moveTo>
                  <a:pt x="20210" y="24815"/>
                </a:moveTo>
                <a:cubicBezTo>
                  <a:pt x="19900" y="24815"/>
                  <a:pt x="19595" y="24912"/>
                  <a:pt x="19455" y="25184"/>
                </a:cubicBezTo>
                <a:cubicBezTo>
                  <a:pt x="19518" y="25671"/>
                  <a:pt x="19975" y="25941"/>
                  <a:pt x="20378" y="25941"/>
                </a:cubicBezTo>
                <a:cubicBezTo>
                  <a:pt x="20583" y="25941"/>
                  <a:pt x="20773" y="25871"/>
                  <a:pt x="20891" y="25727"/>
                </a:cubicBezTo>
                <a:cubicBezTo>
                  <a:pt x="20907" y="25679"/>
                  <a:pt x="20923" y="25663"/>
                  <a:pt x="20939" y="25647"/>
                </a:cubicBezTo>
                <a:cubicBezTo>
                  <a:pt x="21019" y="25503"/>
                  <a:pt x="21050" y="25296"/>
                  <a:pt x="20955" y="25008"/>
                </a:cubicBezTo>
                <a:cubicBezTo>
                  <a:pt x="20793" y="24900"/>
                  <a:pt x="20500" y="24815"/>
                  <a:pt x="20210" y="24815"/>
                </a:cubicBezTo>
                <a:close/>
                <a:moveTo>
                  <a:pt x="27291" y="25056"/>
                </a:moveTo>
                <a:cubicBezTo>
                  <a:pt x="26885" y="25165"/>
                  <a:pt x="26602" y="25336"/>
                  <a:pt x="26380" y="25567"/>
                </a:cubicBezTo>
                <a:lnTo>
                  <a:pt x="26380" y="25567"/>
                </a:lnTo>
                <a:cubicBezTo>
                  <a:pt x="26515" y="25559"/>
                  <a:pt x="26607" y="25454"/>
                  <a:pt x="26714" y="25377"/>
                </a:cubicBezTo>
                <a:lnTo>
                  <a:pt x="26714" y="25377"/>
                </a:lnTo>
                <a:cubicBezTo>
                  <a:pt x="26603" y="25457"/>
                  <a:pt x="26508" y="25567"/>
                  <a:pt x="26365" y="25583"/>
                </a:cubicBezTo>
                <a:cubicBezTo>
                  <a:pt x="26370" y="25577"/>
                  <a:pt x="26375" y="25572"/>
                  <a:pt x="26380" y="25567"/>
                </a:cubicBezTo>
                <a:lnTo>
                  <a:pt x="26380" y="25567"/>
                </a:lnTo>
                <a:cubicBezTo>
                  <a:pt x="26375" y="25567"/>
                  <a:pt x="26370" y="25567"/>
                  <a:pt x="26365" y="25567"/>
                </a:cubicBezTo>
                <a:cubicBezTo>
                  <a:pt x="26269" y="25647"/>
                  <a:pt x="26205" y="25743"/>
                  <a:pt x="26126" y="25822"/>
                </a:cubicBezTo>
                <a:cubicBezTo>
                  <a:pt x="26046" y="25934"/>
                  <a:pt x="25950" y="26062"/>
                  <a:pt x="25870" y="26173"/>
                </a:cubicBezTo>
                <a:cubicBezTo>
                  <a:pt x="25822" y="26237"/>
                  <a:pt x="25774" y="26301"/>
                  <a:pt x="25727" y="26365"/>
                </a:cubicBezTo>
                <a:cubicBezTo>
                  <a:pt x="25711" y="26397"/>
                  <a:pt x="25695" y="26413"/>
                  <a:pt x="25663" y="26445"/>
                </a:cubicBezTo>
                <a:cubicBezTo>
                  <a:pt x="25742" y="26477"/>
                  <a:pt x="25822" y="26493"/>
                  <a:pt x="25886" y="26493"/>
                </a:cubicBezTo>
                <a:lnTo>
                  <a:pt x="25902" y="26493"/>
                </a:lnTo>
                <a:cubicBezTo>
                  <a:pt x="25902" y="26493"/>
                  <a:pt x="25902" y="26492"/>
                  <a:pt x="25902" y="26492"/>
                </a:cubicBezTo>
                <a:lnTo>
                  <a:pt x="25902" y="26492"/>
                </a:lnTo>
                <a:cubicBezTo>
                  <a:pt x="26120" y="26485"/>
                  <a:pt x="26322" y="26329"/>
                  <a:pt x="26525" y="26157"/>
                </a:cubicBezTo>
                <a:cubicBezTo>
                  <a:pt x="26493" y="26157"/>
                  <a:pt x="26477" y="26142"/>
                  <a:pt x="26445" y="26110"/>
                </a:cubicBezTo>
                <a:lnTo>
                  <a:pt x="26445" y="26110"/>
                </a:lnTo>
                <a:cubicBezTo>
                  <a:pt x="26477" y="26142"/>
                  <a:pt x="26509" y="26157"/>
                  <a:pt x="26525" y="26157"/>
                </a:cubicBezTo>
                <a:cubicBezTo>
                  <a:pt x="26620" y="26078"/>
                  <a:pt x="26732" y="25998"/>
                  <a:pt x="26828" y="25918"/>
                </a:cubicBezTo>
                <a:cubicBezTo>
                  <a:pt x="26892" y="25870"/>
                  <a:pt x="26971" y="25822"/>
                  <a:pt x="27035" y="25774"/>
                </a:cubicBezTo>
                <a:cubicBezTo>
                  <a:pt x="26987" y="25743"/>
                  <a:pt x="26955" y="25711"/>
                  <a:pt x="26908" y="25679"/>
                </a:cubicBezTo>
                <a:cubicBezTo>
                  <a:pt x="26909" y="25675"/>
                  <a:pt x="26910" y="25670"/>
                  <a:pt x="26911" y="25666"/>
                </a:cubicBezTo>
                <a:lnTo>
                  <a:pt x="26911" y="25666"/>
                </a:lnTo>
                <a:cubicBezTo>
                  <a:pt x="26910" y="25665"/>
                  <a:pt x="26909" y="25664"/>
                  <a:pt x="26908" y="25663"/>
                </a:cubicBezTo>
                <a:cubicBezTo>
                  <a:pt x="26937" y="25575"/>
                  <a:pt x="26992" y="25501"/>
                  <a:pt x="27075" y="25501"/>
                </a:cubicBezTo>
                <a:cubicBezTo>
                  <a:pt x="27083" y="25501"/>
                  <a:pt x="27091" y="25502"/>
                  <a:pt x="27099" y="25503"/>
                </a:cubicBezTo>
                <a:cubicBezTo>
                  <a:pt x="27007" y="25503"/>
                  <a:pt x="26944" y="25562"/>
                  <a:pt x="26911" y="25666"/>
                </a:cubicBezTo>
                <a:lnTo>
                  <a:pt x="26911" y="25666"/>
                </a:lnTo>
                <a:cubicBezTo>
                  <a:pt x="26957" y="25712"/>
                  <a:pt x="26989" y="25743"/>
                  <a:pt x="27035" y="25774"/>
                </a:cubicBezTo>
                <a:cubicBezTo>
                  <a:pt x="27163" y="25695"/>
                  <a:pt x="27307" y="25631"/>
                  <a:pt x="27450" y="25615"/>
                </a:cubicBezTo>
                <a:cubicBezTo>
                  <a:pt x="27514" y="25599"/>
                  <a:pt x="27562" y="25599"/>
                  <a:pt x="27626" y="25599"/>
                </a:cubicBezTo>
                <a:cubicBezTo>
                  <a:pt x="27690" y="25503"/>
                  <a:pt x="27674" y="25423"/>
                  <a:pt x="27610" y="25359"/>
                </a:cubicBezTo>
                <a:cubicBezTo>
                  <a:pt x="27562" y="25439"/>
                  <a:pt x="27514" y="25535"/>
                  <a:pt x="27450" y="25615"/>
                </a:cubicBezTo>
                <a:lnTo>
                  <a:pt x="27450" y="25615"/>
                </a:lnTo>
                <a:cubicBezTo>
                  <a:pt x="27514" y="25535"/>
                  <a:pt x="27562" y="25439"/>
                  <a:pt x="27610" y="25344"/>
                </a:cubicBezTo>
                <a:cubicBezTo>
                  <a:pt x="27578" y="25312"/>
                  <a:pt x="27530" y="25264"/>
                  <a:pt x="27466" y="25216"/>
                </a:cubicBezTo>
                <a:cubicBezTo>
                  <a:pt x="27418" y="25184"/>
                  <a:pt x="27386" y="25152"/>
                  <a:pt x="27354" y="25120"/>
                </a:cubicBezTo>
                <a:cubicBezTo>
                  <a:pt x="27326" y="25154"/>
                  <a:pt x="27298" y="25181"/>
                  <a:pt x="27268" y="25203"/>
                </a:cubicBezTo>
                <a:lnTo>
                  <a:pt x="27268" y="25203"/>
                </a:lnTo>
                <a:cubicBezTo>
                  <a:pt x="27294" y="25180"/>
                  <a:pt x="27317" y="25152"/>
                  <a:pt x="27338" y="25120"/>
                </a:cubicBezTo>
                <a:lnTo>
                  <a:pt x="27354" y="25120"/>
                </a:lnTo>
                <a:cubicBezTo>
                  <a:pt x="27322" y="25104"/>
                  <a:pt x="27307" y="25072"/>
                  <a:pt x="27291" y="25056"/>
                </a:cubicBezTo>
                <a:close/>
                <a:moveTo>
                  <a:pt x="27546" y="27658"/>
                </a:moveTo>
                <a:cubicBezTo>
                  <a:pt x="27562" y="27658"/>
                  <a:pt x="27578" y="27674"/>
                  <a:pt x="27594" y="27674"/>
                </a:cubicBezTo>
                <a:cubicBezTo>
                  <a:pt x="27578" y="27674"/>
                  <a:pt x="27562" y="27674"/>
                  <a:pt x="27546" y="27658"/>
                </a:cubicBezTo>
                <a:close/>
                <a:moveTo>
                  <a:pt x="27514" y="27354"/>
                </a:moveTo>
                <a:cubicBezTo>
                  <a:pt x="27466" y="27354"/>
                  <a:pt x="27418" y="27354"/>
                  <a:pt x="27354" y="27386"/>
                </a:cubicBezTo>
                <a:lnTo>
                  <a:pt x="27450" y="27785"/>
                </a:lnTo>
                <a:cubicBezTo>
                  <a:pt x="27721" y="27785"/>
                  <a:pt x="27737" y="27530"/>
                  <a:pt x="27626" y="27418"/>
                </a:cubicBezTo>
                <a:cubicBezTo>
                  <a:pt x="27594" y="27386"/>
                  <a:pt x="27562" y="27370"/>
                  <a:pt x="27514" y="27354"/>
                </a:cubicBezTo>
                <a:lnTo>
                  <a:pt x="27514" y="27354"/>
                </a:lnTo>
                <a:cubicBezTo>
                  <a:pt x="27514" y="27354"/>
                  <a:pt x="27514" y="27354"/>
                  <a:pt x="27514" y="27354"/>
                </a:cubicBezTo>
                <a:close/>
                <a:moveTo>
                  <a:pt x="25758" y="28136"/>
                </a:moveTo>
                <a:lnTo>
                  <a:pt x="25758" y="28136"/>
                </a:lnTo>
                <a:cubicBezTo>
                  <a:pt x="25758" y="28140"/>
                  <a:pt x="25757" y="28144"/>
                  <a:pt x="25756" y="28148"/>
                </a:cubicBezTo>
                <a:lnTo>
                  <a:pt x="25756" y="28148"/>
                </a:lnTo>
                <a:cubicBezTo>
                  <a:pt x="25670" y="28206"/>
                  <a:pt x="25609" y="28252"/>
                  <a:pt x="25519" y="28312"/>
                </a:cubicBezTo>
                <a:cubicBezTo>
                  <a:pt x="25615" y="28248"/>
                  <a:pt x="25679" y="28184"/>
                  <a:pt x="25758" y="28136"/>
                </a:cubicBezTo>
                <a:close/>
                <a:moveTo>
                  <a:pt x="25965" y="28073"/>
                </a:moveTo>
                <a:cubicBezTo>
                  <a:pt x="25934" y="28105"/>
                  <a:pt x="25918" y="28121"/>
                  <a:pt x="25902" y="28152"/>
                </a:cubicBezTo>
                <a:cubicBezTo>
                  <a:pt x="25854" y="28280"/>
                  <a:pt x="25870" y="28280"/>
                  <a:pt x="25711" y="28408"/>
                </a:cubicBezTo>
                <a:cubicBezTo>
                  <a:pt x="25870" y="28280"/>
                  <a:pt x="25854" y="28280"/>
                  <a:pt x="25902" y="28136"/>
                </a:cubicBezTo>
                <a:cubicBezTo>
                  <a:pt x="25918" y="28121"/>
                  <a:pt x="25934" y="28105"/>
                  <a:pt x="25965" y="28073"/>
                </a:cubicBezTo>
                <a:close/>
                <a:moveTo>
                  <a:pt x="25276" y="27770"/>
                </a:moveTo>
                <a:cubicBezTo>
                  <a:pt x="24949" y="27770"/>
                  <a:pt x="24720" y="28037"/>
                  <a:pt x="25040" y="28855"/>
                </a:cubicBezTo>
                <a:cubicBezTo>
                  <a:pt x="25471" y="28855"/>
                  <a:pt x="25742" y="28791"/>
                  <a:pt x="25918" y="28695"/>
                </a:cubicBezTo>
                <a:cubicBezTo>
                  <a:pt x="25998" y="28647"/>
                  <a:pt x="26062" y="28599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cubicBezTo>
                  <a:pt x="26173" y="28392"/>
                  <a:pt x="26110" y="28216"/>
                  <a:pt x="25966" y="28073"/>
                </a:cubicBezTo>
                <a:cubicBezTo>
                  <a:pt x="25918" y="28041"/>
                  <a:pt x="25870" y="27993"/>
                  <a:pt x="25822" y="27961"/>
                </a:cubicBezTo>
                <a:cubicBezTo>
                  <a:pt x="25660" y="27849"/>
                  <a:pt x="25453" y="27770"/>
                  <a:pt x="25276" y="27770"/>
                </a:cubicBezTo>
                <a:close/>
                <a:moveTo>
                  <a:pt x="13869" y="28057"/>
                </a:moveTo>
                <a:cubicBezTo>
                  <a:pt x="13805" y="28073"/>
                  <a:pt x="13741" y="28104"/>
                  <a:pt x="13677" y="28136"/>
                </a:cubicBezTo>
                <a:cubicBezTo>
                  <a:pt x="13390" y="28264"/>
                  <a:pt x="13023" y="28503"/>
                  <a:pt x="12816" y="28823"/>
                </a:cubicBezTo>
                <a:cubicBezTo>
                  <a:pt x="12688" y="29030"/>
                  <a:pt x="12624" y="29269"/>
                  <a:pt x="12688" y="29557"/>
                </a:cubicBezTo>
                <a:cubicBezTo>
                  <a:pt x="12816" y="29493"/>
                  <a:pt x="12927" y="29429"/>
                  <a:pt x="13023" y="29349"/>
                </a:cubicBezTo>
                <a:cubicBezTo>
                  <a:pt x="13167" y="29238"/>
                  <a:pt x="13278" y="29126"/>
                  <a:pt x="13390" y="28998"/>
                </a:cubicBezTo>
                <a:cubicBezTo>
                  <a:pt x="13358" y="28982"/>
                  <a:pt x="13342" y="28966"/>
                  <a:pt x="13326" y="28966"/>
                </a:cubicBezTo>
                <a:lnTo>
                  <a:pt x="13326" y="28966"/>
                </a:lnTo>
                <a:cubicBezTo>
                  <a:pt x="13342" y="28966"/>
                  <a:pt x="13358" y="28982"/>
                  <a:pt x="13390" y="28982"/>
                </a:cubicBezTo>
                <a:cubicBezTo>
                  <a:pt x="13438" y="28902"/>
                  <a:pt x="13502" y="28823"/>
                  <a:pt x="13550" y="28727"/>
                </a:cubicBezTo>
                <a:cubicBezTo>
                  <a:pt x="13611" y="28635"/>
                  <a:pt x="13657" y="28529"/>
                  <a:pt x="13717" y="28408"/>
                </a:cubicBezTo>
                <a:lnTo>
                  <a:pt x="13725" y="28408"/>
                </a:lnTo>
                <a:cubicBezTo>
                  <a:pt x="13773" y="28296"/>
                  <a:pt x="13821" y="28184"/>
                  <a:pt x="13869" y="28057"/>
                </a:cubicBezTo>
                <a:close/>
                <a:moveTo>
                  <a:pt x="24482" y="29908"/>
                </a:moveTo>
                <a:cubicBezTo>
                  <a:pt x="24450" y="29956"/>
                  <a:pt x="24402" y="29988"/>
                  <a:pt x="24370" y="30036"/>
                </a:cubicBezTo>
                <a:cubicBezTo>
                  <a:pt x="24402" y="29988"/>
                  <a:pt x="24450" y="29940"/>
                  <a:pt x="24482" y="29908"/>
                </a:cubicBezTo>
                <a:close/>
                <a:moveTo>
                  <a:pt x="27163" y="30147"/>
                </a:moveTo>
                <a:lnTo>
                  <a:pt x="27163" y="30147"/>
                </a:lnTo>
                <a:cubicBezTo>
                  <a:pt x="27147" y="30163"/>
                  <a:pt x="27131" y="30179"/>
                  <a:pt x="27099" y="30179"/>
                </a:cubicBezTo>
                <a:cubicBezTo>
                  <a:pt x="27131" y="30163"/>
                  <a:pt x="27147" y="30163"/>
                  <a:pt x="27163" y="30147"/>
                </a:cubicBezTo>
                <a:close/>
                <a:moveTo>
                  <a:pt x="24113" y="29425"/>
                </a:moveTo>
                <a:cubicBezTo>
                  <a:pt x="24033" y="29425"/>
                  <a:pt x="23943" y="29445"/>
                  <a:pt x="23843" y="29493"/>
                </a:cubicBezTo>
                <a:cubicBezTo>
                  <a:pt x="23859" y="29621"/>
                  <a:pt x="23843" y="29780"/>
                  <a:pt x="23859" y="29924"/>
                </a:cubicBezTo>
                <a:cubicBezTo>
                  <a:pt x="23875" y="30036"/>
                  <a:pt x="23923" y="30131"/>
                  <a:pt x="24019" y="30195"/>
                </a:cubicBezTo>
                <a:cubicBezTo>
                  <a:pt x="24210" y="30195"/>
                  <a:pt x="24338" y="30131"/>
                  <a:pt x="24402" y="30051"/>
                </a:cubicBezTo>
                <a:cubicBezTo>
                  <a:pt x="24402" y="30036"/>
                  <a:pt x="24386" y="30036"/>
                  <a:pt x="24370" y="30036"/>
                </a:cubicBezTo>
                <a:lnTo>
                  <a:pt x="24370" y="30036"/>
                </a:lnTo>
                <a:cubicBezTo>
                  <a:pt x="24386" y="30036"/>
                  <a:pt x="24402" y="30036"/>
                  <a:pt x="24418" y="30051"/>
                </a:cubicBezTo>
                <a:cubicBezTo>
                  <a:pt x="24450" y="30004"/>
                  <a:pt x="24466" y="29956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cubicBezTo>
                  <a:pt x="24496" y="29836"/>
                  <a:pt x="24498" y="29763"/>
                  <a:pt x="24474" y="29691"/>
                </a:cubicBezTo>
                <a:lnTo>
                  <a:pt x="24474" y="29691"/>
                </a:lnTo>
                <a:cubicBezTo>
                  <a:pt x="24349" y="29801"/>
                  <a:pt x="24224" y="29910"/>
                  <a:pt x="24115" y="30004"/>
                </a:cubicBezTo>
                <a:cubicBezTo>
                  <a:pt x="24111" y="30003"/>
                  <a:pt x="24107" y="30001"/>
                  <a:pt x="24103" y="30000"/>
                </a:cubicBezTo>
                <a:lnTo>
                  <a:pt x="24103" y="30000"/>
                </a:lnTo>
                <a:cubicBezTo>
                  <a:pt x="24102" y="30001"/>
                  <a:pt x="24100" y="30003"/>
                  <a:pt x="24099" y="30004"/>
                </a:cubicBezTo>
                <a:cubicBezTo>
                  <a:pt x="24004" y="29972"/>
                  <a:pt x="23940" y="29940"/>
                  <a:pt x="23861" y="29924"/>
                </a:cubicBezTo>
                <a:lnTo>
                  <a:pt x="23861" y="29924"/>
                </a:lnTo>
                <a:cubicBezTo>
                  <a:pt x="23937" y="29940"/>
                  <a:pt x="23999" y="29970"/>
                  <a:pt x="24103" y="30000"/>
                </a:cubicBezTo>
                <a:lnTo>
                  <a:pt x="24103" y="30000"/>
                </a:lnTo>
                <a:cubicBezTo>
                  <a:pt x="24229" y="29905"/>
                  <a:pt x="24340" y="29795"/>
                  <a:pt x="24466" y="29668"/>
                </a:cubicBezTo>
                <a:cubicBezTo>
                  <a:pt x="24469" y="29676"/>
                  <a:pt x="24472" y="29684"/>
                  <a:pt x="24474" y="29691"/>
                </a:cubicBezTo>
                <a:lnTo>
                  <a:pt x="24474" y="29691"/>
                </a:lnTo>
                <a:cubicBezTo>
                  <a:pt x="24477" y="29689"/>
                  <a:pt x="24479" y="29687"/>
                  <a:pt x="24482" y="29684"/>
                </a:cubicBezTo>
                <a:cubicBezTo>
                  <a:pt x="24426" y="29539"/>
                  <a:pt x="24299" y="29425"/>
                  <a:pt x="24113" y="29425"/>
                </a:cubicBezTo>
                <a:close/>
                <a:moveTo>
                  <a:pt x="27099" y="30179"/>
                </a:moveTo>
                <a:cubicBezTo>
                  <a:pt x="27099" y="30195"/>
                  <a:pt x="27083" y="30195"/>
                  <a:pt x="27067" y="30211"/>
                </a:cubicBezTo>
                <a:cubicBezTo>
                  <a:pt x="27083" y="30195"/>
                  <a:pt x="27083" y="30195"/>
                  <a:pt x="27099" y="30179"/>
                </a:cubicBezTo>
                <a:close/>
                <a:moveTo>
                  <a:pt x="27067" y="30211"/>
                </a:moveTo>
                <a:lnTo>
                  <a:pt x="27067" y="30211"/>
                </a:lnTo>
                <a:cubicBezTo>
                  <a:pt x="26940" y="30211"/>
                  <a:pt x="26934" y="30334"/>
                  <a:pt x="26872" y="30399"/>
                </a:cubicBezTo>
                <a:lnTo>
                  <a:pt x="26872" y="30399"/>
                </a:lnTo>
                <a:cubicBezTo>
                  <a:pt x="26925" y="30325"/>
                  <a:pt x="26944" y="30211"/>
                  <a:pt x="27067" y="30211"/>
                </a:cubicBezTo>
                <a:close/>
                <a:moveTo>
                  <a:pt x="13977" y="30487"/>
                </a:moveTo>
                <a:cubicBezTo>
                  <a:pt x="13978" y="30487"/>
                  <a:pt x="13980" y="30487"/>
                  <a:pt x="13981" y="30487"/>
                </a:cubicBezTo>
                <a:lnTo>
                  <a:pt x="13981" y="30487"/>
                </a:lnTo>
                <a:cubicBezTo>
                  <a:pt x="13939" y="30489"/>
                  <a:pt x="13898" y="30514"/>
                  <a:pt x="13869" y="30562"/>
                </a:cubicBezTo>
                <a:cubicBezTo>
                  <a:pt x="13899" y="30512"/>
                  <a:pt x="13935" y="30487"/>
                  <a:pt x="13977" y="30487"/>
                </a:cubicBezTo>
                <a:close/>
                <a:moveTo>
                  <a:pt x="21226" y="30642"/>
                </a:moveTo>
                <a:cubicBezTo>
                  <a:pt x="21258" y="30642"/>
                  <a:pt x="21274" y="30658"/>
                  <a:pt x="21306" y="30674"/>
                </a:cubicBezTo>
                <a:lnTo>
                  <a:pt x="21226" y="30642"/>
                </a:lnTo>
                <a:close/>
                <a:moveTo>
                  <a:pt x="26892" y="30690"/>
                </a:moveTo>
                <a:lnTo>
                  <a:pt x="26923" y="30706"/>
                </a:lnTo>
                <a:cubicBezTo>
                  <a:pt x="26922" y="30710"/>
                  <a:pt x="26920" y="30713"/>
                  <a:pt x="26918" y="30716"/>
                </a:cubicBezTo>
                <a:lnTo>
                  <a:pt x="26918" y="30716"/>
                </a:lnTo>
                <a:lnTo>
                  <a:pt x="26892" y="30690"/>
                </a:lnTo>
                <a:close/>
                <a:moveTo>
                  <a:pt x="12847" y="30722"/>
                </a:moveTo>
                <a:cubicBezTo>
                  <a:pt x="12773" y="30722"/>
                  <a:pt x="12699" y="30736"/>
                  <a:pt x="12625" y="30738"/>
                </a:cubicBezTo>
                <a:lnTo>
                  <a:pt x="12625" y="30738"/>
                </a:lnTo>
                <a:cubicBezTo>
                  <a:pt x="12689" y="30722"/>
                  <a:pt x="12768" y="30722"/>
                  <a:pt x="12847" y="30722"/>
                </a:cubicBezTo>
                <a:close/>
                <a:moveTo>
                  <a:pt x="21306" y="30498"/>
                </a:moveTo>
                <a:cubicBezTo>
                  <a:pt x="21226" y="30498"/>
                  <a:pt x="21162" y="30498"/>
                  <a:pt x="21098" y="30530"/>
                </a:cubicBezTo>
                <a:cubicBezTo>
                  <a:pt x="21098" y="30530"/>
                  <a:pt x="21098" y="30530"/>
                  <a:pt x="21098" y="30530"/>
                </a:cubicBezTo>
                <a:lnTo>
                  <a:pt x="21098" y="30530"/>
                </a:lnTo>
                <a:cubicBezTo>
                  <a:pt x="21050" y="30546"/>
                  <a:pt x="21003" y="30578"/>
                  <a:pt x="20971" y="30610"/>
                </a:cubicBezTo>
                <a:cubicBezTo>
                  <a:pt x="20955" y="30626"/>
                  <a:pt x="20939" y="30658"/>
                  <a:pt x="20939" y="30690"/>
                </a:cubicBezTo>
                <a:cubicBezTo>
                  <a:pt x="20944" y="30824"/>
                  <a:pt x="21020" y="30871"/>
                  <a:pt x="21119" y="30871"/>
                </a:cubicBezTo>
                <a:cubicBezTo>
                  <a:pt x="21317" y="30871"/>
                  <a:pt x="21609" y="30684"/>
                  <a:pt x="21641" y="30610"/>
                </a:cubicBezTo>
                <a:cubicBezTo>
                  <a:pt x="21609" y="30546"/>
                  <a:pt x="21513" y="30514"/>
                  <a:pt x="21386" y="30498"/>
                </a:cubicBezTo>
                <a:lnTo>
                  <a:pt x="21386" y="30498"/>
                </a:lnTo>
                <a:cubicBezTo>
                  <a:pt x="21386" y="30498"/>
                  <a:pt x="21386" y="30498"/>
                  <a:pt x="21386" y="30498"/>
                </a:cubicBezTo>
                <a:close/>
                <a:moveTo>
                  <a:pt x="13867" y="30566"/>
                </a:moveTo>
                <a:cubicBezTo>
                  <a:pt x="13787" y="30723"/>
                  <a:pt x="13676" y="30802"/>
                  <a:pt x="13518" y="30834"/>
                </a:cubicBezTo>
                <a:cubicBezTo>
                  <a:pt x="13509" y="30859"/>
                  <a:pt x="13504" y="30883"/>
                  <a:pt x="13504" y="30903"/>
                </a:cubicBezTo>
                <a:lnTo>
                  <a:pt x="13504" y="30903"/>
                </a:lnTo>
                <a:cubicBezTo>
                  <a:pt x="13503" y="30879"/>
                  <a:pt x="13508" y="30850"/>
                  <a:pt x="13518" y="30818"/>
                </a:cubicBezTo>
                <a:cubicBezTo>
                  <a:pt x="13676" y="30802"/>
                  <a:pt x="13787" y="30723"/>
                  <a:pt x="13867" y="30566"/>
                </a:cubicBezTo>
                <a:close/>
                <a:moveTo>
                  <a:pt x="12847" y="30722"/>
                </a:moveTo>
                <a:lnTo>
                  <a:pt x="12847" y="30722"/>
                </a:lnTo>
                <a:cubicBezTo>
                  <a:pt x="12808" y="30808"/>
                  <a:pt x="12754" y="30871"/>
                  <a:pt x="12686" y="30915"/>
                </a:cubicBezTo>
                <a:lnTo>
                  <a:pt x="12686" y="30915"/>
                </a:lnTo>
                <a:cubicBezTo>
                  <a:pt x="12749" y="30871"/>
                  <a:pt x="12803" y="30810"/>
                  <a:pt x="12847" y="30722"/>
                </a:cubicBezTo>
                <a:close/>
                <a:moveTo>
                  <a:pt x="27083" y="30147"/>
                </a:moveTo>
                <a:cubicBezTo>
                  <a:pt x="26923" y="30179"/>
                  <a:pt x="26812" y="30291"/>
                  <a:pt x="26764" y="30450"/>
                </a:cubicBezTo>
                <a:cubicBezTo>
                  <a:pt x="26716" y="30578"/>
                  <a:pt x="26732" y="30722"/>
                  <a:pt x="26780" y="30849"/>
                </a:cubicBezTo>
                <a:cubicBezTo>
                  <a:pt x="26780" y="30849"/>
                  <a:pt x="26780" y="30849"/>
                  <a:pt x="26780" y="30834"/>
                </a:cubicBezTo>
                <a:cubicBezTo>
                  <a:pt x="26812" y="30818"/>
                  <a:pt x="26828" y="30802"/>
                  <a:pt x="26860" y="30770"/>
                </a:cubicBezTo>
                <a:lnTo>
                  <a:pt x="26876" y="30786"/>
                </a:lnTo>
                <a:cubicBezTo>
                  <a:pt x="26876" y="30858"/>
                  <a:pt x="26876" y="30918"/>
                  <a:pt x="26876" y="30977"/>
                </a:cubicBezTo>
                <a:cubicBezTo>
                  <a:pt x="26876" y="30977"/>
                  <a:pt x="26892" y="30977"/>
                  <a:pt x="26908" y="30993"/>
                </a:cubicBezTo>
                <a:cubicBezTo>
                  <a:pt x="26892" y="30993"/>
                  <a:pt x="26876" y="30977"/>
                  <a:pt x="26860" y="30977"/>
                </a:cubicBezTo>
                <a:cubicBezTo>
                  <a:pt x="26860" y="30913"/>
                  <a:pt x="26860" y="30849"/>
                  <a:pt x="26860" y="30786"/>
                </a:cubicBezTo>
                <a:cubicBezTo>
                  <a:pt x="26828" y="30802"/>
                  <a:pt x="26812" y="30818"/>
                  <a:pt x="26780" y="30849"/>
                </a:cubicBezTo>
                <a:lnTo>
                  <a:pt x="26764" y="30865"/>
                </a:lnTo>
                <a:cubicBezTo>
                  <a:pt x="26796" y="30961"/>
                  <a:pt x="26860" y="31057"/>
                  <a:pt x="26939" y="31137"/>
                </a:cubicBezTo>
                <a:cubicBezTo>
                  <a:pt x="26947" y="31137"/>
                  <a:pt x="26955" y="31137"/>
                  <a:pt x="26963" y="31137"/>
                </a:cubicBezTo>
                <a:cubicBezTo>
                  <a:pt x="27580" y="31137"/>
                  <a:pt x="27685" y="30510"/>
                  <a:pt x="27322" y="30179"/>
                </a:cubicBezTo>
                <a:cubicBezTo>
                  <a:pt x="27275" y="30163"/>
                  <a:pt x="27227" y="30147"/>
                  <a:pt x="27163" y="30147"/>
                </a:cubicBezTo>
                <a:close/>
                <a:moveTo>
                  <a:pt x="13805" y="29892"/>
                </a:moveTo>
                <a:cubicBezTo>
                  <a:pt x="13725" y="29924"/>
                  <a:pt x="13661" y="29956"/>
                  <a:pt x="13582" y="29988"/>
                </a:cubicBezTo>
                <a:cubicBezTo>
                  <a:pt x="13222" y="30128"/>
                  <a:pt x="12955" y="30330"/>
                  <a:pt x="12749" y="30578"/>
                </a:cubicBezTo>
                <a:lnTo>
                  <a:pt x="12736" y="30578"/>
                </a:lnTo>
                <a:cubicBezTo>
                  <a:pt x="12704" y="30626"/>
                  <a:pt x="12656" y="30690"/>
                  <a:pt x="12624" y="30738"/>
                </a:cubicBezTo>
                <a:lnTo>
                  <a:pt x="12624" y="30738"/>
                </a:lnTo>
                <a:cubicBezTo>
                  <a:pt x="12619" y="30738"/>
                  <a:pt x="12613" y="30738"/>
                  <a:pt x="12608" y="30738"/>
                </a:cubicBezTo>
                <a:cubicBezTo>
                  <a:pt x="12548" y="30813"/>
                  <a:pt x="12488" y="30902"/>
                  <a:pt x="12441" y="30992"/>
                </a:cubicBezTo>
                <a:lnTo>
                  <a:pt x="12441" y="30992"/>
                </a:lnTo>
                <a:cubicBezTo>
                  <a:pt x="12438" y="30993"/>
                  <a:pt x="12435" y="30993"/>
                  <a:pt x="12433" y="30993"/>
                </a:cubicBezTo>
                <a:cubicBezTo>
                  <a:pt x="12417" y="31025"/>
                  <a:pt x="12401" y="31057"/>
                  <a:pt x="12385" y="31089"/>
                </a:cubicBezTo>
                <a:cubicBezTo>
                  <a:pt x="12353" y="31153"/>
                  <a:pt x="12321" y="31201"/>
                  <a:pt x="12289" y="31264"/>
                </a:cubicBezTo>
                <a:cubicBezTo>
                  <a:pt x="12321" y="31296"/>
                  <a:pt x="12337" y="31328"/>
                  <a:pt x="12369" y="31360"/>
                </a:cubicBezTo>
                <a:cubicBezTo>
                  <a:pt x="12401" y="31392"/>
                  <a:pt x="12433" y="31408"/>
                  <a:pt x="12480" y="31424"/>
                </a:cubicBezTo>
                <a:cubicBezTo>
                  <a:pt x="12512" y="31440"/>
                  <a:pt x="12560" y="31456"/>
                  <a:pt x="12576" y="31472"/>
                </a:cubicBezTo>
                <a:cubicBezTo>
                  <a:pt x="12624" y="31488"/>
                  <a:pt x="12672" y="31504"/>
                  <a:pt x="12720" y="31504"/>
                </a:cubicBezTo>
                <a:cubicBezTo>
                  <a:pt x="12784" y="31472"/>
                  <a:pt x="12831" y="31440"/>
                  <a:pt x="12895" y="31424"/>
                </a:cubicBezTo>
                <a:lnTo>
                  <a:pt x="12895" y="31424"/>
                </a:lnTo>
                <a:cubicBezTo>
                  <a:pt x="12847" y="31440"/>
                  <a:pt x="12784" y="31472"/>
                  <a:pt x="12720" y="31504"/>
                </a:cubicBezTo>
                <a:cubicBezTo>
                  <a:pt x="12816" y="31504"/>
                  <a:pt x="12895" y="31488"/>
                  <a:pt x="12975" y="31472"/>
                </a:cubicBezTo>
                <a:cubicBezTo>
                  <a:pt x="13119" y="31440"/>
                  <a:pt x="13262" y="31376"/>
                  <a:pt x="13390" y="31296"/>
                </a:cubicBezTo>
                <a:cubicBezTo>
                  <a:pt x="13358" y="31265"/>
                  <a:pt x="13311" y="31249"/>
                  <a:pt x="13263" y="31233"/>
                </a:cubicBezTo>
                <a:lnTo>
                  <a:pt x="13263" y="31233"/>
                </a:lnTo>
                <a:cubicBezTo>
                  <a:pt x="13311" y="31249"/>
                  <a:pt x="13358" y="31265"/>
                  <a:pt x="13406" y="31296"/>
                </a:cubicBezTo>
                <a:cubicBezTo>
                  <a:pt x="13550" y="31185"/>
                  <a:pt x="13693" y="31057"/>
                  <a:pt x="13805" y="30929"/>
                </a:cubicBezTo>
                <a:cubicBezTo>
                  <a:pt x="13821" y="30913"/>
                  <a:pt x="13853" y="30881"/>
                  <a:pt x="13869" y="30865"/>
                </a:cubicBezTo>
                <a:cubicBezTo>
                  <a:pt x="13885" y="30834"/>
                  <a:pt x="13917" y="30818"/>
                  <a:pt x="13933" y="30786"/>
                </a:cubicBezTo>
                <a:cubicBezTo>
                  <a:pt x="13981" y="30690"/>
                  <a:pt x="14028" y="30594"/>
                  <a:pt x="14060" y="30514"/>
                </a:cubicBezTo>
                <a:cubicBezTo>
                  <a:pt x="14124" y="30275"/>
                  <a:pt x="14060" y="30051"/>
                  <a:pt x="13805" y="29892"/>
                </a:cubicBezTo>
                <a:close/>
                <a:moveTo>
                  <a:pt x="26301" y="30993"/>
                </a:moveTo>
                <a:cubicBezTo>
                  <a:pt x="26269" y="30993"/>
                  <a:pt x="26253" y="31009"/>
                  <a:pt x="26237" y="31009"/>
                </a:cubicBezTo>
                <a:cubicBezTo>
                  <a:pt x="26189" y="31041"/>
                  <a:pt x="26141" y="31073"/>
                  <a:pt x="26110" y="31105"/>
                </a:cubicBezTo>
                <a:cubicBezTo>
                  <a:pt x="26110" y="31105"/>
                  <a:pt x="26110" y="31105"/>
                  <a:pt x="26110" y="31105"/>
                </a:cubicBezTo>
                <a:lnTo>
                  <a:pt x="26110" y="31105"/>
                </a:lnTo>
                <a:lnTo>
                  <a:pt x="26062" y="31169"/>
                </a:lnTo>
                <a:cubicBezTo>
                  <a:pt x="26062" y="31185"/>
                  <a:pt x="26046" y="31201"/>
                  <a:pt x="26046" y="31232"/>
                </a:cubicBezTo>
                <a:lnTo>
                  <a:pt x="26030" y="31232"/>
                </a:lnTo>
                <a:cubicBezTo>
                  <a:pt x="26030" y="31232"/>
                  <a:pt x="26030" y="31232"/>
                  <a:pt x="26030" y="31248"/>
                </a:cubicBezTo>
                <a:cubicBezTo>
                  <a:pt x="25998" y="31408"/>
                  <a:pt x="26062" y="31616"/>
                  <a:pt x="26173" y="31775"/>
                </a:cubicBezTo>
                <a:cubicBezTo>
                  <a:pt x="26237" y="31759"/>
                  <a:pt x="26301" y="31727"/>
                  <a:pt x="26365" y="31711"/>
                </a:cubicBezTo>
                <a:cubicBezTo>
                  <a:pt x="26397" y="31711"/>
                  <a:pt x="26429" y="31695"/>
                  <a:pt x="26477" y="31695"/>
                </a:cubicBezTo>
                <a:cubicBezTo>
                  <a:pt x="26477" y="31679"/>
                  <a:pt x="26477" y="31663"/>
                  <a:pt x="26493" y="31647"/>
                </a:cubicBezTo>
                <a:cubicBezTo>
                  <a:pt x="26509" y="31584"/>
                  <a:pt x="26509" y="31520"/>
                  <a:pt x="26509" y="31440"/>
                </a:cubicBezTo>
                <a:cubicBezTo>
                  <a:pt x="26502" y="31412"/>
                  <a:pt x="26494" y="31387"/>
                  <a:pt x="26489" y="31362"/>
                </a:cubicBezTo>
                <a:lnTo>
                  <a:pt x="26489" y="31362"/>
                </a:lnTo>
                <a:cubicBezTo>
                  <a:pt x="26495" y="31387"/>
                  <a:pt x="26502" y="31414"/>
                  <a:pt x="26509" y="31440"/>
                </a:cubicBezTo>
                <a:cubicBezTo>
                  <a:pt x="26497" y="31392"/>
                  <a:pt x="26494" y="31353"/>
                  <a:pt x="26479" y="31310"/>
                </a:cubicBezTo>
                <a:lnTo>
                  <a:pt x="26479" y="31310"/>
                </a:lnTo>
                <a:cubicBezTo>
                  <a:pt x="26482" y="31328"/>
                  <a:pt x="26485" y="31345"/>
                  <a:pt x="26489" y="31362"/>
                </a:cubicBezTo>
                <a:lnTo>
                  <a:pt x="26489" y="31362"/>
                </a:lnTo>
                <a:cubicBezTo>
                  <a:pt x="26479" y="31326"/>
                  <a:pt x="26470" y="31293"/>
                  <a:pt x="26461" y="31264"/>
                </a:cubicBezTo>
                <a:lnTo>
                  <a:pt x="26461" y="31264"/>
                </a:lnTo>
                <a:cubicBezTo>
                  <a:pt x="26469" y="31280"/>
                  <a:pt x="26475" y="31295"/>
                  <a:pt x="26479" y="31310"/>
                </a:cubicBezTo>
                <a:lnTo>
                  <a:pt x="26479" y="31310"/>
                </a:lnTo>
                <a:cubicBezTo>
                  <a:pt x="26478" y="31295"/>
                  <a:pt x="26477" y="31280"/>
                  <a:pt x="26477" y="31264"/>
                </a:cubicBezTo>
                <a:lnTo>
                  <a:pt x="26461" y="31264"/>
                </a:lnTo>
                <a:cubicBezTo>
                  <a:pt x="26445" y="31169"/>
                  <a:pt x="26397" y="31089"/>
                  <a:pt x="26349" y="31025"/>
                </a:cubicBezTo>
                <a:cubicBezTo>
                  <a:pt x="26333" y="31009"/>
                  <a:pt x="26317" y="30993"/>
                  <a:pt x="26301" y="30993"/>
                </a:cubicBezTo>
                <a:close/>
                <a:moveTo>
                  <a:pt x="1931" y="31743"/>
                </a:moveTo>
                <a:cubicBezTo>
                  <a:pt x="2011" y="31775"/>
                  <a:pt x="2091" y="31807"/>
                  <a:pt x="2187" y="31839"/>
                </a:cubicBezTo>
                <a:lnTo>
                  <a:pt x="2203" y="31839"/>
                </a:lnTo>
                <a:cubicBezTo>
                  <a:pt x="2107" y="31807"/>
                  <a:pt x="2011" y="31775"/>
                  <a:pt x="1931" y="31743"/>
                </a:cubicBezTo>
                <a:close/>
                <a:moveTo>
                  <a:pt x="17457" y="31399"/>
                </a:moveTo>
                <a:cubicBezTo>
                  <a:pt x="17357" y="31399"/>
                  <a:pt x="17242" y="31425"/>
                  <a:pt x="17109" y="31488"/>
                </a:cubicBezTo>
                <a:cubicBezTo>
                  <a:pt x="17140" y="31695"/>
                  <a:pt x="17252" y="31839"/>
                  <a:pt x="17396" y="31919"/>
                </a:cubicBezTo>
                <a:cubicBezTo>
                  <a:pt x="17530" y="31999"/>
                  <a:pt x="17686" y="32034"/>
                  <a:pt x="17827" y="32034"/>
                </a:cubicBezTo>
                <a:cubicBezTo>
                  <a:pt x="17854" y="32034"/>
                  <a:pt x="17881" y="32033"/>
                  <a:pt x="17907" y="32030"/>
                </a:cubicBezTo>
                <a:cubicBezTo>
                  <a:pt x="18018" y="32030"/>
                  <a:pt x="18098" y="31999"/>
                  <a:pt x="18162" y="31967"/>
                </a:cubicBezTo>
                <a:lnTo>
                  <a:pt x="18098" y="31887"/>
                </a:lnTo>
                <a:cubicBezTo>
                  <a:pt x="18002" y="31743"/>
                  <a:pt x="17907" y="31600"/>
                  <a:pt x="17779" y="31504"/>
                </a:cubicBezTo>
                <a:cubicBezTo>
                  <a:pt x="17689" y="31441"/>
                  <a:pt x="17585" y="31399"/>
                  <a:pt x="17457" y="31399"/>
                </a:cubicBezTo>
                <a:close/>
                <a:moveTo>
                  <a:pt x="2187" y="31839"/>
                </a:moveTo>
                <a:cubicBezTo>
                  <a:pt x="2187" y="31855"/>
                  <a:pt x="2187" y="31855"/>
                  <a:pt x="2187" y="31871"/>
                </a:cubicBezTo>
                <a:cubicBezTo>
                  <a:pt x="2330" y="31999"/>
                  <a:pt x="2474" y="32158"/>
                  <a:pt x="2634" y="32270"/>
                </a:cubicBezTo>
                <a:cubicBezTo>
                  <a:pt x="2458" y="32142"/>
                  <a:pt x="2314" y="31983"/>
                  <a:pt x="2187" y="31839"/>
                </a:cubicBezTo>
                <a:close/>
                <a:moveTo>
                  <a:pt x="17118" y="32458"/>
                </a:moveTo>
                <a:cubicBezTo>
                  <a:pt x="16999" y="32458"/>
                  <a:pt x="16867" y="32519"/>
                  <a:pt x="16773" y="32653"/>
                </a:cubicBezTo>
                <a:cubicBezTo>
                  <a:pt x="16821" y="32765"/>
                  <a:pt x="16885" y="32860"/>
                  <a:pt x="16965" y="32908"/>
                </a:cubicBezTo>
                <a:cubicBezTo>
                  <a:pt x="17011" y="32936"/>
                  <a:pt x="17068" y="32953"/>
                  <a:pt x="17136" y="32953"/>
                </a:cubicBezTo>
                <a:cubicBezTo>
                  <a:pt x="17185" y="32953"/>
                  <a:pt x="17240" y="32944"/>
                  <a:pt x="17300" y="32924"/>
                </a:cubicBezTo>
                <a:lnTo>
                  <a:pt x="17364" y="32924"/>
                </a:lnTo>
                <a:cubicBezTo>
                  <a:pt x="17364" y="32908"/>
                  <a:pt x="17364" y="32908"/>
                  <a:pt x="17364" y="32908"/>
                </a:cubicBezTo>
                <a:cubicBezTo>
                  <a:pt x="17380" y="32860"/>
                  <a:pt x="17396" y="32812"/>
                  <a:pt x="17396" y="32781"/>
                </a:cubicBezTo>
                <a:cubicBezTo>
                  <a:pt x="17424" y="32576"/>
                  <a:pt x="17284" y="32458"/>
                  <a:pt x="17118" y="32458"/>
                </a:cubicBezTo>
                <a:close/>
                <a:moveTo>
                  <a:pt x="31425" y="32751"/>
                </a:moveTo>
                <a:cubicBezTo>
                  <a:pt x="31368" y="32751"/>
                  <a:pt x="31294" y="32765"/>
                  <a:pt x="31201" y="32796"/>
                </a:cubicBezTo>
                <a:cubicBezTo>
                  <a:pt x="31232" y="32988"/>
                  <a:pt x="31296" y="33132"/>
                  <a:pt x="31424" y="33148"/>
                </a:cubicBezTo>
                <a:lnTo>
                  <a:pt x="31472" y="33148"/>
                </a:lnTo>
                <a:cubicBezTo>
                  <a:pt x="31504" y="33148"/>
                  <a:pt x="31552" y="33132"/>
                  <a:pt x="31584" y="33116"/>
                </a:cubicBezTo>
                <a:cubicBezTo>
                  <a:pt x="31584" y="33116"/>
                  <a:pt x="31584" y="33108"/>
                  <a:pt x="31584" y="33098"/>
                </a:cubicBezTo>
                <a:lnTo>
                  <a:pt x="31584" y="33098"/>
                </a:lnTo>
                <a:cubicBezTo>
                  <a:pt x="31589" y="33093"/>
                  <a:pt x="31595" y="33089"/>
                  <a:pt x="31600" y="33084"/>
                </a:cubicBezTo>
                <a:cubicBezTo>
                  <a:pt x="31600" y="32988"/>
                  <a:pt x="31600" y="32908"/>
                  <a:pt x="31584" y="32844"/>
                </a:cubicBezTo>
                <a:cubicBezTo>
                  <a:pt x="31564" y="32786"/>
                  <a:pt x="31515" y="32751"/>
                  <a:pt x="31425" y="32751"/>
                </a:cubicBezTo>
                <a:close/>
                <a:moveTo>
                  <a:pt x="30610" y="33275"/>
                </a:moveTo>
                <a:lnTo>
                  <a:pt x="30610" y="33275"/>
                </a:lnTo>
                <a:cubicBezTo>
                  <a:pt x="30674" y="33307"/>
                  <a:pt x="30722" y="33339"/>
                  <a:pt x="30770" y="33371"/>
                </a:cubicBezTo>
                <a:cubicBezTo>
                  <a:pt x="30722" y="33339"/>
                  <a:pt x="30658" y="33307"/>
                  <a:pt x="30610" y="33275"/>
                </a:cubicBezTo>
                <a:close/>
                <a:moveTo>
                  <a:pt x="25120" y="32908"/>
                </a:moveTo>
                <a:lnTo>
                  <a:pt x="25120" y="32908"/>
                </a:lnTo>
                <a:cubicBezTo>
                  <a:pt x="24801" y="33052"/>
                  <a:pt x="24370" y="33132"/>
                  <a:pt x="24562" y="33578"/>
                </a:cubicBezTo>
                <a:cubicBezTo>
                  <a:pt x="25008" y="33515"/>
                  <a:pt x="25184" y="33291"/>
                  <a:pt x="25120" y="32908"/>
                </a:cubicBezTo>
                <a:close/>
                <a:moveTo>
                  <a:pt x="30690" y="33483"/>
                </a:moveTo>
                <a:cubicBezTo>
                  <a:pt x="30594" y="33578"/>
                  <a:pt x="30435" y="33594"/>
                  <a:pt x="30307" y="33642"/>
                </a:cubicBezTo>
                <a:cubicBezTo>
                  <a:pt x="30435" y="33594"/>
                  <a:pt x="30578" y="33578"/>
                  <a:pt x="30690" y="33483"/>
                </a:cubicBezTo>
                <a:close/>
                <a:moveTo>
                  <a:pt x="30610" y="33275"/>
                </a:moveTo>
                <a:cubicBezTo>
                  <a:pt x="30403" y="33291"/>
                  <a:pt x="30163" y="33451"/>
                  <a:pt x="30163" y="33610"/>
                </a:cubicBezTo>
                <a:cubicBezTo>
                  <a:pt x="30179" y="33738"/>
                  <a:pt x="30259" y="33802"/>
                  <a:pt x="30387" y="33818"/>
                </a:cubicBezTo>
                <a:cubicBezTo>
                  <a:pt x="30419" y="33824"/>
                  <a:pt x="30452" y="33827"/>
                  <a:pt x="30487" y="33827"/>
                </a:cubicBezTo>
                <a:cubicBezTo>
                  <a:pt x="30624" y="33827"/>
                  <a:pt x="30770" y="33776"/>
                  <a:pt x="30833" y="33674"/>
                </a:cubicBezTo>
                <a:cubicBezTo>
                  <a:pt x="30849" y="33626"/>
                  <a:pt x="30865" y="33578"/>
                  <a:pt x="30865" y="33531"/>
                </a:cubicBezTo>
                <a:cubicBezTo>
                  <a:pt x="30849" y="33435"/>
                  <a:pt x="30833" y="33387"/>
                  <a:pt x="30786" y="33355"/>
                </a:cubicBezTo>
                <a:cubicBezTo>
                  <a:pt x="30738" y="33307"/>
                  <a:pt x="30674" y="33275"/>
                  <a:pt x="30610" y="33275"/>
                </a:cubicBezTo>
                <a:close/>
                <a:moveTo>
                  <a:pt x="21593" y="34201"/>
                </a:moveTo>
                <a:lnTo>
                  <a:pt x="21593" y="34201"/>
                </a:lnTo>
                <a:cubicBezTo>
                  <a:pt x="21625" y="34217"/>
                  <a:pt x="21641" y="34217"/>
                  <a:pt x="21657" y="34249"/>
                </a:cubicBezTo>
                <a:cubicBezTo>
                  <a:pt x="21625" y="34217"/>
                  <a:pt x="21609" y="34217"/>
                  <a:pt x="21593" y="34201"/>
                </a:cubicBezTo>
                <a:close/>
                <a:moveTo>
                  <a:pt x="21764" y="34102"/>
                </a:moveTo>
                <a:cubicBezTo>
                  <a:pt x="21688" y="34102"/>
                  <a:pt x="21635" y="34145"/>
                  <a:pt x="21593" y="34201"/>
                </a:cubicBezTo>
                <a:cubicBezTo>
                  <a:pt x="21545" y="34265"/>
                  <a:pt x="21545" y="34360"/>
                  <a:pt x="21577" y="34440"/>
                </a:cubicBezTo>
                <a:cubicBezTo>
                  <a:pt x="21597" y="34511"/>
                  <a:pt x="21650" y="34570"/>
                  <a:pt x="21731" y="34570"/>
                </a:cubicBezTo>
                <a:cubicBezTo>
                  <a:pt x="21777" y="34570"/>
                  <a:pt x="21832" y="34551"/>
                  <a:pt x="21896" y="34504"/>
                </a:cubicBezTo>
                <a:cubicBezTo>
                  <a:pt x="21880" y="34456"/>
                  <a:pt x="21880" y="34424"/>
                  <a:pt x="21864" y="34376"/>
                </a:cubicBezTo>
                <a:cubicBezTo>
                  <a:pt x="21848" y="34329"/>
                  <a:pt x="21832" y="34265"/>
                  <a:pt x="21832" y="34217"/>
                </a:cubicBezTo>
                <a:cubicBezTo>
                  <a:pt x="21832" y="34217"/>
                  <a:pt x="21832" y="34201"/>
                  <a:pt x="21817" y="34201"/>
                </a:cubicBezTo>
                <a:cubicBezTo>
                  <a:pt x="21817" y="34169"/>
                  <a:pt x="21801" y="34137"/>
                  <a:pt x="21801" y="34105"/>
                </a:cubicBezTo>
                <a:cubicBezTo>
                  <a:pt x="21788" y="34103"/>
                  <a:pt x="21776" y="34102"/>
                  <a:pt x="21764" y="34102"/>
                </a:cubicBezTo>
                <a:close/>
                <a:moveTo>
                  <a:pt x="9975" y="34972"/>
                </a:moveTo>
                <a:lnTo>
                  <a:pt x="9975" y="34972"/>
                </a:lnTo>
                <a:cubicBezTo>
                  <a:pt x="9975" y="35049"/>
                  <a:pt x="9975" y="35095"/>
                  <a:pt x="10007" y="35127"/>
                </a:cubicBezTo>
                <a:cubicBezTo>
                  <a:pt x="9975" y="35111"/>
                  <a:pt x="9975" y="35049"/>
                  <a:pt x="9975" y="34972"/>
                </a:cubicBezTo>
                <a:close/>
                <a:moveTo>
                  <a:pt x="9783" y="35174"/>
                </a:moveTo>
                <a:cubicBezTo>
                  <a:pt x="9847" y="35238"/>
                  <a:pt x="9927" y="35318"/>
                  <a:pt x="9991" y="35382"/>
                </a:cubicBezTo>
                <a:cubicBezTo>
                  <a:pt x="9991" y="35382"/>
                  <a:pt x="9991" y="35382"/>
                  <a:pt x="9991" y="35382"/>
                </a:cubicBezTo>
                <a:lnTo>
                  <a:pt x="9991" y="35382"/>
                </a:lnTo>
                <a:cubicBezTo>
                  <a:pt x="9975" y="35414"/>
                  <a:pt x="9975" y="35430"/>
                  <a:pt x="9959" y="35462"/>
                </a:cubicBezTo>
                <a:cubicBezTo>
                  <a:pt x="9975" y="35430"/>
                  <a:pt x="9975" y="35414"/>
                  <a:pt x="9975" y="35382"/>
                </a:cubicBezTo>
                <a:cubicBezTo>
                  <a:pt x="9911" y="35318"/>
                  <a:pt x="9847" y="35238"/>
                  <a:pt x="9783" y="35174"/>
                </a:cubicBezTo>
                <a:close/>
                <a:moveTo>
                  <a:pt x="10061" y="34944"/>
                </a:moveTo>
                <a:cubicBezTo>
                  <a:pt x="10028" y="34944"/>
                  <a:pt x="9997" y="34956"/>
                  <a:pt x="9975" y="34967"/>
                </a:cubicBezTo>
                <a:cubicBezTo>
                  <a:pt x="9913" y="34982"/>
                  <a:pt x="9866" y="35013"/>
                  <a:pt x="9834" y="35058"/>
                </a:cubicBezTo>
                <a:lnTo>
                  <a:pt x="9834" y="35058"/>
                </a:lnTo>
                <a:cubicBezTo>
                  <a:pt x="9834" y="35054"/>
                  <a:pt x="9832" y="35051"/>
                  <a:pt x="9831" y="35047"/>
                </a:cubicBezTo>
                <a:lnTo>
                  <a:pt x="9831" y="35047"/>
                </a:lnTo>
                <a:cubicBezTo>
                  <a:pt x="9815" y="35079"/>
                  <a:pt x="9799" y="35111"/>
                  <a:pt x="9783" y="35158"/>
                </a:cubicBezTo>
                <a:cubicBezTo>
                  <a:pt x="9816" y="35136"/>
                  <a:pt x="9834" y="35114"/>
                  <a:pt x="9837" y="35087"/>
                </a:cubicBezTo>
                <a:lnTo>
                  <a:pt x="9837" y="35087"/>
                </a:lnTo>
                <a:cubicBezTo>
                  <a:pt x="9840" y="35117"/>
                  <a:pt x="9822" y="35133"/>
                  <a:pt x="9783" y="35158"/>
                </a:cubicBezTo>
                <a:cubicBezTo>
                  <a:pt x="9783" y="35158"/>
                  <a:pt x="9783" y="35174"/>
                  <a:pt x="9783" y="35174"/>
                </a:cubicBezTo>
                <a:cubicBezTo>
                  <a:pt x="9751" y="35334"/>
                  <a:pt x="9799" y="35526"/>
                  <a:pt x="9863" y="35701"/>
                </a:cubicBezTo>
                <a:cubicBezTo>
                  <a:pt x="9879" y="35733"/>
                  <a:pt x="9895" y="35781"/>
                  <a:pt x="9911" y="35813"/>
                </a:cubicBezTo>
                <a:cubicBezTo>
                  <a:pt x="9943" y="35861"/>
                  <a:pt x="9959" y="35909"/>
                  <a:pt x="9975" y="35956"/>
                </a:cubicBezTo>
                <a:cubicBezTo>
                  <a:pt x="10023" y="36020"/>
                  <a:pt x="10055" y="36084"/>
                  <a:pt x="10086" y="36116"/>
                </a:cubicBezTo>
                <a:lnTo>
                  <a:pt x="10102" y="36116"/>
                </a:lnTo>
                <a:cubicBezTo>
                  <a:pt x="10118" y="36116"/>
                  <a:pt x="10118" y="36100"/>
                  <a:pt x="10134" y="36100"/>
                </a:cubicBezTo>
                <a:cubicBezTo>
                  <a:pt x="10182" y="36068"/>
                  <a:pt x="10230" y="36052"/>
                  <a:pt x="10246" y="36020"/>
                </a:cubicBezTo>
                <a:cubicBezTo>
                  <a:pt x="10055" y="35956"/>
                  <a:pt x="10055" y="35940"/>
                  <a:pt x="10055" y="35765"/>
                </a:cubicBezTo>
                <a:lnTo>
                  <a:pt x="10055" y="35765"/>
                </a:lnTo>
                <a:cubicBezTo>
                  <a:pt x="10055" y="35956"/>
                  <a:pt x="10071" y="35956"/>
                  <a:pt x="10262" y="36020"/>
                </a:cubicBezTo>
                <a:cubicBezTo>
                  <a:pt x="10326" y="35972"/>
                  <a:pt x="10358" y="35909"/>
                  <a:pt x="10358" y="35829"/>
                </a:cubicBezTo>
                <a:cubicBezTo>
                  <a:pt x="10358" y="35797"/>
                  <a:pt x="10358" y="35765"/>
                  <a:pt x="10358" y="35717"/>
                </a:cubicBezTo>
                <a:cubicBezTo>
                  <a:pt x="10326" y="35749"/>
                  <a:pt x="10278" y="35781"/>
                  <a:pt x="10230" y="35813"/>
                </a:cubicBezTo>
                <a:cubicBezTo>
                  <a:pt x="10278" y="35781"/>
                  <a:pt x="10310" y="35749"/>
                  <a:pt x="10342" y="35717"/>
                </a:cubicBezTo>
                <a:cubicBezTo>
                  <a:pt x="10326" y="35621"/>
                  <a:pt x="10278" y="35494"/>
                  <a:pt x="10230" y="35366"/>
                </a:cubicBezTo>
                <a:cubicBezTo>
                  <a:pt x="10198" y="35286"/>
                  <a:pt x="10182" y="35206"/>
                  <a:pt x="10150" y="35127"/>
                </a:cubicBezTo>
                <a:cubicBezTo>
                  <a:pt x="10134" y="35063"/>
                  <a:pt x="10118" y="34999"/>
                  <a:pt x="10102" y="34951"/>
                </a:cubicBezTo>
                <a:cubicBezTo>
                  <a:pt x="10088" y="34946"/>
                  <a:pt x="10074" y="34944"/>
                  <a:pt x="10061" y="34944"/>
                </a:cubicBezTo>
                <a:close/>
                <a:moveTo>
                  <a:pt x="20891" y="36403"/>
                </a:moveTo>
                <a:lnTo>
                  <a:pt x="20891" y="36403"/>
                </a:lnTo>
                <a:cubicBezTo>
                  <a:pt x="20787" y="36455"/>
                  <a:pt x="20731" y="36493"/>
                  <a:pt x="20726" y="36536"/>
                </a:cubicBezTo>
                <a:lnTo>
                  <a:pt x="20726" y="36536"/>
                </a:lnTo>
                <a:cubicBezTo>
                  <a:pt x="20720" y="36493"/>
                  <a:pt x="20777" y="36460"/>
                  <a:pt x="20891" y="36403"/>
                </a:cubicBezTo>
                <a:close/>
                <a:moveTo>
                  <a:pt x="20811" y="36802"/>
                </a:moveTo>
                <a:lnTo>
                  <a:pt x="20811" y="36802"/>
                </a:lnTo>
                <a:cubicBezTo>
                  <a:pt x="20795" y="36834"/>
                  <a:pt x="20779" y="36882"/>
                  <a:pt x="20747" y="36930"/>
                </a:cubicBezTo>
                <a:cubicBezTo>
                  <a:pt x="20779" y="36866"/>
                  <a:pt x="20795" y="36834"/>
                  <a:pt x="20811" y="36802"/>
                </a:cubicBezTo>
                <a:close/>
                <a:moveTo>
                  <a:pt x="44558" y="36946"/>
                </a:moveTo>
                <a:cubicBezTo>
                  <a:pt x="44509" y="37008"/>
                  <a:pt x="44450" y="37031"/>
                  <a:pt x="44366" y="37031"/>
                </a:cubicBezTo>
                <a:cubicBezTo>
                  <a:pt x="44366" y="37031"/>
                  <a:pt x="44366" y="37031"/>
                  <a:pt x="44365" y="37031"/>
                </a:cubicBezTo>
                <a:lnTo>
                  <a:pt x="44365" y="37031"/>
                </a:lnTo>
                <a:cubicBezTo>
                  <a:pt x="44445" y="37031"/>
                  <a:pt x="44497" y="37008"/>
                  <a:pt x="44558" y="36946"/>
                </a:cubicBezTo>
                <a:close/>
                <a:moveTo>
                  <a:pt x="20987" y="36339"/>
                </a:moveTo>
                <a:cubicBezTo>
                  <a:pt x="20891" y="36339"/>
                  <a:pt x="20763" y="36371"/>
                  <a:pt x="20620" y="36435"/>
                </a:cubicBezTo>
                <a:cubicBezTo>
                  <a:pt x="20604" y="36691"/>
                  <a:pt x="20460" y="36850"/>
                  <a:pt x="20604" y="37201"/>
                </a:cubicBezTo>
                <a:cubicBezTo>
                  <a:pt x="20652" y="37217"/>
                  <a:pt x="20683" y="37217"/>
                  <a:pt x="20715" y="37233"/>
                </a:cubicBezTo>
                <a:cubicBezTo>
                  <a:pt x="20776" y="37249"/>
                  <a:pt x="20832" y="37256"/>
                  <a:pt x="20885" y="37256"/>
                </a:cubicBezTo>
                <a:cubicBezTo>
                  <a:pt x="21318" y="37256"/>
                  <a:pt x="21478" y="36771"/>
                  <a:pt x="21322" y="36515"/>
                </a:cubicBezTo>
                <a:cubicBezTo>
                  <a:pt x="21264" y="36415"/>
                  <a:pt x="21169" y="36353"/>
                  <a:pt x="21034" y="36353"/>
                </a:cubicBezTo>
                <a:cubicBezTo>
                  <a:pt x="21019" y="36353"/>
                  <a:pt x="21003" y="36354"/>
                  <a:pt x="20987" y="36355"/>
                </a:cubicBezTo>
                <a:cubicBezTo>
                  <a:pt x="20955" y="36371"/>
                  <a:pt x="20939" y="36387"/>
                  <a:pt x="20891" y="36403"/>
                </a:cubicBezTo>
                <a:cubicBezTo>
                  <a:pt x="20923" y="36387"/>
                  <a:pt x="20955" y="36371"/>
                  <a:pt x="20987" y="36339"/>
                </a:cubicBezTo>
                <a:close/>
                <a:moveTo>
                  <a:pt x="14715" y="36834"/>
                </a:moveTo>
                <a:lnTo>
                  <a:pt x="14715" y="36834"/>
                </a:lnTo>
                <a:cubicBezTo>
                  <a:pt x="14748" y="37174"/>
                  <a:pt x="14997" y="37308"/>
                  <a:pt x="15280" y="37308"/>
                </a:cubicBezTo>
                <a:cubicBezTo>
                  <a:pt x="15541" y="37308"/>
                  <a:pt x="15831" y="37194"/>
                  <a:pt x="16007" y="37026"/>
                </a:cubicBezTo>
                <a:cubicBezTo>
                  <a:pt x="15672" y="36818"/>
                  <a:pt x="15162" y="36882"/>
                  <a:pt x="14715" y="36834"/>
                </a:cubicBezTo>
                <a:close/>
                <a:moveTo>
                  <a:pt x="44415" y="36802"/>
                </a:moveTo>
                <a:cubicBezTo>
                  <a:pt x="44271" y="36834"/>
                  <a:pt x="44175" y="36914"/>
                  <a:pt x="44128" y="36994"/>
                </a:cubicBezTo>
                <a:cubicBezTo>
                  <a:pt x="44112" y="37026"/>
                  <a:pt x="44096" y="37042"/>
                  <a:pt x="44096" y="37074"/>
                </a:cubicBezTo>
                <a:cubicBezTo>
                  <a:pt x="44064" y="37153"/>
                  <a:pt x="44032" y="37233"/>
                  <a:pt x="44032" y="37329"/>
                </a:cubicBezTo>
                <a:cubicBezTo>
                  <a:pt x="44032" y="37361"/>
                  <a:pt x="44048" y="37393"/>
                  <a:pt x="44064" y="37425"/>
                </a:cubicBezTo>
                <a:cubicBezTo>
                  <a:pt x="44112" y="37536"/>
                  <a:pt x="44191" y="37600"/>
                  <a:pt x="44287" y="37616"/>
                </a:cubicBezTo>
                <a:cubicBezTo>
                  <a:pt x="44319" y="37632"/>
                  <a:pt x="44335" y="37632"/>
                  <a:pt x="44351" y="37632"/>
                </a:cubicBezTo>
                <a:lnTo>
                  <a:pt x="44415" y="37441"/>
                </a:lnTo>
                <a:lnTo>
                  <a:pt x="44447" y="37345"/>
                </a:lnTo>
                <a:lnTo>
                  <a:pt x="44558" y="36946"/>
                </a:lnTo>
                <a:lnTo>
                  <a:pt x="44574" y="36882"/>
                </a:lnTo>
                <a:lnTo>
                  <a:pt x="44574" y="36882"/>
                </a:lnTo>
                <a:cubicBezTo>
                  <a:pt x="44574" y="36882"/>
                  <a:pt x="44574" y="36882"/>
                  <a:pt x="44574" y="36882"/>
                </a:cubicBezTo>
                <a:lnTo>
                  <a:pt x="44574" y="36866"/>
                </a:lnTo>
                <a:cubicBezTo>
                  <a:pt x="44527" y="36834"/>
                  <a:pt x="44479" y="36802"/>
                  <a:pt x="44415" y="36802"/>
                </a:cubicBezTo>
                <a:close/>
                <a:moveTo>
                  <a:pt x="35047" y="37999"/>
                </a:moveTo>
                <a:cubicBezTo>
                  <a:pt x="35047" y="38015"/>
                  <a:pt x="35031" y="38031"/>
                  <a:pt x="35015" y="38031"/>
                </a:cubicBezTo>
                <a:cubicBezTo>
                  <a:pt x="35031" y="38015"/>
                  <a:pt x="35047" y="38015"/>
                  <a:pt x="35047" y="37999"/>
                </a:cubicBezTo>
                <a:close/>
                <a:moveTo>
                  <a:pt x="33339" y="37728"/>
                </a:moveTo>
                <a:cubicBezTo>
                  <a:pt x="33323" y="37868"/>
                  <a:pt x="33293" y="37993"/>
                  <a:pt x="33158" y="38073"/>
                </a:cubicBezTo>
                <a:lnTo>
                  <a:pt x="33158" y="38073"/>
                </a:lnTo>
                <a:cubicBezTo>
                  <a:pt x="33155" y="38070"/>
                  <a:pt x="33151" y="38067"/>
                  <a:pt x="33148" y="38063"/>
                </a:cubicBezTo>
                <a:cubicBezTo>
                  <a:pt x="33291" y="37983"/>
                  <a:pt x="33323" y="37872"/>
                  <a:pt x="33339" y="37728"/>
                </a:cubicBezTo>
                <a:close/>
                <a:moveTo>
                  <a:pt x="34875" y="38001"/>
                </a:moveTo>
                <a:cubicBezTo>
                  <a:pt x="34877" y="38001"/>
                  <a:pt x="34879" y="38001"/>
                  <a:pt x="34881" y="38001"/>
                </a:cubicBezTo>
                <a:lnTo>
                  <a:pt x="34881" y="38001"/>
                </a:lnTo>
                <a:cubicBezTo>
                  <a:pt x="34844" y="38003"/>
                  <a:pt x="34828" y="38030"/>
                  <a:pt x="34791" y="38095"/>
                </a:cubicBezTo>
                <a:cubicBezTo>
                  <a:pt x="34820" y="38027"/>
                  <a:pt x="34832" y="38001"/>
                  <a:pt x="34875" y="38001"/>
                </a:cubicBezTo>
                <a:close/>
                <a:moveTo>
                  <a:pt x="33419" y="38031"/>
                </a:moveTo>
                <a:lnTo>
                  <a:pt x="33419" y="38031"/>
                </a:lnTo>
                <a:cubicBezTo>
                  <a:pt x="33359" y="38041"/>
                  <a:pt x="33312" y="38095"/>
                  <a:pt x="33257" y="38106"/>
                </a:cubicBezTo>
                <a:lnTo>
                  <a:pt x="33257" y="38106"/>
                </a:lnTo>
                <a:cubicBezTo>
                  <a:pt x="33305" y="38087"/>
                  <a:pt x="33354" y="38040"/>
                  <a:pt x="33419" y="38031"/>
                </a:cubicBezTo>
                <a:close/>
                <a:moveTo>
                  <a:pt x="33158" y="38073"/>
                </a:moveTo>
                <a:cubicBezTo>
                  <a:pt x="33187" y="38099"/>
                  <a:pt x="33213" y="38108"/>
                  <a:pt x="33237" y="38108"/>
                </a:cubicBezTo>
                <a:cubicBezTo>
                  <a:pt x="33244" y="38108"/>
                  <a:pt x="33251" y="38108"/>
                  <a:pt x="33257" y="38106"/>
                </a:cubicBezTo>
                <a:lnTo>
                  <a:pt x="33257" y="38106"/>
                </a:lnTo>
                <a:cubicBezTo>
                  <a:pt x="33245" y="38111"/>
                  <a:pt x="33232" y="38114"/>
                  <a:pt x="33219" y="38114"/>
                </a:cubicBezTo>
                <a:cubicBezTo>
                  <a:pt x="33197" y="38114"/>
                  <a:pt x="33173" y="38105"/>
                  <a:pt x="33148" y="38079"/>
                </a:cubicBezTo>
                <a:cubicBezTo>
                  <a:pt x="33151" y="38077"/>
                  <a:pt x="33155" y="38075"/>
                  <a:pt x="33158" y="38073"/>
                </a:cubicBezTo>
                <a:close/>
                <a:moveTo>
                  <a:pt x="32860" y="38063"/>
                </a:moveTo>
                <a:cubicBezTo>
                  <a:pt x="32876" y="38079"/>
                  <a:pt x="32892" y="38095"/>
                  <a:pt x="32892" y="38127"/>
                </a:cubicBezTo>
                <a:cubicBezTo>
                  <a:pt x="32876" y="38095"/>
                  <a:pt x="32876" y="38079"/>
                  <a:pt x="32860" y="38063"/>
                </a:cubicBezTo>
                <a:close/>
                <a:moveTo>
                  <a:pt x="35015" y="38031"/>
                </a:moveTo>
                <a:lnTo>
                  <a:pt x="35015" y="38031"/>
                </a:lnTo>
                <a:cubicBezTo>
                  <a:pt x="35063" y="38063"/>
                  <a:pt x="35095" y="38095"/>
                  <a:pt x="35142" y="38127"/>
                </a:cubicBezTo>
                <a:cubicBezTo>
                  <a:pt x="35095" y="38095"/>
                  <a:pt x="35047" y="38063"/>
                  <a:pt x="35015" y="38031"/>
                </a:cubicBezTo>
                <a:close/>
                <a:moveTo>
                  <a:pt x="35142" y="38127"/>
                </a:moveTo>
                <a:cubicBezTo>
                  <a:pt x="35095" y="38143"/>
                  <a:pt x="35047" y="38159"/>
                  <a:pt x="34983" y="38175"/>
                </a:cubicBezTo>
                <a:cubicBezTo>
                  <a:pt x="35031" y="38159"/>
                  <a:pt x="35095" y="38143"/>
                  <a:pt x="35142" y="38127"/>
                </a:cubicBezTo>
                <a:close/>
                <a:moveTo>
                  <a:pt x="32476" y="38129"/>
                </a:moveTo>
                <a:cubicBezTo>
                  <a:pt x="32525" y="38129"/>
                  <a:pt x="32578" y="38157"/>
                  <a:pt x="32653" y="38207"/>
                </a:cubicBezTo>
                <a:cubicBezTo>
                  <a:pt x="32581" y="38159"/>
                  <a:pt x="32529" y="38135"/>
                  <a:pt x="32481" y="38135"/>
                </a:cubicBezTo>
                <a:cubicBezTo>
                  <a:pt x="32433" y="38135"/>
                  <a:pt x="32390" y="38159"/>
                  <a:pt x="32334" y="38207"/>
                </a:cubicBezTo>
                <a:cubicBezTo>
                  <a:pt x="32387" y="38153"/>
                  <a:pt x="32430" y="38129"/>
                  <a:pt x="32476" y="38129"/>
                </a:cubicBezTo>
                <a:close/>
                <a:moveTo>
                  <a:pt x="32892" y="38127"/>
                </a:moveTo>
                <a:cubicBezTo>
                  <a:pt x="32860" y="38159"/>
                  <a:pt x="32844" y="38207"/>
                  <a:pt x="32796" y="38223"/>
                </a:cubicBezTo>
                <a:cubicBezTo>
                  <a:pt x="32828" y="38207"/>
                  <a:pt x="32860" y="38159"/>
                  <a:pt x="32892" y="38127"/>
                </a:cubicBezTo>
                <a:close/>
                <a:moveTo>
                  <a:pt x="32653" y="38207"/>
                </a:moveTo>
                <a:lnTo>
                  <a:pt x="32653" y="38207"/>
                </a:lnTo>
                <a:cubicBezTo>
                  <a:pt x="32685" y="38223"/>
                  <a:pt x="32717" y="38223"/>
                  <a:pt x="32733" y="38239"/>
                </a:cubicBezTo>
                <a:cubicBezTo>
                  <a:pt x="32717" y="38239"/>
                  <a:pt x="32685" y="38223"/>
                  <a:pt x="32653" y="38207"/>
                </a:cubicBezTo>
                <a:close/>
                <a:moveTo>
                  <a:pt x="35286" y="38366"/>
                </a:moveTo>
                <a:lnTo>
                  <a:pt x="35286" y="38366"/>
                </a:lnTo>
                <a:cubicBezTo>
                  <a:pt x="35111" y="38398"/>
                  <a:pt x="34935" y="38414"/>
                  <a:pt x="34759" y="38430"/>
                </a:cubicBezTo>
                <a:cubicBezTo>
                  <a:pt x="34935" y="38414"/>
                  <a:pt x="35111" y="38382"/>
                  <a:pt x="35286" y="38366"/>
                </a:cubicBezTo>
                <a:close/>
                <a:moveTo>
                  <a:pt x="34664" y="38398"/>
                </a:moveTo>
                <a:lnTo>
                  <a:pt x="34664" y="38398"/>
                </a:lnTo>
                <a:cubicBezTo>
                  <a:pt x="34552" y="38414"/>
                  <a:pt x="34440" y="38430"/>
                  <a:pt x="34329" y="38430"/>
                </a:cubicBezTo>
                <a:cubicBezTo>
                  <a:pt x="34314" y="38430"/>
                  <a:pt x="34299" y="38430"/>
                  <a:pt x="34284" y="38443"/>
                </a:cubicBezTo>
                <a:lnTo>
                  <a:pt x="34284" y="38443"/>
                </a:lnTo>
                <a:cubicBezTo>
                  <a:pt x="34283" y="38439"/>
                  <a:pt x="34282" y="38434"/>
                  <a:pt x="34281" y="38430"/>
                </a:cubicBezTo>
                <a:lnTo>
                  <a:pt x="34329" y="38430"/>
                </a:lnTo>
                <a:cubicBezTo>
                  <a:pt x="34440" y="38414"/>
                  <a:pt x="34552" y="38414"/>
                  <a:pt x="34664" y="38398"/>
                </a:cubicBezTo>
                <a:close/>
                <a:moveTo>
                  <a:pt x="33547" y="38159"/>
                </a:moveTo>
                <a:lnTo>
                  <a:pt x="33547" y="38159"/>
                </a:lnTo>
                <a:cubicBezTo>
                  <a:pt x="33515" y="38334"/>
                  <a:pt x="33355" y="38382"/>
                  <a:pt x="33243" y="38494"/>
                </a:cubicBezTo>
                <a:cubicBezTo>
                  <a:pt x="33339" y="38382"/>
                  <a:pt x="33515" y="38334"/>
                  <a:pt x="33547" y="38159"/>
                </a:cubicBezTo>
                <a:close/>
                <a:moveTo>
                  <a:pt x="32460" y="38255"/>
                </a:moveTo>
                <a:cubicBezTo>
                  <a:pt x="32381" y="38271"/>
                  <a:pt x="32334" y="38319"/>
                  <a:pt x="32350" y="38414"/>
                </a:cubicBezTo>
                <a:cubicBezTo>
                  <a:pt x="32350" y="38494"/>
                  <a:pt x="32413" y="38510"/>
                  <a:pt x="32509" y="38510"/>
                </a:cubicBezTo>
                <a:cubicBezTo>
                  <a:pt x="32413" y="38510"/>
                  <a:pt x="32350" y="38510"/>
                  <a:pt x="32334" y="38414"/>
                </a:cubicBezTo>
                <a:cubicBezTo>
                  <a:pt x="32334" y="38319"/>
                  <a:pt x="32381" y="38271"/>
                  <a:pt x="32460" y="38255"/>
                </a:cubicBezTo>
                <a:close/>
                <a:moveTo>
                  <a:pt x="35047" y="38494"/>
                </a:moveTo>
                <a:cubicBezTo>
                  <a:pt x="35063" y="38494"/>
                  <a:pt x="35079" y="38494"/>
                  <a:pt x="35095" y="38510"/>
                </a:cubicBezTo>
                <a:cubicBezTo>
                  <a:pt x="35079" y="38510"/>
                  <a:pt x="35063" y="38494"/>
                  <a:pt x="35047" y="38494"/>
                </a:cubicBezTo>
                <a:close/>
                <a:moveTo>
                  <a:pt x="35940" y="38478"/>
                </a:moveTo>
                <a:lnTo>
                  <a:pt x="35940" y="38478"/>
                </a:lnTo>
                <a:cubicBezTo>
                  <a:pt x="35909" y="38494"/>
                  <a:pt x="35861" y="38510"/>
                  <a:pt x="35813" y="38526"/>
                </a:cubicBezTo>
                <a:cubicBezTo>
                  <a:pt x="35861" y="38510"/>
                  <a:pt x="35893" y="38494"/>
                  <a:pt x="35940" y="38478"/>
                </a:cubicBezTo>
                <a:close/>
                <a:moveTo>
                  <a:pt x="29174" y="37744"/>
                </a:moveTo>
                <a:cubicBezTo>
                  <a:pt x="28950" y="37744"/>
                  <a:pt x="28807" y="37887"/>
                  <a:pt x="28711" y="38079"/>
                </a:cubicBezTo>
                <a:cubicBezTo>
                  <a:pt x="28807" y="38063"/>
                  <a:pt x="28902" y="38031"/>
                  <a:pt x="28998" y="38031"/>
                </a:cubicBezTo>
                <a:cubicBezTo>
                  <a:pt x="28902" y="38047"/>
                  <a:pt x="28807" y="38063"/>
                  <a:pt x="28711" y="38079"/>
                </a:cubicBezTo>
                <a:cubicBezTo>
                  <a:pt x="28681" y="38154"/>
                  <a:pt x="28637" y="38228"/>
                  <a:pt x="28619" y="38303"/>
                </a:cubicBezTo>
                <a:lnTo>
                  <a:pt x="28619" y="38303"/>
                </a:lnTo>
                <a:cubicBezTo>
                  <a:pt x="28617" y="38303"/>
                  <a:pt x="28616" y="38303"/>
                  <a:pt x="28615" y="38302"/>
                </a:cubicBezTo>
                <a:cubicBezTo>
                  <a:pt x="28583" y="38414"/>
                  <a:pt x="28551" y="38494"/>
                  <a:pt x="28535" y="38590"/>
                </a:cubicBezTo>
                <a:cubicBezTo>
                  <a:pt x="28535" y="38606"/>
                  <a:pt x="28535" y="38622"/>
                  <a:pt x="28519" y="38638"/>
                </a:cubicBezTo>
                <a:cubicBezTo>
                  <a:pt x="28535" y="38638"/>
                  <a:pt x="28551" y="38622"/>
                  <a:pt x="28551" y="38622"/>
                </a:cubicBezTo>
                <a:cubicBezTo>
                  <a:pt x="28695" y="38526"/>
                  <a:pt x="28823" y="38414"/>
                  <a:pt x="28950" y="38318"/>
                </a:cubicBezTo>
                <a:cubicBezTo>
                  <a:pt x="29078" y="38223"/>
                  <a:pt x="29222" y="38127"/>
                  <a:pt x="29429" y="38079"/>
                </a:cubicBezTo>
                <a:cubicBezTo>
                  <a:pt x="29413" y="38063"/>
                  <a:pt x="29413" y="38047"/>
                  <a:pt x="29413" y="38031"/>
                </a:cubicBezTo>
                <a:cubicBezTo>
                  <a:pt x="29381" y="37935"/>
                  <a:pt x="29365" y="37856"/>
                  <a:pt x="29349" y="37776"/>
                </a:cubicBezTo>
                <a:lnTo>
                  <a:pt x="29317" y="37776"/>
                </a:lnTo>
                <a:cubicBezTo>
                  <a:pt x="29269" y="37760"/>
                  <a:pt x="29222" y="37760"/>
                  <a:pt x="29174" y="37760"/>
                </a:cubicBezTo>
                <a:cubicBezTo>
                  <a:pt x="29158" y="37776"/>
                  <a:pt x="29126" y="37807"/>
                  <a:pt x="29110" y="37839"/>
                </a:cubicBezTo>
                <a:lnTo>
                  <a:pt x="29110" y="37839"/>
                </a:lnTo>
                <a:cubicBezTo>
                  <a:pt x="29126" y="37807"/>
                  <a:pt x="29158" y="37776"/>
                  <a:pt x="29174" y="37744"/>
                </a:cubicBezTo>
                <a:close/>
                <a:moveTo>
                  <a:pt x="35015" y="38654"/>
                </a:moveTo>
                <a:cubicBezTo>
                  <a:pt x="34983" y="38654"/>
                  <a:pt x="34951" y="38669"/>
                  <a:pt x="34935" y="38669"/>
                </a:cubicBezTo>
                <a:cubicBezTo>
                  <a:pt x="34951" y="38654"/>
                  <a:pt x="34983" y="38654"/>
                  <a:pt x="35015" y="38654"/>
                </a:cubicBezTo>
                <a:close/>
                <a:moveTo>
                  <a:pt x="33116" y="38606"/>
                </a:moveTo>
                <a:cubicBezTo>
                  <a:pt x="33068" y="38638"/>
                  <a:pt x="33004" y="38685"/>
                  <a:pt x="32956" y="38717"/>
                </a:cubicBezTo>
                <a:cubicBezTo>
                  <a:pt x="33004" y="38669"/>
                  <a:pt x="33068" y="38638"/>
                  <a:pt x="33116" y="38606"/>
                </a:cubicBezTo>
                <a:close/>
                <a:moveTo>
                  <a:pt x="35111" y="38685"/>
                </a:moveTo>
                <a:cubicBezTo>
                  <a:pt x="35095" y="38701"/>
                  <a:pt x="35063" y="38733"/>
                  <a:pt x="35047" y="38749"/>
                </a:cubicBezTo>
                <a:cubicBezTo>
                  <a:pt x="35063" y="38717"/>
                  <a:pt x="35095" y="38701"/>
                  <a:pt x="35111" y="38685"/>
                </a:cubicBezTo>
                <a:close/>
                <a:moveTo>
                  <a:pt x="32956" y="38717"/>
                </a:moveTo>
                <a:lnTo>
                  <a:pt x="32956" y="38717"/>
                </a:lnTo>
                <a:cubicBezTo>
                  <a:pt x="32908" y="38765"/>
                  <a:pt x="32860" y="38813"/>
                  <a:pt x="32796" y="38861"/>
                </a:cubicBezTo>
                <a:cubicBezTo>
                  <a:pt x="32844" y="38813"/>
                  <a:pt x="32908" y="38765"/>
                  <a:pt x="32956" y="38717"/>
                </a:cubicBezTo>
                <a:close/>
                <a:moveTo>
                  <a:pt x="26844" y="38909"/>
                </a:moveTo>
                <a:cubicBezTo>
                  <a:pt x="26844" y="38909"/>
                  <a:pt x="26844" y="38909"/>
                  <a:pt x="26844" y="38909"/>
                </a:cubicBezTo>
                <a:lnTo>
                  <a:pt x="26844" y="38909"/>
                </a:lnTo>
                <a:cubicBezTo>
                  <a:pt x="26844" y="38909"/>
                  <a:pt x="26843" y="38909"/>
                  <a:pt x="26843" y="38910"/>
                </a:cubicBezTo>
                <a:lnTo>
                  <a:pt x="26843" y="38910"/>
                </a:lnTo>
                <a:cubicBezTo>
                  <a:pt x="26843" y="38909"/>
                  <a:pt x="26844" y="38909"/>
                  <a:pt x="26844" y="38909"/>
                </a:cubicBezTo>
                <a:close/>
                <a:moveTo>
                  <a:pt x="34811" y="37952"/>
                </a:moveTo>
                <a:cubicBezTo>
                  <a:pt x="34691" y="37952"/>
                  <a:pt x="34546" y="37983"/>
                  <a:pt x="34376" y="38063"/>
                </a:cubicBezTo>
                <a:cubicBezTo>
                  <a:pt x="34297" y="38159"/>
                  <a:pt x="34265" y="38302"/>
                  <a:pt x="34281" y="38446"/>
                </a:cubicBezTo>
                <a:cubicBezTo>
                  <a:pt x="34282" y="38445"/>
                  <a:pt x="34283" y="38444"/>
                  <a:pt x="34284" y="38443"/>
                </a:cubicBezTo>
                <a:lnTo>
                  <a:pt x="34284" y="38443"/>
                </a:lnTo>
                <a:cubicBezTo>
                  <a:pt x="34299" y="38503"/>
                  <a:pt x="34314" y="38562"/>
                  <a:pt x="34329" y="38622"/>
                </a:cubicBezTo>
                <a:cubicBezTo>
                  <a:pt x="34356" y="38612"/>
                  <a:pt x="34389" y="38603"/>
                  <a:pt x="34427" y="38603"/>
                </a:cubicBezTo>
                <a:cubicBezTo>
                  <a:pt x="34455" y="38603"/>
                  <a:pt x="34486" y="38608"/>
                  <a:pt x="34520" y="38622"/>
                </a:cubicBezTo>
                <a:cubicBezTo>
                  <a:pt x="34480" y="38614"/>
                  <a:pt x="34444" y="38610"/>
                  <a:pt x="34412" y="38610"/>
                </a:cubicBezTo>
                <a:cubicBezTo>
                  <a:pt x="34380" y="38610"/>
                  <a:pt x="34353" y="38614"/>
                  <a:pt x="34329" y="38622"/>
                </a:cubicBezTo>
                <a:cubicBezTo>
                  <a:pt x="34360" y="38701"/>
                  <a:pt x="34392" y="38781"/>
                  <a:pt x="34456" y="38845"/>
                </a:cubicBezTo>
                <a:cubicBezTo>
                  <a:pt x="34456" y="38845"/>
                  <a:pt x="34472" y="38861"/>
                  <a:pt x="34472" y="38861"/>
                </a:cubicBezTo>
                <a:cubicBezTo>
                  <a:pt x="34520" y="38909"/>
                  <a:pt x="34552" y="38941"/>
                  <a:pt x="34616" y="38957"/>
                </a:cubicBezTo>
                <a:cubicBezTo>
                  <a:pt x="34728" y="38941"/>
                  <a:pt x="34839" y="38909"/>
                  <a:pt x="34935" y="38861"/>
                </a:cubicBezTo>
                <a:cubicBezTo>
                  <a:pt x="34983" y="38845"/>
                  <a:pt x="35015" y="38813"/>
                  <a:pt x="35047" y="38781"/>
                </a:cubicBezTo>
                <a:cubicBezTo>
                  <a:pt x="35111" y="38749"/>
                  <a:pt x="35142" y="38701"/>
                  <a:pt x="35174" y="38654"/>
                </a:cubicBezTo>
                <a:cubicBezTo>
                  <a:pt x="35254" y="38558"/>
                  <a:pt x="35286" y="38462"/>
                  <a:pt x="35286" y="38366"/>
                </a:cubicBezTo>
                <a:cubicBezTo>
                  <a:pt x="35286" y="38334"/>
                  <a:pt x="35286" y="38286"/>
                  <a:pt x="35270" y="38255"/>
                </a:cubicBezTo>
                <a:cubicBezTo>
                  <a:pt x="35254" y="38207"/>
                  <a:pt x="35222" y="38159"/>
                  <a:pt x="35190" y="38111"/>
                </a:cubicBezTo>
                <a:cubicBezTo>
                  <a:pt x="35158" y="38063"/>
                  <a:pt x="35111" y="38031"/>
                  <a:pt x="35047" y="37999"/>
                </a:cubicBezTo>
                <a:cubicBezTo>
                  <a:pt x="34983" y="37971"/>
                  <a:pt x="34905" y="37952"/>
                  <a:pt x="34811" y="37952"/>
                </a:cubicBezTo>
                <a:close/>
                <a:moveTo>
                  <a:pt x="40681" y="38524"/>
                </a:moveTo>
                <a:cubicBezTo>
                  <a:pt x="40574" y="38524"/>
                  <a:pt x="40518" y="38598"/>
                  <a:pt x="40489" y="38685"/>
                </a:cubicBezTo>
                <a:cubicBezTo>
                  <a:pt x="40457" y="38749"/>
                  <a:pt x="40457" y="38813"/>
                  <a:pt x="40473" y="38893"/>
                </a:cubicBezTo>
                <a:cubicBezTo>
                  <a:pt x="40495" y="39004"/>
                  <a:pt x="40564" y="39092"/>
                  <a:pt x="40674" y="39092"/>
                </a:cubicBezTo>
                <a:cubicBezTo>
                  <a:pt x="40721" y="39092"/>
                  <a:pt x="40777" y="39075"/>
                  <a:pt x="40840" y="39037"/>
                </a:cubicBezTo>
                <a:cubicBezTo>
                  <a:pt x="40824" y="38957"/>
                  <a:pt x="40808" y="38893"/>
                  <a:pt x="40792" y="38829"/>
                </a:cubicBezTo>
                <a:cubicBezTo>
                  <a:pt x="40760" y="38749"/>
                  <a:pt x="40744" y="38654"/>
                  <a:pt x="40728" y="38574"/>
                </a:cubicBezTo>
                <a:cubicBezTo>
                  <a:pt x="40712" y="38558"/>
                  <a:pt x="40712" y="38542"/>
                  <a:pt x="40712" y="38526"/>
                </a:cubicBezTo>
                <a:cubicBezTo>
                  <a:pt x="40701" y="38524"/>
                  <a:pt x="40691" y="38524"/>
                  <a:pt x="40681" y="38524"/>
                </a:cubicBezTo>
                <a:close/>
                <a:moveTo>
                  <a:pt x="27099" y="39100"/>
                </a:moveTo>
                <a:cubicBezTo>
                  <a:pt x="27083" y="39116"/>
                  <a:pt x="27083" y="39132"/>
                  <a:pt x="27067" y="39132"/>
                </a:cubicBezTo>
                <a:lnTo>
                  <a:pt x="27099" y="39132"/>
                </a:lnTo>
                <a:cubicBezTo>
                  <a:pt x="27099" y="39116"/>
                  <a:pt x="27099" y="39116"/>
                  <a:pt x="27099" y="39100"/>
                </a:cubicBezTo>
                <a:close/>
                <a:moveTo>
                  <a:pt x="33786" y="38813"/>
                </a:moveTo>
                <a:lnTo>
                  <a:pt x="33786" y="38813"/>
                </a:lnTo>
                <a:cubicBezTo>
                  <a:pt x="33770" y="38829"/>
                  <a:pt x="33754" y="38829"/>
                  <a:pt x="33738" y="38845"/>
                </a:cubicBezTo>
                <a:cubicBezTo>
                  <a:pt x="33610" y="38909"/>
                  <a:pt x="33594" y="38957"/>
                  <a:pt x="33658" y="39132"/>
                </a:cubicBezTo>
                <a:cubicBezTo>
                  <a:pt x="33594" y="38957"/>
                  <a:pt x="33594" y="38893"/>
                  <a:pt x="33722" y="38845"/>
                </a:cubicBezTo>
                <a:cubicBezTo>
                  <a:pt x="33754" y="38829"/>
                  <a:pt x="33770" y="38829"/>
                  <a:pt x="33786" y="38813"/>
                </a:cubicBezTo>
                <a:close/>
                <a:moveTo>
                  <a:pt x="27003" y="38717"/>
                </a:moveTo>
                <a:cubicBezTo>
                  <a:pt x="26780" y="38733"/>
                  <a:pt x="26764" y="38861"/>
                  <a:pt x="26636" y="38925"/>
                </a:cubicBezTo>
                <a:cubicBezTo>
                  <a:pt x="26636" y="38973"/>
                  <a:pt x="26652" y="39005"/>
                  <a:pt x="26668" y="39037"/>
                </a:cubicBezTo>
                <a:cubicBezTo>
                  <a:pt x="26707" y="39134"/>
                  <a:pt x="26776" y="39172"/>
                  <a:pt x="26868" y="39172"/>
                </a:cubicBezTo>
                <a:cubicBezTo>
                  <a:pt x="26926" y="39172"/>
                  <a:pt x="26993" y="39157"/>
                  <a:pt x="27067" y="39132"/>
                </a:cubicBezTo>
                <a:cubicBezTo>
                  <a:pt x="27083" y="39116"/>
                  <a:pt x="27083" y="39116"/>
                  <a:pt x="27083" y="39100"/>
                </a:cubicBezTo>
                <a:cubicBezTo>
                  <a:pt x="27083" y="39052"/>
                  <a:pt x="27067" y="38989"/>
                  <a:pt x="27051" y="38941"/>
                </a:cubicBezTo>
                <a:lnTo>
                  <a:pt x="27003" y="38717"/>
                </a:lnTo>
                <a:close/>
                <a:moveTo>
                  <a:pt x="33658" y="39132"/>
                </a:moveTo>
                <a:lnTo>
                  <a:pt x="33658" y="39132"/>
                </a:lnTo>
                <a:cubicBezTo>
                  <a:pt x="33594" y="39164"/>
                  <a:pt x="33531" y="39212"/>
                  <a:pt x="33451" y="39212"/>
                </a:cubicBezTo>
                <a:cubicBezTo>
                  <a:pt x="33531" y="39196"/>
                  <a:pt x="33594" y="39164"/>
                  <a:pt x="33658" y="39132"/>
                </a:cubicBezTo>
                <a:close/>
                <a:moveTo>
                  <a:pt x="15289" y="39308"/>
                </a:moveTo>
                <a:cubicBezTo>
                  <a:pt x="15305" y="39324"/>
                  <a:pt x="15305" y="39340"/>
                  <a:pt x="15321" y="39356"/>
                </a:cubicBezTo>
                <a:cubicBezTo>
                  <a:pt x="15305" y="39340"/>
                  <a:pt x="15289" y="39324"/>
                  <a:pt x="15289" y="39308"/>
                </a:cubicBezTo>
                <a:close/>
                <a:moveTo>
                  <a:pt x="33451" y="39212"/>
                </a:moveTo>
                <a:cubicBezTo>
                  <a:pt x="33259" y="39260"/>
                  <a:pt x="33052" y="39276"/>
                  <a:pt x="32860" y="39340"/>
                </a:cubicBezTo>
                <a:cubicBezTo>
                  <a:pt x="32803" y="39354"/>
                  <a:pt x="32737" y="39368"/>
                  <a:pt x="32670" y="39368"/>
                </a:cubicBezTo>
                <a:cubicBezTo>
                  <a:pt x="32588" y="39368"/>
                  <a:pt x="32507" y="39347"/>
                  <a:pt x="32445" y="39276"/>
                </a:cubicBezTo>
                <a:cubicBezTo>
                  <a:pt x="32449" y="39275"/>
                  <a:pt x="32452" y="39274"/>
                  <a:pt x="32456" y="39272"/>
                </a:cubicBezTo>
                <a:lnTo>
                  <a:pt x="32456" y="39272"/>
                </a:lnTo>
                <a:cubicBezTo>
                  <a:pt x="32515" y="39341"/>
                  <a:pt x="32590" y="39364"/>
                  <a:pt x="32666" y="39364"/>
                </a:cubicBezTo>
                <a:cubicBezTo>
                  <a:pt x="32734" y="39364"/>
                  <a:pt x="32802" y="39346"/>
                  <a:pt x="32860" y="39324"/>
                </a:cubicBezTo>
                <a:cubicBezTo>
                  <a:pt x="33052" y="39260"/>
                  <a:pt x="33243" y="39260"/>
                  <a:pt x="33451" y="39212"/>
                </a:cubicBezTo>
                <a:close/>
                <a:moveTo>
                  <a:pt x="35717" y="38446"/>
                </a:moveTo>
                <a:lnTo>
                  <a:pt x="35717" y="38446"/>
                </a:lnTo>
                <a:cubicBezTo>
                  <a:pt x="35797" y="38590"/>
                  <a:pt x="35829" y="38685"/>
                  <a:pt x="35829" y="38781"/>
                </a:cubicBezTo>
                <a:cubicBezTo>
                  <a:pt x="35845" y="38893"/>
                  <a:pt x="35813" y="38989"/>
                  <a:pt x="35781" y="39068"/>
                </a:cubicBezTo>
                <a:cubicBezTo>
                  <a:pt x="35765" y="39116"/>
                  <a:pt x="35749" y="39148"/>
                  <a:pt x="35733" y="39196"/>
                </a:cubicBezTo>
                <a:cubicBezTo>
                  <a:pt x="35701" y="39260"/>
                  <a:pt x="35669" y="39340"/>
                  <a:pt x="35653" y="39436"/>
                </a:cubicBezTo>
                <a:cubicBezTo>
                  <a:pt x="35797" y="39324"/>
                  <a:pt x="35940" y="39228"/>
                  <a:pt x="36084" y="39116"/>
                </a:cubicBezTo>
                <a:cubicBezTo>
                  <a:pt x="36116" y="39100"/>
                  <a:pt x="36132" y="39084"/>
                  <a:pt x="36148" y="39068"/>
                </a:cubicBezTo>
                <a:cubicBezTo>
                  <a:pt x="36212" y="39021"/>
                  <a:pt x="36276" y="38973"/>
                  <a:pt x="36323" y="38925"/>
                </a:cubicBezTo>
                <a:cubicBezTo>
                  <a:pt x="36355" y="38877"/>
                  <a:pt x="36403" y="38845"/>
                  <a:pt x="36435" y="38797"/>
                </a:cubicBezTo>
                <a:cubicBezTo>
                  <a:pt x="36403" y="38749"/>
                  <a:pt x="36371" y="38717"/>
                  <a:pt x="36339" y="38685"/>
                </a:cubicBezTo>
                <a:cubicBezTo>
                  <a:pt x="36308" y="38669"/>
                  <a:pt x="36292" y="38638"/>
                  <a:pt x="36260" y="38622"/>
                </a:cubicBezTo>
                <a:cubicBezTo>
                  <a:pt x="36164" y="38542"/>
                  <a:pt x="36052" y="38494"/>
                  <a:pt x="35940" y="38478"/>
                </a:cubicBezTo>
                <a:cubicBezTo>
                  <a:pt x="35861" y="38462"/>
                  <a:pt x="35797" y="38462"/>
                  <a:pt x="35717" y="38446"/>
                </a:cubicBezTo>
                <a:close/>
                <a:moveTo>
                  <a:pt x="14971" y="39427"/>
                </a:moveTo>
                <a:cubicBezTo>
                  <a:pt x="14976" y="39430"/>
                  <a:pt x="14981" y="39432"/>
                  <a:pt x="14986" y="39436"/>
                </a:cubicBezTo>
                <a:cubicBezTo>
                  <a:pt x="14922" y="39451"/>
                  <a:pt x="14890" y="39451"/>
                  <a:pt x="14874" y="39467"/>
                </a:cubicBezTo>
                <a:cubicBezTo>
                  <a:pt x="14845" y="39482"/>
                  <a:pt x="14815" y="39483"/>
                  <a:pt x="14773" y="39509"/>
                </a:cubicBezTo>
                <a:lnTo>
                  <a:pt x="14773" y="39509"/>
                </a:lnTo>
                <a:cubicBezTo>
                  <a:pt x="14770" y="39506"/>
                  <a:pt x="14766" y="39503"/>
                  <a:pt x="14763" y="39499"/>
                </a:cubicBezTo>
                <a:cubicBezTo>
                  <a:pt x="14810" y="39483"/>
                  <a:pt x="14842" y="39467"/>
                  <a:pt x="14874" y="39467"/>
                </a:cubicBezTo>
                <a:cubicBezTo>
                  <a:pt x="14889" y="39453"/>
                  <a:pt x="14917" y="39452"/>
                  <a:pt x="14971" y="39427"/>
                </a:cubicBezTo>
                <a:close/>
                <a:moveTo>
                  <a:pt x="32302" y="39595"/>
                </a:moveTo>
                <a:lnTo>
                  <a:pt x="32302" y="39595"/>
                </a:lnTo>
                <a:cubicBezTo>
                  <a:pt x="32254" y="39643"/>
                  <a:pt x="32174" y="39643"/>
                  <a:pt x="32110" y="39643"/>
                </a:cubicBezTo>
                <a:cubicBezTo>
                  <a:pt x="32174" y="39643"/>
                  <a:pt x="32254" y="39627"/>
                  <a:pt x="32302" y="39595"/>
                </a:cubicBezTo>
                <a:close/>
                <a:moveTo>
                  <a:pt x="33073" y="37683"/>
                </a:moveTo>
                <a:cubicBezTo>
                  <a:pt x="33031" y="37683"/>
                  <a:pt x="32987" y="37687"/>
                  <a:pt x="32940" y="37696"/>
                </a:cubicBezTo>
                <a:cubicBezTo>
                  <a:pt x="32749" y="37712"/>
                  <a:pt x="32589" y="37808"/>
                  <a:pt x="32445" y="37935"/>
                </a:cubicBezTo>
                <a:cubicBezTo>
                  <a:pt x="32429" y="37951"/>
                  <a:pt x="32429" y="37967"/>
                  <a:pt x="32413" y="37983"/>
                </a:cubicBezTo>
                <a:cubicBezTo>
                  <a:pt x="32302" y="38111"/>
                  <a:pt x="32206" y="38270"/>
                  <a:pt x="32142" y="38446"/>
                </a:cubicBezTo>
                <a:cubicBezTo>
                  <a:pt x="32110" y="38542"/>
                  <a:pt x="32078" y="38638"/>
                  <a:pt x="32062" y="38749"/>
                </a:cubicBezTo>
                <a:cubicBezTo>
                  <a:pt x="32126" y="38718"/>
                  <a:pt x="32173" y="38702"/>
                  <a:pt x="32221" y="38670"/>
                </a:cubicBezTo>
                <a:lnTo>
                  <a:pt x="32221" y="38670"/>
                </a:lnTo>
                <a:cubicBezTo>
                  <a:pt x="32173" y="38702"/>
                  <a:pt x="32126" y="38718"/>
                  <a:pt x="32078" y="38749"/>
                </a:cubicBezTo>
                <a:lnTo>
                  <a:pt x="32062" y="38749"/>
                </a:lnTo>
                <a:cubicBezTo>
                  <a:pt x="32062" y="38749"/>
                  <a:pt x="32062" y="38749"/>
                  <a:pt x="32062" y="38765"/>
                </a:cubicBezTo>
                <a:cubicBezTo>
                  <a:pt x="32030" y="38909"/>
                  <a:pt x="32030" y="39084"/>
                  <a:pt x="32030" y="39244"/>
                </a:cubicBezTo>
                <a:cubicBezTo>
                  <a:pt x="32030" y="39228"/>
                  <a:pt x="32046" y="39212"/>
                  <a:pt x="32046" y="39180"/>
                </a:cubicBezTo>
                <a:cubicBezTo>
                  <a:pt x="32254" y="39116"/>
                  <a:pt x="32445" y="39052"/>
                  <a:pt x="32637" y="38989"/>
                </a:cubicBezTo>
                <a:cubicBezTo>
                  <a:pt x="32700" y="38957"/>
                  <a:pt x="32748" y="38910"/>
                  <a:pt x="32795" y="38862"/>
                </a:cubicBezTo>
                <a:lnTo>
                  <a:pt x="32795" y="38862"/>
                </a:lnTo>
                <a:cubicBezTo>
                  <a:pt x="32748" y="38910"/>
                  <a:pt x="32700" y="38957"/>
                  <a:pt x="32653" y="38989"/>
                </a:cubicBezTo>
                <a:cubicBezTo>
                  <a:pt x="32445" y="39052"/>
                  <a:pt x="32254" y="39116"/>
                  <a:pt x="32046" y="39180"/>
                </a:cubicBezTo>
                <a:cubicBezTo>
                  <a:pt x="32046" y="39212"/>
                  <a:pt x="32046" y="39228"/>
                  <a:pt x="32046" y="39244"/>
                </a:cubicBezTo>
                <a:cubicBezTo>
                  <a:pt x="32046" y="39372"/>
                  <a:pt x="32062" y="39515"/>
                  <a:pt x="32094" y="39643"/>
                </a:cubicBezTo>
                <a:cubicBezTo>
                  <a:pt x="32110" y="39675"/>
                  <a:pt x="32110" y="39707"/>
                  <a:pt x="32110" y="39723"/>
                </a:cubicBezTo>
                <a:cubicBezTo>
                  <a:pt x="32318" y="39803"/>
                  <a:pt x="32493" y="39819"/>
                  <a:pt x="32653" y="39819"/>
                </a:cubicBezTo>
                <a:cubicBezTo>
                  <a:pt x="32924" y="39803"/>
                  <a:pt x="33148" y="39723"/>
                  <a:pt x="33323" y="39595"/>
                </a:cubicBezTo>
                <a:cubicBezTo>
                  <a:pt x="33371" y="39547"/>
                  <a:pt x="33419" y="39499"/>
                  <a:pt x="33467" y="39451"/>
                </a:cubicBezTo>
                <a:cubicBezTo>
                  <a:pt x="33642" y="39276"/>
                  <a:pt x="33738" y="39052"/>
                  <a:pt x="33786" y="38813"/>
                </a:cubicBezTo>
                <a:cubicBezTo>
                  <a:pt x="33834" y="38638"/>
                  <a:pt x="33834" y="38462"/>
                  <a:pt x="33786" y="38286"/>
                </a:cubicBezTo>
                <a:cubicBezTo>
                  <a:pt x="33786" y="38277"/>
                  <a:pt x="33786" y="38270"/>
                  <a:pt x="33786" y="38270"/>
                </a:cubicBezTo>
                <a:cubicBezTo>
                  <a:pt x="33770" y="38175"/>
                  <a:pt x="33738" y="38095"/>
                  <a:pt x="33706" y="38031"/>
                </a:cubicBezTo>
                <a:cubicBezTo>
                  <a:pt x="33626" y="37887"/>
                  <a:pt x="33499" y="37792"/>
                  <a:pt x="33339" y="37728"/>
                </a:cubicBezTo>
                <a:cubicBezTo>
                  <a:pt x="33260" y="37705"/>
                  <a:pt x="33173" y="37683"/>
                  <a:pt x="33073" y="37683"/>
                </a:cubicBezTo>
                <a:close/>
                <a:moveTo>
                  <a:pt x="15162" y="39882"/>
                </a:moveTo>
                <a:cubicBezTo>
                  <a:pt x="15162" y="39882"/>
                  <a:pt x="15174" y="39882"/>
                  <a:pt x="15177" y="39894"/>
                </a:cubicBezTo>
                <a:lnTo>
                  <a:pt x="15177" y="39894"/>
                </a:lnTo>
                <a:cubicBezTo>
                  <a:pt x="15168" y="39889"/>
                  <a:pt x="15162" y="39882"/>
                  <a:pt x="15162" y="39882"/>
                </a:cubicBezTo>
                <a:close/>
                <a:moveTo>
                  <a:pt x="15444" y="39125"/>
                </a:moveTo>
                <a:cubicBezTo>
                  <a:pt x="15431" y="39125"/>
                  <a:pt x="15417" y="39127"/>
                  <a:pt x="15401" y="39132"/>
                </a:cubicBezTo>
                <a:cubicBezTo>
                  <a:pt x="15162" y="39132"/>
                  <a:pt x="14826" y="39244"/>
                  <a:pt x="14747" y="39388"/>
                </a:cubicBezTo>
                <a:cubicBezTo>
                  <a:pt x="14747" y="39595"/>
                  <a:pt x="14810" y="39723"/>
                  <a:pt x="14922" y="39803"/>
                </a:cubicBezTo>
                <a:cubicBezTo>
                  <a:pt x="14938" y="39803"/>
                  <a:pt x="14970" y="39819"/>
                  <a:pt x="14986" y="39819"/>
                </a:cubicBezTo>
                <a:cubicBezTo>
                  <a:pt x="15004" y="39819"/>
                  <a:pt x="15022" y="39817"/>
                  <a:pt x="15040" y="39817"/>
                </a:cubicBezTo>
                <a:cubicBezTo>
                  <a:pt x="15085" y="39817"/>
                  <a:pt x="15127" y="39825"/>
                  <a:pt x="15162" y="39882"/>
                </a:cubicBezTo>
                <a:cubicBezTo>
                  <a:pt x="15114" y="39803"/>
                  <a:pt x="15050" y="39834"/>
                  <a:pt x="14986" y="39819"/>
                </a:cubicBezTo>
                <a:lnTo>
                  <a:pt x="14922" y="39819"/>
                </a:lnTo>
                <a:cubicBezTo>
                  <a:pt x="14998" y="39864"/>
                  <a:pt x="15074" y="39895"/>
                  <a:pt x="15177" y="39898"/>
                </a:cubicBezTo>
                <a:lnTo>
                  <a:pt x="15177" y="39898"/>
                </a:lnTo>
                <a:cubicBezTo>
                  <a:pt x="15177" y="39898"/>
                  <a:pt x="15177" y="39898"/>
                  <a:pt x="15177" y="39898"/>
                </a:cubicBezTo>
                <a:cubicBezTo>
                  <a:pt x="15179" y="39898"/>
                  <a:pt x="15181" y="39898"/>
                  <a:pt x="15182" y="39898"/>
                </a:cubicBezTo>
                <a:lnTo>
                  <a:pt x="15182" y="39898"/>
                </a:lnTo>
                <a:cubicBezTo>
                  <a:pt x="15186" y="39898"/>
                  <a:pt x="15190" y="39898"/>
                  <a:pt x="15193" y="39898"/>
                </a:cubicBezTo>
                <a:cubicBezTo>
                  <a:pt x="15192" y="39898"/>
                  <a:pt x="15190" y="39898"/>
                  <a:pt x="15188" y="39898"/>
                </a:cubicBezTo>
                <a:lnTo>
                  <a:pt x="15188" y="39898"/>
                </a:lnTo>
                <a:cubicBezTo>
                  <a:pt x="15217" y="39895"/>
                  <a:pt x="15245" y="39882"/>
                  <a:pt x="15273" y="39882"/>
                </a:cubicBezTo>
                <a:cubicBezTo>
                  <a:pt x="15289" y="39866"/>
                  <a:pt x="15321" y="39866"/>
                  <a:pt x="15353" y="39866"/>
                </a:cubicBezTo>
                <a:cubicBezTo>
                  <a:pt x="15465" y="39834"/>
                  <a:pt x="15576" y="39755"/>
                  <a:pt x="15640" y="39659"/>
                </a:cubicBezTo>
                <a:cubicBezTo>
                  <a:pt x="15656" y="39611"/>
                  <a:pt x="15672" y="39579"/>
                  <a:pt x="15688" y="39531"/>
                </a:cubicBezTo>
                <a:cubicBezTo>
                  <a:pt x="15720" y="39420"/>
                  <a:pt x="15704" y="39308"/>
                  <a:pt x="15624" y="39164"/>
                </a:cubicBezTo>
                <a:cubicBezTo>
                  <a:pt x="15592" y="39148"/>
                  <a:pt x="15576" y="39132"/>
                  <a:pt x="15545" y="39132"/>
                </a:cubicBezTo>
                <a:lnTo>
                  <a:pt x="15513" y="39132"/>
                </a:lnTo>
                <a:cubicBezTo>
                  <a:pt x="15491" y="39132"/>
                  <a:pt x="15470" y="39125"/>
                  <a:pt x="15444" y="39125"/>
                </a:cubicBezTo>
                <a:close/>
                <a:moveTo>
                  <a:pt x="15353" y="39866"/>
                </a:moveTo>
                <a:cubicBezTo>
                  <a:pt x="15321" y="39866"/>
                  <a:pt x="15305" y="39882"/>
                  <a:pt x="15273" y="39898"/>
                </a:cubicBezTo>
                <a:lnTo>
                  <a:pt x="15353" y="39866"/>
                </a:lnTo>
                <a:close/>
                <a:moveTo>
                  <a:pt x="37361" y="39946"/>
                </a:moveTo>
                <a:lnTo>
                  <a:pt x="37393" y="39962"/>
                </a:lnTo>
                <a:cubicBezTo>
                  <a:pt x="37399" y="39962"/>
                  <a:pt x="37406" y="39961"/>
                  <a:pt x="37412" y="39960"/>
                </a:cubicBezTo>
                <a:lnTo>
                  <a:pt x="37412" y="39960"/>
                </a:lnTo>
                <a:cubicBezTo>
                  <a:pt x="37401" y="39966"/>
                  <a:pt x="37389" y="39972"/>
                  <a:pt x="37377" y="39978"/>
                </a:cubicBezTo>
                <a:lnTo>
                  <a:pt x="37361" y="39946"/>
                </a:lnTo>
                <a:close/>
                <a:moveTo>
                  <a:pt x="31600" y="39755"/>
                </a:moveTo>
                <a:cubicBezTo>
                  <a:pt x="31536" y="39771"/>
                  <a:pt x="31472" y="39787"/>
                  <a:pt x="31408" y="39803"/>
                </a:cubicBezTo>
                <a:cubicBezTo>
                  <a:pt x="31408" y="39803"/>
                  <a:pt x="31408" y="39803"/>
                  <a:pt x="31408" y="39803"/>
                </a:cubicBezTo>
                <a:lnTo>
                  <a:pt x="31408" y="39803"/>
                </a:lnTo>
                <a:cubicBezTo>
                  <a:pt x="31344" y="39819"/>
                  <a:pt x="31280" y="39850"/>
                  <a:pt x="31232" y="39898"/>
                </a:cubicBezTo>
                <a:cubicBezTo>
                  <a:pt x="31312" y="39866"/>
                  <a:pt x="31376" y="39834"/>
                  <a:pt x="31408" y="39803"/>
                </a:cubicBezTo>
                <a:lnTo>
                  <a:pt x="31408" y="39803"/>
                </a:lnTo>
                <a:cubicBezTo>
                  <a:pt x="31376" y="39850"/>
                  <a:pt x="31312" y="39866"/>
                  <a:pt x="31232" y="39898"/>
                </a:cubicBezTo>
                <a:cubicBezTo>
                  <a:pt x="31153" y="39978"/>
                  <a:pt x="31137" y="40090"/>
                  <a:pt x="31217" y="40281"/>
                </a:cubicBezTo>
                <a:cubicBezTo>
                  <a:pt x="31376" y="40249"/>
                  <a:pt x="31536" y="40202"/>
                  <a:pt x="31695" y="40154"/>
                </a:cubicBezTo>
                <a:cubicBezTo>
                  <a:pt x="31663" y="40026"/>
                  <a:pt x="31631" y="39882"/>
                  <a:pt x="31600" y="39755"/>
                </a:cubicBezTo>
                <a:close/>
                <a:moveTo>
                  <a:pt x="36504" y="39360"/>
                </a:moveTo>
                <a:cubicBezTo>
                  <a:pt x="36428" y="39360"/>
                  <a:pt x="36348" y="39369"/>
                  <a:pt x="36260" y="39388"/>
                </a:cubicBezTo>
                <a:cubicBezTo>
                  <a:pt x="36308" y="39467"/>
                  <a:pt x="36371" y="39563"/>
                  <a:pt x="36419" y="39643"/>
                </a:cubicBezTo>
                <a:cubicBezTo>
                  <a:pt x="36435" y="39659"/>
                  <a:pt x="36451" y="39675"/>
                  <a:pt x="36451" y="39691"/>
                </a:cubicBezTo>
                <a:cubicBezTo>
                  <a:pt x="36483" y="39739"/>
                  <a:pt x="36531" y="39787"/>
                  <a:pt x="36563" y="39834"/>
                </a:cubicBezTo>
                <a:cubicBezTo>
                  <a:pt x="36595" y="39866"/>
                  <a:pt x="36643" y="39914"/>
                  <a:pt x="36675" y="39946"/>
                </a:cubicBezTo>
                <a:lnTo>
                  <a:pt x="36770" y="39946"/>
                </a:lnTo>
                <a:cubicBezTo>
                  <a:pt x="36738" y="39946"/>
                  <a:pt x="36706" y="39946"/>
                  <a:pt x="36675" y="39962"/>
                </a:cubicBezTo>
                <a:cubicBezTo>
                  <a:pt x="36720" y="40007"/>
                  <a:pt x="36779" y="40052"/>
                  <a:pt x="36839" y="40097"/>
                </a:cubicBezTo>
                <a:lnTo>
                  <a:pt x="36839" y="40097"/>
                </a:lnTo>
                <a:cubicBezTo>
                  <a:pt x="36837" y="40100"/>
                  <a:pt x="36836" y="40103"/>
                  <a:pt x="36834" y="40106"/>
                </a:cubicBezTo>
                <a:cubicBezTo>
                  <a:pt x="36850" y="40122"/>
                  <a:pt x="36866" y="40138"/>
                  <a:pt x="36882" y="40138"/>
                </a:cubicBezTo>
                <a:cubicBezTo>
                  <a:pt x="36962" y="40122"/>
                  <a:pt x="37058" y="40090"/>
                  <a:pt x="37137" y="40074"/>
                </a:cubicBezTo>
                <a:lnTo>
                  <a:pt x="37137" y="40074"/>
                </a:lnTo>
                <a:cubicBezTo>
                  <a:pt x="37058" y="40090"/>
                  <a:pt x="36978" y="40122"/>
                  <a:pt x="36882" y="40138"/>
                </a:cubicBezTo>
                <a:cubicBezTo>
                  <a:pt x="36912" y="40168"/>
                  <a:pt x="36943" y="40184"/>
                  <a:pt x="36987" y="40213"/>
                </a:cubicBezTo>
                <a:lnTo>
                  <a:pt x="36987" y="40213"/>
                </a:lnTo>
                <a:cubicBezTo>
                  <a:pt x="36984" y="40214"/>
                  <a:pt x="36981" y="40216"/>
                  <a:pt x="36978" y="40218"/>
                </a:cubicBezTo>
                <a:cubicBezTo>
                  <a:pt x="37074" y="40265"/>
                  <a:pt x="37153" y="40313"/>
                  <a:pt x="37233" y="40329"/>
                </a:cubicBezTo>
                <a:cubicBezTo>
                  <a:pt x="37297" y="40313"/>
                  <a:pt x="37329" y="40281"/>
                  <a:pt x="37377" y="40233"/>
                </a:cubicBezTo>
                <a:cubicBezTo>
                  <a:pt x="37440" y="40170"/>
                  <a:pt x="37504" y="40107"/>
                  <a:pt x="37598" y="40090"/>
                </a:cubicBezTo>
                <a:lnTo>
                  <a:pt x="37598" y="40090"/>
                </a:lnTo>
                <a:cubicBezTo>
                  <a:pt x="37504" y="40107"/>
                  <a:pt x="37440" y="40170"/>
                  <a:pt x="37393" y="40233"/>
                </a:cubicBezTo>
                <a:cubicBezTo>
                  <a:pt x="37345" y="40281"/>
                  <a:pt x="37297" y="40313"/>
                  <a:pt x="37249" y="40329"/>
                </a:cubicBezTo>
                <a:cubicBezTo>
                  <a:pt x="37297" y="40345"/>
                  <a:pt x="37361" y="40361"/>
                  <a:pt x="37425" y="40361"/>
                </a:cubicBezTo>
                <a:cubicBezTo>
                  <a:pt x="37441" y="40329"/>
                  <a:pt x="37457" y="40329"/>
                  <a:pt x="37504" y="40313"/>
                </a:cubicBezTo>
                <a:lnTo>
                  <a:pt x="37504" y="40313"/>
                </a:lnTo>
                <a:cubicBezTo>
                  <a:pt x="37473" y="40329"/>
                  <a:pt x="37441" y="40329"/>
                  <a:pt x="37425" y="40361"/>
                </a:cubicBezTo>
                <a:cubicBezTo>
                  <a:pt x="37520" y="40361"/>
                  <a:pt x="37632" y="40345"/>
                  <a:pt x="37728" y="40281"/>
                </a:cubicBezTo>
                <a:cubicBezTo>
                  <a:pt x="37712" y="40249"/>
                  <a:pt x="37696" y="40218"/>
                  <a:pt x="37664" y="40186"/>
                </a:cubicBezTo>
                <a:cubicBezTo>
                  <a:pt x="37648" y="40154"/>
                  <a:pt x="37632" y="40122"/>
                  <a:pt x="37600" y="40090"/>
                </a:cubicBezTo>
                <a:cubicBezTo>
                  <a:pt x="37569" y="40044"/>
                  <a:pt x="37524" y="39983"/>
                  <a:pt x="37478" y="39936"/>
                </a:cubicBezTo>
                <a:lnTo>
                  <a:pt x="37478" y="39936"/>
                </a:lnTo>
                <a:cubicBezTo>
                  <a:pt x="37481" y="39934"/>
                  <a:pt x="37485" y="39932"/>
                  <a:pt x="37488" y="39930"/>
                </a:cubicBezTo>
                <a:cubicBezTo>
                  <a:pt x="37473" y="39914"/>
                  <a:pt x="37457" y="39898"/>
                  <a:pt x="37457" y="39882"/>
                </a:cubicBezTo>
                <a:cubicBezTo>
                  <a:pt x="37451" y="39882"/>
                  <a:pt x="37446" y="39884"/>
                  <a:pt x="37440" y="39887"/>
                </a:cubicBezTo>
                <a:lnTo>
                  <a:pt x="37440" y="39887"/>
                </a:lnTo>
                <a:cubicBezTo>
                  <a:pt x="37440" y="39885"/>
                  <a:pt x="37441" y="39884"/>
                  <a:pt x="37441" y="39882"/>
                </a:cubicBezTo>
                <a:cubicBezTo>
                  <a:pt x="37425" y="39850"/>
                  <a:pt x="37393" y="39819"/>
                  <a:pt x="37361" y="39787"/>
                </a:cubicBezTo>
                <a:cubicBezTo>
                  <a:pt x="37345" y="39787"/>
                  <a:pt x="37345" y="39771"/>
                  <a:pt x="37345" y="39771"/>
                </a:cubicBezTo>
                <a:lnTo>
                  <a:pt x="37330" y="39801"/>
                </a:lnTo>
                <a:lnTo>
                  <a:pt x="37330" y="39801"/>
                </a:lnTo>
                <a:cubicBezTo>
                  <a:pt x="37325" y="39802"/>
                  <a:pt x="37320" y="39803"/>
                  <a:pt x="37313" y="39803"/>
                </a:cubicBezTo>
                <a:lnTo>
                  <a:pt x="37345" y="39771"/>
                </a:lnTo>
                <a:cubicBezTo>
                  <a:pt x="37329" y="39755"/>
                  <a:pt x="37313" y="39739"/>
                  <a:pt x="37297" y="39723"/>
                </a:cubicBezTo>
                <a:cubicBezTo>
                  <a:pt x="37217" y="39643"/>
                  <a:pt x="37121" y="39563"/>
                  <a:pt x="37010" y="39499"/>
                </a:cubicBezTo>
                <a:cubicBezTo>
                  <a:pt x="36946" y="39467"/>
                  <a:pt x="36882" y="39436"/>
                  <a:pt x="36818" y="39420"/>
                </a:cubicBezTo>
                <a:cubicBezTo>
                  <a:pt x="36722" y="39381"/>
                  <a:pt x="36619" y="39360"/>
                  <a:pt x="36504" y="39360"/>
                </a:cubicBezTo>
                <a:close/>
                <a:moveTo>
                  <a:pt x="18720" y="39946"/>
                </a:moveTo>
                <a:cubicBezTo>
                  <a:pt x="18226" y="40042"/>
                  <a:pt x="18098" y="40377"/>
                  <a:pt x="18114" y="40792"/>
                </a:cubicBezTo>
                <a:lnTo>
                  <a:pt x="18130" y="40776"/>
                </a:lnTo>
                <a:cubicBezTo>
                  <a:pt x="18146" y="40792"/>
                  <a:pt x="18162" y="40792"/>
                  <a:pt x="18178" y="40808"/>
                </a:cubicBezTo>
                <a:cubicBezTo>
                  <a:pt x="18162" y="40792"/>
                  <a:pt x="18146" y="40792"/>
                  <a:pt x="18130" y="40792"/>
                </a:cubicBezTo>
                <a:lnTo>
                  <a:pt x="18114" y="40792"/>
                </a:lnTo>
                <a:lnTo>
                  <a:pt x="18130" y="40840"/>
                </a:lnTo>
                <a:cubicBezTo>
                  <a:pt x="18130" y="40872"/>
                  <a:pt x="18130" y="40920"/>
                  <a:pt x="18130" y="40952"/>
                </a:cubicBezTo>
                <a:cubicBezTo>
                  <a:pt x="18163" y="40960"/>
                  <a:pt x="18197" y="40964"/>
                  <a:pt x="18229" y="40964"/>
                </a:cubicBezTo>
                <a:cubicBezTo>
                  <a:pt x="18382" y="40964"/>
                  <a:pt x="18522" y="40876"/>
                  <a:pt x="18641" y="40744"/>
                </a:cubicBezTo>
                <a:cubicBezTo>
                  <a:pt x="18720" y="40664"/>
                  <a:pt x="18768" y="40585"/>
                  <a:pt x="18800" y="40489"/>
                </a:cubicBezTo>
                <a:cubicBezTo>
                  <a:pt x="18880" y="40297"/>
                  <a:pt x="18864" y="40090"/>
                  <a:pt x="18720" y="39946"/>
                </a:cubicBezTo>
                <a:close/>
                <a:moveTo>
                  <a:pt x="30674" y="45356"/>
                </a:moveTo>
                <a:cubicBezTo>
                  <a:pt x="30674" y="45362"/>
                  <a:pt x="30674" y="45367"/>
                  <a:pt x="30673" y="45372"/>
                </a:cubicBezTo>
                <a:lnTo>
                  <a:pt x="30673" y="45372"/>
                </a:lnTo>
                <a:cubicBezTo>
                  <a:pt x="30663" y="45382"/>
                  <a:pt x="30652" y="45388"/>
                  <a:pt x="30642" y="45388"/>
                </a:cubicBezTo>
                <a:cubicBezTo>
                  <a:pt x="30658" y="45388"/>
                  <a:pt x="30674" y="45372"/>
                  <a:pt x="30674" y="45356"/>
                </a:cubicBezTo>
                <a:close/>
                <a:moveTo>
                  <a:pt x="30642" y="45388"/>
                </a:moveTo>
                <a:lnTo>
                  <a:pt x="30642" y="45388"/>
                </a:lnTo>
                <a:cubicBezTo>
                  <a:pt x="30650" y="45388"/>
                  <a:pt x="30654" y="45392"/>
                  <a:pt x="30658" y="45394"/>
                </a:cubicBezTo>
                <a:lnTo>
                  <a:pt x="30658" y="45394"/>
                </a:lnTo>
                <a:cubicBezTo>
                  <a:pt x="30658" y="45395"/>
                  <a:pt x="30658" y="45395"/>
                  <a:pt x="30657" y="45395"/>
                </a:cubicBezTo>
                <a:cubicBezTo>
                  <a:pt x="30656" y="45395"/>
                  <a:pt x="30653" y="45388"/>
                  <a:pt x="30642" y="45388"/>
                </a:cubicBezTo>
                <a:close/>
                <a:moveTo>
                  <a:pt x="30514" y="45309"/>
                </a:moveTo>
                <a:cubicBezTo>
                  <a:pt x="30486" y="45378"/>
                  <a:pt x="30459" y="45423"/>
                  <a:pt x="30389" y="45423"/>
                </a:cubicBezTo>
                <a:cubicBezTo>
                  <a:pt x="30378" y="45423"/>
                  <a:pt x="30367" y="45422"/>
                  <a:pt x="30355" y="45420"/>
                </a:cubicBezTo>
                <a:cubicBezTo>
                  <a:pt x="30450" y="45420"/>
                  <a:pt x="30482" y="45388"/>
                  <a:pt x="30514" y="45309"/>
                </a:cubicBezTo>
                <a:close/>
                <a:moveTo>
                  <a:pt x="30594" y="44968"/>
                </a:moveTo>
                <a:cubicBezTo>
                  <a:pt x="30435" y="44968"/>
                  <a:pt x="30231" y="45039"/>
                  <a:pt x="30036" y="45085"/>
                </a:cubicBezTo>
                <a:cubicBezTo>
                  <a:pt x="30036" y="45133"/>
                  <a:pt x="30036" y="45181"/>
                  <a:pt x="30036" y="45229"/>
                </a:cubicBezTo>
                <a:lnTo>
                  <a:pt x="30036" y="45277"/>
                </a:lnTo>
                <a:cubicBezTo>
                  <a:pt x="30059" y="45294"/>
                  <a:pt x="30082" y="45301"/>
                  <a:pt x="30107" y="45301"/>
                </a:cubicBezTo>
                <a:cubicBezTo>
                  <a:pt x="30148" y="45301"/>
                  <a:pt x="30193" y="45281"/>
                  <a:pt x="30243" y="45261"/>
                </a:cubicBezTo>
                <a:cubicBezTo>
                  <a:pt x="30275" y="45253"/>
                  <a:pt x="30299" y="45249"/>
                  <a:pt x="30317" y="45249"/>
                </a:cubicBezTo>
                <a:cubicBezTo>
                  <a:pt x="30335" y="45249"/>
                  <a:pt x="30347" y="45253"/>
                  <a:pt x="30354" y="45260"/>
                </a:cubicBezTo>
                <a:lnTo>
                  <a:pt x="30354" y="45260"/>
                </a:lnTo>
                <a:cubicBezTo>
                  <a:pt x="30348" y="45254"/>
                  <a:pt x="30339" y="45250"/>
                  <a:pt x="30326" y="45250"/>
                </a:cubicBezTo>
                <a:cubicBezTo>
                  <a:pt x="30307" y="45250"/>
                  <a:pt x="30280" y="45258"/>
                  <a:pt x="30243" y="45277"/>
                </a:cubicBezTo>
                <a:cubicBezTo>
                  <a:pt x="30188" y="45288"/>
                  <a:pt x="30140" y="45306"/>
                  <a:pt x="30095" y="45306"/>
                </a:cubicBezTo>
                <a:cubicBezTo>
                  <a:pt x="30075" y="45306"/>
                  <a:pt x="30055" y="45302"/>
                  <a:pt x="30036" y="45293"/>
                </a:cubicBezTo>
                <a:lnTo>
                  <a:pt x="30036" y="45293"/>
                </a:lnTo>
                <a:cubicBezTo>
                  <a:pt x="30036" y="45372"/>
                  <a:pt x="30036" y="45452"/>
                  <a:pt x="30051" y="45532"/>
                </a:cubicBezTo>
                <a:cubicBezTo>
                  <a:pt x="30067" y="45596"/>
                  <a:pt x="30083" y="45676"/>
                  <a:pt x="30099" y="45739"/>
                </a:cubicBezTo>
                <a:cubicBezTo>
                  <a:pt x="30195" y="45723"/>
                  <a:pt x="30291" y="45707"/>
                  <a:pt x="30371" y="45707"/>
                </a:cubicBezTo>
                <a:cubicBezTo>
                  <a:pt x="30382" y="45696"/>
                  <a:pt x="30392" y="45684"/>
                  <a:pt x="30400" y="45672"/>
                </a:cubicBezTo>
                <a:lnTo>
                  <a:pt x="30400" y="45672"/>
                </a:lnTo>
                <a:cubicBezTo>
                  <a:pt x="30396" y="45684"/>
                  <a:pt x="30392" y="45696"/>
                  <a:pt x="30387" y="45707"/>
                </a:cubicBezTo>
                <a:cubicBezTo>
                  <a:pt x="30291" y="45707"/>
                  <a:pt x="30195" y="45723"/>
                  <a:pt x="30115" y="45739"/>
                </a:cubicBezTo>
                <a:cubicBezTo>
                  <a:pt x="30131" y="45803"/>
                  <a:pt x="30179" y="45851"/>
                  <a:pt x="30243" y="45883"/>
                </a:cubicBezTo>
                <a:cubicBezTo>
                  <a:pt x="30291" y="45867"/>
                  <a:pt x="30339" y="45851"/>
                  <a:pt x="30387" y="45835"/>
                </a:cubicBezTo>
                <a:cubicBezTo>
                  <a:pt x="30482" y="45771"/>
                  <a:pt x="30562" y="45707"/>
                  <a:pt x="30626" y="45628"/>
                </a:cubicBezTo>
                <a:cubicBezTo>
                  <a:pt x="30626" y="45628"/>
                  <a:pt x="30610" y="45612"/>
                  <a:pt x="30610" y="45596"/>
                </a:cubicBezTo>
                <a:lnTo>
                  <a:pt x="30610" y="45596"/>
                </a:lnTo>
                <a:cubicBezTo>
                  <a:pt x="30610" y="45612"/>
                  <a:pt x="30626" y="45612"/>
                  <a:pt x="30626" y="45628"/>
                </a:cubicBezTo>
                <a:cubicBezTo>
                  <a:pt x="30642" y="45612"/>
                  <a:pt x="30642" y="45612"/>
                  <a:pt x="30658" y="45596"/>
                </a:cubicBezTo>
                <a:cubicBezTo>
                  <a:pt x="30722" y="45484"/>
                  <a:pt x="30754" y="45372"/>
                  <a:pt x="30770" y="45229"/>
                </a:cubicBezTo>
                <a:cubicBezTo>
                  <a:pt x="30770" y="45181"/>
                  <a:pt x="30770" y="45133"/>
                  <a:pt x="30754" y="45085"/>
                </a:cubicBezTo>
                <a:cubicBezTo>
                  <a:pt x="30754" y="45069"/>
                  <a:pt x="30754" y="45037"/>
                  <a:pt x="30754" y="45005"/>
                </a:cubicBezTo>
                <a:cubicBezTo>
                  <a:pt x="30709" y="44979"/>
                  <a:pt x="30655" y="44968"/>
                  <a:pt x="30594" y="44968"/>
                </a:cubicBezTo>
                <a:close/>
                <a:moveTo>
                  <a:pt x="40441" y="46521"/>
                </a:moveTo>
                <a:cubicBezTo>
                  <a:pt x="40202" y="46537"/>
                  <a:pt x="40074" y="46633"/>
                  <a:pt x="39978" y="46745"/>
                </a:cubicBezTo>
                <a:cubicBezTo>
                  <a:pt x="39994" y="46761"/>
                  <a:pt x="40010" y="46793"/>
                  <a:pt x="40026" y="46809"/>
                </a:cubicBezTo>
                <a:cubicBezTo>
                  <a:pt x="40026" y="46809"/>
                  <a:pt x="40026" y="46825"/>
                  <a:pt x="40042" y="46825"/>
                </a:cubicBezTo>
                <a:cubicBezTo>
                  <a:pt x="40154" y="47000"/>
                  <a:pt x="40265" y="47160"/>
                  <a:pt x="40377" y="47319"/>
                </a:cubicBezTo>
                <a:cubicBezTo>
                  <a:pt x="40409" y="47383"/>
                  <a:pt x="40441" y="47431"/>
                  <a:pt x="40473" y="47495"/>
                </a:cubicBezTo>
                <a:cubicBezTo>
                  <a:pt x="40473" y="47511"/>
                  <a:pt x="40489" y="47511"/>
                  <a:pt x="40489" y="47527"/>
                </a:cubicBezTo>
                <a:cubicBezTo>
                  <a:pt x="40569" y="47655"/>
                  <a:pt x="40632" y="47798"/>
                  <a:pt x="40696" y="47958"/>
                </a:cubicBezTo>
                <a:cubicBezTo>
                  <a:pt x="40776" y="47926"/>
                  <a:pt x="40824" y="47894"/>
                  <a:pt x="40872" y="47846"/>
                </a:cubicBezTo>
                <a:cubicBezTo>
                  <a:pt x="40904" y="47814"/>
                  <a:pt x="40952" y="47766"/>
                  <a:pt x="40984" y="47718"/>
                </a:cubicBezTo>
                <a:cubicBezTo>
                  <a:pt x="40972" y="47714"/>
                  <a:pt x="40960" y="47712"/>
                  <a:pt x="40948" y="47712"/>
                </a:cubicBezTo>
                <a:lnTo>
                  <a:pt x="40948" y="47712"/>
                </a:lnTo>
                <a:cubicBezTo>
                  <a:pt x="40949" y="47712"/>
                  <a:pt x="40949" y="47712"/>
                  <a:pt x="40949" y="47712"/>
                </a:cubicBezTo>
                <a:cubicBezTo>
                  <a:pt x="40961" y="47712"/>
                  <a:pt x="40972" y="47714"/>
                  <a:pt x="40984" y="47718"/>
                </a:cubicBezTo>
                <a:cubicBezTo>
                  <a:pt x="41000" y="47670"/>
                  <a:pt x="41015" y="47639"/>
                  <a:pt x="41031" y="47607"/>
                </a:cubicBezTo>
                <a:cubicBezTo>
                  <a:pt x="41031" y="47591"/>
                  <a:pt x="41031" y="47575"/>
                  <a:pt x="41031" y="47575"/>
                </a:cubicBezTo>
                <a:cubicBezTo>
                  <a:pt x="40840" y="47559"/>
                  <a:pt x="40664" y="47543"/>
                  <a:pt x="40489" y="47527"/>
                </a:cubicBezTo>
                <a:lnTo>
                  <a:pt x="40489" y="47527"/>
                </a:lnTo>
                <a:cubicBezTo>
                  <a:pt x="40664" y="47543"/>
                  <a:pt x="40840" y="47543"/>
                  <a:pt x="41031" y="47559"/>
                </a:cubicBezTo>
                <a:cubicBezTo>
                  <a:pt x="41079" y="47463"/>
                  <a:pt x="41095" y="47335"/>
                  <a:pt x="41127" y="47224"/>
                </a:cubicBezTo>
                <a:cubicBezTo>
                  <a:pt x="41127" y="47224"/>
                  <a:pt x="41127" y="47208"/>
                  <a:pt x="41127" y="47192"/>
                </a:cubicBezTo>
                <a:cubicBezTo>
                  <a:pt x="41127" y="47128"/>
                  <a:pt x="41111" y="47080"/>
                  <a:pt x="41079" y="47048"/>
                </a:cubicBezTo>
                <a:cubicBezTo>
                  <a:pt x="41000" y="46904"/>
                  <a:pt x="40824" y="46920"/>
                  <a:pt x="40664" y="46888"/>
                </a:cubicBezTo>
                <a:cubicBezTo>
                  <a:pt x="40537" y="46857"/>
                  <a:pt x="40441" y="46777"/>
                  <a:pt x="40441" y="46521"/>
                </a:cubicBezTo>
                <a:close/>
                <a:moveTo>
                  <a:pt x="36467" y="48133"/>
                </a:moveTo>
                <a:lnTo>
                  <a:pt x="36467" y="48133"/>
                </a:lnTo>
                <a:cubicBezTo>
                  <a:pt x="36437" y="48157"/>
                  <a:pt x="36412" y="48170"/>
                  <a:pt x="36385" y="48170"/>
                </a:cubicBezTo>
                <a:cubicBezTo>
                  <a:pt x="36384" y="48170"/>
                  <a:pt x="36383" y="48170"/>
                  <a:pt x="36382" y="48170"/>
                </a:cubicBezTo>
                <a:lnTo>
                  <a:pt x="36382" y="48170"/>
                </a:lnTo>
                <a:cubicBezTo>
                  <a:pt x="36407" y="48168"/>
                  <a:pt x="36433" y="48156"/>
                  <a:pt x="36467" y="48133"/>
                </a:cubicBezTo>
                <a:close/>
                <a:moveTo>
                  <a:pt x="36410" y="48274"/>
                </a:moveTo>
                <a:cubicBezTo>
                  <a:pt x="36413" y="48275"/>
                  <a:pt x="36416" y="48276"/>
                  <a:pt x="36419" y="48277"/>
                </a:cubicBezTo>
                <a:cubicBezTo>
                  <a:pt x="36387" y="48309"/>
                  <a:pt x="36356" y="48325"/>
                  <a:pt x="36324" y="48356"/>
                </a:cubicBezTo>
                <a:lnTo>
                  <a:pt x="36324" y="48356"/>
                </a:lnTo>
                <a:cubicBezTo>
                  <a:pt x="36353" y="48328"/>
                  <a:pt x="36381" y="48312"/>
                  <a:pt x="36410" y="48274"/>
                </a:cubicBezTo>
                <a:close/>
                <a:moveTo>
                  <a:pt x="36419" y="47367"/>
                </a:moveTo>
                <a:cubicBezTo>
                  <a:pt x="36292" y="47447"/>
                  <a:pt x="36212" y="47623"/>
                  <a:pt x="36196" y="47798"/>
                </a:cubicBezTo>
                <a:lnTo>
                  <a:pt x="36212" y="47798"/>
                </a:lnTo>
                <a:cubicBezTo>
                  <a:pt x="36212" y="47798"/>
                  <a:pt x="36228" y="47814"/>
                  <a:pt x="36276" y="47830"/>
                </a:cubicBezTo>
                <a:cubicBezTo>
                  <a:pt x="36228" y="47814"/>
                  <a:pt x="36212" y="47798"/>
                  <a:pt x="36196" y="47798"/>
                </a:cubicBezTo>
                <a:cubicBezTo>
                  <a:pt x="36196" y="47830"/>
                  <a:pt x="36196" y="47862"/>
                  <a:pt x="36196" y="47894"/>
                </a:cubicBezTo>
                <a:cubicBezTo>
                  <a:pt x="36212" y="47878"/>
                  <a:pt x="36244" y="47862"/>
                  <a:pt x="36276" y="47830"/>
                </a:cubicBezTo>
                <a:lnTo>
                  <a:pt x="36276" y="47830"/>
                </a:lnTo>
                <a:cubicBezTo>
                  <a:pt x="36244" y="47862"/>
                  <a:pt x="36228" y="47878"/>
                  <a:pt x="36196" y="47894"/>
                </a:cubicBezTo>
                <a:cubicBezTo>
                  <a:pt x="36196" y="47958"/>
                  <a:pt x="36196" y="48006"/>
                  <a:pt x="36212" y="48053"/>
                </a:cubicBezTo>
                <a:cubicBezTo>
                  <a:pt x="36247" y="48053"/>
                  <a:pt x="36283" y="48056"/>
                  <a:pt x="36317" y="48056"/>
                </a:cubicBezTo>
                <a:lnTo>
                  <a:pt x="36317" y="48056"/>
                </a:lnTo>
                <a:cubicBezTo>
                  <a:pt x="36316" y="48056"/>
                  <a:pt x="36315" y="48056"/>
                  <a:pt x="36314" y="48056"/>
                </a:cubicBezTo>
                <a:cubicBezTo>
                  <a:pt x="36281" y="48056"/>
                  <a:pt x="36247" y="48054"/>
                  <a:pt x="36212" y="48054"/>
                </a:cubicBezTo>
                <a:lnTo>
                  <a:pt x="36212" y="48054"/>
                </a:lnTo>
                <a:cubicBezTo>
                  <a:pt x="36212" y="48054"/>
                  <a:pt x="36212" y="48054"/>
                  <a:pt x="36212" y="48053"/>
                </a:cubicBezTo>
                <a:lnTo>
                  <a:pt x="36212" y="48053"/>
                </a:lnTo>
                <a:cubicBezTo>
                  <a:pt x="36212" y="48054"/>
                  <a:pt x="36212" y="48054"/>
                  <a:pt x="36212" y="48054"/>
                </a:cubicBezTo>
                <a:lnTo>
                  <a:pt x="36212" y="48054"/>
                </a:lnTo>
                <a:cubicBezTo>
                  <a:pt x="36206" y="48054"/>
                  <a:pt x="36201" y="48053"/>
                  <a:pt x="36196" y="48053"/>
                </a:cubicBezTo>
                <a:cubicBezTo>
                  <a:pt x="36201" y="48059"/>
                  <a:pt x="36207" y="48063"/>
                  <a:pt x="36212" y="48068"/>
                </a:cubicBezTo>
                <a:lnTo>
                  <a:pt x="36212" y="48068"/>
                </a:lnTo>
                <a:cubicBezTo>
                  <a:pt x="36216" y="48129"/>
                  <a:pt x="36245" y="48201"/>
                  <a:pt x="36260" y="48245"/>
                </a:cubicBezTo>
                <a:cubicBezTo>
                  <a:pt x="36292" y="48277"/>
                  <a:pt x="36308" y="48325"/>
                  <a:pt x="36323" y="48357"/>
                </a:cubicBezTo>
                <a:cubicBezTo>
                  <a:pt x="36403" y="48437"/>
                  <a:pt x="36483" y="48484"/>
                  <a:pt x="36595" y="48500"/>
                </a:cubicBezTo>
                <a:cubicBezTo>
                  <a:pt x="36643" y="48484"/>
                  <a:pt x="36675" y="48452"/>
                  <a:pt x="36722" y="48405"/>
                </a:cubicBezTo>
                <a:cubicBezTo>
                  <a:pt x="36754" y="48357"/>
                  <a:pt x="36786" y="48293"/>
                  <a:pt x="36818" y="48213"/>
                </a:cubicBezTo>
                <a:cubicBezTo>
                  <a:pt x="36818" y="48181"/>
                  <a:pt x="36818" y="48133"/>
                  <a:pt x="36834" y="48085"/>
                </a:cubicBezTo>
                <a:cubicBezTo>
                  <a:pt x="36834" y="48053"/>
                  <a:pt x="36834" y="48038"/>
                  <a:pt x="36834" y="48006"/>
                </a:cubicBezTo>
                <a:cubicBezTo>
                  <a:pt x="36834" y="47926"/>
                  <a:pt x="36834" y="47862"/>
                  <a:pt x="36818" y="47798"/>
                </a:cubicBezTo>
                <a:cubicBezTo>
                  <a:pt x="36786" y="47655"/>
                  <a:pt x="36706" y="47511"/>
                  <a:pt x="36611" y="47447"/>
                </a:cubicBezTo>
                <a:cubicBezTo>
                  <a:pt x="36547" y="47399"/>
                  <a:pt x="36499" y="47367"/>
                  <a:pt x="36419" y="47367"/>
                </a:cubicBezTo>
                <a:close/>
                <a:moveTo>
                  <a:pt x="38006" y="48591"/>
                </a:moveTo>
                <a:lnTo>
                  <a:pt x="38006" y="48591"/>
                </a:lnTo>
                <a:cubicBezTo>
                  <a:pt x="37992" y="48625"/>
                  <a:pt x="37977" y="48650"/>
                  <a:pt x="37951" y="48676"/>
                </a:cubicBezTo>
                <a:cubicBezTo>
                  <a:pt x="37967" y="48676"/>
                  <a:pt x="37967" y="48676"/>
                  <a:pt x="37983" y="48660"/>
                </a:cubicBezTo>
                <a:cubicBezTo>
                  <a:pt x="37995" y="48648"/>
                  <a:pt x="37998" y="48618"/>
                  <a:pt x="38006" y="48591"/>
                </a:cubicBezTo>
                <a:close/>
                <a:moveTo>
                  <a:pt x="37872" y="48035"/>
                </a:moveTo>
                <a:cubicBezTo>
                  <a:pt x="37741" y="48035"/>
                  <a:pt x="37659" y="48097"/>
                  <a:pt x="37616" y="48197"/>
                </a:cubicBezTo>
                <a:cubicBezTo>
                  <a:pt x="37568" y="48325"/>
                  <a:pt x="37600" y="48500"/>
                  <a:pt x="37680" y="48612"/>
                </a:cubicBezTo>
                <a:cubicBezTo>
                  <a:pt x="37726" y="48658"/>
                  <a:pt x="37788" y="48695"/>
                  <a:pt x="37861" y="48695"/>
                </a:cubicBezTo>
                <a:cubicBezTo>
                  <a:pt x="37889" y="48695"/>
                  <a:pt x="37920" y="48689"/>
                  <a:pt x="37951" y="48676"/>
                </a:cubicBezTo>
                <a:cubicBezTo>
                  <a:pt x="37965" y="48648"/>
                  <a:pt x="37991" y="48621"/>
                  <a:pt x="38008" y="48583"/>
                </a:cubicBezTo>
                <a:lnTo>
                  <a:pt x="38008" y="48583"/>
                </a:lnTo>
                <a:cubicBezTo>
                  <a:pt x="38007" y="48585"/>
                  <a:pt x="38006" y="48588"/>
                  <a:pt x="38006" y="48591"/>
                </a:cubicBezTo>
                <a:lnTo>
                  <a:pt x="38006" y="48591"/>
                </a:lnTo>
                <a:cubicBezTo>
                  <a:pt x="38009" y="48583"/>
                  <a:pt x="38012" y="48574"/>
                  <a:pt x="38015" y="48564"/>
                </a:cubicBezTo>
                <a:lnTo>
                  <a:pt x="38015" y="48564"/>
                </a:lnTo>
                <a:cubicBezTo>
                  <a:pt x="38013" y="48571"/>
                  <a:pt x="38011" y="48577"/>
                  <a:pt x="38008" y="48583"/>
                </a:cubicBezTo>
                <a:lnTo>
                  <a:pt x="38008" y="48583"/>
                </a:lnTo>
                <a:cubicBezTo>
                  <a:pt x="38010" y="48576"/>
                  <a:pt x="38012" y="48570"/>
                  <a:pt x="38015" y="48564"/>
                </a:cubicBezTo>
                <a:lnTo>
                  <a:pt x="38015" y="48564"/>
                </a:lnTo>
                <a:cubicBezTo>
                  <a:pt x="38015" y="48564"/>
                  <a:pt x="38015" y="48564"/>
                  <a:pt x="38015" y="48564"/>
                </a:cubicBezTo>
                <a:cubicBezTo>
                  <a:pt x="38015" y="48500"/>
                  <a:pt x="38015" y="48437"/>
                  <a:pt x="37999" y="48357"/>
                </a:cubicBezTo>
                <a:cubicBezTo>
                  <a:pt x="37999" y="48293"/>
                  <a:pt x="37983" y="48229"/>
                  <a:pt x="37967" y="48165"/>
                </a:cubicBezTo>
                <a:cubicBezTo>
                  <a:pt x="37951" y="48117"/>
                  <a:pt x="37935" y="48085"/>
                  <a:pt x="37919" y="48038"/>
                </a:cubicBezTo>
                <a:cubicBezTo>
                  <a:pt x="37903" y="48036"/>
                  <a:pt x="37887" y="48035"/>
                  <a:pt x="37872" y="4803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9" name="Google Shape;669;p21"/>
          <p:cNvGrpSpPr/>
          <p:nvPr/>
        </p:nvGrpSpPr>
        <p:grpSpPr>
          <a:xfrm rot="-274500">
            <a:off x="-1798114" y="-1401307"/>
            <a:ext cx="3985214" cy="2486798"/>
            <a:chOff x="-668393" y="-708062"/>
            <a:chExt cx="3159812" cy="1971742"/>
          </a:xfrm>
        </p:grpSpPr>
        <p:sp>
          <p:nvSpPr>
            <p:cNvPr id="670" name="Google Shape;670;p21"/>
            <p:cNvSpPr/>
            <p:nvPr/>
          </p:nvSpPr>
          <p:spPr>
            <a:xfrm rot="9574472" flipH="1">
              <a:off x="-590991" y="-214669"/>
              <a:ext cx="3005008" cy="984956"/>
            </a:xfrm>
            <a:custGeom>
              <a:avLst/>
              <a:gdLst/>
              <a:ahLst/>
              <a:cxnLst/>
              <a:rect l="l" t="t" r="r" b="b"/>
              <a:pathLst>
                <a:path w="95533" h="31313" fill="none" extrusionOk="0">
                  <a:moveTo>
                    <a:pt x="0" y="31313"/>
                  </a:moveTo>
                  <a:cubicBezTo>
                    <a:pt x="8475" y="22679"/>
                    <a:pt x="17141" y="13885"/>
                    <a:pt x="27913" y="8379"/>
                  </a:cubicBezTo>
                  <a:cubicBezTo>
                    <a:pt x="38127" y="3177"/>
                    <a:pt x="49697" y="1214"/>
                    <a:pt x="61156" y="607"/>
                  </a:cubicBezTo>
                  <a:cubicBezTo>
                    <a:pt x="72599" y="1"/>
                    <a:pt x="84074" y="671"/>
                    <a:pt x="95532" y="40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1"/>
            <p:cNvSpPr/>
            <p:nvPr/>
          </p:nvSpPr>
          <p:spPr>
            <a:xfrm rot="9574472" flipH="1">
              <a:off x="-476444" y="-176490"/>
              <a:ext cx="2664663" cy="771092"/>
            </a:xfrm>
            <a:custGeom>
              <a:avLst/>
              <a:gdLst/>
              <a:ahLst/>
              <a:cxnLst/>
              <a:rect l="l" t="t" r="r" b="b"/>
              <a:pathLst>
                <a:path w="84713" h="24514" fill="none" extrusionOk="0">
                  <a:moveTo>
                    <a:pt x="97" y="24513"/>
                  </a:moveTo>
                  <a:cubicBezTo>
                    <a:pt x="1" y="23747"/>
                    <a:pt x="655" y="23125"/>
                    <a:pt x="1262" y="22630"/>
                  </a:cubicBezTo>
                  <a:cubicBezTo>
                    <a:pt x="8364" y="16885"/>
                    <a:pt x="15848" y="11427"/>
                    <a:pt x="24291" y="7884"/>
                  </a:cubicBezTo>
                  <a:cubicBezTo>
                    <a:pt x="28759" y="6001"/>
                    <a:pt x="33467" y="4692"/>
                    <a:pt x="38207" y="3655"/>
                  </a:cubicBezTo>
                  <a:cubicBezTo>
                    <a:pt x="53448" y="351"/>
                    <a:pt x="69344" y="0"/>
                    <a:pt x="84713" y="2633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1"/>
            <p:cNvSpPr/>
            <p:nvPr/>
          </p:nvSpPr>
          <p:spPr>
            <a:xfrm rot="9574472" flipH="1">
              <a:off x="-425615" y="-247496"/>
              <a:ext cx="2618455" cy="639075"/>
            </a:xfrm>
            <a:custGeom>
              <a:avLst/>
              <a:gdLst/>
              <a:ahLst/>
              <a:cxnLst/>
              <a:rect l="l" t="t" r="r" b="b"/>
              <a:pathLst>
                <a:path w="83244" h="20317" fill="none" extrusionOk="0">
                  <a:moveTo>
                    <a:pt x="0" y="20316"/>
                  </a:moveTo>
                  <a:cubicBezTo>
                    <a:pt x="1516" y="18417"/>
                    <a:pt x="3559" y="17013"/>
                    <a:pt x="5634" y="15720"/>
                  </a:cubicBezTo>
                  <a:cubicBezTo>
                    <a:pt x="13166" y="11076"/>
                    <a:pt x="24466" y="4086"/>
                    <a:pt x="33163" y="2442"/>
                  </a:cubicBezTo>
                  <a:cubicBezTo>
                    <a:pt x="46058" y="0"/>
                    <a:pt x="70173" y="1708"/>
                    <a:pt x="83243" y="2841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3" name="Google Shape;673;p21"/>
          <p:cNvSpPr txBox="1">
            <a:spLocks noGrp="1"/>
          </p:cNvSpPr>
          <p:nvPr>
            <p:ph type="title" hasCustomPrompt="1"/>
          </p:nvPr>
        </p:nvSpPr>
        <p:spPr>
          <a:xfrm>
            <a:off x="715100" y="535000"/>
            <a:ext cx="35292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4" name="Google Shape;674;p21"/>
          <p:cNvSpPr txBox="1">
            <a:spLocks noGrp="1"/>
          </p:cNvSpPr>
          <p:nvPr>
            <p:ph type="subTitle" idx="1"/>
          </p:nvPr>
        </p:nvSpPr>
        <p:spPr>
          <a:xfrm>
            <a:off x="715100" y="1439500"/>
            <a:ext cx="3529200" cy="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21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2846125"/>
            <a:ext cx="35292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6" name="Google Shape;676;p21"/>
          <p:cNvSpPr txBox="1">
            <a:spLocks noGrp="1"/>
          </p:cNvSpPr>
          <p:nvPr>
            <p:ph type="subTitle" idx="3"/>
          </p:nvPr>
        </p:nvSpPr>
        <p:spPr>
          <a:xfrm>
            <a:off x="715100" y="3750625"/>
            <a:ext cx="3529200" cy="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21"/>
          <p:cNvSpPr txBox="1">
            <a:spLocks noGrp="1"/>
          </p:cNvSpPr>
          <p:nvPr>
            <p:ph type="title" idx="4" hasCustomPrompt="1"/>
          </p:nvPr>
        </p:nvSpPr>
        <p:spPr>
          <a:xfrm>
            <a:off x="4899700" y="535000"/>
            <a:ext cx="35292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8" name="Google Shape;678;p21"/>
          <p:cNvSpPr txBox="1">
            <a:spLocks noGrp="1"/>
          </p:cNvSpPr>
          <p:nvPr>
            <p:ph type="subTitle" idx="5"/>
          </p:nvPr>
        </p:nvSpPr>
        <p:spPr>
          <a:xfrm>
            <a:off x="4899700" y="1439500"/>
            <a:ext cx="3529200" cy="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2"/>
          <p:cNvSpPr/>
          <p:nvPr/>
        </p:nvSpPr>
        <p:spPr>
          <a:xfrm rot="-4416404">
            <a:off x="-970572" y="1311227"/>
            <a:ext cx="1728898" cy="1798912"/>
          </a:xfrm>
          <a:custGeom>
            <a:avLst/>
            <a:gdLst/>
            <a:ahLst/>
            <a:cxnLst/>
            <a:rect l="l" t="t" r="r" b="b"/>
            <a:pathLst>
              <a:path w="46794" h="48689" extrusionOk="0">
                <a:moveTo>
                  <a:pt x="8427" y="320"/>
                </a:moveTo>
                <a:cubicBezTo>
                  <a:pt x="8427" y="400"/>
                  <a:pt x="8427" y="464"/>
                  <a:pt x="8411" y="543"/>
                </a:cubicBezTo>
                <a:cubicBezTo>
                  <a:pt x="8411" y="464"/>
                  <a:pt x="8427" y="384"/>
                  <a:pt x="8427" y="320"/>
                </a:cubicBezTo>
                <a:close/>
                <a:moveTo>
                  <a:pt x="8031" y="404"/>
                </a:moveTo>
                <a:cubicBezTo>
                  <a:pt x="8110" y="514"/>
                  <a:pt x="8189" y="608"/>
                  <a:pt x="8267" y="719"/>
                </a:cubicBezTo>
                <a:cubicBezTo>
                  <a:pt x="8315" y="655"/>
                  <a:pt x="8395" y="607"/>
                  <a:pt x="8411" y="543"/>
                </a:cubicBezTo>
                <a:lnTo>
                  <a:pt x="8411" y="543"/>
                </a:lnTo>
                <a:cubicBezTo>
                  <a:pt x="8395" y="607"/>
                  <a:pt x="8331" y="655"/>
                  <a:pt x="8267" y="735"/>
                </a:cubicBezTo>
                <a:cubicBezTo>
                  <a:pt x="8189" y="609"/>
                  <a:pt x="8110" y="514"/>
                  <a:pt x="8031" y="404"/>
                </a:cubicBezTo>
                <a:close/>
                <a:moveTo>
                  <a:pt x="7980" y="1"/>
                </a:moveTo>
                <a:cubicBezTo>
                  <a:pt x="7884" y="80"/>
                  <a:pt x="7805" y="160"/>
                  <a:pt x="7709" y="240"/>
                </a:cubicBezTo>
                <a:lnTo>
                  <a:pt x="7693" y="240"/>
                </a:lnTo>
                <a:cubicBezTo>
                  <a:pt x="7725" y="352"/>
                  <a:pt x="7741" y="432"/>
                  <a:pt x="7773" y="527"/>
                </a:cubicBezTo>
                <a:cubicBezTo>
                  <a:pt x="7773" y="495"/>
                  <a:pt x="7789" y="463"/>
                  <a:pt x="7773" y="432"/>
                </a:cubicBezTo>
                <a:cubicBezTo>
                  <a:pt x="7868" y="432"/>
                  <a:pt x="7947" y="416"/>
                  <a:pt x="8027" y="400"/>
                </a:cubicBezTo>
                <a:lnTo>
                  <a:pt x="8027" y="400"/>
                </a:lnTo>
                <a:cubicBezTo>
                  <a:pt x="7947" y="416"/>
                  <a:pt x="7868" y="432"/>
                  <a:pt x="7789" y="448"/>
                </a:cubicBezTo>
                <a:lnTo>
                  <a:pt x="7789" y="527"/>
                </a:lnTo>
                <a:cubicBezTo>
                  <a:pt x="7856" y="717"/>
                  <a:pt x="7970" y="861"/>
                  <a:pt x="8159" y="861"/>
                </a:cubicBezTo>
                <a:cubicBezTo>
                  <a:pt x="8193" y="861"/>
                  <a:pt x="8229" y="856"/>
                  <a:pt x="8267" y="847"/>
                </a:cubicBezTo>
                <a:cubicBezTo>
                  <a:pt x="8507" y="767"/>
                  <a:pt x="8523" y="527"/>
                  <a:pt x="8427" y="320"/>
                </a:cubicBezTo>
                <a:cubicBezTo>
                  <a:pt x="8379" y="208"/>
                  <a:pt x="8299" y="96"/>
                  <a:pt x="8220" y="33"/>
                </a:cubicBezTo>
                <a:lnTo>
                  <a:pt x="8220" y="33"/>
                </a:lnTo>
                <a:cubicBezTo>
                  <a:pt x="8220" y="33"/>
                  <a:pt x="8220" y="33"/>
                  <a:pt x="8236" y="49"/>
                </a:cubicBezTo>
                <a:cubicBezTo>
                  <a:pt x="8108" y="17"/>
                  <a:pt x="8028" y="1"/>
                  <a:pt x="7980" y="1"/>
                </a:cubicBezTo>
                <a:close/>
                <a:moveTo>
                  <a:pt x="19965" y="8907"/>
                </a:moveTo>
                <a:cubicBezTo>
                  <a:pt x="19933" y="8955"/>
                  <a:pt x="19885" y="9002"/>
                  <a:pt x="19838" y="9034"/>
                </a:cubicBezTo>
                <a:cubicBezTo>
                  <a:pt x="19838" y="9034"/>
                  <a:pt x="19838" y="9050"/>
                  <a:pt x="19854" y="9050"/>
                </a:cubicBezTo>
                <a:cubicBezTo>
                  <a:pt x="19886" y="9002"/>
                  <a:pt x="19933" y="8955"/>
                  <a:pt x="19965" y="8907"/>
                </a:cubicBezTo>
                <a:close/>
                <a:moveTo>
                  <a:pt x="20237" y="9113"/>
                </a:moveTo>
                <a:cubicBezTo>
                  <a:pt x="20189" y="9129"/>
                  <a:pt x="20141" y="9129"/>
                  <a:pt x="20093" y="9145"/>
                </a:cubicBezTo>
                <a:cubicBezTo>
                  <a:pt x="20141" y="9129"/>
                  <a:pt x="20189" y="9113"/>
                  <a:pt x="20237" y="9113"/>
                </a:cubicBezTo>
                <a:close/>
                <a:moveTo>
                  <a:pt x="20173" y="8730"/>
                </a:moveTo>
                <a:cubicBezTo>
                  <a:pt x="20093" y="8778"/>
                  <a:pt x="20029" y="8858"/>
                  <a:pt x="19966" y="8922"/>
                </a:cubicBezTo>
                <a:cubicBezTo>
                  <a:pt x="19934" y="8970"/>
                  <a:pt x="19886" y="9002"/>
                  <a:pt x="19854" y="9050"/>
                </a:cubicBezTo>
                <a:cubicBezTo>
                  <a:pt x="19902" y="9289"/>
                  <a:pt x="20109" y="9417"/>
                  <a:pt x="20317" y="9417"/>
                </a:cubicBezTo>
                <a:cubicBezTo>
                  <a:pt x="20460" y="9417"/>
                  <a:pt x="20620" y="9353"/>
                  <a:pt x="20716" y="9225"/>
                </a:cubicBezTo>
                <a:cubicBezTo>
                  <a:pt x="20716" y="9145"/>
                  <a:pt x="20700" y="9097"/>
                  <a:pt x="20684" y="9050"/>
                </a:cubicBezTo>
                <a:cubicBezTo>
                  <a:pt x="20652" y="9002"/>
                  <a:pt x="20636" y="8954"/>
                  <a:pt x="20604" y="8938"/>
                </a:cubicBezTo>
                <a:cubicBezTo>
                  <a:pt x="20588" y="8922"/>
                  <a:pt x="20572" y="8922"/>
                  <a:pt x="20572" y="8922"/>
                </a:cubicBezTo>
                <a:cubicBezTo>
                  <a:pt x="20540" y="8890"/>
                  <a:pt x="20492" y="8874"/>
                  <a:pt x="20460" y="8858"/>
                </a:cubicBezTo>
                <a:cubicBezTo>
                  <a:pt x="20412" y="8922"/>
                  <a:pt x="20412" y="9018"/>
                  <a:pt x="20365" y="9066"/>
                </a:cubicBezTo>
                <a:cubicBezTo>
                  <a:pt x="20412" y="9018"/>
                  <a:pt x="20412" y="8922"/>
                  <a:pt x="20444" y="8858"/>
                </a:cubicBezTo>
                <a:cubicBezTo>
                  <a:pt x="20396" y="8842"/>
                  <a:pt x="20349" y="8810"/>
                  <a:pt x="20301" y="8794"/>
                </a:cubicBezTo>
                <a:cubicBezTo>
                  <a:pt x="20253" y="8778"/>
                  <a:pt x="20205" y="8762"/>
                  <a:pt x="20173" y="8730"/>
                </a:cubicBezTo>
                <a:close/>
                <a:moveTo>
                  <a:pt x="26269" y="9369"/>
                </a:moveTo>
                <a:cubicBezTo>
                  <a:pt x="26269" y="9374"/>
                  <a:pt x="26269" y="9379"/>
                  <a:pt x="26269" y="9385"/>
                </a:cubicBezTo>
                <a:lnTo>
                  <a:pt x="26011" y="9471"/>
                </a:lnTo>
                <a:lnTo>
                  <a:pt x="26011" y="9471"/>
                </a:lnTo>
                <a:cubicBezTo>
                  <a:pt x="26007" y="9469"/>
                  <a:pt x="26002" y="9467"/>
                  <a:pt x="25998" y="9464"/>
                </a:cubicBezTo>
                <a:cubicBezTo>
                  <a:pt x="26094" y="9433"/>
                  <a:pt x="26190" y="9401"/>
                  <a:pt x="26269" y="9369"/>
                </a:cubicBezTo>
                <a:close/>
                <a:moveTo>
                  <a:pt x="26188" y="9654"/>
                </a:moveTo>
                <a:cubicBezTo>
                  <a:pt x="26180" y="9670"/>
                  <a:pt x="26172" y="9685"/>
                  <a:pt x="26164" y="9702"/>
                </a:cubicBezTo>
                <a:lnTo>
                  <a:pt x="26164" y="9702"/>
                </a:lnTo>
                <a:cubicBezTo>
                  <a:pt x="26172" y="9685"/>
                  <a:pt x="26180" y="9669"/>
                  <a:pt x="26188" y="9654"/>
                </a:cubicBezTo>
                <a:close/>
                <a:moveTo>
                  <a:pt x="27356" y="9674"/>
                </a:moveTo>
                <a:cubicBezTo>
                  <a:pt x="27376" y="9703"/>
                  <a:pt x="27401" y="9738"/>
                  <a:pt x="27433" y="9738"/>
                </a:cubicBezTo>
                <a:cubicBezTo>
                  <a:pt x="27452" y="9738"/>
                  <a:pt x="27474" y="9724"/>
                  <a:pt x="27498" y="9689"/>
                </a:cubicBezTo>
                <a:lnTo>
                  <a:pt x="27498" y="9689"/>
                </a:lnTo>
                <a:cubicBezTo>
                  <a:pt x="27498" y="9693"/>
                  <a:pt x="27498" y="9699"/>
                  <a:pt x="27498" y="9704"/>
                </a:cubicBezTo>
                <a:cubicBezTo>
                  <a:pt x="27476" y="9731"/>
                  <a:pt x="27456" y="9742"/>
                  <a:pt x="27438" y="9742"/>
                </a:cubicBezTo>
                <a:cubicBezTo>
                  <a:pt x="27404" y="9742"/>
                  <a:pt x="27377" y="9705"/>
                  <a:pt x="27356" y="9674"/>
                </a:cubicBezTo>
                <a:close/>
                <a:moveTo>
                  <a:pt x="25950" y="9672"/>
                </a:moveTo>
                <a:cubicBezTo>
                  <a:pt x="26028" y="9703"/>
                  <a:pt x="26075" y="9734"/>
                  <a:pt x="26136" y="9750"/>
                </a:cubicBezTo>
                <a:lnTo>
                  <a:pt x="26136" y="9750"/>
                </a:lnTo>
                <a:cubicBezTo>
                  <a:pt x="26133" y="9756"/>
                  <a:pt x="26129" y="9762"/>
                  <a:pt x="26126" y="9768"/>
                </a:cubicBezTo>
                <a:cubicBezTo>
                  <a:pt x="26079" y="9737"/>
                  <a:pt x="26018" y="9721"/>
                  <a:pt x="25941" y="9691"/>
                </a:cubicBezTo>
                <a:lnTo>
                  <a:pt x="25941" y="9691"/>
                </a:lnTo>
                <a:cubicBezTo>
                  <a:pt x="25944" y="9684"/>
                  <a:pt x="25947" y="9678"/>
                  <a:pt x="25950" y="9672"/>
                </a:cubicBezTo>
                <a:close/>
                <a:moveTo>
                  <a:pt x="27945" y="9911"/>
                </a:moveTo>
                <a:cubicBezTo>
                  <a:pt x="27945" y="9911"/>
                  <a:pt x="27938" y="9919"/>
                  <a:pt x="27928" y="9924"/>
                </a:cubicBezTo>
                <a:lnTo>
                  <a:pt x="27928" y="9924"/>
                </a:lnTo>
                <a:cubicBezTo>
                  <a:pt x="27932" y="9916"/>
                  <a:pt x="27936" y="9911"/>
                  <a:pt x="27945" y="9911"/>
                </a:cubicBezTo>
                <a:close/>
                <a:moveTo>
                  <a:pt x="27882" y="9880"/>
                </a:moveTo>
                <a:cubicBezTo>
                  <a:pt x="27898" y="9896"/>
                  <a:pt x="27913" y="9912"/>
                  <a:pt x="27913" y="9927"/>
                </a:cubicBezTo>
                <a:cubicBezTo>
                  <a:pt x="27918" y="9927"/>
                  <a:pt x="27923" y="9926"/>
                  <a:pt x="27928" y="9924"/>
                </a:cubicBezTo>
                <a:lnTo>
                  <a:pt x="27928" y="9924"/>
                </a:lnTo>
                <a:cubicBezTo>
                  <a:pt x="27924" y="9929"/>
                  <a:pt x="27920" y="9936"/>
                  <a:pt x="27913" y="9943"/>
                </a:cubicBezTo>
                <a:cubicBezTo>
                  <a:pt x="27913" y="9912"/>
                  <a:pt x="27898" y="9896"/>
                  <a:pt x="27882" y="9880"/>
                </a:cubicBezTo>
                <a:close/>
                <a:moveTo>
                  <a:pt x="27051" y="9688"/>
                </a:moveTo>
                <a:lnTo>
                  <a:pt x="27051" y="9688"/>
                </a:lnTo>
                <a:cubicBezTo>
                  <a:pt x="26988" y="9800"/>
                  <a:pt x="26988" y="9879"/>
                  <a:pt x="27083" y="9991"/>
                </a:cubicBezTo>
                <a:cubicBezTo>
                  <a:pt x="26988" y="9879"/>
                  <a:pt x="26972" y="9800"/>
                  <a:pt x="27051" y="9688"/>
                </a:cubicBezTo>
                <a:close/>
                <a:moveTo>
                  <a:pt x="26665" y="9719"/>
                </a:moveTo>
                <a:cubicBezTo>
                  <a:pt x="26592" y="9824"/>
                  <a:pt x="26498" y="9912"/>
                  <a:pt x="26349" y="9959"/>
                </a:cubicBezTo>
                <a:cubicBezTo>
                  <a:pt x="26298" y="9969"/>
                  <a:pt x="26261" y="10018"/>
                  <a:pt x="26260" y="10077"/>
                </a:cubicBezTo>
                <a:lnTo>
                  <a:pt x="26260" y="10077"/>
                </a:lnTo>
                <a:cubicBezTo>
                  <a:pt x="26260" y="10017"/>
                  <a:pt x="26298" y="9964"/>
                  <a:pt x="26349" y="9943"/>
                </a:cubicBezTo>
                <a:cubicBezTo>
                  <a:pt x="26493" y="9898"/>
                  <a:pt x="26590" y="9817"/>
                  <a:pt x="26665" y="9719"/>
                </a:cubicBezTo>
                <a:close/>
                <a:moveTo>
                  <a:pt x="26260" y="10077"/>
                </a:moveTo>
                <a:lnTo>
                  <a:pt x="26260" y="10077"/>
                </a:lnTo>
                <a:cubicBezTo>
                  <a:pt x="26260" y="10111"/>
                  <a:pt x="26273" y="10148"/>
                  <a:pt x="26301" y="10182"/>
                </a:cubicBezTo>
                <a:lnTo>
                  <a:pt x="26301" y="10182"/>
                </a:lnTo>
                <a:cubicBezTo>
                  <a:pt x="26272" y="10148"/>
                  <a:pt x="26260" y="10111"/>
                  <a:pt x="26260" y="10077"/>
                </a:cubicBezTo>
                <a:close/>
                <a:moveTo>
                  <a:pt x="26557" y="9959"/>
                </a:moveTo>
                <a:cubicBezTo>
                  <a:pt x="26557" y="9960"/>
                  <a:pt x="26557" y="9961"/>
                  <a:pt x="26557" y="9961"/>
                </a:cubicBezTo>
                <a:lnTo>
                  <a:pt x="26557" y="9961"/>
                </a:lnTo>
                <a:cubicBezTo>
                  <a:pt x="26562" y="9961"/>
                  <a:pt x="26567" y="9960"/>
                  <a:pt x="26573" y="9959"/>
                </a:cubicBezTo>
                <a:lnTo>
                  <a:pt x="26573" y="9959"/>
                </a:lnTo>
                <a:cubicBezTo>
                  <a:pt x="26573" y="9991"/>
                  <a:pt x="26573" y="10007"/>
                  <a:pt x="26557" y="10039"/>
                </a:cubicBezTo>
                <a:cubicBezTo>
                  <a:pt x="26557" y="10023"/>
                  <a:pt x="26557" y="9993"/>
                  <a:pt x="26557" y="9961"/>
                </a:cubicBezTo>
                <a:lnTo>
                  <a:pt x="26557" y="9961"/>
                </a:lnTo>
                <a:cubicBezTo>
                  <a:pt x="26415" y="9987"/>
                  <a:pt x="26425" y="10150"/>
                  <a:pt x="26303" y="10182"/>
                </a:cubicBezTo>
                <a:lnTo>
                  <a:pt x="26303" y="10182"/>
                </a:lnTo>
                <a:cubicBezTo>
                  <a:pt x="26429" y="10149"/>
                  <a:pt x="26414" y="9975"/>
                  <a:pt x="26557" y="9959"/>
                </a:cubicBezTo>
                <a:close/>
                <a:moveTo>
                  <a:pt x="25807" y="9959"/>
                </a:moveTo>
                <a:cubicBezTo>
                  <a:pt x="25855" y="10039"/>
                  <a:pt x="25902" y="10135"/>
                  <a:pt x="25855" y="10215"/>
                </a:cubicBezTo>
                <a:cubicBezTo>
                  <a:pt x="25884" y="10141"/>
                  <a:pt x="25859" y="10068"/>
                  <a:pt x="25806" y="9995"/>
                </a:cubicBezTo>
                <a:lnTo>
                  <a:pt x="25806" y="9995"/>
                </a:lnTo>
                <a:cubicBezTo>
                  <a:pt x="25806" y="9983"/>
                  <a:pt x="25807" y="9971"/>
                  <a:pt x="25807" y="9959"/>
                </a:cubicBezTo>
                <a:close/>
                <a:moveTo>
                  <a:pt x="25854" y="10215"/>
                </a:moveTo>
                <a:cubicBezTo>
                  <a:pt x="25838" y="10231"/>
                  <a:pt x="25822" y="10263"/>
                  <a:pt x="25791" y="10278"/>
                </a:cubicBezTo>
                <a:cubicBezTo>
                  <a:pt x="25791" y="10276"/>
                  <a:pt x="25791" y="10274"/>
                  <a:pt x="25791" y="10272"/>
                </a:cubicBezTo>
                <a:lnTo>
                  <a:pt x="25791" y="10272"/>
                </a:lnTo>
                <a:cubicBezTo>
                  <a:pt x="25826" y="10255"/>
                  <a:pt x="25840" y="10229"/>
                  <a:pt x="25854" y="10215"/>
                </a:cubicBezTo>
                <a:close/>
                <a:moveTo>
                  <a:pt x="26876" y="9637"/>
                </a:moveTo>
                <a:cubicBezTo>
                  <a:pt x="26872" y="9918"/>
                  <a:pt x="26830" y="9981"/>
                  <a:pt x="26557" y="10103"/>
                </a:cubicBezTo>
                <a:cubicBezTo>
                  <a:pt x="26557" y="10119"/>
                  <a:pt x="26557" y="10151"/>
                  <a:pt x="26557" y="10167"/>
                </a:cubicBezTo>
                <a:cubicBezTo>
                  <a:pt x="26541" y="10215"/>
                  <a:pt x="26541" y="10262"/>
                  <a:pt x="26525" y="10310"/>
                </a:cubicBezTo>
                <a:cubicBezTo>
                  <a:pt x="26525" y="10262"/>
                  <a:pt x="26541" y="10215"/>
                  <a:pt x="26541" y="10167"/>
                </a:cubicBezTo>
                <a:cubicBezTo>
                  <a:pt x="26541" y="10151"/>
                  <a:pt x="26557" y="10119"/>
                  <a:pt x="26557" y="10103"/>
                </a:cubicBezTo>
                <a:cubicBezTo>
                  <a:pt x="26557" y="10099"/>
                  <a:pt x="26557" y="10093"/>
                  <a:pt x="26557" y="10087"/>
                </a:cubicBezTo>
                <a:cubicBezTo>
                  <a:pt x="26830" y="9981"/>
                  <a:pt x="26872" y="9918"/>
                  <a:pt x="26876" y="9637"/>
                </a:cubicBezTo>
                <a:close/>
                <a:moveTo>
                  <a:pt x="25727" y="9592"/>
                </a:moveTo>
                <a:cubicBezTo>
                  <a:pt x="25732" y="9594"/>
                  <a:pt x="25737" y="9595"/>
                  <a:pt x="25742" y="9596"/>
                </a:cubicBezTo>
                <a:lnTo>
                  <a:pt x="25742" y="9596"/>
                </a:lnTo>
                <a:cubicBezTo>
                  <a:pt x="25678" y="9897"/>
                  <a:pt x="25535" y="10136"/>
                  <a:pt x="25360" y="10342"/>
                </a:cubicBezTo>
                <a:cubicBezTo>
                  <a:pt x="25359" y="10342"/>
                  <a:pt x="25358" y="10342"/>
                  <a:pt x="25357" y="10342"/>
                </a:cubicBezTo>
                <a:lnTo>
                  <a:pt x="25357" y="10342"/>
                </a:lnTo>
                <a:cubicBezTo>
                  <a:pt x="25542" y="10123"/>
                  <a:pt x="25680" y="9888"/>
                  <a:pt x="25727" y="9592"/>
                </a:cubicBezTo>
                <a:close/>
                <a:moveTo>
                  <a:pt x="26684" y="10358"/>
                </a:moveTo>
                <a:cubicBezTo>
                  <a:pt x="26653" y="10358"/>
                  <a:pt x="26637" y="10374"/>
                  <a:pt x="26621" y="10374"/>
                </a:cubicBezTo>
                <a:cubicBezTo>
                  <a:pt x="26637" y="10358"/>
                  <a:pt x="26653" y="10358"/>
                  <a:pt x="26684" y="10358"/>
                </a:cubicBezTo>
                <a:close/>
                <a:moveTo>
                  <a:pt x="26317" y="10294"/>
                </a:moveTo>
                <a:lnTo>
                  <a:pt x="26317" y="10294"/>
                </a:lnTo>
                <a:cubicBezTo>
                  <a:pt x="26349" y="10326"/>
                  <a:pt x="26381" y="10358"/>
                  <a:pt x="26397" y="10390"/>
                </a:cubicBezTo>
                <a:cubicBezTo>
                  <a:pt x="26365" y="10358"/>
                  <a:pt x="26333" y="10326"/>
                  <a:pt x="26317" y="10294"/>
                </a:cubicBezTo>
                <a:close/>
                <a:moveTo>
                  <a:pt x="12481" y="10390"/>
                </a:moveTo>
                <a:lnTo>
                  <a:pt x="12481" y="10390"/>
                </a:lnTo>
                <a:cubicBezTo>
                  <a:pt x="12465" y="10406"/>
                  <a:pt x="12465" y="10422"/>
                  <a:pt x="12449" y="10422"/>
                </a:cubicBezTo>
                <a:cubicBezTo>
                  <a:pt x="12449" y="10406"/>
                  <a:pt x="12465" y="10406"/>
                  <a:pt x="12481" y="10390"/>
                </a:cubicBezTo>
                <a:close/>
                <a:moveTo>
                  <a:pt x="26397" y="10390"/>
                </a:moveTo>
                <a:cubicBezTo>
                  <a:pt x="26429" y="10406"/>
                  <a:pt x="26445" y="10438"/>
                  <a:pt x="26461" y="10470"/>
                </a:cubicBezTo>
                <a:cubicBezTo>
                  <a:pt x="26445" y="10438"/>
                  <a:pt x="26413" y="10422"/>
                  <a:pt x="26397" y="10390"/>
                </a:cubicBezTo>
                <a:close/>
                <a:moveTo>
                  <a:pt x="26525" y="10310"/>
                </a:moveTo>
                <a:lnTo>
                  <a:pt x="26525" y="10310"/>
                </a:lnTo>
                <a:cubicBezTo>
                  <a:pt x="26557" y="10326"/>
                  <a:pt x="26573" y="10358"/>
                  <a:pt x="26589" y="10374"/>
                </a:cubicBezTo>
                <a:cubicBezTo>
                  <a:pt x="26541" y="10406"/>
                  <a:pt x="26509" y="10438"/>
                  <a:pt x="26461" y="10470"/>
                </a:cubicBezTo>
                <a:cubicBezTo>
                  <a:pt x="26493" y="10438"/>
                  <a:pt x="26541" y="10406"/>
                  <a:pt x="26573" y="10374"/>
                </a:cubicBezTo>
                <a:cubicBezTo>
                  <a:pt x="26557" y="10358"/>
                  <a:pt x="26541" y="10326"/>
                  <a:pt x="26525" y="10310"/>
                </a:cubicBezTo>
                <a:close/>
                <a:moveTo>
                  <a:pt x="26030" y="10262"/>
                </a:moveTo>
                <a:lnTo>
                  <a:pt x="26030" y="10262"/>
                </a:lnTo>
                <a:cubicBezTo>
                  <a:pt x="26094" y="10326"/>
                  <a:pt x="26158" y="10406"/>
                  <a:pt x="26238" y="10502"/>
                </a:cubicBezTo>
                <a:cubicBezTo>
                  <a:pt x="26158" y="10406"/>
                  <a:pt x="26094" y="10342"/>
                  <a:pt x="26030" y="10262"/>
                </a:cubicBezTo>
                <a:close/>
                <a:moveTo>
                  <a:pt x="26317" y="10295"/>
                </a:moveTo>
                <a:cubicBezTo>
                  <a:pt x="26285" y="10374"/>
                  <a:pt x="26269" y="10422"/>
                  <a:pt x="26238" y="10502"/>
                </a:cubicBezTo>
                <a:cubicBezTo>
                  <a:pt x="26269" y="10406"/>
                  <a:pt x="26285" y="10374"/>
                  <a:pt x="26317" y="10295"/>
                </a:cubicBezTo>
                <a:close/>
                <a:moveTo>
                  <a:pt x="11411" y="10422"/>
                </a:moveTo>
                <a:cubicBezTo>
                  <a:pt x="11427" y="10454"/>
                  <a:pt x="11459" y="10470"/>
                  <a:pt x="11475" y="10502"/>
                </a:cubicBezTo>
                <a:cubicBezTo>
                  <a:pt x="11491" y="10486"/>
                  <a:pt x="11507" y="10470"/>
                  <a:pt x="11522" y="10454"/>
                </a:cubicBezTo>
                <a:lnTo>
                  <a:pt x="11522" y="10454"/>
                </a:lnTo>
                <a:cubicBezTo>
                  <a:pt x="11508" y="10474"/>
                  <a:pt x="11493" y="10495"/>
                  <a:pt x="11475" y="10518"/>
                </a:cubicBezTo>
                <a:cubicBezTo>
                  <a:pt x="11459" y="10486"/>
                  <a:pt x="11427" y="10454"/>
                  <a:pt x="11411" y="10422"/>
                </a:cubicBezTo>
                <a:close/>
                <a:moveTo>
                  <a:pt x="25264" y="10326"/>
                </a:moveTo>
                <a:cubicBezTo>
                  <a:pt x="25269" y="10326"/>
                  <a:pt x="25275" y="10327"/>
                  <a:pt x="25280" y="10328"/>
                </a:cubicBezTo>
                <a:lnTo>
                  <a:pt x="25280" y="10328"/>
                </a:lnTo>
                <a:cubicBezTo>
                  <a:pt x="25281" y="10494"/>
                  <a:pt x="25296" y="10633"/>
                  <a:pt x="25312" y="10785"/>
                </a:cubicBezTo>
                <a:lnTo>
                  <a:pt x="25312" y="10785"/>
                </a:lnTo>
                <a:cubicBezTo>
                  <a:pt x="25306" y="10787"/>
                  <a:pt x="25301" y="10788"/>
                  <a:pt x="25296" y="10789"/>
                </a:cubicBezTo>
                <a:cubicBezTo>
                  <a:pt x="25296" y="10645"/>
                  <a:pt x="25280" y="10486"/>
                  <a:pt x="25264" y="10326"/>
                </a:cubicBezTo>
                <a:close/>
                <a:moveTo>
                  <a:pt x="12114" y="10677"/>
                </a:moveTo>
                <a:lnTo>
                  <a:pt x="12114" y="10677"/>
                </a:lnTo>
                <a:cubicBezTo>
                  <a:pt x="12137" y="10713"/>
                  <a:pt x="12161" y="10748"/>
                  <a:pt x="12171" y="10789"/>
                </a:cubicBezTo>
                <a:lnTo>
                  <a:pt x="12171" y="10789"/>
                </a:lnTo>
                <a:cubicBezTo>
                  <a:pt x="12158" y="10752"/>
                  <a:pt x="12126" y="10715"/>
                  <a:pt x="12114" y="10677"/>
                </a:cubicBezTo>
                <a:close/>
                <a:moveTo>
                  <a:pt x="26351" y="10706"/>
                </a:moveTo>
                <a:cubicBezTo>
                  <a:pt x="26340" y="10739"/>
                  <a:pt x="26328" y="10775"/>
                  <a:pt x="26311" y="10806"/>
                </a:cubicBezTo>
                <a:lnTo>
                  <a:pt x="26311" y="10806"/>
                </a:lnTo>
                <a:cubicBezTo>
                  <a:pt x="26323" y="10771"/>
                  <a:pt x="26338" y="10740"/>
                  <a:pt x="26351" y="10706"/>
                </a:cubicBezTo>
                <a:close/>
                <a:moveTo>
                  <a:pt x="26509" y="10662"/>
                </a:moveTo>
                <a:lnTo>
                  <a:pt x="26509" y="10662"/>
                </a:lnTo>
                <a:cubicBezTo>
                  <a:pt x="26568" y="10720"/>
                  <a:pt x="26618" y="10771"/>
                  <a:pt x="26660" y="10819"/>
                </a:cubicBezTo>
                <a:lnTo>
                  <a:pt x="26660" y="10819"/>
                </a:lnTo>
                <a:cubicBezTo>
                  <a:pt x="26614" y="10776"/>
                  <a:pt x="26571" y="10724"/>
                  <a:pt x="26509" y="10662"/>
                </a:cubicBezTo>
                <a:close/>
                <a:moveTo>
                  <a:pt x="26940" y="10757"/>
                </a:moveTo>
                <a:cubicBezTo>
                  <a:pt x="26956" y="10782"/>
                  <a:pt x="26966" y="10804"/>
                  <a:pt x="26971" y="10825"/>
                </a:cubicBezTo>
                <a:lnTo>
                  <a:pt x="26971" y="10825"/>
                </a:lnTo>
                <a:cubicBezTo>
                  <a:pt x="26965" y="10808"/>
                  <a:pt x="26954" y="10791"/>
                  <a:pt x="26940" y="10773"/>
                </a:cubicBezTo>
                <a:lnTo>
                  <a:pt x="26940" y="10773"/>
                </a:lnTo>
                <a:cubicBezTo>
                  <a:pt x="26860" y="10805"/>
                  <a:pt x="26780" y="10837"/>
                  <a:pt x="26700" y="10869"/>
                </a:cubicBezTo>
                <a:cubicBezTo>
                  <a:pt x="26688" y="10852"/>
                  <a:pt x="26674" y="10836"/>
                  <a:pt x="26660" y="10819"/>
                </a:cubicBezTo>
                <a:lnTo>
                  <a:pt x="26660" y="10819"/>
                </a:lnTo>
                <a:cubicBezTo>
                  <a:pt x="26673" y="10831"/>
                  <a:pt x="26686" y="10842"/>
                  <a:pt x="26700" y="10853"/>
                </a:cubicBezTo>
                <a:cubicBezTo>
                  <a:pt x="26780" y="10821"/>
                  <a:pt x="26860" y="10789"/>
                  <a:pt x="26940" y="10757"/>
                </a:cubicBezTo>
                <a:close/>
                <a:moveTo>
                  <a:pt x="11964" y="10303"/>
                </a:moveTo>
                <a:cubicBezTo>
                  <a:pt x="11848" y="10303"/>
                  <a:pt x="11732" y="10316"/>
                  <a:pt x="11619" y="10342"/>
                </a:cubicBezTo>
                <a:cubicBezTo>
                  <a:pt x="11539" y="10358"/>
                  <a:pt x="11475" y="10390"/>
                  <a:pt x="11411" y="10422"/>
                </a:cubicBezTo>
                <a:cubicBezTo>
                  <a:pt x="11348" y="10438"/>
                  <a:pt x="11284" y="10486"/>
                  <a:pt x="11220" y="10518"/>
                </a:cubicBezTo>
                <a:cubicBezTo>
                  <a:pt x="11188" y="10534"/>
                  <a:pt x="11156" y="10550"/>
                  <a:pt x="11124" y="10582"/>
                </a:cubicBezTo>
                <a:cubicBezTo>
                  <a:pt x="11140" y="10598"/>
                  <a:pt x="11172" y="10614"/>
                  <a:pt x="11204" y="10630"/>
                </a:cubicBezTo>
                <a:cubicBezTo>
                  <a:pt x="11204" y="10598"/>
                  <a:pt x="11188" y="10582"/>
                  <a:pt x="11204" y="10566"/>
                </a:cubicBezTo>
                <a:cubicBezTo>
                  <a:pt x="11204" y="10582"/>
                  <a:pt x="11204" y="10598"/>
                  <a:pt x="11204" y="10630"/>
                </a:cubicBezTo>
                <a:cubicBezTo>
                  <a:pt x="11249" y="10659"/>
                  <a:pt x="11308" y="10689"/>
                  <a:pt x="11381" y="10706"/>
                </a:cubicBezTo>
                <a:lnTo>
                  <a:pt x="11381" y="10706"/>
                </a:lnTo>
                <a:cubicBezTo>
                  <a:pt x="11381" y="10707"/>
                  <a:pt x="11380" y="10708"/>
                  <a:pt x="11380" y="10709"/>
                </a:cubicBezTo>
                <a:cubicBezTo>
                  <a:pt x="11491" y="10757"/>
                  <a:pt x="11619" y="10805"/>
                  <a:pt x="11747" y="10837"/>
                </a:cubicBezTo>
                <a:cubicBezTo>
                  <a:pt x="11890" y="10885"/>
                  <a:pt x="12034" y="10901"/>
                  <a:pt x="12193" y="10901"/>
                </a:cubicBezTo>
                <a:cubicBezTo>
                  <a:pt x="12193" y="10875"/>
                  <a:pt x="12183" y="10860"/>
                  <a:pt x="12179" y="10839"/>
                </a:cubicBezTo>
                <a:lnTo>
                  <a:pt x="12179" y="10839"/>
                </a:lnTo>
                <a:cubicBezTo>
                  <a:pt x="12193" y="10855"/>
                  <a:pt x="12193" y="10885"/>
                  <a:pt x="12193" y="10901"/>
                </a:cubicBezTo>
                <a:cubicBezTo>
                  <a:pt x="12305" y="10901"/>
                  <a:pt x="12417" y="10885"/>
                  <a:pt x="12529" y="10837"/>
                </a:cubicBezTo>
                <a:cubicBezTo>
                  <a:pt x="12656" y="10805"/>
                  <a:pt x="12784" y="10741"/>
                  <a:pt x="12896" y="10645"/>
                </a:cubicBezTo>
                <a:cubicBezTo>
                  <a:pt x="12800" y="10534"/>
                  <a:pt x="12640" y="10454"/>
                  <a:pt x="12481" y="10390"/>
                </a:cubicBezTo>
                <a:cubicBezTo>
                  <a:pt x="12465" y="10390"/>
                  <a:pt x="12449" y="10390"/>
                  <a:pt x="12433" y="10374"/>
                </a:cubicBezTo>
                <a:lnTo>
                  <a:pt x="12433" y="10374"/>
                </a:lnTo>
                <a:cubicBezTo>
                  <a:pt x="12433" y="10374"/>
                  <a:pt x="12433" y="10374"/>
                  <a:pt x="12433" y="10374"/>
                </a:cubicBezTo>
                <a:cubicBezTo>
                  <a:pt x="12284" y="10328"/>
                  <a:pt x="12124" y="10303"/>
                  <a:pt x="11964" y="10303"/>
                </a:cubicBezTo>
                <a:close/>
                <a:moveTo>
                  <a:pt x="14535" y="10811"/>
                </a:moveTo>
                <a:lnTo>
                  <a:pt x="14535" y="10811"/>
                </a:lnTo>
                <a:cubicBezTo>
                  <a:pt x="14510" y="10838"/>
                  <a:pt x="14486" y="10869"/>
                  <a:pt x="14476" y="10901"/>
                </a:cubicBezTo>
                <a:cubicBezTo>
                  <a:pt x="14486" y="10861"/>
                  <a:pt x="14508" y="10834"/>
                  <a:pt x="14535" y="10811"/>
                </a:cubicBezTo>
                <a:close/>
                <a:moveTo>
                  <a:pt x="26304" y="10828"/>
                </a:moveTo>
                <a:cubicBezTo>
                  <a:pt x="26317" y="10871"/>
                  <a:pt x="26317" y="10901"/>
                  <a:pt x="26317" y="10931"/>
                </a:cubicBezTo>
                <a:lnTo>
                  <a:pt x="26317" y="10931"/>
                </a:lnTo>
                <a:cubicBezTo>
                  <a:pt x="26317" y="10900"/>
                  <a:pt x="26317" y="10868"/>
                  <a:pt x="26301" y="10837"/>
                </a:cubicBezTo>
                <a:cubicBezTo>
                  <a:pt x="26302" y="10834"/>
                  <a:pt x="26303" y="10831"/>
                  <a:pt x="26304" y="10828"/>
                </a:cubicBezTo>
                <a:close/>
                <a:moveTo>
                  <a:pt x="26356" y="10908"/>
                </a:moveTo>
                <a:cubicBezTo>
                  <a:pt x="26359" y="10911"/>
                  <a:pt x="26362" y="10914"/>
                  <a:pt x="26364" y="10917"/>
                </a:cubicBezTo>
                <a:lnTo>
                  <a:pt x="26364" y="10917"/>
                </a:lnTo>
                <a:cubicBezTo>
                  <a:pt x="26348" y="10917"/>
                  <a:pt x="26333" y="10917"/>
                  <a:pt x="26317" y="10933"/>
                </a:cubicBezTo>
                <a:cubicBezTo>
                  <a:pt x="26330" y="10920"/>
                  <a:pt x="26343" y="10917"/>
                  <a:pt x="26356" y="10908"/>
                </a:cubicBezTo>
                <a:close/>
                <a:moveTo>
                  <a:pt x="26365" y="10901"/>
                </a:moveTo>
                <a:cubicBezTo>
                  <a:pt x="26397" y="10917"/>
                  <a:pt x="26445" y="10917"/>
                  <a:pt x="26493" y="10933"/>
                </a:cubicBezTo>
                <a:cubicBezTo>
                  <a:pt x="26449" y="10918"/>
                  <a:pt x="26405" y="10917"/>
                  <a:pt x="26361" y="10904"/>
                </a:cubicBezTo>
                <a:lnTo>
                  <a:pt x="26361" y="10904"/>
                </a:lnTo>
                <a:cubicBezTo>
                  <a:pt x="26363" y="10903"/>
                  <a:pt x="26364" y="10902"/>
                  <a:pt x="26365" y="10901"/>
                </a:cubicBezTo>
                <a:close/>
                <a:moveTo>
                  <a:pt x="26493" y="10933"/>
                </a:moveTo>
                <a:cubicBezTo>
                  <a:pt x="26478" y="10947"/>
                  <a:pt x="26450" y="10962"/>
                  <a:pt x="26421" y="10989"/>
                </a:cubicBezTo>
                <a:lnTo>
                  <a:pt x="26421" y="10989"/>
                </a:lnTo>
                <a:cubicBezTo>
                  <a:pt x="26418" y="10986"/>
                  <a:pt x="26416" y="10984"/>
                  <a:pt x="26413" y="10981"/>
                </a:cubicBezTo>
                <a:cubicBezTo>
                  <a:pt x="26445" y="10965"/>
                  <a:pt x="26461" y="10949"/>
                  <a:pt x="26493" y="10933"/>
                </a:cubicBezTo>
                <a:close/>
                <a:moveTo>
                  <a:pt x="26971" y="10825"/>
                </a:moveTo>
                <a:lnTo>
                  <a:pt x="26971" y="10825"/>
                </a:lnTo>
                <a:cubicBezTo>
                  <a:pt x="26993" y="10883"/>
                  <a:pt x="26970" y="10935"/>
                  <a:pt x="26908" y="10997"/>
                </a:cubicBezTo>
                <a:cubicBezTo>
                  <a:pt x="26955" y="10937"/>
                  <a:pt x="26985" y="10887"/>
                  <a:pt x="26971" y="10825"/>
                </a:cubicBezTo>
                <a:close/>
                <a:moveTo>
                  <a:pt x="14922" y="10837"/>
                </a:moveTo>
                <a:cubicBezTo>
                  <a:pt x="14935" y="10893"/>
                  <a:pt x="14943" y="10947"/>
                  <a:pt x="14942" y="11000"/>
                </a:cubicBezTo>
                <a:lnTo>
                  <a:pt x="14942" y="11000"/>
                </a:lnTo>
                <a:cubicBezTo>
                  <a:pt x="14942" y="10951"/>
                  <a:pt x="14935" y="10902"/>
                  <a:pt x="14922" y="10853"/>
                </a:cubicBezTo>
                <a:cubicBezTo>
                  <a:pt x="14922" y="10847"/>
                  <a:pt x="14922" y="10842"/>
                  <a:pt x="14922" y="10837"/>
                </a:cubicBezTo>
                <a:close/>
                <a:moveTo>
                  <a:pt x="26421" y="10989"/>
                </a:moveTo>
                <a:cubicBezTo>
                  <a:pt x="26430" y="11002"/>
                  <a:pt x="26432" y="11015"/>
                  <a:pt x="26445" y="11028"/>
                </a:cubicBezTo>
                <a:lnTo>
                  <a:pt x="26445" y="11028"/>
                </a:lnTo>
                <a:cubicBezTo>
                  <a:pt x="26429" y="11012"/>
                  <a:pt x="26429" y="10997"/>
                  <a:pt x="26413" y="10997"/>
                </a:cubicBezTo>
                <a:cubicBezTo>
                  <a:pt x="26416" y="10994"/>
                  <a:pt x="26418" y="10992"/>
                  <a:pt x="26421" y="10989"/>
                </a:cubicBezTo>
                <a:close/>
                <a:moveTo>
                  <a:pt x="26445" y="11029"/>
                </a:moveTo>
                <a:lnTo>
                  <a:pt x="26445" y="11029"/>
                </a:lnTo>
                <a:cubicBezTo>
                  <a:pt x="26477" y="11076"/>
                  <a:pt x="26525" y="11124"/>
                  <a:pt x="26525" y="11172"/>
                </a:cubicBezTo>
                <a:cubicBezTo>
                  <a:pt x="26525" y="11140"/>
                  <a:pt x="26477" y="11076"/>
                  <a:pt x="26445" y="11029"/>
                </a:cubicBezTo>
                <a:close/>
                <a:moveTo>
                  <a:pt x="13917" y="11161"/>
                </a:moveTo>
                <a:cubicBezTo>
                  <a:pt x="13912" y="11174"/>
                  <a:pt x="13906" y="11188"/>
                  <a:pt x="13901" y="11204"/>
                </a:cubicBezTo>
                <a:lnTo>
                  <a:pt x="13917" y="11204"/>
                </a:lnTo>
                <a:cubicBezTo>
                  <a:pt x="13917" y="11188"/>
                  <a:pt x="13917" y="11174"/>
                  <a:pt x="13917" y="11161"/>
                </a:cubicBezTo>
                <a:close/>
                <a:moveTo>
                  <a:pt x="26142" y="11124"/>
                </a:moveTo>
                <a:lnTo>
                  <a:pt x="26142" y="11124"/>
                </a:lnTo>
                <a:cubicBezTo>
                  <a:pt x="26158" y="11156"/>
                  <a:pt x="26190" y="11188"/>
                  <a:pt x="26206" y="11220"/>
                </a:cubicBezTo>
                <a:cubicBezTo>
                  <a:pt x="26174" y="11188"/>
                  <a:pt x="26158" y="11156"/>
                  <a:pt x="26142" y="11124"/>
                </a:cubicBezTo>
                <a:close/>
                <a:moveTo>
                  <a:pt x="14942" y="11000"/>
                </a:moveTo>
                <a:lnTo>
                  <a:pt x="14942" y="11000"/>
                </a:lnTo>
                <a:cubicBezTo>
                  <a:pt x="14943" y="11077"/>
                  <a:pt x="14924" y="11155"/>
                  <a:pt x="14876" y="11233"/>
                </a:cubicBezTo>
                <a:lnTo>
                  <a:pt x="14876" y="11233"/>
                </a:lnTo>
                <a:cubicBezTo>
                  <a:pt x="14924" y="11156"/>
                  <a:pt x="14942" y="11080"/>
                  <a:pt x="14942" y="11000"/>
                </a:cubicBezTo>
                <a:close/>
                <a:moveTo>
                  <a:pt x="14476" y="10901"/>
                </a:moveTo>
                <a:lnTo>
                  <a:pt x="14476" y="10901"/>
                </a:lnTo>
                <a:cubicBezTo>
                  <a:pt x="14460" y="11012"/>
                  <a:pt x="14428" y="11107"/>
                  <a:pt x="14412" y="11233"/>
                </a:cubicBezTo>
                <a:lnTo>
                  <a:pt x="14412" y="11233"/>
                </a:lnTo>
                <a:cubicBezTo>
                  <a:pt x="14499" y="11218"/>
                  <a:pt x="14563" y="11203"/>
                  <a:pt x="14683" y="11188"/>
                </a:cubicBezTo>
                <a:lnTo>
                  <a:pt x="14683" y="11188"/>
                </a:lnTo>
                <a:cubicBezTo>
                  <a:pt x="14683" y="11188"/>
                  <a:pt x="14683" y="11188"/>
                  <a:pt x="14683" y="11188"/>
                </a:cubicBezTo>
                <a:lnTo>
                  <a:pt x="14683" y="11188"/>
                </a:lnTo>
                <a:cubicBezTo>
                  <a:pt x="14571" y="11220"/>
                  <a:pt x="14492" y="11220"/>
                  <a:pt x="14412" y="11236"/>
                </a:cubicBezTo>
                <a:cubicBezTo>
                  <a:pt x="14412" y="11235"/>
                  <a:pt x="14412" y="11234"/>
                  <a:pt x="14412" y="11233"/>
                </a:cubicBezTo>
                <a:lnTo>
                  <a:pt x="14412" y="11233"/>
                </a:lnTo>
                <a:cubicBezTo>
                  <a:pt x="14407" y="11234"/>
                  <a:pt x="14401" y="11235"/>
                  <a:pt x="14396" y="11236"/>
                </a:cubicBezTo>
                <a:cubicBezTo>
                  <a:pt x="14428" y="11108"/>
                  <a:pt x="14460" y="10997"/>
                  <a:pt x="14476" y="10901"/>
                </a:cubicBezTo>
                <a:close/>
                <a:moveTo>
                  <a:pt x="14683" y="11188"/>
                </a:moveTo>
                <a:cubicBezTo>
                  <a:pt x="14619" y="11268"/>
                  <a:pt x="14587" y="11316"/>
                  <a:pt x="14555" y="11348"/>
                </a:cubicBezTo>
                <a:cubicBezTo>
                  <a:pt x="14587" y="11300"/>
                  <a:pt x="14619" y="11268"/>
                  <a:pt x="14683" y="11188"/>
                </a:cubicBezTo>
                <a:close/>
                <a:moveTo>
                  <a:pt x="26525" y="11172"/>
                </a:moveTo>
                <a:lnTo>
                  <a:pt x="26525" y="11172"/>
                </a:lnTo>
                <a:cubicBezTo>
                  <a:pt x="26493" y="11268"/>
                  <a:pt x="26413" y="11300"/>
                  <a:pt x="26317" y="11300"/>
                </a:cubicBezTo>
                <a:cubicBezTo>
                  <a:pt x="26287" y="11346"/>
                  <a:pt x="26242" y="11392"/>
                  <a:pt x="26210" y="11451"/>
                </a:cubicBezTo>
                <a:lnTo>
                  <a:pt x="26210" y="11451"/>
                </a:lnTo>
                <a:cubicBezTo>
                  <a:pt x="26208" y="11449"/>
                  <a:pt x="26207" y="11446"/>
                  <a:pt x="26206" y="11443"/>
                </a:cubicBezTo>
                <a:cubicBezTo>
                  <a:pt x="26238" y="11396"/>
                  <a:pt x="26285" y="11348"/>
                  <a:pt x="26317" y="11284"/>
                </a:cubicBezTo>
                <a:cubicBezTo>
                  <a:pt x="26330" y="11286"/>
                  <a:pt x="26342" y="11287"/>
                  <a:pt x="26354" y="11287"/>
                </a:cubicBezTo>
                <a:cubicBezTo>
                  <a:pt x="26433" y="11287"/>
                  <a:pt x="26497" y="11242"/>
                  <a:pt x="26525" y="11172"/>
                </a:cubicBezTo>
                <a:close/>
                <a:moveTo>
                  <a:pt x="26030" y="10263"/>
                </a:moveTo>
                <a:lnTo>
                  <a:pt x="26030" y="10263"/>
                </a:lnTo>
                <a:cubicBezTo>
                  <a:pt x="25903" y="10342"/>
                  <a:pt x="25950" y="10406"/>
                  <a:pt x="26030" y="10486"/>
                </a:cubicBezTo>
                <a:cubicBezTo>
                  <a:pt x="26174" y="10630"/>
                  <a:pt x="26174" y="10693"/>
                  <a:pt x="26078" y="10885"/>
                </a:cubicBezTo>
                <a:cubicBezTo>
                  <a:pt x="26046" y="10933"/>
                  <a:pt x="25998" y="10965"/>
                  <a:pt x="25982" y="11028"/>
                </a:cubicBezTo>
                <a:cubicBezTo>
                  <a:pt x="25934" y="11108"/>
                  <a:pt x="25886" y="11204"/>
                  <a:pt x="25982" y="11300"/>
                </a:cubicBezTo>
                <a:cubicBezTo>
                  <a:pt x="25998" y="11348"/>
                  <a:pt x="25998" y="11396"/>
                  <a:pt x="26014" y="11443"/>
                </a:cubicBezTo>
                <a:lnTo>
                  <a:pt x="26009" y="11443"/>
                </a:lnTo>
                <a:cubicBezTo>
                  <a:pt x="26011" y="11449"/>
                  <a:pt x="26012" y="11454"/>
                  <a:pt x="26014" y="11459"/>
                </a:cubicBezTo>
                <a:cubicBezTo>
                  <a:pt x="25969" y="11459"/>
                  <a:pt x="25909" y="11445"/>
                  <a:pt x="25863" y="11444"/>
                </a:cubicBezTo>
                <a:lnTo>
                  <a:pt x="25863" y="11444"/>
                </a:lnTo>
                <a:cubicBezTo>
                  <a:pt x="25859" y="11444"/>
                  <a:pt x="25856" y="11444"/>
                  <a:pt x="25852" y="11444"/>
                </a:cubicBezTo>
                <a:lnTo>
                  <a:pt x="25852" y="11444"/>
                </a:lnTo>
                <a:cubicBezTo>
                  <a:pt x="25853" y="11444"/>
                  <a:pt x="25854" y="11444"/>
                  <a:pt x="25855" y="11443"/>
                </a:cubicBezTo>
                <a:cubicBezTo>
                  <a:pt x="25857" y="11443"/>
                  <a:pt x="25860" y="11443"/>
                  <a:pt x="25863" y="11444"/>
                </a:cubicBezTo>
                <a:lnTo>
                  <a:pt x="25863" y="11444"/>
                </a:lnTo>
                <a:cubicBezTo>
                  <a:pt x="25865" y="11443"/>
                  <a:pt x="25868" y="11443"/>
                  <a:pt x="25871" y="11443"/>
                </a:cubicBezTo>
                <a:lnTo>
                  <a:pt x="26009" y="11443"/>
                </a:lnTo>
                <a:cubicBezTo>
                  <a:pt x="25995" y="11401"/>
                  <a:pt x="25980" y="11358"/>
                  <a:pt x="25966" y="11316"/>
                </a:cubicBezTo>
                <a:cubicBezTo>
                  <a:pt x="25871" y="11220"/>
                  <a:pt x="25918" y="11124"/>
                  <a:pt x="25966" y="11028"/>
                </a:cubicBezTo>
                <a:cubicBezTo>
                  <a:pt x="25998" y="10981"/>
                  <a:pt x="26030" y="10933"/>
                  <a:pt x="26062" y="10885"/>
                </a:cubicBezTo>
                <a:cubicBezTo>
                  <a:pt x="26158" y="10709"/>
                  <a:pt x="26158" y="10630"/>
                  <a:pt x="26014" y="10486"/>
                </a:cubicBezTo>
                <a:cubicBezTo>
                  <a:pt x="25934" y="10406"/>
                  <a:pt x="25902" y="10342"/>
                  <a:pt x="26030" y="10263"/>
                </a:cubicBezTo>
                <a:close/>
                <a:moveTo>
                  <a:pt x="25376" y="11140"/>
                </a:moveTo>
                <a:cubicBezTo>
                  <a:pt x="25424" y="11140"/>
                  <a:pt x="25472" y="11140"/>
                  <a:pt x="25519" y="11156"/>
                </a:cubicBezTo>
                <a:cubicBezTo>
                  <a:pt x="25519" y="11156"/>
                  <a:pt x="25519" y="11156"/>
                  <a:pt x="25519" y="11156"/>
                </a:cubicBezTo>
                <a:lnTo>
                  <a:pt x="25519" y="11156"/>
                </a:lnTo>
                <a:cubicBezTo>
                  <a:pt x="25647" y="11188"/>
                  <a:pt x="25727" y="11316"/>
                  <a:pt x="25727" y="11475"/>
                </a:cubicBezTo>
                <a:cubicBezTo>
                  <a:pt x="25727" y="11316"/>
                  <a:pt x="25647" y="11188"/>
                  <a:pt x="25503" y="11156"/>
                </a:cubicBezTo>
                <a:cubicBezTo>
                  <a:pt x="25456" y="11156"/>
                  <a:pt x="25424" y="11156"/>
                  <a:pt x="25376" y="11140"/>
                </a:cubicBezTo>
                <a:close/>
                <a:moveTo>
                  <a:pt x="25852" y="11444"/>
                </a:moveTo>
                <a:cubicBezTo>
                  <a:pt x="25806" y="11460"/>
                  <a:pt x="25774" y="11475"/>
                  <a:pt x="25727" y="11475"/>
                </a:cubicBezTo>
                <a:cubicBezTo>
                  <a:pt x="25769" y="11461"/>
                  <a:pt x="25811" y="11447"/>
                  <a:pt x="25852" y="11444"/>
                </a:cubicBezTo>
                <a:close/>
                <a:moveTo>
                  <a:pt x="14173" y="11444"/>
                </a:moveTo>
                <a:cubicBezTo>
                  <a:pt x="14189" y="11460"/>
                  <a:pt x="14221" y="11491"/>
                  <a:pt x="14252" y="11507"/>
                </a:cubicBezTo>
                <a:cubicBezTo>
                  <a:pt x="14268" y="11523"/>
                  <a:pt x="14300" y="11523"/>
                  <a:pt x="14316" y="11539"/>
                </a:cubicBezTo>
                <a:lnTo>
                  <a:pt x="14316" y="11539"/>
                </a:lnTo>
                <a:cubicBezTo>
                  <a:pt x="14294" y="11539"/>
                  <a:pt x="14278" y="11536"/>
                  <a:pt x="14252" y="11523"/>
                </a:cubicBezTo>
                <a:cubicBezTo>
                  <a:pt x="14220" y="11491"/>
                  <a:pt x="14204" y="11476"/>
                  <a:pt x="14173" y="11444"/>
                </a:cubicBezTo>
                <a:close/>
                <a:moveTo>
                  <a:pt x="14555" y="11348"/>
                </a:moveTo>
                <a:lnTo>
                  <a:pt x="14555" y="11348"/>
                </a:lnTo>
                <a:cubicBezTo>
                  <a:pt x="14492" y="11380"/>
                  <a:pt x="14476" y="11380"/>
                  <a:pt x="14444" y="11412"/>
                </a:cubicBezTo>
                <a:cubicBezTo>
                  <a:pt x="14412" y="11427"/>
                  <a:pt x="14380" y="11459"/>
                  <a:pt x="14332" y="11539"/>
                </a:cubicBezTo>
                <a:cubicBezTo>
                  <a:pt x="14326" y="11539"/>
                  <a:pt x="14321" y="11539"/>
                  <a:pt x="14316" y="11539"/>
                </a:cubicBezTo>
                <a:lnTo>
                  <a:pt x="14316" y="11539"/>
                </a:lnTo>
                <a:cubicBezTo>
                  <a:pt x="14316" y="11539"/>
                  <a:pt x="14316" y="11539"/>
                  <a:pt x="14316" y="11539"/>
                </a:cubicBezTo>
                <a:cubicBezTo>
                  <a:pt x="14316" y="11539"/>
                  <a:pt x="14316" y="11539"/>
                  <a:pt x="14316" y="11539"/>
                </a:cubicBezTo>
                <a:lnTo>
                  <a:pt x="14316" y="11539"/>
                </a:lnTo>
                <a:cubicBezTo>
                  <a:pt x="14316" y="11539"/>
                  <a:pt x="14316" y="11539"/>
                  <a:pt x="14316" y="11539"/>
                </a:cubicBezTo>
                <a:lnTo>
                  <a:pt x="14316" y="11539"/>
                </a:lnTo>
                <a:cubicBezTo>
                  <a:pt x="14380" y="11459"/>
                  <a:pt x="14412" y="11427"/>
                  <a:pt x="14444" y="11396"/>
                </a:cubicBezTo>
                <a:cubicBezTo>
                  <a:pt x="14460" y="11380"/>
                  <a:pt x="14492" y="11364"/>
                  <a:pt x="14555" y="11348"/>
                </a:cubicBezTo>
                <a:close/>
                <a:moveTo>
                  <a:pt x="25376" y="11140"/>
                </a:moveTo>
                <a:cubicBezTo>
                  <a:pt x="25376" y="11204"/>
                  <a:pt x="25360" y="11284"/>
                  <a:pt x="25344" y="11348"/>
                </a:cubicBezTo>
                <a:cubicBezTo>
                  <a:pt x="25328" y="11427"/>
                  <a:pt x="25328" y="11491"/>
                  <a:pt x="25376" y="11555"/>
                </a:cubicBezTo>
                <a:cubicBezTo>
                  <a:pt x="25376" y="11571"/>
                  <a:pt x="25376" y="11571"/>
                  <a:pt x="25376" y="11571"/>
                </a:cubicBezTo>
                <a:lnTo>
                  <a:pt x="25360" y="11571"/>
                </a:lnTo>
                <a:cubicBezTo>
                  <a:pt x="25312" y="11491"/>
                  <a:pt x="25312" y="11427"/>
                  <a:pt x="25328" y="11348"/>
                </a:cubicBezTo>
                <a:cubicBezTo>
                  <a:pt x="25344" y="11284"/>
                  <a:pt x="25376" y="11220"/>
                  <a:pt x="25376" y="11140"/>
                </a:cubicBezTo>
                <a:close/>
                <a:moveTo>
                  <a:pt x="26210" y="11451"/>
                </a:moveTo>
                <a:lnTo>
                  <a:pt x="26210" y="11451"/>
                </a:lnTo>
                <a:cubicBezTo>
                  <a:pt x="26240" y="11511"/>
                  <a:pt x="26271" y="11557"/>
                  <a:pt x="26317" y="11603"/>
                </a:cubicBezTo>
                <a:lnTo>
                  <a:pt x="26317" y="11603"/>
                </a:lnTo>
                <a:cubicBezTo>
                  <a:pt x="26269" y="11555"/>
                  <a:pt x="26238" y="11507"/>
                  <a:pt x="26206" y="11459"/>
                </a:cubicBezTo>
                <a:cubicBezTo>
                  <a:pt x="26207" y="11457"/>
                  <a:pt x="26208" y="11454"/>
                  <a:pt x="26210" y="11451"/>
                </a:cubicBezTo>
                <a:close/>
                <a:moveTo>
                  <a:pt x="26541" y="11412"/>
                </a:moveTo>
                <a:cubicBezTo>
                  <a:pt x="26668" y="11491"/>
                  <a:pt x="26876" y="11523"/>
                  <a:pt x="27004" y="11651"/>
                </a:cubicBezTo>
                <a:cubicBezTo>
                  <a:pt x="26876" y="11523"/>
                  <a:pt x="26668" y="11507"/>
                  <a:pt x="26541" y="11412"/>
                </a:cubicBezTo>
                <a:close/>
                <a:moveTo>
                  <a:pt x="14891" y="11621"/>
                </a:moveTo>
                <a:cubicBezTo>
                  <a:pt x="14896" y="11643"/>
                  <a:pt x="14900" y="11665"/>
                  <a:pt x="14901" y="11689"/>
                </a:cubicBezTo>
                <a:lnTo>
                  <a:pt x="14901" y="11689"/>
                </a:lnTo>
                <a:cubicBezTo>
                  <a:pt x="14899" y="11666"/>
                  <a:pt x="14896" y="11644"/>
                  <a:pt x="14891" y="11621"/>
                </a:cubicBezTo>
                <a:close/>
                <a:moveTo>
                  <a:pt x="26716" y="11683"/>
                </a:moveTo>
                <a:cubicBezTo>
                  <a:pt x="26764" y="11683"/>
                  <a:pt x="26812" y="11699"/>
                  <a:pt x="26844" y="11699"/>
                </a:cubicBezTo>
                <a:cubicBezTo>
                  <a:pt x="26892" y="11715"/>
                  <a:pt x="26940" y="11715"/>
                  <a:pt x="26988" y="11715"/>
                </a:cubicBezTo>
                <a:lnTo>
                  <a:pt x="26844" y="11715"/>
                </a:lnTo>
                <a:cubicBezTo>
                  <a:pt x="26812" y="11699"/>
                  <a:pt x="26764" y="11683"/>
                  <a:pt x="26716" y="11683"/>
                </a:cubicBezTo>
                <a:close/>
                <a:moveTo>
                  <a:pt x="27004" y="11651"/>
                </a:moveTo>
                <a:cubicBezTo>
                  <a:pt x="27004" y="11683"/>
                  <a:pt x="27004" y="11699"/>
                  <a:pt x="26988" y="11715"/>
                </a:cubicBezTo>
                <a:cubicBezTo>
                  <a:pt x="27003" y="11699"/>
                  <a:pt x="27004" y="11668"/>
                  <a:pt x="27004" y="11651"/>
                </a:cubicBezTo>
                <a:close/>
                <a:moveTo>
                  <a:pt x="14731" y="10761"/>
                </a:moveTo>
                <a:cubicBezTo>
                  <a:pt x="14683" y="10761"/>
                  <a:pt x="14635" y="10765"/>
                  <a:pt x="14587" y="10773"/>
                </a:cubicBezTo>
                <a:cubicBezTo>
                  <a:pt x="14569" y="10785"/>
                  <a:pt x="14551" y="10797"/>
                  <a:pt x="14535" y="10811"/>
                </a:cubicBezTo>
                <a:lnTo>
                  <a:pt x="14535" y="10811"/>
                </a:lnTo>
                <a:cubicBezTo>
                  <a:pt x="14548" y="10797"/>
                  <a:pt x="14560" y="10784"/>
                  <a:pt x="14571" y="10773"/>
                </a:cubicBezTo>
                <a:cubicBezTo>
                  <a:pt x="14524" y="10773"/>
                  <a:pt x="14476" y="10789"/>
                  <a:pt x="14412" y="10789"/>
                </a:cubicBezTo>
                <a:cubicBezTo>
                  <a:pt x="14409" y="10795"/>
                  <a:pt x="14406" y="10801"/>
                  <a:pt x="14402" y="10807"/>
                </a:cubicBezTo>
                <a:lnTo>
                  <a:pt x="14402" y="10807"/>
                </a:lnTo>
                <a:cubicBezTo>
                  <a:pt x="14405" y="10806"/>
                  <a:pt x="14409" y="10806"/>
                  <a:pt x="14412" y="10805"/>
                </a:cubicBezTo>
                <a:lnTo>
                  <a:pt x="14412" y="10805"/>
                </a:lnTo>
                <a:cubicBezTo>
                  <a:pt x="14380" y="10853"/>
                  <a:pt x="14348" y="10917"/>
                  <a:pt x="14284" y="10949"/>
                </a:cubicBezTo>
                <a:cubicBezTo>
                  <a:pt x="14327" y="10920"/>
                  <a:pt x="14371" y="10865"/>
                  <a:pt x="14402" y="10807"/>
                </a:cubicBezTo>
                <a:lnTo>
                  <a:pt x="14402" y="10807"/>
                </a:lnTo>
                <a:cubicBezTo>
                  <a:pt x="14182" y="10856"/>
                  <a:pt x="13963" y="10967"/>
                  <a:pt x="13853" y="11156"/>
                </a:cubicBezTo>
                <a:cubicBezTo>
                  <a:pt x="13853" y="11172"/>
                  <a:pt x="13869" y="11188"/>
                  <a:pt x="13869" y="11204"/>
                </a:cubicBezTo>
                <a:cubicBezTo>
                  <a:pt x="13869" y="11204"/>
                  <a:pt x="13869" y="11220"/>
                  <a:pt x="13885" y="11236"/>
                </a:cubicBezTo>
                <a:cubicBezTo>
                  <a:pt x="13885" y="11268"/>
                  <a:pt x="13901" y="11316"/>
                  <a:pt x="13917" y="11348"/>
                </a:cubicBezTo>
                <a:cubicBezTo>
                  <a:pt x="13917" y="11300"/>
                  <a:pt x="13917" y="11236"/>
                  <a:pt x="13901" y="11204"/>
                </a:cubicBezTo>
                <a:cubicBezTo>
                  <a:pt x="13917" y="11156"/>
                  <a:pt x="13917" y="11124"/>
                  <a:pt x="13917" y="11092"/>
                </a:cubicBezTo>
                <a:cubicBezTo>
                  <a:pt x="13917" y="11114"/>
                  <a:pt x="13917" y="11135"/>
                  <a:pt x="13917" y="11161"/>
                </a:cubicBezTo>
                <a:lnTo>
                  <a:pt x="13917" y="11161"/>
                </a:lnTo>
                <a:cubicBezTo>
                  <a:pt x="13928" y="11135"/>
                  <a:pt x="13938" y="11114"/>
                  <a:pt x="13948" y="11093"/>
                </a:cubicBezTo>
                <a:lnTo>
                  <a:pt x="13948" y="11093"/>
                </a:lnTo>
                <a:cubicBezTo>
                  <a:pt x="13933" y="11125"/>
                  <a:pt x="13917" y="11157"/>
                  <a:pt x="13917" y="11204"/>
                </a:cubicBezTo>
                <a:cubicBezTo>
                  <a:pt x="13917" y="11252"/>
                  <a:pt x="13917" y="11300"/>
                  <a:pt x="13917" y="11348"/>
                </a:cubicBezTo>
                <a:cubicBezTo>
                  <a:pt x="13933" y="11380"/>
                  <a:pt x="13949" y="11396"/>
                  <a:pt x="13965" y="11427"/>
                </a:cubicBezTo>
                <a:cubicBezTo>
                  <a:pt x="13997" y="11459"/>
                  <a:pt x="14013" y="11491"/>
                  <a:pt x="14029" y="11523"/>
                </a:cubicBezTo>
                <a:cubicBezTo>
                  <a:pt x="14156" y="11667"/>
                  <a:pt x="14332" y="11763"/>
                  <a:pt x="14508" y="11795"/>
                </a:cubicBezTo>
                <a:cubicBezTo>
                  <a:pt x="14554" y="11623"/>
                  <a:pt x="14631" y="11498"/>
                  <a:pt x="14812" y="11462"/>
                </a:cubicBezTo>
                <a:lnTo>
                  <a:pt x="14812" y="11462"/>
                </a:lnTo>
                <a:cubicBezTo>
                  <a:pt x="14812" y="11461"/>
                  <a:pt x="14811" y="11460"/>
                  <a:pt x="14811" y="11459"/>
                </a:cubicBezTo>
                <a:cubicBezTo>
                  <a:pt x="14827" y="11427"/>
                  <a:pt x="14859" y="11396"/>
                  <a:pt x="14875" y="11364"/>
                </a:cubicBezTo>
                <a:lnTo>
                  <a:pt x="14875" y="11364"/>
                </a:lnTo>
                <a:cubicBezTo>
                  <a:pt x="14859" y="11396"/>
                  <a:pt x="14843" y="11427"/>
                  <a:pt x="14827" y="11459"/>
                </a:cubicBezTo>
                <a:cubicBezTo>
                  <a:pt x="14822" y="11460"/>
                  <a:pt x="14817" y="11461"/>
                  <a:pt x="14812" y="11462"/>
                </a:cubicBezTo>
                <a:lnTo>
                  <a:pt x="14812" y="11462"/>
                </a:lnTo>
                <a:cubicBezTo>
                  <a:pt x="14812" y="11462"/>
                  <a:pt x="14813" y="11462"/>
                  <a:pt x="14813" y="11462"/>
                </a:cubicBezTo>
                <a:lnTo>
                  <a:pt x="14813" y="11462"/>
                </a:lnTo>
                <a:cubicBezTo>
                  <a:pt x="14631" y="11499"/>
                  <a:pt x="14554" y="11639"/>
                  <a:pt x="14508" y="11795"/>
                </a:cubicBezTo>
                <a:cubicBezTo>
                  <a:pt x="14560" y="11801"/>
                  <a:pt x="14616" y="11805"/>
                  <a:pt x="14671" y="11805"/>
                </a:cubicBezTo>
                <a:cubicBezTo>
                  <a:pt x="14749" y="11805"/>
                  <a:pt x="14825" y="11797"/>
                  <a:pt x="14891" y="11779"/>
                </a:cubicBezTo>
                <a:cubicBezTo>
                  <a:pt x="15082" y="11715"/>
                  <a:pt x="15226" y="11587"/>
                  <a:pt x="15274" y="11396"/>
                </a:cubicBezTo>
                <a:cubicBezTo>
                  <a:pt x="15290" y="11316"/>
                  <a:pt x="15306" y="11236"/>
                  <a:pt x="15290" y="11156"/>
                </a:cubicBezTo>
                <a:cubicBezTo>
                  <a:pt x="15290" y="11076"/>
                  <a:pt x="15274" y="10981"/>
                  <a:pt x="15242" y="10885"/>
                </a:cubicBezTo>
                <a:cubicBezTo>
                  <a:pt x="15226" y="10885"/>
                  <a:pt x="15210" y="10885"/>
                  <a:pt x="15210" y="10869"/>
                </a:cubicBezTo>
                <a:lnTo>
                  <a:pt x="15210" y="10869"/>
                </a:lnTo>
                <a:cubicBezTo>
                  <a:pt x="15210" y="10869"/>
                  <a:pt x="15210" y="10869"/>
                  <a:pt x="15210" y="10869"/>
                </a:cubicBezTo>
                <a:cubicBezTo>
                  <a:pt x="15130" y="10821"/>
                  <a:pt x="15034" y="10789"/>
                  <a:pt x="14938" y="10773"/>
                </a:cubicBezTo>
                <a:cubicBezTo>
                  <a:pt x="14922" y="10805"/>
                  <a:pt x="14922" y="10821"/>
                  <a:pt x="14922" y="10837"/>
                </a:cubicBezTo>
                <a:cubicBezTo>
                  <a:pt x="14922" y="10815"/>
                  <a:pt x="14922" y="10799"/>
                  <a:pt x="14922" y="10773"/>
                </a:cubicBezTo>
                <a:lnTo>
                  <a:pt x="14875" y="10773"/>
                </a:lnTo>
                <a:cubicBezTo>
                  <a:pt x="14827" y="10765"/>
                  <a:pt x="14779" y="10761"/>
                  <a:pt x="14731" y="10761"/>
                </a:cubicBezTo>
                <a:close/>
                <a:moveTo>
                  <a:pt x="26043" y="11732"/>
                </a:moveTo>
                <a:cubicBezTo>
                  <a:pt x="25982" y="11759"/>
                  <a:pt x="25945" y="11806"/>
                  <a:pt x="25945" y="11856"/>
                </a:cubicBezTo>
                <a:lnTo>
                  <a:pt x="25945" y="11856"/>
                </a:lnTo>
                <a:cubicBezTo>
                  <a:pt x="25944" y="11808"/>
                  <a:pt x="25981" y="11760"/>
                  <a:pt x="26043" y="11732"/>
                </a:cubicBezTo>
                <a:close/>
                <a:moveTo>
                  <a:pt x="26713" y="11679"/>
                </a:moveTo>
                <a:lnTo>
                  <a:pt x="26716" y="11683"/>
                </a:lnTo>
                <a:cubicBezTo>
                  <a:pt x="26716" y="11683"/>
                  <a:pt x="26716" y="11683"/>
                  <a:pt x="26716" y="11683"/>
                </a:cubicBezTo>
                <a:lnTo>
                  <a:pt x="26716" y="11683"/>
                </a:lnTo>
                <a:cubicBezTo>
                  <a:pt x="26685" y="11794"/>
                  <a:pt x="26669" y="11937"/>
                  <a:pt x="26527" y="12017"/>
                </a:cubicBezTo>
                <a:lnTo>
                  <a:pt x="26527" y="12017"/>
                </a:lnTo>
                <a:cubicBezTo>
                  <a:pt x="26664" y="11939"/>
                  <a:pt x="26683" y="11803"/>
                  <a:pt x="26713" y="11679"/>
                </a:cubicBezTo>
                <a:close/>
                <a:moveTo>
                  <a:pt x="26106" y="12103"/>
                </a:moveTo>
                <a:cubicBezTo>
                  <a:pt x="26106" y="12121"/>
                  <a:pt x="26102" y="12140"/>
                  <a:pt x="26095" y="12160"/>
                </a:cubicBezTo>
                <a:lnTo>
                  <a:pt x="26095" y="12160"/>
                </a:lnTo>
                <a:cubicBezTo>
                  <a:pt x="26102" y="12140"/>
                  <a:pt x="26106" y="12121"/>
                  <a:pt x="26106" y="12103"/>
                </a:cubicBezTo>
                <a:close/>
                <a:moveTo>
                  <a:pt x="26372" y="9269"/>
                </a:moveTo>
                <a:cubicBezTo>
                  <a:pt x="26338" y="9269"/>
                  <a:pt x="26304" y="9270"/>
                  <a:pt x="26269" y="9273"/>
                </a:cubicBezTo>
                <a:lnTo>
                  <a:pt x="26222" y="9273"/>
                </a:lnTo>
                <a:cubicBezTo>
                  <a:pt x="26142" y="9289"/>
                  <a:pt x="26078" y="9305"/>
                  <a:pt x="26014" y="9321"/>
                </a:cubicBezTo>
                <a:cubicBezTo>
                  <a:pt x="25759" y="9369"/>
                  <a:pt x="25551" y="9480"/>
                  <a:pt x="25392" y="9624"/>
                </a:cubicBezTo>
                <a:cubicBezTo>
                  <a:pt x="25168" y="9832"/>
                  <a:pt x="25041" y="10103"/>
                  <a:pt x="25009" y="10390"/>
                </a:cubicBezTo>
                <a:cubicBezTo>
                  <a:pt x="25057" y="10326"/>
                  <a:pt x="25120" y="10278"/>
                  <a:pt x="25152" y="10215"/>
                </a:cubicBezTo>
                <a:lnTo>
                  <a:pt x="25152" y="10215"/>
                </a:lnTo>
                <a:cubicBezTo>
                  <a:pt x="25120" y="10279"/>
                  <a:pt x="25057" y="10342"/>
                  <a:pt x="25009" y="10390"/>
                </a:cubicBezTo>
                <a:cubicBezTo>
                  <a:pt x="24945" y="10805"/>
                  <a:pt x="25073" y="11252"/>
                  <a:pt x="25312" y="11603"/>
                </a:cubicBezTo>
                <a:cubicBezTo>
                  <a:pt x="25344" y="11651"/>
                  <a:pt x="25376" y="11683"/>
                  <a:pt x="25408" y="11715"/>
                </a:cubicBezTo>
                <a:cubicBezTo>
                  <a:pt x="25440" y="11747"/>
                  <a:pt x="25456" y="11779"/>
                  <a:pt x="25487" y="11810"/>
                </a:cubicBezTo>
                <a:cubicBezTo>
                  <a:pt x="25551" y="11747"/>
                  <a:pt x="25551" y="11667"/>
                  <a:pt x="25567" y="11571"/>
                </a:cubicBezTo>
                <a:lnTo>
                  <a:pt x="25567" y="11571"/>
                </a:lnTo>
                <a:cubicBezTo>
                  <a:pt x="25567" y="11667"/>
                  <a:pt x="25551" y="11747"/>
                  <a:pt x="25487" y="11810"/>
                </a:cubicBezTo>
                <a:cubicBezTo>
                  <a:pt x="25535" y="11858"/>
                  <a:pt x="25567" y="11890"/>
                  <a:pt x="25615" y="11922"/>
                </a:cubicBezTo>
                <a:cubicBezTo>
                  <a:pt x="25679" y="11970"/>
                  <a:pt x="25759" y="12018"/>
                  <a:pt x="25823" y="12050"/>
                </a:cubicBezTo>
                <a:cubicBezTo>
                  <a:pt x="25823" y="12050"/>
                  <a:pt x="25839" y="12034"/>
                  <a:pt x="25855" y="12018"/>
                </a:cubicBezTo>
                <a:lnTo>
                  <a:pt x="25855" y="12018"/>
                </a:lnTo>
                <a:cubicBezTo>
                  <a:pt x="25839" y="12034"/>
                  <a:pt x="25839" y="12050"/>
                  <a:pt x="25823" y="12050"/>
                </a:cubicBezTo>
                <a:cubicBezTo>
                  <a:pt x="25855" y="12066"/>
                  <a:pt x="25886" y="12098"/>
                  <a:pt x="25918" y="12114"/>
                </a:cubicBezTo>
                <a:cubicBezTo>
                  <a:pt x="25982" y="12130"/>
                  <a:pt x="26046" y="12146"/>
                  <a:pt x="26094" y="12162"/>
                </a:cubicBezTo>
                <a:cubicBezTo>
                  <a:pt x="26186" y="12181"/>
                  <a:pt x="26282" y="12193"/>
                  <a:pt x="26381" y="12193"/>
                </a:cubicBezTo>
                <a:cubicBezTo>
                  <a:pt x="26521" y="12193"/>
                  <a:pt x="26669" y="12170"/>
                  <a:pt x="26828" y="12114"/>
                </a:cubicBezTo>
                <a:cubicBezTo>
                  <a:pt x="26860" y="12098"/>
                  <a:pt x="26876" y="12082"/>
                  <a:pt x="26908" y="12066"/>
                </a:cubicBezTo>
                <a:cubicBezTo>
                  <a:pt x="27307" y="11874"/>
                  <a:pt x="27435" y="11475"/>
                  <a:pt x="27610" y="11060"/>
                </a:cubicBezTo>
                <a:cubicBezTo>
                  <a:pt x="27642" y="10933"/>
                  <a:pt x="27706" y="10821"/>
                  <a:pt x="27754" y="10709"/>
                </a:cubicBezTo>
                <a:cubicBezTo>
                  <a:pt x="27897" y="10470"/>
                  <a:pt x="28073" y="10231"/>
                  <a:pt x="28392" y="10087"/>
                </a:cubicBezTo>
                <a:cubicBezTo>
                  <a:pt x="28232" y="10039"/>
                  <a:pt x="28089" y="9975"/>
                  <a:pt x="27945" y="9911"/>
                </a:cubicBezTo>
                <a:cubicBezTo>
                  <a:pt x="27929" y="9895"/>
                  <a:pt x="27897" y="9879"/>
                  <a:pt x="27881" y="9879"/>
                </a:cubicBezTo>
                <a:lnTo>
                  <a:pt x="27881" y="9879"/>
                </a:lnTo>
                <a:cubicBezTo>
                  <a:pt x="27881" y="9879"/>
                  <a:pt x="27881" y="9879"/>
                  <a:pt x="27881" y="9879"/>
                </a:cubicBezTo>
                <a:cubicBezTo>
                  <a:pt x="27744" y="9818"/>
                  <a:pt x="27621" y="9742"/>
                  <a:pt x="27498" y="9680"/>
                </a:cubicBezTo>
                <a:lnTo>
                  <a:pt x="27498" y="9680"/>
                </a:lnTo>
                <a:cubicBezTo>
                  <a:pt x="27498" y="9684"/>
                  <a:pt x="27498" y="9688"/>
                  <a:pt x="27498" y="9688"/>
                </a:cubicBezTo>
                <a:cubicBezTo>
                  <a:pt x="27498" y="9688"/>
                  <a:pt x="27498" y="9688"/>
                  <a:pt x="27498" y="9689"/>
                </a:cubicBezTo>
                <a:lnTo>
                  <a:pt x="27498" y="9689"/>
                </a:lnTo>
                <a:cubicBezTo>
                  <a:pt x="27497" y="9685"/>
                  <a:pt x="27496" y="9681"/>
                  <a:pt x="27495" y="9678"/>
                </a:cubicBezTo>
                <a:lnTo>
                  <a:pt x="27495" y="9678"/>
                </a:lnTo>
                <a:cubicBezTo>
                  <a:pt x="27496" y="9679"/>
                  <a:pt x="27497" y="9679"/>
                  <a:pt x="27498" y="9680"/>
                </a:cubicBezTo>
                <a:lnTo>
                  <a:pt x="27498" y="9680"/>
                </a:lnTo>
                <a:cubicBezTo>
                  <a:pt x="27498" y="9676"/>
                  <a:pt x="27498" y="9672"/>
                  <a:pt x="27498" y="9672"/>
                </a:cubicBezTo>
                <a:lnTo>
                  <a:pt x="27355" y="9592"/>
                </a:lnTo>
                <a:cubicBezTo>
                  <a:pt x="27291" y="9560"/>
                  <a:pt x="27227" y="9528"/>
                  <a:pt x="27179" y="9496"/>
                </a:cubicBezTo>
                <a:cubicBezTo>
                  <a:pt x="27131" y="9480"/>
                  <a:pt x="27099" y="9464"/>
                  <a:pt x="27067" y="9449"/>
                </a:cubicBezTo>
                <a:cubicBezTo>
                  <a:pt x="27004" y="9417"/>
                  <a:pt x="26940" y="9385"/>
                  <a:pt x="26876" y="9353"/>
                </a:cubicBezTo>
                <a:cubicBezTo>
                  <a:pt x="26809" y="9479"/>
                  <a:pt x="26750" y="9610"/>
                  <a:pt x="26665" y="9719"/>
                </a:cubicBezTo>
                <a:lnTo>
                  <a:pt x="26665" y="9719"/>
                </a:lnTo>
                <a:cubicBezTo>
                  <a:pt x="26742" y="9610"/>
                  <a:pt x="26795" y="9483"/>
                  <a:pt x="26860" y="9369"/>
                </a:cubicBezTo>
                <a:cubicBezTo>
                  <a:pt x="26700" y="9302"/>
                  <a:pt x="26541" y="9269"/>
                  <a:pt x="26372" y="9269"/>
                </a:cubicBezTo>
                <a:close/>
                <a:moveTo>
                  <a:pt x="25647" y="14029"/>
                </a:moveTo>
                <a:cubicBezTo>
                  <a:pt x="25599" y="14029"/>
                  <a:pt x="25567" y="14029"/>
                  <a:pt x="25535" y="14045"/>
                </a:cubicBezTo>
                <a:cubicBezTo>
                  <a:pt x="25535" y="14045"/>
                  <a:pt x="25535" y="14045"/>
                  <a:pt x="25535" y="14045"/>
                </a:cubicBezTo>
                <a:lnTo>
                  <a:pt x="25535" y="14045"/>
                </a:lnTo>
                <a:cubicBezTo>
                  <a:pt x="25487" y="14061"/>
                  <a:pt x="25440" y="14077"/>
                  <a:pt x="25408" y="14109"/>
                </a:cubicBezTo>
                <a:cubicBezTo>
                  <a:pt x="25360" y="14141"/>
                  <a:pt x="25312" y="14172"/>
                  <a:pt x="25296" y="14204"/>
                </a:cubicBezTo>
                <a:cubicBezTo>
                  <a:pt x="25200" y="14332"/>
                  <a:pt x="25200" y="14508"/>
                  <a:pt x="25376" y="14619"/>
                </a:cubicBezTo>
                <a:cubicBezTo>
                  <a:pt x="25376" y="14619"/>
                  <a:pt x="25376" y="14619"/>
                  <a:pt x="25392" y="14635"/>
                </a:cubicBezTo>
                <a:cubicBezTo>
                  <a:pt x="25647" y="14540"/>
                  <a:pt x="25759" y="14348"/>
                  <a:pt x="25647" y="14029"/>
                </a:cubicBezTo>
                <a:close/>
                <a:moveTo>
                  <a:pt x="724" y="15599"/>
                </a:moveTo>
                <a:cubicBezTo>
                  <a:pt x="700" y="15639"/>
                  <a:pt x="672" y="15680"/>
                  <a:pt x="639" y="15720"/>
                </a:cubicBezTo>
                <a:cubicBezTo>
                  <a:pt x="665" y="15677"/>
                  <a:pt x="696" y="15638"/>
                  <a:pt x="724" y="15599"/>
                </a:cubicBezTo>
                <a:close/>
                <a:moveTo>
                  <a:pt x="735" y="15880"/>
                </a:moveTo>
                <a:cubicBezTo>
                  <a:pt x="735" y="15912"/>
                  <a:pt x="671" y="15928"/>
                  <a:pt x="655" y="15960"/>
                </a:cubicBezTo>
                <a:cubicBezTo>
                  <a:pt x="671" y="15928"/>
                  <a:pt x="735" y="15896"/>
                  <a:pt x="735" y="15880"/>
                </a:cubicBezTo>
                <a:close/>
                <a:moveTo>
                  <a:pt x="336" y="15385"/>
                </a:moveTo>
                <a:cubicBezTo>
                  <a:pt x="256" y="15385"/>
                  <a:pt x="192" y="15401"/>
                  <a:pt x="112" y="15417"/>
                </a:cubicBezTo>
                <a:cubicBezTo>
                  <a:pt x="112" y="15417"/>
                  <a:pt x="112" y="15417"/>
                  <a:pt x="112" y="15417"/>
                </a:cubicBezTo>
                <a:lnTo>
                  <a:pt x="112" y="15417"/>
                </a:lnTo>
                <a:cubicBezTo>
                  <a:pt x="96" y="15417"/>
                  <a:pt x="64" y="15433"/>
                  <a:pt x="33" y="15433"/>
                </a:cubicBezTo>
                <a:cubicBezTo>
                  <a:pt x="17" y="15497"/>
                  <a:pt x="17" y="15529"/>
                  <a:pt x="17" y="15577"/>
                </a:cubicBezTo>
                <a:cubicBezTo>
                  <a:pt x="1" y="15928"/>
                  <a:pt x="176" y="16151"/>
                  <a:pt x="400" y="16311"/>
                </a:cubicBezTo>
                <a:cubicBezTo>
                  <a:pt x="479" y="16183"/>
                  <a:pt x="559" y="16072"/>
                  <a:pt x="655" y="15960"/>
                </a:cubicBezTo>
                <a:lnTo>
                  <a:pt x="655" y="15960"/>
                </a:lnTo>
                <a:cubicBezTo>
                  <a:pt x="575" y="16072"/>
                  <a:pt x="479" y="16183"/>
                  <a:pt x="400" y="16311"/>
                </a:cubicBezTo>
                <a:cubicBezTo>
                  <a:pt x="623" y="16471"/>
                  <a:pt x="878" y="16566"/>
                  <a:pt x="1070" y="16662"/>
                </a:cubicBezTo>
                <a:cubicBezTo>
                  <a:pt x="1421" y="16439"/>
                  <a:pt x="1453" y="16167"/>
                  <a:pt x="1325" y="15928"/>
                </a:cubicBezTo>
                <a:cubicBezTo>
                  <a:pt x="1261" y="15784"/>
                  <a:pt x="1118" y="15673"/>
                  <a:pt x="958" y="15577"/>
                </a:cubicBezTo>
                <a:lnTo>
                  <a:pt x="958" y="15561"/>
                </a:lnTo>
                <a:cubicBezTo>
                  <a:pt x="910" y="15545"/>
                  <a:pt x="846" y="15513"/>
                  <a:pt x="783" y="15481"/>
                </a:cubicBezTo>
                <a:cubicBezTo>
                  <a:pt x="781" y="15486"/>
                  <a:pt x="779" y="15490"/>
                  <a:pt x="777" y="15495"/>
                </a:cubicBezTo>
                <a:lnTo>
                  <a:pt x="777" y="15495"/>
                </a:lnTo>
                <a:cubicBezTo>
                  <a:pt x="635" y="15432"/>
                  <a:pt x="493" y="15401"/>
                  <a:pt x="336" y="15401"/>
                </a:cubicBezTo>
                <a:cubicBezTo>
                  <a:pt x="320" y="15497"/>
                  <a:pt x="288" y="15593"/>
                  <a:pt x="272" y="15689"/>
                </a:cubicBezTo>
                <a:cubicBezTo>
                  <a:pt x="240" y="15704"/>
                  <a:pt x="193" y="15720"/>
                  <a:pt x="145" y="15752"/>
                </a:cubicBezTo>
                <a:lnTo>
                  <a:pt x="145" y="15752"/>
                </a:lnTo>
                <a:cubicBezTo>
                  <a:pt x="193" y="15720"/>
                  <a:pt x="240" y="15704"/>
                  <a:pt x="272" y="15673"/>
                </a:cubicBezTo>
                <a:cubicBezTo>
                  <a:pt x="288" y="15593"/>
                  <a:pt x="320" y="15497"/>
                  <a:pt x="336" y="15385"/>
                </a:cubicBezTo>
                <a:close/>
                <a:moveTo>
                  <a:pt x="16231" y="16742"/>
                </a:moveTo>
                <a:lnTo>
                  <a:pt x="16231" y="16742"/>
                </a:lnTo>
                <a:cubicBezTo>
                  <a:pt x="16231" y="16742"/>
                  <a:pt x="16231" y="16742"/>
                  <a:pt x="16231" y="16742"/>
                </a:cubicBezTo>
                <a:lnTo>
                  <a:pt x="16231" y="16742"/>
                </a:lnTo>
                <a:cubicBezTo>
                  <a:pt x="16231" y="16742"/>
                  <a:pt x="16231" y="16742"/>
                  <a:pt x="16231" y="16742"/>
                </a:cubicBezTo>
                <a:close/>
                <a:moveTo>
                  <a:pt x="21442" y="15679"/>
                </a:moveTo>
                <a:cubicBezTo>
                  <a:pt x="21001" y="15679"/>
                  <a:pt x="20473" y="16442"/>
                  <a:pt x="20013" y="16694"/>
                </a:cubicBezTo>
                <a:cubicBezTo>
                  <a:pt x="20125" y="16772"/>
                  <a:pt x="20239" y="16804"/>
                  <a:pt x="20357" y="16804"/>
                </a:cubicBezTo>
                <a:cubicBezTo>
                  <a:pt x="20695" y="16804"/>
                  <a:pt x="21059" y="16545"/>
                  <a:pt x="21450" y="16391"/>
                </a:cubicBezTo>
                <a:cubicBezTo>
                  <a:pt x="21562" y="16343"/>
                  <a:pt x="21689" y="16295"/>
                  <a:pt x="21833" y="16295"/>
                </a:cubicBezTo>
                <a:cubicBezTo>
                  <a:pt x="21881" y="16279"/>
                  <a:pt x="21929" y="16279"/>
                  <a:pt x="21976" y="16279"/>
                </a:cubicBezTo>
                <a:cubicBezTo>
                  <a:pt x="21826" y="15838"/>
                  <a:pt x="21643" y="15679"/>
                  <a:pt x="21442" y="15679"/>
                </a:cubicBezTo>
                <a:close/>
                <a:moveTo>
                  <a:pt x="16231" y="16742"/>
                </a:moveTo>
                <a:cubicBezTo>
                  <a:pt x="16168" y="16805"/>
                  <a:pt x="16088" y="16822"/>
                  <a:pt x="16088" y="16853"/>
                </a:cubicBezTo>
                <a:lnTo>
                  <a:pt x="16088" y="16853"/>
                </a:lnTo>
                <a:cubicBezTo>
                  <a:pt x="16088" y="16821"/>
                  <a:pt x="16168" y="16790"/>
                  <a:pt x="16231" y="16742"/>
                </a:cubicBezTo>
                <a:close/>
                <a:moveTo>
                  <a:pt x="15577" y="16838"/>
                </a:moveTo>
                <a:lnTo>
                  <a:pt x="15577" y="16838"/>
                </a:lnTo>
                <a:cubicBezTo>
                  <a:pt x="15561" y="16870"/>
                  <a:pt x="15529" y="16917"/>
                  <a:pt x="15497" y="16965"/>
                </a:cubicBezTo>
                <a:cubicBezTo>
                  <a:pt x="15529" y="16917"/>
                  <a:pt x="15545" y="16886"/>
                  <a:pt x="15577" y="16838"/>
                </a:cubicBezTo>
                <a:close/>
                <a:moveTo>
                  <a:pt x="15198" y="16988"/>
                </a:moveTo>
                <a:lnTo>
                  <a:pt x="15198" y="16988"/>
                </a:lnTo>
                <a:cubicBezTo>
                  <a:pt x="15198" y="17048"/>
                  <a:pt x="15219" y="17100"/>
                  <a:pt x="15258" y="17157"/>
                </a:cubicBezTo>
                <a:cubicBezTo>
                  <a:pt x="15219" y="17108"/>
                  <a:pt x="15197" y="17053"/>
                  <a:pt x="15198" y="16988"/>
                </a:cubicBezTo>
                <a:close/>
                <a:moveTo>
                  <a:pt x="14971" y="17204"/>
                </a:moveTo>
                <a:cubicBezTo>
                  <a:pt x="14995" y="17204"/>
                  <a:pt x="15023" y="17215"/>
                  <a:pt x="15050" y="17237"/>
                </a:cubicBezTo>
                <a:cubicBezTo>
                  <a:pt x="15023" y="17215"/>
                  <a:pt x="14995" y="17205"/>
                  <a:pt x="14969" y="17204"/>
                </a:cubicBezTo>
                <a:lnTo>
                  <a:pt x="14969" y="17204"/>
                </a:lnTo>
                <a:cubicBezTo>
                  <a:pt x="14970" y="17204"/>
                  <a:pt x="14971" y="17204"/>
                  <a:pt x="14971" y="17204"/>
                </a:cubicBezTo>
                <a:close/>
                <a:moveTo>
                  <a:pt x="15545" y="17253"/>
                </a:moveTo>
                <a:lnTo>
                  <a:pt x="15545" y="17253"/>
                </a:lnTo>
                <a:cubicBezTo>
                  <a:pt x="15577" y="17285"/>
                  <a:pt x="15609" y="17316"/>
                  <a:pt x="15641" y="17364"/>
                </a:cubicBezTo>
                <a:cubicBezTo>
                  <a:pt x="15593" y="17316"/>
                  <a:pt x="15577" y="17285"/>
                  <a:pt x="15545" y="17253"/>
                </a:cubicBezTo>
                <a:close/>
                <a:moveTo>
                  <a:pt x="15948" y="17408"/>
                </a:moveTo>
                <a:lnTo>
                  <a:pt x="15948" y="17408"/>
                </a:lnTo>
                <a:cubicBezTo>
                  <a:pt x="15952" y="17409"/>
                  <a:pt x="15956" y="17411"/>
                  <a:pt x="15960" y="17412"/>
                </a:cubicBezTo>
                <a:cubicBezTo>
                  <a:pt x="15925" y="17440"/>
                  <a:pt x="15889" y="17465"/>
                  <a:pt x="15856" y="17490"/>
                </a:cubicBezTo>
                <a:lnTo>
                  <a:pt x="15856" y="17490"/>
                </a:lnTo>
                <a:cubicBezTo>
                  <a:pt x="15886" y="17466"/>
                  <a:pt x="15916" y="17440"/>
                  <a:pt x="15948" y="17408"/>
                </a:cubicBezTo>
                <a:close/>
                <a:moveTo>
                  <a:pt x="15809" y="17525"/>
                </a:moveTo>
                <a:cubicBezTo>
                  <a:pt x="15784" y="17545"/>
                  <a:pt x="15759" y="17565"/>
                  <a:pt x="15736" y="17588"/>
                </a:cubicBezTo>
                <a:cubicBezTo>
                  <a:pt x="15673" y="17638"/>
                  <a:pt x="15610" y="17689"/>
                  <a:pt x="15610" y="17771"/>
                </a:cubicBezTo>
                <a:lnTo>
                  <a:pt x="15610" y="17771"/>
                </a:lnTo>
                <a:cubicBezTo>
                  <a:pt x="15610" y="17688"/>
                  <a:pt x="15673" y="17635"/>
                  <a:pt x="15736" y="17572"/>
                </a:cubicBezTo>
                <a:cubicBezTo>
                  <a:pt x="15762" y="17556"/>
                  <a:pt x="15786" y="17541"/>
                  <a:pt x="15809" y="17525"/>
                </a:cubicBezTo>
                <a:close/>
                <a:moveTo>
                  <a:pt x="15887" y="17686"/>
                </a:moveTo>
                <a:cubicBezTo>
                  <a:pt x="15836" y="17734"/>
                  <a:pt x="15852" y="17803"/>
                  <a:pt x="15880" y="17859"/>
                </a:cubicBezTo>
                <a:cubicBezTo>
                  <a:pt x="15837" y="17801"/>
                  <a:pt x="15820" y="17744"/>
                  <a:pt x="15887" y="17686"/>
                </a:cubicBezTo>
                <a:close/>
                <a:moveTo>
                  <a:pt x="15513" y="17923"/>
                </a:moveTo>
                <a:cubicBezTo>
                  <a:pt x="15545" y="17955"/>
                  <a:pt x="15593" y="17987"/>
                  <a:pt x="15641" y="18003"/>
                </a:cubicBezTo>
                <a:cubicBezTo>
                  <a:pt x="15656" y="18005"/>
                  <a:pt x="15670" y="18006"/>
                  <a:pt x="15683" y="18006"/>
                </a:cubicBezTo>
                <a:lnTo>
                  <a:pt x="15683" y="18006"/>
                </a:lnTo>
                <a:cubicBezTo>
                  <a:pt x="15680" y="18006"/>
                  <a:pt x="15678" y="18006"/>
                  <a:pt x="15675" y="18006"/>
                </a:cubicBezTo>
                <a:cubicBezTo>
                  <a:pt x="15660" y="18006"/>
                  <a:pt x="15644" y="18005"/>
                  <a:pt x="15625" y="18003"/>
                </a:cubicBezTo>
                <a:cubicBezTo>
                  <a:pt x="15593" y="18003"/>
                  <a:pt x="15545" y="17955"/>
                  <a:pt x="15497" y="17939"/>
                </a:cubicBezTo>
                <a:cubicBezTo>
                  <a:pt x="15490" y="17946"/>
                  <a:pt x="15481" y="17952"/>
                  <a:pt x="15470" y="17959"/>
                </a:cubicBezTo>
                <a:lnTo>
                  <a:pt x="15470" y="17959"/>
                </a:lnTo>
                <a:cubicBezTo>
                  <a:pt x="15483" y="17949"/>
                  <a:pt x="15498" y="17938"/>
                  <a:pt x="15513" y="17923"/>
                </a:cubicBezTo>
                <a:close/>
                <a:moveTo>
                  <a:pt x="15567" y="18441"/>
                </a:moveTo>
                <a:lnTo>
                  <a:pt x="15567" y="18441"/>
                </a:lnTo>
                <a:cubicBezTo>
                  <a:pt x="15576" y="18452"/>
                  <a:pt x="15584" y="18464"/>
                  <a:pt x="15593" y="18481"/>
                </a:cubicBezTo>
                <a:cubicBezTo>
                  <a:pt x="15583" y="18472"/>
                  <a:pt x="15573" y="18456"/>
                  <a:pt x="15567" y="18441"/>
                </a:cubicBezTo>
                <a:close/>
                <a:moveTo>
                  <a:pt x="15545" y="18418"/>
                </a:moveTo>
                <a:cubicBezTo>
                  <a:pt x="15550" y="18423"/>
                  <a:pt x="15555" y="18427"/>
                  <a:pt x="15560" y="18433"/>
                </a:cubicBezTo>
                <a:lnTo>
                  <a:pt x="15560" y="18433"/>
                </a:lnTo>
                <a:cubicBezTo>
                  <a:pt x="15556" y="18455"/>
                  <a:pt x="15545" y="18471"/>
                  <a:pt x="15545" y="18497"/>
                </a:cubicBezTo>
                <a:cubicBezTo>
                  <a:pt x="15545" y="18465"/>
                  <a:pt x="15545" y="18450"/>
                  <a:pt x="15545" y="18418"/>
                </a:cubicBezTo>
                <a:close/>
                <a:moveTo>
                  <a:pt x="15861" y="18356"/>
                </a:moveTo>
                <a:cubicBezTo>
                  <a:pt x="15767" y="18435"/>
                  <a:pt x="15704" y="18498"/>
                  <a:pt x="15641" y="18561"/>
                </a:cubicBezTo>
                <a:cubicBezTo>
                  <a:pt x="15625" y="18530"/>
                  <a:pt x="15609" y="18498"/>
                  <a:pt x="15593" y="18482"/>
                </a:cubicBezTo>
                <a:lnTo>
                  <a:pt x="15593" y="18482"/>
                </a:lnTo>
                <a:cubicBezTo>
                  <a:pt x="15609" y="18498"/>
                  <a:pt x="15625" y="18529"/>
                  <a:pt x="15641" y="18545"/>
                </a:cubicBezTo>
                <a:cubicBezTo>
                  <a:pt x="15704" y="18498"/>
                  <a:pt x="15767" y="18435"/>
                  <a:pt x="15861" y="18356"/>
                </a:cubicBezTo>
                <a:close/>
                <a:moveTo>
                  <a:pt x="16263" y="16183"/>
                </a:moveTo>
                <a:cubicBezTo>
                  <a:pt x="16072" y="16183"/>
                  <a:pt x="15976" y="16247"/>
                  <a:pt x="15896" y="16311"/>
                </a:cubicBezTo>
                <a:cubicBezTo>
                  <a:pt x="15784" y="16439"/>
                  <a:pt x="15768" y="16630"/>
                  <a:pt x="15673" y="16758"/>
                </a:cubicBezTo>
                <a:cubicBezTo>
                  <a:pt x="15657" y="16774"/>
                  <a:pt x="15625" y="16774"/>
                  <a:pt x="15593" y="16790"/>
                </a:cubicBezTo>
                <a:cubicBezTo>
                  <a:pt x="15465" y="16822"/>
                  <a:pt x="15353" y="16838"/>
                  <a:pt x="15226" y="16854"/>
                </a:cubicBezTo>
                <a:cubicBezTo>
                  <a:pt x="15226" y="16854"/>
                  <a:pt x="15226" y="16854"/>
                  <a:pt x="15226" y="16854"/>
                </a:cubicBezTo>
                <a:lnTo>
                  <a:pt x="15226" y="16854"/>
                </a:lnTo>
                <a:cubicBezTo>
                  <a:pt x="15098" y="16870"/>
                  <a:pt x="14986" y="16886"/>
                  <a:pt x="14875" y="16901"/>
                </a:cubicBezTo>
                <a:lnTo>
                  <a:pt x="14795" y="16901"/>
                </a:lnTo>
                <a:cubicBezTo>
                  <a:pt x="14795" y="16901"/>
                  <a:pt x="14795" y="16901"/>
                  <a:pt x="14795" y="16901"/>
                </a:cubicBezTo>
                <a:lnTo>
                  <a:pt x="14795" y="16901"/>
                </a:lnTo>
                <a:cubicBezTo>
                  <a:pt x="14715" y="16917"/>
                  <a:pt x="14635" y="16949"/>
                  <a:pt x="14571" y="16965"/>
                </a:cubicBezTo>
                <a:cubicBezTo>
                  <a:pt x="14492" y="16997"/>
                  <a:pt x="14412" y="17045"/>
                  <a:pt x="14348" y="17109"/>
                </a:cubicBezTo>
                <a:cubicBezTo>
                  <a:pt x="14316" y="17141"/>
                  <a:pt x="14300" y="17173"/>
                  <a:pt x="14268" y="17221"/>
                </a:cubicBezTo>
                <a:cubicBezTo>
                  <a:pt x="14268" y="17237"/>
                  <a:pt x="14252" y="17237"/>
                  <a:pt x="14252" y="17253"/>
                </a:cubicBezTo>
                <a:cubicBezTo>
                  <a:pt x="14252" y="17284"/>
                  <a:pt x="14268" y="17300"/>
                  <a:pt x="14284" y="17316"/>
                </a:cubicBezTo>
                <a:cubicBezTo>
                  <a:pt x="14316" y="17380"/>
                  <a:pt x="14348" y="17428"/>
                  <a:pt x="14396" y="17460"/>
                </a:cubicBezTo>
                <a:cubicBezTo>
                  <a:pt x="14425" y="17409"/>
                  <a:pt x="14444" y="17355"/>
                  <a:pt x="14444" y="17301"/>
                </a:cubicBezTo>
                <a:lnTo>
                  <a:pt x="14444" y="17301"/>
                </a:lnTo>
                <a:cubicBezTo>
                  <a:pt x="14445" y="17358"/>
                  <a:pt x="14425" y="17417"/>
                  <a:pt x="14396" y="17476"/>
                </a:cubicBezTo>
                <a:cubicBezTo>
                  <a:pt x="14472" y="17518"/>
                  <a:pt x="14561" y="17538"/>
                  <a:pt x="14659" y="17538"/>
                </a:cubicBezTo>
                <a:cubicBezTo>
                  <a:pt x="14746" y="17538"/>
                  <a:pt x="14840" y="17522"/>
                  <a:pt x="14938" y="17492"/>
                </a:cubicBezTo>
                <a:cubicBezTo>
                  <a:pt x="15050" y="17476"/>
                  <a:pt x="15146" y="17444"/>
                  <a:pt x="15258" y="17412"/>
                </a:cubicBezTo>
                <a:cubicBezTo>
                  <a:pt x="15258" y="17412"/>
                  <a:pt x="15274" y="17412"/>
                  <a:pt x="15290" y="17396"/>
                </a:cubicBezTo>
                <a:cubicBezTo>
                  <a:pt x="15369" y="17380"/>
                  <a:pt x="15433" y="17364"/>
                  <a:pt x="15513" y="17348"/>
                </a:cubicBezTo>
                <a:lnTo>
                  <a:pt x="15513" y="17348"/>
                </a:lnTo>
                <a:cubicBezTo>
                  <a:pt x="15513" y="17380"/>
                  <a:pt x="15497" y="17412"/>
                  <a:pt x="15497" y="17460"/>
                </a:cubicBezTo>
                <a:cubicBezTo>
                  <a:pt x="15465" y="17620"/>
                  <a:pt x="15433" y="17811"/>
                  <a:pt x="15401" y="17987"/>
                </a:cubicBezTo>
                <a:cubicBezTo>
                  <a:pt x="15401" y="18035"/>
                  <a:pt x="15401" y="18066"/>
                  <a:pt x="15385" y="18114"/>
                </a:cubicBezTo>
                <a:cubicBezTo>
                  <a:pt x="15394" y="18088"/>
                  <a:pt x="15403" y="18061"/>
                  <a:pt x="15412" y="18037"/>
                </a:cubicBezTo>
                <a:lnTo>
                  <a:pt x="15412" y="18037"/>
                </a:lnTo>
                <a:cubicBezTo>
                  <a:pt x="15406" y="18068"/>
                  <a:pt x="15396" y="18099"/>
                  <a:pt x="15385" y="18130"/>
                </a:cubicBezTo>
                <a:cubicBezTo>
                  <a:pt x="15385" y="18146"/>
                  <a:pt x="15385" y="18178"/>
                  <a:pt x="15385" y="18210"/>
                </a:cubicBezTo>
                <a:cubicBezTo>
                  <a:pt x="15386" y="18210"/>
                  <a:pt x="15387" y="18210"/>
                  <a:pt x="15387" y="18210"/>
                </a:cubicBezTo>
                <a:lnTo>
                  <a:pt x="15387" y="18210"/>
                </a:lnTo>
                <a:cubicBezTo>
                  <a:pt x="15403" y="18332"/>
                  <a:pt x="15421" y="18454"/>
                  <a:pt x="15497" y="18545"/>
                </a:cubicBezTo>
                <a:cubicBezTo>
                  <a:pt x="15529" y="18593"/>
                  <a:pt x="15577" y="18641"/>
                  <a:pt x="15625" y="18689"/>
                </a:cubicBezTo>
                <a:cubicBezTo>
                  <a:pt x="15641" y="18689"/>
                  <a:pt x="15641" y="18689"/>
                  <a:pt x="15641" y="18705"/>
                </a:cubicBezTo>
                <a:cubicBezTo>
                  <a:pt x="15736" y="18609"/>
                  <a:pt x="15800" y="18497"/>
                  <a:pt x="15864" y="18402"/>
                </a:cubicBezTo>
                <a:cubicBezTo>
                  <a:pt x="15894" y="18342"/>
                  <a:pt x="15938" y="18296"/>
                  <a:pt x="15956" y="18238"/>
                </a:cubicBezTo>
                <a:lnTo>
                  <a:pt x="15956" y="18238"/>
                </a:lnTo>
                <a:cubicBezTo>
                  <a:pt x="15958" y="18239"/>
                  <a:pt x="15959" y="18241"/>
                  <a:pt x="15960" y="18242"/>
                </a:cubicBezTo>
                <a:cubicBezTo>
                  <a:pt x="15992" y="18194"/>
                  <a:pt x="16008" y="18146"/>
                  <a:pt x="16024" y="18098"/>
                </a:cubicBezTo>
                <a:cubicBezTo>
                  <a:pt x="16024" y="18082"/>
                  <a:pt x="16024" y="18082"/>
                  <a:pt x="16024" y="18066"/>
                </a:cubicBezTo>
                <a:cubicBezTo>
                  <a:pt x="15976" y="18003"/>
                  <a:pt x="15928" y="17939"/>
                  <a:pt x="15880" y="17859"/>
                </a:cubicBezTo>
                <a:lnTo>
                  <a:pt x="15880" y="17859"/>
                </a:lnTo>
                <a:cubicBezTo>
                  <a:pt x="15928" y="17923"/>
                  <a:pt x="15976" y="17987"/>
                  <a:pt x="16024" y="18066"/>
                </a:cubicBezTo>
                <a:cubicBezTo>
                  <a:pt x="16024" y="18066"/>
                  <a:pt x="16024" y="18082"/>
                  <a:pt x="16040" y="18082"/>
                </a:cubicBezTo>
                <a:cubicBezTo>
                  <a:pt x="16072" y="17987"/>
                  <a:pt x="16119" y="17875"/>
                  <a:pt x="16151" y="17779"/>
                </a:cubicBezTo>
                <a:cubicBezTo>
                  <a:pt x="16167" y="17731"/>
                  <a:pt x="16183" y="17668"/>
                  <a:pt x="16199" y="17604"/>
                </a:cubicBezTo>
                <a:cubicBezTo>
                  <a:pt x="16163" y="17531"/>
                  <a:pt x="16072" y="17450"/>
                  <a:pt x="16078" y="17366"/>
                </a:cubicBezTo>
                <a:lnTo>
                  <a:pt x="16078" y="17366"/>
                </a:lnTo>
                <a:cubicBezTo>
                  <a:pt x="16078" y="17454"/>
                  <a:pt x="16168" y="17533"/>
                  <a:pt x="16215" y="17604"/>
                </a:cubicBezTo>
                <a:cubicBezTo>
                  <a:pt x="16263" y="17364"/>
                  <a:pt x="16295" y="17109"/>
                  <a:pt x="16295" y="16854"/>
                </a:cubicBezTo>
                <a:cubicBezTo>
                  <a:pt x="16295" y="16630"/>
                  <a:pt x="16295" y="16407"/>
                  <a:pt x="16263" y="16183"/>
                </a:cubicBezTo>
                <a:close/>
                <a:moveTo>
                  <a:pt x="25759" y="19646"/>
                </a:moveTo>
                <a:lnTo>
                  <a:pt x="25759" y="19646"/>
                </a:lnTo>
                <a:cubicBezTo>
                  <a:pt x="25747" y="19658"/>
                  <a:pt x="25728" y="19669"/>
                  <a:pt x="25701" y="19669"/>
                </a:cubicBezTo>
                <a:cubicBezTo>
                  <a:pt x="25690" y="19669"/>
                  <a:pt x="25677" y="19667"/>
                  <a:pt x="25663" y="19662"/>
                </a:cubicBezTo>
                <a:cubicBezTo>
                  <a:pt x="25711" y="19662"/>
                  <a:pt x="25743" y="19662"/>
                  <a:pt x="25759" y="19646"/>
                </a:cubicBezTo>
                <a:close/>
                <a:moveTo>
                  <a:pt x="23780" y="19646"/>
                </a:moveTo>
                <a:cubicBezTo>
                  <a:pt x="23780" y="19678"/>
                  <a:pt x="23796" y="19742"/>
                  <a:pt x="23844" y="19838"/>
                </a:cubicBezTo>
                <a:cubicBezTo>
                  <a:pt x="23796" y="19742"/>
                  <a:pt x="23764" y="19694"/>
                  <a:pt x="23780" y="19646"/>
                </a:cubicBezTo>
                <a:close/>
                <a:moveTo>
                  <a:pt x="24194" y="19487"/>
                </a:moveTo>
                <a:cubicBezTo>
                  <a:pt x="24037" y="19560"/>
                  <a:pt x="23956" y="19689"/>
                  <a:pt x="23955" y="19854"/>
                </a:cubicBezTo>
                <a:lnTo>
                  <a:pt x="23955" y="19854"/>
                </a:lnTo>
                <a:cubicBezTo>
                  <a:pt x="23954" y="19686"/>
                  <a:pt x="24035" y="19562"/>
                  <a:pt x="24194" y="19487"/>
                </a:cubicBezTo>
                <a:close/>
                <a:moveTo>
                  <a:pt x="26190" y="19854"/>
                </a:moveTo>
                <a:cubicBezTo>
                  <a:pt x="26180" y="19863"/>
                  <a:pt x="26166" y="19873"/>
                  <a:pt x="26148" y="19879"/>
                </a:cubicBezTo>
                <a:lnTo>
                  <a:pt x="26148" y="19879"/>
                </a:lnTo>
                <a:cubicBezTo>
                  <a:pt x="26161" y="19870"/>
                  <a:pt x="26173" y="19862"/>
                  <a:pt x="26190" y="19854"/>
                </a:cubicBezTo>
                <a:close/>
                <a:moveTo>
                  <a:pt x="26047" y="19822"/>
                </a:moveTo>
                <a:lnTo>
                  <a:pt x="26047" y="19822"/>
                </a:lnTo>
                <a:cubicBezTo>
                  <a:pt x="26078" y="19839"/>
                  <a:pt x="26094" y="19870"/>
                  <a:pt x="26110" y="19886"/>
                </a:cubicBezTo>
                <a:cubicBezTo>
                  <a:pt x="26123" y="19886"/>
                  <a:pt x="26136" y="19883"/>
                  <a:pt x="26148" y="19879"/>
                </a:cubicBezTo>
                <a:lnTo>
                  <a:pt x="26148" y="19879"/>
                </a:lnTo>
                <a:cubicBezTo>
                  <a:pt x="26137" y="19886"/>
                  <a:pt x="26125" y="19894"/>
                  <a:pt x="26110" y="19902"/>
                </a:cubicBezTo>
                <a:cubicBezTo>
                  <a:pt x="26094" y="19870"/>
                  <a:pt x="26078" y="19839"/>
                  <a:pt x="26047" y="19822"/>
                </a:cubicBezTo>
                <a:close/>
                <a:moveTo>
                  <a:pt x="25360" y="19646"/>
                </a:moveTo>
                <a:cubicBezTo>
                  <a:pt x="25360" y="19652"/>
                  <a:pt x="25360" y="19657"/>
                  <a:pt x="25360" y="19663"/>
                </a:cubicBezTo>
                <a:lnTo>
                  <a:pt x="25360" y="19663"/>
                </a:lnTo>
                <a:cubicBezTo>
                  <a:pt x="25360" y="19662"/>
                  <a:pt x="25360" y="19662"/>
                  <a:pt x="25360" y="19662"/>
                </a:cubicBezTo>
                <a:lnTo>
                  <a:pt x="25360" y="19662"/>
                </a:lnTo>
                <a:cubicBezTo>
                  <a:pt x="25360" y="19838"/>
                  <a:pt x="25328" y="19918"/>
                  <a:pt x="25200" y="19934"/>
                </a:cubicBezTo>
                <a:cubicBezTo>
                  <a:pt x="25324" y="19918"/>
                  <a:pt x="25358" y="19842"/>
                  <a:pt x="25360" y="19663"/>
                </a:cubicBezTo>
                <a:lnTo>
                  <a:pt x="25360" y="19663"/>
                </a:lnTo>
                <a:cubicBezTo>
                  <a:pt x="25264" y="19774"/>
                  <a:pt x="25105" y="19790"/>
                  <a:pt x="25089" y="19949"/>
                </a:cubicBezTo>
                <a:lnTo>
                  <a:pt x="25089" y="19949"/>
                </a:lnTo>
                <a:cubicBezTo>
                  <a:pt x="25105" y="19790"/>
                  <a:pt x="25264" y="19774"/>
                  <a:pt x="25360" y="19646"/>
                </a:cubicBezTo>
                <a:close/>
                <a:moveTo>
                  <a:pt x="25631" y="19870"/>
                </a:moveTo>
                <a:cubicBezTo>
                  <a:pt x="25551" y="19902"/>
                  <a:pt x="25440" y="19934"/>
                  <a:pt x="25392" y="19998"/>
                </a:cubicBezTo>
                <a:cubicBezTo>
                  <a:pt x="25440" y="19934"/>
                  <a:pt x="25535" y="19902"/>
                  <a:pt x="25631" y="19870"/>
                </a:cubicBezTo>
                <a:close/>
                <a:moveTo>
                  <a:pt x="23955" y="19854"/>
                </a:moveTo>
                <a:lnTo>
                  <a:pt x="23955" y="19854"/>
                </a:lnTo>
                <a:cubicBezTo>
                  <a:pt x="23955" y="19939"/>
                  <a:pt x="23977" y="20035"/>
                  <a:pt x="24019" y="20141"/>
                </a:cubicBezTo>
                <a:cubicBezTo>
                  <a:pt x="23975" y="20037"/>
                  <a:pt x="23954" y="19941"/>
                  <a:pt x="23955" y="19854"/>
                </a:cubicBezTo>
                <a:close/>
                <a:moveTo>
                  <a:pt x="26317" y="19966"/>
                </a:moveTo>
                <a:cubicBezTo>
                  <a:pt x="26413" y="20045"/>
                  <a:pt x="26222" y="20157"/>
                  <a:pt x="26349" y="20237"/>
                </a:cubicBezTo>
                <a:cubicBezTo>
                  <a:pt x="26222" y="20157"/>
                  <a:pt x="26397" y="20045"/>
                  <a:pt x="26317" y="19966"/>
                </a:cubicBezTo>
                <a:close/>
                <a:moveTo>
                  <a:pt x="22790" y="20253"/>
                </a:moveTo>
                <a:lnTo>
                  <a:pt x="22790" y="20253"/>
                </a:lnTo>
                <a:cubicBezTo>
                  <a:pt x="22758" y="20269"/>
                  <a:pt x="22742" y="20285"/>
                  <a:pt x="22711" y="20301"/>
                </a:cubicBezTo>
                <a:cubicBezTo>
                  <a:pt x="22727" y="20285"/>
                  <a:pt x="22758" y="20269"/>
                  <a:pt x="22790" y="20253"/>
                </a:cubicBezTo>
                <a:close/>
                <a:moveTo>
                  <a:pt x="23572" y="20014"/>
                </a:moveTo>
                <a:cubicBezTo>
                  <a:pt x="23572" y="20104"/>
                  <a:pt x="23558" y="20194"/>
                  <a:pt x="23557" y="20285"/>
                </a:cubicBezTo>
                <a:lnTo>
                  <a:pt x="23557" y="20285"/>
                </a:lnTo>
                <a:cubicBezTo>
                  <a:pt x="23636" y="20253"/>
                  <a:pt x="23700" y="20221"/>
                  <a:pt x="23780" y="20189"/>
                </a:cubicBezTo>
                <a:lnTo>
                  <a:pt x="23780" y="20189"/>
                </a:lnTo>
                <a:cubicBezTo>
                  <a:pt x="23700" y="20221"/>
                  <a:pt x="23620" y="20269"/>
                  <a:pt x="23556" y="20301"/>
                </a:cubicBezTo>
                <a:cubicBezTo>
                  <a:pt x="23556" y="20295"/>
                  <a:pt x="23556" y="20290"/>
                  <a:pt x="23557" y="20285"/>
                </a:cubicBezTo>
                <a:lnTo>
                  <a:pt x="23557" y="20285"/>
                </a:lnTo>
                <a:cubicBezTo>
                  <a:pt x="23557" y="20285"/>
                  <a:pt x="23556" y="20285"/>
                  <a:pt x="23556" y="20285"/>
                </a:cubicBezTo>
                <a:cubicBezTo>
                  <a:pt x="23556" y="20189"/>
                  <a:pt x="23572" y="20094"/>
                  <a:pt x="23572" y="20014"/>
                </a:cubicBezTo>
                <a:close/>
                <a:moveTo>
                  <a:pt x="25503" y="20157"/>
                </a:moveTo>
                <a:lnTo>
                  <a:pt x="25503" y="20157"/>
                </a:lnTo>
                <a:cubicBezTo>
                  <a:pt x="25549" y="20202"/>
                  <a:pt x="25590" y="20251"/>
                  <a:pt x="25633" y="20303"/>
                </a:cubicBezTo>
                <a:lnTo>
                  <a:pt x="25633" y="20303"/>
                </a:lnTo>
                <a:cubicBezTo>
                  <a:pt x="25590" y="20255"/>
                  <a:pt x="25547" y="20208"/>
                  <a:pt x="25503" y="20157"/>
                </a:cubicBezTo>
                <a:close/>
                <a:moveTo>
                  <a:pt x="24818" y="20317"/>
                </a:moveTo>
                <a:cubicBezTo>
                  <a:pt x="24824" y="20317"/>
                  <a:pt x="24829" y="20318"/>
                  <a:pt x="24835" y="20318"/>
                </a:cubicBezTo>
                <a:lnTo>
                  <a:pt x="24835" y="20318"/>
                </a:lnTo>
                <a:cubicBezTo>
                  <a:pt x="24829" y="20318"/>
                  <a:pt x="24824" y="20317"/>
                  <a:pt x="24818" y="20317"/>
                </a:cubicBezTo>
                <a:close/>
                <a:moveTo>
                  <a:pt x="25392" y="19998"/>
                </a:moveTo>
                <a:lnTo>
                  <a:pt x="25392" y="19998"/>
                </a:lnTo>
                <a:cubicBezTo>
                  <a:pt x="25328" y="20077"/>
                  <a:pt x="25328" y="20189"/>
                  <a:pt x="25280" y="20317"/>
                </a:cubicBezTo>
                <a:cubicBezTo>
                  <a:pt x="25224" y="20266"/>
                  <a:pt x="25174" y="20249"/>
                  <a:pt x="25125" y="20249"/>
                </a:cubicBezTo>
                <a:cubicBezTo>
                  <a:pt x="25027" y="20249"/>
                  <a:pt x="24938" y="20318"/>
                  <a:pt x="24838" y="20318"/>
                </a:cubicBezTo>
                <a:cubicBezTo>
                  <a:pt x="24837" y="20318"/>
                  <a:pt x="24836" y="20318"/>
                  <a:pt x="24835" y="20318"/>
                </a:cubicBezTo>
                <a:lnTo>
                  <a:pt x="24835" y="20318"/>
                </a:lnTo>
                <a:cubicBezTo>
                  <a:pt x="24836" y="20318"/>
                  <a:pt x="24837" y="20318"/>
                  <a:pt x="24838" y="20318"/>
                </a:cubicBezTo>
                <a:cubicBezTo>
                  <a:pt x="24941" y="20318"/>
                  <a:pt x="25026" y="20244"/>
                  <a:pt x="25128" y="20244"/>
                </a:cubicBezTo>
                <a:cubicBezTo>
                  <a:pt x="25174" y="20244"/>
                  <a:pt x="25224" y="20259"/>
                  <a:pt x="25280" y="20301"/>
                </a:cubicBezTo>
                <a:cubicBezTo>
                  <a:pt x="25312" y="20189"/>
                  <a:pt x="25328" y="20061"/>
                  <a:pt x="25392" y="19998"/>
                </a:cubicBezTo>
                <a:close/>
                <a:moveTo>
                  <a:pt x="24019" y="20141"/>
                </a:moveTo>
                <a:cubicBezTo>
                  <a:pt x="23925" y="20287"/>
                  <a:pt x="23859" y="20345"/>
                  <a:pt x="23757" y="20345"/>
                </a:cubicBezTo>
                <a:cubicBezTo>
                  <a:pt x="23756" y="20345"/>
                  <a:pt x="23756" y="20345"/>
                  <a:pt x="23755" y="20345"/>
                </a:cubicBezTo>
                <a:lnTo>
                  <a:pt x="23755" y="20345"/>
                </a:lnTo>
                <a:cubicBezTo>
                  <a:pt x="23755" y="20345"/>
                  <a:pt x="23754" y="20345"/>
                  <a:pt x="23753" y="20345"/>
                </a:cubicBezTo>
                <a:cubicBezTo>
                  <a:pt x="23701" y="20345"/>
                  <a:pt x="23640" y="20329"/>
                  <a:pt x="23557" y="20301"/>
                </a:cubicBezTo>
                <a:lnTo>
                  <a:pt x="23557" y="20301"/>
                </a:lnTo>
                <a:cubicBezTo>
                  <a:pt x="23639" y="20328"/>
                  <a:pt x="23702" y="20344"/>
                  <a:pt x="23755" y="20345"/>
                </a:cubicBezTo>
                <a:lnTo>
                  <a:pt x="23755" y="20345"/>
                </a:lnTo>
                <a:cubicBezTo>
                  <a:pt x="23852" y="20344"/>
                  <a:pt x="23916" y="20286"/>
                  <a:pt x="24019" y="20141"/>
                </a:cubicBezTo>
                <a:close/>
                <a:moveTo>
                  <a:pt x="25666" y="20113"/>
                </a:moveTo>
                <a:cubicBezTo>
                  <a:pt x="25729" y="20207"/>
                  <a:pt x="25807" y="20286"/>
                  <a:pt x="25855" y="20365"/>
                </a:cubicBezTo>
                <a:cubicBezTo>
                  <a:pt x="25858" y="20368"/>
                  <a:pt x="25859" y="20375"/>
                  <a:pt x="25856" y="20383"/>
                </a:cubicBezTo>
                <a:lnTo>
                  <a:pt x="25856" y="20383"/>
                </a:lnTo>
                <a:cubicBezTo>
                  <a:pt x="25856" y="20382"/>
                  <a:pt x="25855" y="20381"/>
                  <a:pt x="25855" y="20381"/>
                </a:cubicBezTo>
                <a:cubicBezTo>
                  <a:pt x="25807" y="20286"/>
                  <a:pt x="25729" y="20207"/>
                  <a:pt x="25666" y="20113"/>
                </a:cubicBezTo>
                <a:close/>
                <a:moveTo>
                  <a:pt x="23556" y="20301"/>
                </a:moveTo>
                <a:lnTo>
                  <a:pt x="23556" y="20301"/>
                </a:lnTo>
                <a:cubicBezTo>
                  <a:pt x="23490" y="20348"/>
                  <a:pt x="23430" y="20389"/>
                  <a:pt x="23366" y="20389"/>
                </a:cubicBezTo>
                <a:cubicBezTo>
                  <a:pt x="23365" y="20389"/>
                  <a:pt x="23363" y="20389"/>
                  <a:pt x="23362" y="20389"/>
                </a:cubicBezTo>
                <a:lnTo>
                  <a:pt x="23362" y="20389"/>
                </a:lnTo>
                <a:cubicBezTo>
                  <a:pt x="23361" y="20389"/>
                  <a:pt x="23360" y="20389"/>
                  <a:pt x="23359" y="20389"/>
                </a:cubicBezTo>
                <a:cubicBezTo>
                  <a:pt x="23313" y="20389"/>
                  <a:pt x="23267" y="20369"/>
                  <a:pt x="23221" y="20317"/>
                </a:cubicBezTo>
                <a:lnTo>
                  <a:pt x="23221" y="20317"/>
                </a:lnTo>
                <a:cubicBezTo>
                  <a:pt x="23272" y="20368"/>
                  <a:pt x="23318" y="20388"/>
                  <a:pt x="23362" y="20389"/>
                </a:cubicBezTo>
                <a:lnTo>
                  <a:pt x="23362" y="20389"/>
                </a:lnTo>
                <a:cubicBezTo>
                  <a:pt x="23427" y="20388"/>
                  <a:pt x="23492" y="20347"/>
                  <a:pt x="23556" y="20301"/>
                </a:cubicBezTo>
                <a:close/>
                <a:moveTo>
                  <a:pt x="26702" y="20223"/>
                </a:moveTo>
                <a:lnTo>
                  <a:pt x="26702" y="20223"/>
                </a:lnTo>
                <a:cubicBezTo>
                  <a:pt x="26748" y="20284"/>
                  <a:pt x="26794" y="20345"/>
                  <a:pt x="26854" y="20421"/>
                </a:cubicBezTo>
                <a:lnTo>
                  <a:pt x="26854" y="20421"/>
                </a:lnTo>
                <a:cubicBezTo>
                  <a:pt x="26866" y="20412"/>
                  <a:pt x="26879" y="20409"/>
                  <a:pt x="26891" y="20397"/>
                </a:cubicBezTo>
                <a:lnTo>
                  <a:pt x="26891" y="20397"/>
                </a:lnTo>
                <a:cubicBezTo>
                  <a:pt x="26876" y="20413"/>
                  <a:pt x="26860" y="20413"/>
                  <a:pt x="26860" y="20428"/>
                </a:cubicBezTo>
                <a:cubicBezTo>
                  <a:pt x="26858" y="20426"/>
                  <a:pt x="26856" y="20423"/>
                  <a:pt x="26854" y="20421"/>
                </a:cubicBezTo>
                <a:lnTo>
                  <a:pt x="26854" y="20421"/>
                </a:lnTo>
                <a:cubicBezTo>
                  <a:pt x="26850" y="20423"/>
                  <a:pt x="26847" y="20425"/>
                  <a:pt x="26844" y="20428"/>
                </a:cubicBezTo>
                <a:cubicBezTo>
                  <a:pt x="26797" y="20350"/>
                  <a:pt x="26749" y="20286"/>
                  <a:pt x="26702" y="20223"/>
                </a:cubicBezTo>
                <a:close/>
                <a:moveTo>
                  <a:pt x="24833" y="20444"/>
                </a:moveTo>
                <a:cubicBezTo>
                  <a:pt x="24929" y="20460"/>
                  <a:pt x="25009" y="20460"/>
                  <a:pt x="25073" y="20476"/>
                </a:cubicBezTo>
                <a:cubicBezTo>
                  <a:pt x="24993" y="20460"/>
                  <a:pt x="24929" y="20460"/>
                  <a:pt x="24833" y="20444"/>
                </a:cubicBezTo>
                <a:close/>
                <a:moveTo>
                  <a:pt x="25503" y="20157"/>
                </a:moveTo>
                <a:cubicBezTo>
                  <a:pt x="25344" y="20285"/>
                  <a:pt x="25280" y="20476"/>
                  <a:pt x="25073" y="20476"/>
                </a:cubicBezTo>
                <a:cubicBezTo>
                  <a:pt x="25280" y="20476"/>
                  <a:pt x="25344" y="20269"/>
                  <a:pt x="25503" y="20157"/>
                </a:cubicBezTo>
                <a:close/>
                <a:moveTo>
                  <a:pt x="25633" y="20303"/>
                </a:moveTo>
                <a:lnTo>
                  <a:pt x="25633" y="20303"/>
                </a:lnTo>
                <a:cubicBezTo>
                  <a:pt x="25686" y="20362"/>
                  <a:pt x="25738" y="20422"/>
                  <a:pt x="25791" y="20492"/>
                </a:cubicBezTo>
                <a:cubicBezTo>
                  <a:pt x="25732" y="20425"/>
                  <a:pt x="25682" y="20362"/>
                  <a:pt x="25633" y="20303"/>
                </a:cubicBezTo>
                <a:close/>
                <a:moveTo>
                  <a:pt x="25856" y="20383"/>
                </a:moveTo>
                <a:cubicBezTo>
                  <a:pt x="25866" y="20401"/>
                  <a:pt x="25821" y="20447"/>
                  <a:pt x="25791" y="20492"/>
                </a:cubicBezTo>
                <a:cubicBezTo>
                  <a:pt x="25815" y="20456"/>
                  <a:pt x="25849" y="20410"/>
                  <a:pt x="25856" y="20383"/>
                </a:cubicBezTo>
                <a:close/>
                <a:moveTo>
                  <a:pt x="26860" y="20429"/>
                </a:moveTo>
                <a:lnTo>
                  <a:pt x="26860" y="20429"/>
                </a:lnTo>
                <a:cubicBezTo>
                  <a:pt x="26844" y="20460"/>
                  <a:pt x="26828" y="20476"/>
                  <a:pt x="26796" y="20492"/>
                </a:cubicBezTo>
                <a:cubicBezTo>
                  <a:pt x="26812" y="20476"/>
                  <a:pt x="26844" y="20460"/>
                  <a:pt x="26860" y="20429"/>
                </a:cubicBezTo>
                <a:close/>
                <a:moveTo>
                  <a:pt x="20937" y="19801"/>
                </a:moveTo>
                <a:cubicBezTo>
                  <a:pt x="20508" y="19801"/>
                  <a:pt x="19917" y="20199"/>
                  <a:pt x="19583" y="20333"/>
                </a:cubicBezTo>
                <a:cubicBezTo>
                  <a:pt x="19647" y="20494"/>
                  <a:pt x="19793" y="20554"/>
                  <a:pt x="19977" y="20554"/>
                </a:cubicBezTo>
                <a:cubicBezTo>
                  <a:pt x="20429" y="20554"/>
                  <a:pt x="21109" y="20191"/>
                  <a:pt x="21370" y="20077"/>
                </a:cubicBezTo>
                <a:cubicBezTo>
                  <a:pt x="21279" y="19875"/>
                  <a:pt x="21123" y="19801"/>
                  <a:pt x="20937" y="19801"/>
                </a:cubicBezTo>
                <a:close/>
                <a:moveTo>
                  <a:pt x="25982" y="20540"/>
                </a:moveTo>
                <a:lnTo>
                  <a:pt x="26046" y="20572"/>
                </a:lnTo>
                <a:lnTo>
                  <a:pt x="25978" y="20545"/>
                </a:lnTo>
                <a:lnTo>
                  <a:pt x="25978" y="20545"/>
                </a:lnTo>
                <a:cubicBezTo>
                  <a:pt x="25966" y="20556"/>
                  <a:pt x="25966" y="20558"/>
                  <a:pt x="25966" y="20572"/>
                </a:cubicBezTo>
                <a:cubicBezTo>
                  <a:pt x="25966" y="20556"/>
                  <a:pt x="25966" y="20556"/>
                  <a:pt x="25966" y="20540"/>
                </a:cubicBezTo>
                <a:lnTo>
                  <a:pt x="25978" y="20545"/>
                </a:lnTo>
                <a:lnTo>
                  <a:pt x="25978" y="20545"/>
                </a:lnTo>
                <a:cubicBezTo>
                  <a:pt x="25979" y="20543"/>
                  <a:pt x="25981" y="20542"/>
                  <a:pt x="25982" y="20540"/>
                </a:cubicBezTo>
                <a:close/>
                <a:moveTo>
                  <a:pt x="25278" y="20492"/>
                </a:moveTo>
                <a:cubicBezTo>
                  <a:pt x="25284" y="20492"/>
                  <a:pt x="25290" y="20492"/>
                  <a:pt x="25296" y="20492"/>
                </a:cubicBezTo>
                <a:cubicBezTo>
                  <a:pt x="25296" y="20507"/>
                  <a:pt x="25282" y="20563"/>
                  <a:pt x="25306" y="20596"/>
                </a:cubicBezTo>
                <a:lnTo>
                  <a:pt x="25306" y="20596"/>
                </a:lnTo>
                <a:cubicBezTo>
                  <a:pt x="25302" y="20594"/>
                  <a:pt x="25299" y="20591"/>
                  <a:pt x="25296" y="20588"/>
                </a:cubicBezTo>
                <a:cubicBezTo>
                  <a:pt x="25280" y="20556"/>
                  <a:pt x="25296" y="20508"/>
                  <a:pt x="25280" y="20492"/>
                </a:cubicBezTo>
                <a:cubicBezTo>
                  <a:pt x="25279" y="20492"/>
                  <a:pt x="25278" y="20492"/>
                  <a:pt x="25278" y="20492"/>
                </a:cubicBezTo>
                <a:close/>
                <a:moveTo>
                  <a:pt x="25072" y="20477"/>
                </a:moveTo>
                <a:lnTo>
                  <a:pt x="25072" y="20477"/>
                </a:lnTo>
                <a:cubicBezTo>
                  <a:pt x="24963" y="20550"/>
                  <a:pt x="24872" y="20678"/>
                  <a:pt x="24735" y="20678"/>
                </a:cubicBezTo>
                <a:cubicBezTo>
                  <a:pt x="24693" y="20678"/>
                  <a:pt x="24647" y="20666"/>
                  <a:pt x="24594" y="20636"/>
                </a:cubicBezTo>
                <a:lnTo>
                  <a:pt x="24594" y="20636"/>
                </a:lnTo>
                <a:cubicBezTo>
                  <a:pt x="24645" y="20661"/>
                  <a:pt x="24690" y="20672"/>
                  <a:pt x="24731" y="20672"/>
                </a:cubicBezTo>
                <a:cubicBezTo>
                  <a:pt x="24870" y="20672"/>
                  <a:pt x="24961" y="20550"/>
                  <a:pt x="25072" y="20477"/>
                </a:cubicBezTo>
                <a:close/>
                <a:moveTo>
                  <a:pt x="23445" y="20524"/>
                </a:moveTo>
                <a:cubicBezTo>
                  <a:pt x="23507" y="20524"/>
                  <a:pt x="23575" y="20524"/>
                  <a:pt x="23631" y="20555"/>
                </a:cubicBezTo>
                <a:lnTo>
                  <a:pt x="23631" y="20555"/>
                </a:lnTo>
                <a:cubicBezTo>
                  <a:pt x="23597" y="20539"/>
                  <a:pt x="23561" y="20534"/>
                  <a:pt x="23524" y="20534"/>
                </a:cubicBezTo>
                <a:cubicBezTo>
                  <a:pt x="23497" y="20534"/>
                  <a:pt x="23471" y="20536"/>
                  <a:pt x="23445" y="20540"/>
                </a:cubicBezTo>
                <a:cubicBezTo>
                  <a:pt x="23337" y="20540"/>
                  <a:pt x="23304" y="20614"/>
                  <a:pt x="23301" y="20719"/>
                </a:cubicBezTo>
                <a:lnTo>
                  <a:pt x="23301" y="20719"/>
                </a:lnTo>
                <a:cubicBezTo>
                  <a:pt x="23304" y="20614"/>
                  <a:pt x="23337" y="20540"/>
                  <a:pt x="23445" y="20524"/>
                </a:cubicBezTo>
                <a:close/>
                <a:moveTo>
                  <a:pt x="23422" y="20718"/>
                </a:moveTo>
                <a:cubicBezTo>
                  <a:pt x="23442" y="20718"/>
                  <a:pt x="23461" y="20722"/>
                  <a:pt x="23476" y="20734"/>
                </a:cubicBezTo>
                <a:lnTo>
                  <a:pt x="23476" y="20734"/>
                </a:lnTo>
                <a:cubicBezTo>
                  <a:pt x="23461" y="20723"/>
                  <a:pt x="23441" y="20719"/>
                  <a:pt x="23420" y="20719"/>
                </a:cubicBezTo>
                <a:cubicBezTo>
                  <a:pt x="23381" y="20719"/>
                  <a:pt x="23337" y="20732"/>
                  <a:pt x="23301" y="20732"/>
                </a:cubicBezTo>
                <a:lnTo>
                  <a:pt x="23301" y="20732"/>
                </a:lnTo>
                <a:cubicBezTo>
                  <a:pt x="23339" y="20732"/>
                  <a:pt x="23383" y="20718"/>
                  <a:pt x="23422" y="20718"/>
                </a:cubicBezTo>
                <a:close/>
                <a:moveTo>
                  <a:pt x="24817" y="20764"/>
                </a:moveTo>
                <a:cubicBezTo>
                  <a:pt x="24801" y="20764"/>
                  <a:pt x="24785" y="20780"/>
                  <a:pt x="24769" y="20780"/>
                </a:cubicBezTo>
                <a:cubicBezTo>
                  <a:pt x="24785" y="20764"/>
                  <a:pt x="24801" y="20764"/>
                  <a:pt x="24817" y="20764"/>
                </a:cubicBezTo>
                <a:close/>
                <a:moveTo>
                  <a:pt x="23476" y="20734"/>
                </a:moveTo>
                <a:cubicBezTo>
                  <a:pt x="23492" y="20746"/>
                  <a:pt x="23504" y="20767"/>
                  <a:pt x="23507" y="20802"/>
                </a:cubicBezTo>
                <a:lnTo>
                  <a:pt x="23507" y="20802"/>
                </a:lnTo>
                <a:cubicBezTo>
                  <a:pt x="23502" y="20768"/>
                  <a:pt x="23491" y="20747"/>
                  <a:pt x="23476" y="20734"/>
                </a:cubicBezTo>
                <a:close/>
                <a:moveTo>
                  <a:pt x="25168" y="20764"/>
                </a:moveTo>
                <a:cubicBezTo>
                  <a:pt x="25168" y="20780"/>
                  <a:pt x="25184" y="20796"/>
                  <a:pt x="25168" y="20811"/>
                </a:cubicBezTo>
                <a:cubicBezTo>
                  <a:pt x="25168" y="20796"/>
                  <a:pt x="25168" y="20780"/>
                  <a:pt x="25168" y="20764"/>
                </a:cubicBezTo>
                <a:close/>
                <a:moveTo>
                  <a:pt x="23631" y="20555"/>
                </a:moveTo>
                <a:lnTo>
                  <a:pt x="23631" y="20555"/>
                </a:lnTo>
                <a:cubicBezTo>
                  <a:pt x="23678" y="20577"/>
                  <a:pt x="23719" y="20621"/>
                  <a:pt x="23748" y="20700"/>
                </a:cubicBezTo>
                <a:cubicBezTo>
                  <a:pt x="23652" y="20748"/>
                  <a:pt x="23588" y="20780"/>
                  <a:pt x="23509" y="20827"/>
                </a:cubicBezTo>
                <a:cubicBezTo>
                  <a:pt x="23509" y="20822"/>
                  <a:pt x="23508" y="20817"/>
                  <a:pt x="23508" y="20812"/>
                </a:cubicBezTo>
                <a:lnTo>
                  <a:pt x="23508" y="20812"/>
                </a:lnTo>
                <a:cubicBezTo>
                  <a:pt x="23508" y="20812"/>
                  <a:pt x="23508" y="20812"/>
                  <a:pt x="23509" y="20811"/>
                </a:cubicBezTo>
                <a:lnTo>
                  <a:pt x="23509" y="20811"/>
                </a:lnTo>
                <a:lnTo>
                  <a:pt x="23508" y="20812"/>
                </a:lnTo>
                <a:lnTo>
                  <a:pt x="23508" y="20812"/>
                </a:lnTo>
                <a:cubicBezTo>
                  <a:pt x="23508" y="20808"/>
                  <a:pt x="23508" y="20805"/>
                  <a:pt x="23507" y="20802"/>
                </a:cubicBezTo>
                <a:lnTo>
                  <a:pt x="23507" y="20802"/>
                </a:lnTo>
                <a:cubicBezTo>
                  <a:pt x="23508" y="20805"/>
                  <a:pt x="23508" y="20808"/>
                  <a:pt x="23509" y="20811"/>
                </a:cubicBezTo>
                <a:cubicBezTo>
                  <a:pt x="23572" y="20780"/>
                  <a:pt x="23652" y="20732"/>
                  <a:pt x="23732" y="20700"/>
                </a:cubicBezTo>
                <a:cubicBezTo>
                  <a:pt x="23711" y="20622"/>
                  <a:pt x="23674" y="20579"/>
                  <a:pt x="23631" y="20555"/>
                </a:cubicBezTo>
                <a:close/>
                <a:moveTo>
                  <a:pt x="25408" y="20636"/>
                </a:moveTo>
                <a:cubicBezTo>
                  <a:pt x="25392" y="20716"/>
                  <a:pt x="25376" y="20780"/>
                  <a:pt x="25360" y="20891"/>
                </a:cubicBezTo>
                <a:cubicBezTo>
                  <a:pt x="25376" y="20780"/>
                  <a:pt x="25392" y="20700"/>
                  <a:pt x="25408" y="20636"/>
                </a:cubicBezTo>
                <a:close/>
                <a:moveTo>
                  <a:pt x="26014" y="20843"/>
                </a:moveTo>
                <a:cubicBezTo>
                  <a:pt x="25966" y="20875"/>
                  <a:pt x="25934" y="20907"/>
                  <a:pt x="25886" y="20923"/>
                </a:cubicBezTo>
                <a:cubicBezTo>
                  <a:pt x="25934" y="20891"/>
                  <a:pt x="25966" y="20875"/>
                  <a:pt x="26014" y="20843"/>
                </a:cubicBezTo>
                <a:close/>
                <a:moveTo>
                  <a:pt x="22519" y="20796"/>
                </a:moveTo>
                <a:cubicBezTo>
                  <a:pt x="22551" y="20828"/>
                  <a:pt x="22583" y="20875"/>
                  <a:pt x="22615" y="20923"/>
                </a:cubicBezTo>
                <a:lnTo>
                  <a:pt x="22599" y="20923"/>
                </a:lnTo>
                <a:cubicBezTo>
                  <a:pt x="22551" y="20939"/>
                  <a:pt x="22503" y="20955"/>
                  <a:pt x="22455" y="20955"/>
                </a:cubicBezTo>
                <a:cubicBezTo>
                  <a:pt x="22503" y="20939"/>
                  <a:pt x="22551" y="20923"/>
                  <a:pt x="22599" y="20923"/>
                </a:cubicBezTo>
                <a:cubicBezTo>
                  <a:pt x="22567" y="20875"/>
                  <a:pt x="22551" y="20828"/>
                  <a:pt x="22519" y="20796"/>
                </a:cubicBezTo>
                <a:close/>
                <a:moveTo>
                  <a:pt x="26301" y="20828"/>
                </a:moveTo>
                <a:cubicBezTo>
                  <a:pt x="26254" y="20875"/>
                  <a:pt x="26207" y="20922"/>
                  <a:pt x="26160" y="20962"/>
                </a:cubicBezTo>
                <a:lnTo>
                  <a:pt x="26160" y="20962"/>
                </a:lnTo>
                <a:cubicBezTo>
                  <a:pt x="26202" y="20917"/>
                  <a:pt x="26252" y="20877"/>
                  <a:pt x="26301" y="20828"/>
                </a:cubicBezTo>
                <a:close/>
                <a:moveTo>
                  <a:pt x="25360" y="20891"/>
                </a:moveTo>
                <a:cubicBezTo>
                  <a:pt x="25280" y="20907"/>
                  <a:pt x="25168" y="20939"/>
                  <a:pt x="25057" y="20955"/>
                </a:cubicBezTo>
                <a:cubicBezTo>
                  <a:pt x="25009" y="20971"/>
                  <a:pt x="24914" y="20971"/>
                  <a:pt x="24913" y="20987"/>
                </a:cubicBezTo>
                <a:lnTo>
                  <a:pt x="24913" y="20987"/>
                </a:lnTo>
                <a:cubicBezTo>
                  <a:pt x="24914" y="20971"/>
                  <a:pt x="25009" y="20955"/>
                  <a:pt x="25057" y="20955"/>
                </a:cubicBezTo>
                <a:cubicBezTo>
                  <a:pt x="25168" y="20923"/>
                  <a:pt x="25280" y="20907"/>
                  <a:pt x="25360" y="20891"/>
                </a:cubicBezTo>
                <a:close/>
                <a:moveTo>
                  <a:pt x="26014" y="20843"/>
                </a:moveTo>
                <a:lnTo>
                  <a:pt x="26014" y="20843"/>
                </a:lnTo>
                <a:cubicBezTo>
                  <a:pt x="26045" y="20889"/>
                  <a:pt x="26075" y="20949"/>
                  <a:pt x="26119" y="20996"/>
                </a:cubicBezTo>
                <a:lnTo>
                  <a:pt x="26119" y="20996"/>
                </a:lnTo>
                <a:cubicBezTo>
                  <a:pt x="26119" y="20996"/>
                  <a:pt x="26119" y="20996"/>
                  <a:pt x="26119" y="20996"/>
                </a:cubicBezTo>
                <a:lnTo>
                  <a:pt x="26119" y="20996"/>
                </a:lnTo>
                <a:cubicBezTo>
                  <a:pt x="26075" y="20950"/>
                  <a:pt x="26045" y="20904"/>
                  <a:pt x="26014" y="20843"/>
                </a:cubicBezTo>
                <a:close/>
                <a:moveTo>
                  <a:pt x="24594" y="20656"/>
                </a:moveTo>
                <a:cubicBezTo>
                  <a:pt x="24594" y="20790"/>
                  <a:pt x="24595" y="20897"/>
                  <a:pt x="24610" y="21019"/>
                </a:cubicBezTo>
                <a:cubicBezTo>
                  <a:pt x="24595" y="20912"/>
                  <a:pt x="24594" y="20791"/>
                  <a:pt x="24594" y="20656"/>
                </a:cubicBezTo>
                <a:close/>
                <a:moveTo>
                  <a:pt x="23363" y="20834"/>
                </a:moveTo>
                <a:cubicBezTo>
                  <a:pt x="23395" y="20834"/>
                  <a:pt x="23427" y="20837"/>
                  <a:pt x="23461" y="20843"/>
                </a:cubicBezTo>
                <a:cubicBezTo>
                  <a:pt x="23427" y="20837"/>
                  <a:pt x="23395" y="20834"/>
                  <a:pt x="23363" y="20834"/>
                </a:cubicBezTo>
                <a:lnTo>
                  <a:pt x="23363" y="20834"/>
                </a:lnTo>
                <a:cubicBezTo>
                  <a:pt x="23226" y="20834"/>
                  <a:pt x="23104" y="20893"/>
                  <a:pt x="23014" y="21035"/>
                </a:cubicBezTo>
                <a:cubicBezTo>
                  <a:pt x="23012" y="21030"/>
                  <a:pt x="23010" y="21025"/>
                  <a:pt x="23009" y="21020"/>
                </a:cubicBezTo>
                <a:lnTo>
                  <a:pt x="23009" y="21020"/>
                </a:lnTo>
                <a:cubicBezTo>
                  <a:pt x="23005" y="21025"/>
                  <a:pt x="23001" y="21030"/>
                  <a:pt x="22998" y="21035"/>
                </a:cubicBezTo>
                <a:cubicBezTo>
                  <a:pt x="22964" y="20933"/>
                  <a:pt x="22922" y="20887"/>
                  <a:pt x="22860" y="20886"/>
                </a:cubicBezTo>
                <a:lnTo>
                  <a:pt x="22860" y="20886"/>
                </a:lnTo>
                <a:cubicBezTo>
                  <a:pt x="22834" y="20887"/>
                  <a:pt x="22805" y="20894"/>
                  <a:pt x="22774" y="20907"/>
                </a:cubicBezTo>
                <a:cubicBezTo>
                  <a:pt x="22758" y="20923"/>
                  <a:pt x="22727" y="20923"/>
                  <a:pt x="22695" y="20923"/>
                </a:cubicBezTo>
                <a:cubicBezTo>
                  <a:pt x="22711" y="20907"/>
                  <a:pt x="22743" y="20907"/>
                  <a:pt x="22774" y="20907"/>
                </a:cubicBezTo>
                <a:cubicBezTo>
                  <a:pt x="22806" y="20894"/>
                  <a:pt x="22834" y="20886"/>
                  <a:pt x="22859" y="20886"/>
                </a:cubicBezTo>
                <a:cubicBezTo>
                  <a:pt x="22859" y="20886"/>
                  <a:pt x="22860" y="20886"/>
                  <a:pt x="22860" y="20886"/>
                </a:cubicBezTo>
                <a:lnTo>
                  <a:pt x="22860" y="20886"/>
                </a:lnTo>
                <a:cubicBezTo>
                  <a:pt x="22861" y="20886"/>
                  <a:pt x="22861" y="20886"/>
                  <a:pt x="22862" y="20886"/>
                </a:cubicBezTo>
                <a:cubicBezTo>
                  <a:pt x="22926" y="20886"/>
                  <a:pt x="22975" y="20928"/>
                  <a:pt x="23009" y="21020"/>
                </a:cubicBezTo>
                <a:lnTo>
                  <a:pt x="23009" y="21020"/>
                </a:lnTo>
                <a:cubicBezTo>
                  <a:pt x="23110" y="20889"/>
                  <a:pt x="23231" y="20834"/>
                  <a:pt x="23363" y="20834"/>
                </a:cubicBezTo>
                <a:cubicBezTo>
                  <a:pt x="23363" y="20834"/>
                  <a:pt x="23363" y="20834"/>
                  <a:pt x="23363" y="20834"/>
                </a:cubicBezTo>
                <a:lnTo>
                  <a:pt x="23363" y="20834"/>
                </a:lnTo>
                <a:cubicBezTo>
                  <a:pt x="23363" y="20834"/>
                  <a:pt x="23363" y="20834"/>
                  <a:pt x="23363" y="20834"/>
                </a:cubicBezTo>
                <a:close/>
                <a:moveTo>
                  <a:pt x="23509" y="20827"/>
                </a:moveTo>
                <a:lnTo>
                  <a:pt x="23509" y="20827"/>
                </a:lnTo>
                <a:cubicBezTo>
                  <a:pt x="23493" y="20859"/>
                  <a:pt x="23493" y="20891"/>
                  <a:pt x="23493" y="20923"/>
                </a:cubicBezTo>
                <a:cubicBezTo>
                  <a:pt x="23477" y="20971"/>
                  <a:pt x="23477" y="21003"/>
                  <a:pt x="23461" y="21051"/>
                </a:cubicBezTo>
                <a:cubicBezTo>
                  <a:pt x="23477" y="21003"/>
                  <a:pt x="23477" y="20955"/>
                  <a:pt x="23477" y="20923"/>
                </a:cubicBezTo>
                <a:cubicBezTo>
                  <a:pt x="23490" y="20885"/>
                  <a:pt x="23492" y="20856"/>
                  <a:pt x="23501" y="20830"/>
                </a:cubicBezTo>
                <a:lnTo>
                  <a:pt x="23501" y="20830"/>
                </a:lnTo>
                <a:lnTo>
                  <a:pt x="23509" y="20827"/>
                </a:lnTo>
                <a:close/>
                <a:moveTo>
                  <a:pt x="25727" y="20987"/>
                </a:moveTo>
                <a:cubicBezTo>
                  <a:pt x="25727" y="21019"/>
                  <a:pt x="25711" y="21035"/>
                  <a:pt x="25711" y="21067"/>
                </a:cubicBezTo>
                <a:cubicBezTo>
                  <a:pt x="25711" y="21035"/>
                  <a:pt x="25711" y="21019"/>
                  <a:pt x="25727" y="20987"/>
                </a:cubicBezTo>
                <a:close/>
                <a:moveTo>
                  <a:pt x="25344" y="21099"/>
                </a:moveTo>
                <a:lnTo>
                  <a:pt x="25344" y="21099"/>
                </a:lnTo>
                <a:cubicBezTo>
                  <a:pt x="25328" y="21115"/>
                  <a:pt x="25312" y="21115"/>
                  <a:pt x="25296" y="21115"/>
                </a:cubicBezTo>
                <a:lnTo>
                  <a:pt x="25344" y="21099"/>
                </a:lnTo>
                <a:close/>
                <a:moveTo>
                  <a:pt x="23460" y="20844"/>
                </a:moveTo>
                <a:lnTo>
                  <a:pt x="23460" y="20844"/>
                </a:lnTo>
                <a:cubicBezTo>
                  <a:pt x="23349" y="20939"/>
                  <a:pt x="23237" y="21051"/>
                  <a:pt x="23126" y="21147"/>
                </a:cubicBezTo>
                <a:cubicBezTo>
                  <a:pt x="23237" y="21035"/>
                  <a:pt x="23349" y="20939"/>
                  <a:pt x="23460" y="20844"/>
                </a:cubicBezTo>
                <a:close/>
                <a:moveTo>
                  <a:pt x="22919" y="21150"/>
                </a:moveTo>
                <a:cubicBezTo>
                  <a:pt x="22949" y="21150"/>
                  <a:pt x="22985" y="21155"/>
                  <a:pt x="23030" y="21163"/>
                </a:cubicBezTo>
                <a:lnTo>
                  <a:pt x="23014" y="21163"/>
                </a:lnTo>
                <a:cubicBezTo>
                  <a:pt x="22973" y="21156"/>
                  <a:pt x="22939" y="21151"/>
                  <a:pt x="22911" y="21150"/>
                </a:cubicBezTo>
                <a:lnTo>
                  <a:pt x="22911" y="21150"/>
                </a:lnTo>
                <a:cubicBezTo>
                  <a:pt x="22914" y="21150"/>
                  <a:pt x="22916" y="21150"/>
                  <a:pt x="22919" y="21150"/>
                </a:cubicBezTo>
                <a:close/>
                <a:moveTo>
                  <a:pt x="26046" y="21172"/>
                </a:moveTo>
                <a:lnTo>
                  <a:pt x="26046" y="21179"/>
                </a:lnTo>
                <a:cubicBezTo>
                  <a:pt x="26051" y="21177"/>
                  <a:pt x="26056" y="21175"/>
                  <a:pt x="26060" y="21173"/>
                </a:cubicBezTo>
                <a:lnTo>
                  <a:pt x="26060" y="21173"/>
                </a:lnTo>
                <a:cubicBezTo>
                  <a:pt x="26061" y="21175"/>
                  <a:pt x="26061" y="21177"/>
                  <a:pt x="26062" y="21179"/>
                </a:cubicBezTo>
                <a:cubicBezTo>
                  <a:pt x="26030" y="21195"/>
                  <a:pt x="25998" y="21210"/>
                  <a:pt x="25982" y="21226"/>
                </a:cubicBezTo>
                <a:cubicBezTo>
                  <a:pt x="25996" y="21213"/>
                  <a:pt x="26020" y="21189"/>
                  <a:pt x="26046" y="21172"/>
                </a:cubicBezTo>
                <a:close/>
                <a:moveTo>
                  <a:pt x="25982" y="21226"/>
                </a:moveTo>
                <a:cubicBezTo>
                  <a:pt x="25982" y="21226"/>
                  <a:pt x="25982" y="21226"/>
                  <a:pt x="25982" y="21226"/>
                </a:cubicBezTo>
                <a:lnTo>
                  <a:pt x="25982" y="21226"/>
                </a:lnTo>
                <a:cubicBezTo>
                  <a:pt x="25982" y="21226"/>
                  <a:pt x="25982" y="21226"/>
                  <a:pt x="25982" y="21226"/>
                </a:cubicBezTo>
                <a:close/>
                <a:moveTo>
                  <a:pt x="25408" y="21242"/>
                </a:moveTo>
                <a:lnTo>
                  <a:pt x="25408" y="21242"/>
                </a:lnTo>
                <a:cubicBezTo>
                  <a:pt x="25392" y="21242"/>
                  <a:pt x="25376" y="21258"/>
                  <a:pt x="25360" y="21258"/>
                </a:cubicBezTo>
                <a:cubicBezTo>
                  <a:pt x="25360" y="21258"/>
                  <a:pt x="25392" y="21242"/>
                  <a:pt x="25408" y="21242"/>
                </a:cubicBezTo>
                <a:close/>
                <a:moveTo>
                  <a:pt x="25982" y="21226"/>
                </a:moveTo>
                <a:cubicBezTo>
                  <a:pt x="25982" y="21242"/>
                  <a:pt x="25966" y="21274"/>
                  <a:pt x="25966" y="21290"/>
                </a:cubicBezTo>
                <a:cubicBezTo>
                  <a:pt x="25964" y="21294"/>
                  <a:pt x="25962" y="21297"/>
                  <a:pt x="25960" y="21300"/>
                </a:cubicBezTo>
                <a:lnTo>
                  <a:pt x="25960" y="21300"/>
                </a:lnTo>
                <a:cubicBezTo>
                  <a:pt x="25946" y="21286"/>
                  <a:pt x="25932" y="21274"/>
                  <a:pt x="25918" y="21274"/>
                </a:cubicBezTo>
                <a:cubicBezTo>
                  <a:pt x="25921" y="21272"/>
                  <a:pt x="25924" y="21269"/>
                  <a:pt x="25926" y="21266"/>
                </a:cubicBezTo>
                <a:lnTo>
                  <a:pt x="25926" y="21266"/>
                </a:lnTo>
                <a:cubicBezTo>
                  <a:pt x="25940" y="21279"/>
                  <a:pt x="25953" y="21290"/>
                  <a:pt x="25966" y="21290"/>
                </a:cubicBezTo>
                <a:cubicBezTo>
                  <a:pt x="25966" y="21274"/>
                  <a:pt x="25966" y="21258"/>
                  <a:pt x="25982" y="21226"/>
                </a:cubicBezTo>
                <a:close/>
                <a:moveTo>
                  <a:pt x="24897" y="21306"/>
                </a:moveTo>
                <a:cubicBezTo>
                  <a:pt x="24849" y="21322"/>
                  <a:pt x="24817" y="21322"/>
                  <a:pt x="24801" y="21338"/>
                </a:cubicBezTo>
                <a:cubicBezTo>
                  <a:pt x="24817" y="21322"/>
                  <a:pt x="24849" y="21306"/>
                  <a:pt x="24897" y="21306"/>
                </a:cubicBezTo>
                <a:close/>
                <a:moveTo>
                  <a:pt x="24898" y="21307"/>
                </a:moveTo>
                <a:cubicBezTo>
                  <a:pt x="24929" y="21338"/>
                  <a:pt x="24961" y="21354"/>
                  <a:pt x="25009" y="21386"/>
                </a:cubicBezTo>
                <a:cubicBezTo>
                  <a:pt x="24977" y="21370"/>
                  <a:pt x="24930" y="21339"/>
                  <a:pt x="24898" y="21307"/>
                </a:cubicBezTo>
                <a:close/>
                <a:moveTo>
                  <a:pt x="26860" y="21179"/>
                </a:moveTo>
                <a:cubicBezTo>
                  <a:pt x="26766" y="21257"/>
                  <a:pt x="26642" y="21258"/>
                  <a:pt x="26622" y="21394"/>
                </a:cubicBezTo>
                <a:lnTo>
                  <a:pt x="26622" y="21394"/>
                </a:lnTo>
                <a:cubicBezTo>
                  <a:pt x="26634" y="21258"/>
                  <a:pt x="26754" y="21254"/>
                  <a:pt x="26860" y="21179"/>
                </a:cubicBezTo>
                <a:close/>
                <a:moveTo>
                  <a:pt x="24801" y="21338"/>
                </a:moveTo>
                <a:cubicBezTo>
                  <a:pt x="24769" y="21354"/>
                  <a:pt x="24753" y="21386"/>
                  <a:pt x="24737" y="21402"/>
                </a:cubicBezTo>
                <a:cubicBezTo>
                  <a:pt x="24753" y="21370"/>
                  <a:pt x="24769" y="21354"/>
                  <a:pt x="24801" y="21338"/>
                </a:cubicBezTo>
                <a:close/>
                <a:moveTo>
                  <a:pt x="25727" y="21163"/>
                </a:moveTo>
                <a:lnTo>
                  <a:pt x="25727" y="21163"/>
                </a:lnTo>
                <a:cubicBezTo>
                  <a:pt x="25615" y="21247"/>
                  <a:pt x="25429" y="21245"/>
                  <a:pt x="25428" y="21405"/>
                </a:cubicBezTo>
                <a:lnTo>
                  <a:pt x="25428" y="21405"/>
                </a:lnTo>
                <a:cubicBezTo>
                  <a:pt x="25428" y="21241"/>
                  <a:pt x="25615" y="21233"/>
                  <a:pt x="25727" y="21163"/>
                </a:cubicBezTo>
                <a:close/>
                <a:moveTo>
                  <a:pt x="25428" y="21405"/>
                </a:moveTo>
                <a:lnTo>
                  <a:pt x="25428" y="21405"/>
                </a:lnTo>
                <a:cubicBezTo>
                  <a:pt x="25428" y="21428"/>
                  <a:pt x="25432" y="21453"/>
                  <a:pt x="25440" y="21482"/>
                </a:cubicBezTo>
                <a:cubicBezTo>
                  <a:pt x="25432" y="21453"/>
                  <a:pt x="25428" y="21427"/>
                  <a:pt x="25428" y="21405"/>
                </a:cubicBezTo>
                <a:close/>
                <a:moveTo>
                  <a:pt x="22564" y="21296"/>
                </a:moveTo>
                <a:cubicBezTo>
                  <a:pt x="22565" y="21299"/>
                  <a:pt x="22566" y="21303"/>
                  <a:pt x="22567" y="21306"/>
                </a:cubicBezTo>
                <a:cubicBezTo>
                  <a:pt x="22519" y="21370"/>
                  <a:pt x="22455" y="21466"/>
                  <a:pt x="22392" y="21545"/>
                </a:cubicBezTo>
                <a:lnTo>
                  <a:pt x="22392" y="21545"/>
                </a:lnTo>
                <a:cubicBezTo>
                  <a:pt x="22454" y="21468"/>
                  <a:pt x="22516" y="21375"/>
                  <a:pt x="22564" y="21296"/>
                </a:cubicBezTo>
                <a:close/>
                <a:moveTo>
                  <a:pt x="22695" y="21386"/>
                </a:moveTo>
                <a:lnTo>
                  <a:pt x="22695" y="21386"/>
                </a:lnTo>
                <a:cubicBezTo>
                  <a:pt x="22599" y="21450"/>
                  <a:pt x="22487" y="21498"/>
                  <a:pt x="22391" y="21546"/>
                </a:cubicBezTo>
                <a:cubicBezTo>
                  <a:pt x="22487" y="21498"/>
                  <a:pt x="22599" y="21434"/>
                  <a:pt x="22695" y="21386"/>
                </a:cubicBezTo>
                <a:close/>
                <a:moveTo>
                  <a:pt x="25791" y="21274"/>
                </a:moveTo>
                <a:lnTo>
                  <a:pt x="25791" y="21274"/>
                </a:lnTo>
                <a:cubicBezTo>
                  <a:pt x="25807" y="21354"/>
                  <a:pt x="25807" y="21434"/>
                  <a:pt x="25823" y="21514"/>
                </a:cubicBezTo>
                <a:cubicBezTo>
                  <a:pt x="25869" y="21437"/>
                  <a:pt x="25914" y="21375"/>
                  <a:pt x="25960" y="21300"/>
                </a:cubicBezTo>
                <a:lnTo>
                  <a:pt x="25960" y="21300"/>
                </a:lnTo>
                <a:cubicBezTo>
                  <a:pt x="25962" y="21302"/>
                  <a:pt x="25964" y="21304"/>
                  <a:pt x="25966" y="21306"/>
                </a:cubicBezTo>
                <a:cubicBezTo>
                  <a:pt x="25918" y="21370"/>
                  <a:pt x="25871" y="21450"/>
                  <a:pt x="25823" y="21530"/>
                </a:cubicBezTo>
                <a:cubicBezTo>
                  <a:pt x="25823" y="21546"/>
                  <a:pt x="25807" y="21562"/>
                  <a:pt x="25807" y="21562"/>
                </a:cubicBezTo>
                <a:cubicBezTo>
                  <a:pt x="25807" y="21546"/>
                  <a:pt x="25823" y="21530"/>
                  <a:pt x="25823" y="21514"/>
                </a:cubicBezTo>
                <a:lnTo>
                  <a:pt x="25823" y="21514"/>
                </a:lnTo>
                <a:cubicBezTo>
                  <a:pt x="25823" y="21514"/>
                  <a:pt x="25823" y="21514"/>
                  <a:pt x="25823" y="21514"/>
                </a:cubicBezTo>
                <a:cubicBezTo>
                  <a:pt x="25807" y="21450"/>
                  <a:pt x="25807" y="21370"/>
                  <a:pt x="25791" y="21274"/>
                </a:cubicBezTo>
                <a:close/>
                <a:moveTo>
                  <a:pt x="26509" y="21370"/>
                </a:moveTo>
                <a:lnTo>
                  <a:pt x="26509" y="21370"/>
                </a:lnTo>
                <a:cubicBezTo>
                  <a:pt x="26493" y="21418"/>
                  <a:pt x="26477" y="21466"/>
                  <a:pt x="26461" y="21514"/>
                </a:cubicBezTo>
                <a:cubicBezTo>
                  <a:pt x="26461" y="21530"/>
                  <a:pt x="26477" y="21546"/>
                  <a:pt x="26493" y="21546"/>
                </a:cubicBezTo>
                <a:cubicBezTo>
                  <a:pt x="26541" y="21498"/>
                  <a:pt x="26621" y="21450"/>
                  <a:pt x="26621" y="21402"/>
                </a:cubicBezTo>
                <a:cubicBezTo>
                  <a:pt x="26621" y="21399"/>
                  <a:pt x="26621" y="21396"/>
                  <a:pt x="26622" y="21394"/>
                </a:cubicBezTo>
                <a:lnTo>
                  <a:pt x="26622" y="21394"/>
                </a:lnTo>
                <a:cubicBezTo>
                  <a:pt x="26621" y="21401"/>
                  <a:pt x="26621" y="21409"/>
                  <a:pt x="26621" y="21418"/>
                </a:cubicBezTo>
                <a:cubicBezTo>
                  <a:pt x="26621" y="21466"/>
                  <a:pt x="26525" y="21514"/>
                  <a:pt x="26477" y="21562"/>
                </a:cubicBezTo>
                <a:cubicBezTo>
                  <a:pt x="26477" y="21546"/>
                  <a:pt x="26461" y="21530"/>
                  <a:pt x="26445" y="21530"/>
                </a:cubicBezTo>
                <a:cubicBezTo>
                  <a:pt x="26461" y="21482"/>
                  <a:pt x="26493" y="21418"/>
                  <a:pt x="26509" y="21370"/>
                </a:cubicBezTo>
                <a:close/>
                <a:moveTo>
                  <a:pt x="24737" y="21402"/>
                </a:moveTo>
                <a:cubicBezTo>
                  <a:pt x="24705" y="21450"/>
                  <a:pt x="24705" y="21530"/>
                  <a:pt x="24705" y="21593"/>
                </a:cubicBezTo>
                <a:cubicBezTo>
                  <a:pt x="24705" y="21514"/>
                  <a:pt x="24705" y="21450"/>
                  <a:pt x="24737" y="21402"/>
                </a:cubicBezTo>
                <a:close/>
                <a:moveTo>
                  <a:pt x="24339" y="21571"/>
                </a:moveTo>
                <a:cubicBezTo>
                  <a:pt x="24381" y="21610"/>
                  <a:pt x="24421" y="21622"/>
                  <a:pt x="24462" y="21622"/>
                </a:cubicBezTo>
                <a:cubicBezTo>
                  <a:pt x="24529" y="21622"/>
                  <a:pt x="24595" y="21589"/>
                  <a:pt x="24664" y="21589"/>
                </a:cubicBezTo>
                <a:cubicBezTo>
                  <a:pt x="24677" y="21589"/>
                  <a:pt x="24690" y="21590"/>
                  <a:pt x="24704" y="21593"/>
                </a:cubicBezTo>
                <a:lnTo>
                  <a:pt x="24704" y="21593"/>
                </a:lnTo>
                <a:cubicBezTo>
                  <a:pt x="24690" y="21590"/>
                  <a:pt x="24677" y="21589"/>
                  <a:pt x="24664" y="21589"/>
                </a:cubicBezTo>
                <a:cubicBezTo>
                  <a:pt x="24592" y="21589"/>
                  <a:pt x="24524" y="21626"/>
                  <a:pt x="24457" y="21626"/>
                </a:cubicBezTo>
                <a:cubicBezTo>
                  <a:pt x="24417" y="21626"/>
                  <a:pt x="24378" y="21613"/>
                  <a:pt x="24339" y="21571"/>
                </a:cubicBezTo>
                <a:close/>
                <a:moveTo>
                  <a:pt x="26285" y="21067"/>
                </a:moveTo>
                <a:lnTo>
                  <a:pt x="26285" y="21067"/>
                </a:lnTo>
                <a:cubicBezTo>
                  <a:pt x="26317" y="21147"/>
                  <a:pt x="26365" y="21195"/>
                  <a:pt x="26254" y="21274"/>
                </a:cubicBezTo>
                <a:cubicBezTo>
                  <a:pt x="26110" y="21354"/>
                  <a:pt x="26094" y="21482"/>
                  <a:pt x="26190" y="21673"/>
                </a:cubicBezTo>
                <a:cubicBezTo>
                  <a:pt x="26094" y="21482"/>
                  <a:pt x="26110" y="21354"/>
                  <a:pt x="26238" y="21274"/>
                </a:cubicBezTo>
                <a:cubicBezTo>
                  <a:pt x="26349" y="21210"/>
                  <a:pt x="26317" y="21147"/>
                  <a:pt x="26269" y="21083"/>
                </a:cubicBezTo>
                <a:lnTo>
                  <a:pt x="26269" y="21083"/>
                </a:lnTo>
                <a:cubicBezTo>
                  <a:pt x="26194" y="21113"/>
                  <a:pt x="26134" y="21143"/>
                  <a:pt x="26060" y="21173"/>
                </a:cubicBezTo>
                <a:lnTo>
                  <a:pt x="26060" y="21173"/>
                </a:lnTo>
                <a:cubicBezTo>
                  <a:pt x="26059" y="21170"/>
                  <a:pt x="26059" y="21167"/>
                  <a:pt x="26058" y="21165"/>
                </a:cubicBezTo>
                <a:lnTo>
                  <a:pt x="26058" y="21165"/>
                </a:lnTo>
                <a:cubicBezTo>
                  <a:pt x="26059" y="21164"/>
                  <a:pt x="26061" y="21163"/>
                  <a:pt x="26062" y="21163"/>
                </a:cubicBezTo>
                <a:cubicBezTo>
                  <a:pt x="26126" y="21131"/>
                  <a:pt x="26206" y="21099"/>
                  <a:pt x="26285" y="21067"/>
                </a:cubicBezTo>
                <a:close/>
                <a:moveTo>
                  <a:pt x="26477" y="21338"/>
                </a:moveTo>
                <a:lnTo>
                  <a:pt x="26509" y="21370"/>
                </a:lnTo>
                <a:lnTo>
                  <a:pt x="26463" y="21355"/>
                </a:lnTo>
                <a:lnTo>
                  <a:pt x="26463" y="21355"/>
                </a:lnTo>
                <a:cubicBezTo>
                  <a:pt x="26372" y="21461"/>
                  <a:pt x="26281" y="21567"/>
                  <a:pt x="26190" y="21673"/>
                </a:cubicBezTo>
                <a:cubicBezTo>
                  <a:pt x="26285" y="21562"/>
                  <a:pt x="26365" y="21466"/>
                  <a:pt x="26461" y="21354"/>
                </a:cubicBezTo>
                <a:lnTo>
                  <a:pt x="26463" y="21355"/>
                </a:lnTo>
                <a:cubicBezTo>
                  <a:pt x="26468" y="21349"/>
                  <a:pt x="26472" y="21344"/>
                  <a:pt x="26477" y="21338"/>
                </a:cubicBezTo>
                <a:close/>
                <a:moveTo>
                  <a:pt x="25599" y="21434"/>
                </a:moveTo>
                <a:cubicBezTo>
                  <a:pt x="25583" y="21562"/>
                  <a:pt x="25519" y="21609"/>
                  <a:pt x="25424" y="21673"/>
                </a:cubicBezTo>
                <a:cubicBezTo>
                  <a:pt x="25519" y="21609"/>
                  <a:pt x="25583" y="21546"/>
                  <a:pt x="25599" y="21434"/>
                </a:cubicBezTo>
                <a:close/>
                <a:moveTo>
                  <a:pt x="27433" y="21642"/>
                </a:moveTo>
                <a:cubicBezTo>
                  <a:pt x="27434" y="21647"/>
                  <a:pt x="27434" y="21652"/>
                  <a:pt x="27435" y="21657"/>
                </a:cubicBezTo>
                <a:cubicBezTo>
                  <a:pt x="27297" y="21682"/>
                  <a:pt x="27160" y="21707"/>
                  <a:pt x="27007" y="21740"/>
                </a:cubicBezTo>
                <a:lnTo>
                  <a:pt x="27007" y="21740"/>
                </a:lnTo>
                <a:cubicBezTo>
                  <a:pt x="27155" y="21702"/>
                  <a:pt x="27294" y="21667"/>
                  <a:pt x="27433" y="21642"/>
                </a:cubicBezTo>
                <a:close/>
                <a:moveTo>
                  <a:pt x="26860" y="21179"/>
                </a:moveTo>
                <a:lnTo>
                  <a:pt x="26860" y="21179"/>
                </a:lnTo>
                <a:cubicBezTo>
                  <a:pt x="26955" y="21369"/>
                  <a:pt x="27003" y="21528"/>
                  <a:pt x="26894" y="21765"/>
                </a:cubicBezTo>
                <a:lnTo>
                  <a:pt x="26894" y="21765"/>
                </a:lnTo>
                <a:cubicBezTo>
                  <a:pt x="26933" y="21756"/>
                  <a:pt x="26970" y="21748"/>
                  <a:pt x="27007" y="21740"/>
                </a:cubicBezTo>
                <a:lnTo>
                  <a:pt x="27007" y="21740"/>
                </a:lnTo>
                <a:cubicBezTo>
                  <a:pt x="26969" y="21749"/>
                  <a:pt x="26931" y="21759"/>
                  <a:pt x="26892" y="21769"/>
                </a:cubicBezTo>
                <a:cubicBezTo>
                  <a:pt x="26893" y="21768"/>
                  <a:pt x="26893" y="21766"/>
                  <a:pt x="26894" y="21765"/>
                </a:cubicBezTo>
                <a:lnTo>
                  <a:pt x="26894" y="21765"/>
                </a:lnTo>
                <a:cubicBezTo>
                  <a:pt x="26888" y="21766"/>
                  <a:pt x="26882" y="21768"/>
                  <a:pt x="26876" y="21769"/>
                </a:cubicBezTo>
                <a:cubicBezTo>
                  <a:pt x="27004" y="21546"/>
                  <a:pt x="26940" y="21370"/>
                  <a:pt x="26860" y="21179"/>
                </a:cubicBezTo>
                <a:close/>
                <a:moveTo>
                  <a:pt x="21163" y="21200"/>
                </a:moveTo>
                <a:cubicBezTo>
                  <a:pt x="21126" y="21200"/>
                  <a:pt x="21088" y="21208"/>
                  <a:pt x="21051" y="21226"/>
                </a:cubicBezTo>
                <a:cubicBezTo>
                  <a:pt x="21003" y="21306"/>
                  <a:pt x="20987" y="21434"/>
                  <a:pt x="21019" y="21562"/>
                </a:cubicBezTo>
                <a:cubicBezTo>
                  <a:pt x="21035" y="21609"/>
                  <a:pt x="21051" y="21673"/>
                  <a:pt x="21083" y="21721"/>
                </a:cubicBezTo>
                <a:cubicBezTo>
                  <a:pt x="21131" y="21785"/>
                  <a:pt x="21179" y="21817"/>
                  <a:pt x="21258" y="21817"/>
                </a:cubicBezTo>
                <a:cubicBezTo>
                  <a:pt x="21290" y="21769"/>
                  <a:pt x="21338" y="21721"/>
                  <a:pt x="21386" y="21657"/>
                </a:cubicBezTo>
                <a:cubicBezTo>
                  <a:pt x="21393" y="21664"/>
                  <a:pt x="21397" y="21671"/>
                  <a:pt x="21400" y="21677"/>
                </a:cubicBezTo>
                <a:lnTo>
                  <a:pt x="21400" y="21677"/>
                </a:lnTo>
                <a:cubicBezTo>
                  <a:pt x="21396" y="21675"/>
                  <a:pt x="21391" y="21673"/>
                  <a:pt x="21386" y="21673"/>
                </a:cubicBezTo>
                <a:cubicBezTo>
                  <a:pt x="21338" y="21721"/>
                  <a:pt x="21290" y="21769"/>
                  <a:pt x="21258" y="21817"/>
                </a:cubicBezTo>
                <a:cubicBezTo>
                  <a:pt x="21290" y="21817"/>
                  <a:pt x="21338" y="21817"/>
                  <a:pt x="21386" y="21785"/>
                </a:cubicBezTo>
                <a:cubicBezTo>
                  <a:pt x="21402" y="21753"/>
                  <a:pt x="21418" y="21721"/>
                  <a:pt x="21418" y="21689"/>
                </a:cubicBezTo>
                <a:cubicBezTo>
                  <a:pt x="21434" y="21657"/>
                  <a:pt x="21434" y="21609"/>
                  <a:pt x="21434" y="21562"/>
                </a:cubicBezTo>
                <a:cubicBezTo>
                  <a:pt x="21434" y="21514"/>
                  <a:pt x="21418" y="21466"/>
                  <a:pt x="21402" y="21418"/>
                </a:cubicBezTo>
                <a:cubicBezTo>
                  <a:pt x="21370" y="21322"/>
                  <a:pt x="21322" y="21242"/>
                  <a:pt x="21242" y="21210"/>
                </a:cubicBezTo>
                <a:cubicBezTo>
                  <a:pt x="21216" y="21204"/>
                  <a:pt x="21189" y="21200"/>
                  <a:pt x="21163" y="21200"/>
                </a:cubicBezTo>
                <a:close/>
                <a:moveTo>
                  <a:pt x="26812" y="21721"/>
                </a:moveTo>
                <a:lnTo>
                  <a:pt x="26812" y="21721"/>
                </a:lnTo>
                <a:cubicBezTo>
                  <a:pt x="26807" y="21728"/>
                  <a:pt x="26802" y="21734"/>
                  <a:pt x="26797" y="21740"/>
                </a:cubicBezTo>
                <a:lnTo>
                  <a:pt x="26797" y="21740"/>
                </a:lnTo>
                <a:cubicBezTo>
                  <a:pt x="26645" y="21772"/>
                  <a:pt x="26537" y="21817"/>
                  <a:pt x="26429" y="21817"/>
                </a:cubicBezTo>
                <a:cubicBezTo>
                  <a:pt x="26428" y="21817"/>
                  <a:pt x="26428" y="21817"/>
                  <a:pt x="26427" y="21817"/>
                </a:cubicBezTo>
                <a:lnTo>
                  <a:pt x="26427" y="21817"/>
                </a:lnTo>
                <a:cubicBezTo>
                  <a:pt x="26549" y="21813"/>
                  <a:pt x="26658" y="21767"/>
                  <a:pt x="26812" y="21721"/>
                </a:cubicBezTo>
                <a:close/>
                <a:moveTo>
                  <a:pt x="23844" y="21849"/>
                </a:moveTo>
                <a:lnTo>
                  <a:pt x="23892" y="21865"/>
                </a:lnTo>
                <a:cubicBezTo>
                  <a:pt x="23876" y="21865"/>
                  <a:pt x="23860" y="21865"/>
                  <a:pt x="23844" y="21849"/>
                </a:cubicBezTo>
                <a:close/>
                <a:moveTo>
                  <a:pt x="25405" y="21480"/>
                </a:moveTo>
                <a:cubicBezTo>
                  <a:pt x="25415" y="21480"/>
                  <a:pt x="25427" y="21481"/>
                  <a:pt x="25438" y="21482"/>
                </a:cubicBezTo>
                <a:lnTo>
                  <a:pt x="25438" y="21482"/>
                </a:lnTo>
                <a:cubicBezTo>
                  <a:pt x="25427" y="21481"/>
                  <a:pt x="25415" y="21480"/>
                  <a:pt x="25405" y="21480"/>
                </a:cubicBezTo>
                <a:cubicBezTo>
                  <a:pt x="25242" y="21480"/>
                  <a:pt x="25200" y="21588"/>
                  <a:pt x="25200" y="21737"/>
                </a:cubicBezTo>
                <a:cubicBezTo>
                  <a:pt x="25200" y="21785"/>
                  <a:pt x="25184" y="21833"/>
                  <a:pt x="25168" y="21865"/>
                </a:cubicBezTo>
                <a:cubicBezTo>
                  <a:pt x="25184" y="21817"/>
                  <a:pt x="25200" y="21769"/>
                  <a:pt x="25200" y="21721"/>
                </a:cubicBezTo>
                <a:cubicBezTo>
                  <a:pt x="25200" y="21587"/>
                  <a:pt x="25242" y="21480"/>
                  <a:pt x="25405" y="21480"/>
                </a:cubicBezTo>
                <a:close/>
                <a:moveTo>
                  <a:pt x="24705" y="21801"/>
                </a:moveTo>
                <a:cubicBezTo>
                  <a:pt x="24690" y="21833"/>
                  <a:pt x="24658" y="21865"/>
                  <a:pt x="24642" y="21897"/>
                </a:cubicBezTo>
                <a:cubicBezTo>
                  <a:pt x="24658" y="21865"/>
                  <a:pt x="24674" y="21833"/>
                  <a:pt x="24705" y="21801"/>
                </a:cubicBezTo>
                <a:close/>
                <a:moveTo>
                  <a:pt x="23784" y="21055"/>
                </a:moveTo>
                <a:cubicBezTo>
                  <a:pt x="23819" y="21252"/>
                  <a:pt x="23694" y="21387"/>
                  <a:pt x="23509" y="21418"/>
                </a:cubicBezTo>
                <a:cubicBezTo>
                  <a:pt x="23173" y="21466"/>
                  <a:pt x="22838" y="21546"/>
                  <a:pt x="22695" y="21913"/>
                </a:cubicBezTo>
                <a:cubicBezTo>
                  <a:pt x="22838" y="21530"/>
                  <a:pt x="23157" y="21450"/>
                  <a:pt x="23509" y="21402"/>
                </a:cubicBezTo>
                <a:cubicBezTo>
                  <a:pt x="23689" y="21372"/>
                  <a:pt x="23798" y="21243"/>
                  <a:pt x="23784" y="21055"/>
                </a:cubicBezTo>
                <a:close/>
                <a:moveTo>
                  <a:pt x="23891" y="21866"/>
                </a:moveTo>
                <a:cubicBezTo>
                  <a:pt x="23875" y="21897"/>
                  <a:pt x="23860" y="21929"/>
                  <a:pt x="23844" y="21975"/>
                </a:cubicBezTo>
                <a:lnTo>
                  <a:pt x="23844" y="21975"/>
                </a:lnTo>
                <a:cubicBezTo>
                  <a:pt x="23844" y="21975"/>
                  <a:pt x="23844" y="21975"/>
                  <a:pt x="23844" y="21975"/>
                </a:cubicBezTo>
                <a:lnTo>
                  <a:pt x="23844" y="21975"/>
                </a:lnTo>
                <a:cubicBezTo>
                  <a:pt x="23844" y="21970"/>
                  <a:pt x="23844" y="21965"/>
                  <a:pt x="23844" y="21961"/>
                </a:cubicBezTo>
                <a:cubicBezTo>
                  <a:pt x="23859" y="21929"/>
                  <a:pt x="23875" y="21898"/>
                  <a:pt x="23891" y="21866"/>
                </a:cubicBezTo>
                <a:close/>
                <a:moveTo>
                  <a:pt x="26924" y="21897"/>
                </a:moveTo>
                <a:cubicBezTo>
                  <a:pt x="26924" y="21901"/>
                  <a:pt x="26925" y="21907"/>
                  <a:pt x="26927" y="21913"/>
                </a:cubicBezTo>
                <a:lnTo>
                  <a:pt x="26927" y="21913"/>
                </a:lnTo>
                <a:cubicBezTo>
                  <a:pt x="26926" y="21913"/>
                  <a:pt x="26925" y="21913"/>
                  <a:pt x="26924" y="21913"/>
                </a:cubicBezTo>
                <a:cubicBezTo>
                  <a:pt x="26844" y="21929"/>
                  <a:pt x="26748" y="21945"/>
                  <a:pt x="26605" y="21977"/>
                </a:cubicBezTo>
                <a:cubicBezTo>
                  <a:pt x="26748" y="21945"/>
                  <a:pt x="26828" y="21929"/>
                  <a:pt x="26924" y="21897"/>
                </a:cubicBezTo>
                <a:close/>
                <a:moveTo>
                  <a:pt x="22695" y="21913"/>
                </a:moveTo>
                <a:lnTo>
                  <a:pt x="22695" y="21913"/>
                </a:lnTo>
                <a:cubicBezTo>
                  <a:pt x="22679" y="21945"/>
                  <a:pt x="22679" y="21977"/>
                  <a:pt x="22647" y="21992"/>
                </a:cubicBezTo>
                <a:cubicBezTo>
                  <a:pt x="22663" y="21977"/>
                  <a:pt x="22679" y="21945"/>
                  <a:pt x="22695" y="21913"/>
                </a:cubicBezTo>
                <a:close/>
                <a:moveTo>
                  <a:pt x="27238" y="21928"/>
                </a:moveTo>
                <a:lnTo>
                  <a:pt x="27238" y="21928"/>
                </a:lnTo>
                <a:cubicBezTo>
                  <a:pt x="27240" y="21928"/>
                  <a:pt x="27241" y="21928"/>
                  <a:pt x="27243" y="21929"/>
                </a:cubicBezTo>
                <a:cubicBezTo>
                  <a:pt x="27230" y="21968"/>
                  <a:pt x="27217" y="22005"/>
                  <a:pt x="27204" y="22042"/>
                </a:cubicBezTo>
                <a:lnTo>
                  <a:pt x="27204" y="22042"/>
                </a:lnTo>
                <a:cubicBezTo>
                  <a:pt x="27215" y="22004"/>
                  <a:pt x="27225" y="21967"/>
                  <a:pt x="27238" y="21928"/>
                </a:cubicBezTo>
                <a:close/>
                <a:moveTo>
                  <a:pt x="26367" y="21815"/>
                </a:moveTo>
                <a:cubicBezTo>
                  <a:pt x="26369" y="21815"/>
                  <a:pt x="26371" y="21815"/>
                  <a:pt x="26373" y="21815"/>
                </a:cubicBezTo>
                <a:lnTo>
                  <a:pt x="26373" y="21815"/>
                </a:lnTo>
                <a:cubicBezTo>
                  <a:pt x="26232" y="21816"/>
                  <a:pt x="26151" y="21881"/>
                  <a:pt x="26094" y="22008"/>
                </a:cubicBezTo>
                <a:cubicBezTo>
                  <a:pt x="26094" y="22024"/>
                  <a:pt x="26094" y="22056"/>
                  <a:pt x="26094" y="22072"/>
                </a:cubicBezTo>
                <a:cubicBezTo>
                  <a:pt x="26094" y="22040"/>
                  <a:pt x="26078" y="22024"/>
                  <a:pt x="26094" y="22008"/>
                </a:cubicBezTo>
                <a:cubicBezTo>
                  <a:pt x="26151" y="21879"/>
                  <a:pt x="26235" y="21815"/>
                  <a:pt x="26367" y="21815"/>
                </a:cubicBezTo>
                <a:close/>
                <a:moveTo>
                  <a:pt x="27202" y="21910"/>
                </a:moveTo>
                <a:cubicBezTo>
                  <a:pt x="27215" y="21910"/>
                  <a:pt x="27228" y="21911"/>
                  <a:pt x="27243" y="21913"/>
                </a:cubicBezTo>
                <a:cubicBezTo>
                  <a:pt x="27241" y="21918"/>
                  <a:pt x="27240" y="21923"/>
                  <a:pt x="27238" y="21928"/>
                </a:cubicBezTo>
                <a:lnTo>
                  <a:pt x="27238" y="21928"/>
                </a:lnTo>
                <a:cubicBezTo>
                  <a:pt x="27218" y="21923"/>
                  <a:pt x="27200" y="21922"/>
                  <a:pt x="27183" y="21922"/>
                </a:cubicBezTo>
                <a:cubicBezTo>
                  <a:pt x="27081" y="21922"/>
                  <a:pt x="27031" y="21993"/>
                  <a:pt x="27004" y="22088"/>
                </a:cubicBezTo>
                <a:cubicBezTo>
                  <a:pt x="26998" y="22102"/>
                  <a:pt x="26992" y="22116"/>
                  <a:pt x="26986" y="22130"/>
                </a:cubicBezTo>
                <a:lnTo>
                  <a:pt x="26986" y="22130"/>
                </a:lnTo>
                <a:cubicBezTo>
                  <a:pt x="26992" y="22111"/>
                  <a:pt x="26998" y="22091"/>
                  <a:pt x="27004" y="22072"/>
                </a:cubicBezTo>
                <a:cubicBezTo>
                  <a:pt x="27047" y="21972"/>
                  <a:pt x="27090" y="21910"/>
                  <a:pt x="27202" y="21910"/>
                </a:cubicBezTo>
                <a:close/>
                <a:moveTo>
                  <a:pt x="24859" y="22095"/>
                </a:moveTo>
                <a:cubicBezTo>
                  <a:pt x="24859" y="22108"/>
                  <a:pt x="24861" y="22121"/>
                  <a:pt x="24865" y="22136"/>
                </a:cubicBezTo>
                <a:cubicBezTo>
                  <a:pt x="24897" y="22136"/>
                  <a:pt x="24913" y="22136"/>
                  <a:pt x="24945" y="22152"/>
                </a:cubicBezTo>
                <a:cubicBezTo>
                  <a:pt x="24913" y="22152"/>
                  <a:pt x="24897" y="22136"/>
                  <a:pt x="24865" y="22136"/>
                </a:cubicBezTo>
                <a:cubicBezTo>
                  <a:pt x="24861" y="22121"/>
                  <a:pt x="24859" y="22107"/>
                  <a:pt x="24859" y="22095"/>
                </a:cubicBezTo>
                <a:close/>
                <a:moveTo>
                  <a:pt x="27204" y="22042"/>
                </a:moveTo>
                <a:lnTo>
                  <a:pt x="27204" y="22042"/>
                </a:lnTo>
                <a:cubicBezTo>
                  <a:pt x="27193" y="22078"/>
                  <a:pt x="27181" y="22114"/>
                  <a:pt x="27166" y="22155"/>
                </a:cubicBezTo>
                <a:lnTo>
                  <a:pt x="27166" y="22155"/>
                </a:lnTo>
                <a:cubicBezTo>
                  <a:pt x="27178" y="22114"/>
                  <a:pt x="27191" y="22078"/>
                  <a:pt x="27204" y="22042"/>
                </a:cubicBezTo>
                <a:close/>
                <a:moveTo>
                  <a:pt x="25775" y="21897"/>
                </a:moveTo>
                <a:cubicBezTo>
                  <a:pt x="25777" y="21901"/>
                  <a:pt x="25779" y="21905"/>
                  <a:pt x="25781" y="21909"/>
                </a:cubicBezTo>
                <a:lnTo>
                  <a:pt x="25781" y="21909"/>
                </a:lnTo>
                <a:cubicBezTo>
                  <a:pt x="25693" y="22027"/>
                  <a:pt x="25633" y="22103"/>
                  <a:pt x="25587" y="22178"/>
                </a:cubicBezTo>
                <a:lnTo>
                  <a:pt x="25587" y="22178"/>
                </a:lnTo>
                <a:cubicBezTo>
                  <a:pt x="25623" y="22168"/>
                  <a:pt x="25649" y="22168"/>
                  <a:pt x="25662" y="22168"/>
                </a:cubicBezTo>
                <a:lnTo>
                  <a:pt x="25662" y="22168"/>
                </a:lnTo>
                <a:cubicBezTo>
                  <a:pt x="25646" y="22168"/>
                  <a:pt x="25615" y="22168"/>
                  <a:pt x="25583" y="22184"/>
                </a:cubicBezTo>
                <a:cubicBezTo>
                  <a:pt x="25584" y="22182"/>
                  <a:pt x="25586" y="22180"/>
                  <a:pt x="25587" y="22178"/>
                </a:cubicBezTo>
                <a:lnTo>
                  <a:pt x="25587" y="22178"/>
                </a:lnTo>
                <a:cubicBezTo>
                  <a:pt x="25581" y="22180"/>
                  <a:pt x="25574" y="22182"/>
                  <a:pt x="25567" y="22184"/>
                </a:cubicBezTo>
                <a:cubicBezTo>
                  <a:pt x="25631" y="22104"/>
                  <a:pt x="25695" y="22008"/>
                  <a:pt x="25775" y="21897"/>
                </a:cubicBezTo>
                <a:close/>
                <a:moveTo>
                  <a:pt x="25697" y="22164"/>
                </a:moveTo>
                <a:cubicBezTo>
                  <a:pt x="25721" y="22164"/>
                  <a:pt x="25735" y="22173"/>
                  <a:pt x="25740" y="22190"/>
                </a:cubicBezTo>
                <a:lnTo>
                  <a:pt x="25740" y="22190"/>
                </a:lnTo>
                <a:cubicBezTo>
                  <a:pt x="25732" y="22174"/>
                  <a:pt x="25716" y="22165"/>
                  <a:pt x="25691" y="22165"/>
                </a:cubicBezTo>
                <a:cubicBezTo>
                  <a:pt x="25683" y="22165"/>
                  <a:pt x="25673" y="22166"/>
                  <a:pt x="25663" y="22168"/>
                </a:cubicBezTo>
                <a:cubicBezTo>
                  <a:pt x="25676" y="22165"/>
                  <a:pt x="25687" y="22164"/>
                  <a:pt x="25697" y="22164"/>
                </a:cubicBezTo>
                <a:close/>
                <a:moveTo>
                  <a:pt x="25567" y="22184"/>
                </a:moveTo>
                <a:cubicBezTo>
                  <a:pt x="25561" y="22190"/>
                  <a:pt x="25554" y="22194"/>
                  <a:pt x="25549" y="22198"/>
                </a:cubicBezTo>
                <a:lnTo>
                  <a:pt x="25549" y="22198"/>
                </a:lnTo>
                <a:cubicBezTo>
                  <a:pt x="25554" y="22190"/>
                  <a:pt x="25558" y="22184"/>
                  <a:pt x="25567" y="22184"/>
                </a:cubicBezTo>
                <a:close/>
                <a:moveTo>
                  <a:pt x="25415" y="22137"/>
                </a:moveTo>
                <a:cubicBezTo>
                  <a:pt x="25462" y="22137"/>
                  <a:pt x="25503" y="22161"/>
                  <a:pt x="25535" y="22216"/>
                </a:cubicBezTo>
                <a:cubicBezTo>
                  <a:pt x="25500" y="22169"/>
                  <a:pt x="25457" y="22140"/>
                  <a:pt x="25405" y="22140"/>
                </a:cubicBezTo>
                <a:cubicBezTo>
                  <a:pt x="25385" y="22140"/>
                  <a:pt x="25365" y="22144"/>
                  <a:pt x="25344" y="22152"/>
                </a:cubicBezTo>
                <a:cubicBezTo>
                  <a:pt x="25369" y="22142"/>
                  <a:pt x="25393" y="22137"/>
                  <a:pt x="25415" y="22137"/>
                </a:cubicBezTo>
                <a:close/>
                <a:moveTo>
                  <a:pt x="25549" y="22198"/>
                </a:moveTo>
                <a:cubicBezTo>
                  <a:pt x="25546" y="22203"/>
                  <a:pt x="25542" y="22209"/>
                  <a:pt x="25535" y="22216"/>
                </a:cubicBezTo>
                <a:cubicBezTo>
                  <a:pt x="25535" y="22206"/>
                  <a:pt x="25541" y="22203"/>
                  <a:pt x="25549" y="22198"/>
                </a:cubicBezTo>
                <a:close/>
                <a:moveTo>
                  <a:pt x="23960" y="22124"/>
                </a:moveTo>
                <a:cubicBezTo>
                  <a:pt x="23967" y="22162"/>
                  <a:pt x="23947" y="22201"/>
                  <a:pt x="23908" y="22280"/>
                </a:cubicBezTo>
                <a:cubicBezTo>
                  <a:pt x="23942" y="22204"/>
                  <a:pt x="23962" y="22160"/>
                  <a:pt x="23960" y="22124"/>
                </a:cubicBezTo>
                <a:close/>
                <a:moveTo>
                  <a:pt x="26269" y="22024"/>
                </a:moveTo>
                <a:cubicBezTo>
                  <a:pt x="26269" y="22264"/>
                  <a:pt x="26062" y="22232"/>
                  <a:pt x="25982" y="22296"/>
                </a:cubicBezTo>
                <a:cubicBezTo>
                  <a:pt x="25981" y="22293"/>
                  <a:pt x="25980" y="22291"/>
                  <a:pt x="25979" y="22288"/>
                </a:cubicBezTo>
                <a:lnTo>
                  <a:pt x="25979" y="22288"/>
                </a:lnTo>
                <a:cubicBezTo>
                  <a:pt x="26077" y="22234"/>
                  <a:pt x="26254" y="22254"/>
                  <a:pt x="26269" y="22024"/>
                </a:cubicBezTo>
                <a:close/>
                <a:moveTo>
                  <a:pt x="25136" y="22072"/>
                </a:moveTo>
                <a:cubicBezTo>
                  <a:pt x="25174" y="22134"/>
                  <a:pt x="25220" y="22158"/>
                  <a:pt x="25284" y="22158"/>
                </a:cubicBezTo>
                <a:cubicBezTo>
                  <a:pt x="25302" y="22158"/>
                  <a:pt x="25322" y="22156"/>
                  <a:pt x="25344" y="22152"/>
                </a:cubicBezTo>
                <a:lnTo>
                  <a:pt x="25344" y="22152"/>
                </a:lnTo>
                <a:cubicBezTo>
                  <a:pt x="25319" y="22162"/>
                  <a:pt x="25293" y="22167"/>
                  <a:pt x="25269" y="22167"/>
                </a:cubicBezTo>
                <a:cubicBezTo>
                  <a:pt x="25217" y="22167"/>
                  <a:pt x="25169" y="22143"/>
                  <a:pt x="25136" y="22088"/>
                </a:cubicBezTo>
                <a:cubicBezTo>
                  <a:pt x="25104" y="22104"/>
                  <a:pt x="25057" y="22136"/>
                  <a:pt x="25025" y="22168"/>
                </a:cubicBezTo>
                <a:cubicBezTo>
                  <a:pt x="25009" y="22200"/>
                  <a:pt x="24993" y="22232"/>
                  <a:pt x="24993" y="22248"/>
                </a:cubicBezTo>
                <a:cubicBezTo>
                  <a:pt x="24977" y="22280"/>
                  <a:pt x="24961" y="22312"/>
                  <a:pt x="24945" y="22328"/>
                </a:cubicBezTo>
                <a:cubicBezTo>
                  <a:pt x="24961" y="22312"/>
                  <a:pt x="24977" y="22280"/>
                  <a:pt x="24977" y="22248"/>
                </a:cubicBezTo>
                <a:cubicBezTo>
                  <a:pt x="24993" y="22216"/>
                  <a:pt x="25009" y="22200"/>
                  <a:pt x="25009" y="22168"/>
                </a:cubicBezTo>
                <a:cubicBezTo>
                  <a:pt x="25057" y="22136"/>
                  <a:pt x="25089" y="22104"/>
                  <a:pt x="25136" y="22072"/>
                </a:cubicBezTo>
                <a:close/>
                <a:moveTo>
                  <a:pt x="23301" y="22312"/>
                </a:moveTo>
                <a:cubicBezTo>
                  <a:pt x="23301" y="22323"/>
                  <a:pt x="23294" y="22341"/>
                  <a:pt x="23289" y="22357"/>
                </a:cubicBezTo>
                <a:lnTo>
                  <a:pt x="23289" y="22357"/>
                </a:lnTo>
                <a:cubicBezTo>
                  <a:pt x="23288" y="22357"/>
                  <a:pt x="23288" y="22357"/>
                  <a:pt x="23287" y="22357"/>
                </a:cubicBezTo>
                <a:lnTo>
                  <a:pt x="23287" y="22357"/>
                </a:lnTo>
                <a:cubicBezTo>
                  <a:pt x="23291" y="22337"/>
                  <a:pt x="23301" y="22324"/>
                  <a:pt x="23301" y="22312"/>
                </a:cubicBezTo>
                <a:close/>
                <a:moveTo>
                  <a:pt x="26668" y="22360"/>
                </a:moveTo>
                <a:lnTo>
                  <a:pt x="26668" y="22360"/>
                </a:lnTo>
                <a:cubicBezTo>
                  <a:pt x="26668" y="22360"/>
                  <a:pt x="26668" y="22360"/>
                  <a:pt x="26668" y="22360"/>
                </a:cubicBezTo>
                <a:cubicBezTo>
                  <a:pt x="26668" y="22360"/>
                  <a:pt x="26668" y="22360"/>
                  <a:pt x="26668" y="22360"/>
                </a:cubicBezTo>
                <a:close/>
                <a:moveTo>
                  <a:pt x="23269" y="22313"/>
                </a:moveTo>
                <a:cubicBezTo>
                  <a:pt x="23269" y="22325"/>
                  <a:pt x="23269" y="22338"/>
                  <a:pt x="23277" y="22358"/>
                </a:cubicBezTo>
                <a:lnTo>
                  <a:pt x="23277" y="22358"/>
                </a:lnTo>
                <a:cubicBezTo>
                  <a:pt x="23281" y="22358"/>
                  <a:pt x="23284" y="22357"/>
                  <a:pt x="23287" y="22357"/>
                </a:cubicBezTo>
                <a:lnTo>
                  <a:pt x="23287" y="22357"/>
                </a:lnTo>
                <a:cubicBezTo>
                  <a:pt x="23286" y="22363"/>
                  <a:pt x="23285" y="22369"/>
                  <a:pt x="23285" y="22375"/>
                </a:cubicBezTo>
                <a:cubicBezTo>
                  <a:pt x="23282" y="22369"/>
                  <a:pt x="23279" y="22364"/>
                  <a:pt x="23277" y="22358"/>
                </a:cubicBezTo>
                <a:lnTo>
                  <a:pt x="23277" y="22358"/>
                </a:lnTo>
                <a:cubicBezTo>
                  <a:pt x="23277" y="22358"/>
                  <a:pt x="23276" y="22359"/>
                  <a:pt x="23275" y="22359"/>
                </a:cubicBezTo>
                <a:lnTo>
                  <a:pt x="23275" y="22359"/>
                </a:lnTo>
                <a:cubicBezTo>
                  <a:pt x="23269" y="22343"/>
                  <a:pt x="23269" y="22324"/>
                  <a:pt x="23269" y="22313"/>
                </a:cubicBezTo>
                <a:close/>
                <a:moveTo>
                  <a:pt x="26986" y="22130"/>
                </a:moveTo>
                <a:cubicBezTo>
                  <a:pt x="26960" y="22208"/>
                  <a:pt x="26927" y="22288"/>
                  <a:pt x="26885" y="22382"/>
                </a:cubicBezTo>
                <a:lnTo>
                  <a:pt x="26885" y="22382"/>
                </a:lnTo>
                <a:cubicBezTo>
                  <a:pt x="26919" y="22289"/>
                  <a:pt x="26952" y="22208"/>
                  <a:pt x="26986" y="22130"/>
                </a:cubicBezTo>
                <a:close/>
                <a:moveTo>
                  <a:pt x="25615" y="22328"/>
                </a:moveTo>
                <a:cubicBezTo>
                  <a:pt x="25619" y="22335"/>
                  <a:pt x="25623" y="22343"/>
                  <a:pt x="25627" y="22351"/>
                </a:cubicBezTo>
                <a:lnTo>
                  <a:pt x="25627" y="22351"/>
                </a:lnTo>
                <a:cubicBezTo>
                  <a:pt x="25623" y="22348"/>
                  <a:pt x="25619" y="22346"/>
                  <a:pt x="25615" y="22344"/>
                </a:cubicBezTo>
                <a:cubicBezTo>
                  <a:pt x="25583" y="22359"/>
                  <a:pt x="25536" y="22375"/>
                  <a:pt x="25489" y="22391"/>
                </a:cubicBezTo>
                <a:lnTo>
                  <a:pt x="25489" y="22391"/>
                </a:lnTo>
                <a:cubicBezTo>
                  <a:pt x="25536" y="22375"/>
                  <a:pt x="25583" y="22359"/>
                  <a:pt x="25615" y="22328"/>
                </a:cubicBezTo>
                <a:close/>
                <a:moveTo>
                  <a:pt x="25627" y="22351"/>
                </a:moveTo>
                <a:cubicBezTo>
                  <a:pt x="25645" y="22363"/>
                  <a:pt x="25657" y="22381"/>
                  <a:pt x="25667" y="22400"/>
                </a:cubicBezTo>
                <a:lnTo>
                  <a:pt x="25667" y="22400"/>
                </a:lnTo>
                <a:cubicBezTo>
                  <a:pt x="25650" y="22388"/>
                  <a:pt x="25638" y="22370"/>
                  <a:pt x="25627" y="22351"/>
                </a:cubicBezTo>
                <a:close/>
                <a:moveTo>
                  <a:pt x="25740" y="22190"/>
                </a:moveTo>
                <a:lnTo>
                  <a:pt x="25740" y="22190"/>
                </a:lnTo>
                <a:cubicBezTo>
                  <a:pt x="25751" y="22211"/>
                  <a:pt x="25750" y="22241"/>
                  <a:pt x="25743" y="22280"/>
                </a:cubicBezTo>
                <a:cubicBezTo>
                  <a:pt x="25727" y="22328"/>
                  <a:pt x="25695" y="22375"/>
                  <a:pt x="25679" y="22407"/>
                </a:cubicBezTo>
                <a:cubicBezTo>
                  <a:pt x="25677" y="22409"/>
                  <a:pt x="25675" y="22411"/>
                  <a:pt x="25673" y="22412"/>
                </a:cubicBezTo>
                <a:lnTo>
                  <a:pt x="25673" y="22412"/>
                </a:lnTo>
                <a:cubicBezTo>
                  <a:pt x="25671" y="22408"/>
                  <a:pt x="25669" y="22404"/>
                  <a:pt x="25667" y="22400"/>
                </a:cubicBezTo>
                <a:lnTo>
                  <a:pt x="25667" y="22400"/>
                </a:lnTo>
                <a:cubicBezTo>
                  <a:pt x="25671" y="22403"/>
                  <a:pt x="25675" y="22405"/>
                  <a:pt x="25679" y="22407"/>
                </a:cubicBezTo>
                <a:cubicBezTo>
                  <a:pt x="25695" y="22375"/>
                  <a:pt x="25727" y="22328"/>
                  <a:pt x="25727" y="22280"/>
                </a:cubicBezTo>
                <a:cubicBezTo>
                  <a:pt x="25741" y="22239"/>
                  <a:pt x="25745" y="22209"/>
                  <a:pt x="25740" y="22190"/>
                </a:cubicBezTo>
                <a:close/>
                <a:moveTo>
                  <a:pt x="24450" y="22432"/>
                </a:moveTo>
                <a:cubicBezTo>
                  <a:pt x="24482" y="22432"/>
                  <a:pt x="24514" y="22439"/>
                  <a:pt x="24546" y="22439"/>
                </a:cubicBezTo>
                <a:lnTo>
                  <a:pt x="24402" y="22439"/>
                </a:lnTo>
                <a:cubicBezTo>
                  <a:pt x="24418" y="22434"/>
                  <a:pt x="24434" y="22432"/>
                  <a:pt x="24450" y="22432"/>
                </a:cubicBezTo>
                <a:close/>
                <a:moveTo>
                  <a:pt x="24705" y="22328"/>
                </a:moveTo>
                <a:cubicBezTo>
                  <a:pt x="24658" y="22360"/>
                  <a:pt x="24594" y="22407"/>
                  <a:pt x="24546" y="22439"/>
                </a:cubicBezTo>
                <a:cubicBezTo>
                  <a:pt x="24594" y="22407"/>
                  <a:pt x="24642" y="22360"/>
                  <a:pt x="24705" y="22328"/>
                </a:cubicBezTo>
                <a:close/>
                <a:moveTo>
                  <a:pt x="24705" y="22328"/>
                </a:moveTo>
                <a:cubicBezTo>
                  <a:pt x="24737" y="22375"/>
                  <a:pt x="24769" y="22407"/>
                  <a:pt x="24785" y="22455"/>
                </a:cubicBezTo>
                <a:cubicBezTo>
                  <a:pt x="24753" y="22407"/>
                  <a:pt x="24721" y="22360"/>
                  <a:pt x="24705" y="22328"/>
                </a:cubicBezTo>
                <a:close/>
                <a:moveTo>
                  <a:pt x="25487" y="22391"/>
                </a:moveTo>
                <a:lnTo>
                  <a:pt x="25487" y="22391"/>
                </a:lnTo>
                <a:cubicBezTo>
                  <a:pt x="25456" y="22407"/>
                  <a:pt x="25408" y="22439"/>
                  <a:pt x="25344" y="22455"/>
                </a:cubicBezTo>
                <a:cubicBezTo>
                  <a:pt x="25392" y="22439"/>
                  <a:pt x="25440" y="22407"/>
                  <a:pt x="25487" y="22391"/>
                </a:cubicBezTo>
                <a:close/>
                <a:moveTo>
                  <a:pt x="26668" y="22360"/>
                </a:moveTo>
                <a:cubicBezTo>
                  <a:pt x="26700" y="22412"/>
                  <a:pt x="26724" y="22471"/>
                  <a:pt x="26751" y="22527"/>
                </a:cubicBezTo>
                <a:lnTo>
                  <a:pt x="26751" y="22527"/>
                </a:lnTo>
                <a:cubicBezTo>
                  <a:pt x="26719" y="22468"/>
                  <a:pt x="26690" y="22414"/>
                  <a:pt x="26668" y="22360"/>
                </a:cubicBezTo>
                <a:close/>
                <a:moveTo>
                  <a:pt x="22646" y="21993"/>
                </a:moveTo>
                <a:cubicBezTo>
                  <a:pt x="22445" y="22154"/>
                  <a:pt x="22516" y="22327"/>
                  <a:pt x="22581" y="22531"/>
                </a:cubicBezTo>
                <a:lnTo>
                  <a:pt x="22581" y="22531"/>
                </a:lnTo>
                <a:cubicBezTo>
                  <a:pt x="22507" y="22324"/>
                  <a:pt x="22440" y="22158"/>
                  <a:pt x="22646" y="21993"/>
                </a:cubicBezTo>
                <a:close/>
                <a:moveTo>
                  <a:pt x="24275" y="22344"/>
                </a:moveTo>
                <a:lnTo>
                  <a:pt x="24275" y="22344"/>
                </a:lnTo>
                <a:cubicBezTo>
                  <a:pt x="24259" y="22392"/>
                  <a:pt x="24259" y="22439"/>
                  <a:pt x="24227" y="22535"/>
                </a:cubicBezTo>
                <a:cubicBezTo>
                  <a:pt x="24243" y="22439"/>
                  <a:pt x="24259" y="22392"/>
                  <a:pt x="24275" y="22344"/>
                </a:cubicBezTo>
                <a:close/>
                <a:moveTo>
                  <a:pt x="24945" y="22328"/>
                </a:moveTo>
                <a:cubicBezTo>
                  <a:pt x="24897" y="22407"/>
                  <a:pt x="24865" y="22471"/>
                  <a:pt x="24929" y="22551"/>
                </a:cubicBezTo>
                <a:cubicBezTo>
                  <a:pt x="24931" y="22551"/>
                  <a:pt x="24932" y="22551"/>
                  <a:pt x="24934" y="22552"/>
                </a:cubicBezTo>
                <a:lnTo>
                  <a:pt x="24934" y="22552"/>
                </a:lnTo>
                <a:cubicBezTo>
                  <a:pt x="25038" y="22544"/>
                  <a:pt x="25061" y="22391"/>
                  <a:pt x="25176" y="22391"/>
                </a:cubicBezTo>
                <a:cubicBezTo>
                  <a:pt x="25197" y="22391"/>
                  <a:pt x="25221" y="22396"/>
                  <a:pt x="25248" y="22407"/>
                </a:cubicBezTo>
                <a:cubicBezTo>
                  <a:pt x="25246" y="22409"/>
                  <a:pt x="25244" y="22411"/>
                  <a:pt x="25241" y="22413"/>
                </a:cubicBezTo>
                <a:lnTo>
                  <a:pt x="25241" y="22413"/>
                </a:lnTo>
                <a:cubicBezTo>
                  <a:pt x="25219" y="22404"/>
                  <a:pt x="25199" y="22401"/>
                  <a:pt x="25181" y="22401"/>
                </a:cubicBezTo>
                <a:cubicBezTo>
                  <a:pt x="25069" y="22401"/>
                  <a:pt x="25038" y="22552"/>
                  <a:pt x="24941" y="22552"/>
                </a:cubicBezTo>
                <a:cubicBezTo>
                  <a:pt x="24939" y="22552"/>
                  <a:pt x="24936" y="22552"/>
                  <a:pt x="24934" y="22552"/>
                </a:cubicBezTo>
                <a:lnTo>
                  <a:pt x="24934" y="22552"/>
                </a:lnTo>
                <a:cubicBezTo>
                  <a:pt x="24932" y="22552"/>
                  <a:pt x="24929" y="22552"/>
                  <a:pt x="24926" y="22552"/>
                </a:cubicBezTo>
                <a:cubicBezTo>
                  <a:pt x="24922" y="22552"/>
                  <a:pt x="24918" y="22552"/>
                  <a:pt x="24913" y="22551"/>
                </a:cubicBezTo>
                <a:cubicBezTo>
                  <a:pt x="24849" y="22471"/>
                  <a:pt x="24881" y="22407"/>
                  <a:pt x="24945" y="22328"/>
                </a:cubicBezTo>
                <a:close/>
                <a:moveTo>
                  <a:pt x="25902" y="22408"/>
                </a:moveTo>
                <a:lnTo>
                  <a:pt x="25902" y="22408"/>
                </a:lnTo>
                <a:cubicBezTo>
                  <a:pt x="25887" y="22455"/>
                  <a:pt x="25902" y="22535"/>
                  <a:pt x="25871" y="22567"/>
                </a:cubicBezTo>
                <a:cubicBezTo>
                  <a:pt x="25902" y="22519"/>
                  <a:pt x="25887" y="22455"/>
                  <a:pt x="25902" y="22408"/>
                </a:cubicBezTo>
                <a:close/>
                <a:moveTo>
                  <a:pt x="26751" y="22527"/>
                </a:moveTo>
                <a:lnTo>
                  <a:pt x="26751" y="22527"/>
                </a:lnTo>
                <a:cubicBezTo>
                  <a:pt x="26766" y="22555"/>
                  <a:pt x="26781" y="22584"/>
                  <a:pt x="26796" y="22615"/>
                </a:cubicBezTo>
                <a:cubicBezTo>
                  <a:pt x="26780" y="22587"/>
                  <a:pt x="26765" y="22558"/>
                  <a:pt x="26751" y="22527"/>
                </a:cubicBezTo>
                <a:close/>
                <a:moveTo>
                  <a:pt x="26525" y="22423"/>
                </a:moveTo>
                <a:cubicBezTo>
                  <a:pt x="26525" y="22487"/>
                  <a:pt x="26525" y="22567"/>
                  <a:pt x="26541" y="22631"/>
                </a:cubicBezTo>
                <a:cubicBezTo>
                  <a:pt x="26535" y="22628"/>
                  <a:pt x="26530" y="22625"/>
                  <a:pt x="26525" y="22622"/>
                </a:cubicBezTo>
                <a:lnTo>
                  <a:pt x="26525" y="22622"/>
                </a:lnTo>
                <a:cubicBezTo>
                  <a:pt x="26525" y="22625"/>
                  <a:pt x="26525" y="22628"/>
                  <a:pt x="26525" y="22631"/>
                </a:cubicBezTo>
                <a:cubicBezTo>
                  <a:pt x="26414" y="22568"/>
                  <a:pt x="26444" y="22505"/>
                  <a:pt x="26460" y="22441"/>
                </a:cubicBezTo>
                <a:lnTo>
                  <a:pt x="26460" y="22441"/>
                </a:lnTo>
                <a:cubicBezTo>
                  <a:pt x="26445" y="22502"/>
                  <a:pt x="26417" y="22562"/>
                  <a:pt x="26525" y="22622"/>
                </a:cubicBezTo>
                <a:lnTo>
                  <a:pt x="26525" y="22622"/>
                </a:lnTo>
                <a:cubicBezTo>
                  <a:pt x="26525" y="22562"/>
                  <a:pt x="26524" y="22500"/>
                  <a:pt x="26509" y="22425"/>
                </a:cubicBezTo>
                <a:lnTo>
                  <a:pt x="26509" y="22425"/>
                </a:lnTo>
                <a:cubicBezTo>
                  <a:pt x="26508" y="22425"/>
                  <a:pt x="26508" y="22425"/>
                  <a:pt x="26507" y="22425"/>
                </a:cubicBezTo>
                <a:lnTo>
                  <a:pt x="26507" y="22425"/>
                </a:lnTo>
                <a:cubicBezTo>
                  <a:pt x="26492" y="22439"/>
                  <a:pt x="26476" y="22439"/>
                  <a:pt x="26461" y="22439"/>
                </a:cubicBezTo>
                <a:cubicBezTo>
                  <a:pt x="26474" y="22439"/>
                  <a:pt x="26486" y="22429"/>
                  <a:pt x="26507" y="22425"/>
                </a:cubicBezTo>
                <a:lnTo>
                  <a:pt x="26507" y="22425"/>
                </a:lnTo>
                <a:cubicBezTo>
                  <a:pt x="26508" y="22425"/>
                  <a:pt x="26508" y="22424"/>
                  <a:pt x="26509" y="22423"/>
                </a:cubicBezTo>
                <a:cubicBezTo>
                  <a:pt x="26509" y="22424"/>
                  <a:pt x="26509" y="22424"/>
                  <a:pt x="26509" y="22425"/>
                </a:cubicBezTo>
                <a:lnTo>
                  <a:pt x="26509" y="22425"/>
                </a:lnTo>
                <a:cubicBezTo>
                  <a:pt x="26514" y="22424"/>
                  <a:pt x="26519" y="22423"/>
                  <a:pt x="26525" y="22423"/>
                </a:cubicBezTo>
                <a:close/>
                <a:moveTo>
                  <a:pt x="24785" y="22455"/>
                </a:moveTo>
                <a:cubicBezTo>
                  <a:pt x="24833" y="22519"/>
                  <a:pt x="24865" y="22599"/>
                  <a:pt x="24897" y="22679"/>
                </a:cubicBezTo>
                <a:cubicBezTo>
                  <a:pt x="24865" y="22599"/>
                  <a:pt x="24833" y="22535"/>
                  <a:pt x="24785" y="22455"/>
                </a:cubicBezTo>
                <a:close/>
                <a:moveTo>
                  <a:pt x="25241" y="22413"/>
                </a:moveTo>
                <a:cubicBezTo>
                  <a:pt x="25249" y="22416"/>
                  <a:pt x="25256" y="22419"/>
                  <a:pt x="25264" y="22423"/>
                </a:cubicBezTo>
                <a:cubicBezTo>
                  <a:pt x="25136" y="22503"/>
                  <a:pt x="25041" y="22583"/>
                  <a:pt x="24897" y="22679"/>
                </a:cubicBezTo>
                <a:cubicBezTo>
                  <a:pt x="25022" y="22585"/>
                  <a:pt x="25132" y="22506"/>
                  <a:pt x="25241" y="22413"/>
                </a:cubicBezTo>
                <a:close/>
                <a:moveTo>
                  <a:pt x="24562" y="22631"/>
                </a:moveTo>
                <a:cubicBezTo>
                  <a:pt x="24562" y="22663"/>
                  <a:pt x="24514" y="22695"/>
                  <a:pt x="24466" y="22711"/>
                </a:cubicBezTo>
                <a:cubicBezTo>
                  <a:pt x="24514" y="22695"/>
                  <a:pt x="24546" y="22663"/>
                  <a:pt x="24562" y="22631"/>
                </a:cubicBezTo>
                <a:close/>
                <a:moveTo>
                  <a:pt x="11395" y="22695"/>
                </a:moveTo>
                <a:cubicBezTo>
                  <a:pt x="11380" y="22711"/>
                  <a:pt x="11380" y="22727"/>
                  <a:pt x="11364" y="22727"/>
                </a:cubicBezTo>
                <a:cubicBezTo>
                  <a:pt x="11364" y="22727"/>
                  <a:pt x="11380" y="22711"/>
                  <a:pt x="11395" y="22695"/>
                </a:cubicBezTo>
                <a:close/>
                <a:moveTo>
                  <a:pt x="23205" y="22695"/>
                </a:moveTo>
                <a:cubicBezTo>
                  <a:pt x="23224" y="22713"/>
                  <a:pt x="23240" y="22724"/>
                  <a:pt x="23255" y="22731"/>
                </a:cubicBezTo>
                <a:lnTo>
                  <a:pt x="23255" y="22731"/>
                </a:lnTo>
                <a:cubicBezTo>
                  <a:pt x="23239" y="22727"/>
                  <a:pt x="23222" y="22716"/>
                  <a:pt x="23205" y="22695"/>
                </a:cubicBezTo>
                <a:close/>
                <a:moveTo>
                  <a:pt x="23828" y="22328"/>
                </a:moveTo>
                <a:cubicBezTo>
                  <a:pt x="23860" y="22391"/>
                  <a:pt x="23908" y="22455"/>
                  <a:pt x="23971" y="22535"/>
                </a:cubicBezTo>
                <a:cubicBezTo>
                  <a:pt x="23892" y="22583"/>
                  <a:pt x="23828" y="22615"/>
                  <a:pt x="23748" y="22647"/>
                </a:cubicBezTo>
                <a:cubicBezTo>
                  <a:pt x="23812" y="22615"/>
                  <a:pt x="23876" y="22583"/>
                  <a:pt x="23955" y="22535"/>
                </a:cubicBezTo>
                <a:cubicBezTo>
                  <a:pt x="23894" y="22458"/>
                  <a:pt x="23862" y="22396"/>
                  <a:pt x="23817" y="22335"/>
                </a:cubicBezTo>
                <a:lnTo>
                  <a:pt x="23817" y="22335"/>
                </a:lnTo>
                <a:cubicBezTo>
                  <a:pt x="23725" y="22394"/>
                  <a:pt x="23634" y="22425"/>
                  <a:pt x="23572" y="22471"/>
                </a:cubicBezTo>
                <a:cubicBezTo>
                  <a:pt x="23493" y="22535"/>
                  <a:pt x="23445" y="22631"/>
                  <a:pt x="23381" y="22695"/>
                </a:cubicBezTo>
                <a:cubicBezTo>
                  <a:pt x="23352" y="22714"/>
                  <a:pt x="23324" y="22738"/>
                  <a:pt x="23289" y="22738"/>
                </a:cubicBezTo>
                <a:cubicBezTo>
                  <a:pt x="23278" y="22738"/>
                  <a:pt x="23267" y="22736"/>
                  <a:pt x="23255" y="22731"/>
                </a:cubicBezTo>
                <a:lnTo>
                  <a:pt x="23255" y="22731"/>
                </a:lnTo>
                <a:cubicBezTo>
                  <a:pt x="23261" y="22733"/>
                  <a:pt x="23266" y="22733"/>
                  <a:pt x="23272" y="22733"/>
                </a:cubicBezTo>
                <a:cubicBezTo>
                  <a:pt x="23310" y="22733"/>
                  <a:pt x="23344" y="22699"/>
                  <a:pt x="23365" y="22679"/>
                </a:cubicBezTo>
                <a:cubicBezTo>
                  <a:pt x="23445" y="22631"/>
                  <a:pt x="23493" y="22535"/>
                  <a:pt x="23556" y="22471"/>
                </a:cubicBezTo>
                <a:cubicBezTo>
                  <a:pt x="23636" y="22423"/>
                  <a:pt x="23732" y="22375"/>
                  <a:pt x="23812" y="22328"/>
                </a:cubicBezTo>
                <a:cubicBezTo>
                  <a:pt x="23814" y="22330"/>
                  <a:pt x="23815" y="22332"/>
                  <a:pt x="23817" y="22335"/>
                </a:cubicBezTo>
                <a:lnTo>
                  <a:pt x="23817" y="22335"/>
                </a:lnTo>
                <a:cubicBezTo>
                  <a:pt x="23821" y="22332"/>
                  <a:pt x="23824" y="22330"/>
                  <a:pt x="23828" y="22328"/>
                </a:cubicBezTo>
                <a:close/>
                <a:moveTo>
                  <a:pt x="11364" y="22727"/>
                </a:moveTo>
                <a:cubicBezTo>
                  <a:pt x="11364" y="22743"/>
                  <a:pt x="11364" y="22759"/>
                  <a:pt x="11348" y="22774"/>
                </a:cubicBezTo>
                <a:cubicBezTo>
                  <a:pt x="11348" y="22759"/>
                  <a:pt x="11364" y="22743"/>
                  <a:pt x="11364" y="22727"/>
                </a:cubicBezTo>
                <a:close/>
                <a:moveTo>
                  <a:pt x="22375" y="22790"/>
                </a:moveTo>
                <a:lnTo>
                  <a:pt x="22391" y="22806"/>
                </a:lnTo>
                <a:lnTo>
                  <a:pt x="22359" y="22806"/>
                </a:lnTo>
                <a:lnTo>
                  <a:pt x="22375" y="22790"/>
                </a:lnTo>
                <a:close/>
                <a:moveTo>
                  <a:pt x="26885" y="22382"/>
                </a:moveTo>
                <a:cubicBezTo>
                  <a:pt x="26877" y="22405"/>
                  <a:pt x="26868" y="22430"/>
                  <a:pt x="26860" y="22455"/>
                </a:cubicBezTo>
                <a:cubicBezTo>
                  <a:pt x="26860" y="22461"/>
                  <a:pt x="26860" y="22467"/>
                  <a:pt x="26860" y="22471"/>
                </a:cubicBezTo>
                <a:cubicBezTo>
                  <a:pt x="26918" y="22604"/>
                  <a:pt x="26942" y="22667"/>
                  <a:pt x="26915" y="22703"/>
                </a:cubicBezTo>
                <a:lnTo>
                  <a:pt x="26915" y="22703"/>
                </a:lnTo>
                <a:cubicBezTo>
                  <a:pt x="26901" y="22749"/>
                  <a:pt x="26834" y="22757"/>
                  <a:pt x="26684" y="22774"/>
                </a:cubicBezTo>
                <a:cubicBezTo>
                  <a:pt x="26631" y="22785"/>
                  <a:pt x="26564" y="22824"/>
                  <a:pt x="26507" y="22867"/>
                </a:cubicBezTo>
                <a:lnTo>
                  <a:pt x="26507" y="22867"/>
                </a:lnTo>
                <a:cubicBezTo>
                  <a:pt x="26564" y="22814"/>
                  <a:pt x="26632" y="22770"/>
                  <a:pt x="26700" y="22759"/>
                </a:cubicBezTo>
                <a:cubicBezTo>
                  <a:pt x="26823" y="22743"/>
                  <a:pt x="26891" y="22735"/>
                  <a:pt x="26915" y="22703"/>
                </a:cubicBezTo>
                <a:lnTo>
                  <a:pt x="26915" y="22703"/>
                </a:lnTo>
                <a:cubicBezTo>
                  <a:pt x="26927" y="22665"/>
                  <a:pt x="26903" y="22602"/>
                  <a:pt x="26860" y="22487"/>
                </a:cubicBezTo>
                <a:cubicBezTo>
                  <a:pt x="26847" y="22474"/>
                  <a:pt x="26845" y="22451"/>
                  <a:pt x="26853" y="22451"/>
                </a:cubicBezTo>
                <a:lnTo>
                  <a:pt x="26853" y="22451"/>
                </a:lnTo>
                <a:cubicBezTo>
                  <a:pt x="26854" y="22451"/>
                  <a:pt x="26857" y="22452"/>
                  <a:pt x="26860" y="22455"/>
                </a:cubicBezTo>
                <a:cubicBezTo>
                  <a:pt x="26860" y="22449"/>
                  <a:pt x="26860" y="22443"/>
                  <a:pt x="26860" y="22439"/>
                </a:cubicBezTo>
                <a:cubicBezTo>
                  <a:pt x="26869" y="22420"/>
                  <a:pt x="26877" y="22400"/>
                  <a:pt x="26885" y="22382"/>
                </a:cubicBezTo>
                <a:close/>
                <a:moveTo>
                  <a:pt x="11348" y="22775"/>
                </a:moveTo>
                <a:cubicBezTo>
                  <a:pt x="11348" y="22807"/>
                  <a:pt x="11364" y="22839"/>
                  <a:pt x="11380" y="22886"/>
                </a:cubicBezTo>
                <a:cubicBezTo>
                  <a:pt x="11364" y="22855"/>
                  <a:pt x="11348" y="22807"/>
                  <a:pt x="11348" y="22775"/>
                </a:cubicBezTo>
                <a:close/>
                <a:moveTo>
                  <a:pt x="25673" y="22412"/>
                </a:moveTo>
                <a:cubicBezTo>
                  <a:pt x="25675" y="22416"/>
                  <a:pt x="25677" y="22420"/>
                  <a:pt x="25679" y="22423"/>
                </a:cubicBezTo>
                <a:cubicBezTo>
                  <a:pt x="25551" y="22519"/>
                  <a:pt x="25424" y="22631"/>
                  <a:pt x="25296" y="22759"/>
                </a:cubicBezTo>
                <a:cubicBezTo>
                  <a:pt x="25376" y="22822"/>
                  <a:pt x="25424" y="22854"/>
                  <a:pt x="25472" y="22886"/>
                </a:cubicBezTo>
                <a:cubicBezTo>
                  <a:pt x="25424" y="22854"/>
                  <a:pt x="25376" y="22822"/>
                  <a:pt x="25280" y="22759"/>
                </a:cubicBezTo>
                <a:cubicBezTo>
                  <a:pt x="25422" y="22633"/>
                  <a:pt x="25548" y="22522"/>
                  <a:pt x="25673" y="22412"/>
                </a:cubicBezTo>
                <a:close/>
                <a:moveTo>
                  <a:pt x="24881" y="22886"/>
                </a:moveTo>
                <a:cubicBezTo>
                  <a:pt x="24945" y="22902"/>
                  <a:pt x="25057" y="22870"/>
                  <a:pt x="25073" y="22982"/>
                </a:cubicBezTo>
                <a:cubicBezTo>
                  <a:pt x="25057" y="22870"/>
                  <a:pt x="24945" y="22902"/>
                  <a:pt x="24865" y="22886"/>
                </a:cubicBezTo>
                <a:close/>
                <a:moveTo>
                  <a:pt x="24131" y="22439"/>
                </a:moveTo>
                <a:cubicBezTo>
                  <a:pt x="24131" y="22471"/>
                  <a:pt x="24115" y="22487"/>
                  <a:pt x="24115" y="22503"/>
                </a:cubicBezTo>
                <a:cubicBezTo>
                  <a:pt x="24099" y="22535"/>
                  <a:pt x="24099" y="22551"/>
                  <a:pt x="24099" y="22583"/>
                </a:cubicBezTo>
                <a:cubicBezTo>
                  <a:pt x="24035" y="22615"/>
                  <a:pt x="23971" y="22647"/>
                  <a:pt x="23939" y="22695"/>
                </a:cubicBezTo>
                <a:cubicBezTo>
                  <a:pt x="23892" y="22806"/>
                  <a:pt x="23796" y="22838"/>
                  <a:pt x="23700" y="22870"/>
                </a:cubicBezTo>
                <a:cubicBezTo>
                  <a:pt x="23668" y="22886"/>
                  <a:pt x="23636" y="22902"/>
                  <a:pt x="23620" y="22918"/>
                </a:cubicBezTo>
                <a:cubicBezTo>
                  <a:pt x="23588" y="22934"/>
                  <a:pt x="23556" y="22966"/>
                  <a:pt x="23540" y="22982"/>
                </a:cubicBezTo>
                <a:cubicBezTo>
                  <a:pt x="23550" y="22992"/>
                  <a:pt x="23566" y="23008"/>
                  <a:pt x="23596" y="23034"/>
                </a:cubicBezTo>
                <a:lnTo>
                  <a:pt x="23596" y="23034"/>
                </a:lnTo>
                <a:cubicBezTo>
                  <a:pt x="23566" y="23010"/>
                  <a:pt x="23545" y="22992"/>
                  <a:pt x="23525" y="22982"/>
                </a:cubicBezTo>
                <a:cubicBezTo>
                  <a:pt x="23556" y="22950"/>
                  <a:pt x="23588" y="22934"/>
                  <a:pt x="23604" y="22918"/>
                </a:cubicBezTo>
                <a:cubicBezTo>
                  <a:pt x="23636" y="22902"/>
                  <a:pt x="23668" y="22886"/>
                  <a:pt x="23700" y="22854"/>
                </a:cubicBezTo>
                <a:cubicBezTo>
                  <a:pt x="23699" y="22854"/>
                  <a:pt x="23699" y="22853"/>
                  <a:pt x="23698" y="22852"/>
                </a:cubicBezTo>
                <a:lnTo>
                  <a:pt x="23698" y="22852"/>
                </a:lnTo>
                <a:cubicBezTo>
                  <a:pt x="23694" y="22853"/>
                  <a:pt x="23689" y="22854"/>
                  <a:pt x="23684" y="22854"/>
                </a:cubicBezTo>
                <a:cubicBezTo>
                  <a:pt x="23621" y="22760"/>
                  <a:pt x="23651" y="22696"/>
                  <a:pt x="23745" y="22648"/>
                </a:cubicBezTo>
                <a:lnTo>
                  <a:pt x="23745" y="22648"/>
                </a:lnTo>
                <a:cubicBezTo>
                  <a:pt x="23652" y="22696"/>
                  <a:pt x="23622" y="22759"/>
                  <a:pt x="23698" y="22852"/>
                </a:cubicBezTo>
                <a:lnTo>
                  <a:pt x="23698" y="22852"/>
                </a:lnTo>
                <a:cubicBezTo>
                  <a:pt x="23803" y="22835"/>
                  <a:pt x="23878" y="22802"/>
                  <a:pt x="23923" y="22695"/>
                </a:cubicBezTo>
                <a:cubicBezTo>
                  <a:pt x="23954" y="22649"/>
                  <a:pt x="24029" y="22617"/>
                  <a:pt x="24078" y="22572"/>
                </a:cubicBezTo>
                <a:lnTo>
                  <a:pt x="24078" y="22572"/>
                </a:lnTo>
                <a:cubicBezTo>
                  <a:pt x="24079" y="22576"/>
                  <a:pt x="24081" y="22579"/>
                  <a:pt x="24083" y="22583"/>
                </a:cubicBezTo>
                <a:cubicBezTo>
                  <a:pt x="24099" y="22551"/>
                  <a:pt x="24099" y="22535"/>
                  <a:pt x="24099" y="22503"/>
                </a:cubicBezTo>
                <a:cubicBezTo>
                  <a:pt x="24115" y="22487"/>
                  <a:pt x="24115" y="22471"/>
                  <a:pt x="24131" y="22439"/>
                </a:cubicBezTo>
                <a:close/>
                <a:moveTo>
                  <a:pt x="26507" y="22867"/>
                </a:moveTo>
                <a:lnTo>
                  <a:pt x="26507" y="22867"/>
                </a:lnTo>
                <a:cubicBezTo>
                  <a:pt x="26484" y="22889"/>
                  <a:pt x="26463" y="22911"/>
                  <a:pt x="26445" y="22934"/>
                </a:cubicBezTo>
                <a:cubicBezTo>
                  <a:pt x="26413" y="22966"/>
                  <a:pt x="26384" y="23003"/>
                  <a:pt x="26357" y="23040"/>
                </a:cubicBezTo>
                <a:lnTo>
                  <a:pt x="26357" y="23040"/>
                </a:lnTo>
                <a:cubicBezTo>
                  <a:pt x="26380" y="23005"/>
                  <a:pt x="26404" y="22970"/>
                  <a:pt x="26429" y="22934"/>
                </a:cubicBezTo>
                <a:cubicBezTo>
                  <a:pt x="26451" y="22913"/>
                  <a:pt x="26477" y="22889"/>
                  <a:pt x="26507" y="22867"/>
                </a:cubicBezTo>
                <a:close/>
                <a:moveTo>
                  <a:pt x="26014" y="23014"/>
                </a:moveTo>
                <a:cubicBezTo>
                  <a:pt x="26006" y="23022"/>
                  <a:pt x="26002" y="23035"/>
                  <a:pt x="25998" y="23050"/>
                </a:cubicBezTo>
                <a:lnTo>
                  <a:pt x="25998" y="23050"/>
                </a:lnTo>
                <a:cubicBezTo>
                  <a:pt x="25998" y="23042"/>
                  <a:pt x="25998" y="23035"/>
                  <a:pt x="25998" y="23030"/>
                </a:cubicBezTo>
                <a:cubicBezTo>
                  <a:pt x="25998" y="23014"/>
                  <a:pt x="25998" y="23014"/>
                  <a:pt x="25982" y="23014"/>
                </a:cubicBezTo>
                <a:close/>
                <a:moveTo>
                  <a:pt x="22335" y="23035"/>
                </a:moveTo>
                <a:cubicBezTo>
                  <a:pt x="22367" y="23035"/>
                  <a:pt x="22408" y="23043"/>
                  <a:pt x="22454" y="23061"/>
                </a:cubicBezTo>
                <a:lnTo>
                  <a:pt x="22454" y="23061"/>
                </a:lnTo>
                <a:cubicBezTo>
                  <a:pt x="22415" y="23046"/>
                  <a:pt x="22379" y="23038"/>
                  <a:pt x="22350" y="23038"/>
                </a:cubicBezTo>
                <a:cubicBezTo>
                  <a:pt x="22324" y="23038"/>
                  <a:pt x="22303" y="23044"/>
                  <a:pt x="22287" y="23055"/>
                </a:cubicBezTo>
                <a:lnTo>
                  <a:pt x="22287" y="23055"/>
                </a:lnTo>
                <a:cubicBezTo>
                  <a:pt x="22285" y="23052"/>
                  <a:pt x="22282" y="23049"/>
                  <a:pt x="22280" y="23046"/>
                </a:cubicBezTo>
                <a:cubicBezTo>
                  <a:pt x="22293" y="23039"/>
                  <a:pt x="22312" y="23035"/>
                  <a:pt x="22335" y="23035"/>
                </a:cubicBezTo>
                <a:close/>
                <a:moveTo>
                  <a:pt x="25998" y="23050"/>
                </a:moveTo>
                <a:cubicBezTo>
                  <a:pt x="25997" y="23064"/>
                  <a:pt x="25994" y="23081"/>
                  <a:pt x="25987" y="23100"/>
                </a:cubicBezTo>
                <a:lnTo>
                  <a:pt x="25987" y="23100"/>
                </a:lnTo>
                <a:cubicBezTo>
                  <a:pt x="25985" y="23098"/>
                  <a:pt x="25984" y="23096"/>
                  <a:pt x="25982" y="23094"/>
                </a:cubicBezTo>
                <a:lnTo>
                  <a:pt x="25982" y="23094"/>
                </a:lnTo>
                <a:cubicBezTo>
                  <a:pt x="25982" y="23094"/>
                  <a:pt x="25982" y="23094"/>
                  <a:pt x="25982" y="23094"/>
                </a:cubicBezTo>
                <a:cubicBezTo>
                  <a:pt x="25990" y="23078"/>
                  <a:pt x="25994" y="23063"/>
                  <a:pt x="25998" y="23050"/>
                </a:cubicBezTo>
                <a:close/>
                <a:moveTo>
                  <a:pt x="46745" y="23062"/>
                </a:moveTo>
                <a:lnTo>
                  <a:pt x="46745" y="23062"/>
                </a:lnTo>
                <a:cubicBezTo>
                  <a:pt x="46761" y="23078"/>
                  <a:pt x="46777" y="23110"/>
                  <a:pt x="46793" y="23126"/>
                </a:cubicBezTo>
                <a:cubicBezTo>
                  <a:pt x="46777" y="23094"/>
                  <a:pt x="46761" y="23078"/>
                  <a:pt x="46745" y="23062"/>
                </a:cubicBezTo>
                <a:close/>
                <a:moveTo>
                  <a:pt x="25982" y="23094"/>
                </a:moveTo>
                <a:cubicBezTo>
                  <a:pt x="25982" y="23105"/>
                  <a:pt x="25967" y="23123"/>
                  <a:pt x="25958" y="23138"/>
                </a:cubicBezTo>
                <a:lnTo>
                  <a:pt x="25958" y="23138"/>
                </a:lnTo>
                <a:cubicBezTo>
                  <a:pt x="25964" y="23125"/>
                  <a:pt x="25973" y="23112"/>
                  <a:pt x="25982" y="23094"/>
                </a:cubicBezTo>
                <a:close/>
                <a:moveTo>
                  <a:pt x="23780" y="23094"/>
                </a:moveTo>
                <a:lnTo>
                  <a:pt x="23780" y="23094"/>
                </a:lnTo>
                <a:cubicBezTo>
                  <a:pt x="23812" y="23110"/>
                  <a:pt x="23828" y="23126"/>
                  <a:pt x="23860" y="23142"/>
                </a:cubicBezTo>
                <a:cubicBezTo>
                  <a:pt x="23828" y="23126"/>
                  <a:pt x="23812" y="23126"/>
                  <a:pt x="23780" y="23094"/>
                </a:cubicBezTo>
                <a:close/>
                <a:moveTo>
                  <a:pt x="11620" y="23173"/>
                </a:moveTo>
                <a:lnTo>
                  <a:pt x="11620" y="23173"/>
                </a:lnTo>
                <a:cubicBezTo>
                  <a:pt x="11620" y="23178"/>
                  <a:pt x="11620" y="23184"/>
                  <a:pt x="11620" y="23189"/>
                </a:cubicBezTo>
                <a:lnTo>
                  <a:pt x="11619" y="23189"/>
                </a:lnTo>
                <a:cubicBezTo>
                  <a:pt x="11620" y="23184"/>
                  <a:pt x="11620" y="23178"/>
                  <a:pt x="11620" y="23173"/>
                </a:cubicBezTo>
                <a:close/>
                <a:moveTo>
                  <a:pt x="23781" y="23078"/>
                </a:moveTo>
                <a:lnTo>
                  <a:pt x="23781" y="23078"/>
                </a:lnTo>
                <a:cubicBezTo>
                  <a:pt x="23812" y="23078"/>
                  <a:pt x="23844" y="23094"/>
                  <a:pt x="23876" y="23094"/>
                </a:cubicBezTo>
                <a:cubicBezTo>
                  <a:pt x="23860" y="23110"/>
                  <a:pt x="23860" y="23126"/>
                  <a:pt x="23860" y="23126"/>
                </a:cubicBezTo>
                <a:cubicBezTo>
                  <a:pt x="23876" y="23126"/>
                  <a:pt x="23876" y="23110"/>
                  <a:pt x="23876" y="23110"/>
                </a:cubicBezTo>
                <a:cubicBezTo>
                  <a:pt x="23971" y="23142"/>
                  <a:pt x="24067" y="23173"/>
                  <a:pt x="24115" y="23189"/>
                </a:cubicBezTo>
                <a:cubicBezTo>
                  <a:pt x="24051" y="23173"/>
                  <a:pt x="23955" y="23142"/>
                  <a:pt x="23860" y="23126"/>
                </a:cubicBezTo>
                <a:cubicBezTo>
                  <a:pt x="23860" y="23110"/>
                  <a:pt x="23860" y="23094"/>
                  <a:pt x="23860" y="23094"/>
                </a:cubicBezTo>
                <a:cubicBezTo>
                  <a:pt x="23844" y="23094"/>
                  <a:pt x="23812" y="23078"/>
                  <a:pt x="23781" y="23078"/>
                </a:cubicBezTo>
                <a:close/>
                <a:moveTo>
                  <a:pt x="24386" y="22950"/>
                </a:moveTo>
                <a:lnTo>
                  <a:pt x="24386" y="22950"/>
                </a:lnTo>
                <a:cubicBezTo>
                  <a:pt x="24290" y="23046"/>
                  <a:pt x="24227" y="23094"/>
                  <a:pt x="24115" y="23189"/>
                </a:cubicBezTo>
                <a:cubicBezTo>
                  <a:pt x="24211" y="23094"/>
                  <a:pt x="24290" y="23046"/>
                  <a:pt x="24386" y="22950"/>
                </a:cubicBezTo>
                <a:close/>
                <a:moveTo>
                  <a:pt x="46793" y="23126"/>
                </a:moveTo>
                <a:cubicBezTo>
                  <a:pt x="46745" y="23142"/>
                  <a:pt x="46713" y="23173"/>
                  <a:pt x="46681" y="23189"/>
                </a:cubicBezTo>
                <a:cubicBezTo>
                  <a:pt x="46713" y="23173"/>
                  <a:pt x="46761" y="23142"/>
                  <a:pt x="46793" y="23126"/>
                </a:cubicBezTo>
                <a:close/>
                <a:moveTo>
                  <a:pt x="24833" y="22886"/>
                </a:moveTo>
                <a:cubicBezTo>
                  <a:pt x="24690" y="23030"/>
                  <a:pt x="24562" y="23142"/>
                  <a:pt x="24418" y="23269"/>
                </a:cubicBezTo>
                <a:cubicBezTo>
                  <a:pt x="24562" y="23142"/>
                  <a:pt x="24690" y="23030"/>
                  <a:pt x="24817" y="22886"/>
                </a:cubicBezTo>
                <a:close/>
                <a:moveTo>
                  <a:pt x="26357" y="23040"/>
                </a:moveTo>
                <a:cubicBezTo>
                  <a:pt x="26307" y="23117"/>
                  <a:pt x="26260" y="23193"/>
                  <a:pt x="26206" y="23269"/>
                </a:cubicBezTo>
                <a:cubicBezTo>
                  <a:pt x="26258" y="23195"/>
                  <a:pt x="26304" y="23114"/>
                  <a:pt x="26357" y="23040"/>
                </a:cubicBezTo>
                <a:close/>
                <a:moveTo>
                  <a:pt x="25870" y="22567"/>
                </a:moveTo>
                <a:cubicBezTo>
                  <a:pt x="25695" y="22807"/>
                  <a:pt x="25535" y="23046"/>
                  <a:pt x="25360" y="23285"/>
                </a:cubicBezTo>
                <a:cubicBezTo>
                  <a:pt x="25344" y="23285"/>
                  <a:pt x="25328" y="23285"/>
                  <a:pt x="25296" y="23301"/>
                </a:cubicBezTo>
                <a:cubicBezTo>
                  <a:pt x="25287" y="23275"/>
                  <a:pt x="25284" y="23251"/>
                  <a:pt x="25285" y="23230"/>
                </a:cubicBezTo>
                <a:lnTo>
                  <a:pt x="25285" y="23230"/>
                </a:lnTo>
                <a:cubicBezTo>
                  <a:pt x="25280" y="23097"/>
                  <a:pt x="25449" y="23031"/>
                  <a:pt x="25470" y="22896"/>
                </a:cubicBezTo>
                <a:lnTo>
                  <a:pt x="25470" y="22896"/>
                </a:lnTo>
                <a:cubicBezTo>
                  <a:pt x="25450" y="23027"/>
                  <a:pt x="25289" y="23094"/>
                  <a:pt x="25285" y="23230"/>
                </a:cubicBezTo>
                <a:lnTo>
                  <a:pt x="25285" y="23230"/>
                </a:lnTo>
                <a:cubicBezTo>
                  <a:pt x="25285" y="23247"/>
                  <a:pt x="25289" y="23265"/>
                  <a:pt x="25296" y="23285"/>
                </a:cubicBezTo>
                <a:lnTo>
                  <a:pt x="25344" y="23285"/>
                </a:lnTo>
                <a:cubicBezTo>
                  <a:pt x="25519" y="23046"/>
                  <a:pt x="25695" y="22807"/>
                  <a:pt x="25870" y="22567"/>
                </a:cubicBezTo>
                <a:close/>
                <a:moveTo>
                  <a:pt x="25987" y="23100"/>
                </a:moveTo>
                <a:lnTo>
                  <a:pt x="25987" y="23100"/>
                </a:lnTo>
                <a:cubicBezTo>
                  <a:pt x="26033" y="23162"/>
                  <a:pt x="26079" y="23240"/>
                  <a:pt x="26126" y="23317"/>
                </a:cubicBezTo>
                <a:cubicBezTo>
                  <a:pt x="26079" y="23240"/>
                  <a:pt x="26033" y="23177"/>
                  <a:pt x="25986" y="23101"/>
                </a:cubicBezTo>
                <a:lnTo>
                  <a:pt x="25986" y="23101"/>
                </a:lnTo>
                <a:cubicBezTo>
                  <a:pt x="25986" y="23100"/>
                  <a:pt x="25987" y="23100"/>
                  <a:pt x="25987" y="23100"/>
                </a:cubicBezTo>
                <a:close/>
                <a:moveTo>
                  <a:pt x="26206" y="23269"/>
                </a:moveTo>
                <a:cubicBezTo>
                  <a:pt x="26190" y="23301"/>
                  <a:pt x="26142" y="23317"/>
                  <a:pt x="26126" y="23317"/>
                </a:cubicBezTo>
                <a:cubicBezTo>
                  <a:pt x="26158" y="23301"/>
                  <a:pt x="26190" y="23285"/>
                  <a:pt x="26206" y="23269"/>
                </a:cubicBezTo>
                <a:close/>
                <a:moveTo>
                  <a:pt x="11287" y="23381"/>
                </a:moveTo>
                <a:lnTo>
                  <a:pt x="11287" y="23381"/>
                </a:lnTo>
                <a:cubicBezTo>
                  <a:pt x="11304" y="23384"/>
                  <a:pt x="11321" y="23385"/>
                  <a:pt x="11337" y="23385"/>
                </a:cubicBezTo>
                <a:lnTo>
                  <a:pt x="11337" y="23385"/>
                </a:lnTo>
                <a:cubicBezTo>
                  <a:pt x="11337" y="23385"/>
                  <a:pt x="11337" y="23385"/>
                  <a:pt x="11337" y="23385"/>
                </a:cubicBezTo>
                <a:cubicBezTo>
                  <a:pt x="11321" y="23385"/>
                  <a:pt x="11304" y="23384"/>
                  <a:pt x="11287" y="23381"/>
                </a:cubicBezTo>
                <a:close/>
                <a:moveTo>
                  <a:pt x="25074" y="22986"/>
                </a:moveTo>
                <a:lnTo>
                  <a:pt x="25074" y="22986"/>
                </a:lnTo>
                <a:cubicBezTo>
                  <a:pt x="25102" y="23094"/>
                  <a:pt x="24976" y="23094"/>
                  <a:pt x="24929" y="23126"/>
                </a:cubicBezTo>
                <a:cubicBezTo>
                  <a:pt x="24705" y="23253"/>
                  <a:pt x="24498" y="23381"/>
                  <a:pt x="24243" y="23397"/>
                </a:cubicBezTo>
                <a:cubicBezTo>
                  <a:pt x="24498" y="23381"/>
                  <a:pt x="24705" y="23253"/>
                  <a:pt x="24913" y="23126"/>
                </a:cubicBezTo>
                <a:cubicBezTo>
                  <a:pt x="24976" y="23094"/>
                  <a:pt x="25102" y="23094"/>
                  <a:pt x="25074" y="22986"/>
                </a:cubicBezTo>
                <a:close/>
                <a:moveTo>
                  <a:pt x="22872" y="23396"/>
                </a:moveTo>
                <a:lnTo>
                  <a:pt x="22872" y="23396"/>
                </a:lnTo>
                <a:cubicBezTo>
                  <a:pt x="22871" y="23396"/>
                  <a:pt x="22871" y="23397"/>
                  <a:pt x="22870" y="23397"/>
                </a:cubicBezTo>
                <a:lnTo>
                  <a:pt x="22825" y="23425"/>
                </a:lnTo>
                <a:lnTo>
                  <a:pt x="22825" y="23425"/>
                </a:lnTo>
                <a:cubicBezTo>
                  <a:pt x="22835" y="23416"/>
                  <a:pt x="22845" y="23406"/>
                  <a:pt x="22854" y="23397"/>
                </a:cubicBezTo>
                <a:cubicBezTo>
                  <a:pt x="22860" y="23397"/>
                  <a:pt x="22866" y="23397"/>
                  <a:pt x="22872" y="23396"/>
                </a:cubicBezTo>
                <a:close/>
                <a:moveTo>
                  <a:pt x="22825" y="23425"/>
                </a:moveTo>
                <a:cubicBezTo>
                  <a:pt x="22802" y="23446"/>
                  <a:pt x="22776" y="23465"/>
                  <a:pt x="22743" y="23477"/>
                </a:cubicBezTo>
                <a:lnTo>
                  <a:pt x="22825" y="23425"/>
                </a:lnTo>
                <a:close/>
                <a:moveTo>
                  <a:pt x="11358" y="22622"/>
                </a:moveTo>
                <a:cubicBezTo>
                  <a:pt x="11273" y="22622"/>
                  <a:pt x="11171" y="22640"/>
                  <a:pt x="11060" y="22695"/>
                </a:cubicBezTo>
                <a:cubicBezTo>
                  <a:pt x="11012" y="22790"/>
                  <a:pt x="11012" y="22950"/>
                  <a:pt x="11060" y="23110"/>
                </a:cubicBezTo>
                <a:cubicBezTo>
                  <a:pt x="11060" y="23126"/>
                  <a:pt x="11060" y="23126"/>
                  <a:pt x="11060" y="23142"/>
                </a:cubicBezTo>
                <a:lnTo>
                  <a:pt x="11060" y="23157"/>
                </a:lnTo>
                <a:cubicBezTo>
                  <a:pt x="11108" y="23301"/>
                  <a:pt x="11172" y="23429"/>
                  <a:pt x="11252" y="23493"/>
                </a:cubicBezTo>
                <a:lnTo>
                  <a:pt x="11268" y="23493"/>
                </a:lnTo>
                <a:cubicBezTo>
                  <a:pt x="11378" y="23477"/>
                  <a:pt x="11472" y="23415"/>
                  <a:pt x="11536" y="23352"/>
                </a:cubicBezTo>
                <a:lnTo>
                  <a:pt x="11536" y="23352"/>
                </a:lnTo>
                <a:cubicBezTo>
                  <a:pt x="11542" y="23351"/>
                  <a:pt x="11549" y="23350"/>
                  <a:pt x="11555" y="23349"/>
                </a:cubicBezTo>
                <a:cubicBezTo>
                  <a:pt x="11603" y="23301"/>
                  <a:pt x="11635" y="23253"/>
                  <a:pt x="11667" y="23189"/>
                </a:cubicBezTo>
                <a:cubicBezTo>
                  <a:pt x="11715" y="23078"/>
                  <a:pt x="11715" y="22966"/>
                  <a:pt x="11683" y="22870"/>
                </a:cubicBezTo>
                <a:cubicBezTo>
                  <a:pt x="11667" y="22759"/>
                  <a:pt x="11587" y="22663"/>
                  <a:pt x="11459" y="22631"/>
                </a:cubicBezTo>
                <a:cubicBezTo>
                  <a:pt x="11430" y="22626"/>
                  <a:pt x="11396" y="22622"/>
                  <a:pt x="11358" y="22622"/>
                </a:cubicBezTo>
                <a:close/>
                <a:moveTo>
                  <a:pt x="23649" y="23078"/>
                </a:moveTo>
                <a:lnTo>
                  <a:pt x="23649" y="23078"/>
                </a:lnTo>
                <a:cubicBezTo>
                  <a:pt x="23655" y="23083"/>
                  <a:pt x="23662" y="23088"/>
                  <a:pt x="23668" y="23094"/>
                </a:cubicBezTo>
                <a:cubicBezTo>
                  <a:pt x="23540" y="23126"/>
                  <a:pt x="23445" y="23142"/>
                  <a:pt x="23365" y="23157"/>
                </a:cubicBezTo>
                <a:cubicBezTo>
                  <a:pt x="23237" y="23237"/>
                  <a:pt x="23110" y="23301"/>
                  <a:pt x="22982" y="23381"/>
                </a:cubicBezTo>
                <a:cubicBezTo>
                  <a:pt x="22966" y="23429"/>
                  <a:pt x="22950" y="23477"/>
                  <a:pt x="22918" y="23588"/>
                </a:cubicBezTo>
                <a:cubicBezTo>
                  <a:pt x="22910" y="23560"/>
                  <a:pt x="22904" y="23537"/>
                  <a:pt x="22899" y="23517"/>
                </a:cubicBezTo>
                <a:lnTo>
                  <a:pt x="22899" y="23517"/>
                </a:lnTo>
                <a:cubicBezTo>
                  <a:pt x="22905" y="23533"/>
                  <a:pt x="22911" y="23551"/>
                  <a:pt x="22918" y="23572"/>
                </a:cubicBezTo>
                <a:cubicBezTo>
                  <a:pt x="22950" y="23477"/>
                  <a:pt x="22966" y="23429"/>
                  <a:pt x="22966" y="23381"/>
                </a:cubicBezTo>
                <a:cubicBezTo>
                  <a:pt x="22938" y="23381"/>
                  <a:pt x="22910" y="23393"/>
                  <a:pt x="22872" y="23396"/>
                </a:cubicBezTo>
                <a:lnTo>
                  <a:pt x="22872" y="23396"/>
                </a:lnTo>
                <a:cubicBezTo>
                  <a:pt x="22903" y="23381"/>
                  <a:pt x="22934" y="23381"/>
                  <a:pt x="22966" y="23381"/>
                </a:cubicBezTo>
                <a:cubicBezTo>
                  <a:pt x="23094" y="23301"/>
                  <a:pt x="23221" y="23237"/>
                  <a:pt x="23349" y="23157"/>
                </a:cubicBezTo>
                <a:cubicBezTo>
                  <a:pt x="23444" y="23142"/>
                  <a:pt x="23523" y="23110"/>
                  <a:pt x="23649" y="23078"/>
                </a:cubicBezTo>
                <a:close/>
                <a:moveTo>
                  <a:pt x="23127" y="23584"/>
                </a:moveTo>
                <a:cubicBezTo>
                  <a:pt x="23193" y="23584"/>
                  <a:pt x="23260" y="23604"/>
                  <a:pt x="23285" y="23604"/>
                </a:cubicBezTo>
                <a:cubicBezTo>
                  <a:pt x="23247" y="23604"/>
                  <a:pt x="23189" y="23584"/>
                  <a:pt x="23126" y="23584"/>
                </a:cubicBezTo>
                <a:lnTo>
                  <a:pt x="23126" y="23584"/>
                </a:lnTo>
                <a:cubicBezTo>
                  <a:pt x="23110" y="23584"/>
                  <a:pt x="23093" y="23585"/>
                  <a:pt x="23078" y="23588"/>
                </a:cubicBezTo>
                <a:cubicBezTo>
                  <a:pt x="23094" y="23585"/>
                  <a:pt x="23110" y="23584"/>
                  <a:pt x="23125" y="23584"/>
                </a:cubicBezTo>
                <a:cubicBezTo>
                  <a:pt x="23126" y="23584"/>
                  <a:pt x="23126" y="23584"/>
                  <a:pt x="23126" y="23584"/>
                </a:cubicBezTo>
                <a:lnTo>
                  <a:pt x="23126" y="23584"/>
                </a:lnTo>
                <a:cubicBezTo>
                  <a:pt x="23126" y="23584"/>
                  <a:pt x="23127" y="23584"/>
                  <a:pt x="23127" y="23584"/>
                </a:cubicBezTo>
                <a:close/>
                <a:moveTo>
                  <a:pt x="25958" y="23138"/>
                </a:moveTo>
                <a:cubicBezTo>
                  <a:pt x="25953" y="23149"/>
                  <a:pt x="25950" y="23160"/>
                  <a:pt x="25950" y="23173"/>
                </a:cubicBezTo>
                <a:cubicBezTo>
                  <a:pt x="25934" y="23349"/>
                  <a:pt x="25839" y="23477"/>
                  <a:pt x="25679" y="23572"/>
                </a:cubicBezTo>
                <a:cubicBezTo>
                  <a:pt x="25632" y="23588"/>
                  <a:pt x="25601" y="23619"/>
                  <a:pt x="25555" y="23665"/>
                </a:cubicBezTo>
                <a:lnTo>
                  <a:pt x="25555" y="23665"/>
                </a:lnTo>
                <a:cubicBezTo>
                  <a:pt x="25553" y="23661"/>
                  <a:pt x="25552" y="23657"/>
                  <a:pt x="25551" y="23652"/>
                </a:cubicBezTo>
                <a:cubicBezTo>
                  <a:pt x="25599" y="23620"/>
                  <a:pt x="25631" y="23572"/>
                  <a:pt x="25679" y="23556"/>
                </a:cubicBezTo>
                <a:cubicBezTo>
                  <a:pt x="25839" y="23461"/>
                  <a:pt x="25934" y="23349"/>
                  <a:pt x="25950" y="23157"/>
                </a:cubicBezTo>
                <a:cubicBezTo>
                  <a:pt x="25950" y="23152"/>
                  <a:pt x="25954" y="23146"/>
                  <a:pt x="25958" y="23138"/>
                </a:cubicBezTo>
                <a:close/>
                <a:moveTo>
                  <a:pt x="24562" y="23445"/>
                </a:moveTo>
                <a:lnTo>
                  <a:pt x="24562" y="23445"/>
                </a:lnTo>
                <a:cubicBezTo>
                  <a:pt x="24484" y="23522"/>
                  <a:pt x="24391" y="23585"/>
                  <a:pt x="24298" y="23677"/>
                </a:cubicBezTo>
                <a:lnTo>
                  <a:pt x="24298" y="23677"/>
                </a:lnTo>
                <a:cubicBezTo>
                  <a:pt x="24295" y="23674"/>
                  <a:pt x="24293" y="23671"/>
                  <a:pt x="24291" y="23668"/>
                </a:cubicBezTo>
                <a:cubicBezTo>
                  <a:pt x="24386" y="23588"/>
                  <a:pt x="24466" y="23509"/>
                  <a:pt x="24562" y="23445"/>
                </a:cubicBezTo>
                <a:close/>
                <a:moveTo>
                  <a:pt x="23078" y="23588"/>
                </a:moveTo>
                <a:cubicBezTo>
                  <a:pt x="23040" y="23607"/>
                  <a:pt x="23014" y="23642"/>
                  <a:pt x="22986" y="23677"/>
                </a:cubicBezTo>
                <a:lnTo>
                  <a:pt x="22986" y="23677"/>
                </a:lnTo>
                <a:cubicBezTo>
                  <a:pt x="23012" y="23637"/>
                  <a:pt x="23039" y="23598"/>
                  <a:pt x="23078" y="23588"/>
                </a:cubicBezTo>
                <a:close/>
                <a:moveTo>
                  <a:pt x="9860" y="23452"/>
                </a:moveTo>
                <a:cubicBezTo>
                  <a:pt x="9929" y="23460"/>
                  <a:pt x="9998" y="23469"/>
                  <a:pt x="10071" y="23477"/>
                </a:cubicBezTo>
                <a:cubicBezTo>
                  <a:pt x="10023" y="23556"/>
                  <a:pt x="9975" y="23620"/>
                  <a:pt x="9943" y="23684"/>
                </a:cubicBezTo>
                <a:cubicBezTo>
                  <a:pt x="9975" y="23620"/>
                  <a:pt x="10023" y="23556"/>
                  <a:pt x="10055" y="23477"/>
                </a:cubicBezTo>
                <a:cubicBezTo>
                  <a:pt x="9987" y="23469"/>
                  <a:pt x="9923" y="23462"/>
                  <a:pt x="9860" y="23452"/>
                </a:cubicBezTo>
                <a:close/>
                <a:moveTo>
                  <a:pt x="10326" y="23668"/>
                </a:moveTo>
                <a:cubicBezTo>
                  <a:pt x="10310" y="23684"/>
                  <a:pt x="10278" y="23716"/>
                  <a:pt x="10262" y="23732"/>
                </a:cubicBezTo>
                <a:cubicBezTo>
                  <a:pt x="10278" y="23700"/>
                  <a:pt x="10310" y="23684"/>
                  <a:pt x="10326" y="23668"/>
                </a:cubicBezTo>
                <a:close/>
                <a:moveTo>
                  <a:pt x="10261" y="23733"/>
                </a:moveTo>
                <a:cubicBezTo>
                  <a:pt x="10229" y="23765"/>
                  <a:pt x="10182" y="23796"/>
                  <a:pt x="10151" y="23828"/>
                </a:cubicBezTo>
                <a:lnTo>
                  <a:pt x="10166" y="23804"/>
                </a:lnTo>
                <a:lnTo>
                  <a:pt x="10166" y="23804"/>
                </a:lnTo>
                <a:cubicBezTo>
                  <a:pt x="10196" y="23787"/>
                  <a:pt x="10234" y="23760"/>
                  <a:pt x="10261" y="23733"/>
                </a:cubicBezTo>
                <a:close/>
                <a:moveTo>
                  <a:pt x="25555" y="23665"/>
                </a:moveTo>
                <a:cubicBezTo>
                  <a:pt x="25570" y="23723"/>
                  <a:pt x="25585" y="23769"/>
                  <a:pt x="25615" y="23844"/>
                </a:cubicBezTo>
                <a:cubicBezTo>
                  <a:pt x="25609" y="23847"/>
                  <a:pt x="25604" y="23849"/>
                  <a:pt x="25598" y="23852"/>
                </a:cubicBezTo>
                <a:lnTo>
                  <a:pt x="25598" y="23852"/>
                </a:lnTo>
                <a:cubicBezTo>
                  <a:pt x="25582" y="23776"/>
                  <a:pt x="25567" y="23715"/>
                  <a:pt x="25551" y="23668"/>
                </a:cubicBezTo>
                <a:cubicBezTo>
                  <a:pt x="25552" y="23667"/>
                  <a:pt x="25553" y="23666"/>
                  <a:pt x="25555" y="23665"/>
                </a:cubicBezTo>
                <a:close/>
                <a:moveTo>
                  <a:pt x="24754" y="23686"/>
                </a:moveTo>
                <a:lnTo>
                  <a:pt x="24754" y="23686"/>
                </a:lnTo>
                <a:cubicBezTo>
                  <a:pt x="24769" y="23747"/>
                  <a:pt x="24784" y="23808"/>
                  <a:pt x="24813" y="23896"/>
                </a:cubicBezTo>
                <a:lnTo>
                  <a:pt x="24813" y="23896"/>
                </a:lnTo>
                <a:cubicBezTo>
                  <a:pt x="24809" y="23900"/>
                  <a:pt x="24805" y="23904"/>
                  <a:pt x="24801" y="23908"/>
                </a:cubicBezTo>
                <a:cubicBezTo>
                  <a:pt x="24785" y="23813"/>
                  <a:pt x="24770" y="23749"/>
                  <a:pt x="24754" y="23686"/>
                </a:cubicBezTo>
                <a:close/>
                <a:moveTo>
                  <a:pt x="23972" y="23803"/>
                </a:moveTo>
                <a:cubicBezTo>
                  <a:pt x="24010" y="23891"/>
                  <a:pt x="24073" y="23952"/>
                  <a:pt x="24179" y="23987"/>
                </a:cubicBezTo>
                <a:cubicBezTo>
                  <a:pt x="24064" y="23953"/>
                  <a:pt x="24007" y="23893"/>
                  <a:pt x="23972" y="23803"/>
                </a:cubicBezTo>
                <a:close/>
                <a:moveTo>
                  <a:pt x="26046" y="23939"/>
                </a:moveTo>
                <a:cubicBezTo>
                  <a:pt x="26023" y="23963"/>
                  <a:pt x="26000" y="23986"/>
                  <a:pt x="25978" y="24007"/>
                </a:cubicBezTo>
                <a:lnTo>
                  <a:pt x="25978" y="24007"/>
                </a:lnTo>
                <a:cubicBezTo>
                  <a:pt x="25995" y="23987"/>
                  <a:pt x="26014" y="23965"/>
                  <a:pt x="26034" y="23940"/>
                </a:cubicBezTo>
                <a:lnTo>
                  <a:pt x="26034" y="23940"/>
                </a:lnTo>
                <a:cubicBezTo>
                  <a:pt x="26038" y="23940"/>
                  <a:pt x="26042" y="23939"/>
                  <a:pt x="26046" y="23939"/>
                </a:cubicBezTo>
                <a:close/>
                <a:moveTo>
                  <a:pt x="9720" y="24067"/>
                </a:moveTo>
                <a:lnTo>
                  <a:pt x="9720" y="24067"/>
                </a:lnTo>
                <a:cubicBezTo>
                  <a:pt x="9720" y="24081"/>
                  <a:pt x="9732" y="24083"/>
                  <a:pt x="9735" y="24093"/>
                </a:cubicBezTo>
                <a:lnTo>
                  <a:pt x="9735" y="24093"/>
                </a:lnTo>
                <a:cubicBezTo>
                  <a:pt x="9726" y="24087"/>
                  <a:pt x="9720" y="24077"/>
                  <a:pt x="9720" y="24067"/>
                </a:cubicBezTo>
                <a:close/>
                <a:moveTo>
                  <a:pt x="24498" y="24163"/>
                </a:moveTo>
                <a:cubicBezTo>
                  <a:pt x="24498" y="24163"/>
                  <a:pt x="24498" y="24163"/>
                  <a:pt x="24498" y="24163"/>
                </a:cubicBezTo>
                <a:lnTo>
                  <a:pt x="24498" y="24163"/>
                </a:lnTo>
                <a:cubicBezTo>
                  <a:pt x="24498" y="24163"/>
                  <a:pt x="24498" y="24163"/>
                  <a:pt x="24498" y="24163"/>
                </a:cubicBezTo>
                <a:close/>
                <a:moveTo>
                  <a:pt x="25025" y="23939"/>
                </a:moveTo>
                <a:cubicBezTo>
                  <a:pt x="25019" y="23945"/>
                  <a:pt x="25014" y="23950"/>
                  <a:pt x="25008" y="23955"/>
                </a:cubicBezTo>
                <a:lnTo>
                  <a:pt x="25008" y="23955"/>
                </a:lnTo>
                <a:cubicBezTo>
                  <a:pt x="25008" y="23955"/>
                  <a:pt x="25009" y="23955"/>
                  <a:pt x="25009" y="23955"/>
                </a:cubicBezTo>
                <a:cubicBezTo>
                  <a:pt x="24942" y="24022"/>
                  <a:pt x="24853" y="24088"/>
                  <a:pt x="24847" y="24175"/>
                </a:cubicBezTo>
                <a:lnTo>
                  <a:pt x="24847" y="24175"/>
                </a:lnTo>
                <a:cubicBezTo>
                  <a:pt x="24846" y="24091"/>
                  <a:pt x="24931" y="24029"/>
                  <a:pt x="25008" y="23955"/>
                </a:cubicBezTo>
                <a:lnTo>
                  <a:pt x="25008" y="23955"/>
                </a:lnTo>
                <a:cubicBezTo>
                  <a:pt x="24901" y="23956"/>
                  <a:pt x="24809" y="23984"/>
                  <a:pt x="24754" y="24042"/>
                </a:cubicBezTo>
                <a:lnTo>
                  <a:pt x="24754" y="24042"/>
                </a:lnTo>
                <a:cubicBezTo>
                  <a:pt x="24802" y="23974"/>
                  <a:pt x="24896" y="23939"/>
                  <a:pt x="25025" y="23939"/>
                </a:cubicBezTo>
                <a:close/>
                <a:moveTo>
                  <a:pt x="25692" y="24167"/>
                </a:moveTo>
                <a:cubicBezTo>
                  <a:pt x="25738" y="24167"/>
                  <a:pt x="25787" y="24180"/>
                  <a:pt x="25839" y="24211"/>
                </a:cubicBezTo>
                <a:cubicBezTo>
                  <a:pt x="25783" y="24180"/>
                  <a:pt x="25734" y="24168"/>
                  <a:pt x="25689" y="24167"/>
                </a:cubicBezTo>
                <a:lnTo>
                  <a:pt x="25689" y="24167"/>
                </a:lnTo>
                <a:cubicBezTo>
                  <a:pt x="25690" y="24167"/>
                  <a:pt x="25691" y="24167"/>
                  <a:pt x="25692" y="24167"/>
                </a:cubicBezTo>
                <a:close/>
                <a:moveTo>
                  <a:pt x="9997" y="23353"/>
                </a:moveTo>
                <a:cubicBezTo>
                  <a:pt x="9886" y="23353"/>
                  <a:pt x="9776" y="23374"/>
                  <a:pt x="9678" y="23418"/>
                </a:cubicBezTo>
                <a:lnTo>
                  <a:pt x="9678" y="23418"/>
                </a:lnTo>
                <a:cubicBezTo>
                  <a:pt x="9671" y="23416"/>
                  <a:pt x="9663" y="23415"/>
                  <a:pt x="9656" y="23413"/>
                </a:cubicBezTo>
                <a:cubicBezTo>
                  <a:pt x="9608" y="23445"/>
                  <a:pt x="9560" y="23477"/>
                  <a:pt x="9512" y="23525"/>
                </a:cubicBezTo>
                <a:cubicBezTo>
                  <a:pt x="9560" y="23636"/>
                  <a:pt x="9528" y="23716"/>
                  <a:pt x="9464" y="23748"/>
                </a:cubicBezTo>
                <a:cubicBezTo>
                  <a:pt x="9512" y="23892"/>
                  <a:pt x="9592" y="23987"/>
                  <a:pt x="9688" y="24067"/>
                </a:cubicBezTo>
                <a:cubicBezTo>
                  <a:pt x="9704" y="24083"/>
                  <a:pt x="9720" y="24099"/>
                  <a:pt x="9736" y="24115"/>
                </a:cubicBezTo>
                <a:cubicBezTo>
                  <a:pt x="9736" y="24115"/>
                  <a:pt x="9752" y="24115"/>
                  <a:pt x="9752" y="24099"/>
                </a:cubicBezTo>
                <a:cubicBezTo>
                  <a:pt x="9748" y="24099"/>
                  <a:pt x="9744" y="24098"/>
                  <a:pt x="9740" y="24097"/>
                </a:cubicBezTo>
                <a:lnTo>
                  <a:pt x="9740" y="24097"/>
                </a:lnTo>
                <a:cubicBezTo>
                  <a:pt x="9769" y="24080"/>
                  <a:pt x="9784" y="24050"/>
                  <a:pt x="9800" y="24035"/>
                </a:cubicBezTo>
                <a:lnTo>
                  <a:pt x="9800" y="24035"/>
                </a:lnTo>
                <a:cubicBezTo>
                  <a:pt x="9784" y="24067"/>
                  <a:pt x="9768" y="24083"/>
                  <a:pt x="9752" y="24099"/>
                </a:cubicBezTo>
                <a:cubicBezTo>
                  <a:pt x="9752" y="24115"/>
                  <a:pt x="9752" y="24115"/>
                  <a:pt x="9752" y="24115"/>
                </a:cubicBezTo>
                <a:cubicBezTo>
                  <a:pt x="9895" y="24211"/>
                  <a:pt x="10087" y="24243"/>
                  <a:pt x="10294" y="24243"/>
                </a:cubicBezTo>
                <a:cubicBezTo>
                  <a:pt x="10390" y="24227"/>
                  <a:pt x="10486" y="24227"/>
                  <a:pt x="10566" y="24211"/>
                </a:cubicBezTo>
                <a:cubicBezTo>
                  <a:pt x="10550" y="24179"/>
                  <a:pt x="10550" y="24147"/>
                  <a:pt x="10534" y="24099"/>
                </a:cubicBezTo>
                <a:lnTo>
                  <a:pt x="10534" y="24099"/>
                </a:lnTo>
                <a:cubicBezTo>
                  <a:pt x="10550" y="24147"/>
                  <a:pt x="10566" y="24179"/>
                  <a:pt x="10582" y="24211"/>
                </a:cubicBezTo>
                <a:lnTo>
                  <a:pt x="10613" y="24195"/>
                </a:lnTo>
                <a:cubicBezTo>
                  <a:pt x="10735" y="24104"/>
                  <a:pt x="10784" y="24012"/>
                  <a:pt x="10789" y="23907"/>
                </a:cubicBezTo>
                <a:lnTo>
                  <a:pt x="10789" y="23907"/>
                </a:lnTo>
                <a:cubicBezTo>
                  <a:pt x="10789" y="23907"/>
                  <a:pt x="10789" y="23907"/>
                  <a:pt x="10789" y="23908"/>
                </a:cubicBezTo>
                <a:cubicBezTo>
                  <a:pt x="10789" y="23876"/>
                  <a:pt x="10789" y="23844"/>
                  <a:pt x="10789" y="23828"/>
                </a:cubicBezTo>
                <a:cubicBezTo>
                  <a:pt x="10773" y="23780"/>
                  <a:pt x="10757" y="23748"/>
                  <a:pt x="10741" y="23716"/>
                </a:cubicBezTo>
                <a:cubicBezTo>
                  <a:pt x="10725" y="23700"/>
                  <a:pt x="10725" y="23700"/>
                  <a:pt x="10725" y="23700"/>
                </a:cubicBezTo>
                <a:cubicBezTo>
                  <a:pt x="10677" y="23620"/>
                  <a:pt x="10598" y="23556"/>
                  <a:pt x="10518" y="23509"/>
                </a:cubicBezTo>
                <a:cubicBezTo>
                  <a:pt x="10486" y="23493"/>
                  <a:pt x="10454" y="23461"/>
                  <a:pt x="10406" y="23445"/>
                </a:cubicBezTo>
                <a:cubicBezTo>
                  <a:pt x="10278" y="23385"/>
                  <a:pt x="10136" y="23353"/>
                  <a:pt x="9997" y="23353"/>
                </a:cubicBezTo>
                <a:close/>
                <a:moveTo>
                  <a:pt x="25464" y="24184"/>
                </a:moveTo>
                <a:cubicBezTo>
                  <a:pt x="25455" y="24214"/>
                  <a:pt x="25452" y="24249"/>
                  <a:pt x="25440" y="24275"/>
                </a:cubicBezTo>
                <a:lnTo>
                  <a:pt x="25440" y="24275"/>
                </a:lnTo>
                <a:cubicBezTo>
                  <a:pt x="25440" y="24237"/>
                  <a:pt x="25443" y="24201"/>
                  <a:pt x="25464" y="24184"/>
                </a:cubicBezTo>
                <a:close/>
                <a:moveTo>
                  <a:pt x="24498" y="24163"/>
                </a:moveTo>
                <a:lnTo>
                  <a:pt x="24498" y="24163"/>
                </a:lnTo>
                <a:cubicBezTo>
                  <a:pt x="24529" y="24233"/>
                  <a:pt x="24545" y="24269"/>
                  <a:pt x="24537" y="24293"/>
                </a:cubicBezTo>
                <a:lnTo>
                  <a:pt x="24537" y="24293"/>
                </a:lnTo>
                <a:cubicBezTo>
                  <a:pt x="24543" y="24267"/>
                  <a:pt x="24527" y="24228"/>
                  <a:pt x="24498" y="24163"/>
                </a:cubicBezTo>
                <a:close/>
                <a:moveTo>
                  <a:pt x="24754" y="24042"/>
                </a:moveTo>
                <a:cubicBezTo>
                  <a:pt x="24737" y="24067"/>
                  <a:pt x="24726" y="24097"/>
                  <a:pt x="24721" y="24131"/>
                </a:cubicBezTo>
                <a:cubicBezTo>
                  <a:pt x="24706" y="24202"/>
                  <a:pt x="24678" y="24259"/>
                  <a:pt x="24643" y="24308"/>
                </a:cubicBezTo>
                <a:lnTo>
                  <a:pt x="24643" y="24308"/>
                </a:lnTo>
                <a:cubicBezTo>
                  <a:pt x="24673" y="24261"/>
                  <a:pt x="24696" y="24209"/>
                  <a:pt x="24705" y="24147"/>
                </a:cubicBezTo>
                <a:cubicBezTo>
                  <a:pt x="24711" y="24105"/>
                  <a:pt x="24728" y="24070"/>
                  <a:pt x="24754" y="24042"/>
                </a:cubicBezTo>
                <a:close/>
                <a:moveTo>
                  <a:pt x="24498" y="24163"/>
                </a:moveTo>
                <a:cubicBezTo>
                  <a:pt x="24338" y="24227"/>
                  <a:pt x="24211" y="24275"/>
                  <a:pt x="24051" y="24323"/>
                </a:cubicBezTo>
                <a:cubicBezTo>
                  <a:pt x="24211" y="24259"/>
                  <a:pt x="24354" y="24211"/>
                  <a:pt x="24498" y="24163"/>
                </a:cubicBezTo>
                <a:close/>
                <a:moveTo>
                  <a:pt x="24537" y="24293"/>
                </a:moveTo>
                <a:cubicBezTo>
                  <a:pt x="24530" y="24318"/>
                  <a:pt x="24503" y="24332"/>
                  <a:pt x="24447" y="24345"/>
                </a:cubicBezTo>
                <a:lnTo>
                  <a:pt x="24447" y="24345"/>
                </a:lnTo>
                <a:cubicBezTo>
                  <a:pt x="24501" y="24326"/>
                  <a:pt x="24529" y="24315"/>
                  <a:pt x="24537" y="24293"/>
                </a:cubicBezTo>
                <a:close/>
                <a:moveTo>
                  <a:pt x="25440" y="24275"/>
                </a:moveTo>
                <a:cubicBezTo>
                  <a:pt x="25499" y="24325"/>
                  <a:pt x="25572" y="24349"/>
                  <a:pt x="25645" y="24349"/>
                </a:cubicBezTo>
                <a:cubicBezTo>
                  <a:pt x="25689" y="24349"/>
                  <a:pt x="25733" y="24340"/>
                  <a:pt x="25775" y="24323"/>
                </a:cubicBezTo>
                <a:lnTo>
                  <a:pt x="25775" y="24323"/>
                </a:lnTo>
                <a:cubicBezTo>
                  <a:pt x="25731" y="24341"/>
                  <a:pt x="25687" y="24350"/>
                  <a:pt x="25643" y="24350"/>
                </a:cubicBezTo>
                <a:cubicBezTo>
                  <a:pt x="25575" y="24350"/>
                  <a:pt x="25507" y="24329"/>
                  <a:pt x="25440" y="24291"/>
                </a:cubicBezTo>
                <a:cubicBezTo>
                  <a:pt x="25440" y="24285"/>
                  <a:pt x="25440" y="24280"/>
                  <a:pt x="25440" y="24275"/>
                </a:cubicBezTo>
                <a:close/>
                <a:moveTo>
                  <a:pt x="24447" y="24345"/>
                </a:moveTo>
                <a:cubicBezTo>
                  <a:pt x="24438" y="24348"/>
                  <a:pt x="24428" y="24351"/>
                  <a:pt x="24418" y="24354"/>
                </a:cubicBezTo>
                <a:cubicBezTo>
                  <a:pt x="24403" y="24357"/>
                  <a:pt x="24388" y="24361"/>
                  <a:pt x="24373" y="24365"/>
                </a:cubicBezTo>
                <a:lnTo>
                  <a:pt x="24373" y="24365"/>
                </a:lnTo>
                <a:cubicBezTo>
                  <a:pt x="24383" y="24361"/>
                  <a:pt x="24392" y="24358"/>
                  <a:pt x="24402" y="24354"/>
                </a:cubicBezTo>
                <a:cubicBezTo>
                  <a:pt x="24419" y="24351"/>
                  <a:pt x="24433" y="24348"/>
                  <a:pt x="24447" y="24345"/>
                </a:cubicBezTo>
                <a:close/>
                <a:moveTo>
                  <a:pt x="25598" y="23852"/>
                </a:moveTo>
                <a:cubicBezTo>
                  <a:pt x="25598" y="23855"/>
                  <a:pt x="25599" y="23857"/>
                  <a:pt x="25599" y="23860"/>
                </a:cubicBezTo>
                <a:cubicBezTo>
                  <a:pt x="25360" y="23987"/>
                  <a:pt x="25057" y="24019"/>
                  <a:pt x="24897" y="24291"/>
                </a:cubicBezTo>
                <a:cubicBezTo>
                  <a:pt x="24961" y="24323"/>
                  <a:pt x="25025" y="24354"/>
                  <a:pt x="25120" y="24402"/>
                </a:cubicBezTo>
                <a:cubicBezTo>
                  <a:pt x="25025" y="24354"/>
                  <a:pt x="24961" y="24323"/>
                  <a:pt x="24897" y="24307"/>
                </a:cubicBezTo>
                <a:cubicBezTo>
                  <a:pt x="24858" y="24257"/>
                  <a:pt x="24844" y="24214"/>
                  <a:pt x="24847" y="24175"/>
                </a:cubicBezTo>
                <a:lnTo>
                  <a:pt x="24847" y="24175"/>
                </a:lnTo>
                <a:cubicBezTo>
                  <a:pt x="24847" y="24209"/>
                  <a:pt x="24862" y="24247"/>
                  <a:pt x="24897" y="24291"/>
                </a:cubicBezTo>
                <a:cubicBezTo>
                  <a:pt x="25053" y="24025"/>
                  <a:pt x="25346" y="23974"/>
                  <a:pt x="25598" y="23852"/>
                </a:cubicBezTo>
                <a:close/>
                <a:moveTo>
                  <a:pt x="25518" y="24451"/>
                </a:moveTo>
                <a:cubicBezTo>
                  <a:pt x="25455" y="24466"/>
                  <a:pt x="25407" y="24466"/>
                  <a:pt x="25360" y="24466"/>
                </a:cubicBezTo>
                <a:cubicBezTo>
                  <a:pt x="25403" y="24466"/>
                  <a:pt x="25460" y="24453"/>
                  <a:pt x="25518" y="24451"/>
                </a:cubicBezTo>
                <a:close/>
                <a:moveTo>
                  <a:pt x="24051" y="24323"/>
                </a:moveTo>
                <a:lnTo>
                  <a:pt x="24051" y="24323"/>
                </a:lnTo>
                <a:cubicBezTo>
                  <a:pt x="24083" y="24370"/>
                  <a:pt x="24099" y="24418"/>
                  <a:pt x="24131" y="24482"/>
                </a:cubicBezTo>
                <a:cubicBezTo>
                  <a:pt x="24099" y="24434"/>
                  <a:pt x="24083" y="24386"/>
                  <a:pt x="24051" y="24323"/>
                </a:cubicBezTo>
                <a:close/>
                <a:moveTo>
                  <a:pt x="24373" y="24365"/>
                </a:moveTo>
                <a:cubicBezTo>
                  <a:pt x="24290" y="24399"/>
                  <a:pt x="24217" y="24453"/>
                  <a:pt x="24131" y="24482"/>
                </a:cubicBezTo>
                <a:cubicBezTo>
                  <a:pt x="24212" y="24442"/>
                  <a:pt x="24292" y="24390"/>
                  <a:pt x="24373" y="24365"/>
                </a:cubicBezTo>
                <a:close/>
                <a:moveTo>
                  <a:pt x="24643" y="24308"/>
                </a:moveTo>
                <a:cubicBezTo>
                  <a:pt x="24598" y="24377"/>
                  <a:pt x="24536" y="24433"/>
                  <a:pt x="24474" y="24491"/>
                </a:cubicBezTo>
                <a:lnTo>
                  <a:pt x="24474" y="24491"/>
                </a:lnTo>
                <a:cubicBezTo>
                  <a:pt x="24532" y="24431"/>
                  <a:pt x="24594" y="24377"/>
                  <a:pt x="24643" y="24308"/>
                </a:cubicBezTo>
                <a:close/>
                <a:moveTo>
                  <a:pt x="24131" y="24482"/>
                </a:moveTo>
                <a:cubicBezTo>
                  <a:pt x="24035" y="24514"/>
                  <a:pt x="23955" y="24546"/>
                  <a:pt x="23876" y="24546"/>
                </a:cubicBezTo>
                <a:cubicBezTo>
                  <a:pt x="23780" y="24546"/>
                  <a:pt x="23685" y="24530"/>
                  <a:pt x="23590" y="24514"/>
                </a:cubicBezTo>
                <a:lnTo>
                  <a:pt x="23590" y="24514"/>
                </a:lnTo>
                <a:cubicBezTo>
                  <a:pt x="23657" y="24526"/>
                  <a:pt x="23724" y="24537"/>
                  <a:pt x="23791" y="24537"/>
                </a:cubicBezTo>
                <a:cubicBezTo>
                  <a:pt x="23820" y="24537"/>
                  <a:pt x="23848" y="24535"/>
                  <a:pt x="23876" y="24530"/>
                </a:cubicBezTo>
                <a:cubicBezTo>
                  <a:pt x="23971" y="24530"/>
                  <a:pt x="24051" y="24498"/>
                  <a:pt x="24131" y="24482"/>
                </a:cubicBezTo>
                <a:close/>
                <a:moveTo>
                  <a:pt x="24131" y="24482"/>
                </a:moveTo>
                <a:lnTo>
                  <a:pt x="24131" y="24482"/>
                </a:lnTo>
                <a:cubicBezTo>
                  <a:pt x="24208" y="24513"/>
                  <a:pt x="24284" y="24543"/>
                  <a:pt x="24375" y="24588"/>
                </a:cubicBezTo>
                <a:lnTo>
                  <a:pt x="24375" y="24588"/>
                </a:lnTo>
                <a:cubicBezTo>
                  <a:pt x="24406" y="24554"/>
                  <a:pt x="24440" y="24522"/>
                  <a:pt x="24474" y="24491"/>
                </a:cubicBezTo>
                <a:lnTo>
                  <a:pt x="24474" y="24491"/>
                </a:lnTo>
                <a:cubicBezTo>
                  <a:pt x="24443" y="24523"/>
                  <a:pt x="24413" y="24556"/>
                  <a:pt x="24386" y="24594"/>
                </a:cubicBezTo>
                <a:cubicBezTo>
                  <a:pt x="24383" y="24592"/>
                  <a:pt x="24379" y="24590"/>
                  <a:pt x="24375" y="24588"/>
                </a:cubicBezTo>
                <a:lnTo>
                  <a:pt x="24375" y="24588"/>
                </a:lnTo>
                <a:cubicBezTo>
                  <a:pt x="24374" y="24590"/>
                  <a:pt x="24372" y="24592"/>
                  <a:pt x="24370" y="24594"/>
                </a:cubicBezTo>
                <a:cubicBezTo>
                  <a:pt x="24291" y="24562"/>
                  <a:pt x="24211" y="24530"/>
                  <a:pt x="24131" y="24482"/>
                </a:cubicBezTo>
                <a:close/>
                <a:moveTo>
                  <a:pt x="25535" y="24450"/>
                </a:moveTo>
                <a:cubicBezTo>
                  <a:pt x="25500" y="24509"/>
                  <a:pt x="25473" y="24559"/>
                  <a:pt x="25443" y="24607"/>
                </a:cubicBezTo>
                <a:lnTo>
                  <a:pt x="25443" y="24607"/>
                </a:lnTo>
                <a:cubicBezTo>
                  <a:pt x="25469" y="24558"/>
                  <a:pt x="25498" y="24504"/>
                  <a:pt x="25519" y="24451"/>
                </a:cubicBezTo>
                <a:lnTo>
                  <a:pt x="25519" y="24451"/>
                </a:lnTo>
                <a:cubicBezTo>
                  <a:pt x="25525" y="24450"/>
                  <a:pt x="25530" y="24450"/>
                  <a:pt x="25535" y="24450"/>
                </a:cubicBezTo>
                <a:close/>
                <a:moveTo>
                  <a:pt x="25739" y="24582"/>
                </a:moveTo>
                <a:cubicBezTo>
                  <a:pt x="25741" y="24585"/>
                  <a:pt x="25743" y="24589"/>
                  <a:pt x="25743" y="24594"/>
                </a:cubicBezTo>
                <a:cubicBezTo>
                  <a:pt x="25727" y="24610"/>
                  <a:pt x="25711" y="24626"/>
                  <a:pt x="25695" y="24642"/>
                </a:cubicBezTo>
                <a:cubicBezTo>
                  <a:pt x="25710" y="24627"/>
                  <a:pt x="25724" y="24599"/>
                  <a:pt x="25739" y="24582"/>
                </a:cubicBezTo>
                <a:close/>
                <a:moveTo>
                  <a:pt x="24195" y="19327"/>
                </a:moveTo>
                <a:cubicBezTo>
                  <a:pt x="24195" y="19343"/>
                  <a:pt x="24179" y="19343"/>
                  <a:pt x="24179" y="19343"/>
                </a:cubicBezTo>
                <a:cubicBezTo>
                  <a:pt x="24019" y="19423"/>
                  <a:pt x="23892" y="19535"/>
                  <a:pt x="23780" y="19646"/>
                </a:cubicBezTo>
                <a:cubicBezTo>
                  <a:pt x="23525" y="19870"/>
                  <a:pt x="23285" y="20093"/>
                  <a:pt x="22743" y="20141"/>
                </a:cubicBezTo>
                <a:cubicBezTo>
                  <a:pt x="22727" y="20157"/>
                  <a:pt x="22711" y="20189"/>
                  <a:pt x="22695" y="20205"/>
                </a:cubicBezTo>
                <a:cubicBezTo>
                  <a:pt x="22679" y="20221"/>
                  <a:pt x="22695" y="20253"/>
                  <a:pt x="22711" y="20301"/>
                </a:cubicBezTo>
                <a:cubicBezTo>
                  <a:pt x="22695" y="20253"/>
                  <a:pt x="22679" y="20221"/>
                  <a:pt x="22679" y="20205"/>
                </a:cubicBezTo>
                <a:cubicBezTo>
                  <a:pt x="22631" y="20253"/>
                  <a:pt x="22583" y="20317"/>
                  <a:pt x="22535" y="20381"/>
                </a:cubicBezTo>
                <a:cubicBezTo>
                  <a:pt x="22503" y="20428"/>
                  <a:pt x="22487" y="20492"/>
                  <a:pt x="22455" y="20540"/>
                </a:cubicBezTo>
                <a:cubicBezTo>
                  <a:pt x="22407" y="20652"/>
                  <a:pt x="22359" y="20780"/>
                  <a:pt x="22344" y="20907"/>
                </a:cubicBezTo>
                <a:cubicBezTo>
                  <a:pt x="22296" y="21131"/>
                  <a:pt x="22296" y="21370"/>
                  <a:pt x="22296" y="21609"/>
                </a:cubicBezTo>
                <a:cubicBezTo>
                  <a:pt x="22312" y="21897"/>
                  <a:pt x="22312" y="22168"/>
                  <a:pt x="22312" y="22423"/>
                </a:cubicBezTo>
                <a:cubicBezTo>
                  <a:pt x="22296" y="22519"/>
                  <a:pt x="22296" y="22599"/>
                  <a:pt x="22280" y="22695"/>
                </a:cubicBezTo>
                <a:cubicBezTo>
                  <a:pt x="22264" y="22790"/>
                  <a:pt x="22232" y="22870"/>
                  <a:pt x="22200" y="22966"/>
                </a:cubicBezTo>
                <a:cubicBezTo>
                  <a:pt x="22232" y="22998"/>
                  <a:pt x="22248" y="23030"/>
                  <a:pt x="22280" y="23062"/>
                </a:cubicBezTo>
                <a:cubicBezTo>
                  <a:pt x="22282" y="23059"/>
                  <a:pt x="22284" y="23057"/>
                  <a:pt x="22287" y="23055"/>
                </a:cubicBezTo>
                <a:lnTo>
                  <a:pt x="22287" y="23055"/>
                </a:lnTo>
                <a:cubicBezTo>
                  <a:pt x="22396" y="23196"/>
                  <a:pt x="22506" y="23336"/>
                  <a:pt x="22615" y="23461"/>
                </a:cubicBezTo>
                <a:cubicBezTo>
                  <a:pt x="22647" y="23477"/>
                  <a:pt x="22663" y="23509"/>
                  <a:pt x="22695" y="23525"/>
                </a:cubicBezTo>
                <a:cubicBezTo>
                  <a:pt x="22695" y="23509"/>
                  <a:pt x="22726" y="23493"/>
                  <a:pt x="22742" y="23477"/>
                </a:cubicBezTo>
                <a:lnTo>
                  <a:pt x="22742" y="23477"/>
                </a:lnTo>
                <a:cubicBezTo>
                  <a:pt x="22726" y="23493"/>
                  <a:pt x="22695" y="23509"/>
                  <a:pt x="22695" y="23541"/>
                </a:cubicBezTo>
                <a:cubicBezTo>
                  <a:pt x="22711" y="23556"/>
                  <a:pt x="22727" y="23572"/>
                  <a:pt x="22743" y="23588"/>
                </a:cubicBezTo>
                <a:cubicBezTo>
                  <a:pt x="22806" y="23651"/>
                  <a:pt x="22853" y="23715"/>
                  <a:pt x="22916" y="23762"/>
                </a:cubicBezTo>
                <a:lnTo>
                  <a:pt x="22916" y="23762"/>
                </a:lnTo>
                <a:cubicBezTo>
                  <a:pt x="22918" y="23760"/>
                  <a:pt x="22918" y="23756"/>
                  <a:pt x="22918" y="23748"/>
                </a:cubicBezTo>
                <a:cubicBezTo>
                  <a:pt x="22945" y="23728"/>
                  <a:pt x="22966" y="23702"/>
                  <a:pt x="22986" y="23677"/>
                </a:cubicBezTo>
                <a:lnTo>
                  <a:pt x="22986" y="23677"/>
                </a:lnTo>
                <a:cubicBezTo>
                  <a:pt x="22969" y="23703"/>
                  <a:pt x="22953" y="23729"/>
                  <a:pt x="22934" y="23748"/>
                </a:cubicBezTo>
                <a:cubicBezTo>
                  <a:pt x="22918" y="23764"/>
                  <a:pt x="22918" y="23764"/>
                  <a:pt x="22918" y="23764"/>
                </a:cubicBezTo>
                <a:cubicBezTo>
                  <a:pt x="22917" y="23763"/>
                  <a:pt x="22917" y="23763"/>
                  <a:pt x="22916" y="23762"/>
                </a:cubicBezTo>
                <a:lnTo>
                  <a:pt x="22916" y="23762"/>
                </a:lnTo>
                <a:cubicBezTo>
                  <a:pt x="22914" y="23764"/>
                  <a:pt x="22910" y="23764"/>
                  <a:pt x="22902" y="23764"/>
                </a:cubicBezTo>
                <a:cubicBezTo>
                  <a:pt x="23014" y="23876"/>
                  <a:pt x="23126" y="23987"/>
                  <a:pt x="23237" y="24115"/>
                </a:cubicBezTo>
                <a:cubicBezTo>
                  <a:pt x="23365" y="24243"/>
                  <a:pt x="23477" y="24370"/>
                  <a:pt x="23588" y="24514"/>
                </a:cubicBezTo>
                <a:cubicBezTo>
                  <a:pt x="23668" y="24594"/>
                  <a:pt x="23732" y="24690"/>
                  <a:pt x="23796" y="24785"/>
                </a:cubicBezTo>
                <a:lnTo>
                  <a:pt x="23923" y="24785"/>
                </a:lnTo>
                <a:cubicBezTo>
                  <a:pt x="23987" y="24785"/>
                  <a:pt x="24035" y="24785"/>
                  <a:pt x="24099" y="24769"/>
                </a:cubicBezTo>
                <a:cubicBezTo>
                  <a:pt x="24131" y="24737"/>
                  <a:pt x="24147" y="24706"/>
                  <a:pt x="24179" y="24674"/>
                </a:cubicBezTo>
                <a:cubicBezTo>
                  <a:pt x="24195" y="24690"/>
                  <a:pt x="24211" y="24690"/>
                  <a:pt x="24211" y="24706"/>
                </a:cubicBezTo>
                <a:cubicBezTo>
                  <a:pt x="24211" y="24706"/>
                  <a:pt x="24195" y="24690"/>
                  <a:pt x="24179" y="24690"/>
                </a:cubicBezTo>
                <a:cubicBezTo>
                  <a:pt x="24163" y="24706"/>
                  <a:pt x="24131" y="24753"/>
                  <a:pt x="24099" y="24769"/>
                </a:cubicBezTo>
                <a:lnTo>
                  <a:pt x="24195" y="24769"/>
                </a:lnTo>
                <a:cubicBezTo>
                  <a:pt x="24275" y="24769"/>
                  <a:pt x="24370" y="24753"/>
                  <a:pt x="24450" y="24753"/>
                </a:cubicBezTo>
                <a:cubicBezTo>
                  <a:pt x="24610" y="24737"/>
                  <a:pt x="24769" y="24721"/>
                  <a:pt x="24929" y="24721"/>
                </a:cubicBezTo>
                <a:cubicBezTo>
                  <a:pt x="25001" y="24714"/>
                  <a:pt x="25073" y="24710"/>
                  <a:pt x="25144" y="24710"/>
                </a:cubicBezTo>
                <a:cubicBezTo>
                  <a:pt x="25216" y="24710"/>
                  <a:pt x="25288" y="24714"/>
                  <a:pt x="25360" y="24721"/>
                </a:cubicBezTo>
                <a:cubicBezTo>
                  <a:pt x="25472" y="24737"/>
                  <a:pt x="25567" y="24753"/>
                  <a:pt x="25663" y="24769"/>
                </a:cubicBezTo>
                <a:cubicBezTo>
                  <a:pt x="25663" y="24785"/>
                  <a:pt x="25663" y="24785"/>
                  <a:pt x="25663" y="24785"/>
                </a:cubicBezTo>
                <a:cubicBezTo>
                  <a:pt x="25695" y="24785"/>
                  <a:pt x="25743" y="24801"/>
                  <a:pt x="25775" y="24801"/>
                </a:cubicBezTo>
                <a:cubicBezTo>
                  <a:pt x="26062" y="24418"/>
                  <a:pt x="26206" y="23939"/>
                  <a:pt x="26972" y="23844"/>
                </a:cubicBezTo>
                <a:cubicBezTo>
                  <a:pt x="27020" y="23461"/>
                  <a:pt x="27147" y="23110"/>
                  <a:pt x="27259" y="22774"/>
                </a:cubicBezTo>
                <a:lnTo>
                  <a:pt x="27259" y="22774"/>
                </a:lnTo>
                <a:cubicBezTo>
                  <a:pt x="27227" y="22790"/>
                  <a:pt x="27195" y="22790"/>
                  <a:pt x="27147" y="22790"/>
                </a:cubicBezTo>
                <a:cubicBezTo>
                  <a:pt x="27195" y="22790"/>
                  <a:pt x="27227" y="22774"/>
                  <a:pt x="27259" y="22774"/>
                </a:cubicBezTo>
                <a:lnTo>
                  <a:pt x="27291" y="22679"/>
                </a:lnTo>
                <a:lnTo>
                  <a:pt x="27291" y="22679"/>
                </a:lnTo>
                <a:cubicBezTo>
                  <a:pt x="27260" y="22699"/>
                  <a:pt x="27229" y="22727"/>
                  <a:pt x="27198" y="22752"/>
                </a:cubicBezTo>
                <a:lnTo>
                  <a:pt x="27198" y="22752"/>
                </a:lnTo>
                <a:cubicBezTo>
                  <a:pt x="27223" y="22731"/>
                  <a:pt x="27246" y="22708"/>
                  <a:pt x="27275" y="22679"/>
                </a:cubicBezTo>
                <a:cubicBezTo>
                  <a:pt x="27323" y="22567"/>
                  <a:pt x="27355" y="22439"/>
                  <a:pt x="27371" y="22328"/>
                </a:cubicBezTo>
                <a:cubicBezTo>
                  <a:pt x="27371" y="22264"/>
                  <a:pt x="27355" y="22200"/>
                  <a:pt x="27339" y="22136"/>
                </a:cubicBezTo>
                <a:cubicBezTo>
                  <a:pt x="27275" y="22152"/>
                  <a:pt x="27227" y="22168"/>
                  <a:pt x="27147" y="22216"/>
                </a:cubicBezTo>
                <a:cubicBezTo>
                  <a:pt x="27149" y="22210"/>
                  <a:pt x="27151" y="22204"/>
                  <a:pt x="27152" y="22198"/>
                </a:cubicBezTo>
                <a:lnTo>
                  <a:pt x="27152" y="22198"/>
                </a:lnTo>
                <a:cubicBezTo>
                  <a:pt x="27151" y="22199"/>
                  <a:pt x="27149" y="22199"/>
                  <a:pt x="27147" y="22200"/>
                </a:cubicBezTo>
                <a:cubicBezTo>
                  <a:pt x="27154" y="22184"/>
                  <a:pt x="27160" y="22169"/>
                  <a:pt x="27166" y="22155"/>
                </a:cubicBezTo>
                <a:lnTo>
                  <a:pt x="27166" y="22155"/>
                </a:lnTo>
                <a:cubicBezTo>
                  <a:pt x="27161" y="22169"/>
                  <a:pt x="27157" y="22183"/>
                  <a:pt x="27152" y="22198"/>
                </a:cubicBezTo>
                <a:lnTo>
                  <a:pt x="27152" y="22198"/>
                </a:lnTo>
                <a:cubicBezTo>
                  <a:pt x="27229" y="22167"/>
                  <a:pt x="27276" y="22151"/>
                  <a:pt x="27339" y="22120"/>
                </a:cubicBezTo>
                <a:cubicBezTo>
                  <a:pt x="27355" y="22184"/>
                  <a:pt x="27371" y="22248"/>
                  <a:pt x="27387" y="22312"/>
                </a:cubicBezTo>
                <a:cubicBezTo>
                  <a:pt x="27435" y="22088"/>
                  <a:pt x="27450" y="21881"/>
                  <a:pt x="27435" y="21641"/>
                </a:cubicBezTo>
                <a:lnTo>
                  <a:pt x="27435" y="21641"/>
                </a:lnTo>
                <a:cubicBezTo>
                  <a:pt x="27434" y="21641"/>
                  <a:pt x="27434" y="21642"/>
                  <a:pt x="27433" y="21642"/>
                </a:cubicBezTo>
                <a:lnTo>
                  <a:pt x="27433" y="21642"/>
                </a:lnTo>
                <a:cubicBezTo>
                  <a:pt x="27417" y="21455"/>
                  <a:pt x="27385" y="21269"/>
                  <a:pt x="27323" y="21083"/>
                </a:cubicBezTo>
                <a:cubicBezTo>
                  <a:pt x="27275" y="20987"/>
                  <a:pt x="27227" y="20891"/>
                  <a:pt x="27179" y="20811"/>
                </a:cubicBezTo>
                <a:cubicBezTo>
                  <a:pt x="27147" y="20732"/>
                  <a:pt x="27099" y="20668"/>
                  <a:pt x="27051" y="20604"/>
                </a:cubicBezTo>
                <a:cubicBezTo>
                  <a:pt x="27004" y="20524"/>
                  <a:pt x="26956" y="20460"/>
                  <a:pt x="26892" y="20397"/>
                </a:cubicBezTo>
                <a:cubicBezTo>
                  <a:pt x="26828" y="20333"/>
                  <a:pt x="26764" y="20269"/>
                  <a:pt x="26700" y="20221"/>
                </a:cubicBezTo>
                <a:lnTo>
                  <a:pt x="26700" y="20221"/>
                </a:lnTo>
                <a:cubicBezTo>
                  <a:pt x="26700" y="20221"/>
                  <a:pt x="26700" y="20221"/>
                  <a:pt x="26700" y="20221"/>
                </a:cubicBezTo>
                <a:cubicBezTo>
                  <a:pt x="26700" y="20205"/>
                  <a:pt x="26684" y="20205"/>
                  <a:pt x="26684" y="20189"/>
                </a:cubicBezTo>
                <a:cubicBezTo>
                  <a:pt x="26621" y="20141"/>
                  <a:pt x="26541" y="20077"/>
                  <a:pt x="26477" y="20029"/>
                </a:cubicBezTo>
                <a:cubicBezTo>
                  <a:pt x="26461" y="20109"/>
                  <a:pt x="26445" y="20189"/>
                  <a:pt x="26349" y="20237"/>
                </a:cubicBezTo>
                <a:cubicBezTo>
                  <a:pt x="26445" y="20189"/>
                  <a:pt x="26461" y="20109"/>
                  <a:pt x="26461" y="20029"/>
                </a:cubicBezTo>
                <a:cubicBezTo>
                  <a:pt x="26381" y="19966"/>
                  <a:pt x="26285" y="19902"/>
                  <a:pt x="26190" y="19854"/>
                </a:cubicBezTo>
                <a:cubicBezTo>
                  <a:pt x="26046" y="19774"/>
                  <a:pt x="25902" y="19710"/>
                  <a:pt x="25759" y="19646"/>
                </a:cubicBezTo>
                <a:cubicBezTo>
                  <a:pt x="25631" y="19599"/>
                  <a:pt x="25503" y="19551"/>
                  <a:pt x="25376" y="19519"/>
                </a:cubicBezTo>
                <a:lnTo>
                  <a:pt x="25344" y="19519"/>
                </a:lnTo>
                <a:cubicBezTo>
                  <a:pt x="25232" y="19487"/>
                  <a:pt x="25120" y="19455"/>
                  <a:pt x="25009" y="19439"/>
                </a:cubicBezTo>
                <a:cubicBezTo>
                  <a:pt x="24737" y="19375"/>
                  <a:pt x="24450" y="19343"/>
                  <a:pt x="24195" y="19327"/>
                </a:cubicBezTo>
                <a:close/>
                <a:moveTo>
                  <a:pt x="26541" y="25663"/>
                </a:moveTo>
                <a:cubicBezTo>
                  <a:pt x="26573" y="25711"/>
                  <a:pt x="26605" y="25759"/>
                  <a:pt x="26621" y="25807"/>
                </a:cubicBezTo>
                <a:cubicBezTo>
                  <a:pt x="26589" y="25759"/>
                  <a:pt x="26573" y="25711"/>
                  <a:pt x="26541" y="25663"/>
                </a:cubicBezTo>
                <a:close/>
                <a:moveTo>
                  <a:pt x="20194" y="24809"/>
                </a:moveTo>
                <a:cubicBezTo>
                  <a:pt x="19890" y="24809"/>
                  <a:pt x="19593" y="24907"/>
                  <a:pt x="19455" y="25184"/>
                </a:cubicBezTo>
                <a:cubicBezTo>
                  <a:pt x="19518" y="25667"/>
                  <a:pt x="19968" y="25936"/>
                  <a:pt x="20368" y="25936"/>
                </a:cubicBezTo>
                <a:cubicBezTo>
                  <a:pt x="20577" y="25936"/>
                  <a:pt x="20771" y="25864"/>
                  <a:pt x="20891" y="25711"/>
                </a:cubicBezTo>
                <a:lnTo>
                  <a:pt x="20939" y="25647"/>
                </a:lnTo>
                <a:lnTo>
                  <a:pt x="20939" y="25647"/>
                </a:lnTo>
                <a:cubicBezTo>
                  <a:pt x="20939" y="25647"/>
                  <a:pt x="20939" y="25647"/>
                  <a:pt x="20939" y="25647"/>
                </a:cubicBezTo>
                <a:cubicBezTo>
                  <a:pt x="21019" y="25503"/>
                  <a:pt x="21051" y="25280"/>
                  <a:pt x="20955" y="25009"/>
                </a:cubicBezTo>
                <a:cubicBezTo>
                  <a:pt x="20783" y="24899"/>
                  <a:pt x="20485" y="24809"/>
                  <a:pt x="20194" y="24809"/>
                </a:cubicBezTo>
                <a:close/>
                <a:moveTo>
                  <a:pt x="26675" y="25952"/>
                </a:moveTo>
                <a:cubicBezTo>
                  <a:pt x="26643" y="25964"/>
                  <a:pt x="26615" y="25979"/>
                  <a:pt x="26589" y="25998"/>
                </a:cubicBezTo>
                <a:cubicBezTo>
                  <a:pt x="26525" y="26030"/>
                  <a:pt x="26477" y="26062"/>
                  <a:pt x="26429" y="26110"/>
                </a:cubicBezTo>
                <a:cubicBezTo>
                  <a:pt x="26477" y="26062"/>
                  <a:pt x="26525" y="26030"/>
                  <a:pt x="26573" y="25998"/>
                </a:cubicBezTo>
                <a:cubicBezTo>
                  <a:pt x="26606" y="25978"/>
                  <a:pt x="26640" y="25964"/>
                  <a:pt x="26675" y="25952"/>
                </a:cubicBezTo>
                <a:close/>
                <a:moveTo>
                  <a:pt x="27275" y="25057"/>
                </a:moveTo>
                <a:cubicBezTo>
                  <a:pt x="26860" y="25152"/>
                  <a:pt x="26589" y="25344"/>
                  <a:pt x="26349" y="25567"/>
                </a:cubicBezTo>
                <a:cubicBezTo>
                  <a:pt x="26269" y="25647"/>
                  <a:pt x="26190" y="25727"/>
                  <a:pt x="26126" y="25823"/>
                </a:cubicBezTo>
                <a:cubicBezTo>
                  <a:pt x="26030" y="25934"/>
                  <a:pt x="25950" y="26046"/>
                  <a:pt x="25871" y="26174"/>
                </a:cubicBezTo>
                <a:cubicBezTo>
                  <a:pt x="25823" y="26238"/>
                  <a:pt x="25775" y="26301"/>
                  <a:pt x="25711" y="26365"/>
                </a:cubicBezTo>
                <a:lnTo>
                  <a:pt x="25775" y="26333"/>
                </a:lnTo>
                <a:lnTo>
                  <a:pt x="25727" y="26365"/>
                </a:lnTo>
                <a:cubicBezTo>
                  <a:pt x="25695" y="26381"/>
                  <a:pt x="25679" y="26413"/>
                  <a:pt x="25663" y="26445"/>
                </a:cubicBezTo>
                <a:cubicBezTo>
                  <a:pt x="25743" y="26477"/>
                  <a:pt x="25823" y="26477"/>
                  <a:pt x="25886" y="26477"/>
                </a:cubicBezTo>
                <a:cubicBezTo>
                  <a:pt x="26110" y="26477"/>
                  <a:pt x="26317" y="26333"/>
                  <a:pt x="26525" y="26158"/>
                </a:cubicBezTo>
                <a:cubicBezTo>
                  <a:pt x="26614" y="26084"/>
                  <a:pt x="26703" y="26009"/>
                  <a:pt x="26805" y="25922"/>
                </a:cubicBezTo>
                <a:lnTo>
                  <a:pt x="26805" y="25922"/>
                </a:lnTo>
                <a:cubicBezTo>
                  <a:pt x="26758" y="25930"/>
                  <a:pt x="26716" y="25939"/>
                  <a:pt x="26675" y="25952"/>
                </a:cubicBezTo>
                <a:lnTo>
                  <a:pt x="26675" y="25952"/>
                </a:lnTo>
                <a:cubicBezTo>
                  <a:pt x="26720" y="25935"/>
                  <a:pt x="26771" y="25921"/>
                  <a:pt x="26828" y="25902"/>
                </a:cubicBezTo>
                <a:lnTo>
                  <a:pt x="26828" y="25902"/>
                </a:lnTo>
                <a:cubicBezTo>
                  <a:pt x="26820" y="25909"/>
                  <a:pt x="26812" y="25916"/>
                  <a:pt x="26805" y="25922"/>
                </a:cubicBezTo>
                <a:lnTo>
                  <a:pt x="26805" y="25922"/>
                </a:lnTo>
                <a:cubicBezTo>
                  <a:pt x="26812" y="25921"/>
                  <a:pt x="26820" y="25920"/>
                  <a:pt x="26828" y="25918"/>
                </a:cubicBezTo>
                <a:cubicBezTo>
                  <a:pt x="26892" y="25855"/>
                  <a:pt x="26956" y="25807"/>
                  <a:pt x="27036" y="25775"/>
                </a:cubicBezTo>
                <a:cubicBezTo>
                  <a:pt x="26988" y="25728"/>
                  <a:pt x="26957" y="25696"/>
                  <a:pt x="26910" y="25664"/>
                </a:cubicBezTo>
                <a:lnTo>
                  <a:pt x="26910" y="25664"/>
                </a:lnTo>
                <a:cubicBezTo>
                  <a:pt x="26957" y="25696"/>
                  <a:pt x="26988" y="25727"/>
                  <a:pt x="27020" y="25759"/>
                </a:cubicBezTo>
                <a:cubicBezTo>
                  <a:pt x="27163" y="25679"/>
                  <a:pt x="27291" y="25631"/>
                  <a:pt x="27450" y="25599"/>
                </a:cubicBezTo>
                <a:lnTo>
                  <a:pt x="27626" y="25599"/>
                </a:lnTo>
                <a:cubicBezTo>
                  <a:pt x="27690" y="25488"/>
                  <a:pt x="27658" y="25408"/>
                  <a:pt x="27610" y="25344"/>
                </a:cubicBezTo>
                <a:cubicBezTo>
                  <a:pt x="27578" y="25296"/>
                  <a:pt x="27514" y="25264"/>
                  <a:pt x="27466" y="25216"/>
                </a:cubicBezTo>
                <a:cubicBezTo>
                  <a:pt x="27419" y="25184"/>
                  <a:pt x="27387" y="25152"/>
                  <a:pt x="27339" y="25120"/>
                </a:cubicBezTo>
                <a:cubicBezTo>
                  <a:pt x="27323" y="25089"/>
                  <a:pt x="27291" y="25073"/>
                  <a:pt x="27275" y="25057"/>
                </a:cubicBezTo>
                <a:close/>
                <a:moveTo>
                  <a:pt x="27498" y="27355"/>
                </a:moveTo>
                <a:cubicBezTo>
                  <a:pt x="27514" y="27403"/>
                  <a:pt x="27546" y="27435"/>
                  <a:pt x="27594" y="27466"/>
                </a:cubicBezTo>
                <a:cubicBezTo>
                  <a:pt x="27530" y="27435"/>
                  <a:pt x="27514" y="27403"/>
                  <a:pt x="27498" y="27355"/>
                </a:cubicBezTo>
                <a:close/>
                <a:moveTo>
                  <a:pt x="27626" y="27403"/>
                </a:moveTo>
                <a:cubicBezTo>
                  <a:pt x="27610" y="27435"/>
                  <a:pt x="27610" y="27451"/>
                  <a:pt x="27594" y="27466"/>
                </a:cubicBezTo>
                <a:cubicBezTo>
                  <a:pt x="27594" y="27451"/>
                  <a:pt x="27610" y="27435"/>
                  <a:pt x="27626" y="27403"/>
                </a:cubicBezTo>
                <a:close/>
                <a:moveTo>
                  <a:pt x="27563" y="27611"/>
                </a:moveTo>
                <a:lnTo>
                  <a:pt x="27563" y="27611"/>
                </a:lnTo>
                <a:cubicBezTo>
                  <a:pt x="27579" y="27626"/>
                  <a:pt x="27594" y="27626"/>
                  <a:pt x="27610" y="27642"/>
                </a:cubicBezTo>
                <a:cubicBezTo>
                  <a:pt x="27602" y="27642"/>
                  <a:pt x="27598" y="27646"/>
                  <a:pt x="27594" y="27653"/>
                </a:cubicBezTo>
                <a:lnTo>
                  <a:pt x="27594" y="27653"/>
                </a:lnTo>
                <a:cubicBezTo>
                  <a:pt x="27594" y="27650"/>
                  <a:pt x="27594" y="27647"/>
                  <a:pt x="27594" y="27642"/>
                </a:cubicBezTo>
                <a:cubicBezTo>
                  <a:pt x="27594" y="27626"/>
                  <a:pt x="27579" y="27626"/>
                  <a:pt x="27563" y="27611"/>
                </a:cubicBezTo>
                <a:close/>
                <a:moveTo>
                  <a:pt x="27546" y="27642"/>
                </a:moveTo>
                <a:cubicBezTo>
                  <a:pt x="27562" y="27658"/>
                  <a:pt x="27578" y="27658"/>
                  <a:pt x="27578" y="27674"/>
                </a:cubicBezTo>
                <a:cubicBezTo>
                  <a:pt x="27578" y="27674"/>
                  <a:pt x="27562" y="27658"/>
                  <a:pt x="27546" y="27642"/>
                </a:cubicBezTo>
                <a:close/>
                <a:moveTo>
                  <a:pt x="27594" y="27653"/>
                </a:moveTo>
                <a:cubicBezTo>
                  <a:pt x="27593" y="27659"/>
                  <a:pt x="27590" y="27663"/>
                  <a:pt x="27578" y="27674"/>
                </a:cubicBezTo>
                <a:cubicBezTo>
                  <a:pt x="27586" y="27666"/>
                  <a:pt x="27590" y="27658"/>
                  <a:pt x="27594" y="27653"/>
                </a:cubicBezTo>
                <a:close/>
                <a:moveTo>
                  <a:pt x="27498" y="27355"/>
                </a:moveTo>
                <a:cubicBezTo>
                  <a:pt x="27450" y="27355"/>
                  <a:pt x="27403" y="27355"/>
                  <a:pt x="27355" y="27387"/>
                </a:cubicBezTo>
                <a:lnTo>
                  <a:pt x="27450" y="27786"/>
                </a:lnTo>
                <a:cubicBezTo>
                  <a:pt x="27706" y="27770"/>
                  <a:pt x="27738" y="27530"/>
                  <a:pt x="27626" y="27403"/>
                </a:cubicBezTo>
                <a:cubicBezTo>
                  <a:pt x="27594" y="27371"/>
                  <a:pt x="27546" y="27355"/>
                  <a:pt x="27498" y="27355"/>
                </a:cubicBezTo>
                <a:close/>
                <a:moveTo>
                  <a:pt x="13339" y="28713"/>
                </a:moveTo>
                <a:cubicBezTo>
                  <a:pt x="13344" y="28716"/>
                  <a:pt x="13351" y="28720"/>
                  <a:pt x="13358" y="28727"/>
                </a:cubicBezTo>
                <a:lnTo>
                  <a:pt x="13358" y="28727"/>
                </a:lnTo>
                <a:cubicBezTo>
                  <a:pt x="13353" y="28727"/>
                  <a:pt x="13348" y="28727"/>
                  <a:pt x="13343" y="28727"/>
                </a:cubicBezTo>
                <a:cubicBezTo>
                  <a:pt x="13343" y="28722"/>
                  <a:pt x="13341" y="28717"/>
                  <a:pt x="13339" y="28713"/>
                </a:cubicBezTo>
                <a:close/>
                <a:moveTo>
                  <a:pt x="25269" y="27763"/>
                </a:moveTo>
                <a:cubicBezTo>
                  <a:pt x="24941" y="27763"/>
                  <a:pt x="24714" y="28037"/>
                  <a:pt x="25025" y="28855"/>
                </a:cubicBezTo>
                <a:cubicBezTo>
                  <a:pt x="25456" y="28839"/>
                  <a:pt x="25743" y="28775"/>
                  <a:pt x="25902" y="28695"/>
                </a:cubicBezTo>
                <a:cubicBezTo>
                  <a:pt x="25998" y="28647"/>
                  <a:pt x="26062" y="28584"/>
                  <a:pt x="26094" y="28536"/>
                </a:cubicBezTo>
                <a:lnTo>
                  <a:pt x="26094" y="28536"/>
                </a:lnTo>
                <a:cubicBezTo>
                  <a:pt x="26062" y="28552"/>
                  <a:pt x="26030" y="28568"/>
                  <a:pt x="25998" y="28584"/>
                </a:cubicBezTo>
                <a:cubicBezTo>
                  <a:pt x="26030" y="28568"/>
                  <a:pt x="26062" y="28552"/>
                  <a:pt x="26094" y="28520"/>
                </a:cubicBezTo>
                <a:cubicBezTo>
                  <a:pt x="26174" y="28376"/>
                  <a:pt x="26094" y="28217"/>
                  <a:pt x="25950" y="28073"/>
                </a:cubicBezTo>
                <a:cubicBezTo>
                  <a:pt x="25918" y="28025"/>
                  <a:pt x="25871" y="27993"/>
                  <a:pt x="25823" y="27961"/>
                </a:cubicBezTo>
                <a:cubicBezTo>
                  <a:pt x="25654" y="27843"/>
                  <a:pt x="25447" y="27763"/>
                  <a:pt x="25269" y="27763"/>
                </a:cubicBezTo>
                <a:close/>
                <a:moveTo>
                  <a:pt x="13853" y="28057"/>
                </a:moveTo>
                <a:cubicBezTo>
                  <a:pt x="13805" y="28073"/>
                  <a:pt x="13742" y="28089"/>
                  <a:pt x="13662" y="28121"/>
                </a:cubicBezTo>
                <a:cubicBezTo>
                  <a:pt x="13661" y="28127"/>
                  <a:pt x="13660" y="28132"/>
                  <a:pt x="13659" y="28138"/>
                </a:cubicBezTo>
                <a:lnTo>
                  <a:pt x="13659" y="28138"/>
                </a:lnTo>
                <a:cubicBezTo>
                  <a:pt x="13372" y="28250"/>
                  <a:pt x="13023" y="28489"/>
                  <a:pt x="12816" y="28807"/>
                </a:cubicBezTo>
                <a:cubicBezTo>
                  <a:pt x="12688" y="29015"/>
                  <a:pt x="12608" y="29270"/>
                  <a:pt x="12672" y="29541"/>
                </a:cubicBezTo>
                <a:cubicBezTo>
                  <a:pt x="12814" y="29494"/>
                  <a:pt x="12925" y="29415"/>
                  <a:pt x="13020" y="29336"/>
                </a:cubicBezTo>
                <a:lnTo>
                  <a:pt x="13020" y="29336"/>
                </a:lnTo>
                <a:cubicBezTo>
                  <a:pt x="13021" y="29341"/>
                  <a:pt x="13022" y="29345"/>
                  <a:pt x="13023" y="29350"/>
                </a:cubicBezTo>
                <a:cubicBezTo>
                  <a:pt x="13167" y="29238"/>
                  <a:pt x="13279" y="29110"/>
                  <a:pt x="13374" y="28983"/>
                </a:cubicBezTo>
                <a:cubicBezTo>
                  <a:pt x="13358" y="28967"/>
                  <a:pt x="13343" y="28967"/>
                  <a:pt x="13311" y="28951"/>
                </a:cubicBezTo>
                <a:cubicBezTo>
                  <a:pt x="13327" y="28951"/>
                  <a:pt x="13358" y="28967"/>
                  <a:pt x="13374" y="28983"/>
                </a:cubicBezTo>
                <a:cubicBezTo>
                  <a:pt x="13438" y="28903"/>
                  <a:pt x="13502" y="28807"/>
                  <a:pt x="13550" y="28727"/>
                </a:cubicBezTo>
                <a:cubicBezTo>
                  <a:pt x="13614" y="28616"/>
                  <a:pt x="13662" y="28504"/>
                  <a:pt x="13710" y="28392"/>
                </a:cubicBezTo>
                <a:cubicBezTo>
                  <a:pt x="13757" y="28280"/>
                  <a:pt x="13805" y="28169"/>
                  <a:pt x="13853" y="28057"/>
                </a:cubicBezTo>
                <a:close/>
                <a:moveTo>
                  <a:pt x="24466" y="29669"/>
                </a:moveTo>
                <a:cubicBezTo>
                  <a:pt x="24338" y="29781"/>
                  <a:pt x="24227" y="29892"/>
                  <a:pt x="24099" y="30004"/>
                </a:cubicBezTo>
                <a:cubicBezTo>
                  <a:pt x="24211" y="29892"/>
                  <a:pt x="24338" y="29781"/>
                  <a:pt x="24466" y="29669"/>
                </a:cubicBezTo>
                <a:close/>
                <a:moveTo>
                  <a:pt x="24118" y="29414"/>
                </a:moveTo>
                <a:cubicBezTo>
                  <a:pt x="24037" y="29414"/>
                  <a:pt x="23944" y="29438"/>
                  <a:pt x="23844" y="29493"/>
                </a:cubicBezTo>
                <a:cubicBezTo>
                  <a:pt x="23844" y="29621"/>
                  <a:pt x="23828" y="29781"/>
                  <a:pt x="23860" y="29908"/>
                </a:cubicBezTo>
                <a:cubicBezTo>
                  <a:pt x="23876" y="30020"/>
                  <a:pt x="23908" y="30132"/>
                  <a:pt x="24019" y="30195"/>
                </a:cubicBezTo>
                <a:cubicBezTo>
                  <a:pt x="24211" y="30180"/>
                  <a:pt x="24322" y="30132"/>
                  <a:pt x="24402" y="30036"/>
                </a:cubicBezTo>
                <a:cubicBezTo>
                  <a:pt x="24450" y="30004"/>
                  <a:pt x="24466" y="29956"/>
                  <a:pt x="24482" y="29908"/>
                </a:cubicBezTo>
                <a:lnTo>
                  <a:pt x="24482" y="29908"/>
                </a:lnTo>
                <a:cubicBezTo>
                  <a:pt x="24437" y="29938"/>
                  <a:pt x="24406" y="29982"/>
                  <a:pt x="24363" y="30027"/>
                </a:cubicBezTo>
                <a:lnTo>
                  <a:pt x="24363" y="30027"/>
                </a:lnTo>
                <a:cubicBezTo>
                  <a:pt x="24360" y="30025"/>
                  <a:pt x="24357" y="30023"/>
                  <a:pt x="24354" y="30020"/>
                </a:cubicBezTo>
                <a:cubicBezTo>
                  <a:pt x="24402" y="29988"/>
                  <a:pt x="24434" y="29940"/>
                  <a:pt x="24482" y="29892"/>
                </a:cubicBezTo>
                <a:cubicBezTo>
                  <a:pt x="24498" y="29828"/>
                  <a:pt x="24498" y="29749"/>
                  <a:pt x="24466" y="29669"/>
                </a:cubicBezTo>
                <a:cubicBezTo>
                  <a:pt x="24422" y="29527"/>
                  <a:pt x="24296" y="29414"/>
                  <a:pt x="24118" y="29414"/>
                </a:cubicBezTo>
                <a:close/>
                <a:moveTo>
                  <a:pt x="13368" y="30252"/>
                </a:moveTo>
                <a:lnTo>
                  <a:pt x="13368" y="30252"/>
                </a:lnTo>
                <a:cubicBezTo>
                  <a:pt x="13365" y="30254"/>
                  <a:pt x="13362" y="30256"/>
                  <a:pt x="13358" y="30259"/>
                </a:cubicBezTo>
                <a:cubicBezTo>
                  <a:pt x="13358" y="30254"/>
                  <a:pt x="13362" y="30252"/>
                  <a:pt x="13368" y="30252"/>
                </a:cubicBezTo>
                <a:close/>
                <a:moveTo>
                  <a:pt x="27099" y="30180"/>
                </a:moveTo>
                <a:cubicBezTo>
                  <a:pt x="27083" y="30180"/>
                  <a:pt x="27067" y="30196"/>
                  <a:pt x="27067" y="30211"/>
                </a:cubicBezTo>
                <a:cubicBezTo>
                  <a:pt x="27063" y="30231"/>
                  <a:pt x="27059" y="30252"/>
                  <a:pt x="27056" y="30276"/>
                </a:cubicBezTo>
                <a:lnTo>
                  <a:pt x="27056" y="30276"/>
                </a:lnTo>
                <a:cubicBezTo>
                  <a:pt x="27059" y="30248"/>
                  <a:pt x="27062" y="30222"/>
                  <a:pt x="27067" y="30195"/>
                </a:cubicBezTo>
                <a:cubicBezTo>
                  <a:pt x="27067" y="30195"/>
                  <a:pt x="27083" y="30180"/>
                  <a:pt x="27099" y="30180"/>
                </a:cubicBezTo>
                <a:close/>
                <a:moveTo>
                  <a:pt x="13582" y="29972"/>
                </a:moveTo>
                <a:cubicBezTo>
                  <a:pt x="13566" y="30132"/>
                  <a:pt x="13550" y="30291"/>
                  <a:pt x="13534" y="30435"/>
                </a:cubicBezTo>
                <a:lnTo>
                  <a:pt x="13518" y="30435"/>
                </a:lnTo>
                <a:cubicBezTo>
                  <a:pt x="13534" y="30291"/>
                  <a:pt x="13566" y="30132"/>
                  <a:pt x="13582" y="29972"/>
                </a:cubicBezTo>
                <a:close/>
                <a:moveTo>
                  <a:pt x="27080" y="30474"/>
                </a:moveTo>
                <a:cubicBezTo>
                  <a:pt x="27070" y="30477"/>
                  <a:pt x="27060" y="30480"/>
                  <a:pt x="27051" y="30483"/>
                </a:cubicBezTo>
                <a:cubicBezTo>
                  <a:pt x="27051" y="30482"/>
                  <a:pt x="27051" y="30480"/>
                  <a:pt x="27051" y="30479"/>
                </a:cubicBezTo>
                <a:lnTo>
                  <a:pt x="27051" y="30479"/>
                </a:lnTo>
                <a:cubicBezTo>
                  <a:pt x="27061" y="30477"/>
                  <a:pt x="27070" y="30475"/>
                  <a:pt x="27080" y="30474"/>
                </a:cubicBezTo>
                <a:close/>
                <a:moveTo>
                  <a:pt x="21387" y="30489"/>
                </a:moveTo>
                <a:cubicBezTo>
                  <a:pt x="21388" y="30497"/>
                  <a:pt x="21388" y="30505"/>
                  <a:pt x="21388" y="30512"/>
                </a:cubicBezTo>
                <a:lnTo>
                  <a:pt x="21388" y="30512"/>
                </a:lnTo>
                <a:cubicBezTo>
                  <a:pt x="21388" y="30505"/>
                  <a:pt x="21388" y="30497"/>
                  <a:pt x="21387" y="30489"/>
                </a:cubicBezTo>
                <a:close/>
                <a:moveTo>
                  <a:pt x="21290" y="30483"/>
                </a:moveTo>
                <a:cubicBezTo>
                  <a:pt x="21274" y="30547"/>
                  <a:pt x="21242" y="30594"/>
                  <a:pt x="21226" y="30626"/>
                </a:cubicBezTo>
                <a:cubicBezTo>
                  <a:pt x="21242" y="30579"/>
                  <a:pt x="21274" y="30531"/>
                  <a:pt x="21290" y="30483"/>
                </a:cubicBezTo>
                <a:close/>
                <a:moveTo>
                  <a:pt x="21099" y="30531"/>
                </a:moveTo>
                <a:lnTo>
                  <a:pt x="21099" y="30531"/>
                </a:lnTo>
                <a:cubicBezTo>
                  <a:pt x="21067" y="30563"/>
                  <a:pt x="21051" y="30595"/>
                  <a:pt x="21019" y="30642"/>
                </a:cubicBezTo>
                <a:cubicBezTo>
                  <a:pt x="21016" y="30639"/>
                  <a:pt x="21013" y="30636"/>
                  <a:pt x="21009" y="30633"/>
                </a:cubicBezTo>
                <a:lnTo>
                  <a:pt x="21009" y="30633"/>
                </a:lnTo>
                <a:cubicBezTo>
                  <a:pt x="21039" y="30590"/>
                  <a:pt x="21069" y="30560"/>
                  <a:pt x="21099" y="30531"/>
                </a:cubicBezTo>
                <a:close/>
                <a:moveTo>
                  <a:pt x="26892" y="30690"/>
                </a:moveTo>
                <a:cubicBezTo>
                  <a:pt x="26876" y="30722"/>
                  <a:pt x="26860" y="30738"/>
                  <a:pt x="26860" y="30770"/>
                </a:cubicBezTo>
                <a:lnTo>
                  <a:pt x="26860" y="30770"/>
                </a:lnTo>
                <a:cubicBezTo>
                  <a:pt x="26860" y="30738"/>
                  <a:pt x="26876" y="30706"/>
                  <a:pt x="26892" y="30690"/>
                </a:cubicBezTo>
                <a:close/>
                <a:moveTo>
                  <a:pt x="26924" y="30706"/>
                </a:moveTo>
                <a:cubicBezTo>
                  <a:pt x="26908" y="30722"/>
                  <a:pt x="26876" y="30754"/>
                  <a:pt x="26860" y="30770"/>
                </a:cubicBezTo>
                <a:cubicBezTo>
                  <a:pt x="26876" y="30754"/>
                  <a:pt x="26892" y="30722"/>
                  <a:pt x="26924" y="30706"/>
                </a:cubicBezTo>
                <a:close/>
                <a:moveTo>
                  <a:pt x="21290" y="30483"/>
                </a:moveTo>
                <a:cubicBezTo>
                  <a:pt x="21226" y="30483"/>
                  <a:pt x="21163" y="30499"/>
                  <a:pt x="21099" y="30531"/>
                </a:cubicBezTo>
                <a:cubicBezTo>
                  <a:pt x="21099" y="30531"/>
                  <a:pt x="21099" y="30531"/>
                  <a:pt x="21099" y="30531"/>
                </a:cubicBezTo>
                <a:lnTo>
                  <a:pt x="21099" y="30531"/>
                </a:lnTo>
                <a:cubicBezTo>
                  <a:pt x="21051" y="30547"/>
                  <a:pt x="21003" y="30563"/>
                  <a:pt x="20971" y="30610"/>
                </a:cubicBezTo>
                <a:cubicBezTo>
                  <a:pt x="20955" y="30626"/>
                  <a:pt x="20939" y="30658"/>
                  <a:pt x="20939" y="30690"/>
                </a:cubicBezTo>
                <a:cubicBezTo>
                  <a:pt x="20944" y="30816"/>
                  <a:pt x="21015" y="30861"/>
                  <a:pt x="21110" y="30861"/>
                </a:cubicBezTo>
                <a:cubicBezTo>
                  <a:pt x="21304" y="30861"/>
                  <a:pt x="21598" y="30675"/>
                  <a:pt x="21641" y="30610"/>
                </a:cubicBezTo>
                <a:cubicBezTo>
                  <a:pt x="21609" y="30547"/>
                  <a:pt x="21498" y="30499"/>
                  <a:pt x="21386" y="30483"/>
                </a:cubicBezTo>
                <a:lnTo>
                  <a:pt x="21386" y="30483"/>
                </a:lnTo>
                <a:cubicBezTo>
                  <a:pt x="21386" y="30483"/>
                  <a:pt x="21386" y="30483"/>
                  <a:pt x="21386" y="30483"/>
                </a:cubicBezTo>
                <a:close/>
                <a:moveTo>
                  <a:pt x="13518" y="30818"/>
                </a:moveTo>
                <a:cubicBezTo>
                  <a:pt x="13509" y="30850"/>
                  <a:pt x="13504" y="30878"/>
                  <a:pt x="13504" y="30901"/>
                </a:cubicBezTo>
                <a:lnTo>
                  <a:pt x="13504" y="30901"/>
                </a:lnTo>
                <a:cubicBezTo>
                  <a:pt x="13503" y="30879"/>
                  <a:pt x="13509" y="30851"/>
                  <a:pt x="13518" y="30818"/>
                </a:cubicBezTo>
                <a:close/>
                <a:moveTo>
                  <a:pt x="27243" y="30515"/>
                </a:moveTo>
                <a:lnTo>
                  <a:pt x="26908" y="30993"/>
                </a:lnTo>
                <a:cubicBezTo>
                  <a:pt x="26892" y="30978"/>
                  <a:pt x="26876" y="30978"/>
                  <a:pt x="26860" y="30978"/>
                </a:cubicBezTo>
                <a:cubicBezTo>
                  <a:pt x="26860" y="30972"/>
                  <a:pt x="26860" y="30967"/>
                  <a:pt x="26860" y="30962"/>
                </a:cubicBezTo>
                <a:cubicBezTo>
                  <a:pt x="26876" y="30978"/>
                  <a:pt x="26892" y="30978"/>
                  <a:pt x="26908" y="30978"/>
                </a:cubicBezTo>
                <a:lnTo>
                  <a:pt x="27243" y="30515"/>
                </a:lnTo>
                <a:close/>
                <a:moveTo>
                  <a:pt x="13374" y="30962"/>
                </a:moveTo>
                <a:cubicBezTo>
                  <a:pt x="13247" y="31009"/>
                  <a:pt x="13183" y="31041"/>
                  <a:pt x="13103" y="31073"/>
                </a:cubicBezTo>
                <a:cubicBezTo>
                  <a:pt x="13167" y="31041"/>
                  <a:pt x="13247" y="31009"/>
                  <a:pt x="13374" y="30962"/>
                </a:cubicBezTo>
                <a:close/>
                <a:moveTo>
                  <a:pt x="27083" y="30148"/>
                </a:moveTo>
                <a:cubicBezTo>
                  <a:pt x="26924" y="30180"/>
                  <a:pt x="26796" y="30291"/>
                  <a:pt x="26748" y="30451"/>
                </a:cubicBezTo>
                <a:cubicBezTo>
                  <a:pt x="26716" y="30579"/>
                  <a:pt x="26716" y="30706"/>
                  <a:pt x="26764" y="30850"/>
                </a:cubicBezTo>
                <a:cubicBezTo>
                  <a:pt x="26796" y="30962"/>
                  <a:pt x="26844" y="31057"/>
                  <a:pt x="26940" y="31137"/>
                </a:cubicBezTo>
                <a:cubicBezTo>
                  <a:pt x="26947" y="31137"/>
                  <a:pt x="26955" y="31137"/>
                  <a:pt x="26963" y="31137"/>
                </a:cubicBezTo>
                <a:cubicBezTo>
                  <a:pt x="27581" y="31137"/>
                  <a:pt x="27685" y="30495"/>
                  <a:pt x="27323" y="30180"/>
                </a:cubicBezTo>
                <a:cubicBezTo>
                  <a:pt x="27275" y="30148"/>
                  <a:pt x="27211" y="30148"/>
                  <a:pt x="27163" y="30148"/>
                </a:cubicBezTo>
                <a:close/>
                <a:moveTo>
                  <a:pt x="12906" y="31420"/>
                </a:moveTo>
                <a:cubicBezTo>
                  <a:pt x="12907" y="31420"/>
                  <a:pt x="12908" y="31420"/>
                  <a:pt x="12909" y="31420"/>
                </a:cubicBezTo>
                <a:lnTo>
                  <a:pt x="12909" y="31420"/>
                </a:lnTo>
                <a:cubicBezTo>
                  <a:pt x="12905" y="31421"/>
                  <a:pt x="12901" y="31422"/>
                  <a:pt x="12896" y="31424"/>
                </a:cubicBezTo>
                <a:cubicBezTo>
                  <a:pt x="12899" y="31421"/>
                  <a:pt x="12902" y="31420"/>
                  <a:pt x="12906" y="31420"/>
                </a:cubicBezTo>
                <a:close/>
                <a:moveTo>
                  <a:pt x="13805" y="29892"/>
                </a:moveTo>
                <a:cubicBezTo>
                  <a:pt x="13726" y="29908"/>
                  <a:pt x="13646" y="29940"/>
                  <a:pt x="13582" y="29972"/>
                </a:cubicBezTo>
                <a:cubicBezTo>
                  <a:pt x="13215" y="30132"/>
                  <a:pt x="12944" y="30339"/>
                  <a:pt x="12736" y="30579"/>
                </a:cubicBezTo>
                <a:cubicBezTo>
                  <a:pt x="12688" y="30626"/>
                  <a:pt x="12656" y="30674"/>
                  <a:pt x="12608" y="30738"/>
                </a:cubicBezTo>
                <a:cubicBezTo>
                  <a:pt x="12545" y="30818"/>
                  <a:pt x="12481" y="30898"/>
                  <a:pt x="12433" y="30993"/>
                </a:cubicBezTo>
                <a:cubicBezTo>
                  <a:pt x="12417" y="31025"/>
                  <a:pt x="12401" y="31057"/>
                  <a:pt x="12385" y="31089"/>
                </a:cubicBezTo>
                <a:cubicBezTo>
                  <a:pt x="12353" y="31137"/>
                  <a:pt x="12321" y="31201"/>
                  <a:pt x="12289" y="31249"/>
                </a:cubicBezTo>
                <a:cubicBezTo>
                  <a:pt x="12305" y="31297"/>
                  <a:pt x="12337" y="31313"/>
                  <a:pt x="12369" y="31345"/>
                </a:cubicBezTo>
                <a:cubicBezTo>
                  <a:pt x="12401" y="31376"/>
                  <a:pt x="12433" y="31408"/>
                  <a:pt x="12465" y="31424"/>
                </a:cubicBezTo>
                <a:cubicBezTo>
                  <a:pt x="12513" y="31424"/>
                  <a:pt x="12545" y="31440"/>
                  <a:pt x="12576" y="31472"/>
                </a:cubicBezTo>
                <a:cubicBezTo>
                  <a:pt x="12624" y="31488"/>
                  <a:pt x="12672" y="31488"/>
                  <a:pt x="12720" y="31488"/>
                </a:cubicBezTo>
                <a:cubicBezTo>
                  <a:pt x="12768" y="31456"/>
                  <a:pt x="12832" y="31424"/>
                  <a:pt x="12896" y="31424"/>
                </a:cubicBezTo>
                <a:lnTo>
                  <a:pt x="12896" y="31424"/>
                </a:lnTo>
                <a:cubicBezTo>
                  <a:pt x="12832" y="31424"/>
                  <a:pt x="12784" y="31456"/>
                  <a:pt x="12720" y="31504"/>
                </a:cubicBezTo>
                <a:cubicBezTo>
                  <a:pt x="12800" y="31504"/>
                  <a:pt x="12896" y="31488"/>
                  <a:pt x="12975" y="31472"/>
                </a:cubicBezTo>
                <a:cubicBezTo>
                  <a:pt x="12962" y="31459"/>
                  <a:pt x="12951" y="31445"/>
                  <a:pt x="12941" y="31436"/>
                </a:cubicBezTo>
                <a:lnTo>
                  <a:pt x="12941" y="31436"/>
                </a:lnTo>
                <a:cubicBezTo>
                  <a:pt x="12952" y="31442"/>
                  <a:pt x="12964" y="31450"/>
                  <a:pt x="12975" y="31456"/>
                </a:cubicBezTo>
                <a:cubicBezTo>
                  <a:pt x="13119" y="31424"/>
                  <a:pt x="13263" y="31361"/>
                  <a:pt x="13390" y="31281"/>
                </a:cubicBezTo>
                <a:cubicBezTo>
                  <a:pt x="13343" y="31265"/>
                  <a:pt x="13311" y="31249"/>
                  <a:pt x="13263" y="31233"/>
                </a:cubicBezTo>
                <a:lnTo>
                  <a:pt x="13263" y="31233"/>
                </a:lnTo>
                <a:cubicBezTo>
                  <a:pt x="13311" y="31249"/>
                  <a:pt x="13359" y="31265"/>
                  <a:pt x="13390" y="31281"/>
                </a:cubicBezTo>
                <a:cubicBezTo>
                  <a:pt x="13550" y="31185"/>
                  <a:pt x="13694" y="31057"/>
                  <a:pt x="13805" y="30930"/>
                </a:cubicBezTo>
                <a:cubicBezTo>
                  <a:pt x="13821" y="30898"/>
                  <a:pt x="13837" y="30882"/>
                  <a:pt x="13869" y="30850"/>
                </a:cubicBezTo>
                <a:cubicBezTo>
                  <a:pt x="13885" y="30834"/>
                  <a:pt x="13901" y="30802"/>
                  <a:pt x="13933" y="30786"/>
                </a:cubicBezTo>
                <a:cubicBezTo>
                  <a:pt x="13981" y="30690"/>
                  <a:pt x="14029" y="30594"/>
                  <a:pt x="14061" y="30499"/>
                </a:cubicBezTo>
                <a:cubicBezTo>
                  <a:pt x="14109" y="30275"/>
                  <a:pt x="14061" y="30052"/>
                  <a:pt x="13805" y="29892"/>
                </a:cubicBezTo>
                <a:close/>
                <a:moveTo>
                  <a:pt x="45883" y="31520"/>
                </a:moveTo>
                <a:lnTo>
                  <a:pt x="45883" y="31520"/>
                </a:lnTo>
                <a:cubicBezTo>
                  <a:pt x="45875" y="31528"/>
                  <a:pt x="45863" y="31528"/>
                  <a:pt x="45851" y="31528"/>
                </a:cubicBezTo>
                <a:cubicBezTo>
                  <a:pt x="45840" y="31528"/>
                  <a:pt x="45828" y="31528"/>
                  <a:pt x="45820" y="31536"/>
                </a:cubicBezTo>
                <a:cubicBezTo>
                  <a:pt x="45835" y="31536"/>
                  <a:pt x="45867" y="31536"/>
                  <a:pt x="45883" y="31520"/>
                </a:cubicBezTo>
                <a:close/>
                <a:moveTo>
                  <a:pt x="17776" y="31506"/>
                </a:moveTo>
                <a:cubicBezTo>
                  <a:pt x="17665" y="31569"/>
                  <a:pt x="17539" y="31616"/>
                  <a:pt x="17412" y="31664"/>
                </a:cubicBezTo>
                <a:cubicBezTo>
                  <a:pt x="17397" y="31679"/>
                  <a:pt x="17396" y="31710"/>
                  <a:pt x="17396" y="31741"/>
                </a:cubicBezTo>
                <a:lnTo>
                  <a:pt x="17396" y="31741"/>
                </a:lnTo>
                <a:cubicBezTo>
                  <a:pt x="17396" y="31710"/>
                  <a:pt x="17397" y="31679"/>
                  <a:pt x="17412" y="31648"/>
                </a:cubicBezTo>
                <a:cubicBezTo>
                  <a:pt x="17539" y="31616"/>
                  <a:pt x="17665" y="31569"/>
                  <a:pt x="17776" y="31506"/>
                </a:cubicBezTo>
                <a:close/>
                <a:moveTo>
                  <a:pt x="26285" y="30978"/>
                </a:moveTo>
                <a:cubicBezTo>
                  <a:pt x="26269" y="30993"/>
                  <a:pt x="26254" y="30993"/>
                  <a:pt x="26238" y="31009"/>
                </a:cubicBezTo>
                <a:cubicBezTo>
                  <a:pt x="26190" y="31025"/>
                  <a:pt x="26142" y="31057"/>
                  <a:pt x="26110" y="31089"/>
                </a:cubicBezTo>
                <a:cubicBezTo>
                  <a:pt x="26110" y="31089"/>
                  <a:pt x="26110" y="31089"/>
                  <a:pt x="26110" y="31089"/>
                </a:cubicBezTo>
                <a:lnTo>
                  <a:pt x="26110" y="31089"/>
                </a:lnTo>
                <a:lnTo>
                  <a:pt x="26062" y="31153"/>
                </a:lnTo>
                <a:cubicBezTo>
                  <a:pt x="26046" y="31185"/>
                  <a:pt x="26046" y="31201"/>
                  <a:pt x="26030" y="31217"/>
                </a:cubicBezTo>
                <a:cubicBezTo>
                  <a:pt x="26030" y="31233"/>
                  <a:pt x="26030" y="31233"/>
                  <a:pt x="26030" y="31233"/>
                </a:cubicBezTo>
                <a:lnTo>
                  <a:pt x="26046" y="31233"/>
                </a:lnTo>
                <a:cubicBezTo>
                  <a:pt x="26030" y="31233"/>
                  <a:pt x="26030" y="31233"/>
                  <a:pt x="26030" y="31217"/>
                </a:cubicBezTo>
                <a:lnTo>
                  <a:pt x="26030" y="31217"/>
                </a:lnTo>
                <a:cubicBezTo>
                  <a:pt x="26030" y="31233"/>
                  <a:pt x="26046" y="31233"/>
                  <a:pt x="26046" y="31233"/>
                </a:cubicBezTo>
                <a:cubicBezTo>
                  <a:pt x="26158" y="31281"/>
                  <a:pt x="26269" y="31345"/>
                  <a:pt x="26254" y="31536"/>
                </a:cubicBezTo>
                <a:cubicBezTo>
                  <a:pt x="26269" y="31345"/>
                  <a:pt x="26158" y="31281"/>
                  <a:pt x="26030" y="31233"/>
                </a:cubicBezTo>
                <a:lnTo>
                  <a:pt x="26030" y="31233"/>
                </a:lnTo>
                <a:cubicBezTo>
                  <a:pt x="25982" y="31408"/>
                  <a:pt x="26046" y="31600"/>
                  <a:pt x="26174" y="31760"/>
                </a:cubicBezTo>
                <a:cubicBezTo>
                  <a:pt x="26238" y="31744"/>
                  <a:pt x="26301" y="31728"/>
                  <a:pt x="26365" y="31712"/>
                </a:cubicBezTo>
                <a:cubicBezTo>
                  <a:pt x="26397" y="31696"/>
                  <a:pt x="26429" y="31696"/>
                  <a:pt x="26461" y="31680"/>
                </a:cubicBezTo>
                <a:cubicBezTo>
                  <a:pt x="26477" y="31664"/>
                  <a:pt x="26477" y="31648"/>
                  <a:pt x="26477" y="31632"/>
                </a:cubicBezTo>
                <a:cubicBezTo>
                  <a:pt x="26509" y="31584"/>
                  <a:pt x="26509" y="31520"/>
                  <a:pt x="26493" y="31440"/>
                </a:cubicBezTo>
                <a:cubicBezTo>
                  <a:pt x="26493" y="31376"/>
                  <a:pt x="26477" y="31313"/>
                  <a:pt x="26461" y="31249"/>
                </a:cubicBezTo>
                <a:cubicBezTo>
                  <a:pt x="26429" y="31153"/>
                  <a:pt x="26397" y="31073"/>
                  <a:pt x="26333" y="31025"/>
                </a:cubicBezTo>
                <a:cubicBezTo>
                  <a:pt x="26301" y="31025"/>
                  <a:pt x="26285" y="31025"/>
                  <a:pt x="26254" y="31041"/>
                </a:cubicBezTo>
                <a:cubicBezTo>
                  <a:pt x="26254" y="31026"/>
                  <a:pt x="26238" y="31010"/>
                  <a:pt x="26238" y="31009"/>
                </a:cubicBezTo>
                <a:lnTo>
                  <a:pt x="26238" y="31009"/>
                </a:lnTo>
                <a:cubicBezTo>
                  <a:pt x="26238" y="31010"/>
                  <a:pt x="26254" y="31025"/>
                  <a:pt x="26254" y="31025"/>
                </a:cubicBezTo>
                <a:lnTo>
                  <a:pt x="26333" y="31025"/>
                </a:lnTo>
                <a:cubicBezTo>
                  <a:pt x="26317" y="31009"/>
                  <a:pt x="26301" y="30993"/>
                  <a:pt x="26285" y="30978"/>
                </a:cubicBezTo>
                <a:close/>
                <a:moveTo>
                  <a:pt x="1932" y="31728"/>
                </a:moveTo>
                <a:lnTo>
                  <a:pt x="1932" y="31728"/>
                </a:lnTo>
                <a:cubicBezTo>
                  <a:pt x="1976" y="31745"/>
                  <a:pt x="2020" y="31763"/>
                  <a:pt x="2068" y="31781"/>
                </a:cubicBezTo>
                <a:lnTo>
                  <a:pt x="2068" y="31781"/>
                </a:lnTo>
                <a:cubicBezTo>
                  <a:pt x="2021" y="31762"/>
                  <a:pt x="1974" y="31745"/>
                  <a:pt x="1932" y="31728"/>
                </a:cubicBezTo>
                <a:close/>
                <a:moveTo>
                  <a:pt x="2068" y="31781"/>
                </a:moveTo>
                <a:lnTo>
                  <a:pt x="2068" y="31781"/>
                </a:lnTo>
                <a:cubicBezTo>
                  <a:pt x="2109" y="31798"/>
                  <a:pt x="2150" y="31817"/>
                  <a:pt x="2187" y="31839"/>
                </a:cubicBezTo>
                <a:cubicBezTo>
                  <a:pt x="2187" y="31839"/>
                  <a:pt x="2187" y="31839"/>
                  <a:pt x="2187" y="31823"/>
                </a:cubicBezTo>
                <a:cubicBezTo>
                  <a:pt x="2145" y="31809"/>
                  <a:pt x="2105" y="31795"/>
                  <a:pt x="2068" y="31781"/>
                </a:cubicBezTo>
                <a:close/>
                <a:moveTo>
                  <a:pt x="2187" y="31839"/>
                </a:moveTo>
                <a:lnTo>
                  <a:pt x="2187" y="31855"/>
                </a:lnTo>
                <a:cubicBezTo>
                  <a:pt x="2238" y="31906"/>
                  <a:pt x="2289" y="31957"/>
                  <a:pt x="2341" y="32007"/>
                </a:cubicBezTo>
                <a:lnTo>
                  <a:pt x="2341" y="32007"/>
                </a:lnTo>
                <a:cubicBezTo>
                  <a:pt x="2286" y="31951"/>
                  <a:pt x="2236" y="31894"/>
                  <a:pt x="2187" y="31839"/>
                </a:cubicBezTo>
                <a:close/>
                <a:moveTo>
                  <a:pt x="17461" y="31394"/>
                </a:moveTo>
                <a:cubicBezTo>
                  <a:pt x="17358" y="31394"/>
                  <a:pt x="17239" y="31423"/>
                  <a:pt x="17093" y="31488"/>
                </a:cubicBezTo>
                <a:cubicBezTo>
                  <a:pt x="17125" y="31696"/>
                  <a:pt x="17237" y="31823"/>
                  <a:pt x="17380" y="31919"/>
                </a:cubicBezTo>
                <a:cubicBezTo>
                  <a:pt x="17514" y="31999"/>
                  <a:pt x="17681" y="32035"/>
                  <a:pt x="17826" y="32035"/>
                </a:cubicBezTo>
                <a:cubicBezTo>
                  <a:pt x="17854" y="32035"/>
                  <a:pt x="17881" y="32033"/>
                  <a:pt x="17907" y="32031"/>
                </a:cubicBezTo>
                <a:cubicBezTo>
                  <a:pt x="18003" y="32015"/>
                  <a:pt x="18098" y="31999"/>
                  <a:pt x="18146" y="31951"/>
                </a:cubicBezTo>
                <a:lnTo>
                  <a:pt x="18098" y="31871"/>
                </a:lnTo>
                <a:cubicBezTo>
                  <a:pt x="18003" y="31744"/>
                  <a:pt x="17891" y="31600"/>
                  <a:pt x="17779" y="31504"/>
                </a:cubicBezTo>
                <a:cubicBezTo>
                  <a:pt x="17684" y="31435"/>
                  <a:pt x="17584" y="31394"/>
                  <a:pt x="17461" y="31394"/>
                </a:cubicBezTo>
                <a:close/>
                <a:moveTo>
                  <a:pt x="2341" y="32007"/>
                </a:moveTo>
                <a:cubicBezTo>
                  <a:pt x="2429" y="32097"/>
                  <a:pt x="2525" y="32185"/>
                  <a:pt x="2634" y="32254"/>
                </a:cubicBezTo>
                <a:cubicBezTo>
                  <a:pt x="2531" y="32182"/>
                  <a:pt x="2435" y="32097"/>
                  <a:pt x="2341" y="32007"/>
                </a:cubicBezTo>
                <a:close/>
                <a:moveTo>
                  <a:pt x="17316" y="32717"/>
                </a:moveTo>
                <a:cubicBezTo>
                  <a:pt x="17319" y="32719"/>
                  <a:pt x="17321" y="32721"/>
                  <a:pt x="17323" y="32724"/>
                </a:cubicBezTo>
                <a:lnTo>
                  <a:pt x="17323" y="32724"/>
                </a:lnTo>
                <a:cubicBezTo>
                  <a:pt x="17280" y="32753"/>
                  <a:pt x="17250" y="32783"/>
                  <a:pt x="17221" y="32813"/>
                </a:cubicBezTo>
                <a:cubicBezTo>
                  <a:pt x="17253" y="32781"/>
                  <a:pt x="17284" y="32749"/>
                  <a:pt x="17316" y="32717"/>
                </a:cubicBezTo>
                <a:close/>
                <a:moveTo>
                  <a:pt x="17105" y="32451"/>
                </a:moveTo>
                <a:cubicBezTo>
                  <a:pt x="16989" y="32451"/>
                  <a:pt x="16860" y="32511"/>
                  <a:pt x="16774" y="32637"/>
                </a:cubicBezTo>
                <a:cubicBezTo>
                  <a:pt x="16806" y="32765"/>
                  <a:pt x="16870" y="32845"/>
                  <a:pt x="16965" y="32893"/>
                </a:cubicBezTo>
                <a:cubicBezTo>
                  <a:pt x="16981" y="32829"/>
                  <a:pt x="16997" y="32765"/>
                  <a:pt x="17013" y="32701"/>
                </a:cubicBezTo>
                <a:lnTo>
                  <a:pt x="17013" y="32701"/>
                </a:lnTo>
                <a:cubicBezTo>
                  <a:pt x="16997" y="32765"/>
                  <a:pt x="16981" y="32845"/>
                  <a:pt x="16965" y="32909"/>
                </a:cubicBezTo>
                <a:cubicBezTo>
                  <a:pt x="17009" y="32935"/>
                  <a:pt x="17063" y="32947"/>
                  <a:pt x="17126" y="32947"/>
                </a:cubicBezTo>
                <a:cubicBezTo>
                  <a:pt x="17178" y="32947"/>
                  <a:pt x="17236" y="32939"/>
                  <a:pt x="17300" y="32925"/>
                </a:cubicBezTo>
                <a:cubicBezTo>
                  <a:pt x="17316" y="32925"/>
                  <a:pt x="17332" y="32925"/>
                  <a:pt x="17348" y="32909"/>
                </a:cubicBezTo>
                <a:lnTo>
                  <a:pt x="17348" y="32909"/>
                </a:lnTo>
                <a:cubicBezTo>
                  <a:pt x="17353" y="32909"/>
                  <a:pt x="17358" y="32909"/>
                  <a:pt x="17364" y="32909"/>
                </a:cubicBezTo>
                <a:cubicBezTo>
                  <a:pt x="17380" y="32861"/>
                  <a:pt x="17380" y="32813"/>
                  <a:pt x="17396" y="32781"/>
                </a:cubicBezTo>
                <a:cubicBezTo>
                  <a:pt x="17391" y="32778"/>
                  <a:pt x="17386" y="32775"/>
                  <a:pt x="17381" y="32773"/>
                </a:cubicBezTo>
                <a:lnTo>
                  <a:pt x="17381" y="32773"/>
                </a:lnTo>
                <a:cubicBezTo>
                  <a:pt x="17404" y="32564"/>
                  <a:pt x="17266" y="32451"/>
                  <a:pt x="17105" y="32451"/>
                </a:cubicBezTo>
                <a:close/>
                <a:moveTo>
                  <a:pt x="31428" y="32747"/>
                </a:moveTo>
                <a:cubicBezTo>
                  <a:pt x="31370" y="32747"/>
                  <a:pt x="31291" y="32764"/>
                  <a:pt x="31185" y="32797"/>
                </a:cubicBezTo>
                <a:cubicBezTo>
                  <a:pt x="31217" y="32988"/>
                  <a:pt x="31281" y="33116"/>
                  <a:pt x="31408" y="33148"/>
                </a:cubicBezTo>
                <a:lnTo>
                  <a:pt x="31472" y="33148"/>
                </a:lnTo>
                <a:cubicBezTo>
                  <a:pt x="31504" y="33148"/>
                  <a:pt x="31536" y="33132"/>
                  <a:pt x="31584" y="33116"/>
                </a:cubicBezTo>
                <a:cubicBezTo>
                  <a:pt x="31584" y="33100"/>
                  <a:pt x="31584" y="33084"/>
                  <a:pt x="31584" y="33084"/>
                </a:cubicBezTo>
                <a:cubicBezTo>
                  <a:pt x="31552" y="33116"/>
                  <a:pt x="31520" y="33132"/>
                  <a:pt x="31473" y="33148"/>
                </a:cubicBezTo>
                <a:lnTo>
                  <a:pt x="31473" y="33148"/>
                </a:lnTo>
                <a:cubicBezTo>
                  <a:pt x="31520" y="33132"/>
                  <a:pt x="31552" y="33116"/>
                  <a:pt x="31584" y="33068"/>
                </a:cubicBezTo>
                <a:cubicBezTo>
                  <a:pt x="31600" y="32972"/>
                  <a:pt x="31600" y="32893"/>
                  <a:pt x="31568" y="32845"/>
                </a:cubicBezTo>
                <a:cubicBezTo>
                  <a:pt x="31549" y="32780"/>
                  <a:pt x="31509" y="32747"/>
                  <a:pt x="31428" y="32747"/>
                </a:cubicBezTo>
                <a:close/>
                <a:moveTo>
                  <a:pt x="25120" y="32893"/>
                </a:moveTo>
                <a:lnTo>
                  <a:pt x="25120" y="32893"/>
                </a:lnTo>
                <a:cubicBezTo>
                  <a:pt x="24801" y="33052"/>
                  <a:pt x="24370" y="33116"/>
                  <a:pt x="24562" y="33579"/>
                </a:cubicBezTo>
                <a:cubicBezTo>
                  <a:pt x="24993" y="33499"/>
                  <a:pt x="25184" y="33276"/>
                  <a:pt x="25120" y="32893"/>
                </a:cubicBezTo>
                <a:close/>
                <a:moveTo>
                  <a:pt x="30610" y="33276"/>
                </a:moveTo>
                <a:cubicBezTo>
                  <a:pt x="30403" y="33276"/>
                  <a:pt x="30164" y="33451"/>
                  <a:pt x="30148" y="33595"/>
                </a:cubicBezTo>
                <a:cubicBezTo>
                  <a:pt x="30164" y="33722"/>
                  <a:pt x="30259" y="33786"/>
                  <a:pt x="30371" y="33818"/>
                </a:cubicBezTo>
                <a:cubicBezTo>
                  <a:pt x="30401" y="33824"/>
                  <a:pt x="30432" y="33826"/>
                  <a:pt x="30462" y="33826"/>
                </a:cubicBezTo>
                <a:cubicBezTo>
                  <a:pt x="30609" y="33826"/>
                  <a:pt x="30752" y="33764"/>
                  <a:pt x="30818" y="33659"/>
                </a:cubicBezTo>
                <a:cubicBezTo>
                  <a:pt x="30850" y="33627"/>
                  <a:pt x="30866" y="33579"/>
                  <a:pt x="30866" y="33515"/>
                </a:cubicBezTo>
                <a:cubicBezTo>
                  <a:pt x="30850" y="33435"/>
                  <a:pt x="30818" y="33387"/>
                  <a:pt x="30786" y="33339"/>
                </a:cubicBezTo>
                <a:cubicBezTo>
                  <a:pt x="30738" y="33292"/>
                  <a:pt x="30674" y="33276"/>
                  <a:pt x="30610" y="33276"/>
                </a:cubicBezTo>
                <a:close/>
                <a:moveTo>
                  <a:pt x="21801" y="34090"/>
                </a:moveTo>
                <a:cubicBezTo>
                  <a:pt x="21705" y="34090"/>
                  <a:pt x="21641" y="34137"/>
                  <a:pt x="21593" y="34185"/>
                </a:cubicBezTo>
                <a:cubicBezTo>
                  <a:pt x="21546" y="34265"/>
                  <a:pt x="21546" y="34361"/>
                  <a:pt x="21562" y="34441"/>
                </a:cubicBezTo>
                <a:cubicBezTo>
                  <a:pt x="21562" y="34425"/>
                  <a:pt x="21562" y="34425"/>
                  <a:pt x="21577" y="34425"/>
                </a:cubicBezTo>
                <a:cubicBezTo>
                  <a:pt x="21577" y="34425"/>
                  <a:pt x="21577" y="34425"/>
                  <a:pt x="21562" y="34441"/>
                </a:cubicBezTo>
                <a:cubicBezTo>
                  <a:pt x="21592" y="34511"/>
                  <a:pt x="21648" y="34563"/>
                  <a:pt x="21729" y="34563"/>
                </a:cubicBezTo>
                <a:cubicBezTo>
                  <a:pt x="21776" y="34563"/>
                  <a:pt x="21832" y="34546"/>
                  <a:pt x="21897" y="34504"/>
                </a:cubicBezTo>
                <a:cubicBezTo>
                  <a:pt x="21881" y="34457"/>
                  <a:pt x="21881" y="34409"/>
                  <a:pt x="21865" y="34377"/>
                </a:cubicBezTo>
                <a:cubicBezTo>
                  <a:pt x="21849" y="34329"/>
                  <a:pt x="21833" y="34265"/>
                  <a:pt x="21817" y="34217"/>
                </a:cubicBezTo>
                <a:cubicBezTo>
                  <a:pt x="21817" y="34201"/>
                  <a:pt x="21817" y="34201"/>
                  <a:pt x="21817" y="34201"/>
                </a:cubicBezTo>
                <a:cubicBezTo>
                  <a:pt x="21817" y="34172"/>
                  <a:pt x="21804" y="34143"/>
                  <a:pt x="21789" y="34114"/>
                </a:cubicBezTo>
                <a:lnTo>
                  <a:pt x="21789" y="34114"/>
                </a:lnTo>
                <a:cubicBezTo>
                  <a:pt x="21793" y="34111"/>
                  <a:pt x="21797" y="34108"/>
                  <a:pt x="21801" y="34106"/>
                </a:cubicBezTo>
                <a:lnTo>
                  <a:pt x="21801" y="34090"/>
                </a:lnTo>
                <a:close/>
                <a:moveTo>
                  <a:pt x="9991" y="35383"/>
                </a:moveTo>
                <a:cubicBezTo>
                  <a:pt x="9991" y="35414"/>
                  <a:pt x="9991" y="35430"/>
                  <a:pt x="9975" y="35462"/>
                </a:cubicBezTo>
                <a:cubicBezTo>
                  <a:pt x="9991" y="35430"/>
                  <a:pt x="9991" y="35399"/>
                  <a:pt x="9991" y="35383"/>
                </a:cubicBezTo>
                <a:close/>
                <a:moveTo>
                  <a:pt x="10103" y="34935"/>
                </a:moveTo>
                <a:cubicBezTo>
                  <a:pt x="10055" y="34935"/>
                  <a:pt x="10007" y="34951"/>
                  <a:pt x="9959" y="34951"/>
                </a:cubicBezTo>
                <a:cubicBezTo>
                  <a:pt x="9911" y="34983"/>
                  <a:pt x="9863" y="35015"/>
                  <a:pt x="9831" y="35047"/>
                </a:cubicBezTo>
                <a:cubicBezTo>
                  <a:pt x="9816" y="35079"/>
                  <a:pt x="9800" y="35111"/>
                  <a:pt x="9784" y="35159"/>
                </a:cubicBezTo>
                <a:cubicBezTo>
                  <a:pt x="9784" y="35159"/>
                  <a:pt x="9784" y="35159"/>
                  <a:pt x="9784" y="35175"/>
                </a:cubicBezTo>
                <a:cubicBezTo>
                  <a:pt x="9752" y="35318"/>
                  <a:pt x="9800" y="35510"/>
                  <a:pt x="9863" y="35701"/>
                </a:cubicBezTo>
                <a:cubicBezTo>
                  <a:pt x="9879" y="35733"/>
                  <a:pt x="9895" y="35765"/>
                  <a:pt x="9911" y="35797"/>
                </a:cubicBezTo>
                <a:cubicBezTo>
                  <a:pt x="9911" y="35797"/>
                  <a:pt x="9911" y="35797"/>
                  <a:pt x="9911" y="35813"/>
                </a:cubicBezTo>
                <a:cubicBezTo>
                  <a:pt x="9927" y="35861"/>
                  <a:pt x="9959" y="35893"/>
                  <a:pt x="9975" y="35941"/>
                </a:cubicBezTo>
                <a:cubicBezTo>
                  <a:pt x="10023" y="36021"/>
                  <a:pt x="10055" y="36084"/>
                  <a:pt x="10087" y="36116"/>
                </a:cubicBezTo>
                <a:cubicBezTo>
                  <a:pt x="10103" y="36100"/>
                  <a:pt x="10119" y="36100"/>
                  <a:pt x="10135" y="36084"/>
                </a:cubicBezTo>
                <a:cubicBezTo>
                  <a:pt x="10183" y="36068"/>
                  <a:pt x="10230" y="36037"/>
                  <a:pt x="10246" y="36021"/>
                </a:cubicBezTo>
                <a:cubicBezTo>
                  <a:pt x="10326" y="35957"/>
                  <a:pt x="10342" y="35893"/>
                  <a:pt x="10358" y="35829"/>
                </a:cubicBezTo>
                <a:cubicBezTo>
                  <a:pt x="10358" y="35797"/>
                  <a:pt x="10358" y="35749"/>
                  <a:pt x="10342" y="35717"/>
                </a:cubicBezTo>
                <a:cubicBezTo>
                  <a:pt x="10326" y="35606"/>
                  <a:pt x="10278" y="35494"/>
                  <a:pt x="10230" y="35350"/>
                </a:cubicBezTo>
                <a:cubicBezTo>
                  <a:pt x="10199" y="35286"/>
                  <a:pt x="10167" y="35207"/>
                  <a:pt x="10151" y="35127"/>
                </a:cubicBezTo>
                <a:cubicBezTo>
                  <a:pt x="10135" y="35063"/>
                  <a:pt x="10119" y="34999"/>
                  <a:pt x="10103" y="34935"/>
                </a:cubicBezTo>
                <a:close/>
                <a:moveTo>
                  <a:pt x="20891" y="36404"/>
                </a:moveTo>
                <a:lnTo>
                  <a:pt x="20891" y="36404"/>
                </a:lnTo>
                <a:cubicBezTo>
                  <a:pt x="20778" y="36460"/>
                  <a:pt x="20721" y="36493"/>
                  <a:pt x="20720" y="36535"/>
                </a:cubicBezTo>
                <a:lnTo>
                  <a:pt x="20720" y="36535"/>
                </a:lnTo>
                <a:cubicBezTo>
                  <a:pt x="20719" y="36487"/>
                  <a:pt x="20776" y="36450"/>
                  <a:pt x="20891" y="36404"/>
                </a:cubicBezTo>
                <a:close/>
                <a:moveTo>
                  <a:pt x="44134" y="36982"/>
                </a:moveTo>
                <a:lnTo>
                  <a:pt x="44134" y="36982"/>
                </a:lnTo>
                <a:cubicBezTo>
                  <a:pt x="44130" y="36984"/>
                  <a:pt x="44128" y="36988"/>
                  <a:pt x="44128" y="36994"/>
                </a:cubicBezTo>
                <a:cubicBezTo>
                  <a:pt x="44130" y="36990"/>
                  <a:pt x="44132" y="36986"/>
                  <a:pt x="44134" y="36982"/>
                </a:cubicBezTo>
                <a:close/>
                <a:moveTo>
                  <a:pt x="20891" y="37074"/>
                </a:moveTo>
                <a:lnTo>
                  <a:pt x="20891" y="37074"/>
                </a:lnTo>
                <a:cubicBezTo>
                  <a:pt x="20859" y="37106"/>
                  <a:pt x="20859" y="37154"/>
                  <a:pt x="20843" y="37186"/>
                </a:cubicBezTo>
                <a:cubicBezTo>
                  <a:pt x="20859" y="37154"/>
                  <a:pt x="20859" y="37090"/>
                  <a:pt x="20891" y="37074"/>
                </a:cubicBezTo>
                <a:close/>
                <a:moveTo>
                  <a:pt x="20971" y="36340"/>
                </a:moveTo>
                <a:cubicBezTo>
                  <a:pt x="20875" y="36340"/>
                  <a:pt x="20764" y="36372"/>
                  <a:pt x="20620" y="36436"/>
                </a:cubicBezTo>
                <a:cubicBezTo>
                  <a:pt x="20588" y="36675"/>
                  <a:pt x="20460" y="36850"/>
                  <a:pt x="20604" y="37186"/>
                </a:cubicBezTo>
                <a:cubicBezTo>
                  <a:pt x="20636" y="37202"/>
                  <a:pt x="20668" y="37218"/>
                  <a:pt x="20700" y="37218"/>
                </a:cubicBezTo>
                <a:cubicBezTo>
                  <a:pt x="20762" y="37233"/>
                  <a:pt x="20819" y="37241"/>
                  <a:pt x="20873" y="37241"/>
                </a:cubicBezTo>
                <a:cubicBezTo>
                  <a:pt x="21306" y="37241"/>
                  <a:pt x="21477" y="36769"/>
                  <a:pt x="21306" y="36499"/>
                </a:cubicBezTo>
                <a:cubicBezTo>
                  <a:pt x="21242" y="36404"/>
                  <a:pt x="21147" y="36340"/>
                  <a:pt x="20971" y="36340"/>
                </a:cubicBezTo>
                <a:close/>
                <a:moveTo>
                  <a:pt x="14715" y="36819"/>
                </a:moveTo>
                <a:cubicBezTo>
                  <a:pt x="14748" y="37159"/>
                  <a:pt x="14997" y="37292"/>
                  <a:pt x="15280" y="37292"/>
                </a:cubicBezTo>
                <a:cubicBezTo>
                  <a:pt x="15541" y="37292"/>
                  <a:pt x="15832" y="37179"/>
                  <a:pt x="16008" y="37010"/>
                </a:cubicBezTo>
                <a:cubicBezTo>
                  <a:pt x="15657" y="36803"/>
                  <a:pt x="15162" y="36866"/>
                  <a:pt x="14715" y="36819"/>
                </a:cubicBezTo>
                <a:close/>
                <a:moveTo>
                  <a:pt x="44415" y="36787"/>
                </a:moveTo>
                <a:cubicBezTo>
                  <a:pt x="44278" y="36832"/>
                  <a:pt x="44184" y="36893"/>
                  <a:pt x="44134" y="36982"/>
                </a:cubicBezTo>
                <a:lnTo>
                  <a:pt x="44134" y="36982"/>
                </a:lnTo>
                <a:cubicBezTo>
                  <a:pt x="44141" y="36978"/>
                  <a:pt x="44150" y="36978"/>
                  <a:pt x="44160" y="36978"/>
                </a:cubicBezTo>
                <a:cubicBezTo>
                  <a:pt x="44144" y="36978"/>
                  <a:pt x="44128" y="36994"/>
                  <a:pt x="44128" y="36994"/>
                </a:cubicBezTo>
                <a:cubicBezTo>
                  <a:pt x="44112" y="37010"/>
                  <a:pt x="44096" y="37042"/>
                  <a:pt x="44096" y="37074"/>
                </a:cubicBezTo>
                <a:cubicBezTo>
                  <a:pt x="44064" y="37138"/>
                  <a:pt x="44032" y="37234"/>
                  <a:pt x="44032" y="37313"/>
                </a:cubicBezTo>
                <a:cubicBezTo>
                  <a:pt x="44032" y="37356"/>
                  <a:pt x="44045" y="37385"/>
                  <a:pt x="44058" y="37414"/>
                </a:cubicBezTo>
                <a:lnTo>
                  <a:pt x="44058" y="37414"/>
                </a:lnTo>
                <a:cubicBezTo>
                  <a:pt x="44055" y="37417"/>
                  <a:pt x="44052" y="37421"/>
                  <a:pt x="44048" y="37425"/>
                </a:cubicBezTo>
                <a:cubicBezTo>
                  <a:pt x="44096" y="37521"/>
                  <a:pt x="44192" y="37585"/>
                  <a:pt x="44287" y="37617"/>
                </a:cubicBezTo>
                <a:lnTo>
                  <a:pt x="44351" y="37617"/>
                </a:lnTo>
                <a:lnTo>
                  <a:pt x="44399" y="37441"/>
                </a:lnTo>
                <a:lnTo>
                  <a:pt x="44399" y="37441"/>
                </a:lnTo>
                <a:cubicBezTo>
                  <a:pt x="44399" y="37441"/>
                  <a:pt x="44399" y="37441"/>
                  <a:pt x="44399" y="37441"/>
                </a:cubicBezTo>
                <a:lnTo>
                  <a:pt x="44431" y="37345"/>
                </a:lnTo>
                <a:cubicBezTo>
                  <a:pt x="44365" y="37312"/>
                  <a:pt x="44313" y="37293"/>
                  <a:pt x="44264" y="37293"/>
                </a:cubicBezTo>
                <a:cubicBezTo>
                  <a:pt x="44232" y="37293"/>
                  <a:pt x="44202" y="37301"/>
                  <a:pt x="44171" y="37318"/>
                </a:cubicBezTo>
                <a:lnTo>
                  <a:pt x="44171" y="37318"/>
                </a:lnTo>
                <a:cubicBezTo>
                  <a:pt x="44203" y="37296"/>
                  <a:pt x="44234" y="37286"/>
                  <a:pt x="44268" y="37286"/>
                </a:cubicBezTo>
                <a:cubicBezTo>
                  <a:pt x="44315" y="37286"/>
                  <a:pt x="44366" y="37306"/>
                  <a:pt x="44431" y="37345"/>
                </a:cubicBezTo>
                <a:lnTo>
                  <a:pt x="44559" y="36946"/>
                </a:lnTo>
                <a:lnTo>
                  <a:pt x="44559" y="36946"/>
                </a:lnTo>
                <a:cubicBezTo>
                  <a:pt x="44497" y="37008"/>
                  <a:pt x="44435" y="37032"/>
                  <a:pt x="44358" y="37032"/>
                </a:cubicBezTo>
                <a:cubicBezTo>
                  <a:pt x="44358" y="37032"/>
                  <a:pt x="44358" y="37032"/>
                  <a:pt x="44358" y="37032"/>
                </a:cubicBezTo>
                <a:lnTo>
                  <a:pt x="44358" y="37032"/>
                </a:lnTo>
                <a:cubicBezTo>
                  <a:pt x="44434" y="37032"/>
                  <a:pt x="44493" y="37008"/>
                  <a:pt x="44543" y="36946"/>
                </a:cubicBezTo>
                <a:lnTo>
                  <a:pt x="44558" y="36885"/>
                </a:lnTo>
                <a:lnTo>
                  <a:pt x="44558" y="36885"/>
                </a:lnTo>
                <a:cubicBezTo>
                  <a:pt x="44564" y="36884"/>
                  <a:pt x="44569" y="36883"/>
                  <a:pt x="44575" y="36882"/>
                </a:cubicBezTo>
                <a:lnTo>
                  <a:pt x="44575" y="36866"/>
                </a:lnTo>
                <a:cubicBezTo>
                  <a:pt x="44527" y="36835"/>
                  <a:pt x="44479" y="36803"/>
                  <a:pt x="44415" y="36787"/>
                </a:cubicBezTo>
                <a:close/>
                <a:moveTo>
                  <a:pt x="29302" y="37776"/>
                </a:moveTo>
                <a:cubicBezTo>
                  <a:pt x="29286" y="37824"/>
                  <a:pt x="29190" y="37824"/>
                  <a:pt x="29094" y="37840"/>
                </a:cubicBezTo>
                <a:cubicBezTo>
                  <a:pt x="29190" y="37824"/>
                  <a:pt x="29270" y="37824"/>
                  <a:pt x="29302" y="37776"/>
                </a:cubicBezTo>
                <a:close/>
                <a:moveTo>
                  <a:pt x="32446" y="37920"/>
                </a:moveTo>
                <a:lnTo>
                  <a:pt x="32446" y="37920"/>
                </a:lnTo>
                <a:cubicBezTo>
                  <a:pt x="32431" y="37934"/>
                  <a:pt x="32417" y="37948"/>
                  <a:pt x="32414" y="37963"/>
                </a:cubicBezTo>
                <a:lnTo>
                  <a:pt x="32414" y="37963"/>
                </a:lnTo>
                <a:cubicBezTo>
                  <a:pt x="32425" y="37948"/>
                  <a:pt x="32435" y="37930"/>
                  <a:pt x="32446" y="37920"/>
                </a:cubicBezTo>
                <a:close/>
                <a:moveTo>
                  <a:pt x="29143" y="38032"/>
                </a:moveTo>
                <a:cubicBezTo>
                  <a:pt x="29168" y="38044"/>
                  <a:pt x="29201" y="38065"/>
                  <a:pt x="29229" y="38068"/>
                </a:cubicBezTo>
                <a:lnTo>
                  <a:pt x="29229" y="38068"/>
                </a:lnTo>
                <a:cubicBezTo>
                  <a:pt x="29228" y="38068"/>
                  <a:pt x="29227" y="38068"/>
                  <a:pt x="29226" y="38068"/>
                </a:cubicBezTo>
                <a:cubicBezTo>
                  <a:pt x="29205" y="38068"/>
                  <a:pt x="29169" y="38045"/>
                  <a:pt x="29143" y="38032"/>
                </a:cubicBezTo>
                <a:close/>
                <a:moveTo>
                  <a:pt x="34864" y="37988"/>
                </a:moveTo>
                <a:cubicBezTo>
                  <a:pt x="34891" y="37988"/>
                  <a:pt x="34930" y="38004"/>
                  <a:pt x="34999" y="38031"/>
                </a:cubicBezTo>
                <a:cubicBezTo>
                  <a:pt x="34933" y="38005"/>
                  <a:pt x="34894" y="37990"/>
                  <a:pt x="34867" y="37990"/>
                </a:cubicBezTo>
                <a:cubicBezTo>
                  <a:pt x="34831" y="37990"/>
                  <a:pt x="34815" y="38017"/>
                  <a:pt x="34782" y="38082"/>
                </a:cubicBezTo>
                <a:lnTo>
                  <a:pt x="34782" y="38082"/>
                </a:lnTo>
                <a:lnTo>
                  <a:pt x="34776" y="38079"/>
                </a:lnTo>
                <a:cubicBezTo>
                  <a:pt x="34812" y="38016"/>
                  <a:pt x="34828" y="37988"/>
                  <a:pt x="34864" y="37988"/>
                </a:cubicBezTo>
                <a:close/>
                <a:moveTo>
                  <a:pt x="33339" y="37733"/>
                </a:moveTo>
                <a:lnTo>
                  <a:pt x="33339" y="37733"/>
                </a:lnTo>
                <a:cubicBezTo>
                  <a:pt x="33322" y="37859"/>
                  <a:pt x="33274" y="37985"/>
                  <a:pt x="33148" y="38063"/>
                </a:cubicBezTo>
                <a:cubicBezTo>
                  <a:pt x="33173" y="38093"/>
                  <a:pt x="33196" y="38105"/>
                  <a:pt x="33219" y="38106"/>
                </a:cubicBezTo>
                <a:lnTo>
                  <a:pt x="33219" y="38106"/>
                </a:lnTo>
                <a:cubicBezTo>
                  <a:pt x="33283" y="38103"/>
                  <a:pt x="33338" y="38029"/>
                  <a:pt x="33415" y="38016"/>
                </a:cubicBezTo>
                <a:lnTo>
                  <a:pt x="33415" y="38016"/>
                </a:lnTo>
                <a:cubicBezTo>
                  <a:pt x="33337" y="38030"/>
                  <a:pt x="33282" y="38106"/>
                  <a:pt x="33222" y="38106"/>
                </a:cubicBezTo>
                <a:cubicBezTo>
                  <a:pt x="33221" y="38106"/>
                  <a:pt x="33220" y="38106"/>
                  <a:pt x="33219" y="38106"/>
                </a:cubicBezTo>
                <a:lnTo>
                  <a:pt x="33219" y="38106"/>
                </a:lnTo>
                <a:cubicBezTo>
                  <a:pt x="33218" y="38106"/>
                  <a:pt x="33217" y="38106"/>
                  <a:pt x="33215" y="38106"/>
                </a:cubicBezTo>
                <a:cubicBezTo>
                  <a:pt x="33190" y="38106"/>
                  <a:pt x="33163" y="38094"/>
                  <a:pt x="33132" y="38063"/>
                </a:cubicBezTo>
                <a:cubicBezTo>
                  <a:pt x="33274" y="37985"/>
                  <a:pt x="33322" y="37859"/>
                  <a:pt x="33339" y="37733"/>
                </a:cubicBezTo>
                <a:close/>
                <a:moveTo>
                  <a:pt x="33619" y="38060"/>
                </a:moveTo>
                <a:cubicBezTo>
                  <a:pt x="33586" y="38082"/>
                  <a:pt x="33557" y="38113"/>
                  <a:pt x="33547" y="38143"/>
                </a:cubicBezTo>
                <a:cubicBezTo>
                  <a:pt x="33547" y="38113"/>
                  <a:pt x="33579" y="38082"/>
                  <a:pt x="33619" y="38060"/>
                </a:cubicBezTo>
                <a:close/>
                <a:moveTo>
                  <a:pt x="32482" y="38123"/>
                </a:moveTo>
                <a:cubicBezTo>
                  <a:pt x="32530" y="38123"/>
                  <a:pt x="32581" y="38151"/>
                  <a:pt x="32653" y="38207"/>
                </a:cubicBezTo>
                <a:cubicBezTo>
                  <a:pt x="32577" y="38153"/>
                  <a:pt x="32522" y="38126"/>
                  <a:pt x="32476" y="38123"/>
                </a:cubicBezTo>
                <a:lnTo>
                  <a:pt x="32476" y="38123"/>
                </a:lnTo>
                <a:cubicBezTo>
                  <a:pt x="32430" y="38126"/>
                  <a:pt x="32388" y="38153"/>
                  <a:pt x="32334" y="38207"/>
                </a:cubicBezTo>
                <a:cubicBezTo>
                  <a:pt x="32382" y="38151"/>
                  <a:pt x="32422" y="38123"/>
                  <a:pt x="32470" y="38123"/>
                </a:cubicBezTo>
                <a:cubicBezTo>
                  <a:pt x="32472" y="38123"/>
                  <a:pt x="32474" y="38123"/>
                  <a:pt x="32476" y="38123"/>
                </a:cubicBezTo>
                <a:lnTo>
                  <a:pt x="32476" y="38123"/>
                </a:lnTo>
                <a:cubicBezTo>
                  <a:pt x="32478" y="38123"/>
                  <a:pt x="32480" y="38123"/>
                  <a:pt x="32482" y="38123"/>
                </a:cubicBezTo>
                <a:close/>
                <a:moveTo>
                  <a:pt x="32797" y="38223"/>
                </a:moveTo>
                <a:lnTo>
                  <a:pt x="32797" y="38223"/>
                </a:lnTo>
                <a:cubicBezTo>
                  <a:pt x="32789" y="38223"/>
                  <a:pt x="32781" y="38227"/>
                  <a:pt x="32771" y="38229"/>
                </a:cubicBezTo>
                <a:lnTo>
                  <a:pt x="32771" y="38229"/>
                </a:lnTo>
                <a:cubicBezTo>
                  <a:pt x="32781" y="38226"/>
                  <a:pt x="32790" y="38223"/>
                  <a:pt x="32797" y="38223"/>
                </a:cubicBezTo>
                <a:close/>
                <a:moveTo>
                  <a:pt x="32733" y="38223"/>
                </a:moveTo>
                <a:cubicBezTo>
                  <a:pt x="32744" y="38228"/>
                  <a:pt x="32752" y="38230"/>
                  <a:pt x="32760" y="38230"/>
                </a:cubicBezTo>
                <a:cubicBezTo>
                  <a:pt x="32764" y="38230"/>
                  <a:pt x="32768" y="38230"/>
                  <a:pt x="32771" y="38229"/>
                </a:cubicBezTo>
                <a:lnTo>
                  <a:pt x="32771" y="38229"/>
                </a:lnTo>
                <a:cubicBezTo>
                  <a:pt x="32757" y="38233"/>
                  <a:pt x="32742" y="38239"/>
                  <a:pt x="32733" y="38239"/>
                </a:cubicBezTo>
                <a:cubicBezTo>
                  <a:pt x="32733" y="38239"/>
                  <a:pt x="32733" y="38223"/>
                  <a:pt x="32733" y="38223"/>
                </a:cubicBezTo>
                <a:close/>
                <a:moveTo>
                  <a:pt x="33757" y="38300"/>
                </a:moveTo>
                <a:cubicBezTo>
                  <a:pt x="33756" y="38301"/>
                  <a:pt x="33755" y="38302"/>
                  <a:pt x="33754" y="38303"/>
                </a:cubicBezTo>
                <a:cubicBezTo>
                  <a:pt x="33754" y="38302"/>
                  <a:pt x="33754" y="38302"/>
                  <a:pt x="33754" y="38301"/>
                </a:cubicBezTo>
                <a:lnTo>
                  <a:pt x="33754" y="38301"/>
                </a:lnTo>
                <a:cubicBezTo>
                  <a:pt x="33755" y="38301"/>
                  <a:pt x="33756" y="38301"/>
                  <a:pt x="33757" y="38300"/>
                </a:cubicBezTo>
                <a:close/>
                <a:moveTo>
                  <a:pt x="28949" y="38303"/>
                </a:moveTo>
                <a:lnTo>
                  <a:pt x="28949" y="38303"/>
                </a:lnTo>
                <a:cubicBezTo>
                  <a:pt x="28902" y="38319"/>
                  <a:pt x="28855" y="38319"/>
                  <a:pt x="28823" y="38319"/>
                </a:cubicBezTo>
                <a:cubicBezTo>
                  <a:pt x="28800" y="38323"/>
                  <a:pt x="28778" y="38325"/>
                  <a:pt x="28756" y="38325"/>
                </a:cubicBezTo>
                <a:cubicBezTo>
                  <a:pt x="28755" y="38325"/>
                  <a:pt x="28754" y="38325"/>
                  <a:pt x="28753" y="38325"/>
                </a:cubicBezTo>
                <a:lnTo>
                  <a:pt x="28753" y="38325"/>
                </a:lnTo>
                <a:cubicBezTo>
                  <a:pt x="28771" y="38325"/>
                  <a:pt x="28789" y="38323"/>
                  <a:pt x="28807" y="38319"/>
                </a:cubicBezTo>
                <a:cubicBezTo>
                  <a:pt x="28854" y="38319"/>
                  <a:pt x="28902" y="38319"/>
                  <a:pt x="28949" y="38303"/>
                </a:cubicBezTo>
                <a:close/>
                <a:moveTo>
                  <a:pt x="34744" y="38255"/>
                </a:moveTo>
                <a:cubicBezTo>
                  <a:pt x="34748" y="38257"/>
                  <a:pt x="34752" y="38259"/>
                  <a:pt x="34757" y="38262"/>
                </a:cubicBezTo>
                <a:lnTo>
                  <a:pt x="34757" y="38262"/>
                </a:lnTo>
                <a:cubicBezTo>
                  <a:pt x="34744" y="38289"/>
                  <a:pt x="34744" y="38305"/>
                  <a:pt x="34744" y="38335"/>
                </a:cubicBezTo>
                <a:cubicBezTo>
                  <a:pt x="34744" y="38303"/>
                  <a:pt x="34744" y="38287"/>
                  <a:pt x="34744" y="38255"/>
                </a:cubicBezTo>
                <a:close/>
                <a:moveTo>
                  <a:pt x="32462" y="38239"/>
                </a:moveTo>
                <a:lnTo>
                  <a:pt x="32462" y="38239"/>
                </a:lnTo>
                <a:cubicBezTo>
                  <a:pt x="32382" y="38271"/>
                  <a:pt x="32334" y="38319"/>
                  <a:pt x="32334" y="38399"/>
                </a:cubicBezTo>
                <a:cubicBezTo>
                  <a:pt x="32318" y="38319"/>
                  <a:pt x="32382" y="38271"/>
                  <a:pt x="32462" y="38239"/>
                </a:cubicBezTo>
                <a:close/>
                <a:moveTo>
                  <a:pt x="34664" y="38399"/>
                </a:moveTo>
                <a:cubicBezTo>
                  <a:pt x="34552" y="38414"/>
                  <a:pt x="34441" y="38414"/>
                  <a:pt x="34329" y="38430"/>
                </a:cubicBezTo>
                <a:cubicBezTo>
                  <a:pt x="34441" y="38414"/>
                  <a:pt x="34552" y="38399"/>
                  <a:pt x="34664" y="38399"/>
                </a:cubicBezTo>
                <a:close/>
                <a:moveTo>
                  <a:pt x="35286" y="38367"/>
                </a:moveTo>
                <a:lnTo>
                  <a:pt x="35286" y="38367"/>
                </a:lnTo>
                <a:cubicBezTo>
                  <a:pt x="35111" y="38383"/>
                  <a:pt x="34919" y="38414"/>
                  <a:pt x="34744" y="38430"/>
                </a:cubicBezTo>
                <a:cubicBezTo>
                  <a:pt x="34919" y="38414"/>
                  <a:pt x="35095" y="38383"/>
                  <a:pt x="35286" y="38367"/>
                </a:cubicBezTo>
                <a:close/>
                <a:moveTo>
                  <a:pt x="35063" y="38446"/>
                </a:moveTo>
                <a:cubicBezTo>
                  <a:pt x="35079" y="38446"/>
                  <a:pt x="35095" y="38446"/>
                  <a:pt x="35095" y="38462"/>
                </a:cubicBezTo>
                <a:cubicBezTo>
                  <a:pt x="35095" y="38462"/>
                  <a:pt x="35079" y="38446"/>
                  <a:pt x="35063" y="38446"/>
                </a:cubicBezTo>
                <a:close/>
                <a:moveTo>
                  <a:pt x="35062" y="38447"/>
                </a:moveTo>
                <a:cubicBezTo>
                  <a:pt x="35051" y="38459"/>
                  <a:pt x="35048" y="38470"/>
                  <a:pt x="35047" y="38482"/>
                </a:cubicBezTo>
                <a:lnTo>
                  <a:pt x="35047" y="38482"/>
                </a:lnTo>
                <a:cubicBezTo>
                  <a:pt x="35047" y="38481"/>
                  <a:pt x="35047" y="38480"/>
                  <a:pt x="35047" y="38478"/>
                </a:cubicBezTo>
                <a:cubicBezTo>
                  <a:pt x="35047" y="38478"/>
                  <a:pt x="35047" y="38463"/>
                  <a:pt x="35062" y="38447"/>
                </a:cubicBezTo>
                <a:close/>
                <a:moveTo>
                  <a:pt x="35047" y="38482"/>
                </a:moveTo>
                <a:lnTo>
                  <a:pt x="35047" y="38482"/>
                </a:lnTo>
                <a:cubicBezTo>
                  <a:pt x="35050" y="38494"/>
                  <a:pt x="35066" y="38494"/>
                  <a:pt x="35095" y="38494"/>
                </a:cubicBezTo>
                <a:lnTo>
                  <a:pt x="35047" y="38494"/>
                </a:lnTo>
                <a:cubicBezTo>
                  <a:pt x="35047" y="38490"/>
                  <a:pt x="35047" y="38486"/>
                  <a:pt x="35047" y="38482"/>
                </a:cubicBezTo>
                <a:close/>
                <a:moveTo>
                  <a:pt x="32335" y="38402"/>
                </a:moveTo>
                <a:cubicBezTo>
                  <a:pt x="32351" y="38490"/>
                  <a:pt x="32408" y="38508"/>
                  <a:pt x="32495" y="38510"/>
                </a:cubicBezTo>
                <a:lnTo>
                  <a:pt x="32495" y="38510"/>
                </a:lnTo>
                <a:cubicBezTo>
                  <a:pt x="32625" y="38498"/>
                  <a:pt x="32754" y="38434"/>
                  <a:pt x="32891" y="38434"/>
                </a:cubicBezTo>
                <a:cubicBezTo>
                  <a:pt x="32891" y="38434"/>
                  <a:pt x="32892" y="38434"/>
                  <a:pt x="32892" y="38434"/>
                </a:cubicBezTo>
                <a:lnTo>
                  <a:pt x="32892" y="38434"/>
                </a:lnTo>
                <a:cubicBezTo>
                  <a:pt x="32892" y="38434"/>
                  <a:pt x="32893" y="38434"/>
                  <a:pt x="32893" y="38434"/>
                </a:cubicBezTo>
                <a:cubicBezTo>
                  <a:pt x="32939" y="38434"/>
                  <a:pt x="32987" y="38442"/>
                  <a:pt x="33036" y="38462"/>
                </a:cubicBezTo>
                <a:cubicBezTo>
                  <a:pt x="32987" y="38442"/>
                  <a:pt x="32939" y="38434"/>
                  <a:pt x="32892" y="38434"/>
                </a:cubicBezTo>
                <a:lnTo>
                  <a:pt x="32892" y="38434"/>
                </a:lnTo>
                <a:cubicBezTo>
                  <a:pt x="32760" y="38434"/>
                  <a:pt x="32639" y="38498"/>
                  <a:pt x="32510" y="38510"/>
                </a:cubicBezTo>
                <a:cubicBezTo>
                  <a:pt x="32505" y="38510"/>
                  <a:pt x="32500" y="38510"/>
                  <a:pt x="32495" y="38510"/>
                </a:cubicBezTo>
                <a:lnTo>
                  <a:pt x="32495" y="38510"/>
                </a:lnTo>
                <a:cubicBezTo>
                  <a:pt x="32495" y="38510"/>
                  <a:pt x="32494" y="38510"/>
                  <a:pt x="32494" y="38510"/>
                </a:cubicBezTo>
                <a:cubicBezTo>
                  <a:pt x="32415" y="38510"/>
                  <a:pt x="32351" y="38495"/>
                  <a:pt x="32335" y="38402"/>
                </a:cubicBezTo>
                <a:close/>
                <a:moveTo>
                  <a:pt x="29174" y="37744"/>
                </a:moveTo>
                <a:cubicBezTo>
                  <a:pt x="28953" y="37744"/>
                  <a:pt x="28810" y="37885"/>
                  <a:pt x="28714" y="38073"/>
                </a:cubicBezTo>
                <a:lnTo>
                  <a:pt x="28714" y="38073"/>
                </a:lnTo>
                <a:cubicBezTo>
                  <a:pt x="28708" y="38075"/>
                  <a:pt x="28702" y="38077"/>
                  <a:pt x="28695" y="38079"/>
                </a:cubicBezTo>
                <a:cubicBezTo>
                  <a:pt x="28663" y="38143"/>
                  <a:pt x="28631" y="38223"/>
                  <a:pt x="28600" y="38303"/>
                </a:cubicBezTo>
                <a:cubicBezTo>
                  <a:pt x="28568" y="38399"/>
                  <a:pt x="28552" y="38494"/>
                  <a:pt x="28536" y="38574"/>
                </a:cubicBezTo>
                <a:cubicBezTo>
                  <a:pt x="28536" y="38606"/>
                  <a:pt x="28520" y="38622"/>
                  <a:pt x="28520" y="38638"/>
                </a:cubicBezTo>
                <a:cubicBezTo>
                  <a:pt x="28536" y="38622"/>
                  <a:pt x="28536" y="38622"/>
                  <a:pt x="28552" y="38606"/>
                </a:cubicBezTo>
                <a:cubicBezTo>
                  <a:pt x="28695" y="38526"/>
                  <a:pt x="28807" y="38414"/>
                  <a:pt x="28951" y="38303"/>
                </a:cubicBezTo>
                <a:cubicBezTo>
                  <a:pt x="29078" y="38207"/>
                  <a:pt x="29222" y="38127"/>
                  <a:pt x="29413" y="38079"/>
                </a:cubicBezTo>
                <a:cubicBezTo>
                  <a:pt x="29413" y="38063"/>
                  <a:pt x="29398" y="38031"/>
                  <a:pt x="29398" y="38016"/>
                </a:cubicBezTo>
                <a:cubicBezTo>
                  <a:pt x="29382" y="37936"/>
                  <a:pt x="29366" y="37856"/>
                  <a:pt x="29334" y="37776"/>
                </a:cubicBezTo>
                <a:lnTo>
                  <a:pt x="29302" y="37776"/>
                </a:lnTo>
                <a:cubicBezTo>
                  <a:pt x="29254" y="37760"/>
                  <a:pt x="29222" y="37744"/>
                  <a:pt x="29174" y="37744"/>
                </a:cubicBezTo>
                <a:close/>
                <a:moveTo>
                  <a:pt x="35015" y="38654"/>
                </a:moveTo>
                <a:cubicBezTo>
                  <a:pt x="35047" y="38654"/>
                  <a:pt x="35079" y="38654"/>
                  <a:pt x="35111" y="38670"/>
                </a:cubicBezTo>
                <a:cubicBezTo>
                  <a:pt x="35108" y="38673"/>
                  <a:pt x="35105" y="38676"/>
                  <a:pt x="35103" y="38678"/>
                </a:cubicBezTo>
                <a:lnTo>
                  <a:pt x="35103" y="38678"/>
                </a:lnTo>
                <a:cubicBezTo>
                  <a:pt x="35073" y="38654"/>
                  <a:pt x="35044" y="38654"/>
                  <a:pt x="35015" y="38654"/>
                </a:cubicBezTo>
                <a:close/>
                <a:moveTo>
                  <a:pt x="33735" y="38526"/>
                </a:moveTo>
                <a:lnTo>
                  <a:pt x="33735" y="38526"/>
                </a:lnTo>
                <a:cubicBezTo>
                  <a:pt x="33529" y="38542"/>
                  <a:pt x="33322" y="38574"/>
                  <a:pt x="33116" y="38606"/>
                </a:cubicBezTo>
                <a:cubicBezTo>
                  <a:pt x="33068" y="38638"/>
                  <a:pt x="33004" y="38670"/>
                  <a:pt x="32956" y="38702"/>
                </a:cubicBezTo>
                <a:cubicBezTo>
                  <a:pt x="33004" y="38670"/>
                  <a:pt x="33052" y="38638"/>
                  <a:pt x="33116" y="38590"/>
                </a:cubicBezTo>
                <a:cubicBezTo>
                  <a:pt x="33322" y="38574"/>
                  <a:pt x="33529" y="38542"/>
                  <a:pt x="33735" y="38526"/>
                </a:cubicBezTo>
                <a:close/>
                <a:moveTo>
                  <a:pt x="32222" y="38671"/>
                </a:moveTo>
                <a:lnTo>
                  <a:pt x="32222" y="38671"/>
                </a:lnTo>
                <a:cubicBezTo>
                  <a:pt x="32223" y="38687"/>
                  <a:pt x="32238" y="38702"/>
                  <a:pt x="32238" y="38702"/>
                </a:cubicBezTo>
                <a:cubicBezTo>
                  <a:pt x="32238" y="38703"/>
                  <a:pt x="32237" y="38705"/>
                  <a:pt x="32236" y="38707"/>
                </a:cubicBezTo>
                <a:lnTo>
                  <a:pt x="32236" y="38707"/>
                </a:lnTo>
                <a:cubicBezTo>
                  <a:pt x="32232" y="38695"/>
                  <a:pt x="32223" y="38683"/>
                  <a:pt x="32222" y="38671"/>
                </a:cubicBezTo>
                <a:close/>
                <a:moveTo>
                  <a:pt x="35103" y="38678"/>
                </a:moveTo>
                <a:cubicBezTo>
                  <a:pt x="35105" y="38680"/>
                  <a:pt x="35108" y="38683"/>
                  <a:pt x="35111" y="38686"/>
                </a:cubicBezTo>
                <a:cubicBezTo>
                  <a:pt x="35095" y="38702"/>
                  <a:pt x="35063" y="38718"/>
                  <a:pt x="35031" y="38750"/>
                </a:cubicBezTo>
                <a:cubicBezTo>
                  <a:pt x="34999" y="38766"/>
                  <a:pt x="34951" y="38798"/>
                  <a:pt x="34935" y="38829"/>
                </a:cubicBezTo>
                <a:cubicBezTo>
                  <a:pt x="34935" y="38798"/>
                  <a:pt x="34999" y="38766"/>
                  <a:pt x="35031" y="38734"/>
                </a:cubicBezTo>
                <a:cubicBezTo>
                  <a:pt x="35060" y="38719"/>
                  <a:pt x="35076" y="38705"/>
                  <a:pt x="35103" y="38678"/>
                </a:cubicBezTo>
                <a:close/>
                <a:moveTo>
                  <a:pt x="32956" y="38702"/>
                </a:moveTo>
                <a:cubicBezTo>
                  <a:pt x="32909" y="38766"/>
                  <a:pt x="32845" y="38813"/>
                  <a:pt x="32797" y="38861"/>
                </a:cubicBezTo>
                <a:cubicBezTo>
                  <a:pt x="32845" y="38813"/>
                  <a:pt x="32893" y="38766"/>
                  <a:pt x="32956" y="38702"/>
                </a:cubicBezTo>
                <a:close/>
                <a:moveTo>
                  <a:pt x="34798" y="37945"/>
                </a:moveTo>
                <a:cubicBezTo>
                  <a:pt x="34678" y="37945"/>
                  <a:pt x="34537" y="37976"/>
                  <a:pt x="34377" y="38047"/>
                </a:cubicBezTo>
                <a:cubicBezTo>
                  <a:pt x="34297" y="38143"/>
                  <a:pt x="34265" y="38287"/>
                  <a:pt x="34281" y="38430"/>
                </a:cubicBezTo>
                <a:cubicBezTo>
                  <a:pt x="34281" y="38494"/>
                  <a:pt x="34297" y="38558"/>
                  <a:pt x="34329" y="38606"/>
                </a:cubicBezTo>
                <a:cubicBezTo>
                  <a:pt x="34353" y="38598"/>
                  <a:pt x="34377" y="38594"/>
                  <a:pt x="34407" y="38594"/>
                </a:cubicBezTo>
                <a:cubicBezTo>
                  <a:pt x="34436" y="38594"/>
                  <a:pt x="34472" y="38598"/>
                  <a:pt x="34520" y="38606"/>
                </a:cubicBezTo>
                <a:lnTo>
                  <a:pt x="34520" y="38606"/>
                </a:lnTo>
                <a:cubicBezTo>
                  <a:pt x="34480" y="38599"/>
                  <a:pt x="34449" y="38596"/>
                  <a:pt x="34423" y="38596"/>
                </a:cubicBezTo>
                <a:cubicBezTo>
                  <a:pt x="34385" y="38596"/>
                  <a:pt x="34357" y="38603"/>
                  <a:pt x="34329" y="38622"/>
                </a:cubicBezTo>
                <a:cubicBezTo>
                  <a:pt x="34345" y="38702"/>
                  <a:pt x="34393" y="38766"/>
                  <a:pt x="34441" y="38829"/>
                </a:cubicBezTo>
                <a:cubicBezTo>
                  <a:pt x="34457" y="38845"/>
                  <a:pt x="34457" y="38845"/>
                  <a:pt x="34473" y="38861"/>
                </a:cubicBezTo>
                <a:cubicBezTo>
                  <a:pt x="34504" y="38893"/>
                  <a:pt x="34552" y="38941"/>
                  <a:pt x="34600" y="38957"/>
                </a:cubicBezTo>
                <a:cubicBezTo>
                  <a:pt x="34728" y="38941"/>
                  <a:pt x="34840" y="38893"/>
                  <a:pt x="34919" y="38861"/>
                </a:cubicBezTo>
                <a:cubicBezTo>
                  <a:pt x="34967" y="38829"/>
                  <a:pt x="35015" y="38813"/>
                  <a:pt x="35047" y="38782"/>
                </a:cubicBezTo>
                <a:cubicBezTo>
                  <a:pt x="35095" y="38734"/>
                  <a:pt x="35143" y="38702"/>
                  <a:pt x="35175" y="38654"/>
                </a:cubicBezTo>
                <a:cubicBezTo>
                  <a:pt x="35239" y="38558"/>
                  <a:pt x="35271" y="38462"/>
                  <a:pt x="35286" y="38367"/>
                </a:cubicBezTo>
                <a:cubicBezTo>
                  <a:pt x="35286" y="38319"/>
                  <a:pt x="35271" y="38287"/>
                  <a:pt x="35271" y="38255"/>
                </a:cubicBezTo>
                <a:cubicBezTo>
                  <a:pt x="35255" y="38191"/>
                  <a:pt x="35223" y="38143"/>
                  <a:pt x="35191" y="38095"/>
                </a:cubicBezTo>
                <a:cubicBezTo>
                  <a:pt x="35143" y="38063"/>
                  <a:pt x="35111" y="38031"/>
                  <a:pt x="35047" y="38000"/>
                </a:cubicBezTo>
                <a:cubicBezTo>
                  <a:pt x="34977" y="37964"/>
                  <a:pt x="34894" y="37945"/>
                  <a:pt x="34798" y="37945"/>
                </a:cubicBezTo>
                <a:close/>
                <a:moveTo>
                  <a:pt x="40675" y="38524"/>
                </a:moveTo>
                <a:cubicBezTo>
                  <a:pt x="40572" y="38524"/>
                  <a:pt x="40516" y="38584"/>
                  <a:pt x="40473" y="38670"/>
                </a:cubicBezTo>
                <a:cubicBezTo>
                  <a:pt x="40457" y="38734"/>
                  <a:pt x="40457" y="38813"/>
                  <a:pt x="40473" y="38893"/>
                </a:cubicBezTo>
                <a:cubicBezTo>
                  <a:pt x="40474" y="38893"/>
                  <a:pt x="40475" y="38892"/>
                  <a:pt x="40476" y="38892"/>
                </a:cubicBezTo>
                <a:lnTo>
                  <a:pt x="40476" y="38892"/>
                </a:lnTo>
                <a:cubicBezTo>
                  <a:pt x="40501" y="38996"/>
                  <a:pt x="40568" y="39083"/>
                  <a:pt x="40667" y="39083"/>
                </a:cubicBezTo>
                <a:cubicBezTo>
                  <a:pt x="40713" y="39083"/>
                  <a:pt x="40766" y="39065"/>
                  <a:pt x="40824" y="39021"/>
                </a:cubicBezTo>
                <a:cubicBezTo>
                  <a:pt x="40808" y="38957"/>
                  <a:pt x="40792" y="38893"/>
                  <a:pt x="40776" y="38829"/>
                </a:cubicBezTo>
                <a:cubicBezTo>
                  <a:pt x="40760" y="38734"/>
                  <a:pt x="40745" y="38654"/>
                  <a:pt x="40713" y="38574"/>
                </a:cubicBezTo>
                <a:cubicBezTo>
                  <a:pt x="40713" y="38558"/>
                  <a:pt x="40713" y="38542"/>
                  <a:pt x="40713" y="38526"/>
                </a:cubicBezTo>
                <a:cubicBezTo>
                  <a:pt x="40699" y="38525"/>
                  <a:pt x="40687" y="38524"/>
                  <a:pt x="40675" y="38524"/>
                </a:cubicBezTo>
                <a:close/>
                <a:moveTo>
                  <a:pt x="26988" y="38718"/>
                </a:moveTo>
                <a:cubicBezTo>
                  <a:pt x="26780" y="38734"/>
                  <a:pt x="26748" y="38861"/>
                  <a:pt x="26621" y="38925"/>
                </a:cubicBezTo>
                <a:cubicBezTo>
                  <a:pt x="26637" y="38973"/>
                  <a:pt x="26637" y="39005"/>
                  <a:pt x="26653" y="39037"/>
                </a:cubicBezTo>
                <a:cubicBezTo>
                  <a:pt x="26693" y="39129"/>
                  <a:pt x="26773" y="39168"/>
                  <a:pt x="26876" y="39168"/>
                </a:cubicBezTo>
                <a:cubicBezTo>
                  <a:pt x="26933" y="39168"/>
                  <a:pt x="26998" y="39156"/>
                  <a:pt x="27067" y="39133"/>
                </a:cubicBezTo>
                <a:cubicBezTo>
                  <a:pt x="27067" y="39117"/>
                  <a:pt x="27083" y="39117"/>
                  <a:pt x="27099" y="39117"/>
                </a:cubicBezTo>
                <a:cubicBezTo>
                  <a:pt x="27083" y="39117"/>
                  <a:pt x="27083" y="39101"/>
                  <a:pt x="27083" y="39101"/>
                </a:cubicBezTo>
                <a:cubicBezTo>
                  <a:pt x="27067" y="39037"/>
                  <a:pt x="27051" y="38989"/>
                  <a:pt x="27051" y="38941"/>
                </a:cubicBezTo>
                <a:cubicBezTo>
                  <a:pt x="27036" y="38941"/>
                  <a:pt x="27036" y="38941"/>
                  <a:pt x="27036" y="38957"/>
                </a:cubicBezTo>
                <a:cubicBezTo>
                  <a:pt x="27036" y="38941"/>
                  <a:pt x="27036" y="38941"/>
                  <a:pt x="27036" y="38941"/>
                </a:cubicBezTo>
                <a:lnTo>
                  <a:pt x="26988" y="38718"/>
                </a:lnTo>
                <a:close/>
                <a:moveTo>
                  <a:pt x="32631" y="38976"/>
                </a:moveTo>
                <a:cubicBezTo>
                  <a:pt x="32441" y="39054"/>
                  <a:pt x="32252" y="39117"/>
                  <a:pt x="32047" y="39181"/>
                </a:cubicBezTo>
                <a:cubicBezTo>
                  <a:pt x="32047" y="39189"/>
                  <a:pt x="32042" y="39198"/>
                  <a:pt x="32038" y="39206"/>
                </a:cubicBezTo>
                <a:lnTo>
                  <a:pt x="32038" y="39206"/>
                </a:lnTo>
                <a:cubicBezTo>
                  <a:pt x="32038" y="39199"/>
                  <a:pt x="32036" y="39191"/>
                  <a:pt x="32031" y="39181"/>
                </a:cubicBezTo>
                <a:cubicBezTo>
                  <a:pt x="32252" y="39117"/>
                  <a:pt x="32441" y="39054"/>
                  <a:pt x="32631" y="38976"/>
                </a:cubicBezTo>
                <a:close/>
                <a:moveTo>
                  <a:pt x="33659" y="39117"/>
                </a:moveTo>
                <a:cubicBezTo>
                  <a:pt x="33595" y="39149"/>
                  <a:pt x="33515" y="39196"/>
                  <a:pt x="33451" y="39212"/>
                </a:cubicBezTo>
                <a:cubicBezTo>
                  <a:pt x="33244" y="39244"/>
                  <a:pt x="33052" y="39260"/>
                  <a:pt x="32861" y="39324"/>
                </a:cubicBezTo>
                <a:cubicBezTo>
                  <a:pt x="32804" y="39338"/>
                  <a:pt x="32737" y="39353"/>
                  <a:pt x="32671" y="39353"/>
                </a:cubicBezTo>
                <a:cubicBezTo>
                  <a:pt x="32670" y="39353"/>
                  <a:pt x="32669" y="39353"/>
                  <a:pt x="32669" y="39353"/>
                </a:cubicBezTo>
                <a:lnTo>
                  <a:pt x="32669" y="39353"/>
                </a:lnTo>
                <a:cubicBezTo>
                  <a:pt x="32733" y="39352"/>
                  <a:pt x="32795" y="39338"/>
                  <a:pt x="32845" y="39324"/>
                </a:cubicBezTo>
                <a:cubicBezTo>
                  <a:pt x="33052" y="39260"/>
                  <a:pt x="33244" y="39244"/>
                  <a:pt x="33435" y="39212"/>
                </a:cubicBezTo>
                <a:cubicBezTo>
                  <a:pt x="33515" y="39196"/>
                  <a:pt x="33579" y="39149"/>
                  <a:pt x="33659" y="39117"/>
                </a:cubicBezTo>
                <a:close/>
                <a:moveTo>
                  <a:pt x="14823" y="39378"/>
                </a:moveTo>
                <a:cubicBezTo>
                  <a:pt x="14869" y="39378"/>
                  <a:pt x="14920" y="39390"/>
                  <a:pt x="14970" y="39420"/>
                </a:cubicBezTo>
                <a:cubicBezTo>
                  <a:pt x="14920" y="39390"/>
                  <a:pt x="14871" y="39379"/>
                  <a:pt x="14821" y="39378"/>
                </a:cubicBezTo>
                <a:lnTo>
                  <a:pt x="14821" y="39378"/>
                </a:lnTo>
                <a:cubicBezTo>
                  <a:pt x="14821" y="39378"/>
                  <a:pt x="14822" y="39378"/>
                  <a:pt x="14823" y="39378"/>
                </a:cubicBezTo>
                <a:close/>
                <a:moveTo>
                  <a:pt x="35717" y="38446"/>
                </a:moveTo>
                <a:cubicBezTo>
                  <a:pt x="35781" y="38574"/>
                  <a:pt x="35813" y="38686"/>
                  <a:pt x="35829" y="38782"/>
                </a:cubicBezTo>
                <a:cubicBezTo>
                  <a:pt x="35829" y="38893"/>
                  <a:pt x="35813" y="38989"/>
                  <a:pt x="35781" y="39069"/>
                </a:cubicBezTo>
                <a:cubicBezTo>
                  <a:pt x="35765" y="39101"/>
                  <a:pt x="35749" y="39149"/>
                  <a:pt x="35733" y="39181"/>
                </a:cubicBezTo>
                <a:cubicBezTo>
                  <a:pt x="35701" y="39260"/>
                  <a:pt x="35669" y="39340"/>
                  <a:pt x="35654" y="39420"/>
                </a:cubicBezTo>
                <a:cubicBezTo>
                  <a:pt x="35781" y="39308"/>
                  <a:pt x="35941" y="39212"/>
                  <a:pt x="36084" y="39117"/>
                </a:cubicBezTo>
                <a:cubicBezTo>
                  <a:pt x="36100" y="39101"/>
                  <a:pt x="36116" y="39069"/>
                  <a:pt x="36148" y="39069"/>
                </a:cubicBezTo>
                <a:cubicBezTo>
                  <a:pt x="36212" y="39021"/>
                  <a:pt x="36260" y="38973"/>
                  <a:pt x="36324" y="38909"/>
                </a:cubicBezTo>
                <a:lnTo>
                  <a:pt x="36324" y="38909"/>
                </a:lnTo>
                <a:cubicBezTo>
                  <a:pt x="36306" y="38914"/>
                  <a:pt x="36289" y="38918"/>
                  <a:pt x="36273" y="38923"/>
                </a:cubicBezTo>
                <a:lnTo>
                  <a:pt x="36273" y="38923"/>
                </a:lnTo>
                <a:cubicBezTo>
                  <a:pt x="36285" y="38918"/>
                  <a:pt x="36296" y="38913"/>
                  <a:pt x="36308" y="38909"/>
                </a:cubicBezTo>
                <a:cubicBezTo>
                  <a:pt x="36356" y="38877"/>
                  <a:pt x="36388" y="38845"/>
                  <a:pt x="36420" y="38798"/>
                </a:cubicBezTo>
                <a:cubicBezTo>
                  <a:pt x="36388" y="38750"/>
                  <a:pt x="36356" y="38718"/>
                  <a:pt x="36324" y="38686"/>
                </a:cubicBezTo>
                <a:cubicBezTo>
                  <a:pt x="36308" y="38654"/>
                  <a:pt x="36276" y="38638"/>
                  <a:pt x="36260" y="38606"/>
                </a:cubicBezTo>
                <a:cubicBezTo>
                  <a:pt x="36258" y="38610"/>
                  <a:pt x="36256" y="38614"/>
                  <a:pt x="36255" y="38618"/>
                </a:cubicBezTo>
                <a:lnTo>
                  <a:pt x="36255" y="38618"/>
                </a:lnTo>
                <a:cubicBezTo>
                  <a:pt x="36160" y="38540"/>
                  <a:pt x="36050" y="38494"/>
                  <a:pt x="35925" y="38478"/>
                </a:cubicBezTo>
                <a:cubicBezTo>
                  <a:pt x="35893" y="38478"/>
                  <a:pt x="35861" y="38494"/>
                  <a:pt x="35814" y="38510"/>
                </a:cubicBezTo>
                <a:lnTo>
                  <a:pt x="35814" y="38510"/>
                </a:lnTo>
                <a:cubicBezTo>
                  <a:pt x="35861" y="38494"/>
                  <a:pt x="35893" y="38478"/>
                  <a:pt x="35925" y="38462"/>
                </a:cubicBezTo>
                <a:cubicBezTo>
                  <a:pt x="35861" y="38446"/>
                  <a:pt x="35797" y="38446"/>
                  <a:pt x="35717" y="38446"/>
                </a:cubicBezTo>
                <a:close/>
                <a:moveTo>
                  <a:pt x="14969" y="39420"/>
                </a:moveTo>
                <a:cubicBezTo>
                  <a:pt x="14906" y="39436"/>
                  <a:pt x="14890" y="39452"/>
                  <a:pt x="14859" y="39468"/>
                </a:cubicBezTo>
                <a:cubicBezTo>
                  <a:pt x="14843" y="39468"/>
                  <a:pt x="14811" y="39484"/>
                  <a:pt x="14764" y="39499"/>
                </a:cubicBezTo>
                <a:lnTo>
                  <a:pt x="14764" y="39499"/>
                </a:lnTo>
                <a:cubicBezTo>
                  <a:pt x="14811" y="39484"/>
                  <a:pt x="14843" y="39468"/>
                  <a:pt x="14859" y="39452"/>
                </a:cubicBezTo>
                <a:cubicBezTo>
                  <a:pt x="14890" y="39452"/>
                  <a:pt x="14906" y="39436"/>
                  <a:pt x="14969" y="39420"/>
                </a:cubicBezTo>
                <a:close/>
                <a:moveTo>
                  <a:pt x="15297" y="39328"/>
                </a:moveTo>
                <a:cubicBezTo>
                  <a:pt x="15303" y="39338"/>
                  <a:pt x="15312" y="39347"/>
                  <a:pt x="15321" y="39356"/>
                </a:cubicBezTo>
                <a:cubicBezTo>
                  <a:pt x="15258" y="39404"/>
                  <a:pt x="15194" y="39468"/>
                  <a:pt x="15130" y="39516"/>
                </a:cubicBezTo>
                <a:cubicBezTo>
                  <a:pt x="15128" y="39513"/>
                  <a:pt x="15125" y="39511"/>
                  <a:pt x="15123" y="39509"/>
                </a:cubicBezTo>
                <a:lnTo>
                  <a:pt x="15123" y="39509"/>
                </a:lnTo>
                <a:cubicBezTo>
                  <a:pt x="15184" y="39462"/>
                  <a:pt x="15245" y="39402"/>
                  <a:pt x="15306" y="39356"/>
                </a:cubicBezTo>
                <a:cubicBezTo>
                  <a:pt x="15306" y="39348"/>
                  <a:pt x="15301" y="39339"/>
                  <a:pt x="15297" y="39328"/>
                </a:cubicBezTo>
                <a:close/>
                <a:moveTo>
                  <a:pt x="33068" y="39404"/>
                </a:moveTo>
                <a:cubicBezTo>
                  <a:pt x="33100" y="39580"/>
                  <a:pt x="33100" y="39580"/>
                  <a:pt x="32940" y="39627"/>
                </a:cubicBezTo>
                <a:cubicBezTo>
                  <a:pt x="33084" y="39580"/>
                  <a:pt x="33100" y="39580"/>
                  <a:pt x="33068" y="39420"/>
                </a:cubicBezTo>
                <a:cubicBezTo>
                  <a:pt x="33017" y="39420"/>
                  <a:pt x="32959" y="39426"/>
                  <a:pt x="32904" y="39431"/>
                </a:cubicBezTo>
                <a:lnTo>
                  <a:pt x="32904" y="39431"/>
                </a:lnTo>
                <a:cubicBezTo>
                  <a:pt x="32962" y="39425"/>
                  <a:pt x="33015" y="39415"/>
                  <a:pt x="33068" y="39404"/>
                </a:cubicBezTo>
                <a:close/>
                <a:moveTo>
                  <a:pt x="15130" y="39516"/>
                </a:moveTo>
                <a:cubicBezTo>
                  <a:pt x="15162" y="39564"/>
                  <a:pt x="15194" y="39611"/>
                  <a:pt x="15226" y="39675"/>
                </a:cubicBezTo>
                <a:cubicBezTo>
                  <a:pt x="15178" y="39611"/>
                  <a:pt x="15162" y="39564"/>
                  <a:pt x="15130" y="39516"/>
                </a:cubicBezTo>
                <a:close/>
                <a:moveTo>
                  <a:pt x="33054" y="37674"/>
                </a:moveTo>
                <a:cubicBezTo>
                  <a:pt x="33018" y="37674"/>
                  <a:pt x="32980" y="37676"/>
                  <a:pt x="32940" y="37680"/>
                </a:cubicBezTo>
                <a:cubicBezTo>
                  <a:pt x="32749" y="37696"/>
                  <a:pt x="32589" y="37792"/>
                  <a:pt x="32446" y="37920"/>
                </a:cubicBezTo>
                <a:cubicBezTo>
                  <a:pt x="32446" y="37920"/>
                  <a:pt x="32446" y="37920"/>
                  <a:pt x="32446" y="37920"/>
                </a:cubicBezTo>
                <a:lnTo>
                  <a:pt x="32446" y="37920"/>
                </a:lnTo>
                <a:cubicBezTo>
                  <a:pt x="32430" y="37952"/>
                  <a:pt x="32430" y="37952"/>
                  <a:pt x="32414" y="37968"/>
                </a:cubicBezTo>
                <a:cubicBezTo>
                  <a:pt x="32414" y="37966"/>
                  <a:pt x="32414" y="37964"/>
                  <a:pt x="32414" y="37963"/>
                </a:cubicBezTo>
                <a:lnTo>
                  <a:pt x="32414" y="37963"/>
                </a:lnTo>
                <a:cubicBezTo>
                  <a:pt x="32409" y="37971"/>
                  <a:pt x="32403" y="37978"/>
                  <a:pt x="32398" y="37984"/>
                </a:cubicBezTo>
                <a:cubicBezTo>
                  <a:pt x="32286" y="38111"/>
                  <a:pt x="32190" y="38271"/>
                  <a:pt x="32142" y="38446"/>
                </a:cubicBezTo>
                <a:cubicBezTo>
                  <a:pt x="32111" y="38542"/>
                  <a:pt x="32079" y="38638"/>
                  <a:pt x="32063" y="38734"/>
                </a:cubicBezTo>
                <a:cubicBezTo>
                  <a:pt x="32063" y="38734"/>
                  <a:pt x="32063" y="38734"/>
                  <a:pt x="32063" y="38750"/>
                </a:cubicBezTo>
                <a:cubicBezTo>
                  <a:pt x="32111" y="38718"/>
                  <a:pt x="32174" y="38686"/>
                  <a:pt x="32222" y="38670"/>
                </a:cubicBezTo>
                <a:lnTo>
                  <a:pt x="32222" y="38670"/>
                </a:lnTo>
                <a:cubicBezTo>
                  <a:pt x="32174" y="38702"/>
                  <a:pt x="32111" y="38718"/>
                  <a:pt x="32063" y="38750"/>
                </a:cubicBezTo>
                <a:cubicBezTo>
                  <a:pt x="32031" y="38909"/>
                  <a:pt x="32015" y="39069"/>
                  <a:pt x="32031" y="39244"/>
                </a:cubicBezTo>
                <a:cubicBezTo>
                  <a:pt x="32031" y="39242"/>
                  <a:pt x="32031" y="39239"/>
                  <a:pt x="32032" y="39237"/>
                </a:cubicBezTo>
                <a:lnTo>
                  <a:pt x="32032" y="39237"/>
                </a:lnTo>
                <a:cubicBezTo>
                  <a:pt x="32047" y="39377"/>
                  <a:pt x="32063" y="39503"/>
                  <a:pt x="32095" y="39643"/>
                </a:cubicBezTo>
                <a:cubicBezTo>
                  <a:pt x="32095" y="39675"/>
                  <a:pt x="32095" y="39691"/>
                  <a:pt x="32111" y="39723"/>
                </a:cubicBezTo>
                <a:cubicBezTo>
                  <a:pt x="32269" y="39776"/>
                  <a:pt x="32417" y="39807"/>
                  <a:pt x="32563" y="39807"/>
                </a:cubicBezTo>
                <a:cubicBezTo>
                  <a:pt x="32593" y="39807"/>
                  <a:pt x="32623" y="39806"/>
                  <a:pt x="32653" y="39803"/>
                </a:cubicBezTo>
                <a:cubicBezTo>
                  <a:pt x="32924" y="39803"/>
                  <a:pt x="33132" y="39723"/>
                  <a:pt x="33323" y="39580"/>
                </a:cubicBezTo>
                <a:cubicBezTo>
                  <a:pt x="33319" y="39580"/>
                  <a:pt x="33314" y="39579"/>
                  <a:pt x="33310" y="39578"/>
                </a:cubicBezTo>
                <a:lnTo>
                  <a:pt x="33310" y="39578"/>
                </a:lnTo>
                <a:cubicBezTo>
                  <a:pt x="33372" y="39547"/>
                  <a:pt x="33420" y="39499"/>
                  <a:pt x="33467" y="39452"/>
                </a:cubicBezTo>
                <a:cubicBezTo>
                  <a:pt x="33627" y="39276"/>
                  <a:pt x="33738" y="39037"/>
                  <a:pt x="33786" y="38813"/>
                </a:cubicBezTo>
                <a:lnTo>
                  <a:pt x="33786" y="38813"/>
                </a:lnTo>
                <a:cubicBezTo>
                  <a:pt x="33770" y="38829"/>
                  <a:pt x="33738" y="38829"/>
                  <a:pt x="33722" y="38829"/>
                </a:cubicBezTo>
                <a:cubicBezTo>
                  <a:pt x="33738" y="38829"/>
                  <a:pt x="33754" y="38813"/>
                  <a:pt x="33786" y="38813"/>
                </a:cubicBezTo>
                <a:cubicBezTo>
                  <a:pt x="33818" y="38638"/>
                  <a:pt x="33818" y="38446"/>
                  <a:pt x="33786" y="38287"/>
                </a:cubicBezTo>
                <a:cubicBezTo>
                  <a:pt x="33786" y="38287"/>
                  <a:pt x="33786" y="38271"/>
                  <a:pt x="33786" y="38271"/>
                </a:cubicBezTo>
                <a:lnTo>
                  <a:pt x="33758" y="38290"/>
                </a:lnTo>
                <a:lnTo>
                  <a:pt x="33758" y="38290"/>
                </a:lnTo>
                <a:cubicBezTo>
                  <a:pt x="33763" y="38279"/>
                  <a:pt x="33775" y="38271"/>
                  <a:pt x="33786" y="38271"/>
                </a:cubicBezTo>
                <a:cubicBezTo>
                  <a:pt x="33754" y="38175"/>
                  <a:pt x="33738" y="38095"/>
                  <a:pt x="33691" y="38031"/>
                </a:cubicBezTo>
                <a:cubicBezTo>
                  <a:pt x="33611" y="37888"/>
                  <a:pt x="33499" y="37792"/>
                  <a:pt x="33339" y="37728"/>
                </a:cubicBezTo>
                <a:cubicBezTo>
                  <a:pt x="33256" y="37692"/>
                  <a:pt x="33163" y="37674"/>
                  <a:pt x="33054" y="37674"/>
                </a:cubicBezTo>
                <a:close/>
                <a:moveTo>
                  <a:pt x="15401" y="39117"/>
                </a:moveTo>
                <a:cubicBezTo>
                  <a:pt x="15148" y="39133"/>
                  <a:pt x="14832" y="39243"/>
                  <a:pt x="14749" y="39385"/>
                </a:cubicBezTo>
                <a:lnTo>
                  <a:pt x="14749" y="39385"/>
                </a:lnTo>
                <a:cubicBezTo>
                  <a:pt x="14743" y="39386"/>
                  <a:pt x="14737" y="39387"/>
                  <a:pt x="14731" y="39388"/>
                </a:cubicBezTo>
                <a:cubicBezTo>
                  <a:pt x="14731" y="39580"/>
                  <a:pt x="14811" y="39723"/>
                  <a:pt x="14907" y="39803"/>
                </a:cubicBezTo>
                <a:cubicBezTo>
                  <a:pt x="14938" y="39803"/>
                  <a:pt x="14954" y="39803"/>
                  <a:pt x="14986" y="39819"/>
                </a:cubicBezTo>
                <a:cubicBezTo>
                  <a:pt x="14954" y="39819"/>
                  <a:pt x="14938" y="39803"/>
                  <a:pt x="14907" y="39803"/>
                </a:cubicBezTo>
                <a:cubicBezTo>
                  <a:pt x="14986" y="39867"/>
                  <a:pt x="15082" y="39899"/>
                  <a:pt x="15178" y="39899"/>
                </a:cubicBezTo>
                <a:cubicBezTo>
                  <a:pt x="15178" y="39883"/>
                  <a:pt x="15162" y="39883"/>
                  <a:pt x="15146" y="39883"/>
                </a:cubicBezTo>
                <a:cubicBezTo>
                  <a:pt x="15123" y="39826"/>
                  <a:pt x="15084" y="39818"/>
                  <a:pt x="15040" y="39818"/>
                </a:cubicBezTo>
                <a:cubicBezTo>
                  <a:pt x="15023" y="39818"/>
                  <a:pt x="15005" y="39819"/>
                  <a:pt x="14986" y="39819"/>
                </a:cubicBezTo>
                <a:lnTo>
                  <a:pt x="14986" y="39819"/>
                </a:lnTo>
                <a:cubicBezTo>
                  <a:pt x="15008" y="39819"/>
                  <a:pt x="15029" y="39817"/>
                  <a:pt x="15049" y="39817"/>
                </a:cubicBezTo>
                <a:cubicBezTo>
                  <a:pt x="15089" y="39817"/>
                  <a:pt x="15125" y="39824"/>
                  <a:pt x="15146" y="39867"/>
                </a:cubicBezTo>
                <a:cubicBezTo>
                  <a:pt x="15162" y="39883"/>
                  <a:pt x="15162" y="39883"/>
                  <a:pt x="15178" y="39883"/>
                </a:cubicBezTo>
                <a:lnTo>
                  <a:pt x="15258" y="39883"/>
                </a:lnTo>
                <a:cubicBezTo>
                  <a:pt x="15289" y="39867"/>
                  <a:pt x="15321" y="39867"/>
                  <a:pt x="15352" y="39867"/>
                </a:cubicBezTo>
                <a:lnTo>
                  <a:pt x="15352" y="39867"/>
                </a:lnTo>
                <a:cubicBezTo>
                  <a:pt x="15321" y="39867"/>
                  <a:pt x="15289" y="39867"/>
                  <a:pt x="15274" y="39883"/>
                </a:cubicBezTo>
                <a:lnTo>
                  <a:pt x="15353" y="39867"/>
                </a:lnTo>
                <a:cubicBezTo>
                  <a:pt x="15465" y="39835"/>
                  <a:pt x="15561" y="39755"/>
                  <a:pt x="15625" y="39659"/>
                </a:cubicBezTo>
                <a:cubicBezTo>
                  <a:pt x="15653" y="39618"/>
                  <a:pt x="15668" y="39576"/>
                  <a:pt x="15682" y="39534"/>
                </a:cubicBezTo>
                <a:lnTo>
                  <a:pt x="15682" y="39534"/>
                </a:lnTo>
                <a:cubicBezTo>
                  <a:pt x="15684" y="39533"/>
                  <a:pt x="15686" y="39532"/>
                  <a:pt x="15689" y="39532"/>
                </a:cubicBezTo>
                <a:cubicBezTo>
                  <a:pt x="15720" y="39420"/>
                  <a:pt x="15689" y="39292"/>
                  <a:pt x="15625" y="39149"/>
                </a:cubicBezTo>
                <a:cubicBezTo>
                  <a:pt x="15593" y="39149"/>
                  <a:pt x="15577" y="39133"/>
                  <a:pt x="15545" y="39133"/>
                </a:cubicBezTo>
                <a:lnTo>
                  <a:pt x="15513" y="39133"/>
                </a:lnTo>
                <a:cubicBezTo>
                  <a:pt x="15481" y="39117"/>
                  <a:pt x="15433" y="39117"/>
                  <a:pt x="15401" y="39117"/>
                </a:cubicBezTo>
                <a:close/>
                <a:moveTo>
                  <a:pt x="31600" y="39755"/>
                </a:moveTo>
                <a:cubicBezTo>
                  <a:pt x="31520" y="39755"/>
                  <a:pt x="31472" y="39771"/>
                  <a:pt x="31408" y="39787"/>
                </a:cubicBezTo>
                <a:cubicBezTo>
                  <a:pt x="31408" y="39787"/>
                  <a:pt x="31408" y="39787"/>
                  <a:pt x="31408" y="39787"/>
                </a:cubicBezTo>
                <a:lnTo>
                  <a:pt x="31408" y="39787"/>
                </a:lnTo>
                <a:cubicBezTo>
                  <a:pt x="31345" y="39819"/>
                  <a:pt x="31281" y="39851"/>
                  <a:pt x="31233" y="39883"/>
                </a:cubicBezTo>
                <a:cubicBezTo>
                  <a:pt x="31137" y="39963"/>
                  <a:pt x="31121" y="40090"/>
                  <a:pt x="31217" y="40282"/>
                </a:cubicBezTo>
                <a:cubicBezTo>
                  <a:pt x="31376" y="40234"/>
                  <a:pt x="31536" y="40202"/>
                  <a:pt x="31696" y="40154"/>
                </a:cubicBezTo>
                <a:cubicBezTo>
                  <a:pt x="31664" y="40010"/>
                  <a:pt x="31632" y="39883"/>
                  <a:pt x="31600" y="39755"/>
                </a:cubicBezTo>
                <a:close/>
                <a:moveTo>
                  <a:pt x="36469" y="39355"/>
                </a:moveTo>
                <a:cubicBezTo>
                  <a:pt x="36403" y="39355"/>
                  <a:pt x="36333" y="39361"/>
                  <a:pt x="36260" y="39372"/>
                </a:cubicBezTo>
                <a:cubicBezTo>
                  <a:pt x="36308" y="39468"/>
                  <a:pt x="36356" y="39548"/>
                  <a:pt x="36420" y="39643"/>
                </a:cubicBezTo>
                <a:cubicBezTo>
                  <a:pt x="36422" y="39641"/>
                  <a:pt x="36424" y="39638"/>
                  <a:pt x="36426" y="39635"/>
                </a:cubicBezTo>
                <a:lnTo>
                  <a:pt x="36426" y="39635"/>
                </a:lnTo>
                <a:cubicBezTo>
                  <a:pt x="36436" y="39648"/>
                  <a:pt x="36438" y="39662"/>
                  <a:pt x="36451" y="39675"/>
                </a:cubicBezTo>
                <a:cubicBezTo>
                  <a:pt x="36483" y="39723"/>
                  <a:pt x="36515" y="39771"/>
                  <a:pt x="36563" y="39819"/>
                </a:cubicBezTo>
                <a:cubicBezTo>
                  <a:pt x="36595" y="39867"/>
                  <a:pt x="36627" y="39899"/>
                  <a:pt x="36675" y="39947"/>
                </a:cubicBezTo>
                <a:cubicBezTo>
                  <a:pt x="36707" y="39947"/>
                  <a:pt x="36723" y="39947"/>
                  <a:pt x="36755" y="39931"/>
                </a:cubicBezTo>
                <a:cubicBezTo>
                  <a:pt x="36770" y="39899"/>
                  <a:pt x="36786" y="39852"/>
                  <a:pt x="36802" y="39805"/>
                </a:cubicBezTo>
                <a:lnTo>
                  <a:pt x="36802" y="39805"/>
                </a:lnTo>
                <a:cubicBezTo>
                  <a:pt x="36786" y="39852"/>
                  <a:pt x="36770" y="39899"/>
                  <a:pt x="36755" y="39947"/>
                </a:cubicBezTo>
                <a:lnTo>
                  <a:pt x="36675" y="39947"/>
                </a:lnTo>
                <a:cubicBezTo>
                  <a:pt x="36723" y="40010"/>
                  <a:pt x="36771" y="40058"/>
                  <a:pt x="36835" y="40106"/>
                </a:cubicBezTo>
                <a:cubicBezTo>
                  <a:pt x="36850" y="40106"/>
                  <a:pt x="36850" y="40122"/>
                  <a:pt x="36866" y="40138"/>
                </a:cubicBezTo>
                <a:cubicBezTo>
                  <a:pt x="36914" y="40154"/>
                  <a:pt x="36946" y="40186"/>
                  <a:pt x="36978" y="40202"/>
                </a:cubicBezTo>
                <a:cubicBezTo>
                  <a:pt x="37058" y="40266"/>
                  <a:pt x="37138" y="40298"/>
                  <a:pt x="37233" y="40330"/>
                </a:cubicBezTo>
                <a:cubicBezTo>
                  <a:pt x="37281" y="40314"/>
                  <a:pt x="37329" y="40266"/>
                  <a:pt x="37377" y="40218"/>
                </a:cubicBezTo>
                <a:cubicBezTo>
                  <a:pt x="37441" y="40170"/>
                  <a:pt x="37505" y="40090"/>
                  <a:pt x="37600" y="40090"/>
                </a:cubicBezTo>
                <a:lnTo>
                  <a:pt x="37600" y="40090"/>
                </a:lnTo>
                <a:cubicBezTo>
                  <a:pt x="37505" y="40090"/>
                  <a:pt x="37441" y="40170"/>
                  <a:pt x="37377" y="40234"/>
                </a:cubicBezTo>
                <a:cubicBezTo>
                  <a:pt x="37329" y="40266"/>
                  <a:pt x="37297" y="40314"/>
                  <a:pt x="37233" y="40330"/>
                </a:cubicBezTo>
                <a:cubicBezTo>
                  <a:pt x="37297" y="40346"/>
                  <a:pt x="37361" y="40346"/>
                  <a:pt x="37409" y="40346"/>
                </a:cubicBezTo>
                <a:cubicBezTo>
                  <a:pt x="37521" y="40346"/>
                  <a:pt x="37632" y="40330"/>
                  <a:pt x="37728" y="40266"/>
                </a:cubicBezTo>
                <a:cubicBezTo>
                  <a:pt x="37712" y="40234"/>
                  <a:pt x="37680" y="40202"/>
                  <a:pt x="37664" y="40170"/>
                </a:cubicBezTo>
                <a:cubicBezTo>
                  <a:pt x="37648" y="40154"/>
                  <a:pt x="37617" y="40122"/>
                  <a:pt x="37601" y="40090"/>
                </a:cubicBezTo>
                <a:cubicBezTo>
                  <a:pt x="37553" y="40026"/>
                  <a:pt x="37521" y="39978"/>
                  <a:pt x="37473" y="39931"/>
                </a:cubicBezTo>
                <a:cubicBezTo>
                  <a:pt x="37473" y="39915"/>
                  <a:pt x="37457" y="39899"/>
                  <a:pt x="37441" y="39883"/>
                </a:cubicBezTo>
                <a:cubicBezTo>
                  <a:pt x="37409" y="39851"/>
                  <a:pt x="37377" y="39819"/>
                  <a:pt x="37345" y="39771"/>
                </a:cubicBezTo>
                <a:cubicBezTo>
                  <a:pt x="37329" y="39755"/>
                  <a:pt x="37313" y="39723"/>
                  <a:pt x="37297" y="39707"/>
                </a:cubicBezTo>
                <a:lnTo>
                  <a:pt x="37281" y="39707"/>
                </a:lnTo>
                <a:cubicBezTo>
                  <a:pt x="37191" y="39620"/>
                  <a:pt x="37100" y="39560"/>
                  <a:pt x="37010" y="39500"/>
                </a:cubicBezTo>
                <a:cubicBezTo>
                  <a:pt x="36946" y="39468"/>
                  <a:pt x="36882" y="39436"/>
                  <a:pt x="36803" y="39404"/>
                </a:cubicBezTo>
                <a:cubicBezTo>
                  <a:pt x="36700" y="39373"/>
                  <a:pt x="36590" y="39355"/>
                  <a:pt x="36469" y="39355"/>
                </a:cubicBezTo>
                <a:close/>
                <a:moveTo>
                  <a:pt x="18705" y="39947"/>
                </a:moveTo>
                <a:cubicBezTo>
                  <a:pt x="18210" y="40042"/>
                  <a:pt x="18082" y="40362"/>
                  <a:pt x="18114" y="40792"/>
                </a:cubicBezTo>
                <a:cubicBezTo>
                  <a:pt x="18114" y="40808"/>
                  <a:pt x="18114" y="40824"/>
                  <a:pt x="18114" y="40840"/>
                </a:cubicBezTo>
                <a:lnTo>
                  <a:pt x="18119" y="40840"/>
                </a:lnTo>
                <a:cubicBezTo>
                  <a:pt x="18130" y="40880"/>
                  <a:pt x="18130" y="40910"/>
                  <a:pt x="18130" y="40952"/>
                </a:cubicBezTo>
                <a:cubicBezTo>
                  <a:pt x="18153" y="40956"/>
                  <a:pt x="18176" y="40958"/>
                  <a:pt x="18200" y="40958"/>
                </a:cubicBezTo>
                <a:cubicBezTo>
                  <a:pt x="18355" y="40958"/>
                  <a:pt x="18516" y="40869"/>
                  <a:pt x="18641" y="40745"/>
                </a:cubicBezTo>
                <a:cubicBezTo>
                  <a:pt x="18705" y="40665"/>
                  <a:pt x="18769" y="40569"/>
                  <a:pt x="18801" y="40473"/>
                </a:cubicBezTo>
                <a:lnTo>
                  <a:pt x="18801" y="40473"/>
                </a:lnTo>
                <a:cubicBezTo>
                  <a:pt x="18769" y="40505"/>
                  <a:pt x="18721" y="40521"/>
                  <a:pt x="18673" y="40521"/>
                </a:cubicBezTo>
                <a:cubicBezTo>
                  <a:pt x="18659" y="40519"/>
                  <a:pt x="18645" y="40518"/>
                  <a:pt x="18631" y="40518"/>
                </a:cubicBezTo>
                <a:cubicBezTo>
                  <a:pt x="18539" y="40518"/>
                  <a:pt x="18465" y="40564"/>
                  <a:pt x="18450" y="40646"/>
                </a:cubicBezTo>
                <a:lnTo>
                  <a:pt x="18450" y="40646"/>
                </a:lnTo>
                <a:cubicBezTo>
                  <a:pt x="18467" y="40552"/>
                  <a:pt x="18562" y="40505"/>
                  <a:pt x="18657" y="40505"/>
                </a:cubicBezTo>
                <a:cubicBezTo>
                  <a:pt x="18721" y="40505"/>
                  <a:pt x="18753" y="40489"/>
                  <a:pt x="18801" y="40473"/>
                </a:cubicBezTo>
                <a:lnTo>
                  <a:pt x="18801" y="40473"/>
                </a:lnTo>
                <a:cubicBezTo>
                  <a:pt x="18801" y="40473"/>
                  <a:pt x="18801" y="40473"/>
                  <a:pt x="18801" y="40473"/>
                </a:cubicBezTo>
                <a:cubicBezTo>
                  <a:pt x="18864" y="40298"/>
                  <a:pt x="18864" y="40090"/>
                  <a:pt x="18705" y="39947"/>
                </a:cubicBezTo>
                <a:close/>
                <a:moveTo>
                  <a:pt x="30674" y="45358"/>
                </a:moveTo>
                <a:cubicBezTo>
                  <a:pt x="30674" y="45374"/>
                  <a:pt x="30674" y="45389"/>
                  <a:pt x="30658" y="45389"/>
                </a:cubicBezTo>
                <a:cubicBezTo>
                  <a:pt x="30674" y="45373"/>
                  <a:pt x="30674" y="45373"/>
                  <a:pt x="30674" y="45358"/>
                </a:cubicBezTo>
                <a:close/>
                <a:moveTo>
                  <a:pt x="30574" y="44961"/>
                </a:moveTo>
                <a:cubicBezTo>
                  <a:pt x="30418" y="44961"/>
                  <a:pt x="30219" y="45040"/>
                  <a:pt x="30036" y="45085"/>
                </a:cubicBezTo>
                <a:cubicBezTo>
                  <a:pt x="30036" y="45133"/>
                  <a:pt x="30036" y="45181"/>
                  <a:pt x="30036" y="45229"/>
                </a:cubicBezTo>
                <a:lnTo>
                  <a:pt x="30036" y="45277"/>
                </a:lnTo>
                <a:cubicBezTo>
                  <a:pt x="30036" y="45357"/>
                  <a:pt x="30036" y="45437"/>
                  <a:pt x="30052" y="45516"/>
                </a:cubicBezTo>
                <a:cubicBezTo>
                  <a:pt x="30092" y="45516"/>
                  <a:pt x="30132" y="45494"/>
                  <a:pt x="30182" y="45477"/>
                </a:cubicBezTo>
                <a:lnTo>
                  <a:pt x="30182" y="45477"/>
                </a:lnTo>
                <a:cubicBezTo>
                  <a:pt x="30138" y="45503"/>
                  <a:pt x="30095" y="45518"/>
                  <a:pt x="30052" y="45532"/>
                </a:cubicBezTo>
                <a:cubicBezTo>
                  <a:pt x="30052" y="45596"/>
                  <a:pt x="30068" y="45660"/>
                  <a:pt x="30100" y="45724"/>
                </a:cubicBezTo>
                <a:cubicBezTo>
                  <a:pt x="30132" y="45788"/>
                  <a:pt x="30180" y="45851"/>
                  <a:pt x="30243" y="45883"/>
                </a:cubicBezTo>
                <a:cubicBezTo>
                  <a:pt x="30291" y="45867"/>
                  <a:pt x="30339" y="45851"/>
                  <a:pt x="30387" y="45820"/>
                </a:cubicBezTo>
                <a:cubicBezTo>
                  <a:pt x="30483" y="45772"/>
                  <a:pt x="30563" y="45708"/>
                  <a:pt x="30626" y="45628"/>
                </a:cubicBezTo>
                <a:cubicBezTo>
                  <a:pt x="30642" y="45612"/>
                  <a:pt x="30642" y="45596"/>
                  <a:pt x="30658" y="45596"/>
                </a:cubicBezTo>
                <a:lnTo>
                  <a:pt x="30610" y="45596"/>
                </a:lnTo>
                <a:cubicBezTo>
                  <a:pt x="30626" y="45596"/>
                  <a:pt x="30642" y="45596"/>
                  <a:pt x="30658" y="45580"/>
                </a:cubicBezTo>
                <a:cubicBezTo>
                  <a:pt x="30722" y="45484"/>
                  <a:pt x="30754" y="45373"/>
                  <a:pt x="30754" y="45229"/>
                </a:cubicBezTo>
                <a:lnTo>
                  <a:pt x="30754" y="45229"/>
                </a:lnTo>
                <a:cubicBezTo>
                  <a:pt x="30738" y="45245"/>
                  <a:pt x="30738" y="45245"/>
                  <a:pt x="30722" y="45261"/>
                </a:cubicBezTo>
                <a:cubicBezTo>
                  <a:pt x="30738" y="45245"/>
                  <a:pt x="30738" y="45229"/>
                  <a:pt x="30754" y="45229"/>
                </a:cubicBezTo>
                <a:cubicBezTo>
                  <a:pt x="30754" y="45181"/>
                  <a:pt x="30754" y="45133"/>
                  <a:pt x="30754" y="45085"/>
                </a:cubicBezTo>
                <a:cubicBezTo>
                  <a:pt x="30754" y="45054"/>
                  <a:pt x="30754" y="45038"/>
                  <a:pt x="30738" y="45006"/>
                </a:cubicBezTo>
                <a:cubicBezTo>
                  <a:pt x="30693" y="44974"/>
                  <a:pt x="30637" y="44961"/>
                  <a:pt x="30574" y="44961"/>
                </a:cubicBezTo>
                <a:close/>
                <a:moveTo>
                  <a:pt x="40314" y="46666"/>
                </a:moveTo>
                <a:lnTo>
                  <a:pt x="40314" y="46666"/>
                </a:lnTo>
                <a:cubicBezTo>
                  <a:pt x="40266" y="46761"/>
                  <a:pt x="40250" y="46825"/>
                  <a:pt x="40202" y="46841"/>
                </a:cubicBezTo>
                <a:cubicBezTo>
                  <a:pt x="40234" y="46825"/>
                  <a:pt x="40266" y="46761"/>
                  <a:pt x="40314" y="46666"/>
                </a:cubicBezTo>
                <a:close/>
                <a:moveTo>
                  <a:pt x="40441" y="46506"/>
                </a:moveTo>
                <a:cubicBezTo>
                  <a:pt x="40202" y="46538"/>
                  <a:pt x="40074" y="46633"/>
                  <a:pt x="39978" y="46745"/>
                </a:cubicBezTo>
                <a:cubicBezTo>
                  <a:pt x="39994" y="46761"/>
                  <a:pt x="40010" y="46777"/>
                  <a:pt x="40010" y="46793"/>
                </a:cubicBezTo>
                <a:cubicBezTo>
                  <a:pt x="40026" y="46809"/>
                  <a:pt x="40026" y="46809"/>
                  <a:pt x="40026" y="46825"/>
                </a:cubicBezTo>
                <a:cubicBezTo>
                  <a:pt x="40138" y="46985"/>
                  <a:pt x="40266" y="47144"/>
                  <a:pt x="40361" y="47320"/>
                </a:cubicBezTo>
                <a:cubicBezTo>
                  <a:pt x="40409" y="47368"/>
                  <a:pt x="40441" y="47431"/>
                  <a:pt x="40473" y="47495"/>
                </a:cubicBezTo>
                <a:cubicBezTo>
                  <a:pt x="40473" y="47495"/>
                  <a:pt x="40473" y="47511"/>
                  <a:pt x="40489" y="47511"/>
                </a:cubicBezTo>
                <a:cubicBezTo>
                  <a:pt x="40569" y="47655"/>
                  <a:pt x="40633" y="47783"/>
                  <a:pt x="40697" y="47942"/>
                </a:cubicBezTo>
                <a:cubicBezTo>
                  <a:pt x="40760" y="47926"/>
                  <a:pt x="40808" y="47878"/>
                  <a:pt x="40856" y="47846"/>
                </a:cubicBezTo>
                <a:cubicBezTo>
                  <a:pt x="40904" y="47799"/>
                  <a:pt x="40952" y="47751"/>
                  <a:pt x="40968" y="47703"/>
                </a:cubicBezTo>
                <a:cubicBezTo>
                  <a:pt x="40984" y="47671"/>
                  <a:pt x="41000" y="47639"/>
                  <a:pt x="41016" y="47591"/>
                </a:cubicBezTo>
                <a:cubicBezTo>
                  <a:pt x="41016" y="47575"/>
                  <a:pt x="41032" y="47575"/>
                  <a:pt x="41032" y="47559"/>
                </a:cubicBezTo>
                <a:cubicBezTo>
                  <a:pt x="41064" y="47447"/>
                  <a:pt x="41096" y="47336"/>
                  <a:pt x="41112" y="47224"/>
                </a:cubicBezTo>
                <a:cubicBezTo>
                  <a:pt x="41112" y="47208"/>
                  <a:pt x="41112" y="47192"/>
                  <a:pt x="41128" y="47192"/>
                </a:cubicBezTo>
                <a:cubicBezTo>
                  <a:pt x="41112" y="47128"/>
                  <a:pt x="41096" y="47080"/>
                  <a:pt x="41080" y="47048"/>
                </a:cubicBezTo>
                <a:cubicBezTo>
                  <a:pt x="41000" y="46889"/>
                  <a:pt x="40808" y="46921"/>
                  <a:pt x="40665" y="46873"/>
                </a:cubicBezTo>
                <a:cubicBezTo>
                  <a:pt x="40537" y="46857"/>
                  <a:pt x="40425" y="46777"/>
                  <a:pt x="40441" y="46506"/>
                </a:cubicBezTo>
                <a:close/>
                <a:moveTo>
                  <a:pt x="36404" y="47368"/>
                </a:moveTo>
                <a:cubicBezTo>
                  <a:pt x="36276" y="47447"/>
                  <a:pt x="36212" y="47607"/>
                  <a:pt x="36196" y="47783"/>
                </a:cubicBezTo>
                <a:cubicBezTo>
                  <a:pt x="36196" y="47783"/>
                  <a:pt x="36196" y="47799"/>
                  <a:pt x="36180" y="47799"/>
                </a:cubicBezTo>
                <a:cubicBezTo>
                  <a:pt x="36180" y="47830"/>
                  <a:pt x="36180" y="47862"/>
                  <a:pt x="36180" y="47894"/>
                </a:cubicBezTo>
                <a:cubicBezTo>
                  <a:pt x="36180" y="47942"/>
                  <a:pt x="36196" y="47990"/>
                  <a:pt x="36196" y="48038"/>
                </a:cubicBezTo>
                <a:cubicBezTo>
                  <a:pt x="36212" y="48118"/>
                  <a:pt x="36228" y="48182"/>
                  <a:pt x="36260" y="48245"/>
                </a:cubicBezTo>
                <a:cubicBezTo>
                  <a:pt x="36276" y="48277"/>
                  <a:pt x="36292" y="48309"/>
                  <a:pt x="36324" y="48341"/>
                </a:cubicBezTo>
                <a:cubicBezTo>
                  <a:pt x="36388" y="48421"/>
                  <a:pt x="36467" y="48485"/>
                  <a:pt x="36579" y="48501"/>
                </a:cubicBezTo>
                <a:cubicBezTo>
                  <a:pt x="36627" y="48469"/>
                  <a:pt x="36675" y="48437"/>
                  <a:pt x="36707" y="48405"/>
                </a:cubicBezTo>
                <a:cubicBezTo>
                  <a:pt x="36755" y="48341"/>
                  <a:pt x="36787" y="48277"/>
                  <a:pt x="36803" y="48213"/>
                </a:cubicBezTo>
                <a:cubicBezTo>
                  <a:pt x="36819" y="48182"/>
                  <a:pt x="36819" y="48134"/>
                  <a:pt x="36819" y="48086"/>
                </a:cubicBezTo>
                <a:cubicBezTo>
                  <a:pt x="36819" y="48054"/>
                  <a:pt x="36835" y="48022"/>
                  <a:pt x="36835" y="48006"/>
                </a:cubicBezTo>
                <a:lnTo>
                  <a:pt x="36835" y="48006"/>
                </a:lnTo>
                <a:cubicBezTo>
                  <a:pt x="36707" y="48022"/>
                  <a:pt x="36579" y="48038"/>
                  <a:pt x="36451" y="48118"/>
                </a:cubicBezTo>
                <a:cubicBezTo>
                  <a:pt x="36563" y="48038"/>
                  <a:pt x="36707" y="48022"/>
                  <a:pt x="36835" y="47990"/>
                </a:cubicBezTo>
                <a:cubicBezTo>
                  <a:pt x="36835" y="47926"/>
                  <a:pt x="36819" y="47862"/>
                  <a:pt x="36803" y="47783"/>
                </a:cubicBezTo>
                <a:cubicBezTo>
                  <a:pt x="36771" y="47639"/>
                  <a:pt x="36707" y="47511"/>
                  <a:pt x="36611" y="47431"/>
                </a:cubicBezTo>
                <a:cubicBezTo>
                  <a:pt x="36547" y="47400"/>
                  <a:pt x="36483" y="47368"/>
                  <a:pt x="36404" y="47368"/>
                </a:cubicBezTo>
                <a:close/>
                <a:moveTo>
                  <a:pt x="38000" y="48565"/>
                </a:moveTo>
                <a:cubicBezTo>
                  <a:pt x="37999" y="48597"/>
                  <a:pt x="37968" y="48644"/>
                  <a:pt x="37952" y="48676"/>
                </a:cubicBezTo>
                <a:cubicBezTo>
                  <a:pt x="37952" y="48676"/>
                  <a:pt x="37968" y="48660"/>
                  <a:pt x="37968" y="48660"/>
                </a:cubicBezTo>
                <a:cubicBezTo>
                  <a:pt x="37984" y="48628"/>
                  <a:pt x="38000" y="48597"/>
                  <a:pt x="38000" y="48565"/>
                </a:cubicBezTo>
                <a:close/>
                <a:moveTo>
                  <a:pt x="37852" y="48031"/>
                </a:moveTo>
                <a:cubicBezTo>
                  <a:pt x="37732" y="48031"/>
                  <a:pt x="37657" y="48103"/>
                  <a:pt x="37617" y="48197"/>
                </a:cubicBezTo>
                <a:cubicBezTo>
                  <a:pt x="37569" y="48325"/>
                  <a:pt x="37585" y="48501"/>
                  <a:pt x="37680" y="48596"/>
                </a:cubicBezTo>
                <a:cubicBezTo>
                  <a:pt x="37728" y="48656"/>
                  <a:pt x="37784" y="48688"/>
                  <a:pt x="37862" y="48688"/>
                </a:cubicBezTo>
                <a:cubicBezTo>
                  <a:pt x="37889" y="48688"/>
                  <a:pt x="37919" y="48685"/>
                  <a:pt x="37952" y="48676"/>
                </a:cubicBezTo>
                <a:cubicBezTo>
                  <a:pt x="37968" y="48644"/>
                  <a:pt x="37984" y="48596"/>
                  <a:pt x="38000" y="48565"/>
                </a:cubicBezTo>
                <a:cubicBezTo>
                  <a:pt x="38015" y="48501"/>
                  <a:pt x="38015" y="48421"/>
                  <a:pt x="38000" y="48357"/>
                </a:cubicBezTo>
                <a:cubicBezTo>
                  <a:pt x="37984" y="48293"/>
                  <a:pt x="37984" y="48229"/>
                  <a:pt x="37952" y="48166"/>
                </a:cubicBezTo>
                <a:cubicBezTo>
                  <a:pt x="37952" y="48118"/>
                  <a:pt x="37936" y="48070"/>
                  <a:pt x="37920" y="48038"/>
                </a:cubicBezTo>
                <a:cubicBezTo>
                  <a:pt x="37896" y="48033"/>
                  <a:pt x="37873" y="48031"/>
                  <a:pt x="37852" y="480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22"/>
          <p:cNvSpPr/>
          <p:nvPr/>
        </p:nvSpPr>
        <p:spPr>
          <a:xfrm>
            <a:off x="7380947" y="-404438"/>
            <a:ext cx="3057641" cy="1132613"/>
          </a:xfrm>
          <a:custGeom>
            <a:avLst/>
            <a:gdLst/>
            <a:ahLst/>
            <a:cxnLst/>
            <a:rect l="l" t="t" r="r" b="b"/>
            <a:pathLst>
              <a:path w="76127" h="28199" extrusionOk="0">
                <a:moveTo>
                  <a:pt x="73317" y="1"/>
                </a:moveTo>
                <a:cubicBezTo>
                  <a:pt x="48868" y="128"/>
                  <a:pt x="24434" y="511"/>
                  <a:pt x="1" y="1166"/>
                </a:cubicBezTo>
                <a:cubicBezTo>
                  <a:pt x="2921" y="4693"/>
                  <a:pt x="3703" y="10119"/>
                  <a:pt x="7182" y="12992"/>
                </a:cubicBezTo>
                <a:cubicBezTo>
                  <a:pt x="8491" y="14077"/>
                  <a:pt x="10071" y="14683"/>
                  <a:pt x="11667" y="15066"/>
                </a:cubicBezTo>
                <a:cubicBezTo>
                  <a:pt x="13135" y="15415"/>
                  <a:pt x="14638" y="15591"/>
                  <a:pt x="16142" y="15591"/>
                </a:cubicBezTo>
                <a:cubicBezTo>
                  <a:pt x="17663" y="15591"/>
                  <a:pt x="19183" y="15411"/>
                  <a:pt x="20668" y="15050"/>
                </a:cubicBezTo>
                <a:cubicBezTo>
                  <a:pt x="23627" y="14328"/>
                  <a:pt x="26697" y="12908"/>
                  <a:pt x="29623" y="12908"/>
                </a:cubicBezTo>
                <a:cubicBezTo>
                  <a:pt x="30705" y="12908"/>
                  <a:pt x="31767" y="13102"/>
                  <a:pt x="32797" y="13598"/>
                </a:cubicBezTo>
                <a:cubicBezTo>
                  <a:pt x="35446" y="14875"/>
                  <a:pt x="37042" y="17843"/>
                  <a:pt x="38558" y="20588"/>
                </a:cubicBezTo>
                <a:cubicBezTo>
                  <a:pt x="40058" y="23317"/>
                  <a:pt x="42021" y="25791"/>
                  <a:pt x="44671" y="27068"/>
                </a:cubicBezTo>
                <a:cubicBezTo>
                  <a:pt x="46369" y="27894"/>
                  <a:pt x="48173" y="28198"/>
                  <a:pt x="49913" y="28198"/>
                </a:cubicBezTo>
                <a:cubicBezTo>
                  <a:pt x="54187" y="28198"/>
                  <a:pt x="58070" y="26361"/>
                  <a:pt x="59034" y="25919"/>
                </a:cubicBezTo>
                <a:cubicBezTo>
                  <a:pt x="60247" y="25360"/>
                  <a:pt x="61316" y="24466"/>
                  <a:pt x="62306" y="23525"/>
                </a:cubicBezTo>
                <a:cubicBezTo>
                  <a:pt x="64460" y="21514"/>
                  <a:pt x="66423" y="19216"/>
                  <a:pt x="68115" y="16726"/>
                </a:cubicBezTo>
                <a:lnTo>
                  <a:pt x="68977" y="12816"/>
                </a:lnTo>
                <a:cubicBezTo>
                  <a:pt x="70700" y="11539"/>
                  <a:pt x="72440" y="10263"/>
                  <a:pt x="73796" y="8539"/>
                </a:cubicBezTo>
                <a:cubicBezTo>
                  <a:pt x="75169" y="6831"/>
                  <a:pt x="76126" y="4613"/>
                  <a:pt x="75999" y="2331"/>
                </a:cubicBezTo>
                <a:cubicBezTo>
                  <a:pt x="75967" y="1708"/>
                  <a:pt x="75839" y="1038"/>
                  <a:pt x="75424" y="607"/>
                </a:cubicBezTo>
                <a:cubicBezTo>
                  <a:pt x="74897" y="33"/>
                  <a:pt x="74068" y="1"/>
                  <a:pt x="73317" y="1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2"/>
          <p:cNvSpPr/>
          <p:nvPr/>
        </p:nvSpPr>
        <p:spPr>
          <a:xfrm rot="-801185" flipH="1">
            <a:off x="7386374" y="4009268"/>
            <a:ext cx="2798485" cy="1365679"/>
          </a:xfrm>
          <a:custGeom>
            <a:avLst/>
            <a:gdLst/>
            <a:ahLst/>
            <a:cxnLst/>
            <a:rect l="l" t="t" r="r" b="b"/>
            <a:pathLst>
              <a:path w="70732" h="37711" extrusionOk="0">
                <a:moveTo>
                  <a:pt x="58509" y="21947"/>
                </a:moveTo>
                <a:cubicBezTo>
                  <a:pt x="58515" y="21947"/>
                  <a:pt x="58520" y="21947"/>
                  <a:pt x="58526" y="21948"/>
                </a:cubicBezTo>
                <a:lnTo>
                  <a:pt x="58526" y="21948"/>
                </a:lnTo>
                <a:cubicBezTo>
                  <a:pt x="58700" y="21948"/>
                  <a:pt x="58873" y="21950"/>
                  <a:pt x="59047" y="21953"/>
                </a:cubicBezTo>
                <a:lnTo>
                  <a:pt x="59047" y="21953"/>
                </a:lnTo>
                <a:cubicBezTo>
                  <a:pt x="59562" y="21953"/>
                  <a:pt x="59206" y="21950"/>
                  <a:pt x="58509" y="21947"/>
                </a:cubicBezTo>
                <a:close/>
                <a:moveTo>
                  <a:pt x="11644" y="1"/>
                </a:moveTo>
                <a:cubicBezTo>
                  <a:pt x="9937" y="1"/>
                  <a:pt x="8226" y="443"/>
                  <a:pt x="6799" y="1350"/>
                </a:cubicBezTo>
                <a:lnTo>
                  <a:pt x="4229" y="1126"/>
                </a:lnTo>
                <a:cubicBezTo>
                  <a:pt x="2729" y="2116"/>
                  <a:pt x="2043" y="3855"/>
                  <a:pt x="1628" y="5515"/>
                </a:cubicBezTo>
                <a:cubicBezTo>
                  <a:pt x="0" y="12122"/>
                  <a:pt x="1421" y="18985"/>
                  <a:pt x="3192" y="25512"/>
                </a:cubicBezTo>
                <a:cubicBezTo>
                  <a:pt x="4214" y="29278"/>
                  <a:pt x="5395" y="33109"/>
                  <a:pt x="7693" y="36332"/>
                </a:cubicBezTo>
                <a:cubicBezTo>
                  <a:pt x="8012" y="36795"/>
                  <a:pt x="8379" y="37242"/>
                  <a:pt x="8890" y="37481"/>
                </a:cubicBezTo>
                <a:cubicBezTo>
                  <a:pt x="9252" y="37658"/>
                  <a:pt x="9653" y="37710"/>
                  <a:pt x="10064" y="37710"/>
                </a:cubicBezTo>
                <a:cubicBezTo>
                  <a:pt x="10357" y="37710"/>
                  <a:pt x="10655" y="37684"/>
                  <a:pt x="10948" y="37657"/>
                </a:cubicBezTo>
                <a:cubicBezTo>
                  <a:pt x="31041" y="35854"/>
                  <a:pt x="51261" y="34034"/>
                  <a:pt x="70732" y="28863"/>
                </a:cubicBezTo>
                <a:cubicBezTo>
                  <a:pt x="69343" y="25608"/>
                  <a:pt x="66183" y="23070"/>
                  <a:pt x="62513" y="22288"/>
                </a:cubicBezTo>
                <a:cubicBezTo>
                  <a:pt x="61379" y="22053"/>
                  <a:pt x="60218" y="21973"/>
                  <a:pt x="59047" y="21953"/>
                </a:cubicBezTo>
                <a:lnTo>
                  <a:pt x="59047" y="21953"/>
                </a:lnTo>
                <a:cubicBezTo>
                  <a:pt x="58993" y="21953"/>
                  <a:pt x="58931" y="21953"/>
                  <a:pt x="58858" y="21953"/>
                </a:cubicBezTo>
                <a:cubicBezTo>
                  <a:pt x="58747" y="21953"/>
                  <a:pt x="58636" y="21951"/>
                  <a:pt x="58526" y="21948"/>
                </a:cubicBezTo>
                <a:lnTo>
                  <a:pt x="58526" y="21948"/>
                </a:lnTo>
                <a:cubicBezTo>
                  <a:pt x="58457" y="21947"/>
                  <a:pt x="58389" y="21947"/>
                  <a:pt x="58320" y="21947"/>
                </a:cubicBezTo>
                <a:cubicBezTo>
                  <a:pt x="57377" y="21947"/>
                  <a:pt x="56429" y="21972"/>
                  <a:pt x="55487" y="21972"/>
                </a:cubicBezTo>
                <a:cubicBezTo>
                  <a:pt x="55301" y="21972"/>
                  <a:pt x="55117" y="21971"/>
                  <a:pt x="54932" y="21969"/>
                </a:cubicBezTo>
                <a:cubicBezTo>
                  <a:pt x="53851" y="21949"/>
                  <a:pt x="54869" y="21943"/>
                  <a:pt x="56192" y="21943"/>
                </a:cubicBezTo>
                <a:cubicBezTo>
                  <a:pt x="56984" y="21943"/>
                  <a:pt x="57884" y="21945"/>
                  <a:pt x="58509" y="21947"/>
                </a:cubicBezTo>
                <a:lnTo>
                  <a:pt x="58509" y="21947"/>
                </a:lnTo>
                <a:cubicBezTo>
                  <a:pt x="50190" y="21691"/>
                  <a:pt x="44411" y="13474"/>
                  <a:pt x="41861" y="10830"/>
                </a:cubicBezTo>
                <a:cubicBezTo>
                  <a:pt x="39903" y="8770"/>
                  <a:pt x="36892" y="7905"/>
                  <a:pt x="33884" y="7905"/>
                </a:cubicBezTo>
                <a:cubicBezTo>
                  <a:pt x="33116" y="7905"/>
                  <a:pt x="32349" y="7962"/>
                  <a:pt x="31600" y="8069"/>
                </a:cubicBezTo>
                <a:cubicBezTo>
                  <a:pt x="29831" y="8317"/>
                  <a:pt x="28003" y="8805"/>
                  <a:pt x="26256" y="8805"/>
                </a:cubicBezTo>
                <a:cubicBezTo>
                  <a:pt x="25418" y="8805"/>
                  <a:pt x="24598" y="8693"/>
                  <a:pt x="23811" y="8388"/>
                </a:cubicBezTo>
                <a:cubicBezTo>
                  <a:pt x="20939" y="7271"/>
                  <a:pt x="19790" y="4095"/>
                  <a:pt x="17539" y="2100"/>
                </a:cubicBezTo>
                <a:cubicBezTo>
                  <a:pt x="15976" y="715"/>
                  <a:pt x="13814" y="1"/>
                  <a:pt x="116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" name="Google Shape;683;p22"/>
          <p:cNvGrpSpPr/>
          <p:nvPr/>
        </p:nvGrpSpPr>
        <p:grpSpPr>
          <a:xfrm rot="9438112" flipH="1">
            <a:off x="6506861" y="4026278"/>
            <a:ext cx="3985427" cy="2486931"/>
            <a:chOff x="-668393" y="-708062"/>
            <a:chExt cx="3159812" cy="1971742"/>
          </a:xfrm>
        </p:grpSpPr>
        <p:sp>
          <p:nvSpPr>
            <p:cNvPr id="684" name="Google Shape;684;p22"/>
            <p:cNvSpPr/>
            <p:nvPr/>
          </p:nvSpPr>
          <p:spPr>
            <a:xfrm rot="9574472" flipH="1">
              <a:off x="-590991" y="-214669"/>
              <a:ext cx="3005008" cy="984956"/>
            </a:xfrm>
            <a:custGeom>
              <a:avLst/>
              <a:gdLst/>
              <a:ahLst/>
              <a:cxnLst/>
              <a:rect l="l" t="t" r="r" b="b"/>
              <a:pathLst>
                <a:path w="95533" h="31313" fill="none" extrusionOk="0">
                  <a:moveTo>
                    <a:pt x="0" y="31313"/>
                  </a:moveTo>
                  <a:cubicBezTo>
                    <a:pt x="8475" y="22679"/>
                    <a:pt x="17141" y="13885"/>
                    <a:pt x="27913" y="8379"/>
                  </a:cubicBezTo>
                  <a:cubicBezTo>
                    <a:pt x="38127" y="3177"/>
                    <a:pt x="49697" y="1214"/>
                    <a:pt x="61156" y="607"/>
                  </a:cubicBezTo>
                  <a:cubicBezTo>
                    <a:pt x="72599" y="1"/>
                    <a:pt x="84074" y="671"/>
                    <a:pt x="95532" y="40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2"/>
            <p:cNvSpPr/>
            <p:nvPr/>
          </p:nvSpPr>
          <p:spPr>
            <a:xfrm rot="9574472" flipH="1">
              <a:off x="-476444" y="-176490"/>
              <a:ext cx="2664663" cy="771092"/>
            </a:xfrm>
            <a:custGeom>
              <a:avLst/>
              <a:gdLst/>
              <a:ahLst/>
              <a:cxnLst/>
              <a:rect l="l" t="t" r="r" b="b"/>
              <a:pathLst>
                <a:path w="84713" h="24514" fill="none" extrusionOk="0">
                  <a:moveTo>
                    <a:pt x="97" y="24513"/>
                  </a:moveTo>
                  <a:cubicBezTo>
                    <a:pt x="1" y="23747"/>
                    <a:pt x="655" y="23125"/>
                    <a:pt x="1262" y="22630"/>
                  </a:cubicBezTo>
                  <a:cubicBezTo>
                    <a:pt x="8364" y="16885"/>
                    <a:pt x="15848" y="11427"/>
                    <a:pt x="24291" y="7884"/>
                  </a:cubicBezTo>
                  <a:cubicBezTo>
                    <a:pt x="28759" y="6001"/>
                    <a:pt x="33467" y="4692"/>
                    <a:pt x="38207" y="3655"/>
                  </a:cubicBezTo>
                  <a:cubicBezTo>
                    <a:pt x="53448" y="351"/>
                    <a:pt x="69344" y="0"/>
                    <a:pt x="84713" y="2633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2"/>
            <p:cNvSpPr/>
            <p:nvPr/>
          </p:nvSpPr>
          <p:spPr>
            <a:xfrm rot="9574472" flipH="1">
              <a:off x="-425615" y="-247496"/>
              <a:ext cx="2618455" cy="639075"/>
            </a:xfrm>
            <a:custGeom>
              <a:avLst/>
              <a:gdLst/>
              <a:ahLst/>
              <a:cxnLst/>
              <a:rect l="l" t="t" r="r" b="b"/>
              <a:pathLst>
                <a:path w="83244" h="20317" fill="none" extrusionOk="0">
                  <a:moveTo>
                    <a:pt x="0" y="20316"/>
                  </a:moveTo>
                  <a:cubicBezTo>
                    <a:pt x="1516" y="18417"/>
                    <a:pt x="3559" y="17013"/>
                    <a:pt x="5634" y="15720"/>
                  </a:cubicBezTo>
                  <a:cubicBezTo>
                    <a:pt x="13166" y="11076"/>
                    <a:pt x="24466" y="4086"/>
                    <a:pt x="33163" y="2442"/>
                  </a:cubicBezTo>
                  <a:cubicBezTo>
                    <a:pt x="46058" y="0"/>
                    <a:pt x="70173" y="1708"/>
                    <a:pt x="83243" y="2841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7" name="Google Shape;687;p22"/>
          <p:cNvGrpSpPr/>
          <p:nvPr/>
        </p:nvGrpSpPr>
        <p:grpSpPr>
          <a:xfrm rot="-162663" flipH="1">
            <a:off x="-445717" y="4321411"/>
            <a:ext cx="1136828" cy="1040963"/>
            <a:chOff x="8364908" y="4214086"/>
            <a:chExt cx="1136806" cy="1040943"/>
          </a:xfrm>
        </p:grpSpPr>
        <p:sp>
          <p:nvSpPr>
            <p:cNvPr id="688" name="Google Shape;688;p22"/>
            <p:cNvSpPr/>
            <p:nvPr/>
          </p:nvSpPr>
          <p:spPr>
            <a:xfrm rot="5039601">
              <a:off x="9225464" y="4975736"/>
              <a:ext cx="237020" cy="292283"/>
            </a:xfrm>
            <a:custGeom>
              <a:avLst/>
              <a:gdLst/>
              <a:ahLst/>
              <a:cxnLst/>
              <a:rect l="l" t="t" r="r" b="b"/>
              <a:pathLst>
                <a:path w="2874" h="3544" fill="none" extrusionOk="0">
                  <a:moveTo>
                    <a:pt x="1" y="0"/>
                  </a:moveTo>
                  <a:cubicBezTo>
                    <a:pt x="783" y="1309"/>
                    <a:pt x="1756" y="2506"/>
                    <a:pt x="2873" y="354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2"/>
            <p:cNvSpPr/>
            <p:nvPr/>
          </p:nvSpPr>
          <p:spPr>
            <a:xfrm rot="5039601">
              <a:off x="9077176" y="4389243"/>
              <a:ext cx="188362" cy="297479"/>
            </a:xfrm>
            <a:custGeom>
              <a:avLst/>
              <a:gdLst/>
              <a:ahLst/>
              <a:cxnLst/>
              <a:rect l="l" t="t" r="r" b="b"/>
              <a:pathLst>
                <a:path w="2284" h="3607" fill="none" extrusionOk="0">
                  <a:moveTo>
                    <a:pt x="1" y="0"/>
                  </a:moveTo>
                  <a:cubicBezTo>
                    <a:pt x="288" y="1437"/>
                    <a:pt x="1118" y="2745"/>
                    <a:pt x="2283" y="3607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2"/>
            <p:cNvSpPr/>
            <p:nvPr/>
          </p:nvSpPr>
          <p:spPr>
            <a:xfrm rot="5039601">
              <a:off x="8852341" y="4824089"/>
              <a:ext cx="223824" cy="260696"/>
            </a:xfrm>
            <a:custGeom>
              <a:avLst/>
              <a:gdLst/>
              <a:ahLst/>
              <a:cxnLst/>
              <a:rect l="l" t="t" r="r" b="b"/>
              <a:pathLst>
                <a:path w="2714" h="3161" fill="none" extrusionOk="0">
                  <a:moveTo>
                    <a:pt x="0" y="0"/>
                  </a:moveTo>
                  <a:cubicBezTo>
                    <a:pt x="671" y="1229"/>
                    <a:pt x="1596" y="2314"/>
                    <a:pt x="2713" y="316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2"/>
            <p:cNvSpPr/>
            <p:nvPr/>
          </p:nvSpPr>
          <p:spPr>
            <a:xfrm rot="5039601">
              <a:off x="8766863" y="4678462"/>
              <a:ext cx="76367" cy="76452"/>
            </a:xfrm>
            <a:custGeom>
              <a:avLst/>
              <a:gdLst/>
              <a:ahLst/>
              <a:cxnLst/>
              <a:rect l="l" t="t" r="r" b="b"/>
              <a:pathLst>
                <a:path w="926" h="927" fill="none" extrusionOk="0">
                  <a:moveTo>
                    <a:pt x="0" y="1"/>
                  </a:moveTo>
                  <a:cubicBezTo>
                    <a:pt x="304" y="304"/>
                    <a:pt x="623" y="623"/>
                    <a:pt x="926" y="926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2"/>
            <p:cNvSpPr/>
            <p:nvPr/>
          </p:nvSpPr>
          <p:spPr>
            <a:xfrm rot="5039601">
              <a:off x="8876973" y="4211090"/>
              <a:ext cx="142179" cy="164616"/>
            </a:xfrm>
            <a:custGeom>
              <a:avLst/>
              <a:gdLst/>
              <a:ahLst/>
              <a:cxnLst/>
              <a:rect l="l" t="t" r="r" b="b"/>
              <a:pathLst>
                <a:path w="1724" h="1996" fill="none" extrusionOk="0">
                  <a:moveTo>
                    <a:pt x="0" y="1"/>
                  </a:moveTo>
                  <a:cubicBezTo>
                    <a:pt x="415" y="767"/>
                    <a:pt x="1006" y="1453"/>
                    <a:pt x="1724" y="1995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2"/>
            <p:cNvSpPr/>
            <p:nvPr/>
          </p:nvSpPr>
          <p:spPr>
            <a:xfrm rot="5039601">
              <a:off x="8341050" y="4839609"/>
              <a:ext cx="231741" cy="160657"/>
            </a:xfrm>
            <a:custGeom>
              <a:avLst/>
              <a:gdLst/>
              <a:ahLst/>
              <a:cxnLst/>
              <a:rect l="l" t="t" r="r" b="b"/>
              <a:pathLst>
                <a:path w="2810" h="1948" fill="none" extrusionOk="0">
                  <a:moveTo>
                    <a:pt x="1" y="0"/>
                  </a:moveTo>
                  <a:cubicBezTo>
                    <a:pt x="863" y="734"/>
                    <a:pt x="1820" y="1389"/>
                    <a:pt x="2810" y="1947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4" name="Google Shape;694;p22"/>
          <p:cNvSpPr txBox="1">
            <a:spLocks noGrp="1"/>
          </p:cNvSpPr>
          <p:nvPr>
            <p:ph type="ctrTitle"/>
          </p:nvPr>
        </p:nvSpPr>
        <p:spPr>
          <a:xfrm>
            <a:off x="3973425" y="535000"/>
            <a:ext cx="4450500" cy="10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95" name="Google Shape;695;p22"/>
          <p:cNvSpPr txBox="1">
            <a:spLocks noGrp="1"/>
          </p:cNvSpPr>
          <p:nvPr>
            <p:ph type="subTitle" idx="1"/>
          </p:nvPr>
        </p:nvSpPr>
        <p:spPr>
          <a:xfrm>
            <a:off x="5106925" y="1569725"/>
            <a:ext cx="3321900" cy="128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96" name="Google Shape;696;p22"/>
          <p:cNvSpPr txBox="1"/>
          <p:nvPr/>
        </p:nvSpPr>
        <p:spPr>
          <a:xfrm>
            <a:off x="4572000" y="3565900"/>
            <a:ext cx="38571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, infographics &amp; images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97" name="Google Shape;697;p22"/>
          <p:cNvGrpSpPr/>
          <p:nvPr/>
        </p:nvGrpSpPr>
        <p:grpSpPr>
          <a:xfrm rot="1029449" flipH="1">
            <a:off x="3371197" y="3921736"/>
            <a:ext cx="1073374" cy="1373657"/>
            <a:chOff x="3498623" y="4053383"/>
            <a:chExt cx="1073371" cy="1373653"/>
          </a:xfrm>
        </p:grpSpPr>
        <p:sp>
          <p:nvSpPr>
            <p:cNvPr id="698" name="Google Shape;698;p22"/>
            <p:cNvSpPr/>
            <p:nvPr/>
          </p:nvSpPr>
          <p:spPr>
            <a:xfrm rot="8944938">
              <a:off x="3876543" y="4166213"/>
              <a:ext cx="593915" cy="559478"/>
            </a:xfrm>
            <a:custGeom>
              <a:avLst/>
              <a:gdLst/>
              <a:ahLst/>
              <a:cxnLst/>
              <a:rect l="l" t="t" r="r" b="b"/>
              <a:pathLst>
                <a:path w="10917" h="10284" extrusionOk="0">
                  <a:moveTo>
                    <a:pt x="4873" y="1"/>
                  </a:moveTo>
                  <a:cubicBezTo>
                    <a:pt x="4309" y="1"/>
                    <a:pt x="3745" y="85"/>
                    <a:pt x="3208" y="259"/>
                  </a:cubicBezTo>
                  <a:cubicBezTo>
                    <a:pt x="2107" y="610"/>
                    <a:pt x="1150" y="1280"/>
                    <a:pt x="304" y="2046"/>
                  </a:cubicBezTo>
                  <a:cubicBezTo>
                    <a:pt x="144" y="2190"/>
                    <a:pt x="1" y="2349"/>
                    <a:pt x="16" y="2557"/>
                  </a:cubicBezTo>
                  <a:cubicBezTo>
                    <a:pt x="16" y="2652"/>
                    <a:pt x="64" y="2732"/>
                    <a:pt x="112" y="2812"/>
                  </a:cubicBezTo>
                  <a:cubicBezTo>
                    <a:pt x="288" y="3115"/>
                    <a:pt x="463" y="3419"/>
                    <a:pt x="639" y="3738"/>
                  </a:cubicBezTo>
                  <a:cubicBezTo>
                    <a:pt x="700" y="3848"/>
                    <a:pt x="817" y="3967"/>
                    <a:pt x="926" y="3967"/>
                  </a:cubicBezTo>
                  <a:cubicBezTo>
                    <a:pt x="959" y="3967"/>
                    <a:pt x="992" y="3955"/>
                    <a:pt x="1022" y="3929"/>
                  </a:cubicBezTo>
                  <a:lnTo>
                    <a:pt x="1022" y="3929"/>
                  </a:lnTo>
                  <a:cubicBezTo>
                    <a:pt x="910" y="4073"/>
                    <a:pt x="910" y="4280"/>
                    <a:pt x="1022" y="4424"/>
                  </a:cubicBezTo>
                  <a:cubicBezTo>
                    <a:pt x="1437" y="4376"/>
                    <a:pt x="1804" y="4121"/>
                    <a:pt x="2155" y="3881"/>
                  </a:cubicBezTo>
                  <a:cubicBezTo>
                    <a:pt x="3432" y="3035"/>
                    <a:pt x="4836" y="2397"/>
                    <a:pt x="6320" y="2014"/>
                  </a:cubicBezTo>
                  <a:lnTo>
                    <a:pt x="6320" y="2014"/>
                  </a:lnTo>
                  <a:cubicBezTo>
                    <a:pt x="4661" y="2812"/>
                    <a:pt x="3097" y="3817"/>
                    <a:pt x="1676" y="4983"/>
                  </a:cubicBezTo>
                  <a:cubicBezTo>
                    <a:pt x="1469" y="5158"/>
                    <a:pt x="1245" y="5350"/>
                    <a:pt x="1150" y="5589"/>
                  </a:cubicBezTo>
                  <a:cubicBezTo>
                    <a:pt x="1038" y="5844"/>
                    <a:pt x="1086" y="6179"/>
                    <a:pt x="1325" y="6339"/>
                  </a:cubicBezTo>
                  <a:cubicBezTo>
                    <a:pt x="1405" y="6387"/>
                    <a:pt x="1501" y="6403"/>
                    <a:pt x="1581" y="6483"/>
                  </a:cubicBezTo>
                  <a:cubicBezTo>
                    <a:pt x="1644" y="6547"/>
                    <a:pt x="1676" y="6658"/>
                    <a:pt x="1724" y="6738"/>
                  </a:cubicBezTo>
                  <a:cubicBezTo>
                    <a:pt x="1814" y="6902"/>
                    <a:pt x="2015" y="7011"/>
                    <a:pt x="2211" y="7011"/>
                  </a:cubicBezTo>
                  <a:cubicBezTo>
                    <a:pt x="2224" y="7011"/>
                    <a:pt x="2238" y="7010"/>
                    <a:pt x="2251" y="7009"/>
                  </a:cubicBezTo>
                  <a:lnTo>
                    <a:pt x="2251" y="7009"/>
                  </a:lnTo>
                  <a:cubicBezTo>
                    <a:pt x="2123" y="7201"/>
                    <a:pt x="2187" y="7472"/>
                    <a:pt x="2378" y="7600"/>
                  </a:cubicBezTo>
                  <a:cubicBezTo>
                    <a:pt x="2452" y="7649"/>
                    <a:pt x="2540" y="7672"/>
                    <a:pt x="2627" y="7672"/>
                  </a:cubicBezTo>
                  <a:cubicBezTo>
                    <a:pt x="2767" y="7672"/>
                    <a:pt x="2906" y="7612"/>
                    <a:pt x="2985" y="7504"/>
                  </a:cubicBezTo>
                  <a:lnTo>
                    <a:pt x="2985" y="7504"/>
                  </a:lnTo>
                  <a:cubicBezTo>
                    <a:pt x="2969" y="7616"/>
                    <a:pt x="2953" y="7727"/>
                    <a:pt x="2969" y="7839"/>
                  </a:cubicBezTo>
                  <a:cubicBezTo>
                    <a:pt x="2969" y="8020"/>
                    <a:pt x="3124" y="8156"/>
                    <a:pt x="3290" y="8156"/>
                  </a:cubicBezTo>
                  <a:cubicBezTo>
                    <a:pt x="3343" y="8156"/>
                    <a:pt x="3397" y="8142"/>
                    <a:pt x="3448" y="8111"/>
                  </a:cubicBezTo>
                  <a:cubicBezTo>
                    <a:pt x="4006" y="7823"/>
                    <a:pt x="4469" y="7360"/>
                    <a:pt x="4916" y="6898"/>
                  </a:cubicBezTo>
                  <a:cubicBezTo>
                    <a:pt x="5953" y="5828"/>
                    <a:pt x="6991" y="4759"/>
                    <a:pt x="7964" y="3626"/>
                  </a:cubicBezTo>
                  <a:lnTo>
                    <a:pt x="7964" y="3626"/>
                  </a:lnTo>
                  <a:cubicBezTo>
                    <a:pt x="7485" y="5126"/>
                    <a:pt x="6320" y="6307"/>
                    <a:pt x="5315" y="7536"/>
                  </a:cubicBezTo>
                  <a:cubicBezTo>
                    <a:pt x="5092" y="7807"/>
                    <a:pt x="4868" y="8111"/>
                    <a:pt x="4884" y="8462"/>
                  </a:cubicBezTo>
                  <a:cubicBezTo>
                    <a:pt x="4884" y="8740"/>
                    <a:pt x="5145" y="8998"/>
                    <a:pt x="5396" y="8998"/>
                  </a:cubicBezTo>
                  <a:cubicBezTo>
                    <a:pt x="5461" y="8998"/>
                    <a:pt x="5527" y="8980"/>
                    <a:pt x="5586" y="8940"/>
                  </a:cubicBezTo>
                  <a:lnTo>
                    <a:pt x="5586" y="8940"/>
                  </a:lnTo>
                  <a:cubicBezTo>
                    <a:pt x="5427" y="9100"/>
                    <a:pt x="5522" y="9403"/>
                    <a:pt x="5730" y="9515"/>
                  </a:cubicBezTo>
                  <a:cubicBezTo>
                    <a:pt x="5810" y="9562"/>
                    <a:pt x="5902" y="9581"/>
                    <a:pt x="5998" y="9581"/>
                  </a:cubicBezTo>
                  <a:cubicBezTo>
                    <a:pt x="6131" y="9581"/>
                    <a:pt x="6271" y="9545"/>
                    <a:pt x="6400" y="9499"/>
                  </a:cubicBezTo>
                  <a:cubicBezTo>
                    <a:pt x="6400" y="9659"/>
                    <a:pt x="6432" y="9818"/>
                    <a:pt x="6480" y="9978"/>
                  </a:cubicBezTo>
                  <a:cubicBezTo>
                    <a:pt x="6538" y="10165"/>
                    <a:pt x="6725" y="10283"/>
                    <a:pt x="6915" y="10283"/>
                  </a:cubicBezTo>
                  <a:cubicBezTo>
                    <a:pt x="6984" y="10283"/>
                    <a:pt x="7054" y="10267"/>
                    <a:pt x="7118" y="10233"/>
                  </a:cubicBezTo>
                  <a:cubicBezTo>
                    <a:pt x="7661" y="9946"/>
                    <a:pt x="8060" y="9419"/>
                    <a:pt x="8411" y="8893"/>
                  </a:cubicBezTo>
                  <a:cubicBezTo>
                    <a:pt x="9752" y="6945"/>
                    <a:pt x="10917" y="4312"/>
                    <a:pt x="9337" y="2158"/>
                  </a:cubicBezTo>
                  <a:cubicBezTo>
                    <a:pt x="8316" y="777"/>
                    <a:pt x="6590" y="1"/>
                    <a:pt x="4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2"/>
            <p:cNvSpPr/>
            <p:nvPr/>
          </p:nvSpPr>
          <p:spPr>
            <a:xfrm rot="8944938">
              <a:off x="3955736" y="4239920"/>
              <a:ext cx="479289" cy="444580"/>
            </a:xfrm>
            <a:custGeom>
              <a:avLst/>
              <a:gdLst/>
              <a:ahLst/>
              <a:cxnLst/>
              <a:rect l="l" t="t" r="r" b="b"/>
              <a:pathLst>
                <a:path w="8810" h="8172" fill="none" extrusionOk="0">
                  <a:moveTo>
                    <a:pt x="8634" y="4006"/>
                  </a:moveTo>
                  <a:cubicBezTo>
                    <a:pt x="8810" y="4405"/>
                    <a:pt x="8666" y="4868"/>
                    <a:pt x="8507" y="5283"/>
                  </a:cubicBezTo>
                  <a:cubicBezTo>
                    <a:pt x="8140" y="6321"/>
                    <a:pt x="7709" y="7342"/>
                    <a:pt x="7006" y="8172"/>
                  </a:cubicBezTo>
                  <a:moveTo>
                    <a:pt x="7469" y="5395"/>
                  </a:moveTo>
                  <a:cubicBezTo>
                    <a:pt x="7836" y="4661"/>
                    <a:pt x="8076" y="3879"/>
                    <a:pt x="8171" y="3065"/>
                  </a:cubicBezTo>
                  <a:moveTo>
                    <a:pt x="5746" y="6704"/>
                  </a:moveTo>
                  <a:cubicBezTo>
                    <a:pt x="6224" y="6049"/>
                    <a:pt x="6576" y="5315"/>
                    <a:pt x="6799" y="4549"/>
                  </a:cubicBezTo>
                  <a:moveTo>
                    <a:pt x="5857" y="7932"/>
                  </a:moveTo>
                  <a:cubicBezTo>
                    <a:pt x="6240" y="7533"/>
                    <a:pt x="6576" y="7071"/>
                    <a:pt x="6847" y="6592"/>
                  </a:cubicBezTo>
                  <a:moveTo>
                    <a:pt x="7182" y="3831"/>
                  </a:moveTo>
                  <a:cubicBezTo>
                    <a:pt x="7342" y="3448"/>
                    <a:pt x="7453" y="3049"/>
                    <a:pt x="7533" y="2650"/>
                  </a:cubicBezTo>
                  <a:moveTo>
                    <a:pt x="4261" y="5363"/>
                  </a:moveTo>
                  <a:cubicBezTo>
                    <a:pt x="4884" y="4836"/>
                    <a:pt x="5458" y="4262"/>
                    <a:pt x="5985" y="3655"/>
                  </a:cubicBezTo>
                  <a:moveTo>
                    <a:pt x="7485" y="1788"/>
                  </a:moveTo>
                  <a:cubicBezTo>
                    <a:pt x="6416" y="2554"/>
                    <a:pt x="5363" y="3352"/>
                    <a:pt x="4341" y="4166"/>
                  </a:cubicBezTo>
                  <a:moveTo>
                    <a:pt x="7006" y="1293"/>
                  </a:moveTo>
                  <a:cubicBezTo>
                    <a:pt x="6607" y="1485"/>
                    <a:pt x="6208" y="1676"/>
                    <a:pt x="5809" y="1868"/>
                  </a:cubicBezTo>
                  <a:moveTo>
                    <a:pt x="4613" y="2666"/>
                  </a:moveTo>
                  <a:cubicBezTo>
                    <a:pt x="4293" y="2873"/>
                    <a:pt x="3974" y="3113"/>
                    <a:pt x="3671" y="3352"/>
                  </a:cubicBezTo>
                  <a:moveTo>
                    <a:pt x="3112" y="4613"/>
                  </a:moveTo>
                  <a:cubicBezTo>
                    <a:pt x="2793" y="4868"/>
                    <a:pt x="2458" y="5108"/>
                    <a:pt x="2139" y="5363"/>
                  </a:cubicBezTo>
                  <a:moveTo>
                    <a:pt x="2729" y="4070"/>
                  </a:moveTo>
                  <a:cubicBezTo>
                    <a:pt x="2219" y="4358"/>
                    <a:pt x="1756" y="4709"/>
                    <a:pt x="1341" y="5092"/>
                  </a:cubicBezTo>
                  <a:moveTo>
                    <a:pt x="2570" y="6113"/>
                  </a:moveTo>
                  <a:cubicBezTo>
                    <a:pt x="3065" y="5778"/>
                    <a:pt x="3543" y="5427"/>
                    <a:pt x="4006" y="5044"/>
                  </a:cubicBezTo>
                  <a:moveTo>
                    <a:pt x="3192" y="1341"/>
                  </a:moveTo>
                  <a:cubicBezTo>
                    <a:pt x="2745" y="1405"/>
                    <a:pt x="2314" y="1533"/>
                    <a:pt x="1899" y="1740"/>
                  </a:cubicBezTo>
                  <a:cubicBezTo>
                    <a:pt x="1676" y="1852"/>
                    <a:pt x="1469" y="1964"/>
                    <a:pt x="1261" y="2091"/>
                  </a:cubicBezTo>
                  <a:cubicBezTo>
                    <a:pt x="1149" y="2171"/>
                    <a:pt x="1038" y="2235"/>
                    <a:pt x="926" y="2299"/>
                  </a:cubicBezTo>
                  <a:moveTo>
                    <a:pt x="4581" y="1"/>
                  </a:moveTo>
                  <a:cubicBezTo>
                    <a:pt x="3575" y="112"/>
                    <a:pt x="2586" y="336"/>
                    <a:pt x="1628" y="655"/>
                  </a:cubicBezTo>
                  <a:moveTo>
                    <a:pt x="5347" y="623"/>
                  </a:moveTo>
                  <a:cubicBezTo>
                    <a:pt x="4804" y="575"/>
                    <a:pt x="4277" y="639"/>
                    <a:pt x="3767" y="799"/>
                  </a:cubicBezTo>
                  <a:moveTo>
                    <a:pt x="6671" y="432"/>
                  </a:moveTo>
                  <a:cubicBezTo>
                    <a:pt x="6304" y="224"/>
                    <a:pt x="5873" y="112"/>
                    <a:pt x="5458" y="112"/>
                  </a:cubicBezTo>
                  <a:moveTo>
                    <a:pt x="8634" y="3097"/>
                  </a:moveTo>
                  <a:cubicBezTo>
                    <a:pt x="8618" y="2826"/>
                    <a:pt x="8539" y="2554"/>
                    <a:pt x="8411" y="2299"/>
                  </a:cubicBezTo>
                  <a:moveTo>
                    <a:pt x="734" y="1517"/>
                  </a:moveTo>
                  <a:cubicBezTo>
                    <a:pt x="463" y="1597"/>
                    <a:pt x="208" y="1724"/>
                    <a:pt x="0" y="1916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2"/>
            <p:cNvSpPr/>
            <p:nvPr/>
          </p:nvSpPr>
          <p:spPr>
            <a:xfrm rot="8944938">
              <a:off x="4008418" y="4569906"/>
              <a:ext cx="217122" cy="232518"/>
            </a:xfrm>
            <a:custGeom>
              <a:avLst/>
              <a:gdLst/>
              <a:ahLst/>
              <a:cxnLst/>
              <a:rect l="l" t="t" r="r" b="b"/>
              <a:pathLst>
                <a:path w="3991" h="4274" extrusionOk="0">
                  <a:moveTo>
                    <a:pt x="969" y="1"/>
                  </a:moveTo>
                  <a:cubicBezTo>
                    <a:pt x="899" y="1"/>
                    <a:pt x="822" y="33"/>
                    <a:pt x="799" y="93"/>
                  </a:cubicBezTo>
                  <a:cubicBezTo>
                    <a:pt x="862" y="236"/>
                    <a:pt x="938" y="372"/>
                    <a:pt x="1028" y="498"/>
                  </a:cubicBezTo>
                  <a:lnTo>
                    <a:pt x="1028" y="498"/>
                  </a:lnTo>
                  <a:cubicBezTo>
                    <a:pt x="869" y="372"/>
                    <a:pt x="685" y="281"/>
                    <a:pt x="495" y="236"/>
                  </a:cubicBezTo>
                  <a:cubicBezTo>
                    <a:pt x="439" y="224"/>
                    <a:pt x="378" y="214"/>
                    <a:pt x="319" y="214"/>
                  </a:cubicBezTo>
                  <a:cubicBezTo>
                    <a:pt x="227" y="214"/>
                    <a:pt x="139" y="238"/>
                    <a:pt x="80" y="316"/>
                  </a:cubicBezTo>
                  <a:cubicBezTo>
                    <a:pt x="1" y="412"/>
                    <a:pt x="17" y="555"/>
                    <a:pt x="96" y="667"/>
                  </a:cubicBezTo>
                  <a:cubicBezTo>
                    <a:pt x="160" y="779"/>
                    <a:pt x="272" y="843"/>
                    <a:pt x="384" y="907"/>
                  </a:cubicBezTo>
                  <a:cubicBezTo>
                    <a:pt x="751" y="1130"/>
                    <a:pt x="1118" y="1369"/>
                    <a:pt x="1485" y="1593"/>
                  </a:cubicBezTo>
                  <a:cubicBezTo>
                    <a:pt x="1293" y="1513"/>
                    <a:pt x="1070" y="1481"/>
                    <a:pt x="862" y="1481"/>
                  </a:cubicBezTo>
                  <a:cubicBezTo>
                    <a:pt x="839" y="1479"/>
                    <a:pt x="816" y="1477"/>
                    <a:pt x="793" y="1477"/>
                  </a:cubicBezTo>
                  <a:cubicBezTo>
                    <a:pt x="673" y="1477"/>
                    <a:pt x="560" y="1513"/>
                    <a:pt x="479" y="1593"/>
                  </a:cubicBezTo>
                  <a:cubicBezTo>
                    <a:pt x="368" y="1689"/>
                    <a:pt x="368" y="1880"/>
                    <a:pt x="495" y="1944"/>
                  </a:cubicBezTo>
                  <a:cubicBezTo>
                    <a:pt x="533" y="1963"/>
                    <a:pt x="576" y="1970"/>
                    <a:pt x="621" y="1970"/>
                  </a:cubicBezTo>
                  <a:cubicBezTo>
                    <a:pt x="653" y="1970"/>
                    <a:pt x="686" y="1966"/>
                    <a:pt x="719" y="1960"/>
                  </a:cubicBezTo>
                  <a:cubicBezTo>
                    <a:pt x="862" y="1928"/>
                    <a:pt x="1309" y="1880"/>
                    <a:pt x="1453" y="1848"/>
                  </a:cubicBezTo>
                  <a:lnTo>
                    <a:pt x="1453" y="1848"/>
                  </a:lnTo>
                  <a:cubicBezTo>
                    <a:pt x="1261" y="1992"/>
                    <a:pt x="767" y="2151"/>
                    <a:pt x="591" y="2295"/>
                  </a:cubicBezTo>
                  <a:cubicBezTo>
                    <a:pt x="495" y="2359"/>
                    <a:pt x="416" y="2439"/>
                    <a:pt x="384" y="2534"/>
                  </a:cubicBezTo>
                  <a:cubicBezTo>
                    <a:pt x="339" y="2768"/>
                    <a:pt x="542" y="2839"/>
                    <a:pt x="734" y="2839"/>
                  </a:cubicBezTo>
                  <a:cubicBezTo>
                    <a:pt x="818" y="2839"/>
                    <a:pt x="900" y="2825"/>
                    <a:pt x="958" y="2806"/>
                  </a:cubicBezTo>
                  <a:cubicBezTo>
                    <a:pt x="1073" y="2749"/>
                    <a:pt x="1597" y="2422"/>
                    <a:pt x="1705" y="2355"/>
                  </a:cubicBezTo>
                  <a:lnTo>
                    <a:pt x="1705" y="2355"/>
                  </a:lnTo>
                  <a:cubicBezTo>
                    <a:pt x="1588" y="2511"/>
                    <a:pt x="1072" y="3925"/>
                    <a:pt x="1501" y="4146"/>
                  </a:cubicBezTo>
                  <a:cubicBezTo>
                    <a:pt x="1512" y="4152"/>
                    <a:pt x="1523" y="4155"/>
                    <a:pt x="1534" y="4155"/>
                  </a:cubicBezTo>
                  <a:cubicBezTo>
                    <a:pt x="1750" y="4155"/>
                    <a:pt x="2001" y="3018"/>
                    <a:pt x="2107" y="2806"/>
                  </a:cubicBezTo>
                  <a:cubicBezTo>
                    <a:pt x="2123" y="3348"/>
                    <a:pt x="2379" y="3859"/>
                    <a:pt x="2778" y="4210"/>
                  </a:cubicBezTo>
                  <a:cubicBezTo>
                    <a:pt x="2809" y="4242"/>
                    <a:pt x="2841" y="4274"/>
                    <a:pt x="2889" y="4274"/>
                  </a:cubicBezTo>
                  <a:cubicBezTo>
                    <a:pt x="2985" y="4258"/>
                    <a:pt x="3017" y="4146"/>
                    <a:pt x="3017" y="4066"/>
                  </a:cubicBezTo>
                  <a:cubicBezTo>
                    <a:pt x="3033" y="3604"/>
                    <a:pt x="2825" y="3173"/>
                    <a:pt x="2618" y="2774"/>
                  </a:cubicBezTo>
                  <a:lnTo>
                    <a:pt x="2618" y="2774"/>
                  </a:lnTo>
                  <a:cubicBezTo>
                    <a:pt x="2857" y="3125"/>
                    <a:pt x="3113" y="3476"/>
                    <a:pt x="3368" y="3843"/>
                  </a:cubicBezTo>
                  <a:cubicBezTo>
                    <a:pt x="3416" y="3923"/>
                    <a:pt x="3480" y="4003"/>
                    <a:pt x="3575" y="4066"/>
                  </a:cubicBezTo>
                  <a:cubicBezTo>
                    <a:pt x="3618" y="4092"/>
                    <a:pt x="3670" y="4109"/>
                    <a:pt x="3724" y="4109"/>
                  </a:cubicBezTo>
                  <a:cubicBezTo>
                    <a:pt x="3770" y="4109"/>
                    <a:pt x="3818" y="4096"/>
                    <a:pt x="3863" y="4066"/>
                  </a:cubicBezTo>
                  <a:cubicBezTo>
                    <a:pt x="3990" y="3987"/>
                    <a:pt x="3959" y="3779"/>
                    <a:pt x="3895" y="3620"/>
                  </a:cubicBezTo>
                  <a:cubicBezTo>
                    <a:pt x="3607" y="2933"/>
                    <a:pt x="3001" y="2455"/>
                    <a:pt x="2554" y="1864"/>
                  </a:cubicBezTo>
                  <a:cubicBezTo>
                    <a:pt x="2267" y="1465"/>
                    <a:pt x="2043" y="1050"/>
                    <a:pt x="1740" y="667"/>
                  </a:cubicBezTo>
                  <a:cubicBezTo>
                    <a:pt x="1597" y="492"/>
                    <a:pt x="1437" y="332"/>
                    <a:pt x="1277" y="172"/>
                  </a:cubicBezTo>
                  <a:cubicBezTo>
                    <a:pt x="1214" y="109"/>
                    <a:pt x="1134" y="45"/>
                    <a:pt x="1038" y="13"/>
                  </a:cubicBezTo>
                  <a:cubicBezTo>
                    <a:pt x="1017" y="5"/>
                    <a:pt x="994" y="1"/>
                    <a:pt x="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2"/>
            <p:cNvSpPr/>
            <p:nvPr/>
          </p:nvSpPr>
          <p:spPr>
            <a:xfrm rot="8944938">
              <a:off x="3558227" y="4835882"/>
              <a:ext cx="731065" cy="434189"/>
            </a:xfrm>
            <a:custGeom>
              <a:avLst/>
              <a:gdLst/>
              <a:ahLst/>
              <a:cxnLst/>
              <a:rect l="l" t="t" r="r" b="b"/>
              <a:pathLst>
                <a:path w="13438" h="7981" fill="none" extrusionOk="0">
                  <a:moveTo>
                    <a:pt x="0" y="7980"/>
                  </a:moveTo>
                  <a:cubicBezTo>
                    <a:pt x="3719" y="4246"/>
                    <a:pt x="8395" y="1469"/>
                    <a:pt x="13438" y="1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22"/>
          <p:cNvGrpSpPr/>
          <p:nvPr/>
        </p:nvGrpSpPr>
        <p:grpSpPr>
          <a:xfrm rot="-697587" flipH="1">
            <a:off x="-97764" y="-201570"/>
            <a:ext cx="2617511" cy="1641431"/>
            <a:chOff x="7287910" y="-236988"/>
            <a:chExt cx="1966109" cy="1232758"/>
          </a:xfrm>
        </p:grpSpPr>
        <p:sp>
          <p:nvSpPr>
            <p:cNvPr id="703" name="Google Shape;703;p22"/>
            <p:cNvSpPr/>
            <p:nvPr/>
          </p:nvSpPr>
          <p:spPr>
            <a:xfrm rot="854966">
              <a:off x="7328234" y="410500"/>
              <a:ext cx="429231" cy="381295"/>
            </a:xfrm>
            <a:custGeom>
              <a:avLst/>
              <a:gdLst/>
              <a:ahLst/>
              <a:cxnLst/>
              <a:rect l="l" t="t" r="r" b="b"/>
              <a:pathLst>
                <a:path w="12912" h="11470" extrusionOk="0">
                  <a:moveTo>
                    <a:pt x="8213" y="0"/>
                  </a:moveTo>
                  <a:cubicBezTo>
                    <a:pt x="7130" y="0"/>
                    <a:pt x="6044" y="171"/>
                    <a:pt x="4995" y="502"/>
                  </a:cubicBezTo>
                  <a:cubicBezTo>
                    <a:pt x="3112" y="1093"/>
                    <a:pt x="1373" y="2354"/>
                    <a:pt x="495" y="4141"/>
                  </a:cubicBezTo>
                  <a:cubicBezTo>
                    <a:pt x="192" y="4763"/>
                    <a:pt x="0" y="5530"/>
                    <a:pt x="367" y="6120"/>
                  </a:cubicBezTo>
                  <a:cubicBezTo>
                    <a:pt x="766" y="6790"/>
                    <a:pt x="1644" y="6934"/>
                    <a:pt x="2410" y="7014"/>
                  </a:cubicBezTo>
                  <a:cubicBezTo>
                    <a:pt x="1835" y="7812"/>
                    <a:pt x="1756" y="8945"/>
                    <a:pt x="2219" y="9823"/>
                  </a:cubicBezTo>
                  <a:cubicBezTo>
                    <a:pt x="2764" y="10885"/>
                    <a:pt x="3982" y="11470"/>
                    <a:pt x="5178" y="11470"/>
                  </a:cubicBezTo>
                  <a:cubicBezTo>
                    <a:pt x="5347" y="11470"/>
                    <a:pt x="5515" y="11458"/>
                    <a:pt x="5682" y="11434"/>
                  </a:cubicBezTo>
                  <a:cubicBezTo>
                    <a:pt x="7038" y="11259"/>
                    <a:pt x="8235" y="10461"/>
                    <a:pt x="9193" y="9503"/>
                  </a:cubicBezTo>
                  <a:cubicBezTo>
                    <a:pt x="11060" y="7604"/>
                    <a:pt x="12799" y="5226"/>
                    <a:pt x="12879" y="2577"/>
                  </a:cubicBezTo>
                  <a:cubicBezTo>
                    <a:pt x="12911" y="1875"/>
                    <a:pt x="12656" y="550"/>
                    <a:pt x="9656" y="103"/>
                  </a:cubicBezTo>
                  <a:cubicBezTo>
                    <a:pt x="9178" y="34"/>
                    <a:pt x="8696" y="0"/>
                    <a:pt x="8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2"/>
            <p:cNvSpPr/>
            <p:nvPr/>
          </p:nvSpPr>
          <p:spPr>
            <a:xfrm rot="854966">
              <a:off x="7428256" y="466092"/>
              <a:ext cx="400575" cy="289146"/>
            </a:xfrm>
            <a:custGeom>
              <a:avLst/>
              <a:gdLst/>
              <a:ahLst/>
              <a:cxnLst/>
              <a:rect l="l" t="t" r="r" b="b"/>
              <a:pathLst>
                <a:path w="12050" h="8698" fill="none" extrusionOk="0">
                  <a:moveTo>
                    <a:pt x="1" y="5905"/>
                  </a:moveTo>
                  <a:cubicBezTo>
                    <a:pt x="1261" y="4995"/>
                    <a:pt x="2586" y="4149"/>
                    <a:pt x="3958" y="3399"/>
                  </a:cubicBezTo>
                  <a:cubicBezTo>
                    <a:pt x="6432" y="2027"/>
                    <a:pt x="9257" y="878"/>
                    <a:pt x="12050" y="1404"/>
                  </a:cubicBezTo>
                  <a:moveTo>
                    <a:pt x="1916" y="6958"/>
                  </a:moveTo>
                  <a:cubicBezTo>
                    <a:pt x="2362" y="5953"/>
                    <a:pt x="2825" y="4947"/>
                    <a:pt x="3272" y="3958"/>
                  </a:cubicBezTo>
                  <a:cubicBezTo>
                    <a:pt x="3288" y="3926"/>
                    <a:pt x="3304" y="3910"/>
                    <a:pt x="3288" y="3878"/>
                  </a:cubicBezTo>
                  <a:cubicBezTo>
                    <a:pt x="3288" y="3814"/>
                    <a:pt x="3224" y="3798"/>
                    <a:pt x="3160" y="3782"/>
                  </a:cubicBezTo>
                  <a:cubicBezTo>
                    <a:pt x="2139" y="3559"/>
                    <a:pt x="1134" y="3335"/>
                    <a:pt x="112" y="3112"/>
                  </a:cubicBezTo>
                  <a:moveTo>
                    <a:pt x="2937" y="8698"/>
                  </a:moveTo>
                  <a:cubicBezTo>
                    <a:pt x="4054" y="6719"/>
                    <a:pt x="5203" y="4692"/>
                    <a:pt x="5570" y="2442"/>
                  </a:cubicBezTo>
                  <a:cubicBezTo>
                    <a:pt x="4246" y="1835"/>
                    <a:pt x="2793" y="1484"/>
                    <a:pt x="1325" y="1436"/>
                  </a:cubicBezTo>
                  <a:moveTo>
                    <a:pt x="6320" y="4947"/>
                  </a:moveTo>
                  <a:cubicBezTo>
                    <a:pt x="6895" y="3862"/>
                    <a:pt x="7374" y="2713"/>
                    <a:pt x="7757" y="1548"/>
                  </a:cubicBezTo>
                  <a:cubicBezTo>
                    <a:pt x="6671" y="1037"/>
                    <a:pt x="5586" y="511"/>
                    <a:pt x="4501" y="0"/>
                  </a:cubicBezTo>
                </a:path>
              </a:pathLst>
            </a:custGeom>
            <a:solidFill>
              <a:schemeClr val="accent6"/>
            </a:solidFill>
            <a:ln w="83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2"/>
            <p:cNvSpPr/>
            <p:nvPr/>
          </p:nvSpPr>
          <p:spPr>
            <a:xfrm rot="854966">
              <a:off x="7692993" y="192131"/>
              <a:ext cx="386813" cy="284924"/>
            </a:xfrm>
            <a:custGeom>
              <a:avLst/>
              <a:gdLst/>
              <a:ahLst/>
              <a:cxnLst/>
              <a:rect l="l" t="t" r="r" b="b"/>
              <a:pathLst>
                <a:path w="11636" h="8571" fill="none" extrusionOk="0">
                  <a:moveTo>
                    <a:pt x="1661" y="2394"/>
                  </a:moveTo>
                  <a:cubicBezTo>
                    <a:pt x="3448" y="2075"/>
                    <a:pt x="5299" y="2027"/>
                    <a:pt x="7071" y="2442"/>
                  </a:cubicBezTo>
                  <a:cubicBezTo>
                    <a:pt x="8826" y="2873"/>
                    <a:pt x="10486" y="3799"/>
                    <a:pt x="11635" y="5203"/>
                  </a:cubicBezTo>
                  <a:cubicBezTo>
                    <a:pt x="9736" y="4517"/>
                    <a:pt x="7598" y="4485"/>
                    <a:pt x="5667" y="5075"/>
                  </a:cubicBezTo>
                  <a:cubicBezTo>
                    <a:pt x="3735" y="5682"/>
                    <a:pt x="1996" y="6927"/>
                    <a:pt x="815" y="8570"/>
                  </a:cubicBezTo>
                  <a:moveTo>
                    <a:pt x="8507" y="4660"/>
                  </a:moveTo>
                  <a:cubicBezTo>
                    <a:pt x="7039" y="5027"/>
                    <a:pt x="5842" y="6256"/>
                    <a:pt x="5539" y="7725"/>
                  </a:cubicBezTo>
                  <a:moveTo>
                    <a:pt x="4422" y="5602"/>
                  </a:moveTo>
                  <a:cubicBezTo>
                    <a:pt x="3895" y="5506"/>
                    <a:pt x="3352" y="5634"/>
                    <a:pt x="2826" y="5762"/>
                  </a:cubicBezTo>
                  <a:cubicBezTo>
                    <a:pt x="2347" y="5873"/>
                    <a:pt x="1852" y="6001"/>
                    <a:pt x="1373" y="6113"/>
                  </a:cubicBezTo>
                  <a:cubicBezTo>
                    <a:pt x="879" y="6240"/>
                    <a:pt x="368" y="6368"/>
                    <a:pt x="1" y="6703"/>
                  </a:cubicBezTo>
                  <a:moveTo>
                    <a:pt x="7566" y="2474"/>
                  </a:moveTo>
                  <a:cubicBezTo>
                    <a:pt x="7390" y="2235"/>
                    <a:pt x="7215" y="1995"/>
                    <a:pt x="7007" y="1788"/>
                  </a:cubicBezTo>
                  <a:cubicBezTo>
                    <a:pt x="6704" y="1485"/>
                    <a:pt x="6305" y="1277"/>
                    <a:pt x="5938" y="1101"/>
                  </a:cubicBezTo>
                  <a:cubicBezTo>
                    <a:pt x="4996" y="655"/>
                    <a:pt x="4039" y="272"/>
                    <a:pt x="3049" y="0"/>
                  </a:cubicBezTo>
                </a:path>
              </a:pathLst>
            </a:custGeom>
            <a:solidFill>
              <a:schemeClr val="accent6"/>
            </a:solidFill>
            <a:ln w="55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2"/>
            <p:cNvSpPr/>
            <p:nvPr/>
          </p:nvSpPr>
          <p:spPr>
            <a:xfrm rot="854966">
              <a:off x="7661495" y="128213"/>
              <a:ext cx="247792" cy="367665"/>
            </a:xfrm>
            <a:custGeom>
              <a:avLst/>
              <a:gdLst/>
              <a:ahLst/>
              <a:cxnLst/>
              <a:rect l="l" t="t" r="r" b="b"/>
              <a:pathLst>
                <a:path w="7454" h="11060" extrusionOk="0">
                  <a:moveTo>
                    <a:pt x="3526" y="0"/>
                  </a:moveTo>
                  <a:cubicBezTo>
                    <a:pt x="3096" y="0"/>
                    <a:pt x="2702" y="272"/>
                    <a:pt x="2570" y="707"/>
                  </a:cubicBezTo>
                  <a:cubicBezTo>
                    <a:pt x="2410" y="1234"/>
                    <a:pt x="2714" y="1777"/>
                    <a:pt x="3240" y="1936"/>
                  </a:cubicBezTo>
                  <a:cubicBezTo>
                    <a:pt x="3329" y="1961"/>
                    <a:pt x="3419" y="1973"/>
                    <a:pt x="3508" y="1973"/>
                  </a:cubicBezTo>
                  <a:cubicBezTo>
                    <a:pt x="3932" y="1973"/>
                    <a:pt x="4334" y="1701"/>
                    <a:pt x="4453" y="1266"/>
                  </a:cubicBezTo>
                  <a:cubicBezTo>
                    <a:pt x="4613" y="739"/>
                    <a:pt x="4310" y="197"/>
                    <a:pt x="3799" y="37"/>
                  </a:cubicBezTo>
                  <a:cubicBezTo>
                    <a:pt x="3708" y="12"/>
                    <a:pt x="3616" y="0"/>
                    <a:pt x="3526" y="0"/>
                  </a:cubicBezTo>
                  <a:close/>
                  <a:moveTo>
                    <a:pt x="2632" y="2793"/>
                  </a:moveTo>
                  <a:cubicBezTo>
                    <a:pt x="2202" y="2793"/>
                    <a:pt x="1808" y="3065"/>
                    <a:pt x="1676" y="3500"/>
                  </a:cubicBezTo>
                  <a:cubicBezTo>
                    <a:pt x="1517" y="4011"/>
                    <a:pt x="1820" y="4570"/>
                    <a:pt x="2347" y="4713"/>
                  </a:cubicBezTo>
                  <a:cubicBezTo>
                    <a:pt x="2439" y="4742"/>
                    <a:pt x="2534" y="4756"/>
                    <a:pt x="2627" y="4756"/>
                  </a:cubicBezTo>
                  <a:cubicBezTo>
                    <a:pt x="3046" y="4756"/>
                    <a:pt x="3442" y="4477"/>
                    <a:pt x="3560" y="4059"/>
                  </a:cubicBezTo>
                  <a:cubicBezTo>
                    <a:pt x="3719" y="3532"/>
                    <a:pt x="3416" y="2990"/>
                    <a:pt x="2905" y="2830"/>
                  </a:cubicBezTo>
                  <a:cubicBezTo>
                    <a:pt x="2814" y="2805"/>
                    <a:pt x="2722" y="2793"/>
                    <a:pt x="2632" y="2793"/>
                  </a:cubicBezTo>
                  <a:close/>
                  <a:moveTo>
                    <a:pt x="1116" y="6575"/>
                  </a:moveTo>
                  <a:cubicBezTo>
                    <a:pt x="686" y="6575"/>
                    <a:pt x="292" y="6847"/>
                    <a:pt x="160" y="7283"/>
                  </a:cubicBezTo>
                  <a:cubicBezTo>
                    <a:pt x="1" y="7793"/>
                    <a:pt x="304" y="8352"/>
                    <a:pt x="830" y="8496"/>
                  </a:cubicBezTo>
                  <a:cubicBezTo>
                    <a:pt x="923" y="8524"/>
                    <a:pt x="1017" y="8538"/>
                    <a:pt x="1111" y="8538"/>
                  </a:cubicBezTo>
                  <a:cubicBezTo>
                    <a:pt x="1530" y="8538"/>
                    <a:pt x="1926" y="8259"/>
                    <a:pt x="2043" y="7841"/>
                  </a:cubicBezTo>
                  <a:cubicBezTo>
                    <a:pt x="2203" y="7315"/>
                    <a:pt x="1900" y="6772"/>
                    <a:pt x="1389" y="6612"/>
                  </a:cubicBezTo>
                  <a:cubicBezTo>
                    <a:pt x="1298" y="6587"/>
                    <a:pt x="1206" y="6575"/>
                    <a:pt x="1116" y="6575"/>
                  </a:cubicBezTo>
                  <a:close/>
                  <a:moveTo>
                    <a:pt x="6356" y="8443"/>
                  </a:moveTo>
                  <a:cubicBezTo>
                    <a:pt x="5932" y="8443"/>
                    <a:pt x="5530" y="8714"/>
                    <a:pt x="5411" y="9150"/>
                  </a:cubicBezTo>
                  <a:cubicBezTo>
                    <a:pt x="5251" y="9677"/>
                    <a:pt x="5554" y="10219"/>
                    <a:pt x="6065" y="10379"/>
                  </a:cubicBezTo>
                  <a:cubicBezTo>
                    <a:pt x="6156" y="10404"/>
                    <a:pt x="6248" y="10416"/>
                    <a:pt x="6338" y="10416"/>
                  </a:cubicBezTo>
                  <a:cubicBezTo>
                    <a:pt x="6768" y="10416"/>
                    <a:pt x="7162" y="10144"/>
                    <a:pt x="7294" y="9708"/>
                  </a:cubicBezTo>
                  <a:cubicBezTo>
                    <a:pt x="7454" y="9182"/>
                    <a:pt x="7150" y="8639"/>
                    <a:pt x="6624" y="8480"/>
                  </a:cubicBezTo>
                  <a:cubicBezTo>
                    <a:pt x="6535" y="8455"/>
                    <a:pt x="6445" y="8443"/>
                    <a:pt x="6356" y="8443"/>
                  </a:cubicBezTo>
                  <a:close/>
                  <a:moveTo>
                    <a:pt x="1856" y="9097"/>
                  </a:moveTo>
                  <a:cubicBezTo>
                    <a:pt x="1431" y="9097"/>
                    <a:pt x="1029" y="9369"/>
                    <a:pt x="910" y="9804"/>
                  </a:cubicBezTo>
                  <a:cubicBezTo>
                    <a:pt x="751" y="10315"/>
                    <a:pt x="1054" y="10873"/>
                    <a:pt x="1565" y="11017"/>
                  </a:cubicBezTo>
                  <a:cubicBezTo>
                    <a:pt x="1660" y="11046"/>
                    <a:pt x="1756" y="11060"/>
                    <a:pt x="1851" y="11060"/>
                  </a:cubicBezTo>
                  <a:cubicBezTo>
                    <a:pt x="2276" y="11060"/>
                    <a:pt x="2663" y="10781"/>
                    <a:pt x="2793" y="10363"/>
                  </a:cubicBezTo>
                  <a:cubicBezTo>
                    <a:pt x="2953" y="9836"/>
                    <a:pt x="2650" y="9293"/>
                    <a:pt x="2123" y="9134"/>
                  </a:cubicBezTo>
                  <a:cubicBezTo>
                    <a:pt x="2035" y="9109"/>
                    <a:pt x="1945" y="9097"/>
                    <a:pt x="1856" y="90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2"/>
            <p:cNvSpPr/>
            <p:nvPr/>
          </p:nvSpPr>
          <p:spPr>
            <a:xfrm rot="854966">
              <a:off x="7843661" y="-14112"/>
              <a:ext cx="1327949" cy="835590"/>
            </a:xfrm>
            <a:custGeom>
              <a:avLst/>
              <a:gdLst/>
              <a:ahLst/>
              <a:cxnLst/>
              <a:rect l="l" t="t" r="r" b="b"/>
              <a:pathLst>
                <a:path w="39947" h="25136" fill="none" extrusionOk="0">
                  <a:moveTo>
                    <a:pt x="1" y="25136"/>
                  </a:moveTo>
                  <a:cubicBezTo>
                    <a:pt x="6384" y="15225"/>
                    <a:pt x="15880" y="7341"/>
                    <a:pt x="26812" y="2905"/>
                  </a:cubicBezTo>
                  <a:cubicBezTo>
                    <a:pt x="30977" y="1213"/>
                    <a:pt x="35446" y="0"/>
                    <a:pt x="39947" y="303"/>
                  </a:cubicBezTo>
                </a:path>
              </a:pathLst>
            </a:custGeom>
            <a:solidFill>
              <a:schemeClr val="accent6"/>
            </a:solidFill>
            <a:ln w="1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2"/>
            <p:cNvSpPr/>
            <p:nvPr/>
          </p:nvSpPr>
          <p:spPr>
            <a:xfrm rot="854966">
              <a:off x="7744062" y="575336"/>
              <a:ext cx="285988" cy="349747"/>
            </a:xfrm>
            <a:custGeom>
              <a:avLst/>
              <a:gdLst/>
              <a:ahLst/>
              <a:cxnLst/>
              <a:rect l="l" t="t" r="r" b="b"/>
              <a:pathLst>
                <a:path w="8603" h="10521" extrusionOk="0">
                  <a:moveTo>
                    <a:pt x="4440" y="1"/>
                  </a:moveTo>
                  <a:cubicBezTo>
                    <a:pt x="4101" y="1"/>
                    <a:pt x="3839" y="125"/>
                    <a:pt x="3655" y="241"/>
                  </a:cubicBezTo>
                  <a:cubicBezTo>
                    <a:pt x="1851" y="1374"/>
                    <a:pt x="910" y="3529"/>
                    <a:pt x="351" y="5572"/>
                  </a:cubicBezTo>
                  <a:cubicBezTo>
                    <a:pt x="64" y="6609"/>
                    <a:pt x="0" y="7758"/>
                    <a:pt x="415" y="8763"/>
                  </a:cubicBezTo>
                  <a:cubicBezTo>
                    <a:pt x="818" y="9740"/>
                    <a:pt x="1778" y="10521"/>
                    <a:pt x="2828" y="10521"/>
                  </a:cubicBezTo>
                  <a:cubicBezTo>
                    <a:pt x="2859" y="10521"/>
                    <a:pt x="2890" y="10520"/>
                    <a:pt x="2921" y="10519"/>
                  </a:cubicBezTo>
                  <a:cubicBezTo>
                    <a:pt x="3719" y="10471"/>
                    <a:pt x="4469" y="9976"/>
                    <a:pt x="4788" y="9242"/>
                  </a:cubicBezTo>
                  <a:cubicBezTo>
                    <a:pt x="5155" y="9753"/>
                    <a:pt x="5602" y="10296"/>
                    <a:pt x="6224" y="10311"/>
                  </a:cubicBezTo>
                  <a:cubicBezTo>
                    <a:pt x="6783" y="10311"/>
                    <a:pt x="7230" y="9881"/>
                    <a:pt x="7533" y="9418"/>
                  </a:cubicBezTo>
                  <a:cubicBezTo>
                    <a:pt x="8411" y="8093"/>
                    <a:pt x="8602" y="6401"/>
                    <a:pt x="8251" y="4853"/>
                  </a:cubicBezTo>
                  <a:cubicBezTo>
                    <a:pt x="7980" y="3625"/>
                    <a:pt x="7437" y="2460"/>
                    <a:pt x="6655" y="1486"/>
                  </a:cubicBezTo>
                  <a:cubicBezTo>
                    <a:pt x="5722" y="317"/>
                    <a:pt x="4983" y="1"/>
                    <a:pt x="4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2"/>
            <p:cNvSpPr/>
            <p:nvPr/>
          </p:nvSpPr>
          <p:spPr>
            <a:xfrm rot="854966">
              <a:off x="7806233" y="533688"/>
              <a:ext cx="188354" cy="336384"/>
            </a:xfrm>
            <a:custGeom>
              <a:avLst/>
              <a:gdLst/>
              <a:ahLst/>
              <a:cxnLst/>
              <a:rect l="l" t="t" r="r" b="b"/>
              <a:pathLst>
                <a:path w="5666" h="10119" fill="none" extrusionOk="0">
                  <a:moveTo>
                    <a:pt x="1373" y="0"/>
                  </a:moveTo>
                  <a:cubicBezTo>
                    <a:pt x="2857" y="1724"/>
                    <a:pt x="3208" y="4118"/>
                    <a:pt x="3256" y="6384"/>
                  </a:cubicBezTo>
                  <a:cubicBezTo>
                    <a:pt x="3272" y="7629"/>
                    <a:pt x="3224" y="8889"/>
                    <a:pt x="3112" y="10118"/>
                  </a:cubicBezTo>
                  <a:moveTo>
                    <a:pt x="4996" y="8921"/>
                  </a:moveTo>
                  <a:cubicBezTo>
                    <a:pt x="4421" y="8315"/>
                    <a:pt x="3863" y="7708"/>
                    <a:pt x="3304" y="7086"/>
                  </a:cubicBezTo>
                  <a:cubicBezTo>
                    <a:pt x="3272" y="7054"/>
                    <a:pt x="3224" y="7022"/>
                    <a:pt x="3176" y="7038"/>
                  </a:cubicBezTo>
                  <a:cubicBezTo>
                    <a:pt x="3160" y="7054"/>
                    <a:pt x="3160" y="7070"/>
                    <a:pt x="3144" y="7086"/>
                  </a:cubicBezTo>
                  <a:cubicBezTo>
                    <a:pt x="2634" y="7788"/>
                    <a:pt x="2123" y="8506"/>
                    <a:pt x="1612" y="9225"/>
                  </a:cubicBezTo>
                  <a:moveTo>
                    <a:pt x="5666" y="7421"/>
                  </a:moveTo>
                  <a:cubicBezTo>
                    <a:pt x="5043" y="6432"/>
                    <a:pt x="4214" y="5554"/>
                    <a:pt x="3256" y="4884"/>
                  </a:cubicBezTo>
                  <a:cubicBezTo>
                    <a:pt x="1868" y="6033"/>
                    <a:pt x="926" y="7645"/>
                    <a:pt x="0" y="9209"/>
                  </a:cubicBezTo>
                  <a:moveTo>
                    <a:pt x="5379" y="4644"/>
                  </a:moveTo>
                  <a:cubicBezTo>
                    <a:pt x="4597" y="4102"/>
                    <a:pt x="3799" y="3559"/>
                    <a:pt x="3001" y="3016"/>
                  </a:cubicBezTo>
                  <a:cubicBezTo>
                    <a:pt x="2346" y="3751"/>
                    <a:pt x="1756" y="4549"/>
                    <a:pt x="1245" y="5378"/>
                  </a:cubicBezTo>
                </a:path>
              </a:pathLst>
            </a:custGeom>
            <a:solidFill>
              <a:schemeClr val="accent6"/>
            </a:solidFill>
            <a:ln w="6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2"/>
            <p:cNvSpPr/>
            <p:nvPr/>
          </p:nvSpPr>
          <p:spPr>
            <a:xfrm rot="854966">
              <a:off x="8500270" y="193966"/>
              <a:ext cx="407989" cy="478862"/>
            </a:xfrm>
            <a:custGeom>
              <a:avLst/>
              <a:gdLst/>
              <a:ahLst/>
              <a:cxnLst/>
              <a:rect l="l" t="t" r="r" b="b"/>
              <a:pathLst>
                <a:path w="12273" h="14405" extrusionOk="0">
                  <a:moveTo>
                    <a:pt x="8749" y="1"/>
                  </a:moveTo>
                  <a:cubicBezTo>
                    <a:pt x="8563" y="1"/>
                    <a:pt x="8395" y="27"/>
                    <a:pt x="8251" y="60"/>
                  </a:cubicBezTo>
                  <a:cubicBezTo>
                    <a:pt x="5394" y="682"/>
                    <a:pt x="3160" y="3028"/>
                    <a:pt x="1500" y="5422"/>
                  </a:cubicBezTo>
                  <a:cubicBezTo>
                    <a:pt x="638" y="6651"/>
                    <a:pt x="0" y="8103"/>
                    <a:pt x="80" y="9603"/>
                  </a:cubicBezTo>
                  <a:cubicBezTo>
                    <a:pt x="160" y="11088"/>
                    <a:pt x="1085" y="12604"/>
                    <a:pt x="2522" y="13035"/>
                  </a:cubicBezTo>
                  <a:cubicBezTo>
                    <a:pt x="2796" y="13119"/>
                    <a:pt x="3083" y="13160"/>
                    <a:pt x="3370" y="13160"/>
                  </a:cubicBezTo>
                  <a:cubicBezTo>
                    <a:pt x="4168" y="13160"/>
                    <a:pt x="4970" y="12844"/>
                    <a:pt x="5522" y="12269"/>
                  </a:cubicBezTo>
                  <a:cubicBezTo>
                    <a:pt x="5761" y="13082"/>
                    <a:pt x="6096" y="14008"/>
                    <a:pt x="6894" y="14311"/>
                  </a:cubicBezTo>
                  <a:cubicBezTo>
                    <a:pt x="7065" y="14376"/>
                    <a:pt x="7239" y="14404"/>
                    <a:pt x="7413" y="14404"/>
                  </a:cubicBezTo>
                  <a:cubicBezTo>
                    <a:pt x="7974" y="14404"/>
                    <a:pt x="8542" y="14110"/>
                    <a:pt x="9017" y="13769"/>
                  </a:cubicBezTo>
                  <a:cubicBezTo>
                    <a:pt x="10757" y="12476"/>
                    <a:pt x="11794" y="10353"/>
                    <a:pt x="12065" y="8183"/>
                  </a:cubicBezTo>
                  <a:cubicBezTo>
                    <a:pt x="12273" y="6459"/>
                    <a:pt x="12129" y="4704"/>
                    <a:pt x="11570" y="3060"/>
                  </a:cubicBezTo>
                  <a:cubicBezTo>
                    <a:pt x="10689" y="492"/>
                    <a:pt x="9554" y="1"/>
                    <a:pt x="8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2"/>
            <p:cNvSpPr/>
            <p:nvPr/>
          </p:nvSpPr>
          <p:spPr>
            <a:xfrm rot="854966">
              <a:off x="8583982" y="122033"/>
              <a:ext cx="302409" cy="463205"/>
            </a:xfrm>
            <a:custGeom>
              <a:avLst/>
              <a:gdLst/>
              <a:ahLst/>
              <a:cxnLst/>
              <a:rect l="l" t="t" r="r" b="b"/>
              <a:pathLst>
                <a:path w="9097" h="13934" fill="none" extrusionOk="0">
                  <a:moveTo>
                    <a:pt x="6065" y="1"/>
                  </a:moveTo>
                  <a:cubicBezTo>
                    <a:pt x="7198" y="2921"/>
                    <a:pt x="6527" y="6209"/>
                    <a:pt x="5522" y="9161"/>
                  </a:cubicBezTo>
                  <a:cubicBezTo>
                    <a:pt x="4979" y="10789"/>
                    <a:pt x="4325" y="12385"/>
                    <a:pt x="3591" y="13933"/>
                  </a:cubicBezTo>
                  <a:moveTo>
                    <a:pt x="6591" y="13263"/>
                  </a:moveTo>
                  <a:cubicBezTo>
                    <a:pt x="6144" y="12210"/>
                    <a:pt x="5698" y="11156"/>
                    <a:pt x="5267" y="10103"/>
                  </a:cubicBezTo>
                  <a:cubicBezTo>
                    <a:pt x="5235" y="10039"/>
                    <a:pt x="5203" y="9975"/>
                    <a:pt x="5139" y="9975"/>
                  </a:cubicBezTo>
                  <a:cubicBezTo>
                    <a:pt x="5107" y="9975"/>
                    <a:pt x="5075" y="9991"/>
                    <a:pt x="5059" y="10007"/>
                  </a:cubicBezTo>
                  <a:cubicBezTo>
                    <a:pt x="4070" y="10693"/>
                    <a:pt x="3064" y="11380"/>
                    <a:pt x="2075" y="12066"/>
                  </a:cubicBezTo>
                  <a:moveTo>
                    <a:pt x="8171" y="11619"/>
                  </a:moveTo>
                  <a:cubicBezTo>
                    <a:pt x="7820" y="10039"/>
                    <a:pt x="7166" y="8539"/>
                    <a:pt x="6240" y="7214"/>
                  </a:cubicBezTo>
                  <a:cubicBezTo>
                    <a:pt x="3878" y="8060"/>
                    <a:pt x="1915" y="9704"/>
                    <a:pt x="0" y="11300"/>
                  </a:cubicBezTo>
                  <a:moveTo>
                    <a:pt x="9097" y="7885"/>
                  </a:moveTo>
                  <a:cubicBezTo>
                    <a:pt x="8315" y="6815"/>
                    <a:pt x="7549" y="5746"/>
                    <a:pt x="6767" y="4677"/>
                  </a:cubicBezTo>
                  <a:cubicBezTo>
                    <a:pt x="5586" y="5331"/>
                    <a:pt x="4453" y="6065"/>
                    <a:pt x="3384" y="6911"/>
                  </a:cubicBezTo>
                </a:path>
              </a:pathLst>
            </a:custGeom>
            <a:solidFill>
              <a:schemeClr val="accent6"/>
            </a:solidFill>
            <a:ln w="9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2"/>
            <p:cNvSpPr/>
            <p:nvPr/>
          </p:nvSpPr>
          <p:spPr>
            <a:xfrm rot="854966">
              <a:off x="7953188" y="519772"/>
              <a:ext cx="373017" cy="436810"/>
            </a:xfrm>
            <a:custGeom>
              <a:avLst/>
              <a:gdLst/>
              <a:ahLst/>
              <a:cxnLst/>
              <a:rect l="l" t="t" r="r" b="b"/>
              <a:pathLst>
                <a:path w="11221" h="13140" extrusionOk="0">
                  <a:moveTo>
                    <a:pt x="3102" y="1"/>
                  </a:moveTo>
                  <a:cubicBezTo>
                    <a:pt x="2012" y="1"/>
                    <a:pt x="1540" y="565"/>
                    <a:pt x="1310" y="963"/>
                  </a:cubicBezTo>
                  <a:cubicBezTo>
                    <a:pt x="1" y="3262"/>
                    <a:pt x="208" y="6214"/>
                    <a:pt x="799" y="8783"/>
                  </a:cubicBezTo>
                  <a:cubicBezTo>
                    <a:pt x="1102" y="10124"/>
                    <a:pt x="1709" y="11433"/>
                    <a:pt x="2762" y="12294"/>
                  </a:cubicBezTo>
                  <a:cubicBezTo>
                    <a:pt x="3412" y="12827"/>
                    <a:pt x="4264" y="13140"/>
                    <a:pt x="5094" y="13140"/>
                  </a:cubicBezTo>
                  <a:cubicBezTo>
                    <a:pt x="5608" y="13140"/>
                    <a:pt x="6115" y="13020"/>
                    <a:pt x="6560" y="12757"/>
                  </a:cubicBezTo>
                  <a:cubicBezTo>
                    <a:pt x="7422" y="12247"/>
                    <a:pt x="7949" y="11241"/>
                    <a:pt x="7885" y="10252"/>
                  </a:cubicBezTo>
                  <a:lnTo>
                    <a:pt x="7885" y="10252"/>
                  </a:lnTo>
                  <a:cubicBezTo>
                    <a:pt x="8364" y="10486"/>
                    <a:pt x="8914" y="10720"/>
                    <a:pt x="9436" y="10720"/>
                  </a:cubicBezTo>
                  <a:cubicBezTo>
                    <a:pt x="9661" y="10720"/>
                    <a:pt x="9881" y="10677"/>
                    <a:pt x="10087" y="10571"/>
                  </a:cubicBezTo>
                  <a:cubicBezTo>
                    <a:pt x="10710" y="10252"/>
                    <a:pt x="10949" y="9502"/>
                    <a:pt x="11013" y="8815"/>
                  </a:cubicBezTo>
                  <a:cubicBezTo>
                    <a:pt x="11220" y="6852"/>
                    <a:pt x="10406" y="4857"/>
                    <a:pt x="9114" y="3357"/>
                  </a:cubicBezTo>
                  <a:cubicBezTo>
                    <a:pt x="8076" y="2160"/>
                    <a:pt x="6816" y="1187"/>
                    <a:pt x="5363" y="564"/>
                  </a:cubicBezTo>
                  <a:cubicBezTo>
                    <a:pt x="4406" y="154"/>
                    <a:pt x="3670" y="1"/>
                    <a:pt x="3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2"/>
            <p:cNvSpPr/>
            <p:nvPr/>
          </p:nvSpPr>
          <p:spPr>
            <a:xfrm rot="854966">
              <a:off x="7951037" y="499516"/>
              <a:ext cx="307196" cy="365571"/>
            </a:xfrm>
            <a:custGeom>
              <a:avLst/>
              <a:gdLst/>
              <a:ahLst/>
              <a:cxnLst/>
              <a:rect l="l" t="t" r="r" b="b"/>
              <a:pathLst>
                <a:path w="9241" h="10997" fill="none" extrusionOk="0">
                  <a:moveTo>
                    <a:pt x="0" y="1"/>
                  </a:moveTo>
                  <a:cubicBezTo>
                    <a:pt x="2633" y="1022"/>
                    <a:pt x="4437" y="3480"/>
                    <a:pt x="5825" y="5953"/>
                  </a:cubicBezTo>
                  <a:cubicBezTo>
                    <a:pt x="6591" y="7326"/>
                    <a:pt x="7278" y="8730"/>
                    <a:pt x="7868" y="10183"/>
                  </a:cubicBezTo>
                  <a:moveTo>
                    <a:pt x="9240" y="7741"/>
                  </a:moveTo>
                  <a:lnTo>
                    <a:pt x="6304" y="6703"/>
                  </a:lnTo>
                  <a:cubicBezTo>
                    <a:pt x="6240" y="6688"/>
                    <a:pt x="6176" y="6672"/>
                    <a:pt x="6144" y="6719"/>
                  </a:cubicBezTo>
                  <a:cubicBezTo>
                    <a:pt x="6128" y="6735"/>
                    <a:pt x="6112" y="6767"/>
                    <a:pt x="6112" y="6783"/>
                  </a:cubicBezTo>
                  <a:cubicBezTo>
                    <a:pt x="5969" y="7884"/>
                    <a:pt x="5825" y="8970"/>
                    <a:pt x="5698" y="10055"/>
                  </a:cubicBezTo>
                  <a:moveTo>
                    <a:pt x="9097" y="5682"/>
                  </a:moveTo>
                  <a:cubicBezTo>
                    <a:pt x="7836" y="4948"/>
                    <a:pt x="6416" y="4485"/>
                    <a:pt x="4963" y="4294"/>
                  </a:cubicBezTo>
                  <a:cubicBezTo>
                    <a:pt x="4086" y="6400"/>
                    <a:pt x="3990" y="8730"/>
                    <a:pt x="3910" y="10997"/>
                  </a:cubicBezTo>
                  <a:moveTo>
                    <a:pt x="7150" y="2778"/>
                  </a:moveTo>
                  <a:cubicBezTo>
                    <a:pt x="5953" y="2650"/>
                    <a:pt x="4772" y="2522"/>
                    <a:pt x="3575" y="2379"/>
                  </a:cubicBezTo>
                  <a:cubicBezTo>
                    <a:pt x="3272" y="3575"/>
                    <a:pt x="3096" y="4804"/>
                    <a:pt x="3016" y="6033"/>
                  </a:cubicBezTo>
                </a:path>
              </a:pathLst>
            </a:custGeom>
            <a:solidFill>
              <a:schemeClr val="accent6"/>
            </a:solidFill>
            <a:ln w="83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2"/>
            <p:cNvSpPr/>
            <p:nvPr/>
          </p:nvSpPr>
          <p:spPr>
            <a:xfrm rot="854966">
              <a:off x="7944121" y="51131"/>
              <a:ext cx="363443" cy="276347"/>
            </a:xfrm>
            <a:custGeom>
              <a:avLst/>
              <a:gdLst/>
              <a:ahLst/>
              <a:cxnLst/>
              <a:rect l="l" t="t" r="r" b="b"/>
              <a:pathLst>
                <a:path w="10933" h="8313" extrusionOk="0">
                  <a:moveTo>
                    <a:pt x="4219" y="0"/>
                  </a:moveTo>
                  <a:cubicBezTo>
                    <a:pt x="3102" y="0"/>
                    <a:pt x="1991" y="292"/>
                    <a:pt x="1069" y="933"/>
                  </a:cubicBezTo>
                  <a:cubicBezTo>
                    <a:pt x="622" y="1236"/>
                    <a:pt x="192" y="1699"/>
                    <a:pt x="207" y="2258"/>
                  </a:cubicBezTo>
                  <a:cubicBezTo>
                    <a:pt x="223" y="2880"/>
                    <a:pt x="782" y="3311"/>
                    <a:pt x="1277" y="3678"/>
                  </a:cubicBezTo>
                  <a:cubicBezTo>
                    <a:pt x="559" y="4013"/>
                    <a:pt x="64" y="4763"/>
                    <a:pt x="48" y="5561"/>
                  </a:cubicBezTo>
                  <a:cubicBezTo>
                    <a:pt x="0" y="6646"/>
                    <a:pt x="830" y="7636"/>
                    <a:pt x="1835" y="8035"/>
                  </a:cubicBezTo>
                  <a:cubicBezTo>
                    <a:pt x="2310" y="8231"/>
                    <a:pt x="2818" y="8313"/>
                    <a:pt x="3330" y="8313"/>
                  </a:cubicBezTo>
                  <a:cubicBezTo>
                    <a:pt x="3902" y="8313"/>
                    <a:pt x="4480" y="8211"/>
                    <a:pt x="5027" y="8051"/>
                  </a:cubicBezTo>
                  <a:cubicBezTo>
                    <a:pt x="7070" y="7460"/>
                    <a:pt x="9208" y="6487"/>
                    <a:pt x="10310" y="4683"/>
                  </a:cubicBezTo>
                  <a:cubicBezTo>
                    <a:pt x="10597" y="4189"/>
                    <a:pt x="10932" y="3183"/>
                    <a:pt x="9017" y="1699"/>
                  </a:cubicBezTo>
                  <a:cubicBezTo>
                    <a:pt x="8028" y="917"/>
                    <a:pt x="6862" y="406"/>
                    <a:pt x="5618" y="151"/>
                  </a:cubicBezTo>
                  <a:cubicBezTo>
                    <a:pt x="5160" y="52"/>
                    <a:pt x="4689" y="0"/>
                    <a:pt x="4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2"/>
            <p:cNvSpPr/>
            <p:nvPr/>
          </p:nvSpPr>
          <p:spPr>
            <a:xfrm rot="854966">
              <a:off x="8000564" y="103649"/>
              <a:ext cx="336915" cy="188885"/>
            </a:xfrm>
            <a:custGeom>
              <a:avLst/>
              <a:gdLst/>
              <a:ahLst/>
              <a:cxnLst/>
              <a:rect l="l" t="t" r="r" b="b"/>
              <a:pathLst>
                <a:path w="10135" h="5682" fill="none" extrusionOk="0">
                  <a:moveTo>
                    <a:pt x="1" y="2601"/>
                  </a:moveTo>
                  <a:cubicBezTo>
                    <a:pt x="1229" y="2458"/>
                    <a:pt x="2474" y="2394"/>
                    <a:pt x="3735" y="2394"/>
                  </a:cubicBezTo>
                  <a:cubicBezTo>
                    <a:pt x="5985" y="2410"/>
                    <a:pt x="8411" y="2713"/>
                    <a:pt x="10135" y="4165"/>
                  </a:cubicBezTo>
                  <a:moveTo>
                    <a:pt x="910" y="4086"/>
                  </a:moveTo>
                  <a:cubicBezTo>
                    <a:pt x="1628" y="3559"/>
                    <a:pt x="2331" y="3032"/>
                    <a:pt x="3033" y="2522"/>
                  </a:cubicBezTo>
                  <a:cubicBezTo>
                    <a:pt x="3049" y="2506"/>
                    <a:pt x="3065" y="2490"/>
                    <a:pt x="3081" y="2474"/>
                  </a:cubicBezTo>
                  <a:cubicBezTo>
                    <a:pt x="3097" y="2426"/>
                    <a:pt x="3065" y="2394"/>
                    <a:pt x="3033" y="2362"/>
                  </a:cubicBezTo>
                  <a:cubicBezTo>
                    <a:pt x="2410" y="1804"/>
                    <a:pt x="1788" y="1245"/>
                    <a:pt x="1166" y="702"/>
                  </a:cubicBezTo>
                  <a:moveTo>
                    <a:pt x="958" y="5682"/>
                  </a:moveTo>
                  <a:cubicBezTo>
                    <a:pt x="2506" y="4756"/>
                    <a:pt x="4086" y="3782"/>
                    <a:pt x="5219" y="2362"/>
                  </a:cubicBezTo>
                  <a:cubicBezTo>
                    <a:pt x="4533" y="1420"/>
                    <a:pt x="3655" y="607"/>
                    <a:pt x="2666" y="0"/>
                  </a:cubicBezTo>
                  <a:moveTo>
                    <a:pt x="4772" y="4389"/>
                  </a:moveTo>
                  <a:cubicBezTo>
                    <a:pt x="5586" y="3862"/>
                    <a:pt x="6368" y="3256"/>
                    <a:pt x="7102" y="2586"/>
                  </a:cubicBezTo>
                  <a:cubicBezTo>
                    <a:pt x="6544" y="1804"/>
                    <a:pt x="5985" y="1022"/>
                    <a:pt x="5443" y="240"/>
                  </a:cubicBezTo>
                </a:path>
              </a:pathLst>
            </a:custGeom>
            <a:solidFill>
              <a:schemeClr val="accent6"/>
            </a:solidFill>
            <a:ln w="6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2"/>
            <p:cNvSpPr/>
            <p:nvPr/>
          </p:nvSpPr>
          <p:spPr>
            <a:xfrm rot="854966">
              <a:off x="8749671" y="-193715"/>
              <a:ext cx="378835" cy="277743"/>
            </a:xfrm>
            <a:custGeom>
              <a:avLst/>
              <a:gdLst/>
              <a:ahLst/>
              <a:cxnLst/>
              <a:rect l="l" t="t" r="r" b="b"/>
              <a:pathLst>
                <a:path w="11396" h="8355" extrusionOk="0">
                  <a:moveTo>
                    <a:pt x="4193" y="0"/>
                  </a:moveTo>
                  <a:cubicBezTo>
                    <a:pt x="3891" y="0"/>
                    <a:pt x="3588" y="27"/>
                    <a:pt x="3288" y="82"/>
                  </a:cubicBezTo>
                  <a:cubicBezTo>
                    <a:pt x="2746" y="193"/>
                    <a:pt x="2171" y="433"/>
                    <a:pt x="1964" y="944"/>
                  </a:cubicBezTo>
                  <a:cubicBezTo>
                    <a:pt x="1724" y="1518"/>
                    <a:pt x="2059" y="2156"/>
                    <a:pt x="2379" y="2683"/>
                  </a:cubicBezTo>
                  <a:cubicBezTo>
                    <a:pt x="1581" y="2699"/>
                    <a:pt x="815" y="3194"/>
                    <a:pt x="479" y="3912"/>
                  </a:cubicBezTo>
                  <a:cubicBezTo>
                    <a:pt x="1" y="4885"/>
                    <a:pt x="352" y="6114"/>
                    <a:pt x="1118" y="6896"/>
                  </a:cubicBezTo>
                  <a:cubicBezTo>
                    <a:pt x="1868" y="7678"/>
                    <a:pt x="2953" y="8061"/>
                    <a:pt x="4038" y="8205"/>
                  </a:cubicBezTo>
                  <a:cubicBezTo>
                    <a:pt x="4698" y="8296"/>
                    <a:pt x="5383" y="8355"/>
                    <a:pt x="6067" y="8355"/>
                  </a:cubicBezTo>
                  <a:cubicBezTo>
                    <a:pt x="7549" y="8355"/>
                    <a:pt x="9024" y="8078"/>
                    <a:pt x="10215" y="7247"/>
                  </a:cubicBezTo>
                  <a:cubicBezTo>
                    <a:pt x="10677" y="6928"/>
                    <a:pt x="11396" y="6130"/>
                    <a:pt x="10246" y="4008"/>
                  </a:cubicBezTo>
                  <a:cubicBezTo>
                    <a:pt x="9656" y="2891"/>
                    <a:pt x="8794" y="1949"/>
                    <a:pt x="7773" y="1215"/>
                  </a:cubicBezTo>
                  <a:cubicBezTo>
                    <a:pt x="6728" y="467"/>
                    <a:pt x="5465" y="0"/>
                    <a:pt x="4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2"/>
            <p:cNvSpPr/>
            <p:nvPr/>
          </p:nvSpPr>
          <p:spPr>
            <a:xfrm rot="854966">
              <a:off x="8818076" y="-128021"/>
              <a:ext cx="299783" cy="227115"/>
            </a:xfrm>
            <a:custGeom>
              <a:avLst/>
              <a:gdLst/>
              <a:ahLst/>
              <a:cxnLst/>
              <a:rect l="l" t="t" r="r" b="b"/>
              <a:pathLst>
                <a:path w="9018" h="6832" fill="none" extrusionOk="0">
                  <a:moveTo>
                    <a:pt x="368" y="1293"/>
                  </a:moveTo>
                  <a:cubicBezTo>
                    <a:pt x="1565" y="1660"/>
                    <a:pt x="2730" y="2107"/>
                    <a:pt x="3863" y="2618"/>
                  </a:cubicBezTo>
                  <a:cubicBezTo>
                    <a:pt x="5938" y="3543"/>
                    <a:pt x="8012" y="4804"/>
                    <a:pt x="9018" y="6831"/>
                  </a:cubicBezTo>
                  <a:moveTo>
                    <a:pt x="623" y="3017"/>
                  </a:moveTo>
                  <a:cubicBezTo>
                    <a:pt x="1469" y="2825"/>
                    <a:pt x="2331" y="2650"/>
                    <a:pt x="3193" y="2458"/>
                  </a:cubicBezTo>
                  <a:cubicBezTo>
                    <a:pt x="3208" y="2442"/>
                    <a:pt x="3224" y="2442"/>
                    <a:pt x="3240" y="2426"/>
                  </a:cubicBezTo>
                  <a:cubicBezTo>
                    <a:pt x="3272" y="2394"/>
                    <a:pt x="3256" y="2347"/>
                    <a:pt x="3240" y="2299"/>
                  </a:cubicBezTo>
                  <a:cubicBezTo>
                    <a:pt x="2889" y="1549"/>
                    <a:pt x="2554" y="783"/>
                    <a:pt x="2203" y="32"/>
                  </a:cubicBezTo>
                  <a:moveTo>
                    <a:pt x="1" y="4501"/>
                  </a:moveTo>
                  <a:cubicBezTo>
                    <a:pt x="1804" y="4278"/>
                    <a:pt x="3639" y="4038"/>
                    <a:pt x="5251" y="3192"/>
                  </a:cubicBezTo>
                  <a:cubicBezTo>
                    <a:pt x="4996" y="2059"/>
                    <a:pt x="4533" y="958"/>
                    <a:pt x="3863" y="1"/>
                  </a:cubicBezTo>
                  <a:moveTo>
                    <a:pt x="4006" y="4868"/>
                  </a:moveTo>
                  <a:cubicBezTo>
                    <a:pt x="4980" y="4709"/>
                    <a:pt x="5938" y="4485"/>
                    <a:pt x="6863" y="4166"/>
                  </a:cubicBezTo>
                  <a:cubicBezTo>
                    <a:pt x="6688" y="3224"/>
                    <a:pt x="6496" y="2283"/>
                    <a:pt x="6305" y="1341"/>
                  </a:cubicBezTo>
                </a:path>
              </a:pathLst>
            </a:custGeom>
            <a:solidFill>
              <a:schemeClr val="accent6"/>
            </a:solidFill>
            <a:ln w="6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2"/>
            <p:cNvSpPr/>
            <p:nvPr/>
          </p:nvSpPr>
          <p:spPr>
            <a:xfrm rot="854966">
              <a:off x="8247408" y="-183669"/>
              <a:ext cx="475903" cy="341403"/>
            </a:xfrm>
            <a:custGeom>
              <a:avLst/>
              <a:gdLst/>
              <a:ahLst/>
              <a:cxnLst/>
              <a:rect l="l" t="t" r="r" b="b"/>
              <a:pathLst>
                <a:path w="14316" h="10270" extrusionOk="0">
                  <a:moveTo>
                    <a:pt x="5311" y="0"/>
                  </a:moveTo>
                  <a:cubicBezTo>
                    <a:pt x="4471" y="0"/>
                    <a:pt x="3637" y="146"/>
                    <a:pt x="2857" y="465"/>
                  </a:cubicBezTo>
                  <a:cubicBezTo>
                    <a:pt x="2219" y="720"/>
                    <a:pt x="1564" y="1167"/>
                    <a:pt x="1437" y="1853"/>
                  </a:cubicBezTo>
                  <a:cubicBezTo>
                    <a:pt x="1293" y="2603"/>
                    <a:pt x="1852" y="3305"/>
                    <a:pt x="2378" y="3880"/>
                  </a:cubicBezTo>
                  <a:cubicBezTo>
                    <a:pt x="1405" y="4103"/>
                    <a:pt x="591" y="4885"/>
                    <a:pt x="351" y="5843"/>
                  </a:cubicBezTo>
                  <a:cubicBezTo>
                    <a:pt x="0" y="7167"/>
                    <a:pt x="735" y="8604"/>
                    <a:pt x="1868" y="9370"/>
                  </a:cubicBezTo>
                  <a:cubicBezTo>
                    <a:pt x="2819" y="10022"/>
                    <a:pt x="4001" y="10269"/>
                    <a:pt x="5169" y="10269"/>
                  </a:cubicBezTo>
                  <a:cubicBezTo>
                    <a:pt x="5373" y="10269"/>
                    <a:pt x="5576" y="10262"/>
                    <a:pt x="5778" y="10248"/>
                  </a:cubicBezTo>
                  <a:cubicBezTo>
                    <a:pt x="8411" y="10088"/>
                    <a:pt x="11300" y="9466"/>
                    <a:pt x="13135" y="7566"/>
                  </a:cubicBezTo>
                  <a:cubicBezTo>
                    <a:pt x="13630" y="7040"/>
                    <a:pt x="14316" y="5891"/>
                    <a:pt x="12369" y="3561"/>
                  </a:cubicBezTo>
                  <a:cubicBezTo>
                    <a:pt x="11363" y="2348"/>
                    <a:pt x="10087" y="1390"/>
                    <a:pt x="8634" y="736"/>
                  </a:cubicBezTo>
                  <a:cubicBezTo>
                    <a:pt x="7597" y="268"/>
                    <a:pt x="6449" y="0"/>
                    <a:pt x="5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2"/>
            <p:cNvSpPr/>
            <p:nvPr/>
          </p:nvSpPr>
          <p:spPr>
            <a:xfrm rot="854966">
              <a:off x="8339105" y="-111611"/>
              <a:ext cx="398448" cy="237154"/>
            </a:xfrm>
            <a:custGeom>
              <a:avLst/>
              <a:gdLst/>
              <a:ahLst/>
              <a:cxnLst/>
              <a:rect l="l" t="t" r="r" b="b"/>
              <a:pathLst>
                <a:path w="11986" h="7134" fill="none" extrusionOk="0">
                  <a:moveTo>
                    <a:pt x="0" y="2458"/>
                  </a:moveTo>
                  <a:cubicBezTo>
                    <a:pt x="1564" y="2618"/>
                    <a:pt x="3096" y="2873"/>
                    <a:pt x="4628" y="3224"/>
                  </a:cubicBezTo>
                  <a:cubicBezTo>
                    <a:pt x="7389" y="3846"/>
                    <a:pt x="10262" y="4884"/>
                    <a:pt x="11985" y="7134"/>
                  </a:cubicBezTo>
                  <a:moveTo>
                    <a:pt x="734" y="4517"/>
                  </a:moveTo>
                  <a:cubicBezTo>
                    <a:pt x="1740" y="4070"/>
                    <a:pt x="2745" y="3623"/>
                    <a:pt x="3751" y="3176"/>
                  </a:cubicBezTo>
                  <a:cubicBezTo>
                    <a:pt x="3766" y="3176"/>
                    <a:pt x="3798" y="3160"/>
                    <a:pt x="3814" y="3144"/>
                  </a:cubicBezTo>
                  <a:cubicBezTo>
                    <a:pt x="3846" y="3096"/>
                    <a:pt x="3798" y="3032"/>
                    <a:pt x="3766" y="2985"/>
                  </a:cubicBezTo>
                  <a:lnTo>
                    <a:pt x="1947" y="447"/>
                  </a:lnTo>
                  <a:moveTo>
                    <a:pt x="335" y="6496"/>
                  </a:moveTo>
                  <a:cubicBezTo>
                    <a:pt x="2490" y="5761"/>
                    <a:pt x="4692" y="5011"/>
                    <a:pt x="6464" y="3591"/>
                  </a:cubicBezTo>
                  <a:cubicBezTo>
                    <a:pt x="5889" y="2234"/>
                    <a:pt x="5027" y="1022"/>
                    <a:pt x="3974" y="0"/>
                  </a:cubicBezTo>
                  <a:moveTo>
                    <a:pt x="5346" y="5953"/>
                  </a:moveTo>
                  <a:cubicBezTo>
                    <a:pt x="6511" y="5522"/>
                    <a:pt x="7629" y="4995"/>
                    <a:pt x="8682" y="4373"/>
                  </a:cubicBezTo>
                  <a:cubicBezTo>
                    <a:pt x="8219" y="3272"/>
                    <a:pt x="7772" y="2155"/>
                    <a:pt x="7309" y="1054"/>
                  </a:cubicBezTo>
                </a:path>
              </a:pathLst>
            </a:custGeom>
            <a:solidFill>
              <a:schemeClr val="accent6"/>
            </a:solidFill>
            <a:ln w="83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2"/>
            <p:cNvSpPr/>
            <p:nvPr/>
          </p:nvSpPr>
          <p:spPr>
            <a:xfrm rot="854966">
              <a:off x="8145325" y="242110"/>
              <a:ext cx="267438" cy="323652"/>
            </a:xfrm>
            <a:custGeom>
              <a:avLst/>
              <a:gdLst/>
              <a:ahLst/>
              <a:cxnLst/>
              <a:rect l="l" t="t" r="r" b="b"/>
              <a:pathLst>
                <a:path w="8045" h="9736" fill="none" extrusionOk="0">
                  <a:moveTo>
                    <a:pt x="1" y="8554"/>
                  </a:moveTo>
                  <a:cubicBezTo>
                    <a:pt x="1740" y="7932"/>
                    <a:pt x="3257" y="6751"/>
                    <a:pt x="4278" y="5219"/>
                  </a:cubicBezTo>
                  <a:cubicBezTo>
                    <a:pt x="5299" y="3703"/>
                    <a:pt x="5810" y="1835"/>
                    <a:pt x="5714" y="0"/>
                  </a:cubicBezTo>
                  <a:cubicBezTo>
                    <a:pt x="6640" y="1357"/>
                    <a:pt x="7023" y="3048"/>
                    <a:pt x="6927" y="4692"/>
                  </a:cubicBezTo>
                  <a:cubicBezTo>
                    <a:pt x="6847" y="6336"/>
                    <a:pt x="6337" y="7932"/>
                    <a:pt x="5587" y="9400"/>
                  </a:cubicBezTo>
                  <a:moveTo>
                    <a:pt x="1948" y="4660"/>
                  </a:moveTo>
                  <a:cubicBezTo>
                    <a:pt x="3304" y="4772"/>
                    <a:pt x="4693" y="4038"/>
                    <a:pt x="5379" y="2857"/>
                  </a:cubicBezTo>
                  <a:moveTo>
                    <a:pt x="1421" y="9735"/>
                  </a:moveTo>
                  <a:cubicBezTo>
                    <a:pt x="1804" y="9496"/>
                    <a:pt x="2044" y="9097"/>
                    <a:pt x="2283" y="8698"/>
                  </a:cubicBezTo>
                  <a:cubicBezTo>
                    <a:pt x="2506" y="8299"/>
                    <a:pt x="2730" y="7916"/>
                    <a:pt x="2969" y="7517"/>
                  </a:cubicBezTo>
                  <a:cubicBezTo>
                    <a:pt x="3209" y="7102"/>
                    <a:pt x="3464" y="6655"/>
                    <a:pt x="3512" y="6176"/>
                  </a:cubicBezTo>
                  <a:moveTo>
                    <a:pt x="8028" y="8810"/>
                  </a:moveTo>
                  <a:cubicBezTo>
                    <a:pt x="8044" y="7884"/>
                    <a:pt x="7965" y="6942"/>
                    <a:pt x="7821" y="6017"/>
                  </a:cubicBezTo>
                  <a:cubicBezTo>
                    <a:pt x="7757" y="5634"/>
                    <a:pt x="7677" y="5251"/>
                    <a:pt x="7502" y="4915"/>
                  </a:cubicBezTo>
                  <a:cubicBezTo>
                    <a:pt x="7374" y="4676"/>
                    <a:pt x="7198" y="4453"/>
                    <a:pt x="7039" y="4245"/>
                  </a:cubicBezTo>
                </a:path>
              </a:pathLst>
            </a:custGeom>
            <a:solidFill>
              <a:schemeClr val="accent6"/>
            </a:solidFill>
            <a:ln w="5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2"/>
            <p:cNvSpPr/>
            <p:nvPr/>
          </p:nvSpPr>
          <p:spPr>
            <a:xfrm rot="854966">
              <a:off x="8086505" y="364662"/>
              <a:ext cx="336417" cy="227081"/>
            </a:xfrm>
            <a:custGeom>
              <a:avLst/>
              <a:gdLst/>
              <a:ahLst/>
              <a:cxnLst/>
              <a:rect l="l" t="t" r="r" b="b"/>
              <a:pathLst>
                <a:path w="10120" h="6831" extrusionOk="0">
                  <a:moveTo>
                    <a:pt x="2618" y="0"/>
                  </a:moveTo>
                  <a:cubicBezTo>
                    <a:pt x="2123" y="0"/>
                    <a:pt x="1725" y="399"/>
                    <a:pt x="1725" y="894"/>
                  </a:cubicBezTo>
                  <a:cubicBezTo>
                    <a:pt x="1725" y="1389"/>
                    <a:pt x="2123" y="1788"/>
                    <a:pt x="2618" y="1788"/>
                  </a:cubicBezTo>
                  <a:cubicBezTo>
                    <a:pt x="3113" y="1788"/>
                    <a:pt x="3512" y="1389"/>
                    <a:pt x="3512" y="894"/>
                  </a:cubicBezTo>
                  <a:cubicBezTo>
                    <a:pt x="3512" y="399"/>
                    <a:pt x="3113" y="0"/>
                    <a:pt x="2618" y="0"/>
                  </a:cubicBezTo>
                  <a:close/>
                  <a:moveTo>
                    <a:pt x="895" y="3751"/>
                  </a:moveTo>
                  <a:cubicBezTo>
                    <a:pt x="400" y="3751"/>
                    <a:pt x="1" y="4150"/>
                    <a:pt x="1" y="4644"/>
                  </a:cubicBezTo>
                  <a:cubicBezTo>
                    <a:pt x="1" y="5139"/>
                    <a:pt x="400" y="5538"/>
                    <a:pt x="895" y="5538"/>
                  </a:cubicBezTo>
                  <a:cubicBezTo>
                    <a:pt x="1373" y="5538"/>
                    <a:pt x="1788" y="5139"/>
                    <a:pt x="1788" y="4644"/>
                  </a:cubicBezTo>
                  <a:cubicBezTo>
                    <a:pt x="1788" y="4150"/>
                    <a:pt x="1389" y="3751"/>
                    <a:pt x="895" y="3751"/>
                  </a:cubicBezTo>
                  <a:close/>
                  <a:moveTo>
                    <a:pt x="9225" y="4644"/>
                  </a:moveTo>
                  <a:cubicBezTo>
                    <a:pt x="8731" y="4644"/>
                    <a:pt x="8332" y="5043"/>
                    <a:pt x="8332" y="5538"/>
                  </a:cubicBezTo>
                  <a:cubicBezTo>
                    <a:pt x="8332" y="6033"/>
                    <a:pt x="8731" y="6432"/>
                    <a:pt x="9225" y="6432"/>
                  </a:cubicBezTo>
                  <a:cubicBezTo>
                    <a:pt x="9720" y="6432"/>
                    <a:pt x="10119" y="6033"/>
                    <a:pt x="10119" y="5538"/>
                  </a:cubicBezTo>
                  <a:cubicBezTo>
                    <a:pt x="10119" y="5043"/>
                    <a:pt x="9720" y="4644"/>
                    <a:pt x="9225" y="4644"/>
                  </a:cubicBezTo>
                  <a:close/>
                  <a:moveTo>
                    <a:pt x="6576" y="4708"/>
                  </a:moveTo>
                  <a:cubicBezTo>
                    <a:pt x="6081" y="4708"/>
                    <a:pt x="5682" y="5107"/>
                    <a:pt x="5682" y="5602"/>
                  </a:cubicBezTo>
                  <a:cubicBezTo>
                    <a:pt x="5682" y="6097"/>
                    <a:pt x="6081" y="6496"/>
                    <a:pt x="6576" y="6496"/>
                  </a:cubicBezTo>
                  <a:cubicBezTo>
                    <a:pt x="7071" y="6496"/>
                    <a:pt x="7470" y="6097"/>
                    <a:pt x="7470" y="5602"/>
                  </a:cubicBezTo>
                  <a:cubicBezTo>
                    <a:pt x="7470" y="5107"/>
                    <a:pt x="7071" y="4708"/>
                    <a:pt x="6576" y="4708"/>
                  </a:cubicBezTo>
                  <a:close/>
                  <a:moveTo>
                    <a:pt x="2890" y="5043"/>
                  </a:moveTo>
                  <a:cubicBezTo>
                    <a:pt x="2395" y="5043"/>
                    <a:pt x="1996" y="5442"/>
                    <a:pt x="1996" y="5937"/>
                  </a:cubicBezTo>
                  <a:cubicBezTo>
                    <a:pt x="1996" y="6432"/>
                    <a:pt x="2395" y="6831"/>
                    <a:pt x="2890" y="6831"/>
                  </a:cubicBezTo>
                  <a:cubicBezTo>
                    <a:pt x="3384" y="6831"/>
                    <a:pt x="3783" y="6432"/>
                    <a:pt x="3783" y="5937"/>
                  </a:cubicBezTo>
                  <a:cubicBezTo>
                    <a:pt x="3783" y="5442"/>
                    <a:pt x="3384" y="5043"/>
                    <a:pt x="2890" y="50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23"/>
          <p:cNvSpPr/>
          <p:nvPr/>
        </p:nvSpPr>
        <p:spPr>
          <a:xfrm>
            <a:off x="7248049" y="4656017"/>
            <a:ext cx="2843554" cy="748827"/>
          </a:xfrm>
          <a:custGeom>
            <a:avLst/>
            <a:gdLst/>
            <a:ahLst/>
            <a:cxnLst/>
            <a:rect l="l" t="t" r="r" b="b"/>
            <a:pathLst>
              <a:path w="61300" h="16142" extrusionOk="0">
                <a:moveTo>
                  <a:pt x="30215" y="1"/>
                </a:moveTo>
                <a:cubicBezTo>
                  <a:pt x="24902" y="1"/>
                  <a:pt x="19530" y="1253"/>
                  <a:pt x="15050" y="4104"/>
                </a:cubicBezTo>
                <a:cubicBezTo>
                  <a:pt x="12688" y="5604"/>
                  <a:pt x="10613" y="7519"/>
                  <a:pt x="8555" y="9434"/>
                </a:cubicBezTo>
                <a:cubicBezTo>
                  <a:pt x="7150" y="10727"/>
                  <a:pt x="5746" y="12035"/>
                  <a:pt x="4341" y="13344"/>
                </a:cubicBezTo>
                <a:lnTo>
                  <a:pt x="0" y="15961"/>
                </a:lnTo>
                <a:cubicBezTo>
                  <a:pt x="3885" y="16086"/>
                  <a:pt x="7770" y="16141"/>
                  <a:pt x="11654" y="16141"/>
                </a:cubicBezTo>
                <a:cubicBezTo>
                  <a:pt x="28212" y="16141"/>
                  <a:pt x="44767" y="15128"/>
                  <a:pt x="61300" y="14094"/>
                </a:cubicBezTo>
                <a:cubicBezTo>
                  <a:pt x="58523" y="8397"/>
                  <a:pt x="52363" y="5189"/>
                  <a:pt x="46378" y="3098"/>
                </a:cubicBezTo>
                <a:cubicBezTo>
                  <a:pt x="41271" y="1327"/>
                  <a:pt x="35925" y="50"/>
                  <a:pt x="30515" y="2"/>
                </a:cubicBezTo>
                <a:cubicBezTo>
                  <a:pt x="30415" y="1"/>
                  <a:pt x="30315" y="1"/>
                  <a:pt x="3021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3"/>
          <p:cNvSpPr/>
          <p:nvPr/>
        </p:nvSpPr>
        <p:spPr>
          <a:xfrm rot="197063">
            <a:off x="6923667" y="-446608"/>
            <a:ext cx="2324938" cy="2445921"/>
          </a:xfrm>
          <a:custGeom>
            <a:avLst/>
            <a:gdLst/>
            <a:ahLst/>
            <a:cxnLst/>
            <a:rect l="l" t="t" r="r" b="b"/>
            <a:pathLst>
              <a:path w="60822" h="63987" extrusionOk="0">
                <a:moveTo>
                  <a:pt x="34744" y="0"/>
                </a:moveTo>
                <a:cubicBezTo>
                  <a:pt x="29242" y="0"/>
                  <a:pt x="23741" y="87"/>
                  <a:pt x="18242" y="261"/>
                </a:cubicBezTo>
                <a:cubicBezTo>
                  <a:pt x="13486" y="420"/>
                  <a:pt x="5666" y="309"/>
                  <a:pt x="1996" y="3932"/>
                </a:cubicBezTo>
                <a:cubicBezTo>
                  <a:pt x="1" y="5894"/>
                  <a:pt x="1102" y="7666"/>
                  <a:pt x="2794" y="9246"/>
                </a:cubicBezTo>
                <a:cubicBezTo>
                  <a:pt x="4709" y="11065"/>
                  <a:pt x="6289" y="12996"/>
                  <a:pt x="7230" y="15502"/>
                </a:cubicBezTo>
                <a:cubicBezTo>
                  <a:pt x="8459" y="18790"/>
                  <a:pt x="8619" y="22636"/>
                  <a:pt x="10997" y="25221"/>
                </a:cubicBezTo>
                <a:cubicBezTo>
                  <a:pt x="12770" y="27151"/>
                  <a:pt x="15428" y="27923"/>
                  <a:pt x="18102" y="27923"/>
                </a:cubicBezTo>
                <a:cubicBezTo>
                  <a:pt x="18965" y="27923"/>
                  <a:pt x="19830" y="27843"/>
                  <a:pt x="20668" y="27695"/>
                </a:cubicBezTo>
                <a:cubicBezTo>
                  <a:pt x="24083" y="27088"/>
                  <a:pt x="27259" y="25540"/>
                  <a:pt x="30579" y="24551"/>
                </a:cubicBezTo>
                <a:cubicBezTo>
                  <a:pt x="33850" y="23580"/>
                  <a:pt x="37261" y="23140"/>
                  <a:pt x="40668" y="23140"/>
                </a:cubicBezTo>
                <a:cubicBezTo>
                  <a:pt x="40901" y="23140"/>
                  <a:pt x="41134" y="23142"/>
                  <a:pt x="41367" y="23146"/>
                </a:cubicBezTo>
                <a:cubicBezTo>
                  <a:pt x="43011" y="23178"/>
                  <a:pt x="44719" y="23322"/>
                  <a:pt x="46139" y="24152"/>
                </a:cubicBezTo>
                <a:cubicBezTo>
                  <a:pt x="47687" y="25062"/>
                  <a:pt x="48692" y="26689"/>
                  <a:pt x="49506" y="28301"/>
                </a:cubicBezTo>
                <a:cubicBezTo>
                  <a:pt x="50288" y="29849"/>
                  <a:pt x="50975" y="31509"/>
                  <a:pt x="50927" y="33249"/>
                </a:cubicBezTo>
                <a:cubicBezTo>
                  <a:pt x="50863" y="36137"/>
                  <a:pt x="48884" y="38563"/>
                  <a:pt x="47623" y="41164"/>
                </a:cubicBezTo>
                <a:cubicBezTo>
                  <a:pt x="45516" y="45569"/>
                  <a:pt x="45548" y="50963"/>
                  <a:pt x="47719" y="55336"/>
                </a:cubicBezTo>
                <a:cubicBezTo>
                  <a:pt x="49889" y="59725"/>
                  <a:pt x="54150" y="63013"/>
                  <a:pt x="58938" y="63986"/>
                </a:cubicBezTo>
                <a:cubicBezTo>
                  <a:pt x="60231" y="42904"/>
                  <a:pt x="60821" y="21774"/>
                  <a:pt x="60678" y="644"/>
                </a:cubicBezTo>
                <a:cubicBezTo>
                  <a:pt x="52037" y="215"/>
                  <a:pt x="43390" y="0"/>
                  <a:pt x="34744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5" name="Google Shape;725;p23"/>
          <p:cNvGrpSpPr/>
          <p:nvPr/>
        </p:nvGrpSpPr>
        <p:grpSpPr>
          <a:xfrm rot="-1379141">
            <a:off x="-798477" y="3492750"/>
            <a:ext cx="1980977" cy="1844135"/>
            <a:chOff x="-1023789" y="3447510"/>
            <a:chExt cx="1980983" cy="1844140"/>
          </a:xfrm>
        </p:grpSpPr>
        <p:sp>
          <p:nvSpPr>
            <p:cNvPr id="726" name="Google Shape;726;p23"/>
            <p:cNvSpPr/>
            <p:nvPr/>
          </p:nvSpPr>
          <p:spPr>
            <a:xfrm rot="-1587256">
              <a:off x="-585322" y="4177360"/>
              <a:ext cx="1435026" cy="819874"/>
            </a:xfrm>
            <a:custGeom>
              <a:avLst/>
              <a:gdLst/>
              <a:ahLst/>
              <a:cxnLst/>
              <a:rect l="l" t="t" r="r" b="b"/>
              <a:pathLst>
                <a:path w="36499" h="20853" extrusionOk="0">
                  <a:moveTo>
                    <a:pt x="0" y="20179"/>
                  </a:moveTo>
                  <a:cubicBezTo>
                    <a:pt x="0" y="20179"/>
                    <a:pt x="0" y="20179"/>
                    <a:pt x="0" y="20179"/>
                  </a:cubicBezTo>
                  <a:lnTo>
                    <a:pt x="0" y="20179"/>
                  </a:lnTo>
                  <a:cubicBezTo>
                    <a:pt x="0" y="20179"/>
                    <a:pt x="0" y="20179"/>
                    <a:pt x="0" y="20179"/>
                  </a:cubicBezTo>
                  <a:close/>
                  <a:moveTo>
                    <a:pt x="32763" y="1"/>
                  </a:moveTo>
                  <a:cubicBezTo>
                    <a:pt x="32124" y="1"/>
                    <a:pt x="31474" y="118"/>
                    <a:pt x="30881" y="326"/>
                  </a:cubicBezTo>
                  <a:cubicBezTo>
                    <a:pt x="29716" y="725"/>
                    <a:pt x="28663" y="1411"/>
                    <a:pt x="27626" y="2081"/>
                  </a:cubicBezTo>
                  <a:cubicBezTo>
                    <a:pt x="24466" y="4124"/>
                    <a:pt x="21306" y="6167"/>
                    <a:pt x="18369" y="8529"/>
                  </a:cubicBezTo>
                  <a:cubicBezTo>
                    <a:pt x="16981" y="9646"/>
                    <a:pt x="15656" y="10811"/>
                    <a:pt x="14316" y="11976"/>
                  </a:cubicBezTo>
                  <a:cubicBezTo>
                    <a:pt x="11970" y="14035"/>
                    <a:pt x="9592" y="16093"/>
                    <a:pt x="6895" y="17689"/>
                  </a:cubicBezTo>
                  <a:cubicBezTo>
                    <a:pt x="5953" y="18248"/>
                    <a:pt x="5091" y="18647"/>
                    <a:pt x="4022" y="18902"/>
                  </a:cubicBezTo>
                  <a:cubicBezTo>
                    <a:pt x="3615" y="18996"/>
                    <a:pt x="167" y="20180"/>
                    <a:pt x="6" y="20180"/>
                  </a:cubicBezTo>
                  <a:cubicBezTo>
                    <a:pt x="3" y="20180"/>
                    <a:pt x="1" y="20180"/>
                    <a:pt x="0" y="20179"/>
                  </a:cubicBezTo>
                  <a:lnTo>
                    <a:pt x="0" y="20179"/>
                  </a:lnTo>
                  <a:cubicBezTo>
                    <a:pt x="463" y="20785"/>
                    <a:pt x="1357" y="20833"/>
                    <a:pt x="2123" y="20849"/>
                  </a:cubicBezTo>
                  <a:cubicBezTo>
                    <a:pt x="2545" y="20851"/>
                    <a:pt x="2967" y="20853"/>
                    <a:pt x="3390" y="20853"/>
                  </a:cubicBezTo>
                  <a:cubicBezTo>
                    <a:pt x="6468" y="20853"/>
                    <a:pt x="9555" y="20763"/>
                    <a:pt x="12544" y="20019"/>
                  </a:cubicBezTo>
                  <a:cubicBezTo>
                    <a:pt x="15321" y="19317"/>
                    <a:pt x="17906" y="18040"/>
                    <a:pt x="20444" y="16700"/>
                  </a:cubicBezTo>
                  <a:cubicBezTo>
                    <a:pt x="23843" y="14864"/>
                    <a:pt x="27163" y="12885"/>
                    <a:pt x="30371" y="10731"/>
                  </a:cubicBezTo>
                  <a:cubicBezTo>
                    <a:pt x="31935" y="9694"/>
                    <a:pt x="33499" y="8592"/>
                    <a:pt x="34727" y="7156"/>
                  </a:cubicBezTo>
                  <a:cubicBezTo>
                    <a:pt x="35446" y="6326"/>
                    <a:pt x="36052" y="5353"/>
                    <a:pt x="36275" y="4267"/>
                  </a:cubicBezTo>
                  <a:cubicBezTo>
                    <a:pt x="36499" y="3182"/>
                    <a:pt x="36307" y="1985"/>
                    <a:pt x="35589" y="1139"/>
                  </a:cubicBezTo>
                  <a:cubicBezTo>
                    <a:pt x="34897" y="337"/>
                    <a:pt x="33845" y="1"/>
                    <a:pt x="32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7" name="Google Shape;727;p23"/>
            <p:cNvGrpSpPr/>
            <p:nvPr/>
          </p:nvGrpSpPr>
          <p:grpSpPr>
            <a:xfrm>
              <a:off x="-587396" y="4078409"/>
              <a:ext cx="1445415" cy="1175312"/>
              <a:chOff x="-587396" y="4078409"/>
              <a:chExt cx="1445415" cy="1175312"/>
            </a:xfrm>
          </p:grpSpPr>
          <p:sp>
            <p:nvSpPr>
              <p:cNvPr id="728" name="Google Shape;728;p23"/>
              <p:cNvSpPr/>
              <p:nvPr/>
            </p:nvSpPr>
            <p:spPr>
              <a:xfrm rot="-1587256">
                <a:off x="-503470" y="4327527"/>
                <a:ext cx="1277562" cy="677076"/>
              </a:xfrm>
              <a:custGeom>
                <a:avLst/>
                <a:gdLst/>
                <a:ahLst/>
                <a:cxnLst/>
                <a:rect l="l" t="t" r="r" b="b"/>
                <a:pathLst>
                  <a:path w="32494" h="17221" fill="none" extrusionOk="0">
                    <a:moveTo>
                      <a:pt x="32493" y="0"/>
                    </a:moveTo>
                    <a:cubicBezTo>
                      <a:pt x="31105" y="846"/>
                      <a:pt x="29732" y="1708"/>
                      <a:pt x="28344" y="2554"/>
                    </a:cubicBezTo>
                    <a:cubicBezTo>
                      <a:pt x="25407" y="4373"/>
                      <a:pt x="22455" y="6192"/>
                      <a:pt x="19614" y="8155"/>
                    </a:cubicBezTo>
                    <a:cubicBezTo>
                      <a:pt x="16614" y="10246"/>
                      <a:pt x="13693" y="12496"/>
                      <a:pt x="10485" y="14236"/>
                    </a:cubicBezTo>
                    <a:cubicBezTo>
                      <a:pt x="7262" y="15991"/>
                      <a:pt x="3655" y="17220"/>
                      <a:pt x="0" y="17045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23"/>
              <p:cNvSpPr/>
              <p:nvPr/>
            </p:nvSpPr>
            <p:spPr>
              <a:xfrm rot="-1587256">
                <a:off x="102365" y="4567957"/>
                <a:ext cx="185143" cy="166939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4246" fill="none" extrusionOk="0">
                    <a:moveTo>
                      <a:pt x="2203" y="1"/>
                    </a:moveTo>
                    <a:cubicBezTo>
                      <a:pt x="2012" y="432"/>
                      <a:pt x="1676" y="767"/>
                      <a:pt x="1389" y="1118"/>
                    </a:cubicBezTo>
                    <a:cubicBezTo>
                      <a:pt x="671" y="1980"/>
                      <a:pt x="192" y="3033"/>
                      <a:pt x="1" y="4118"/>
                    </a:cubicBezTo>
                    <a:cubicBezTo>
                      <a:pt x="1581" y="4246"/>
                      <a:pt x="3145" y="3911"/>
                      <a:pt x="4709" y="3591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23"/>
              <p:cNvSpPr/>
              <p:nvPr/>
            </p:nvSpPr>
            <p:spPr>
              <a:xfrm rot="-1587256">
                <a:off x="15699" y="4731168"/>
                <a:ext cx="183885" cy="165681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14" fill="none" extrusionOk="0">
                    <a:moveTo>
                      <a:pt x="2187" y="1"/>
                    </a:moveTo>
                    <a:cubicBezTo>
                      <a:pt x="2011" y="432"/>
                      <a:pt x="1676" y="767"/>
                      <a:pt x="1389" y="1118"/>
                    </a:cubicBezTo>
                    <a:cubicBezTo>
                      <a:pt x="687" y="1980"/>
                      <a:pt x="208" y="3017"/>
                      <a:pt x="0" y="4102"/>
                    </a:cubicBezTo>
                    <a:cubicBezTo>
                      <a:pt x="1580" y="4214"/>
                      <a:pt x="3144" y="3895"/>
                      <a:pt x="4677" y="3575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23"/>
              <p:cNvSpPr/>
              <p:nvPr/>
            </p:nvSpPr>
            <p:spPr>
              <a:xfrm rot="-1587256">
                <a:off x="-70582" y="4920150"/>
                <a:ext cx="138081" cy="119248"/>
              </a:xfrm>
              <a:custGeom>
                <a:avLst/>
                <a:gdLst/>
                <a:ahLst/>
                <a:cxnLst/>
                <a:rect l="l" t="t" r="r" b="b"/>
                <a:pathLst>
                  <a:path w="3512" h="3033" fill="none" extrusionOk="0">
                    <a:moveTo>
                      <a:pt x="2027" y="1"/>
                    </a:moveTo>
                    <a:cubicBezTo>
                      <a:pt x="1867" y="288"/>
                      <a:pt x="1580" y="511"/>
                      <a:pt x="1325" y="735"/>
                    </a:cubicBezTo>
                    <a:cubicBezTo>
                      <a:pt x="718" y="1293"/>
                      <a:pt x="271" y="2012"/>
                      <a:pt x="0" y="2794"/>
                    </a:cubicBezTo>
                    <a:cubicBezTo>
                      <a:pt x="1149" y="3033"/>
                      <a:pt x="2346" y="2969"/>
                      <a:pt x="3511" y="2889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23"/>
            <p:cNvSpPr/>
            <p:nvPr/>
          </p:nvSpPr>
          <p:spPr>
            <a:xfrm rot="-1587256">
              <a:off x="-779302" y="3666417"/>
              <a:ext cx="1313340" cy="1406325"/>
            </a:xfrm>
            <a:custGeom>
              <a:avLst/>
              <a:gdLst/>
              <a:ahLst/>
              <a:cxnLst/>
              <a:rect l="l" t="t" r="r" b="b"/>
              <a:pathLst>
                <a:path w="33404" h="35769" extrusionOk="0">
                  <a:moveTo>
                    <a:pt x="1" y="35514"/>
                  </a:moveTo>
                  <a:cubicBezTo>
                    <a:pt x="1" y="35514"/>
                    <a:pt x="1" y="35514"/>
                    <a:pt x="1" y="35514"/>
                  </a:cubicBezTo>
                  <a:lnTo>
                    <a:pt x="1" y="35514"/>
                  </a:lnTo>
                  <a:cubicBezTo>
                    <a:pt x="1" y="35514"/>
                    <a:pt x="1" y="35514"/>
                    <a:pt x="1" y="35514"/>
                  </a:cubicBezTo>
                  <a:close/>
                  <a:moveTo>
                    <a:pt x="29444" y="0"/>
                  </a:moveTo>
                  <a:cubicBezTo>
                    <a:pt x="28140" y="0"/>
                    <a:pt x="26783" y="595"/>
                    <a:pt x="25743" y="1441"/>
                  </a:cubicBezTo>
                  <a:cubicBezTo>
                    <a:pt x="24626" y="2350"/>
                    <a:pt x="23764" y="3516"/>
                    <a:pt x="22902" y="4649"/>
                  </a:cubicBezTo>
                  <a:cubicBezTo>
                    <a:pt x="20269" y="8160"/>
                    <a:pt x="17636" y="11671"/>
                    <a:pt x="15369" y="15421"/>
                  </a:cubicBezTo>
                  <a:cubicBezTo>
                    <a:pt x="14316" y="17193"/>
                    <a:pt x="13327" y="19012"/>
                    <a:pt x="12337" y="20815"/>
                  </a:cubicBezTo>
                  <a:cubicBezTo>
                    <a:pt x="10598" y="24007"/>
                    <a:pt x="8826" y="27199"/>
                    <a:pt x="6544" y="30040"/>
                  </a:cubicBezTo>
                  <a:cubicBezTo>
                    <a:pt x="5746" y="31029"/>
                    <a:pt x="4948" y="31811"/>
                    <a:pt x="3895" y="32497"/>
                  </a:cubicBezTo>
                  <a:cubicBezTo>
                    <a:pt x="3483" y="32766"/>
                    <a:pt x="107" y="35514"/>
                    <a:pt x="3" y="35514"/>
                  </a:cubicBezTo>
                  <a:cubicBezTo>
                    <a:pt x="2" y="35514"/>
                    <a:pt x="2" y="35514"/>
                    <a:pt x="1" y="35514"/>
                  </a:cubicBezTo>
                  <a:lnTo>
                    <a:pt x="1" y="35514"/>
                  </a:lnTo>
                  <a:cubicBezTo>
                    <a:pt x="290" y="35698"/>
                    <a:pt x="614" y="35769"/>
                    <a:pt x="952" y="35769"/>
                  </a:cubicBezTo>
                  <a:cubicBezTo>
                    <a:pt x="1492" y="35769"/>
                    <a:pt x="2066" y="35588"/>
                    <a:pt x="2586" y="35402"/>
                  </a:cubicBezTo>
                  <a:cubicBezTo>
                    <a:pt x="6416" y="34014"/>
                    <a:pt x="10278" y="32609"/>
                    <a:pt x="13630" y="30311"/>
                  </a:cubicBezTo>
                  <a:cubicBezTo>
                    <a:pt x="16375" y="28428"/>
                    <a:pt x="18705" y="26002"/>
                    <a:pt x="20923" y="23512"/>
                  </a:cubicBezTo>
                  <a:cubicBezTo>
                    <a:pt x="23908" y="20145"/>
                    <a:pt x="26732" y="16650"/>
                    <a:pt x="29366" y="13011"/>
                  </a:cubicBezTo>
                  <a:cubicBezTo>
                    <a:pt x="30658" y="11240"/>
                    <a:pt x="31919" y="9420"/>
                    <a:pt x="32685" y="7362"/>
                  </a:cubicBezTo>
                  <a:cubicBezTo>
                    <a:pt x="33132" y="6165"/>
                    <a:pt x="33403" y="4856"/>
                    <a:pt x="33228" y="3579"/>
                  </a:cubicBezTo>
                  <a:cubicBezTo>
                    <a:pt x="33036" y="2303"/>
                    <a:pt x="32334" y="1074"/>
                    <a:pt x="31217" y="435"/>
                  </a:cubicBezTo>
                  <a:cubicBezTo>
                    <a:pt x="30664" y="133"/>
                    <a:pt x="30060" y="0"/>
                    <a:pt x="29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3"/>
            <p:cNvSpPr/>
            <p:nvPr/>
          </p:nvSpPr>
          <p:spPr>
            <a:xfrm rot="-1587256">
              <a:off x="-684216" y="3828967"/>
              <a:ext cx="1125720" cy="1245558"/>
            </a:xfrm>
            <a:custGeom>
              <a:avLst/>
              <a:gdLst/>
              <a:ahLst/>
              <a:cxnLst/>
              <a:rect l="l" t="t" r="r" b="b"/>
              <a:pathLst>
                <a:path w="28632" h="31680" fill="none" extrusionOk="0">
                  <a:moveTo>
                    <a:pt x="28632" y="0"/>
                  </a:moveTo>
                  <a:cubicBezTo>
                    <a:pt x="27467" y="1501"/>
                    <a:pt x="26302" y="2985"/>
                    <a:pt x="25137" y="4469"/>
                  </a:cubicBezTo>
                  <a:cubicBezTo>
                    <a:pt x="22663" y="7645"/>
                    <a:pt x="20173" y="10805"/>
                    <a:pt x="17859" y="14092"/>
                  </a:cubicBezTo>
                  <a:cubicBezTo>
                    <a:pt x="15418" y="17572"/>
                    <a:pt x="13135" y="21210"/>
                    <a:pt x="10327" y="24402"/>
                  </a:cubicBezTo>
                  <a:cubicBezTo>
                    <a:pt x="7518" y="27610"/>
                    <a:pt x="4071" y="30387"/>
                    <a:pt x="1" y="31679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3"/>
            <p:cNvSpPr/>
            <p:nvPr/>
          </p:nvSpPr>
          <p:spPr>
            <a:xfrm rot="-1587256">
              <a:off x="-93981" y="4101115"/>
              <a:ext cx="202718" cy="211485"/>
            </a:xfrm>
            <a:custGeom>
              <a:avLst/>
              <a:gdLst/>
              <a:ahLst/>
              <a:cxnLst/>
              <a:rect l="l" t="t" r="r" b="b"/>
              <a:pathLst>
                <a:path w="5156" h="5379" fill="none" extrusionOk="0">
                  <a:moveTo>
                    <a:pt x="974" y="0"/>
                  </a:moveTo>
                  <a:cubicBezTo>
                    <a:pt x="958" y="543"/>
                    <a:pt x="719" y="1038"/>
                    <a:pt x="543" y="1548"/>
                  </a:cubicBezTo>
                  <a:cubicBezTo>
                    <a:pt x="112" y="2761"/>
                    <a:pt x="0" y="4102"/>
                    <a:pt x="224" y="5379"/>
                  </a:cubicBezTo>
                  <a:cubicBezTo>
                    <a:pt x="1995" y="4868"/>
                    <a:pt x="3591" y="3894"/>
                    <a:pt x="5155" y="2921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3"/>
            <p:cNvSpPr/>
            <p:nvPr/>
          </p:nvSpPr>
          <p:spPr>
            <a:xfrm rot="-1587256">
              <a:off x="-132281" y="4314324"/>
              <a:ext cx="202718" cy="211485"/>
            </a:xfrm>
            <a:custGeom>
              <a:avLst/>
              <a:gdLst/>
              <a:ahLst/>
              <a:cxnLst/>
              <a:rect l="l" t="t" r="r" b="b"/>
              <a:pathLst>
                <a:path w="5156" h="5379" fill="none" extrusionOk="0">
                  <a:moveTo>
                    <a:pt x="974" y="0"/>
                  </a:moveTo>
                  <a:cubicBezTo>
                    <a:pt x="958" y="527"/>
                    <a:pt x="719" y="1037"/>
                    <a:pt x="543" y="1548"/>
                  </a:cubicBezTo>
                  <a:cubicBezTo>
                    <a:pt x="112" y="2761"/>
                    <a:pt x="1" y="4102"/>
                    <a:pt x="224" y="5378"/>
                  </a:cubicBezTo>
                  <a:cubicBezTo>
                    <a:pt x="2012" y="4868"/>
                    <a:pt x="3592" y="3894"/>
                    <a:pt x="5156" y="2921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3"/>
            <p:cNvSpPr/>
            <p:nvPr/>
          </p:nvSpPr>
          <p:spPr>
            <a:xfrm rot="-1587256">
              <a:off x="-160651" y="4527160"/>
              <a:ext cx="200831" cy="210227"/>
            </a:xfrm>
            <a:custGeom>
              <a:avLst/>
              <a:gdLst/>
              <a:ahLst/>
              <a:cxnLst/>
              <a:rect l="l" t="t" r="r" b="b"/>
              <a:pathLst>
                <a:path w="5108" h="5347" fill="none" extrusionOk="0">
                  <a:moveTo>
                    <a:pt x="958" y="1"/>
                  </a:moveTo>
                  <a:cubicBezTo>
                    <a:pt x="942" y="527"/>
                    <a:pt x="703" y="1038"/>
                    <a:pt x="527" y="1533"/>
                  </a:cubicBezTo>
                  <a:cubicBezTo>
                    <a:pt x="96" y="2746"/>
                    <a:pt x="1" y="4070"/>
                    <a:pt x="208" y="5347"/>
                  </a:cubicBezTo>
                  <a:cubicBezTo>
                    <a:pt x="1979" y="4836"/>
                    <a:pt x="3559" y="3863"/>
                    <a:pt x="5108" y="2905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3"/>
            <p:cNvSpPr/>
            <p:nvPr/>
          </p:nvSpPr>
          <p:spPr>
            <a:xfrm rot="-1587256">
              <a:off x="-196721" y="4772254"/>
              <a:ext cx="153139" cy="152510"/>
            </a:xfrm>
            <a:custGeom>
              <a:avLst/>
              <a:gdLst/>
              <a:ahLst/>
              <a:cxnLst/>
              <a:rect l="l" t="t" r="r" b="b"/>
              <a:pathLst>
                <a:path w="3895" h="3879" fill="none" extrusionOk="0">
                  <a:moveTo>
                    <a:pt x="1118" y="1"/>
                  </a:moveTo>
                  <a:cubicBezTo>
                    <a:pt x="1054" y="400"/>
                    <a:pt x="831" y="735"/>
                    <a:pt x="639" y="1102"/>
                  </a:cubicBezTo>
                  <a:cubicBezTo>
                    <a:pt x="208" y="1948"/>
                    <a:pt x="1" y="2921"/>
                    <a:pt x="33" y="3879"/>
                  </a:cubicBezTo>
                  <a:cubicBezTo>
                    <a:pt x="1373" y="3671"/>
                    <a:pt x="2650" y="3113"/>
                    <a:pt x="3895" y="2570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8" name="Google Shape;738;p23"/>
          <p:cNvSpPr/>
          <p:nvPr/>
        </p:nvSpPr>
        <p:spPr>
          <a:xfrm rot="-4416404">
            <a:off x="-507397" y="-737348"/>
            <a:ext cx="1728898" cy="1798912"/>
          </a:xfrm>
          <a:custGeom>
            <a:avLst/>
            <a:gdLst/>
            <a:ahLst/>
            <a:cxnLst/>
            <a:rect l="l" t="t" r="r" b="b"/>
            <a:pathLst>
              <a:path w="46794" h="48689" extrusionOk="0">
                <a:moveTo>
                  <a:pt x="8427" y="320"/>
                </a:moveTo>
                <a:cubicBezTo>
                  <a:pt x="8427" y="400"/>
                  <a:pt x="8427" y="464"/>
                  <a:pt x="8411" y="543"/>
                </a:cubicBezTo>
                <a:cubicBezTo>
                  <a:pt x="8411" y="464"/>
                  <a:pt x="8427" y="384"/>
                  <a:pt x="8427" y="320"/>
                </a:cubicBezTo>
                <a:close/>
                <a:moveTo>
                  <a:pt x="8031" y="404"/>
                </a:moveTo>
                <a:cubicBezTo>
                  <a:pt x="8110" y="514"/>
                  <a:pt x="8189" y="608"/>
                  <a:pt x="8267" y="719"/>
                </a:cubicBezTo>
                <a:cubicBezTo>
                  <a:pt x="8315" y="655"/>
                  <a:pt x="8395" y="607"/>
                  <a:pt x="8411" y="543"/>
                </a:cubicBezTo>
                <a:lnTo>
                  <a:pt x="8411" y="543"/>
                </a:lnTo>
                <a:cubicBezTo>
                  <a:pt x="8395" y="607"/>
                  <a:pt x="8331" y="655"/>
                  <a:pt x="8267" y="735"/>
                </a:cubicBezTo>
                <a:cubicBezTo>
                  <a:pt x="8189" y="609"/>
                  <a:pt x="8110" y="514"/>
                  <a:pt x="8031" y="404"/>
                </a:cubicBezTo>
                <a:close/>
                <a:moveTo>
                  <a:pt x="7980" y="1"/>
                </a:moveTo>
                <a:cubicBezTo>
                  <a:pt x="7884" y="80"/>
                  <a:pt x="7805" y="160"/>
                  <a:pt x="7709" y="240"/>
                </a:cubicBezTo>
                <a:lnTo>
                  <a:pt x="7693" y="240"/>
                </a:lnTo>
                <a:cubicBezTo>
                  <a:pt x="7725" y="352"/>
                  <a:pt x="7741" y="432"/>
                  <a:pt x="7773" y="527"/>
                </a:cubicBezTo>
                <a:cubicBezTo>
                  <a:pt x="7773" y="495"/>
                  <a:pt x="7789" y="463"/>
                  <a:pt x="7773" y="432"/>
                </a:cubicBezTo>
                <a:cubicBezTo>
                  <a:pt x="7868" y="432"/>
                  <a:pt x="7947" y="416"/>
                  <a:pt x="8027" y="400"/>
                </a:cubicBezTo>
                <a:lnTo>
                  <a:pt x="8027" y="400"/>
                </a:lnTo>
                <a:cubicBezTo>
                  <a:pt x="7947" y="416"/>
                  <a:pt x="7868" y="432"/>
                  <a:pt x="7789" y="448"/>
                </a:cubicBezTo>
                <a:lnTo>
                  <a:pt x="7789" y="527"/>
                </a:lnTo>
                <a:cubicBezTo>
                  <a:pt x="7856" y="717"/>
                  <a:pt x="7970" y="861"/>
                  <a:pt x="8159" y="861"/>
                </a:cubicBezTo>
                <a:cubicBezTo>
                  <a:pt x="8193" y="861"/>
                  <a:pt x="8229" y="856"/>
                  <a:pt x="8267" y="847"/>
                </a:cubicBezTo>
                <a:cubicBezTo>
                  <a:pt x="8507" y="767"/>
                  <a:pt x="8523" y="527"/>
                  <a:pt x="8427" y="320"/>
                </a:cubicBezTo>
                <a:cubicBezTo>
                  <a:pt x="8379" y="208"/>
                  <a:pt x="8299" y="96"/>
                  <a:pt x="8220" y="33"/>
                </a:cubicBezTo>
                <a:lnTo>
                  <a:pt x="8220" y="33"/>
                </a:lnTo>
                <a:cubicBezTo>
                  <a:pt x="8220" y="33"/>
                  <a:pt x="8220" y="33"/>
                  <a:pt x="8236" y="49"/>
                </a:cubicBezTo>
                <a:cubicBezTo>
                  <a:pt x="8108" y="17"/>
                  <a:pt x="8028" y="1"/>
                  <a:pt x="7980" y="1"/>
                </a:cubicBezTo>
                <a:close/>
                <a:moveTo>
                  <a:pt x="19965" y="8907"/>
                </a:moveTo>
                <a:cubicBezTo>
                  <a:pt x="19933" y="8955"/>
                  <a:pt x="19885" y="9002"/>
                  <a:pt x="19838" y="9034"/>
                </a:cubicBezTo>
                <a:cubicBezTo>
                  <a:pt x="19838" y="9034"/>
                  <a:pt x="19838" y="9050"/>
                  <a:pt x="19854" y="9050"/>
                </a:cubicBezTo>
                <a:cubicBezTo>
                  <a:pt x="19886" y="9002"/>
                  <a:pt x="19933" y="8955"/>
                  <a:pt x="19965" y="8907"/>
                </a:cubicBezTo>
                <a:close/>
                <a:moveTo>
                  <a:pt x="20237" y="9113"/>
                </a:moveTo>
                <a:cubicBezTo>
                  <a:pt x="20189" y="9129"/>
                  <a:pt x="20141" y="9129"/>
                  <a:pt x="20093" y="9145"/>
                </a:cubicBezTo>
                <a:cubicBezTo>
                  <a:pt x="20141" y="9129"/>
                  <a:pt x="20189" y="9113"/>
                  <a:pt x="20237" y="9113"/>
                </a:cubicBezTo>
                <a:close/>
                <a:moveTo>
                  <a:pt x="20173" y="8730"/>
                </a:moveTo>
                <a:cubicBezTo>
                  <a:pt x="20093" y="8778"/>
                  <a:pt x="20029" y="8858"/>
                  <a:pt x="19966" y="8922"/>
                </a:cubicBezTo>
                <a:cubicBezTo>
                  <a:pt x="19934" y="8970"/>
                  <a:pt x="19886" y="9002"/>
                  <a:pt x="19854" y="9050"/>
                </a:cubicBezTo>
                <a:cubicBezTo>
                  <a:pt x="19902" y="9289"/>
                  <a:pt x="20109" y="9417"/>
                  <a:pt x="20317" y="9417"/>
                </a:cubicBezTo>
                <a:cubicBezTo>
                  <a:pt x="20460" y="9417"/>
                  <a:pt x="20620" y="9353"/>
                  <a:pt x="20716" y="9225"/>
                </a:cubicBezTo>
                <a:cubicBezTo>
                  <a:pt x="20716" y="9145"/>
                  <a:pt x="20700" y="9097"/>
                  <a:pt x="20684" y="9050"/>
                </a:cubicBezTo>
                <a:cubicBezTo>
                  <a:pt x="20652" y="9002"/>
                  <a:pt x="20636" y="8954"/>
                  <a:pt x="20604" y="8938"/>
                </a:cubicBezTo>
                <a:cubicBezTo>
                  <a:pt x="20588" y="8922"/>
                  <a:pt x="20572" y="8922"/>
                  <a:pt x="20572" y="8922"/>
                </a:cubicBezTo>
                <a:cubicBezTo>
                  <a:pt x="20540" y="8890"/>
                  <a:pt x="20492" y="8874"/>
                  <a:pt x="20460" y="8858"/>
                </a:cubicBezTo>
                <a:cubicBezTo>
                  <a:pt x="20412" y="8922"/>
                  <a:pt x="20412" y="9018"/>
                  <a:pt x="20365" y="9066"/>
                </a:cubicBezTo>
                <a:cubicBezTo>
                  <a:pt x="20412" y="9018"/>
                  <a:pt x="20412" y="8922"/>
                  <a:pt x="20444" y="8858"/>
                </a:cubicBezTo>
                <a:cubicBezTo>
                  <a:pt x="20396" y="8842"/>
                  <a:pt x="20349" y="8810"/>
                  <a:pt x="20301" y="8794"/>
                </a:cubicBezTo>
                <a:cubicBezTo>
                  <a:pt x="20253" y="8778"/>
                  <a:pt x="20205" y="8762"/>
                  <a:pt x="20173" y="8730"/>
                </a:cubicBezTo>
                <a:close/>
                <a:moveTo>
                  <a:pt x="26269" y="9369"/>
                </a:moveTo>
                <a:cubicBezTo>
                  <a:pt x="26269" y="9374"/>
                  <a:pt x="26269" y="9379"/>
                  <a:pt x="26269" y="9385"/>
                </a:cubicBezTo>
                <a:lnTo>
                  <a:pt x="26011" y="9471"/>
                </a:lnTo>
                <a:lnTo>
                  <a:pt x="26011" y="9471"/>
                </a:lnTo>
                <a:cubicBezTo>
                  <a:pt x="26007" y="9469"/>
                  <a:pt x="26002" y="9467"/>
                  <a:pt x="25998" y="9464"/>
                </a:cubicBezTo>
                <a:cubicBezTo>
                  <a:pt x="26094" y="9433"/>
                  <a:pt x="26190" y="9401"/>
                  <a:pt x="26269" y="9369"/>
                </a:cubicBezTo>
                <a:close/>
                <a:moveTo>
                  <a:pt x="26188" y="9654"/>
                </a:moveTo>
                <a:cubicBezTo>
                  <a:pt x="26180" y="9670"/>
                  <a:pt x="26172" y="9685"/>
                  <a:pt x="26164" y="9702"/>
                </a:cubicBezTo>
                <a:lnTo>
                  <a:pt x="26164" y="9702"/>
                </a:lnTo>
                <a:cubicBezTo>
                  <a:pt x="26172" y="9685"/>
                  <a:pt x="26180" y="9669"/>
                  <a:pt x="26188" y="9654"/>
                </a:cubicBezTo>
                <a:close/>
                <a:moveTo>
                  <a:pt x="27356" y="9674"/>
                </a:moveTo>
                <a:cubicBezTo>
                  <a:pt x="27376" y="9703"/>
                  <a:pt x="27401" y="9738"/>
                  <a:pt x="27433" y="9738"/>
                </a:cubicBezTo>
                <a:cubicBezTo>
                  <a:pt x="27452" y="9738"/>
                  <a:pt x="27474" y="9724"/>
                  <a:pt x="27498" y="9689"/>
                </a:cubicBezTo>
                <a:lnTo>
                  <a:pt x="27498" y="9689"/>
                </a:lnTo>
                <a:cubicBezTo>
                  <a:pt x="27498" y="9693"/>
                  <a:pt x="27498" y="9699"/>
                  <a:pt x="27498" y="9704"/>
                </a:cubicBezTo>
                <a:cubicBezTo>
                  <a:pt x="27476" y="9731"/>
                  <a:pt x="27456" y="9742"/>
                  <a:pt x="27438" y="9742"/>
                </a:cubicBezTo>
                <a:cubicBezTo>
                  <a:pt x="27404" y="9742"/>
                  <a:pt x="27377" y="9705"/>
                  <a:pt x="27356" y="9674"/>
                </a:cubicBezTo>
                <a:close/>
                <a:moveTo>
                  <a:pt x="25950" y="9672"/>
                </a:moveTo>
                <a:cubicBezTo>
                  <a:pt x="26028" y="9703"/>
                  <a:pt x="26075" y="9734"/>
                  <a:pt x="26136" y="9750"/>
                </a:cubicBezTo>
                <a:lnTo>
                  <a:pt x="26136" y="9750"/>
                </a:lnTo>
                <a:cubicBezTo>
                  <a:pt x="26133" y="9756"/>
                  <a:pt x="26129" y="9762"/>
                  <a:pt x="26126" y="9768"/>
                </a:cubicBezTo>
                <a:cubicBezTo>
                  <a:pt x="26079" y="9737"/>
                  <a:pt x="26018" y="9721"/>
                  <a:pt x="25941" y="9691"/>
                </a:cubicBezTo>
                <a:lnTo>
                  <a:pt x="25941" y="9691"/>
                </a:lnTo>
                <a:cubicBezTo>
                  <a:pt x="25944" y="9684"/>
                  <a:pt x="25947" y="9678"/>
                  <a:pt x="25950" y="9672"/>
                </a:cubicBezTo>
                <a:close/>
                <a:moveTo>
                  <a:pt x="27945" y="9911"/>
                </a:moveTo>
                <a:cubicBezTo>
                  <a:pt x="27945" y="9911"/>
                  <a:pt x="27938" y="9919"/>
                  <a:pt x="27928" y="9924"/>
                </a:cubicBezTo>
                <a:lnTo>
                  <a:pt x="27928" y="9924"/>
                </a:lnTo>
                <a:cubicBezTo>
                  <a:pt x="27932" y="9916"/>
                  <a:pt x="27936" y="9911"/>
                  <a:pt x="27945" y="9911"/>
                </a:cubicBezTo>
                <a:close/>
                <a:moveTo>
                  <a:pt x="27882" y="9880"/>
                </a:moveTo>
                <a:cubicBezTo>
                  <a:pt x="27898" y="9896"/>
                  <a:pt x="27913" y="9912"/>
                  <a:pt x="27913" y="9927"/>
                </a:cubicBezTo>
                <a:cubicBezTo>
                  <a:pt x="27918" y="9927"/>
                  <a:pt x="27923" y="9926"/>
                  <a:pt x="27928" y="9924"/>
                </a:cubicBezTo>
                <a:lnTo>
                  <a:pt x="27928" y="9924"/>
                </a:lnTo>
                <a:cubicBezTo>
                  <a:pt x="27924" y="9929"/>
                  <a:pt x="27920" y="9936"/>
                  <a:pt x="27913" y="9943"/>
                </a:cubicBezTo>
                <a:cubicBezTo>
                  <a:pt x="27913" y="9912"/>
                  <a:pt x="27898" y="9896"/>
                  <a:pt x="27882" y="9880"/>
                </a:cubicBezTo>
                <a:close/>
                <a:moveTo>
                  <a:pt x="27051" y="9688"/>
                </a:moveTo>
                <a:lnTo>
                  <a:pt x="27051" y="9688"/>
                </a:lnTo>
                <a:cubicBezTo>
                  <a:pt x="26988" y="9800"/>
                  <a:pt x="26988" y="9879"/>
                  <a:pt x="27083" y="9991"/>
                </a:cubicBezTo>
                <a:cubicBezTo>
                  <a:pt x="26988" y="9879"/>
                  <a:pt x="26972" y="9800"/>
                  <a:pt x="27051" y="9688"/>
                </a:cubicBezTo>
                <a:close/>
                <a:moveTo>
                  <a:pt x="26665" y="9719"/>
                </a:moveTo>
                <a:cubicBezTo>
                  <a:pt x="26592" y="9824"/>
                  <a:pt x="26498" y="9912"/>
                  <a:pt x="26349" y="9959"/>
                </a:cubicBezTo>
                <a:cubicBezTo>
                  <a:pt x="26298" y="9969"/>
                  <a:pt x="26261" y="10018"/>
                  <a:pt x="26260" y="10077"/>
                </a:cubicBezTo>
                <a:lnTo>
                  <a:pt x="26260" y="10077"/>
                </a:lnTo>
                <a:cubicBezTo>
                  <a:pt x="26260" y="10017"/>
                  <a:pt x="26298" y="9964"/>
                  <a:pt x="26349" y="9943"/>
                </a:cubicBezTo>
                <a:cubicBezTo>
                  <a:pt x="26493" y="9898"/>
                  <a:pt x="26590" y="9817"/>
                  <a:pt x="26665" y="9719"/>
                </a:cubicBezTo>
                <a:close/>
                <a:moveTo>
                  <a:pt x="26260" y="10077"/>
                </a:moveTo>
                <a:lnTo>
                  <a:pt x="26260" y="10077"/>
                </a:lnTo>
                <a:cubicBezTo>
                  <a:pt x="26260" y="10111"/>
                  <a:pt x="26273" y="10148"/>
                  <a:pt x="26301" y="10182"/>
                </a:cubicBezTo>
                <a:lnTo>
                  <a:pt x="26301" y="10182"/>
                </a:lnTo>
                <a:cubicBezTo>
                  <a:pt x="26272" y="10148"/>
                  <a:pt x="26260" y="10111"/>
                  <a:pt x="26260" y="10077"/>
                </a:cubicBezTo>
                <a:close/>
                <a:moveTo>
                  <a:pt x="26557" y="9959"/>
                </a:moveTo>
                <a:cubicBezTo>
                  <a:pt x="26557" y="9960"/>
                  <a:pt x="26557" y="9961"/>
                  <a:pt x="26557" y="9961"/>
                </a:cubicBezTo>
                <a:lnTo>
                  <a:pt x="26557" y="9961"/>
                </a:lnTo>
                <a:cubicBezTo>
                  <a:pt x="26562" y="9961"/>
                  <a:pt x="26567" y="9960"/>
                  <a:pt x="26573" y="9959"/>
                </a:cubicBezTo>
                <a:lnTo>
                  <a:pt x="26573" y="9959"/>
                </a:lnTo>
                <a:cubicBezTo>
                  <a:pt x="26573" y="9991"/>
                  <a:pt x="26573" y="10007"/>
                  <a:pt x="26557" y="10039"/>
                </a:cubicBezTo>
                <a:cubicBezTo>
                  <a:pt x="26557" y="10023"/>
                  <a:pt x="26557" y="9993"/>
                  <a:pt x="26557" y="9961"/>
                </a:cubicBezTo>
                <a:lnTo>
                  <a:pt x="26557" y="9961"/>
                </a:lnTo>
                <a:cubicBezTo>
                  <a:pt x="26415" y="9987"/>
                  <a:pt x="26425" y="10150"/>
                  <a:pt x="26303" y="10182"/>
                </a:cubicBezTo>
                <a:lnTo>
                  <a:pt x="26303" y="10182"/>
                </a:lnTo>
                <a:cubicBezTo>
                  <a:pt x="26429" y="10149"/>
                  <a:pt x="26414" y="9975"/>
                  <a:pt x="26557" y="9959"/>
                </a:cubicBezTo>
                <a:close/>
                <a:moveTo>
                  <a:pt x="25807" y="9959"/>
                </a:moveTo>
                <a:cubicBezTo>
                  <a:pt x="25855" y="10039"/>
                  <a:pt x="25902" y="10135"/>
                  <a:pt x="25855" y="10215"/>
                </a:cubicBezTo>
                <a:cubicBezTo>
                  <a:pt x="25884" y="10141"/>
                  <a:pt x="25859" y="10068"/>
                  <a:pt x="25806" y="9995"/>
                </a:cubicBezTo>
                <a:lnTo>
                  <a:pt x="25806" y="9995"/>
                </a:lnTo>
                <a:cubicBezTo>
                  <a:pt x="25806" y="9983"/>
                  <a:pt x="25807" y="9971"/>
                  <a:pt x="25807" y="9959"/>
                </a:cubicBezTo>
                <a:close/>
                <a:moveTo>
                  <a:pt x="25854" y="10215"/>
                </a:moveTo>
                <a:cubicBezTo>
                  <a:pt x="25838" y="10231"/>
                  <a:pt x="25822" y="10263"/>
                  <a:pt x="25791" y="10278"/>
                </a:cubicBezTo>
                <a:cubicBezTo>
                  <a:pt x="25791" y="10276"/>
                  <a:pt x="25791" y="10274"/>
                  <a:pt x="25791" y="10272"/>
                </a:cubicBezTo>
                <a:lnTo>
                  <a:pt x="25791" y="10272"/>
                </a:lnTo>
                <a:cubicBezTo>
                  <a:pt x="25826" y="10255"/>
                  <a:pt x="25840" y="10229"/>
                  <a:pt x="25854" y="10215"/>
                </a:cubicBezTo>
                <a:close/>
                <a:moveTo>
                  <a:pt x="26876" y="9637"/>
                </a:moveTo>
                <a:cubicBezTo>
                  <a:pt x="26872" y="9918"/>
                  <a:pt x="26830" y="9981"/>
                  <a:pt x="26557" y="10103"/>
                </a:cubicBezTo>
                <a:cubicBezTo>
                  <a:pt x="26557" y="10119"/>
                  <a:pt x="26557" y="10151"/>
                  <a:pt x="26557" y="10167"/>
                </a:cubicBezTo>
                <a:cubicBezTo>
                  <a:pt x="26541" y="10215"/>
                  <a:pt x="26541" y="10262"/>
                  <a:pt x="26525" y="10310"/>
                </a:cubicBezTo>
                <a:cubicBezTo>
                  <a:pt x="26525" y="10262"/>
                  <a:pt x="26541" y="10215"/>
                  <a:pt x="26541" y="10167"/>
                </a:cubicBezTo>
                <a:cubicBezTo>
                  <a:pt x="26541" y="10151"/>
                  <a:pt x="26557" y="10119"/>
                  <a:pt x="26557" y="10103"/>
                </a:cubicBezTo>
                <a:cubicBezTo>
                  <a:pt x="26557" y="10099"/>
                  <a:pt x="26557" y="10093"/>
                  <a:pt x="26557" y="10087"/>
                </a:cubicBezTo>
                <a:cubicBezTo>
                  <a:pt x="26830" y="9981"/>
                  <a:pt x="26872" y="9918"/>
                  <a:pt x="26876" y="9637"/>
                </a:cubicBezTo>
                <a:close/>
                <a:moveTo>
                  <a:pt x="25727" y="9592"/>
                </a:moveTo>
                <a:cubicBezTo>
                  <a:pt x="25732" y="9594"/>
                  <a:pt x="25737" y="9595"/>
                  <a:pt x="25742" y="9596"/>
                </a:cubicBezTo>
                <a:lnTo>
                  <a:pt x="25742" y="9596"/>
                </a:lnTo>
                <a:cubicBezTo>
                  <a:pt x="25678" y="9897"/>
                  <a:pt x="25535" y="10136"/>
                  <a:pt x="25360" y="10342"/>
                </a:cubicBezTo>
                <a:cubicBezTo>
                  <a:pt x="25359" y="10342"/>
                  <a:pt x="25358" y="10342"/>
                  <a:pt x="25357" y="10342"/>
                </a:cubicBezTo>
                <a:lnTo>
                  <a:pt x="25357" y="10342"/>
                </a:lnTo>
                <a:cubicBezTo>
                  <a:pt x="25542" y="10123"/>
                  <a:pt x="25680" y="9888"/>
                  <a:pt x="25727" y="9592"/>
                </a:cubicBezTo>
                <a:close/>
                <a:moveTo>
                  <a:pt x="26684" y="10358"/>
                </a:moveTo>
                <a:cubicBezTo>
                  <a:pt x="26653" y="10358"/>
                  <a:pt x="26637" y="10374"/>
                  <a:pt x="26621" y="10374"/>
                </a:cubicBezTo>
                <a:cubicBezTo>
                  <a:pt x="26637" y="10358"/>
                  <a:pt x="26653" y="10358"/>
                  <a:pt x="26684" y="10358"/>
                </a:cubicBezTo>
                <a:close/>
                <a:moveTo>
                  <a:pt x="26317" y="10294"/>
                </a:moveTo>
                <a:lnTo>
                  <a:pt x="26317" y="10294"/>
                </a:lnTo>
                <a:cubicBezTo>
                  <a:pt x="26349" y="10326"/>
                  <a:pt x="26381" y="10358"/>
                  <a:pt x="26397" y="10390"/>
                </a:cubicBezTo>
                <a:cubicBezTo>
                  <a:pt x="26365" y="10358"/>
                  <a:pt x="26333" y="10326"/>
                  <a:pt x="26317" y="10294"/>
                </a:cubicBezTo>
                <a:close/>
                <a:moveTo>
                  <a:pt x="12481" y="10390"/>
                </a:moveTo>
                <a:lnTo>
                  <a:pt x="12481" y="10390"/>
                </a:lnTo>
                <a:cubicBezTo>
                  <a:pt x="12465" y="10406"/>
                  <a:pt x="12465" y="10422"/>
                  <a:pt x="12449" y="10422"/>
                </a:cubicBezTo>
                <a:cubicBezTo>
                  <a:pt x="12449" y="10406"/>
                  <a:pt x="12465" y="10406"/>
                  <a:pt x="12481" y="10390"/>
                </a:cubicBezTo>
                <a:close/>
                <a:moveTo>
                  <a:pt x="26397" y="10390"/>
                </a:moveTo>
                <a:cubicBezTo>
                  <a:pt x="26429" y="10406"/>
                  <a:pt x="26445" y="10438"/>
                  <a:pt x="26461" y="10470"/>
                </a:cubicBezTo>
                <a:cubicBezTo>
                  <a:pt x="26445" y="10438"/>
                  <a:pt x="26413" y="10422"/>
                  <a:pt x="26397" y="10390"/>
                </a:cubicBezTo>
                <a:close/>
                <a:moveTo>
                  <a:pt x="26525" y="10310"/>
                </a:moveTo>
                <a:lnTo>
                  <a:pt x="26525" y="10310"/>
                </a:lnTo>
                <a:cubicBezTo>
                  <a:pt x="26557" y="10326"/>
                  <a:pt x="26573" y="10358"/>
                  <a:pt x="26589" y="10374"/>
                </a:cubicBezTo>
                <a:cubicBezTo>
                  <a:pt x="26541" y="10406"/>
                  <a:pt x="26509" y="10438"/>
                  <a:pt x="26461" y="10470"/>
                </a:cubicBezTo>
                <a:cubicBezTo>
                  <a:pt x="26493" y="10438"/>
                  <a:pt x="26541" y="10406"/>
                  <a:pt x="26573" y="10374"/>
                </a:cubicBezTo>
                <a:cubicBezTo>
                  <a:pt x="26557" y="10358"/>
                  <a:pt x="26541" y="10326"/>
                  <a:pt x="26525" y="10310"/>
                </a:cubicBezTo>
                <a:close/>
                <a:moveTo>
                  <a:pt x="26030" y="10262"/>
                </a:moveTo>
                <a:lnTo>
                  <a:pt x="26030" y="10262"/>
                </a:lnTo>
                <a:cubicBezTo>
                  <a:pt x="26094" y="10326"/>
                  <a:pt x="26158" y="10406"/>
                  <a:pt x="26238" y="10502"/>
                </a:cubicBezTo>
                <a:cubicBezTo>
                  <a:pt x="26158" y="10406"/>
                  <a:pt x="26094" y="10342"/>
                  <a:pt x="26030" y="10262"/>
                </a:cubicBezTo>
                <a:close/>
                <a:moveTo>
                  <a:pt x="26317" y="10295"/>
                </a:moveTo>
                <a:cubicBezTo>
                  <a:pt x="26285" y="10374"/>
                  <a:pt x="26269" y="10422"/>
                  <a:pt x="26238" y="10502"/>
                </a:cubicBezTo>
                <a:cubicBezTo>
                  <a:pt x="26269" y="10406"/>
                  <a:pt x="26285" y="10374"/>
                  <a:pt x="26317" y="10295"/>
                </a:cubicBezTo>
                <a:close/>
                <a:moveTo>
                  <a:pt x="11411" y="10422"/>
                </a:moveTo>
                <a:cubicBezTo>
                  <a:pt x="11427" y="10454"/>
                  <a:pt x="11459" y="10470"/>
                  <a:pt x="11475" y="10502"/>
                </a:cubicBezTo>
                <a:cubicBezTo>
                  <a:pt x="11491" y="10486"/>
                  <a:pt x="11507" y="10470"/>
                  <a:pt x="11522" y="10454"/>
                </a:cubicBezTo>
                <a:lnTo>
                  <a:pt x="11522" y="10454"/>
                </a:lnTo>
                <a:cubicBezTo>
                  <a:pt x="11508" y="10474"/>
                  <a:pt x="11493" y="10495"/>
                  <a:pt x="11475" y="10518"/>
                </a:cubicBezTo>
                <a:cubicBezTo>
                  <a:pt x="11459" y="10486"/>
                  <a:pt x="11427" y="10454"/>
                  <a:pt x="11411" y="10422"/>
                </a:cubicBezTo>
                <a:close/>
                <a:moveTo>
                  <a:pt x="25264" y="10326"/>
                </a:moveTo>
                <a:cubicBezTo>
                  <a:pt x="25269" y="10326"/>
                  <a:pt x="25275" y="10327"/>
                  <a:pt x="25280" y="10328"/>
                </a:cubicBezTo>
                <a:lnTo>
                  <a:pt x="25280" y="10328"/>
                </a:lnTo>
                <a:cubicBezTo>
                  <a:pt x="25281" y="10494"/>
                  <a:pt x="25296" y="10633"/>
                  <a:pt x="25312" y="10785"/>
                </a:cubicBezTo>
                <a:lnTo>
                  <a:pt x="25312" y="10785"/>
                </a:lnTo>
                <a:cubicBezTo>
                  <a:pt x="25306" y="10787"/>
                  <a:pt x="25301" y="10788"/>
                  <a:pt x="25296" y="10789"/>
                </a:cubicBezTo>
                <a:cubicBezTo>
                  <a:pt x="25296" y="10645"/>
                  <a:pt x="25280" y="10486"/>
                  <a:pt x="25264" y="10326"/>
                </a:cubicBezTo>
                <a:close/>
                <a:moveTo>
                  <a:pt x="12114" y="10677"/>
                </a:moveTo>
                <a:lnTo>
                  <a:pt x="12114" y="10677"/>
                </a:lnTo>
                <a:cubicBezTo>
                  <a:pt x="12137" y="10713"/>
                  <a:pt x="12161" y="10748"/>
                  <a:pt x="12171" y="10789"/>
                </a:cubicBezTo>
                <a:lnTo>
                  <a:pt x="12171" y="10789"/>
                </a:lnTo>
                <a:cubicBezTo>
                  <a:pt x="12158" y="10752"/>
                  <a:pt x="12126" y="10715"/>
                  <a:pt x="12114" y="10677"/>
                </a:cubicBezTo>
                <a:close/>
                <a:moveTo>
                  <a:pt x="26351" y="10706"/>
                </a:moveTo>
                <a:cubicBezTo>
                  <a:pt x="26340" y="10739"/>
                  <a:pt x="26328" y="10775"/>
                  <a:pt x="26311" y="10806"/>
                </a:cubicBezTo>
                <a:lnTo>
                  <a:pt x="26311" y="10806"/>
                </a:lnTo>
                <a:cubicBezTo>
                  <a:pt x="26323" y="10771"/>
                  <a:pt x="26338" y="10740"/>
                  <a:pt x="26351" y="10706"/>
                </a:cubicBezTo>
                <a:close/>
                <a:moveTo>
                  <a:pt x="26509" y="10662"/>
                </a:moveTo>
                <a:lnTo>
                  <a:pt x="26509" y="10662"/>
                </a:lnTo>
                <a:cubicBezTo>
                  <a:pt x="26568" y="10720"/>
                  <a:pt x="26618" y="10771"/>
                  <a:pt x="26660" y="10819"/>
                </a:cubicBezTo>
                <a:lnTo>
                  <a:pt x="26660" y="10819"/>
                </a:lnTo>
                <a:cubicBezTo>
                  <a:pt x="26614" y="10776"/>
                  <a:pt x="26571" y="10724"/>
                  <a:pt x="26509" y="10662"/>
                </a:cubicBezTo>
                <a:close/>
                <a:moveTo>
                  <a:pt x="26940" y="10757"/>
                </a:moveTo>
                <a:cubicBezTo>
                  <a:pt x="26956" y="10782"/>
                  <a:pt x="26966" y="10804"/>
                  <a:pt x="26971" y="10825"/>
                </a:cubicBezTo>
                <a:lnTo>
                  <a:pt x="26971" y="10825"/>
                </a:lnTo>
                <a:cubicBezTo>
                  <a:pt x="26965" y="10808"/>
                  <a:pt x="26954" y="10791"/>
                  <a:pt x="26940" y="10773"/>
                </a:cubicBezTo>
                <a:lnTo>
                  <a:pt x="26940" y="10773"/>
                </a:lnTo>
                <a:cubicBezTo>
                  <a:pt x="26860" y="10805"/>
                  <a:pt x="26780" y="10837"/>
                  <a:pt x="26700" y="10869"/>
                </a:cubicBezTo>
                <a:cubicBezTo>
                  <a:pt x="26688" y="10852"/>
                  <a:pt x="26674" y="10836"/>
                  <a:pt x="26660" y="10819"/>
                </a:cubicBezTo>
                <a:lnTo>
                  <a:pt x="26660" y="10819"/>
                </a:lnTo>
                <a:cubicBezTo>
                  <a:pt x="26673" y="10831"/>
                  <a:pt x="26686" y="10842"/>
                  <a:pt x="26700" y="10853"/>
                </a:cubicBezTo>
                <a:cubicBezTo>
                  <a:pt x="26780" y="10821"/>
                  <a:pt x="26860" y="10789"/>
                  <a:pt x="26940" y="10757"/>
                </a:cubicBezTo>
                <a:close/>
                <a:moveTo>
                  <a:pt x="11964" y="10303"/>
                </a:moveTo>
                <a:cubicBezTo>
                  <a:pt x="11848" y="10303"/>
                  <a:pt x="11732" y="10316"/>
                  <a:pt x="11619" y="10342"/>
                </a:cubicBezTo>
                <a:cubicBezTo>
                  <a:pt x="11539" y="10358"/>
                  <a:pt x="11475" y="10390"/>
                  <a:pt x="11411" y="10422"/>
                </a:cubicBezTo>
                <a:cubicBezTo>
                  <a:pt x="11348" y="10438"/>
                  <a:pt x="11284" y="10486"/>
                  <a:pt x="11220" y="10518"/>
                </a:cubicBezTo>
                <a:cubicBezTo>
                  <a:pt x="11188" y="10534"/>
                  <a:pt x="11156" y="10550"/>
                  <a:pt x="11124" y="10582"/>
                </a:cubicBezTo>
                <a:cubicBezTo>
                  <a:pt x="11140" y="10598"/>
                  <a:pt x="11172" y="10614"/>
                  <a:pt x="11204" y="10630"/>
                </a:cubicBezTo>
                <a:cubicBezTo>
                  <a:pt x="11204" y="10598"/>
                  <a:pt x="11188" y="10582"/>
                  <a:pt x="11204" y="10566"/>
                </a:cubicBezTo>
                <a:cubicBezTo>
                  <a:pt x="11204" y="10582"/>
                  <a:pt x="11204" y="10598"/>
                  <a:pt x="11204" y="10630"/>
                </a:cubicBezTo>
                <a:cubicBezTo>
                  <a:pt x="11249" y="10659"/>
                  <a:pt x="11308" y="10689"/>
                  <a:pt x="11381" y="10706"/>
                </a:cubicBezTo>
                <a:lnTo>
                  <a:pt x="11381" y="10706"/>
                </a:lnTo>
                <a:cubicBezTo>
                  <a:pt x="11381" y="10707"/>
                  <a:pt x="11380" y="10708"/>
                  <a:pt x="11380" y="10709"/>
                </a:cubicBezTo>
                <a:cubicBezTo>
                  <a:pt x="11491" y="10757"/>
                  <a:pt x="11619" y="10805"/>
                  <a:pt x="11747" y="10837"/>
                </a:cubicBezTo>
                <a:cubicBezTo>
                  <a:pt x="11890" y="10885"/>
                  <a:pt x="12034" y="10901"/>
                  <a:pt x="12193" y="10901"/>
                </a:cubicBezTo>
                <a:cubicBezTo>
                  <a:pt x="12193" y="10875"/>
                  <a:pt x="12183" y="10860"/>
                  <a:pt x="12179" y="10839"/>
                </a:cubicBezTo>
                <a:lnTo>
                  <a:pt x="12179" y="10839"/>
                </a:lnTo>
                <a:cubicBezTo>
                  <a:pt x="12193" y="10855"/>
                  <a:pt x="12193" y="10885"/>
                  <a:pt x="12193" y="10901"/>
                </a:cubicBezTo>
                <a:cubicBezTo>
                  <a:pt x="12305" y="10901"/>
                  <a:pt x="12417" y="10885"/>
                  <a:pt x="12529" y="10837"/>
                </a:cubicBezTo>
                <a:cubicBezTo>
                  <a:pt x="12656" y="10805"/>
                  <a:pt x="12784" y="10741"/>
                  <a:pt x="12896" y="10645"/>
                </a:cubicBezTo>
                <a:cubicBezTo>
                  <a:pt x="12800" y="10534"/>
                  <a:pt x="12640" y="10454"/>
                  <a:pt x="12481" y="10390"/>
                </a:cubicBezTo>
                <a:cubicBezTo>
                  <a:pt x="12465" y="10390"/>
                  <a:pt x="12449" y="10390"/>
                  <a:pt x="12433" y="10374"/>
                </a:cubicBezTo>
                <a:lnTo>
                  <a:pt x="12433" y="10374"/>
                </a:lnTo>
                <a:cubicBezTo>
                  <a:pt x="12433" y="10374"/>
                  <a:pt x="12433" y="10374"/>
                  <a:pt x="12433" y="10374"/>
                </a:cubicBezTo>
                <a:cubicBezTo>
                  <a:pt x="12284" y="10328"/>
                  <a:pt x="12124" y="10303"/>
                  <a:pt x="11964" y="10303"/>
                </a:cubicBezTo>
                <a:close/>
                <a:moveTo>
                  <a:pt x="14535" y="10811"/>
                </a:moveTo>
                <a:lnTo>
                  <a:pt x="14535" y="10811"/>
                </a:lnTo>
                <a:cubicBezTo>
                  <a:pt x="14510" y="10838"/>
                  <a:pt x="14486" y="10869"/>
                  <a:pt x="14476" y="10901"/>
                </a:cubicBezTo>
                <a:cubicBezTo>
                  <a:pt x="14486" y="10861"/>
                  <a:pt x="14508" y="10834"/>
                  <a:pt x="14535" y="10811"/>
                </a:cubicBezTo>
                <a:close/>
                <a:moveTo>
                  <a:pt x="26304" y="10828"/>
                </a:moveTo>
                <a:cubicBezTo>
                  <a:pt x="26317" y="10871"/>
                  <a:pt x="26317" y="10901"/>
                  <a:pt x="26317" y="10931"/>
                </a:cubicBezTo>
                <a:lnTo>
                  <a:pt x="26317" y="10931"/>
                </a:lnTo>
                <a:cubicBezTo>
                  <a:pt x="26317" y="10900"/>
                  <a:pt x="26317" y="10868"/>
                  <a:pt x="26301" y="10837"/>
                </a:cubicBezTo>
                <a:cubicBezTo>
                  <a:pt x="26302" y="10834"/>
                  <a:pt x="26303" y="10831"/>
                  <a:pt x="26304" y="10828"/>
                </a:cubicBezTo>
                <a:close/>
                <a:moveTo>
                  <a:pt x="26356" y="10908"/>
                </a:moveTo>
                <a:cubicBezTo>
                  <a:pt x="26359" y="10911"/>
                  <a:pt x="26362" y="10914"/>
                  <a:pt x="26364" y="10917"/>
                </a:cubicBezTo>
                <a:lnTo>
                  <a:pt x="26364" y="10917"/>
                </a:lnTo>
                <a:cubicBezTo>
                  <a:pt x="26348" y="10917"/>
                  <a:pt x="26333" y="10917"/>
                  <a:pt x="26317" y="10933"/>
                </a:cubicBezTo>
                <a:cubicBezTo>
                  <a:pt x="26330" y="10920"/>
                  <a:pt x="26343" y="10917"/>
                  <a:pt x="26356" y="10908"/>
                </a:cubicBezTo>
                <a:close/>
                <a:moveTo>
                  <a:pt x="26365" y="10901"/>
                </a:moveTo>
                <a:cubicBezTo>
                  <a:pt x="26397" y="10917"/>
                  <a:pt x="26445" y="10917"/>
                  <a:pt x="26493" y="10933"/>
                </a:cubicBezTo>
                <a:cubicBezTo>
                  <a:pt x="26449" y="10918"/>
                  <a:pt x="26405" y="10917"/>
                  <a:pt x="26361" y="10904"/>
                </a:cubicBezTo>
                <a:lnTo>
                  <a:pt x="26361" y="10904"/>
                </a:lnTo>
                <a:cubicBezTo>
                  <a:pt x="26363" y="10903"/>
                  <a:pt x="26364" y="10902"/>
                  <a:pt x="26365" y="10901"/>
                </a:cubicBezTo>
                <a:close/>
                <a:moveTo>
                  <a:pt x="26493" y="10933"/>
                </a:moveTo>
                <a:cubicBezTo>
                  <a:pt x="26478" y="10947"/>
                  <a:pt x="26450" y="10962"/>
                  <a:pt x="26421" y="10989"/>
                </a:cubicBezTo>
                <a:lnTo>
                  <a:pt x="26421" y="10989"/>
                </a:lnTo>
                <a:cubicBezTo>
                  <a:pt x="26418" y="10986"/>
                  <a:pt x="26416" y="10984"/>
                  <a:pt x="26413" y="10981"/>
                </a:cubicBezTo>
                <a:cubicBezTo>
                  <a:pt x="26445" y="10965"/>
                  <a:pt x="26461" y="10949"/>
                  <a:pt x="26493" y="10933"/>
                </a:cubicBezTo>
                <a:close/>
                <a:moveTo>
                  <a:pt x="26971" y="10825"/>
                </a:moveTo>
                <a:lnTo>
                  <a:pt x="26971" y="10825"/>
                </a:lnTo>
                <a:cubicBezTo>
                  <a:pt x="26993" y="10883"/>
                  <a:pt x="26970" y="10935"/>
                  <a:pt x="26908" y="10997"/>
                </a:cubicBezTo>
                <a:cubicBezTo>
                  <a:pt x="26955" y="10937"/>
                  <a:pt x="26985" y="10887"/>
                  <a:pt x="26971" y="10825"/>
                </a:cubicBezTo>
                <a:close/>
                <a:moveTo>
                  <a:pt x="14922" y="10837"/>
                </a:moveTo>
                <a:cubicBezTo>
                  <a:pt x="14935" y="10893"/>
                  <a:pt x="14943" y="10947"/>
                  <a:pt x="14942" y="11000"/>
                </a:cubicBezTo>
                <a:lnTo>
                  <a:pt x="14942" y="11000"/>
                </a:lnTo>
                <a:cubicBezTo>
                  <a:pt x="14942" y="10951"/>
                  <a:pt x="14935" y="10902"/>
                  <a:pt x="14922" y="10853"/>
                </a:cubicBezTo>
                <a:cubicBezTo>
                  <a:pt x="14922" y="10847"/>
                  <a:pt x="14922" y="10842"/>
                  <a:pt x="14922" y="10837"/>
                </a:cubicBezTo>
                <a:close/>
                <a:moveTo>
                  <a:pt x="26421" y="10989"/>
                </a:moveTo>
                <a:cubicBezTo>
                  <a:pt x="26430" y="11002"/>
                  <a:pt x="26432" y="11015"/>
                  <a:pt x="26445" y="11028"/>
                </a:cubicBezTo>
                <a:lnTo>
                  <a:pt x="26445" y="11028"/>
                </a:lnTo>
                <a:cubicBezTo>
                  <a:pt x="26429" y="11012"/>
                  <a:pt x="26429" y="10997"/>
                  <a:pt x="26413" y="10997"/>
                </a:cubicBezTo>
                <a:cubicBezTo>
                  <a:pt x="26416" y="10994"/>
                  <a:pt x="26418" y="10992"/>
                  <a:pt x="26421" y="10989"/>
                </a:cubicBezTo>
                <a:close/>
                <a:moveTo>
                  <a:pt x="26445" y="11029"/>
                </a:moveTo>
                <a:lnTo>
                  <a:pt x="26445" y="11029"/>
                </a:lnTo>
                <a:cubicBezTo>
                  <a:pt x="26477" y="11076"/>
                  <a:pt x="26525" y="11124"/>
                  <a:pt x="26525" y="11172"/>
                </a:cubicBezTo>
                <a:cubicBezTo>
                  <a:pt x="26525" y="11140"/>
                  <a:pt x="26477" y="11076"/>
                  <a:pt x="26445" y="11029"/>
                </a:cubicBezTo>
                <a:close/>
                <a:moveTo>
                  <a:pt x="13917" y="11161"/>
                </a:moveTo>
                <a:cubicBezTo>
                  <a:pt x="13912" y="11174"/>
                  <a:pt x="13906" y="11188"/>
                  <a:pt x="13901" y="11204"/>
                </a:cubicBezTo>
                <a:lnTo>
                  <a:pt x="13917" y="11204"/>
                </a:lnTo>
                <a:cubicBezTo>
                  <a:pt x="13917" y="11188"/>
                  <a:pt x="13917" y="11174"/>
                  <a:pt x="13917" y="11161"/>
                </a:cubicBezTo>
                <a:close/>
                <a:moveTo>
                  <a:pt x="26142" y="11124"/>
                </a:moveTo>
                <a:lnTo>
                  <a:pt x="26142" y="11124"/>
                </a:lnTo>
                <a:cubicBezTo>
                  <a:pt x="26158" y="11156"/>
                  <a:pt x="26190" y="11188"/>
                  <a:pt x="26206" y="11220"/>
                </a:cubicBezTo>
                <a:cubicBezTo>
                  <a:pt x="26174" y="11188"/>
                  <a:pt x="26158" y="11156"/>
                  <a:pt x="26142" y="11124"/>
                </a:cubicBezTo>
                <a:close/>
                <a:moveTo>
                  <a:pt x="14942" y="11000"/>
                </a:moveTo>
                <a:lnTo>
                  <a:pt x="14942" y="11000"/>
                </a:lnTo>
                <a:cubicBezTo>
                  <a:pt x="14943" y="11077"/>
                  <a:pt x="14924" y="11155"/>
                  <a:pt x="14876" y="11233"/>
                </a:cubicBezTo>
                <a:lnTo>
                  <a:pt x="14876" y="11233"/>
                </a:lnTo>
                <a:cubicBezTo>
                  <a:pt x="14924" y="11156"/>
                  <a:pt x="14942" y="11080"/>
                  <a:pt x="14942" y="11000"/>
                </a:cubicBezTo>
                <a:close/>
                <a:moveTo>
                  <a:pt x="14476" y="10901"/>
                </a:moveTo>
                <a:lnTo>
                  <a:pt x="14476" y="10901"/>
                </a:lnTo>
                <a:cubicBezTo>
                  <a:pt x="14460" y="11012"/>
                  <a:pt x="14428" y="11107"/>
                  <a:pt x="14412" y="11233"/>
                </a:cubicBezTo>
                <a:lnTo>
                  <a:pt x="14412" y="11233"/>
                </a:lnTo>
                <a:cubicBezTo>
                  <a:pt x="14499" y="11218"/>
                  <a:pt x="14563" y="11203"/>
                  <a:pt x="14683" y="11188"/>
                </a:cubicBezTo>
                <a:lnTo>
                  <a:pt x="14683" y="11188"/>
                </a:lnTo>
                <a:cubicBezTo>
                  <a:pt x="14683" y="11188"/>
                  <a:pt x="14683" y="11188"/>
                  <a:pt x="14683" y="11188"/>
                </a:cubicBezTo>
                <a:lnTo>
                  <a:pt x="14683" y="11188"/>
                </a:lnTo>
                <a:cubicBezTo>
                  <a:pt x="14571" y="11220"/>
                  <a:pt x="14492" y="11220"/>
                  <a:pt x="14412" y="11236"/>
                </a:cubicBezTo>
                <a:cubicBezTo>
                  <a:pt x="14412" y="11235"/>
                  <a:pt x="14412" y="11234"/>
                  <a:pt x="14412" y="11233"/>
                </a:cubicBezTo>
                <a:lnTo>
                  <a:pt x="14412" y="11233"/>
                </a:lnTo>
                <a:cubicBezTo>
                  <a:pt x="14407" y="11234"/>
                  <a:pt x="14401" y="11235"/>
                  <a:pt x="14396" y="11236"/>
                </a:cubicBezTo>
                <a:cubicBezTo>
                  <a:pt x="14428" y="11108"/>
                  <a:pt x="14460" y="10997"/>
                  <a:pt x="14476" y="10901"/>
                </a:cubicBezTo>
                <a:close/>
                <a:moveTo>
                  <a:pt x="14683" y="11188"/>
                </a:moveTo>
                <a:cubicBezTo>
                  <a:pt x="14619" y="11268"/>
                  <a:pt x="14587" y="11316"/>
                  <a:pt x="14555" y="11348"/>
                </a:cubicBezTo>
                <a:cubicBezTo>
                  <a:pt x="14587" y="11300"/>
                  <a:pt x="14619" y="11268"/>
                  <a:pt x="14683" y="11188"/>
                </a:cubicBezTo>
                <a:close/>
                <a:moveTo>
                  <a:pt x="26525" y="11172"/>
                </a:moveTo>
                <a:lnTo>
                  <a:pt x="26525" y="11172"/>
                </a:lnTo>
                <a:cubicBezTo>
                  <a:pt x="26493" y="11268"/>
                  <a:pt x="26413" y="11300"/>
                  <a:pt x="26317" y="11300"/>
                </a:cubicBezTo>
                <a:cubicBezTo>
                  <a:pt x="26287" y="11346"/>
                  <a:pt x="26242" y="11392"/>
                  <a:pt x="26210" y="11451"/>
                </a:cubicBezTo>
                <a:lnTo>
                  <a:pt x="26210" y="11451"/>
                </a:lnTo>
                <a:cubicBezTo>
                  <a:pt x="26208" y="11449"/>
                  <a:pt x="26207" y="11446"/>
                  <a:pt x="26206" y="11443"/>
                </a:cubicBezTo>
                <a:cubicBezTo>
                  <a:pt x="26238" y="11396"/>
                  <a:pt x="26285" y="11348"/>
                  <a:pt x="26317" y="11284"/>
                </a:cubicBezTo>
                <a:cubicBezTo>
                  <a:pt x="26330" y="11286"/>
                  <a:pt x="26342" y="11287"/>
                  <a:pt x="26354" y="11287"/>
                </a:cubicBezTo>
                <a:cubicBezTo>
                  <a:pt x="26433" y="11287"/>
                  <a:pt x="26497" y="11242"/>
                  <a:pt x="26525" y="11172"/>
                </a:cubicBezTo>
                <a:close/>
                <a:moveTo>
                  <a:pt x="26030" y="10263"/>
                </a:moveTo>
                <a:lnTo>
                  <a:pt x="26030" y="10263"/>
                </a:lnTo>
                <a:cubicBezTo>
                  <a:pt x="25903" y="10342"/>
                  <a:pt x="25950" y="10406"/>
                  <a:pt x="26030" y="10486"/>
                </a:cubicBezTo>
                <a:cubicBezTo>
                  <a:pt x="26174" y="10630"/>
                  <a:pt x="26174" y="10693"/>
                  <a:pt x="26078" y="10885"/>
                </a:cubicBezTo>
                <a:cubicBezTo>
                  <a:pt x="26046" y="10933"/>
                  <a:pt x="25998" y="10965"/>
                  <a:pt x="25982" y="11028"/>
                </a:cubicBezTo>
                <a:cubicBezTo>
                  <a:pt x="25934" y="11108"/>
                  <a:pt x="25886" y="11204"/>
                  <a:pt x="25982" y="11300"/>
                </a:cubicBezTo>
                <a:cubicBezTo>
                  <a:pt x="25998" y="11348"/>
                  <a:pt x="25998" y="11396"/>
                  <a:pt x="26014" y="11443"/>
                </a:cubicBezTo>
                <a:lnTo>
                  <a:pt x="26009" y="11443"/>
                </a:lnTo>
                <a:cubicBezTo>
                  <a:pt x="26011" y="11449"/>
                  <a:pt x="26012" y="11454"/>
                  <a:pt x="26014" y="11459"/>
                </a:cubicBezTo>
                <a:cubicBezTo>
                  <a:pt x="25969" y="11459"/>
                  <a:pt x="25909" y="11445"/>
                  <a:pt x="25863" y="11444"/>
                </a:cubicBezTo>
                <a:lnTo>
                  <a:pt x="25863" y="11444"/>
                </a:lnTo>
                <a:cubicBezTo>
                  <a:pt x="25859" y="11444"/>
                  <a:pt x="25856" y="11444"/>
                  <a:pt x="25852" y="11444"/>
                </a:cubicBezTo>
                <a:lnTo>
                  <a:pt x="25852" y="11444"/>
                </a:lnTo>
                <a:cubicBezTo>
                  <a:pt x="25853" y="11444"/>
                  <a:pt x="25854" y="11444"/>
                  <a:pt x="25855" y="11443"/>
                </a:cubicBezTo>
                <a:cubicBezTo>
                  <a:pt x="25857" y="11443"/>
                  <a:pt x="25860" y="11443"/>
                  <a:pt x="25863" y="11444"/>
                </a:cubicBezTo>
                <a:lnTo>
                  <a:pt x="25863" y="11444"/>
                </a:lnTo>
                <a:cubicBezTo>
                  <a:pt x="25865" y="11443"/>
                  <a:pt x="25868" y="11443"/>
                  <a:pt x="25871" y="11443"/>
                </a:cubicBezTo>
                <a:lnTo>
                  <a:pt x="26009" y="11443"/>
                </a:lnTo>
                <a:cubicBezTo>
                  <a:pt x="25995" y="11401"/>
                  <a:pt x="25980" y="11358"/>
                  <a:pt x="25966" y="11316"/>
                </a:cubicBezTo>
                <a:cubicBezTo>
                  <a:pt x="25871" y="11220"/>
                  <a:pt x="25918" y="11124"/>
                  <a:pt x="25966" y="11028"/>
                </a:cubicBezTo>
                <a:cubicBezTo>
                  <a:pt x="25998" y="10981"/>
                  <a:pt x="26030" y="10933"/>
                  <a:pt x="26062" y="10885"/>
                </a:cubicBezTo>
                <a:cubicBezTo>
                  <a:pt x="26158" y="10709"/>
                  <a:pt x="26158" y="10630"/>
                  <a:pt x="26014" y="10486"/>
                </a:cubicBezTo>
                <a:cubicBezTo>
                  <a:pt x="25934" y="10406"/>
                  <a:pt x="25902" y="10342"/>
                  <a:pt x="26030" y="10263"/>
                </a:cubicBezTo>
                <a:close/>
                <a:moveTo>
                  <a:pt x="25376" y="11140"/>
                </a:moveTo>
                <a:cubicBezTo>
                  <a:pt x="25424" y="11140"/>
                  <a:pt x="25472" y="11140"/>
                  <a:pt x="25519" y="11156"/>
                </a:cubicBezTo>
                <a:cubicBezTo>
                  <a:pt x="25519" y="11156"/>
                  <a:pt x="25519" y="11156"/>
                  <a:pt x="25519" y="11156"/>
                </a:cubicBezTo>
                <a:lnTo>
                  <a:pt x="25519" y="11156"/>
                </a:lnTo>
                <a:cubicBezTo>
                  <a:pt x="25647" y="11188"/>
                  <a:pt x="25727" y="11316"/>
                  <a:pt x="25727" y="11475"/>
                </a:cubicBezTo>
                <a:cubicBezTo>
                  <a:pt x="25727" y="11316"/>
                  <a:pt x="25647" y="11188"/>
                  <a:pt x="25503" y="11156"/>
                </a:cubicBezTo>
                <a:cubicBezTo>
                  <a:pt x="25456" y="11156"/>
                  <a:pt x="25424" y="11156"/>
                  <a:pt x="25376" y="11140"/>
                </a:cubicBezTo>
                <a:close/>
                <a:moveTo>
                  <a:pt x="25852" y="11444"/>
                </a:moveTo>
                <a:cubicBezTo>
                  <a:pt x="25806" y="11460"/>
                  <a:pt x="25774" y="11475"/>
                  <a:pt x="25727" y="11475"/>
                </a:cubicBezTo>
                <a:cubicBezTo>
                  <a:pt x="25769" y="11461"/>
                  <a:pt x="25811" y="11447"/>
                  <a:pt x="25852" y="11444"/>
                </a:cubicBezTo>
                <a:close/>
                <a:moveTo>
                  <a:pt x="14173" y="11444"/>
                </a:moveTo>
                <a:cubicBezTo>
                  <a:pt x="14189" y="11460"/>
                  <a:pt x="14221" y="11491"/>
                  <a:pt x="14252" y="11507"/>
                </a:cubicBezTo>
                <a:cubicBezTo>
                  <a:pt x="14268" y="11523"/>
                  <a:pt x="14300" y="11523"/>
                  <a:pt x="14316" y="11539"/>
                </a:cubicBezTo>
                <a:lnTo>
                  <a:pt x="14316" y="11539"/>
                </a:lnTo>
                <a:cubicBezTo>
                  <a:pt x="14294" y="11539"/>
                  <a:pt x="14278" y="11536"/>
                  <a:pt x="14252" y="11523"/>
                </a:cubicBezTo>
                <a:cubicBezTo>
                  <a:pt x="14220" y="11491"/>
                  <a:pt x="14204" y="11476"/>
                  <a:pt x="14173" y="11444"/>
                </a:cubicBezTo>
                <a:close/>
                <a:moveTo>
                  <a:pt x="14555" y="11348"/>
                </a:moveTo>
                <a:lnTo>
                  <a:pt x="14555" y="11348"/>
                </a:lnTo>
                <a:cubicBezTo>
                  <a:pt x="14492" y="11380"/>
                  <a:pt x="14476" y="11380"/>
                  <a:pt x="14444" y="11412"/>
                </a:cubicBezTo>
                <a:cubicBezTo>
                  <a:pt x="14412" y="11427"/>
                  <a:pt x="14380" y="11459"/>
                  <a:pt x="14332" y="11539"/>
                </a:cubicBezTo>
                <a:cubicBezTo>
                  <a:pt x="14326" y="11539"/>
                  <a:pt x="14321" y="11539"/>
                  <a:pt x="14316" y="11539"/>
                </a:cubicBezTo>
                <a:lnTo>
                  <a:pt x="14316" y="11539"/>
                </a:lnTo>
                <a:cubicBezTo>
                  <a:pt x="14316" y="11539"/>
                  <a:pt x="14316" y="11539"/>
                  <a:pt x="14316" y="11539"/>
                </a:cubicBezTo>
                <a:cubicBezTo>
                  <a:pt x="14316" y="11539"/>
                  <a:pt x="14316" y="11539"/>
                  <a:pt x="14316" y="11539"/>
                </a:cubicBezTo>
                <a:lnTo>
                  <a:pt x="14316" y="11539"/>
                </a:lnTo>
                <a:cubicBezTo>
                  <a:pt x="14316" y="11539"/>
                  <a:pt x="14316" y="11539"/>
                  <a:pt x="14316" y="11539"/>
                </a:cubicBezTo>
                <a:lnTo>
                  <a:pt x="14316" y="11539"/>
                </a:lnTo>
                <a:cubicBezTo>
                  <a:pt x="14380" y="11459"/>
                  <a:pt x="14412" y="11427"/>
                  <a:pt x="14444" y="11396"/>
                </a:cubicBezTo>
                <a:cubicBezTo>
                  <a:pt x="14460" y="11380"/>
                  <a:pt x="14492" y="11364"/>
                  <a:pt x="14555" y="11348"/>
                </a:cubicBezTo>
                <a:close/>
                <a:moveTo>
                  <a:pt x="25376" y="11140"/>
                </a:moveTo>
                <a:cubicBezTo>
                  <a:pt x="25376" y="11204"/>
                  <a:pt x="25360" y="11284"/>
                  <a:pt x="25344" y="11348"/>
                </a:cubicBezTo>
                <a:cubicBezTo>
                  <a:pt x="25328" y="11427"/>
                  <a:pt x="25328" y="11491"/>
                  <a:pt x="25376" y="11555"/>
                </a:cubicBezTo>
                <a:cubicBezTo>
                  <a:pt x="25376" y="11571"/>
                  <a:pt x="25376" y="11571"/>
                  <a:pt x="25376" y="11571"/>
                </a:cubicBezTo>
                <a:lnTo>
                  <a:pt x="25360" y="11571"/>
                </a:lnTo>
                <a:cubicBezTo>
                  <a:pt x="25312" y="11491"/>
                  <a:pt x="25312" y="11427"/>
                  <a:pt x="25328" y="11348"/>
                </a:cubicBezTo>
                <a:cubicBezTo>
                  <a:pt x="25344" y="11284"/>
                  <a:pt x="25376" y="11220"/>
                  <a:pt x="25376" y="11140"/>
                </a:cubicBezTo>
                <a:close/>
                <a:moveTo>
                  <a:pt x="26210" y="11451"/>
                </a:moveTo>
                <a:lnTo>
                  <a:pt x="26210" y="11451"/>
                </a:lnTo>
                <a:cubicBezTo>
                  <a:pt x="26240" y="11511"/>
                  <a:pt x="26271" y="11557"/>
                  <a:pt x="26317" y="11603"/>
                </a:cubicBezTo>
                <a:lnTo>
                  <a:pt x="26317" y="11603"/>
                </a:lnTo>
                <a:cubicBezTo>
                  <a:pt x="26269" y="11555"/>
                  <a:pt x="26238" y="11507"/>
                  <a:pt x="26206" y="11459"/>
                </a:cubicBezTo>
                <a:cubicBezTo>
                  <a:pt x="26207" y="11457"/>
                  <a:pt x="26208" y="11454"/>
                  <a:pt x="26210" y="11451"/>
                </a:cubicBezTo>
                <a:close/>
                <a:moveTo>
                  <a:pt x="26541" y="11412"/>
                </a:moveTo>
                <a:cubicBezTo>
                  <a:pt x="26668" y="11491"/>
                  <a:pt x="26876" y="11523"/>
                  <a:pt x="27004" y="11651"/>
                </a:cubicBezTo>
                <a:cubicBezTo>
                  <a:pt x="26876" y="11523"/>
                  <a:pt x="26668" y="11507"/>
                  <a:pt x="26541" y="11412"/>
                </a:cubicBezTo>
                <a:close/>
                <a:moveTo>
                  <a:pt x="14891" y="11621"/>
                </a:moveTo>
                <a:cubicBezTo>
                  <a:pt x="14896" y="11643"/>
                  <a:pt x="14900" y="11665"/>
                  <a:pt x="14901" y="11689"/>
                </a:cubicBezTo>
                <a:lnTo>
                  <a:pt x="14901" y="11689"/>
                </a:lnTo>
                <a:cubicBezTo>
                  <a:pt x="14899" y="11666"/>
                  <a:pt x="14896" y="11644"/>
                  <a:pt x="14891" y="11621"/>
                </a:cubicBezTo>
                <a:close/>
                <a:moveTo>
                  <a:pt x="26716" y="11683"/>
                </a:moveTo>
                <a:cubicBezTo>
                  <a:pt x="26764" y="11683"/>
                  <a:pt x="26812" y="11699"/>
                  <a:pt x="26844" y="11699"/>
                </a:cubicBezTo>
                <a:cubicBezTo>
                  <a:pt x="26892" y="11715"/>
                  <a:pt x="26940" y="11715"/>
                  <a:pt x="26988" y="11715"/>
                </a:cubicBezTo>
                <a:lnTo>
                  <a:pt x="26844" y="11715"/>
                </a:lnTo>
                <a:cubicBezTo>
                  <a:pt x="26812" y="11699"/>
                  <a:pt x="26764" y="11683"/>
                  <a:pt x="26716" y="11683"/>
                </a:cubicBezTo>
                <a:close/>
                <a:moveTo>
                  <a:pt x="27004" y="11651"/>
                </a:moveTo>
                <a:cubicBezTo>
                  <a:pt x="27004" y="11683"/>
                  <a:pt x="27004" y="11699"/>
                  <a:pt x="26988" y="11715"/>
                </a:cubicBezTo>
                <a:cubicBezTo>
                  <a:pt x="27003" y="11699"/>
                  <a:pt x="27004" y="11668"/>
                  <a:pt x="27004" y="11651"/>
                </a:cubicBezTo>
                <a:close/>
                <a:moveTo>
                  <a:pt x="14731" y="10761"/>
                </a:moveTo>
                <a:cubicBezTo>
                  <a:pt x="14683" y="10761"/>
                  <a:pt x="14635" y="10765"/>
                  <a:pt x="14587" y="10773"/>
                </a:cubicBezTo>
                <a:cubicBezTo>
                  <a:pt x="14569" y="10785"/>
                  <a:pt x="14551" y="10797"/>
                  <a:pt x="14535" y="10811"/>
                </a:cubicBezTo>
                <a:lnTo>
                  <a:pt x="14535" y="10811"/>
                </a:lnTo>
                <a:cubicBezTo>
                  <a:pt x="14548" y="10797"/>
                  <a:pt x="14560" y="10784"/>
                  <a:pt x="14571" y="10773"/>
                </a:cubicBezTo>
                <a:cubicBezTo>
                  <a:pt x="14524" y="10773"/>
                  <a:pt x="14476" y="10789"/>
                  <a:pt x="14412" y="10789"/>
                </a:cubicBezTo>
                <a:cubicBezTo>
                  <a:pt x="14409" y="10795"/>
                  <a:pt x="14406" y="10801"/>
                  <a:pt x="14402" y="10807"/>
                </a:cubicBezTo>
                <a:lnTo>
                  <a:pt x="14402" y="10807"/>
                </a:lnTo>
                <a:cubicBezTo>
                  <a:pt x="14405" y="10806"/>
                  <a:pt x="14409" y="10806"/>
                  <a:pt x="14412" y="10805"/>
                </a:cubicBezTo>
                <a:lnTo>
                  <a:pt x="14412" y="10805"/>
                </a:lnTo>
                <a:cubicBezTo>
                  <a:pt x="14380" y="10853"/>
                  <a:pt x="14348" y="10917"/>
                  <a:pt x="14284" y="10949"/>
                </a:cubicBezTo>
                <a:cubicBezTo>
                  <a:pt x="14327" y="10920"/>
                  <a:pt x="14371" y="10865"/>
                  <a:pt x="14402" y="10807"/>
                </a:cubicBezTo>
                <a:lnTo>
                  <a:pt x="14402" y="10807"/>
                </a:lnTo>
                <a:cubicBezTo>
                  <a:pt x="14182" y="10856"/>
                  <a:pt x="13963" y="10967"/>
                  <a:pt x="13853" y="11156"/>
                </a:cubicBezTo>
                <a:cubicBezTo>
                  <a:pt x="13853" y="11172"/>
                  <a:pt x="13869" y="11188"/>
                  <a:pt x="13869" y="11204"/>
                </a:cubicBezTo>
                <a:cubicBezTo>
                  <a:pt x="13869" y="11204"/>
                  <a:pt x="13869" y="11220"/>
                  <a:pt x="13885" y="11236"/>
                </a:cubicBezTo>
                <a:cubicBezTo>
                  <a:pt x="13885" y="11268"/>
                  <a:pt x="13901" y="11316"/>
                  <a:pt x="13917" y="11348"/>
                </a:cubicBezTo>
                <a:cubicBezTo>
                  <a:pt x="13917" y="11300"/>
                  <a:pt x="13917" y="11236"/>
                  <a:pt x="13901" y="11204"/>
                </a:cubicBezTo>
                <a:cubicBezTo>
                  <a:pt x="13917" y="11156"/>
                  <a:pt x="13917" y="11124"/>
                  <a:pt x="13917" y="11092"/>
                </a:cubicBezTo>
                <a:cubicBezTo>
                  <a:pt x="13917" y="11114"/>
                  <a:pt x="13917" y="11135"/>
                  <a:pt x="13917" y="11161"/>
                </a:cubicBezTo>
                <a:lnTo>
                  <a:pt x="13917" y="11161"/>
                </a:lnTo>
                <a:cubicBezTo>
                  <a:pt x="13928" y="11135"/>
                  <a:pt x="13938" y="11114"/>
                  <a:pt x="13948" y="11093"/>
                </a:cubicBezTo>
                <a:lnTo>
                  <a:pt x="13948" y="11093"/>
                </a:lnTo>
                <a:cubicBezTo>
                  <a:pt x="13933" y="11125"/>
                  <a:pt x="13917" y="11157"/>
                  <a:pt x="13917" y="11204"/>
                </a:cubicBezTo>
                <a:cubicBezTo>
                  <a:pt x="13917" y="11252"/>
                  <a:pt x="13917" y="11300"/>
                  <a:pt x="13917" y="11348"/>
                </a:cubicBezTo>
                <a:cubicBezTo>
                  <a:pt x="13933" y="11380"/>
                  <a:pt x="13949" y="11396"/>
                  <a:pt x="13965" y="11427"/>
                </a:cubicBezTo>
                <a:cubicBezTo>
                  <a:pt x="13997" y="11459"/>
                  <a:pt x="14013" y="11491"/>
                  <a:pt x="14029" y="11523"/>
                </a:cubicBezTo>
                <a:cubicBezTo>
                  <a:pt x="14156" y="11667"/>
                  <a:pt x="14332" y="11763"/>
                  <a:pt x="14508" y="11795"/>
                </a:cubicBezTo>
                <a:cubicBezTo>
                  <a:pt x="14554" y="11623"/>
                  <a:pt x="14631" y="11498"/>
                  <a:pt x="14812" y="11462"/>
                </a:cubicBezTo>
                <a:lnTo>
                  <a:pt x="14812" y="11462"/>
                </a:lnTo>
                <a:cubicBezTo>
                  <a:pt x="14812" y="11461"/>
                  <a:pt x="14811" y="11460"/>
                  <a:pt x="14811" y="11459"/>
                </a:cubicBezTo>
                <a:cubicBezTo>
                  <a:pt x="14827" y="11427"/>
                  <a:pt x="14859" y="11396"/>
                  <a:pt x="14875" y="11364"/>
                </a:cubicBezTo>
                <a:lnTo>
                  <a:pt x="14875" y="11364"/>
                </a:lnTo>
                <a:cubicBezTo>
                  <a:pt x="14859" y="11396"/>
                  <a:pt x="14843" y="11427"/>
                  <a:pt x="14827" y="11459"/>
                </a:cubicBezTo>
                <a:cubicBezTo>
                  <a:pt x="14822" y="11460"/>
                  <a:pt x="14817" y="11461"/>
                  <a:pt x="14812" y="11462"/>
                </a:cubicBezTo>
                <a:lnTo>
                  <a:pt x="14812" y="11462"/>
                </a:lnTo>
                <a:cubicBezTo>
                  <a:pt x="14812" y="11462"/>
                  <a:pt x="14813" y="11462"/>
                  <a:pt x="14813" y="11462"/>
                </a:cubicBezTo>
                <a:lnTo>
                  <a:pt x="14813" y="11462"/>
                </a:lnTo>
                <a:cubicBezTo>
                  <a:pt x="14631" y="11499"/>
                  <a:pt x="14554" y="11639"/>
                  <a:pt x="14508" y="11795"/>
                </a:cubicBezTo>
                <a:cubicBezTo>
                  <a:pt x="14560" y="11801"/>
                  <a:pt x="14616" y="11805"/>
                  <a:pt x="14671" y="11805"/>
                </a:cubicBezTo>
                <a:cubicBezTo>
                  <a:pt x="14749" y="11805"/>
                  <a:pt x="14825" y="11797"/>
                  <a:pt x="14891" y="11779"/>
                </a:cubicBezTo>
                <a:cubicBezTo>
                  <a:pt x="15082" y="11715"/>
                  <a:pt x="15226" y="11587"/>
                  <a:pt x="15274" y="11396"/>
                </a:cubicBezTo>
                <a:cubicBezTo>
                  <a:pt x="15290" y="11316"/>
                  <a:pt x="15306" y="11236"/>
                  <a:pt x="15290" y="11156"/>
                </a:cubicBezTo>
                <a:cubicBezTo>
                  <a:pt x="15290" y="11076"/>
                  <a:pt x="15274" y="10981"/>
                  <a:pt x="15242" y="10885"/>
                </a:cubicBezTo>
                <a:cubicBezTo>
                  <a:pt x="15226" y="10885"/>
                  <a:pt x="15210" y="10885"/>
                  <a:pt x="15210" y="10869"/>
                </a:cubicBezTo>
                <a:lnTo>
                  <a:pt x="15210" y="10869"/>
                </a:lnTo>
                <a:cubicBezTo>
                  <a:pt x="15210" y="10869"/>
                  <a:pt x="15210" y="10869"/>
                  <a:pt x="15210" y="10869"/>
                </a:cubicBezTo>
                <a:cubicBezTo>
                  <a:pt x="15130" y="10821"/>
                  <a:pt x="15034" y="10789"/>
                  <a:pt x="14938" y="10773"/>
                </a:cubicBezTo>
                <a:cubicBezTo>
                  <a:pt x="14922" y="10805"/>
                  <a:pt x="14922" y="10821"/>
                  <a:pt x="14922" y="10837"/>
                </a:cubicBezTo>
                <a:cubicBezTo>
                  <a:pt x="14922" y="10815"/>
                  <a:pt x="14922" y="10799"/>
                  <a:pt x="14922" y="10773"/>
                </a:cubicBezTo>
                <a:lnTo>
                  <a:pt x="14875" y="10773"/>
                </a:lnTo>
                <a:cubicBezTo>
                  <a:pt x="14827" y="10765"/>
                  <a:pt x="14779" y="10761"/>
                  <a:pt x="14731" y="10761"/>
                </a:cubicBezTo>
                <a:close/>
                <a:moveTo>
                  <a:pt x="26043" y="11732"/>
                </a:moveTo>
                <a:cubicBezTo>
                  <a:pt x="25982" y="11759"/>
                  <a:pt x="25945" y="11806"/>
                  <a:pt x="25945" y="11856"/>
                </a:cubicBezTo>
                <a:lnTo>
                  <a:pt x="25945" y="11856"/>
                </a:lnTo>
                <a:cubicBezTo>
                  <a:pt x="25944" y="11808"/>
                  <a:pt x="25981" y="11760"/>
                  <a:pt x="26043" y="11732"/>
                </a:cubicBezTo>
                <a:close/>
                <a:moveTo>
                  <a:pt x="26713" y="11679"/>
                </a:moveTo>
                <a:lnTo>
                  <a:pt x="26716" y="11683"/>
                </a:lnTo>
                <a:cubicBezTo>
                  <a:pt x="26716" y="11683"/>
                  <a:pt x="26716" y="11683"/>
                  <a:pt x="26716" y="11683"/>
                </a:cubicBezTo>
                <a:lnTo>
                  <a:pt x="26716" y="11683"/>
                </a:lnTo>
                <a:cubicBezTo>
                  <a:pt x="26685" y="11794"/>
                  <a:pt x="26669" y="11937"/>
                  <a:pt x="26527" y="12017"/>
                </a:cubicBezTo>
                <a:lnTo>
                  <a:pt x="26527" y="12017"/>
                </a:lnTo>
                <a:cubicBezTo>
                  <a:pt x="26664" y="11939"/>
                  <a:pt x="26683" y="11803"/>
                  <a:pt x="26713" y="11679"/>
                </a:cubicBezTo>
                <a:close/>
                <a:moveTo>
                  <a:pt x="26106" y="12103"/>
                </a:moveTo>
                <a:cubicBezTo>
                  <a:pt x="26106" y="12121"/>
                  <a:pt x="26102" y="12140"/>
                  <a:pt x="26095" y="12160"/>
                </a:cubicBezTo>
                <a:lnTo>
                  <a:pt x="26095" y="12160"/>
                </a:lnTo>
                <a:cubicBezTo>
                  <a:pt x="26102" y="12140"/>
                  <a:pt x="26106" y="12121"/>
                  <a:pt x="26106" y="12103"/>
                </a:cubicBezTo>
                <a:close/>
                <a:moveTo>
                  <a:pt x="26372" y="9269"/>
                </a:moveTo>
                <a:cubicBezTo>
                  <a:pt x="26338" y="9269"/>
                  <a:pt x="26304" y="9270"/>
                  <a:pt x="26269" y="9273"/>
                </a:cubicBezTo>
                <a:lnTo>
                  <a:pt x="26222" y="9273"/>
                </a:lnTo>
                <a:cubicBezTo>
                  <a:pt x="26142" y="9289"/>
                  <a:pt x="26078" y="9305"/>
                  <a:pt x="26014" y="9321"/>
                </a:cubicBezTo>
                <a:cubicBezTo>
                  <a:pt x="25759" y="9369"/>
                  <a:pt x="25551" y="9480"/>
                  <a:pt x="25392" y="9624"/>
                </a:cubicBezTo>
                <a:cubicBezTo>
                  <a:pt x="25168" y="9832"/>
                  <a:pt x="25041" y="10103"/>
                  <a:pt x="25009" y="10390"/>
                </a:cubicBezTo>
                <a:cubicBezTo>
                  <a:pt x="25057" y="10326"/>
                  <a:pt x="25120" y="10278"/>
                  <a:pt x="25152" y="10215"/>
                </a:cubicBezTo>
                <a:lnTo>
                  <a:pt x="25152" y="10215"/>
                </a:lnTo>
                <a:cubicBezTo>
                  <a:pt x="25120" y="10279"/>
                  <a:pt x="25057" y="10342"/>
                  <a:pt x="25009" y="10390"/>
                </a:cubicBezTo>
                <a:cubicBezTo>
                  <a:pt x="24945" y="10805"/>
                  <a:pt x="25073" y="11252"/>
                  <a:pt x="25312" y="11603"/>
                </a:cubicBezTo>
                <a:cubicBezTo>
                  <a:pt x="25344" y="11651"/>
                  <a:pt x="25376" y="11683"/>
                  <a:pt x="25408" y="11715"/>
                </a:cubicBezTo>
                <a:cubicBezTo>
                  <a:pt x="25440" y="11747"/>
                  <a:pt x="25456" y="11779"/>
                  <a:pt x="25487" y="11810"/>
                </a:cubicBezTo>
                <a:cubicBezTo>
                  <a:pt x="25551" y="11747"/>
                  <a:pt x="25551" y="11667"/>
                  <a:pt x="25567" y="11571"/>
                </a:cubicBezTo>
                <a:lnTo>
                  <a:pt x="25567" y="11571"/>
                </a:lnTo>
                <a:cubicBezTo>
                  <a:pt x="25567" y="11667"/>
                  <a:pt x="25551" y="11747"/>
                  <a:pt x="25487" y="11810"/>
                </a:cubicBezTo>
                <a:cubicBezTo>
                  <a:pt x="25535" y="11858"/>
                  <a:pt x="25567" y="11890"/>
                  <a:pt x="25615" y="11922"/>
                </a:cubicBezTo>
                <a:cubicBezTo>
                  <a:pt x="25679" y="11970"/>
                  <a:pt x="25759" y="12018"/>
                  <a:pt x="25823" y="12050"/>
                </a:cubicBezTo>
                <a:cubicBezTo>
                  <a:pt x="25823" y="12050"/>
                  <a:pt x="25839" y="12034"/>
                  <a:pt x="25855" y="12018"/>
                </a:cubicBezTo>
                <a:lnTo>
                  <a:pt x="25855" y="12018"/>
                </a:lnTo>
                <a:cubicBezTo>
                  <a:pt x="25839" y="12034"/>
                  <a:pt x="25839" y="12050"/>
                  <a:pt x="25823" y="12050"/>
                </a:cubicBezTo>
                <a:cubicBezTo>
                  <a:pt x="25855" y="12066"/>
                  <a:pt x="25886" y="12098"/>
                  <a:pt x="25918" y="12114"/>
                </a:cubicBezTo>
                <a:cubicBezTo>
                  <a:pt x="25982" y="12130"/>
                  <a:pt x="26046" y="12146"/>
                  <a:pt x="26094" y="12162"/>
                </a:cubicBezTo>
                <a:cubicBezTo>
                  <a:pt x="26186" y="12181"/>
                  <a:pt x="26282" y="12193"/>
                  <a:pt x="26381" y="12193"/>
                </a:cubicBezTo>
                <a:cubicBezTo>
                  <a:pt x="26521" y="12193"/>
                  <a:pt x="26669" y="12170"/>
                  <a:pt x="26828" y="12114"/>
                </a:cubicBezTo>
                <a:cubicBezTo>
                  <a:pt x="26860" y="12098"/>
                  <a:pt x="26876" y="12082"/>
                  <a:pt x="26908" y="12066"/>
                </a:cubicBezTo>
                <a:cubicBezTo>
                  <a:pt x="27307" y="11874"/>
                  <a:pt x="27435" y="11475"/>
                  <a:pt x="27610" y="11060"/>
                </a:cubicBezTo>
                <a:cubicBezTo>
                  <a:pt x="27642" y="10933"/>
                  <a:pt x="27706" y="10821"/>
                  <a:pt x="27754" y="10709"/>
                </a:cubicBezTo>
                <a:cubicBezTo>
                  <a:pt x="27897" y="10470"/>
                  <a:pt x="28073" y="10231"/>
                  <a:pt x="28392" y="10087"/>
                </a:cubicBezTo>
                <a:cubicBezTo>
                  <a:pt x="28232" y="10039"/>
                  <a:pt x="28089" y="9975"/>
                  <a:pt x="27945" y="9911"/>
                </a:cubicBezTo>
                <a:cubicBezTo>
                  <a:pt x="27929" y="9895"/>
                  <a:pt x="27897" y="9879"/>
                  <a:pt x="27881" y="9879"/>
                </a:cubicBezTo>
                <a:lnTo>
                  <a:pt x="27881" y="9879"/>
                </a:lnTo>
                <a:cubicBezTo>
                  <a:pt x="27881" y="9879"/>
                  <a:pt x="27881" y="9879"/>
                  <a:pt x="27881" y="9879"/>
                </a:cubicBezTo>
                <a:cubicBezTo>
                  <a:pt x="27744" y="9818"/>
                  <a:pt x="27621" y="9742"/>
                  <a:pt x="27498" y="9680"/>
                </a:cubicBezTo>
                <a:lnTo>
                  <a:pt x="27498" y="9680"/>
                </a:lnTo>
                <a:cubicBezTo>
                  <a:pt x="27498" y="9684"/>
                  <a:pt x="27498" y="9688"/>
                  <a:pt x="27498" y="9688"/>
                </a:cubicBezTo>
                <a:cubicBezTo>
                  <a:pt x="27498" y="9688"/>
                  <a:pt x="27498" y="9688"/>
                  <a:pt x="27498" y="9689"/>
                </a:cubicBezTo>
                <a:lnTo>
                  <a:pt x="27498" y="9689"/>
                </a:lnTo>
                <a:cubicBezTo>
                  <a:pt x="27497" y="9685"/>
                  <a:pt x="27496" y="9681"/>
                  <a:pt x="27495" y="9678"/>
                </a:cubicBezTo>
                <a:lnTo>
                  <a:pt x="27495" y="9678"/>
                </a:lnTo>
                <a:cubicBezTo>
                  <a:pt x="27496" y="9679"/>
                  <a:pt x="27497" y="9679"/>
                  <a:pt x="27498" y="9680"/>
                </a:cubicBezTo>
                <a:lnTo>
                  <a:pt x="27498" y="9680"/>
                </a:lnTo>
                <a:cubicBezTo>
                  <a:pt x="27498" y="9676"/>
                  <a:pt x="27498" y="9672"/>
                  <a:pt x="27498" y="9672"/>
                </a:cubicBezTo>
                <a:lnTo>
                  <a:pt x="27355" y="9592"/>
                </a:lnTo>
                <a:cubicBezTo>
                  <a:pt x="27291" y="9560"/>
                  <a:pt x="27227" y="9528"/>
                  <a:pt x="27179" y="9496"/>
                </a:cubicBezTo>
                <a:cubicBezTo>
                  <a:pt x="27131" y="9480"/>
                  <a:pt x="27099" y="9464"/>
                  <a:pt x="27067" y="9449"/>
                </a:cubicBezTo>
                <a:cubicBezTo>
                  <a:pt x="27004" y="9417"/>
                  <a:pt x="26940" y="9385"/>
                  <a:pt x="26876" y="9353"/>
                </a:cubicBezTo>
                <a:cubicBezTo>
                  <a:pt x="26809" y="9479"/>
                  <a:pt x="26750" y="9610"/>
                  <a:pt x="26665" y="9719"/>
                </a:cubicBezTo>
                <a:lnTo>
                  <a:pt x="26665" y="9719"/>
                </a:lnTo>
                <a:cubicBezTo>
                  <a:pt x="26742" y="9610"/>
                  <a:pt x="26795" y="9483"/>
                  <a:pt x="26860" y="9369"/>
                </a:cubicBezTo>
                <a:cubicBezTo>
                  <a:pt x="26700" y="9302"/>
                  <a:pt x="26541" y="9269"/>
                  <a:pt x="26372" y="9269"/>
                </a:cubicBezTo>
                <a:close/>
                <a:moveTo>
                  <a:pt x="25647" y="14029"/>
                </a:moveTo>
                <a:cubicBezTo>
                  <a:pt x="25599" y="14029"/>
                  <a:pt x="25567" y="14029"/>
                  <a:pt x="25535" y="14045"/>
                </a:cubicBezTo>
                <a:cubicBezTo>
                  <a:pt x="25535" y="14045"/>
                  <a:pt x="25535" y="14045"/>
                  <a:pt x="25535" y="14045"/>
                </a:cubicBezTo>
                <a:lnTo>
                  <a:pt x="25535" y="14045"/>
                </a:lnTo>
                <a:cubicBezTo>
                  <a:pt x="25487" y="14061"/>
                  <a:pt x="25440" y="14077"/>
                  <a:pt x="25408" y="14109"/>
                </a:cubicBezTo>
                <a:cubicBezTo>
                  <a:pt x="25360" y="14141"/>
                  <a:pt x="25312" y="14172"/>
                  <a:pt x="25296" y="14204"/>
                </a:cubicBezTo>
                <a:cubicBezTo>
                  <a:pt x="25200" y="14332"/>
                  <a:pt x="25200" y="14508"/>
                  <a:pt x="25376" y="14619"/>
                </a:cubicBezTo>
                <a:cubicBezTo>
                  <a:pt x="25376" y="14619"/>
                  <a:pt x="25376" y="14619"/>
                  <a:pt x="25392" y="14635"/>
                </a:cubicBezTo>
                <a:cubicBezTo>
                  <a:pt x="25647" y="14540"/>
                  <a:pt x="25759" y="14348"/>
                  <a:pt x="25647" y="14029"/>
                </a:cubicBezTo>
                <a:close/>
                <a:moveTo>
                  <a:pt x="724" y="15599"/>
                </a:moveTo>
                <a:cubicBezTo>
                  <a:pt x="700" y="15639"/>
                  <a:pt x="672" y="15680"/>
                  <a:pt x="639" y="15720"/>
                </a:cubicBezTo>
                <a:cubicBezTo>
                  <a:pt x="665" y="15677"/>
                  <a:pt x="696" y="15638"/>
                  <a:pt x="724" y="15599"/>
                </a:cubicBezTo>
                <a:close/>
                <a:moveTo>
                  <a:pt x="735" y="15880"/>
                </a:moveTo>
                <a:cubicBezTo>
                  <a:pt x="735" y="15912"/>
                  <a:pt x="671" y="15928"/>
                  <a:pt x="655" y="15960"/>
                </a:cubicBezTo>
                <a:cubicBezTo>
                  <a:pt x="671" y="15928"/>
                  <a:pt x="735" y="15896"/>
                  <a:pt x="735" y="15880"/>
                </a:cubicBezTo>
                <a:close/>
                <a:moveTo>
                  <a:pt x="336" y="15385"/>
                </a:moveTo>
                <a:cubicBezTo>
                  <a:pt x="256" y="15385"/>
                  <a:pt x="192" y="15401"/>
                  <a:pt x="112" y="15417"/>
                </a:cubicBezTo>
                <a:cubicBezTo>
                  <a:pt x="112" y="15417"/>
                  <a:pt x="112" y="15417"/>
                  <a:pt x="112" y="15417"/>
                </a:cubicBezTo>
                <a:lnTo>
                  <a:pt x="112" y="15417"/>
                </a:lnTo>
                <a:cubicBezTo>
                  <a:pt x="96" y="15417"/>
                  <a:pt x="64" y="15433"/>
                  <a:pt x="33" y="15433"/>
                </a:cubicBezTo>
                <a:cubicBezTo>
                  <a:pt x="17" y="15497"/>
                  <a:pt x="17" y="15529"/>
                  <a:pt x="17" y="15577"/>
                </a:cubicBezTo>
                <a:cubicBezTo>
                  <a:pt x="1" y="15928"/>
                  <a:pt x="176" y="16151"/>
                  <a:pt x="400" y="16311"/>
                </a:cubicBezTo>
                <a:cubicBezTo>
                  <a:pt x="479" y="16183"/>
                  <a:pt x="559" y="16072"/>
                  <a:pt x="655" y="15960"/>
                </a:cubicBezTo>
                <a:lnTo>
                  <a:pt x="655" y="15960"/>
                </a:lnTo>
                <a:cubicBezTo>
                  <a:pt x="575" y="16072"/>
                  <a:pt x="479" y="16183"/>
                  <a:pt x="400" y="16311"/>
                </a:cubicBezTo>
                <a:cubicBezTo>
                  <a:pt x="623" y="16471"/>
                  <a:pt x="878" y="16566"/>
                  <a:pt x="1070" y="16662"/>
                </a:cubicBezTo>
                <a:cubicBezTo>
                  <a:pt x="1421" y="16439"/>
                  <a:pt x="1453" y="16167"/>
                  <a:pt x="1325" y="15928"/>
                </a:cubicBezTo>
                <a:cubicBezTo>
                  <a:pt x="1261" y="15784"/>
                  <a:pt x="1118" y="15673"/>
                  <a:pt x="958" y="15577"/>
                </a:cubicBezTo>
                <a:lnTo>
                  <a:pt x="958" y="15561"/>
                </a:lnTo>
                <a:cubicBezTo>
                  <a:pt x="910" y="15545"/>
                  <a:pt x="846" y="15513"/>
                  <a:pt x="783" y="15481"/>
                </a:cubicBezTo>
                <a:cubicBezTo>
                  <a:pt x="781" y="15486"/>
                  <a:pt x="779" y="15490"/>
                  <a:pt x="777" y="15495"/>
                </a:cubicBezTo>
                <a:lnTo>
                  <a:pt x="777" y="15495"/>
                </a:lnTo>
                <a:cubicBezTo>
                  <a:pt x="635" y="15432"/>
                  <a:pt x="493" y="15401"/>
                  <a:pt x="336" y="15401"/>
                </a:cubicBezTo>
                <a:cubicBezTo>
                  <a:pt x="320" y="15497"/>
                  <a:pt x="288" y="15593"/>
                  <a:pt x="272" y="15689"/>
                </a:cubicBezTo>
                <a:cubicBezTo>
                  <a:pt x="240" y="15704"/>
                  <a:pt x="193" y="15720"/>
                  <a:pt x="145" y="15752"/>
                </a:cubicBezTo>
                <a:lnTo>
                  <a:pt x="145" y="15752"/>
                </a:lnTo>
                <a:cubicBezTo>
                  <a:pt x="193" y="15720"/>
                  <a:pt x="240" y="15704"/>
                  <a:pt x="272" y="15673"/>
                </a:cubicBezTo>
                <a:cubicBezTo>
                  <a:pt x="288" y="15593"/>
                  <a:pt x="320" y="15497"/>
                  <a:pt x="336" y="15385"/>
                </a:cubicBezTo>
                <a:close/>
                <a:moveTo>
                  <a:pt x="16231" y="16742"/>
                </a:moveTo>
                <a:lnTo>
                  <a:pt x="16231" y="16742"/>
                </a:lnTo>
                <a:cubicBezTo>
                  <a:pt x="16231" y="16742"/>
                  <a:pt x="16231" y="16742"/>
                  <a:pt x="16231" y="16742"/>
                </a:cubicBezTo>
                <a:lnTo>
                  <a:pt x="16231" y="16742"/>
                </a:lnTo>
                <a:cubicBezTo>
                  <a:pt x="16231" y="16742"/>
                  <a:pt x="16231" y="16742"/>
                  <a:pt x="16231" y="16742"/>
                </a:cubicBezTo>
                <a:close/>
                <a:moveTo>
                  <a:pt x="21442" y="15679"/>
                </a:moveTo>
                <a:cubicBezTo>
                  <a:pt x="21001" y="15679"/>
                  <a:pt x="20473" y="16442"/>
                  <a:pt x="20013" y="16694"/>
                </a:cubicBezTo>
                <a:cubicBezTo>
                  <a:pt x="20125" y="16772"/>
                  <a:pt x="20239" y="16804"/>
                  <a:pt x="20357" y="16804"/>
                </a:cubicBezTo>
                <a:cubicBezTo>
                  <a:pt x="20695" y="16804"/>
                  <a:pt x="21059" y="16545"/>
                  <a:pt x="21450" y="16391"/>
                </a:cubicBezTo>
                <a:cubicBezTo>
                  <a:pt x="21562" y="16343"/>
                  <a:pt x="21689" y="16295"/>
                  <a:pt x="21833" y="16295"/>
                </a:cubicBezTo>
                <a:cubicBezTo>
                  <a:pt x="21881" y="16279"/>
                  <a:pt x="21929" y="16279"/>
                  <a:pt x="21976" y="16279"/>
                </a:cubicBezTo>
                <a:cubicBezTo>
                  <a:pt x="21826" y="15838"/>
                  <a:pt x="21643" y="15679"/>
                  <a:pt x="21442" y="15679"/>
                </a:cubicBezTo>
                <a:close/>
                <a:moveTo>
                  <a:pt x="16231" y="16742"/>
                </a:moveTo>
                <a:cubicBezTo>
                  <a:pt x="16168" y="16805"/>
                  <a:pt x="16088" y="16822"/>
                  <a:pt x="16088" y="16853"/>
                </a:cubicBezTo>
                <a:lnTo>
                  <a:pt x="16088" y="16853"/>
                </a:lnTo>
                <a:cubicBezTo>
                  <a:pt x="16088" y="16821"/>
                  <a:pt x="16168" y="16790"/>
                  <a:pt x="16231" y="16742"/>
                </a:cubicBezTo>
                <a:close/>
                <a:moveTo>
                  <a:pt x="15577" y="16838"/>
                </a:moveTo>
                <a:lnTo>
                  <a:pt x="15577" y="16838"/>
                </a:lnTo>
                <a:cubicBezTo>
                  <a:pt x="15561" y="16870"/>
                  <a:pt x="15529" y="16917"/>
                  <a:pt x="15497" y="16965"/>
                </a:cubicBezTo>
                <a:cubicBezTo>
                  <a:pt x="15529" y="16917"/>
                  <a:pt x="15545" y="16886"/>
                  <a:pt x="15577" y="16838"/>
                </a:cubicBezTo>
                <a:close/>
                <a:moveTo>
                  <a:pt x="15198" y="16988"/>
                </a:moveTo>
                <a:lnTo>
                  <a:pt x="15198" y="16988"/>
                </a:lnTo>
                <a:cubicBezTo>
                  <a:pt x="15198" y="17048"/>
                  <a:pt x="15219" y="17100"/>
                  <a:pt x="15258" y="17157"/>
                </a:cubicBezTo>
                <a:cubicBezTo>
                  <a:pt x="15219" y="17108"/>
                  <a:pt x="15197" y="17053"/>
                  <a:pt x="15198" y="16988"/>
                </a:cubicBezTo>
                <a:close/>
                <a:moveTo>
                  <a:pt x="14971" y="17204"/>
                </a:moveTo>
                <a:cubicBezTo>
                  <a:pt x="14995" y="17204"/>
                  <a:pt x="15023" y="17215"/>
                  <a:pt x="15050" y="17237"/>
                </a:cubicBezTo>
                <a:cubicBezTo>
                  <a:pt x="15023" y="17215"/>
                  <a:pt x="14995" y="17205"/>
                  <a:pt x="14969" y="17204"/>
                </a:cubicBezTo>
                <a:lnTo>
                  <a:pt x="14969" y="17204"/>
                </a:lnTo>
                <a:cubicBezTo>
                  <a:pt x="14970" y="17204"/>
                  <a:pt x="14971" y="17204"/>
                  <a:pt x="14971" y="17204"/>
                </a:cubicBezTo>
                <a:close/>
                <a:moveTo>
                  <a:pt x="15545" y="17253"/>
                </a:moveTo>
                <a:lnTo>
                  <a:pt x="15545" y="17253"/>
                </a:lnTo>
                <a:cubicBezTo>
                  <a:pt x="15577" y="17285"/>
                  <a:pt x="15609" y="17316"/>
                  <a:pt x="15641" y="17364"/>
                </a:cubicBezTo>
                <a:cubicBezTo>
                  <a:pt x="15593" y="17316"/>
                  <a:pt x="15577" y="17285"/>
                  <a:pt x="15545" y="17253"/>
                </a:cubicBezTo>
                <a:close/>
                <a:moveTo>
                  <a:pt x="15948" y="17408"/>
                </a:moveTo>
                <a:lnTo>
                  <a:pt x="15948" y="17408"/>
                </a:lnTo>
                <a:cubicBezTo>
                  <a:pt x="15952" y="17409"/>
                  <a:pt x="15956" y="17411"/>
                  <a:pt x="15960" y="17412"/>
                </a:cubicBezTo>
                <a:cubicBezTo>
                  <a:pt x="15925" y="17440"/>
                  <a:pt x="15889" y="17465"/>
                  <a:pt x="15856" y="17490"/>
                </a:cubicBezTo>
                <a:lnTo>
                  <a:pt x="15856" y="17490"/>
                </a:lnTo>
                <a:cubicBezTo>
                  <a:pt x="15886" y="17466"/>
                  <a:pt x="15916" y="17440"/>
                  <a:pt x="15948" y="17408"/>
                </a:cubicBezTo>
                <a:close/>
                <a:moveTo>
                  <a:pt x="15809" y="17525"/>
                </a:moveTo>
                <a:cubicBezTo>
                  <a:pt x="15784" y="17545"/>
                  <a:pt x="15759" y="17565"/>
                  <a:pt x="15736" y="17588"/>
                </a:cubicBezTo>
                <a:cubicBezTo>
                  <a:pt x="15673" y="17638"/>
                  <a:pt x="15610" y="17689"/>
                  <a:pt x="15610" y="17771"/>
                </a:cubicBezTo>
                <a:lnTo>
                  <a:pt x="15610" y="17771"/>
                </a:lnTo>
                <a:cubicBezTo>
                  <a:pt x="15610" y="17688"/>
                  <a:pt x="15673" y="17635"/>
                  <a:pt x="15736" y="17572"/>
                </a:cubicBezTo>
                <a:cubicBezTo>
                  <a:pt x="15762" y="17556"/>
                  <a:pt x="15786" y="17541"/>
                  <a:pt x="15809" y="17525"/>
                </a:cubicBezTo>
                <a:close/>
                <a:moveTo>
                  <a:pt x="15887" y="17686"/>
                </a:moveTo>
                <a:cubicBezTo>
                  <a:pt x="15836" y="17734"/>
                  <a:pt x="15852" y="17803"/>
                  <a:pt x="15880" y="17859"/>
                </a:cubicBezTo>
                <a:cubicBezTo>
                  <a:pt x="15837" y="17801"/>
                  <a:pt x="15820" y="17744"/>
                  <a:pt x="15887" y="17686"/>
                </a:cubicBezTo>
                <a:close/>
                <a:moveTo>
                  <a:pt x="15513" y="17923"/>
                </a:moveTo>
                <a:cubicBezTo>
                  <a:pt x="15545" y="17955"/>
                  <a:pt x="15593" y="17987"/>
                  <a:pt x="15641" y="18003"/>
                </a:cubicBezTo>
                <a:cubicBezTo>
                  <a:pt x="15656" y="18005"/>
                  <a:pt x="15670" y="18006"/>
                  <a:pt x="15683" y="18006"/>
                </a:cubicBezTo>
                <a:lnTo>
                  <a:pt x="15683" y="18006"/>
                </a:lnTo>
                <a:cubicBezTo>
                  <a:pt x="15680" y="18006"/>
                  <a:pt x="15678" y="18006"/>
                  <a:pt x="15675" y="18006"/>
                </a:cubicBezTo>
                <a:cubicBezTo>
                  <a:pt x="15660" y="18006"/>
                  <a:pt x="15644" y="18005"/>
                  <a:pt x="15625" y="18003"/>
                </a:cubicBezTo>
                <a:cubicBezTo>
                  <a:pt x="15593" y="18003"/>
                  <a:pt x="15545" y="17955"/>
                  <a:pt x="15497" y="17939"/>
                </a:cubicBezTo>
                <a:cubicBezTo>
                  <a:pt x="15490" y="17946"/>
                  <a:pt x="15481" y="17952"/>
                  <a:pt x="15470" y="17959"/>
                </a:cubicBezTo>
                <a:lnTo>
                  <a:pt x="15470" y="17959"/>
                </a:lnTo>
                <a:cubicBezTo>
                  <a:pt x="15483" y="17949"/>
                  <a:pt x="15498" y="17938"/>
                  <a:pt x="15513" y="17923"/>
                </a:cubicBezTo>
                <a:close/>
                <a:moveTo>
                  <a:pt x="15567" y="18441"/>
                </a:moveTo>
                <a:lnTo>
                  <a:pt x="15567" y="18441"/>
                </a:lnTo>
                <a:cubicBezTo>
                  <a:pt x="15576" y="18452"/>
                  <a:pt x="15584" y="18464"/>
                  <a:pt x="15593" y="18481"/>
                </a:cubicBezTo>
                <a:cubicBezTo>
                  <a:pt x="15583" y="18472"/>
                  <a:pt x="15573" y="18456"/>
                  <a:pt x="15567" y="18441"/>
                </a:cubicBezTo>
                <a:close/>
                <a:moveTo>
                  <a:pt x="15545" y="18418"/>
                </a:moveTo>
                <a:cubicBezTo>
                  <a:pt x="15550" y="18423"/>
                  <a:pt x="15555" y="18427"/>
                  <a:pt x="15560" y="18433"/>
                </a:cubicBezTo>
                <a:lnTo>
                  <a:pt x="15560" y="18433"/>
                </a:lnTo>
                <a:cubicBezTo>
                  <a:pt x="15556" y="18455"/>
                  <a:pt x="15545" y="18471"/>
                  <a:pt x="15545" y="18497"/>
                </a:cubicBezTo>
                <a:cubicBezTo>
                  <a:pt x="15545" y="18465"/>
                  <a:pt x="15545" y="18450"/>
                  <a:pt x="15545" y="18418"/>
                </a:cubicBezTo>
                <a:close/>
                <a:moveTo>
                  <a:pt x="15861" y="18356"/>
                </a:moveTo>
                <a:cubicBezTo>
                  <a:pt x="15767" y="18435"/>
                  <a:pt x="15704" y="18498"/>
                  <a:pt x="15641" y="18561"/>
                </a:cubicBezTo>
                <a:cubicBezTo>
                  <a:pt x="15625" y="18530"/>
                  <a:pt x="15609" y="18498"/>
                  <a:pt x="15593" y="18482"/>
                </a:cubicBezTo>
                <a:lnTo>
                  <a:pt x="15593" y="18482"/>
                </a:lnTo>
                <a:cubicBezTo>
                  <a:pt x="15609" y="18498"/>
                  <a:pt x="15625" y="18529"/>
                  <a:pt x="15641" y="18545"/>
                </a:cubicBezTo>
                <a:cubicBezTo>
                  <a:pt x="15704" y="18498"/>
                  <a:pt x="15767" y="18435"/>
                  <a:pt x="15861" y="18356"/>
                </a:cubicBezTo>
                <a:close/>
                <a:moveTo>
                  <a:pt x="16263" y="16183"/>
                </a:moveTo>
                <a:cubicBezTo>
                  <a:pt x="16072" y="16183"/>
                  <a:pt x="15976" y="16247"/>
                  <a:pt x="15896" y="16311"/>
                </a:cubicBezTo>
                <a:cubicBezTo>
                  <a:pt x="15784" y="16439"/>
                  <a:pt x="15768" y="16630"/>
                  <a:pt x="15673" y="16758"/>
                </a:cubicBezTo>
                <a:cubicBezTo>
                  <a:pt x="15657" y="16774"/>
                  <a:pt x="15625" y="16774"/>
                  <a:pt x="15593" y="16790"/>
                </a:cubicBezTo>
                <a:cubicBezTo>
                  <a:pt x="15465" y="16822"/>
                  <a:pt x="15353" y="16838"/>
                  <a:pt x="15226" y="16854"/>
                </a:cubicBezTo>
                <a:cubicBezTo>
                  <a:pt x="15226" y="16854"/>
                  <a:pt x="15226" y="16854"/>
                  <a:pt x="15226" y="16854"/>
                </a:cubicBezTo>
                <a:lnTo>
                  <a:pt x="15226" y="16854"/>
                </a:lnTo>
                <a:cubicBezTo>
                  <a:pt x="15098" y="16870"/>
                  <a:pt x="14986" y="16886"/>
                  <a:pt x="14875" y="16901"/>
                </a:cubicBezTo>
                <a:lnTo>
                  <a:pt x="14795" y="16901"/>
                </a:lnTo>
                <a:cubicBezTo>
                  <a:pt x="14795" y="16901"/>
                  <a:pt x="14795" y="16901"/>
                  <a:pt x="14795" y="16901"/>
                </a:cubicBezTo>
                <a:lnTo>
                  <a:pt x="14795" y="16901"/>
                </a:lnTo>
                <a:cubicBezTo>
                  <a:pt x="14715" y="16917"/>
                  <a:pt x="14635" y="16949"/>
                  <a:pt x="14571" y="16965"/>
                </a:cubicBezTo>
                <a:cubicBezTo>
                  <a:pt x="14492" y="16997"/>
                  <a:pt x="14412" y="17045"/>
                  <a:pt x="14348" y="17109"/>
                </a:cubicBezTo>
                <a:cubicBezTo>
                  <a:pt x="14316" y="17141"/>
                  <a:pt x="14300" y="17173"/>
                  <a:pt x="14268" y="17221"/>
                </a:cubicBezTo>
                <a:cubicBezTo>
                  <a:pt x="14268" y="17237"/>
                  <a:pt x="14252" y="17237"/>
                  <a:pt x="14252" y="17253"/>
                </a:cubicBezTo>
                <a:cubicBezTo>
                  <a:pt x="14252" y="17284"/>
                  <a:pt x="14268" y="17300"/>
                  <a:pt x="14284" y="17316"/>
                </a:cubicBezTo>
                <a:cubicBezTo>
                  <a:pt x="14316" y="17380"/>
                  <a:pt x="14348" y="17428"/>
                  <a:pt x="14396" y="17460"/>
                </a:cubicBezTo>
                <a:cubicBezTo>
                  <a:pt x="14425" y="17409"/>
                  <a:pt x="14444" y="17355"/>
                  <a:pt x="14444" y="17301"/>
                </a:cubicBezTo>
                <a:lnTo>
                  <a:pt x="14444" y="17301"/>
                </a:lnTo>
                <a:cubicBezTo>
                  <a:pt x="14445" y="17358"/>
                  <a:pt x="14425" y="17417"/>
                  <a:pt x="14396" y="17476"/>
                </a:cubicBezTo>
                <a:cubicBezTo>
                  <a:pt x="14472" y="17518"/>
                  <a:pt x="14561" y="17538"/>
                  <a:pt x="14659" y="17538"/>
                </a:cubicBezTo>
                <a:cubicBezTo>
                  <a:pt x="14746" y="17538"/>
                  <a:pt x="14840" y="17522"/>
                  <a:pt x="14938" y="17492"/>
                </a:cubicBezTo>
                <a:cubicBezTo>
                  <a:pt x="15050" y="17476"/>
                  <a:pt x="15146" y="17444"/>
                  <a:pt x="15258" y="17412"/>
                </a:cubicBezTo>
                <a:cubicBezTo>
                  <a:pt x="15258" y="17412"/>
                  <a:pt x="15274" y="17412"/>
                  <a:pt x="15290" y="17396"/>
                </a:cubicBezTo>
                <a:cubicBezTo>
                  <a:pt x="15369" y="17380"/>
                  <a:pt x="15433" y="17364"/>
                  <a:pt x="15513" y="17348"/>
                </a:cubicBezTo>
                <a:lnTo>
                  <a:pt x="15513" y="17348"/>
                </a:lnTo>
                <a:cubicBezTo>
                  <a:pt x="15513" y="17380"/>
                  <a:pt x="15497" y="17412"/>
                  <a:pt x="15497" y="17460"/>
                </a:cubicBezTo>
                <a:cubicBezTo>
                  <a:pt x="15465" y="17620"/>
                  <a:pt x="15433" y="17811"/>
                  <a:pt x="15401" y="17987"/>
                </a:cubicBezTo>
                <a:cubicBezTo>
                  <a:pt x="15401" y="18035"/>
                  <a:pt x="15401" y="18066"/>
                  <a:pt x="15385" y="18114"/>
                </a:cubicBezTo>
                <a:cubicBezTo>
                  <a:pt x="15394" y="18088"/>
                  <a:pt x="15403" y="18061"/>
                  <a:pt x="15412" y="18037"/>
                </a:cubicBezTo>
                <a:lnTo>
                  <a:pt x="15412" y="18037"/>
                </a:lnTo>
                <a:cubicBezTo>
                  <a:pt x="15406" y="18068"/>
                  <a:pt x="15396" y="18099"/>
                  <a:pt x="15385" y="18130"/>
                </a:cubicBezTo>
                <a:cubicBezTo>
                  <a:pt x="15385" y="18146"/>
                  <a:pt x="15385" y="18178"/>
                  <a:pt x="15385" y="18210"/>
                </a:cubicBezTo>
                <a:cubicBezTo>
                  <a:pt x="15386" y="18210"/>
                  <a:pt x="15387" y="18210"/>
                  <a:pt x="15387" y="18210"/>
                </a:cubicBezTo>
                <a:lnTo>
                  <a:pt x="15387" y="18210"/>
                </a:lnTo>
                <a:cubicBezTo>
                  <a:pt x="15403" y="18332"/>
                  <a:pt x="15421" y="18454"/>
                  <a:pt x="15497" y="18545"/>
                </a:cubicBezTo>
                <a:cubicBezTo>
                  <a:pt x="15529" y="18593"/>
                  <a:pt x="15577" y="18641"/>
                  <a:pt x="15625" y="18689"/>
                </a:cubicBezTo>
                <a:cubicBezTo>
                  <a:pt x="15641" y="18689"/>
                  <a:pt x="15641" y="18689"/>
                  <a:pt x="15641" y="18705"/>
                </a:cubicBezTo>
                <a:cubicBezTo>
                  <a:pt x="15736" y="18609"/>
                  <a:pt x="15800" y="18497"/>
                  <a:pt x="15864" y="18402"/>
                </a:cubicBezTo>
                <a:cubicBezTo>
                  <a:pt x="15894" y="18342"/>
                  <a:pt x="15938" y="18296"/>
                  <a:pt x="15956" y="18238"/>
                </a:cubicBezTo>
                <a:lnTo>
                  <a:pt x="15956" y="18238"/>
                </a:lnTo>
                <a:cubicBezTo>
                  <a:pt x="15958" y="18239"/>
                  <a:pt x="15959" y="18241"/>
                  <a:pt x="15960" y="18242"/>
                </a:cubicBezTo>
                <a:cubicBezTo>
                  <a:pt x="15992" y="18194"/>
                  <a:pt x="16008" y="18146"/>
                  <a:pt x="16024" y="18098"/>
                </a:cubicBezTo>
                <a:cubicBezTo>
                  <a:pt x="16024" y="18082"/>
                  <a:pt x="16024" y="18082"/>
                  <a:pt x="16024" y="18066"/>
                </a:cubicBezTo>
                <a:cubicBezTo>
                  <a:pt x="15976" y="18003"/>
                  <a:pt x="15928" y="17939"/>
                  <a:pt x="15880" y="17859"/>
                </a:cubicBezTo>
                <a:lnTo>
                  <a:pt x="15880" y="17859"/>
                </a:lnTo>
                <a:cubicBezTo>
                  <a:pt x="15928" y="17923"/>
                  <a:pt x="15976" y="17987"/>
                  <a:pt x="16024" y="18066"/>
                </a:cubicBezTo>
                <a:cubicBezTo>
                  <a:pt x="16024" y="18066"/>
                  <a:pt x="16024" y="18082"/>
                  <a:pt x="16040" y="18082"/>
                </a:cubicBezTo>
                <a:cubicBezTo>
                  <a:pt x="16072" y="17987"/>
                  <a:pt x="16119" y="17875"/>
                  <a:pt x="16151" y="17779"/>
                </a:cubicBezTo>
                <a:cubicBezTo>
                  <a:pt x="16167" y="17731"/>
                  <a:pt x="16183" y="17668"/>
                  <a:pt x="16199" y="17604"/>
                </a:cubicBezTo>
                <a:cubicBezTo>
                  <a:pt x="16163" y="17531"/>
                  <a:pt x="16072" y="17450"/>
                  <a:pt x="16078" y="17366"/>
                </a:cubicBezTo>
                <a:lnTo>
                  <a:pt x="16078" y="17366"/>
                </a:lnTo>
                <a:cubicBezTo>
                  <a:pt x="16078" y="17454"/>
                  <a:pt x="16168" y="17533"/>
                  <a:pt x="16215" y="17604"/>
                </a:cubicBezTo>
                <a:cubicBezTo>
                  <a:pt x="16263" y="17364"/>
                  <a:pt x="16295" y="17109"/>
                  <a:pt x="16295" y="16854"/>
                </a:cubicBezTo>
                <a:cubicBezTo>
                  <a:pt x="16295" y="16630"/>
                  <a:pt x="16295" y="16407"/>
                  <a:pt x="16263" y="16183"/>
                </a:cubicBezTo>
                <a:close/>
                <a:moveTo>
                  <a:pt x="25759" y="19646"/>
                </a:moveTo>
                <a:lnTo>
                  <a:pt x="25759" y="19646"/>
                </a:lnTo>
                <a:cubicBezTo>
                  <a:pt x="25747" y="19658"/>
                  <a:pt x="25728" y="19669"/>
                  <a:pt x="25701" y="19669"/>
                </a:cubicBezTo>
                <a:cubicBezTo>
                  <a:pt x="25690" y="19669"/>
                  <a:pt x="25677" y="19667"/>
                  <a:pt x="25663" y="19662"/>
                </a:cubicBezTo>
                <a:cubicBezTo>
                  <a:pt x="25711" y="19662"/>
                  <a:pt x="25743" y="19662"/>
                  <a:pt x="25759" y="19646"/>
                </a:cubicBezTo>
                <a:close/>
                <a:moveTo>
                  <a:pt x="23780" y="19646"/>
                </a:moveTo>
                <a:cubicBezTo>
                  <a:pt x="23780" y="19678"/>
                  <a:pt x="23796" y="19742"/>
                  <a:pt x="23844" y="19838"/>
                </a:cubicBezTo>
                <a:cubicBezTo>
                  <a:pt x="23796" y="19742"/>
                  <a:pt x="23764" y="19694"/>
                  <a:pt x="23780" y="19646"/>
                </a:cubicBezTo>
                <a:close/>
                <a:moveTo>
                  <a:pt x="24194" y="19487"/>
                </a:moveTo>
                <a:cubicBezTo>
                  <a:pt x="24037" y="19560"/>
                  <a:pt x="23956" y="19689"/>
                  <a:pt x="23955" y="19854"/>
                </a:cubicBezTo>
                <a:lnTo>
                  <a:pt x="23955" y="19854"/>
                </a:lnTo>
                <a:cubicBezTo>
                  <a:pt x="23954" y="19686"/>
                  <a:pt x="24035" y="19562"/>
                  <a:pt x="24194" y="19487"/>
                </a:cubicBezTo>
                <a:close/>
                <a:moveTo>
                  <a:pt x="26190" y="19854"/>
                </a:moveTo>
                <a:cubicBezTo>
                  <a:pt x="26180" y="19863"/>
                  <a:pt x="26166" y="19873"/>
                  <a:pt x="26148" y="19879"/>
                </a:cubicBezTo>
                <a:lnTo>
                  <a:pt x="26148" y="19879"/>
                </a:lnTo>
                <a:cubicBezTo>
                  <a:pt x="26161" y="19870"/>
                  <a:pt x="26173" y="19862"/>
                  <a:pt x="26190" y="19854"/>
                </a:cubicBezTo>
                <a:close/>
                <a:moveTo>
                  <a:pt x="26047" y="19822"/>
                </a:moveTo>
                <a:lnTo>
                  <a:pt x="26047" y="19822"/>
                </a:lnTo>
                <a:cubicBezTo>
                  <a:pt x="26078" y="19839"/>
                  <a:pt x="26094" y="19870"/>
                  <a:pt x="26110" y="19886"/>
                </a:cubicBezTo>
                <a:cubicBezTo>
                  <a:pt x="26123" y="19886"/>
                  <a:pt x="26136" y="19883"/>
                  <a:pt x="26148" y="19879"/>
                </a:cubicBezTo>
                <a:lnTo>
                  <a:pt x="26148" y="19879"/>
                </a:lnTo>
                <a:cubicBezTo>
                  <a:pt x="26137" y="19886"/>
                  <a:pt x="26125" y="19894"/>
                  <a:pt x="26110" y="19902"/>
                </a:cubicBezTo>
                <a:cubicBezTo>
                  <a:pt x="26094" y="19870"/>
                  <a:pt x="26078" y="19839"/>
                  <a:pt x="26047" y="19822"/>
                </a:cubicBezTo>
                <a:close/>
                <a:moveTo>
                  <a:pt x="25360" y="19646"/>
                </a:moveTo>
                <a:cubicBezTo>
                  <a:pt x="25360" y="19652"/>
                  <a:pt x="25360" y="19657"/>
                  <a:pt x="25360" y="19663"/>
                </a:cubicBezTo>
                <a:lnTo>
                  <a:pt x="25360" y="19663"/>
                </a:lnTo>
                <a:cubicBezTo>
                  <a:pt x="25360" y="19662"/>
                  <a:pt x="25360" y="19662"/>
                  <a:pt x="25360" y="19662"/>
                </a:cubicBezTo>
                <a:lnTo>
                  <a:pt x="25360" y="19662"/>
                </a:lnTo>
                <a:cubicBezTo>
                  <a:pt x="25360" y="19838"/>
                  <a:pt x="25328" y="19918"/>
                  <a:pt x="25200" y="19934"/>
                </a:cubicBezTo>
                <a:cubicBezTo>
                  <a:pt x="25324" y="19918"/>
                  <a:pt x="25358" y="19842"/>
                  <a:pt x="25360" y="19663"/>
                </a:cubicBezTo>
                <a:lnTo>
                  <a:pt x="25360" y="19663"/>
                </a:lnTo>
                <a:cubicBezTo>
                  <a:pt x="25264" y="19774"/>
                  <a:pt x="25105" y="19790"/>
                  <a:pt x="25089" y="19949"/>
                </a:cubicBezTo>
                <a:lnTo>
                  <a:pt x="25089" y="19949"/>
                </a:lnTo>
                <a:cubicBezTo>
                  <a:pt x="25105" y="19790"/>
                  <a:pt x="25264" y="19774"/>
                  <a:pt x="25360" y="19646"/>
                </a:cubicBezTo>
                <a:close/>
                <a:moveTo>
                  <a:pt x="25631" y="19870"/>
                </a:moveTo>
                <a:cubicBezTo>
                  <a:pt x="25551" y="19902"/>
                  <a:pt x="25440" y="19934"/>
                  <a:pt x="25392" y="19998"/>
                </a:cubicBezTo>
                <a:cubicBezTo>
                  <a:pt x="25440" y="19934"/>
                  <a:pt x="25535" y="19902"/>
                  <a:pt x="25631" y="19870"/>
                </a:cubicBezTo>
                <a:close/>
                <a:moveTo>
                  <a:pt x="23955" y="19854"/>
                </a:moveTo>
                <a:lnTo>
                  <a:pt x="23955" y="19854"/>
                </a:lnTo>
                <a:cubicBezTo>
                  <a:pt x="23955" y="19939"/>
                  <a:pt x="23977" y="20035"/>
                  <a:pt x="24019" y="20141"/>
                </a:cubicBezTo>
                <a:cubicBezTo>
                  <a:pt x="23975" y="20037"/>
                  <a:pt x="23954" y="19941"/>
                  <a:pt x="23955" y="19854"/>
                </a:cubicBezTo>
                <a:close/>
                <a:moveTo>
                  <a:pt x="26317" y="19966"/>
                </a:moveTo>
                <a:cubicBezTo>
                  <a:pt x="26413" y="20045"/>
                  <a:pt x="26222" y="20157"/>
                  <a:pt x="26349" y="20237"/>
                </a:cubicBezTo>
                <a:cubicBezTo>
                  <a:pt x="26222" y="20157"/>
                  <a:pt x="26397" y="20045"/>
                  <a:pt x="26317" y="19966"/>
                </a:cubicBezTo>
                <a:close/>
                <a:moveTo>
                  <a:pt x="22790" y="20253"/>
                </a:moveTo>
                <a:lnTo>
                  <a:pt x="22790" y="20253"/>
                </a:lnTo>
                <a:cubicBezTo>
                  <a:pt x="22758" y="20269"/>
                  <a:pt x="22742" y="20285"/>
                  <a:pt x="22711" y="20301"/>
                </a:cubicBezTo>
                <a:cubicBezTo>
                  <a:pt x="22727" y="20285"/>
                  <a:pt x="22758" y="20269"/>
                  <a:pt x="22790" y="20253"/>
                </a:cubicBezTo>
                <a:close/>
                <a:moveTo>
                  <a:pt x="23572" y="20014"/>
                </a:moveTo>
                <a:cubicBezTo>
                  <a:pt x="23572" y="20104"/>
                  <a:pt x="23558" y="20194"/>
                  <a:pt x="23557" y="20285"/>
                </a:cubicBezTo>
                <a:lnTo>
                  <a:pt x="23557" y="20285"/>
                </a:lnTo>
                <a:cubicBezTo>
                  <a:pt x="23636" y="20253"/>
                  <a:pt x="23700" y="20221"/>
                  <a:pt x="23780" y="20189"/>
                </a:cubicBezTo>
                <a:lnTo>
                  <a:pt x="23780" y="20189"/>
                </a:lnTo>
                <a:cubicBezTo>
                  <a:pt x="23700" y="20221"/>
                  <a:pt x="23620" y="20269"/>
                  <a:pt x="23556" y="20301"/>
                </a:cubicBezTo>
                <a:cubicBezTo>
                  <a:pt x="23556" y="20295"/>
                  <a:pt x="23556" y="20290"/>
                  <a:pt x="23557" y="20285"/>
                </a:cubicBezTo>
                <a:lnTo>
                  <a:pt x="23557" y="20285"/>
                </a:lnTo>
                <a:cubicBezTo>
                  <a:pt x="23557" y="20285"/>
                  <a:pt x="23556" y="20285"/>
                  <a:pt x="23556" y="20285"/>
                </a:cubicBezTo>
                <a:cubicBezTo>
                  <a:pt x="23556" y="20189"/>
                  <a:pt x="23572" y="20094"/>
                  <a:pt x="23572" y="20014"/>
                </a:cubicBezTo>
                <a:close/>
                <a:moveTo>
                  <a:pt x="25503" y="20157"/>
                </a:moveTo>
                <a:lnTo>
                  <a:pt x="25503" y="20157"/>
                </a:lnTo>
                <a:cubicBezTo>
                  <a:pt x="25549" y="20202"/>
                  <a:pt x="25590" y="20251"/>
                  <a:pt x="25633" y="20303"/>
                </a:cubicBezTo>
                <a:lnTo>
                  <a:pt x="25633" y="20303"/>
                </a:lnTo>
                <a:cubicBezTo>
                  <a:pt x="25590" y="20255"/>
                  <a:pt x="25547" y="20208"/>
                  <a:pt x="25503" y="20157"/>
                </a:cubicBezTo>
                <a:close/>
                <a:moveTo>
                  <a:pt x="24818" y="20317"/>
                </a:moveTo>
                <a:cubicBezTo>
                  <a:pt x="24824" y="20317"/>
                  <a:pt x="24829" y="20318"/>
                  <a:pt x="24835" y="20318"/>
                </a:cubicBezTo>
                <a:lnTo>
                  <a:pt x="24835" y="20318"/>
                </a:lnTo>
                <a:cubicBezTo>
                  <a:pt x="24829" y="20318"/>
                  <a:pt x="24824" y="20317"/>
                  <a:pt x="24818" y="20317"/>
                </a:cubicBezTo>
                <a:close/>
                <a:moveTo>
                  <a:pt x="25392" y="19998"/>
                </a:moveTo>
                <a:lnTo>
                  <a:pt x="25392" y="19998"/>
                </a:lnTo>
                <a:cubicBezTo>
                  <a:pt x="25328" y="20077"/>
                  <a:pt x="25328" y="20189"/>
                  <a:pt x="25280" y="20317"/>
                </a:cubicBezTo>
                <a:cubicBezTo>
                  <a:pt x="25224" y="20266"/>
                  <a:pt x="25174" y="20249"/>
                  <a:pt x="25125" y="20249"/>
                </a:cubicBezTo>
                <a:cubicBezTo>
                  <a:pt x="25027" y="20249"/>
                  <a:pt x="24938" y="20318"/>
                  <a:pt x="24838" y="20318"/>
                </a:cubicBezTo>
                <a:cubicBezTo>
                  <a:pt x="24837" y="20318"/>
                  <a:pt x="24836" y="20318"/>
                  <a:pt x="24835" y="20318"/>
                </a:cubicBezTo>
                <a:lnTo>
                  <a:pt x="24835" y="20318"/>
                </a:lnTo>
                <a:cubicBezTo>
                  <a:pt x="24836" y="20318"/>
                  <a:pt x="24837" y="20318"/>
                  <a:pt x="24838" y="20318"/>
                </a:cubicBezTo>
                <a:cubicBezTo>
                  <a:pt x="24941" y="20318"/>
                  <a:pt x="25026" y="20244"/>
                  <a:pt x="25128" y="20244"/>
                </a:cubicBezTo>
                <a:cubicBezTo>
                  <a:pt x="25174" y="20244"/>
                  <a:pt x="25224" y="20259"/>
                  <a:pt x="25280" y="20301"/>
                </a:cubicBezTo>
                <a:cubicBezTo>
                  <a:pt x="25312" y="20189"/>
                  <a:pt x="25328" y="20061"/>
                  <a:pt x="25392" y="19998"/>
                </a:cubicBezTo>
                <a:close/>
                <a:moveTo>
                  <a:pt x="24019" y="20141"/>
                </a:moveTo>
                <a:cubicBezTo>
                  <a:pt x="23925" y="20287"/>
                  <a:pt x="23859" y="20345"/>
                  <a:pt x="23757" y="20345"/>
                </a:cubicBezTo>
                <a:cubicBezTo>
                  <a:pt x="23756" y="20345"/>
                  <a:pt x="23756" y="20345"/>
                  <a:pt x="23755" y="20345"/>
                </a:cubicBezTo>
                <a:lnTo>
                  <a:pt x="23755" y="20345"/>
                </a:lnTo>
                <a:cubicBezTo>
                  <a:pt x="23755" y="20345"/>
                  <a:pt x="23754" y="20345"/>
                  <a:pt x="23753" y="20345"/>
                </a:cubicBezTo>
                <a:cubicBezTo>
                  <a:pt x="23701" y="20345"/>
                  <a:pt x="23640" y="20329"/>
                  <a:pt x="23557" y="20301"/>
                </a:cubicBezTo>
                <a:lnTo>
                  <a:pt x="23557" y="20301"/>
                </a:lnTo>
                <a:cubicBezTo>
                  <a:pt x="23639" y="20328"/>
                  <a:pt x="23702" y="20344"/>
                  <a:pt x="23755" y="20345"/>
                </a:cubicBezTo>
                <a:lnTo>
                  <a:pt x="23755" y="20345"/>
                </a:lnTo>
                <a:cubicBezTo>
                  <a:pt x="23852" y="20344"/>
                  <a:pt x="23916" y="20286"/>
                  <a:pt x="24019" y="20141"/>
                </a:cubicBezTo>
                <a:close/>
                <a:moveTo>
                  <a:pt x="25666" y="20113"/>
                </a:moveTo>
                <a:cubicBezTo>
                  <a:pt x="25729" y="20207"/>
                  <a:pt x="25807" y="20286"/>
                  <a:pt x="25855" y="20365"/>
                </a:cubicBezTo>
                <a:cubicBezTo>
                  <a:pt x="25858" y="20368"/>
                  <a:pt x="25859" y="20375"/>
                  <a:pt x="25856" y="20383"/>
                </a:cubicBezTo>
                <a:lnTo>
                  <a:pt x="25856" y="20383"/>
                </a:lnTo>
                <a:cubicBezTo>
                  <a:pt x="25856" y="20382"/>
                  <a:pt x="25855" y="20381"/>
                  <a:pt x="25855" y="20381"/>
                </a:cubicBezTo>
                <a:cubicBezTo>
                  <a:pt x="25807" y="20286"/>
                  <a:pt x="25729" y="20207"/>
                  <a:pt x="25666" y="20113"/>
                </a:cubicBezTo>
                <a:close/>
                <a:moveTo>
                  <a:pt x="23556" y="20301"/>
                </a:moveTo>
                <a:lnTo>
                  <a:pt x="23556" y="20301"/>
                </a:lnTo>
                <a:cubicBezTo>
                  <a:pt x="23490" y="20348"/>
                  <a:pt x="23430" y="20389"/>
                  <a:pt x="23366" y="20389"/>
                </a:cubicBezTo>
                <a:cubicBezTo>
                  <a:pt x="23365" y="20389"/>
                  <a:pt x="23363" y="20389"/>
                  <a:pt x="23362" y="20389"/>
                </a:cubicBezTo>
                <a:lnTo>
                  <a:pt x="23362" y="20389"/>
                </a:lnTo>
                <a:cubicBezTo>
                  <a:pt x="23361" y="20389"/>
                  <a:pt x="23360" y="20389"/>
                  <a:pt x="23359" y="20389"/>
                </a:cubicBezTo>
                <a:cubicBezTo>
                  <a:pt x="23313" y="20389"/>
                  <a:pt x="23267" y="20369"/>
                  <a:pt x="23221" y="20317"/>
                </a:cubicBezTo>
                <a:lnTo>
                  <a:pt x="23221" y="20317"/>
                </a:lnTo>
                <a:cubicBezTo>
                  <a:pt x="23272" y="20368"/>
                  <a:pt x="23318" y="20388"/>
                  <a:pt x="23362" y="20389"/>
                </a:cubicBezTo>
                <a:lnTo>
                  <a:pt x="23362" y="20389"/>
                </a:lnTo>
                <a:cubicBezTo>
                  <a:pt x="23427" y="20388"/>
                  <a:pt x="23492" y="20347"/>
                  <a:pt x="23556" y="20301"/>
                </a:cubicBezTo>
                <a:close/>
                <a:moveTo>
                  <a:pt x="26702" y="20223"/>
                </a:moveTo>
                <a:lnTo>
                  <a:pt x="26702" y="20223"/>
                </a:lnTo>
                <a:cubicBezTo>
                  <a:pt x="26748" y="20284"/>
                  <a:pt x="26794" y="20345"/>
                  <a:pt x="26854" y="20421"/>
                </a:cubicBezTo>
                <a:lnTo>
                  <a:pt x="26854" y="20421"/>
                </a:lnTo>
                <a:cubicBezTo>
                  <a:pt x="26866" y="20412"/>
                  <a:pt x="26879" y="20409"/>
                  <a:pt x="26891" y="20397"/>
                </a:cubicBezTo>
                <a:lnTo>
                  <a:pt x="26891" y="20397"/>
                </a:lnTo>
                <a:cubicBezTo>
                  <a:pt x="26876" y="20413"/>
                  <a:pt x="26860" y="20413"/>
                  <a:pt x="26860" y="20428"/>
                </a:cubicBezTo>
                <a:cubicBezTo>
                  <a:pt x="26858" y="20426"/>
                  <a:pt x="26856" y="20423"/>
                  <a:pt x="26854" y="20421"/>
                </a:cubicBezTo>
                <a:lnTo>
                  <a:pt x="26854" y="20421"/>
                </a:lnTo>
                <a:cubicBezTo>
                  <a:pt x="26850" y="20423"/>
                  <a:pt x="26847" y="20425"/>
                  <a:pt x="26844" y="20428"/>
                </a:cubicBezTo>
                <a:cubicBezTo>
                  <a:pt x="26797" y="20350"/>
                  <a:pt x="26749" y="20286"/>
                  <a:pt x="26702" y="20223"/>
                </a:cubicBezTo>
                <a:close/>
                <a:moveTo>
                  <a:pt x="24833" y="20444"/>
                </a:moveTo>
                <a:cubicBezTo>
                  <a:pt x="24929" y="20460"/>
                  <a:pt x="25009" y="20460"/>
                  <a:pt x="25073" y="20476"/>
                </a:cubicBezTo>
                <a:cubicBezTo>
                  <a:pt x="24993" y="20460"/>
                  <a:pt x="24929" y="20460"/>
                  <a:pt x="24833" y="20444"/>
                </a:cubicBezTo>
                <a:close/>
                <a:moveTo>
                  <a:pt x="25503" y="20157"/>
                </a:moveTo>
                <a:cubicBezTo>
                  <a:pt x="25344" y="20285"/>
                  <a:pt x="25280" y="20476"/>
                  <a:pt x="25073" y="20476"/>
                </a:cubicBezTo>
                <a:cubicBezTo>
                  <a:pt x="25280" y="20476"/>
                  <a:pt x="25344" y="20269"/>
                  <a:pt x="25503" y="20157"/>
                </a:cubicBezTo>
                <a:close/>
                <a:moveTo>
                  <a:pt x="25633" y="20303"/>
                </a:moveTo>
                <a:lnTo>
                  <a:pt x="25633" y="20303"/>
                </a:lnTo>
                <a:cubicBezTo>
                  <a:pt x="25686" y="20362"/>
                  <a:pt x="25738" y="20422"/>
                  <a:pt x="25791" y="20492"/>
                </a:cubicBezTo>
                <a:cubicBezTo>
                  <a:pt x="25732" y="20425"/>
                  <a:pt x="25682" y="20362"/>
                  <a:pt x="25633" y="20303"/>
                </a:cubicBezTo>
                <a:close/>
                <a:moveTo>
                  <a:pt x="25856" y="20383"/>
                </a:moveTo>
                <a:cubicBezTo>
                  <a:pt x="25866" y="20401"/>
                  <a:pt x="25821" y="20447"/>
                  <a:pt x="25791" y="20492"/>
                </a:cubicBezTo>
                <a:cubicBezTo>
                  <a:pt x="25815" y="20456"/>
                  <a:pt x="25849" y="20410"/>
                  <a:pt x="25856" y="20383"/>
                </a:cubicBezTo>
                <a:close/>
                <a:moveTo>
                  <a:pt x="26860" y="20429"/>
                </a:moveTo>
                <a:lnTo>
                  <a:pt x="26860" y="20429"/>
                </a:lnTo>
                <a:cubicBezTo>
                  <a:pt x="26844" y="20460"/>
                  <a:pt x="26828" y="20476"/>
                  <a:pt x="26796" y="20492"/>
                </a:cubicBezTo>
                <a:cubicBezTo>
                  <a:pt x="26812" y="20476"/>
                  <a:pt x="26844" y="20460"/>
                  <a:pt x="26860" y="20429"/>
                </a:cubicBezTo>
                <a:close/>
                <a:moveTo>
                  <a:pt x="20937" y="19801"/>
                </a:moveTo>
                <a:cubicBezTo>
                  <a:pt x="20508" y="19801"/>
                  <a:pt x="19917" y="20199"/>
                  <a:pt x="19583" y="20333"/>
                </a:cubicBezTo>
                <a:cubicBezTo>
                  <a:pt x="19647" y="20494"/>
                  <a:pt x="19793" y="20554"/>
                  <a:pt x="19977" y="20554"/>
                </a:cubicBezTo>
                <a:cubicBezTo>
                  <a:pt x="20429" y="20554"/>
                  <a:pt x="21109" y="20191"/>
                  <a:pt x="21370" y="20077"/>
                </a:cubicBezTo>
                <a:cubicBezTo>
                  <a:pt x="21279" y="19875"/>
                  <a:pt x="21123" y="19801"/>
                  <a:pt x="20937" y="19801"/>
                </a:cubicBezTo>
                <a:close/>
                <a:moveTo>
                  <a:pt x="25982" y="20540"/>
                </a:moveTo>
                <a:lnTo>
                  <a:pt x="26046" y="20572"/>
                </a:lnTo>
                <a:lnTo>
                  <a:pt x="25978" y="20545"/>
                </a:lnTo>
                <a:lnTo>
                  <a:pt x="25978" y="20545"/>
                </a:lnTo>
                <a:cubicBezTo>
                  <a:pt x="25966" y="20556"/>
                  <a:pt x="25966" y="20558"/>
                  <a:pt x="25966" y="20572"/>
                </a:cubicBezTo>
                <a:cubicBezTo>
                  <a:pt x="25966" y="20556"/>
                  <a:pt x="25966" y="20556"/>
                  <a:pt x="25966" y="20540"/>
                </a:cubicBezTo>
                <a:lnTo>
                  <a:pt x="25978" y="20545"/>
                </a:lnTo>
                <a:lnTo>
                  <a:pt x="25978" y="20545"/>
                </a:lnTo>
                <a:cubicBezTo>
                  <a:pt x="25979" y="20543"/>
                  <a:pt x="25981" y="20542"/>
                  <a:pt x="25982" y="20540"/>
                </a:cubicBezTo>
                <a:close/>
                <a:moveTo>
                  <a:pt x="25278" y="20492"/>
                </a:moveTo>
                <a:cubicBezTo>
                  <a:pt x="25284" y="20492"/>
                  <a:pt x="25290" y="20492"/>
                  <a:pt x="25296" y="20492"/>
                </a:cubicBezTo>
                <a:cubicBezTo>
                  <a:pt x="25296" y="20507"/>
                  <a:pt x="25282" y="20563"/>
                  <a:pt x="25306" y="20596"/>
                </a:cubicBezTo>
                <a:lnTo>
                  <a:pt x="25306" y="20596"/>
                </a:lnTo>
                <a:cubicBezTo>
                  <a:pt x="25302" y="20594"/>
                  <a:pt x="25299" y="20591"/>
                  <a:pt x="25296" y="20588"/>
                </a:cubicBezTo>
                <a:cubicBezTo>
                  <a:pt x="25280" y="20556"/>
                  <a:pt x="25296" y="20508"/>
                  <a:pt x="25280" y="20492"/>
                </a:cubicBezTo>
                <a:cubicBezTo>
                  <a:pt x="25279" y="20492"/>
                  <a:pt x="25278" y="20492"/>
                  <a:pt x="25278" y="20492"/>
                </a:cubicBezTo>
                <a:close/>
                <a:moveTo>
                  <a:pt x="25072" y="20477"/>
                </a:moveTo>
                <a:lnTo>
                  <a:pt x="25072" y="20477"/>
                </a:lnTo>
                <a:cubicBezTo>
                  <a:pt x="24963" y="20550"/>
                  <a:pt x="24872" y="20678"/>
                  <a:pt x="24735" y="20678"/>
                </a:cubicBezTo>
                <a:cubicBezTo>
                  <a:pt x="24693" y="20678"/>
                  <a:pt x="24647" y="20666"/>
                  <a:pt x="24594" y="20636"/>
                </a:cubicBezTo>
                <a:lnTo>
                  <a:pt x="24594" y="20636"/>
                </a:lnTo>
                <a:cubicBezTo>
                  <a:pt x="24645" y="20661"/>
                  <a:pt x="24690" y="20672"/>
                  <a:pt x="24731" y="20672"/>
                </a:cubicBezTo>
                <a:cubicBezTo>
                  <a:pt x="24870" y="20672"/>
                  <a:pt x="24961" y="20550"/>
                  <a:pt x="25072" y="20477"/>
                </a:cubicBezTo>
                <a:close/>
                <a:moveTo>
                  <a:pt x="23445" y="20524"/>
                </a:moveTo>
                <a:cubicBezTo>
                  <a:pt x="23507" y="20524"/>
                  <a:pt x="23575" y="20524"/>
                  <a:pt x="23631" y="20555"/>
                </a:cubicBezTo>
                <a:lnTo>
                  <a:pt x="23631" y="20555"/>
                </a:lnTo>
                <a:cubicBezTo>
                  <a:pt x="23597" y="20539"/>
                  <a:pt x="23561" y="20534"/>
                  <a:pt x="23524" y="20534"/>
                </a:cubicBezTo>
                <a:cubicBezTo>
                  <a:pt x="23497" y="20534"/>
                  <a:pt x="23471" y="20536"/>
                  <a:pt x="23445" y="20540"/>
                </a:cubicBezTo>
                <a:cubicBezTo>
                  <a:pt x="23337" y="20540"/>
                  <a:pt x="23304" y="20614"/>
                  <a:pt x="23301" y="20719"/>
                </a:cubicBezTo>
                <a:lnTo>
                  <a:pt x="23301" y="20719"/>
                </a:lnTo>
                <a:cubicBezTo>
                  <a:pt x="23304" y="20614"/>
                  <a:pt x="23337" y="20540"/>
                  <a:pt x="23445" y="20524"/>
                </a:cubicBezTo>
                <a:close/>
                <a:moveTo>
                  <a:pt x="23422" y="20718"/>
                </a:moveTo>
                <a:cubicBezTo>
                  <a:pt x="23442" y="20718"/>
                  <a:pt x="23461" y="20722"/>
                  <a:pt x="23476" y="20734"/>
                </a:cubicBezTo>
                <a:lnTo>
                  <a:pt x="23476" y="20734"/>
                </a:lnTo>
                <a:cubicBezTo>
                  <a:pt x="23461" y="20723"/>
                  <a:pt x="23441" y="20719"/>
                  <a:pt x="23420" y="20719"/>
                </a:cubicBezTo>
                <a:cubicBezTo>
                  <a:pt x="23381" y="20719"/>
                  <a:pt x="23337" y="20732"/>
                  <a:pt x="23301" y="20732"/>
                </a:cubicBezTo>
                <a:lnTo>
                  <a:pt x="23301" y="20732"/>
                </a:lnTo>
                <a:cubicBezTo>
                  <a:pt x="23339" y="20732"/>
                  <a:pt x="23383" y="20718"/>
                  <a:pt x="23422" y="20718"/>
                </a:cubicBezTo>
                <a:close/>
                <a:moveTo>
                  <a:pt x="24817" y="20764"/>
                </a:moveTo>
                <a:cubicBezTo>
                  <a:pt x="24801" y="20764"/>
                  <a:pt x="24785" y="20780"/>
                  <a:pt x="24769" y="20780"/>
                </a:cubicBezTo>
                <a:cubicBezTo>
                  <a:pt x="24785" y="20764"/>
                  <a:pt x="24801" y="20764"/>
                  <a:pt x="24817" y="20764"/>
                </a:cubicBezTo>
                <a:close/>
                <a:moveTo>
                  <a:pt x="23476" y="20734"/>
                </a:moveTo>
                <a:cubicBezTo>
                  <a:pt x="23492" y="20746"/>
                  <a:pt x="23504" y="20767"/>
                  <a:pt x="23507" y="20802"/>
                </a:cubicBezTo>
                <a:lnTo>
                  <a:pt x="23507" y="20802"/>
                </a:lnTo>
                <a:cubicBezTo>
                  <a:pt x="23502" y="20768"/>
                  <a:pt x="23491" y="20747"/>
                  <a:pt x="23476" y="20734"/>
                </a:cubicBezTo>
                <a:close/>
                <a:moveTo>
                  <a:pt x="25168" y="20764"/>
                </a:moveTo>
                <a:cubicBezTo>
                  <a:pt x="25168" y="20780"/>
                  <a:pt x="25184" y="20796"/>
                  <a:pt x="25168" y="20811"/>
                </a:cubicBezTo>
                <a:cubicBezTo>
                  <a:pt x="25168" y="20796"/>
                  <a:pt x="25168" y="20780"/>
                  <a:pt x="25168" y="20764"/>
                </a:cubicBezTo>
                <a:close/>
                <a:moveTo>
                  <a:pt x="23631" y="20555"/>
                </a:moveTo>
                <a:lnTo>
                  <a:pt x="23631" y="20555"/>
                </a:lnTo>
                <a:cubicBezTo>
                  <a:pt x="23678" y="20577"/>
                  <a:pt x="23719" y="20621"/>
                  <a:pt x="23748" y="20700"/>
                </a:cubicBezTo>
                <a:cubicBezTo>
                  <a:pt x="23652" y="20748"/>
                  <a:pt x="23588" y="20780"/>
                  <a:pt x="23509" y="20827"/>
                </a:cubicBezTo>
                <a:cubicBezTo>
                  <a:pt x="23509" y="20822"/>
                  <a:pt x="23508" y="20817"/>
                  <a:pt x="23508" y="20812"/>
                </a:cubicBezTo>
                <a:lnTo>
                  <a:pt x="23508" y="20812"/>
                </a:lnTo>
                <a:cubicBezTo>
                  <a:pt x="23508" y="20812"/>
                  <a:pt x="23508" y="20812"/>
                  <a:pt x="23509" y="20811"/>
                </a:cubicBezTo>
                <a:lnTo>
                  <a:pt x="23509" y="20811"/>
                </a:lnTo>
                <a:lnTo>
                  <a:pt x="23508" y="20812"/>
                </a:lnTo>
                <a:lnTo>
                  <a:pt x="23508" y="20812"/>
                </a:lnTo>
                <a:cubicBezTo>
                  <a:pt x="23508" y="20808"/>
                  <a:pt x="23508" y="20805"/>
                  <a:pt x="23507" y="20802"/>
                </a:cubicBezTo>
                <a:lnTo>
                  <a:pt x="23507" y="20802"/>
                </a:lnTo>
                <a:cubicBezTo>
                  <a:pt x="23508" y="20805"/>
                  <a:pt x="23508" y="20808"/>
                  <a:pt x="23509" y="20811"/>
                </a:cubicBezTo>
                <a:cubicBezTo>
                  <a:pt x="23572" y="20780"/>
                  <a:pt x="23652" y="20732"/>
                  <a:pt x="23732" y="20700"/>
                </a:cubicBezTo>
                <a:cubicBezTo>
                  <a:pt x="23711" y="20622"/>
                  <a:pt x="23674" y="20579"/>
                  <a:pt x="23631" y="20555"/>
                </a:cubicBezTo>
                <a:close/>
                <a:moveTo>
                  <a:pt x="25408" y="20636"/>
                </a:moveTo>
                <a:cubicBezTo>
                  <a:pt x="25392" y="20716"/>
                  <a:pt x="25376" y="20780"/>
                  <a:pt x="25360" y="20891"/>
                </a:cubicBezTo>
                <a:cubicBezTo>
                  <a:pt x="25376" y="20780"/>
                  <a:pt x="25392" y="20700"/>
                  <a:pt x="25408" y="20636"/>
                </a:cubicBezTo>
                <a:close/>
                <a:moveTo>
                  <a:pt x="26014" y="20843"/>
                </a:moveTo>
                <a:cubicBezTo>
                  <a:pt x="25966" y="20875"/>
                  <a:pt x="25934" y="20907"/>
                  <a:pt x="25886" y="20923"/>
                </a:cubicBezTo>
                <a:cubicBezTo>
                  <a:pt x="25934" y="20891"/>
                  <a:pt x="25966" y="20875"/>
                  <a:pt x="26014" y="20843"/>
                </a:cubicBezTo>
                <a:close/>
                <a:moveTo>
                  <a:pt x="22519" y="20796"/>
                </a:moveTo>
                <a:cubicBezTo>
                  <a:pt x="22551" y="20828"/>
                  <a:pt x="22583" y="20875"/>
                  <a:pt x="22615" y="20923"/>
                </a:cubicBezTo>
                <a:lnTo>
                  <a:pt x="22599" y="20923"/>
                </a:lnTo>
                <a:cubicBezTo>
                  <a:pt x="22551" y="20939"/>
                  <a:pt x="22503" y="20955"/>
                  <a:pt x="22455" y="20955"/>
                </a:cubicBezTo>
                <a:cubicBezTo>
                  <a:pt x="22503" y="20939"/>
                  <a:pt x="22551" y="20923"/>
                  <a:pt x="22599" y="20923"/>
                </a:cubicBezTo>
                <a:cubicBezTo>
                  <a:pt x="22567" y="20875"/>
                  <a:pt x="22551" y="20828"/>
                  <a:pt x="22519" y="20796"/>
                </a:cubicBezTo>
                <a:close/>
                <a:moveTo>
                  <a:pt x="26301" y="20828"/>
                </a:moveTo>
                <a:cubicBezTo>
                  <a:pt x="26254" y="20875"/>
                  <a:pt x="26207" y="20922"/>
                  <a:pt x="26160" y="20962"/>
                </a:cubicBezTo>
                <a:lnTo>
                  <a:pt x="26160" y="20962"/>
                </a:lnTo>
                <a:cubicBezTo>
                  <a:pt x="26202" y="20917"/>
                  <a:pt x="26252" y="20877"/>
                  <a:pt x="26301" y="20828"/>
                </a:cubicBezTo>
                <a:close/>
                <a:moveTo>
                  <a:pt x="25360" y="20891"/>
                </a:moveTo>
                <a:cubicBezTo>
                  <a:pt x="25280" y="20907"/>
                  <a:pt x="25168" y="20939"/>
                  <a:pt x="25057" y="20955"/>
                </a:cubicBezTo>
                <a:cubicBezTo>
                  <a:pt x="25009" y="20971"/>
                  <a:pt x="24914" y="20971"/>
                  <a:pt x="24913" y="20987"/>
                </a:cubicBezTo>
                <a:lnTo>
                  <a:pt x="24913" y="20987"/>
                </a:lnTo>
                <a:cubicBezTo>
                  <a:pt x="24914" y="20971"/>
                  <a:pt x="25009" y="20955"/>
                  <a:pt x="25057" y="20955"/>
                </a:cubicBezTo>
                <a:cubicBezTo>
                  <a:pt x="25168" y="20923"/>
                  <a:pt x="25280" y="20907"/>
                  <a:pt x="25360" y="20891"/>
                </a:cubicBezTo>
                <a:close/>
                <a:moveTo>
                  <a:pt x="26014" y="20843"/>
                </a:moveTo>
                <a:lnTo>
                  <a:pt x="26014" y="20843"/>
                </a:lnTo>
                <a:cubicBezTo>
                  <a:pt x="26045" y="20889"/>
                  <a:pt x="26075" y="20949"/>
                  <a:pt x="26119" y="20996"/>
                </a:cubicBezTo>
                <a:lnTo>
                  <a:pt x="26119" y="20996"/>
                </a:lnTo>
                <a:cubicBezTo>
                  <a:pt x="26119" y="20996"/>
                  <a:pt x="26119" y="20996"/>
                  <a:pt x="26119" y="20996"/>
                </a:cubicBezTo>
                <a:lnTo>
                  <a:pt x="26119" y="20996"/>
                </a:lnTo>
                <a:cubicBezTo>
                  <a:pt x="26075" y="20950"/>
                  <a:pt x="26045" y="20904"/>
                  <a:pt x="26014" y="20843"/>
                </a:cubicBezTo>
                <a:close/>
                <a:moveTo>
                  <a:pt x="24594" y="20656"/>
                </a:moveTo>
                <a:cubicBezTo>
                  <a:pt x="24594" y="20790"/>
                  <a:pt x="24595" y="20897"/>
                  <a:pt x="24610" y="21019"/>
                </a:cubicBezTo>
                <a:cubicBezTo>
                  <a:pt x="24595" y="20912"/>
                  <a:pt x="24594" y="20791"/>
                  <a:pt x="24594" y="20656"/>
                </a:cubicBezTo>
                <a:close/>
                <a:moveTo>
                  <a:pt x="23363" y="20834"/>
                </a:moveTo>
                <a:cubicBezTo>
                  <a:pt x="23395" y="20834"/>
                  <a:pt x="23427" y="20837"/>
                  <a:pt x="23461" y="20843"/>
                </a:cubicBezTo>
                <a:cubicBezTo>
                  <a:pt x="23427" y="20837"/>
                  <a:pt x="23395" y="20834"/>
                  <a:pt x="23363" y="20834"/>
                </a:cubicBezTo>
                <a:lnTo>
                  <a:pt x="23363" y="20834"/>
                </a:lnTo>
                <a:cubicBezTo>
                  <a:pt x="23226" y="20834"/>
                  <a:pt x="23104" y="20893"/>
                  <a:pt x="23014" y="21035"/>
                </a:cubicBezTo>
                <a:cubicBezTo>
                  <a:pt x="23012" y="21030"/>
                  <a:pt x="23010" y="21025"/>
                  <a:pt x="23009" y="21020"/>
                </a:cubicBezTo>
                <a:lnTo>
                  <a:pt x="23009" y="21020"/>
                </a:lnTo>
                <a:cubicBezTo>
                  <a:pt x="23005" y="21025"/>
                  <a:pt x="23001" y="21030"/>
                  <a:pt x="22998" y="21035"/>
                </a:cubicBezTo>
                <a:cubicBezTo>
                  <a:pt x="22964" y="20933"/>
                  <a:pt x="22922" y="20887"/>
                  <a:pt x="22860" y="20886"/>
                </a:cubicBezTo>
                <a:lnTo>
                  <a:pt x="22860" y="20886"/>
                </a:lnTo>
                <a:cubicBezTo>
                  <a:pt x="22834" y="20887"/>
                  <a:pt x="22805" y="20894"/>
                  <a:pt x="22774" y="20907"/>
                </a:cubicBezTo>
                <a:cubicBezTo>
                  <a:pt x="22758" y="20923"/>
                  <a:pt x="22727" y="20923"/>
                  <a:pt x="22695" y="20923"/>
                </a:cubicBezTo>
                <a:cubicBezTo>
                  <a:pt x="22711" y="20907"/>
                  <a:pt x="22743" y="20907"/>
                  <a:pt x="22774" y="20907"/>
                </a:cubicBezTo>
                <a:cubicBezTo>
                  <a:pt x="22806" y="20894"/>
                  <a:pt x="22834" y="20886"/>
                  <a:pt x="22859" y="20886"/>
                </a:cubicBezTo>
                <a:cubicBezTo>
                  <a:pt x="22859" y="20886"/>
                  <a:pt x="22860" y="20886"/>
                  <a:pt x="22860" y="20886"/>
                </a:cubicBezTo>
                <a:lnTo>
                  <a:pt x="22860" y="20886"/>
                </a:lnTo>
                <a:cubicBezTo>
                  <a:pt x="22861" y="20886"/>
                  <a:pt x="22861" y="20886"/>
                  <a:pt x="22862" y="20886"/>
                </a:cubicBezTo>
                <a:cubicBezTo>
                  <a:pt x="22926" y="20886"/>
                  <a:pt x="22975" y="20928"/>
                  <a:pt x="23009" y="21020"/>
                </a:cubicBezTo>
                <a:lnTo>
                  <a:pt x="23009" y="21020"/>
                </a:lnTo>
                <a:cubicBezTo>
                  <a:pt x="23110" y="20889"/>
                  <a:pt x="23231" y="20834"/>
                  <a:pt x="23363" y="20834"/>
                </a:cubicBezTo>
                <a:cubicBezTo>
                  <a:pt x="23363" y="20834"/>
                  <a:pt x="23363" y="20834"/>
                  <a:pt x="23363" y="20834"/>
                </a:cubicBezTo>
                <a:lnTo>
                  <a:pt x="23363" y="20834"/>
                </a:lnTo>
                <a:cubicBezTo>
                  <a:pt x="23363" y="20834"/>
                  <a:pt x="23363" y="20834"/>
                  <a:pt x="23363" y="20834"/>
                </a:cubicBezTo>
                <a:close/>
                <a:moveTo>
                  <a:pt x="23509" y="20827"/>
                </a:moveTo>
                <a:lnTo>
                  <a:pt x="23509" y="20827"/>
                </a:lnTo>
                <a:cubicBezTo>
                  <a:pt x="23493" y="20859"/>
                  <a:pt x="23493" y="20891"/>
                  <a:pt x="23493" y="20923"/>
                </a:cubicBezTo>
                <a:cubicBezTo>
                  <a:pt x="23477" y="20971"/>
                  <a:pt x="23477" y="21003"/>
                  <a:pt x="23461" y="21051"/>
                </a:cubicBezTo>
                <a:cubicBezTo>
                  <a:pt x="23477" y="21003"/>
                  <a:pt x="23477" y="20955"/>
                  <a:pt x="23477" y="20923"/>
                </a:cubicBezTo>
                <a:cubicBezTo>
                  <a:pt x="23490" y="20885"/>
                  <a:pt x="23492" y="20856"/>
                  <a:pt x="23501" y="20830"/>
                </a:cubicBezTo>
                <a:lnTo>
                  <a:pt x="23501" y="20830"/>
                </a:lnTo>
                <a:lnTo>
                  <a:pt x="23509" y="20827"/>
                </a:lnTo>
                <a:close/>
                <a:moveTo>
                  <a:pt x="25727" y="20987"/>
                </a:moveTo>
                <a:cubicBezTo>
                  <a:pt x="25727" y="21019"/>
                  <a:pt x="25711" y="21035"/>
                  <a:pt x="25711" y="21067"/>
                </a:cubicBezTo>
                <a:cubicBezTo>
                  <a:pt x="25711" y="21035"/>
                  <a:pt x="25711" y="21019"/>
                  <a:pt x="25727" y="20987"/>
                </a:cubicBezTo>
                <a:close/>
                <a:moveTo>
                  <a:pt x="25344" y="21099"/>
                </a:moveTo>
                <a:lnTo>
                  <a:pt x="25344" y="21099"/>
                </a:lnTo>
                <a:cubicBezTo>
                  <a:pt x="25328" y="21115"/>
                  <a:pt x="25312" y="21115"/>
                  <a:pt x="25296" y="21115"/>
                </a:cubicBezTo>
                <a:lnTo>
                  <a:pt x="25344" y="21099"/>
                </a:lnTo>
                <a:close/>
                <a:moveTo>
                  <a:pt x="23460" y="20844"/>
                </a:moveTo>
                <a:lnTo>
                  <a:pt x="23460" y="20844"/>
                </a:lnTo>
                <a:cubicBezTo>
                  <a:pt x="23349" y="20939"/>
                  <a:pt x="23237" y="21051"/>
                  <a:pt x="23126" y="21147"/>
                </a:cubicBezTo>
                <a:cubicBezTo>
                  <a:pt x="23237" y="21035"/>
                  <a:pt x="23349" y="20939"/>
                  <a:pt x="23460" y="20844"/>
                </a:cubicBezTo>
                <a:close/>
                <a:moveTo>
                  <a:pt x="22919" y="21150"/>
                </a:moveTo>
                <a:cubicBezTo>
                  <a:pt x="22949" y="21150"/>
                  <a:pt x="22985" y="21155"/>
                  <a:pt x="23030" y="21163"/>
                </a:cubicBezTo>
                <a:lnTo>
                  <a:pt x="23014" y="21163"/>
                </a:lnTo>
                <a:cubicBezTo>
                  <a:pt x="22973" y="21156"/>
                  <a:pt x="22939" y="21151"/>
                  <a:pt x="22911" y="21150"/>
                </a:cubicBezTo>
                <a:lnTo>
                  <a:pt x="22911" y="21150"/>
                </a:lnTo>
                <a:cubicBezTo>
                  <a:pt x="22914" y="21150"/>
                  <a:pt x="22916" y="21150"/>
                  <a:pt x="22919" y="21150"/>
                </a:cubicBezTo>
                <a:close/>
                <a:moveTo>
                  <a:pt x="26046" y="21172"/>
                </a:moveTo>
                <a:lnTo>
                  <a:pt x="26046" y="21179"/>
                </a:lnTo>
                <a:cubicBezTo>
                  <a:pt x="26051" y="21177"/>
                  <a:pt x="26056" y="21175"/>
                  <a:pt x="26060" y="21173"/>
                </a:cubicBezTo>
                <a:lnTo>
                  <a:pt x="26060" y="21173"/>
                </a:lnTo>
                <a:cubicBezTo>
                  <a:pt x="26061" y="21175"/>
                  <a:pt x="26061" y="21177"/>
                  <a:pt x="26062" y="21179"/>
                </a:cubicBezTo>
                <a:cubicBezTo>
                  <a:pt x="26030" y="21195"/>
                  <a:pt x="25998" y="21210"/>
                  <a:pt x="25982" y="21226"/>
                </a:cubicBezTo>
                <a:cubicBezTo>
                  <a:pt x="25996" y="21213"/>
                  <a:pt x="26020" y="21189"/>
                  <a:pt x="26046" y="21172"/>
                </a:cubicBezTo>
                <a:close/>
                <a:moveTo>
                  <a:pt x="25982" y="21226"/>
                </a:moveTo>
                <a:cubicBezTo>
                  <a:pt x="25982" y="21226"/>
                  <a:pt x="25982" y="21226"/>
                  <a:pt x="25982" y="21226"/>
                </a:cubicBezTo>
                <a:lnTo>
                  <a:pt x="25982" y="21226"/>
                </a:lnTo>
                <a:cubicBezTo>
                  <a:pt x="25982" y="21226"/>
                  <a:pt x="25982" y="21226"/>
                  <a:pt x="25982" y="21226"/>
                </a:cubicBezTo>
                <a:close/>
                <a:moveTo>
                  <a:pt x="25408" y="21242"/>
                </a:moveTo>
                <a:lnTo>
                  <a:pt x="25408" y="21242"/>
                </a:lnTo>
                <a:cubicBezTo>
                  <a:pt x="25392" y="21242"/>
                  <a:pt x="25376" y="21258"/>
                  <a:pt x="25360" y="21258"/>
                </a:cubicBezTo>
                <a:cubicBezTo>
                  <a:pt x="25360" y="21258"/>
                  <a:pt x="25392" y="21242"/>
                  <a:pt x="25408" y="21242"/>
                </a:cubicBezTo>
                <a:close/>
                <a:moveTo>
                  <a:pt x="25982" y="21226"/>
                </a:moveTo>
                <a:cubicBezTo>
                  <a:pt x="25982" y="21242"/>
                  <a:pt x="25966" y="21274"/>
                  <a:pt x="25966" y="21290"/>
                </a:cubicBezTo>
                <a:cubicBezTo>
                  <a:pt x="25964" y="21294"/>
                  <a:pt x="25962" y="21297"/>
                  <a:pt x="25960" y="21300"/>
                </a:cubicBezTo>
                <a:lnTo>
                  <a:pt x="25960" y="21300"/>
                </a:lnTo>
                <a:cubicBezTo>
                  <a:pt x="25946" y="21286"/>
                  <a:pt x="25932" y="21274"/>
                  <a:pt x="25918" y="21274"/>
                </a:cubicBezTo>
                <a:cubicBezTo>
                  <a:pt x="25921" y="21272"/>
                  <a:pt x="25924" y="21269"/>
                  <a:pt x="25926" y="21266"/>
                </a:cubicBezTo>
                <a:lnTo>
                  <a:pt x="25926" y="21266"/>
                </a:lnTo>
                <a:cubicBezTo>
                  <a:pt x="25940" y="21279"/>
                  <a:pt x="25953" y="21290"/>
                  <a:pt x="25966" y="21290"/>
                </a:cubicBezTo>
                <a:cubicBezTo>
                  <a:pt x="25966" y="21274"/>
                  <a:pt x="25966" y="21258"/>
                  <a:pt x="25982" y="21226"/>
                </a:cubicBezTo>
                <a:close/>
                <a:moveTo>
                  <a:pt x="24897" y="21306"/>
                </a:moveTo>
                <a:cubicBezTo>
                  <a:pt x="24849" y="21322"/>
                  <a:pt x="24817" y="21322"/>
                  <a:pt x="24801" y="21338"/>
                </a:cubicBezTo>
                <a:cubicBezTo>
                  <a:pt x="24817" y="21322"/>
                  <a:pt x="24849" y="21306"/>
                  <a:pt x="24897" y="21306"/>
                </a:cubicBezTo>
                <a:close/>
                <a:moveTo>
                  <a:pt x="24898" y="21307"/>
                </a:moveTo>
                <a:cubicBezTo>
                  <a:pt x="24929" y="21338"/>
                  <a:pt x="24961" y="21354"/>
                  <a:pt x="25009" y="21386"/>
                </a:cubicBezTo>
                <a:cubicBezTo>
                  <a:pt x="24977" y="21370"/>
                  <a:pt x="24930" y="21339"/>
                  <a:pt x="24898" y="21307"/>
                </a:cubicBezTo>
                <a:close/>
                <a:moveTo>
                  <a:pt x="26860" y="21179"/>
                </a:moveTo>
                <a:cubicBezTo>
                  <a:pt x="26766" y="21257"/>
                  <a:pt x="26642" y="21258"/>
                  <a:pt x="26622" y="21394"/>
                </a:cubicBezTo>
                <a:lnTo>
                  <a:pt x="26622" y="21394"/>
                </a:lnTo>
                <a:cubicBezTo>
                  <a:pt x="26634" y="21258"/>
                  <a:pt x="26754" y="21254"/>
                  <a:pt x="26860" y="21179"/>
                </a:cubicBezTo>
                <a:close/>
                <a:moveTo>
                  <a:pt x="24801" y="21338"/>
                </a:moveTo>
                <a:cubicBezTo>
                  <a:pt x="24769" y="21354"/>
                  <a:pt x="24753" y="21386"/>
                  <a:pt x="24737" y="21402"/>
                </a:cubicBezTo>
                <a:cubicBezTo>
                  <a:pt x="24753" y="21370"/>
                  <a:pt x="24769" y="21354"/>
                  <a:pt x="24801" y="21338"/>
                </a:cubicBezTo>
                <a:close/>
                <a:moveTo>
                  <a:pt x="25727" y="21163"/>
                </a:moveTo>
                <a:lnTo>
                  <a:pt x="25727" y="21163"/>
                </a:lnTo>
                <a:cubicBezTo>
                  <a:pt x="25615" y="21247"/>
                  <a:pt x="25429" y="21245"/>
                  <a:pt x="25428" y="21405"/>
                </a:cubicBezTo>
                <a:lnTo>
                  <a:pt x="25428" y="21405"/>
                </a:lnTo>
                <a:cubicBezTo>
                  <a:pt x="25428" y="21241"/>
                  <a:pt x="25615" y="21233"/>
                  <a:pt x="25727" y="21163"/>
                </a:cubicBezTo>
                <a:close/>
                <a:moveTo>
                  <a:pt x="25428" y="21405"/>
                </a:moveTo>
                <a:lnTo>
                  <a:pt x="25428" y="21405"/>
                </a:lnTo>
                <a:cubicBezTo>
                  <a:pt x="25428" y="21428"/>
                  <a:pt x="25432" y="21453"/>
                  <a:pt x="25440" y="21482"/>
                </a:cubicBezTo>
                <a:cubicBezTo>
                  <a:pt x="25432" y="21453"/>
                  <a:pt x="25428" y="21427"/>
                  <a:pt x="25428" y="21405"/>
                </a:cubicBezTo>
                <a:close/>
                <a:moveTo>
                  <a:pt x="22564" y="21296"/>
                </a:moveTo>
                <a:cubicBezTo>
                  <a:pt x="22565" y="21299"/>
                  <a:pt x="22566" y="21303"/>
                  <a:pt x="22567" y="21306"/>
                </a:cubicBezTo>
                <a:cubicBezTo>
                  <a:pt x="22519" y="21370"/>
                  <a:pt x="22455" y="21466"/>
                  <a:pt x="22392" y="21545"/>
                </a:cubicBezTo>
                <a:lnTo>
                  <a:pt x="22392" y="21545"/>
                </a:lnTo>
                <a:cubicBezTo>
                  <a:pt x="22454" y="21468"/>
                  <a:pt x="22516" y="21375"/>
                  <a:pt x="22564" y="21296"/>
                </a:cubicBezTo>
                <a:close/>
                <a:moveTo>
                  <a:pt x="22695" y="21386"/>
                </a:moveTo>
                <a:lnTo>
                  <a:pt x="22695" y="21386"/>
                </a:lnTo>
                <a:cubicBezTo>
                  <a:pt x="22599" y="21450"/>
                  <a:pt x="22487" y="21498"/>
                  <a:pt x="22391" y="21546"/>
                </a:cubicBezTo>
                <a:cubicBezTo>
                  <a:pt x="22487" y="21498"/>
                  <a:pt x="22599" y="21434"/>
                  <a:pt x="22695" y="21386"/>
                </a:cubicBezTo>
                <a:close/>
                <a:moveTo>
                  <a:pt x="25791" y="21274"/>
                </a:moveTo>
                <a:lnTo>
                  <a:pt x="25791" y="21274"/>
                </a:lnTo>
                <a:cubicBezTo>
                  <a:pt x="25807" y="21354"/>
                  <a:pt x="25807" y="21434"/>
                  <a:pt x="25823" y="21514"/>
                </a:cubicBezTo>
                <a:cubicBezTo>
                  <a:pt x="25869" y="21437"/>
                  <a:pt x="25914" y="21375"/>
                  <a:pt x="25960" y="21300"/>
                </a:cubicBezTo>
                <a:lnTo>
                  <a:pt x="25960" y="21300"/>
                </a:lnTo>
                <a:cubicBezTo>
                  <a:pt x="25962" y="21302"/>
                  <a:pt x="25964" y="21304"/>
                  <a:pt x="25966" y="21306"/>
                </a:cubicBezTo>
                <a:cubicBezTo>
                  <a:pt x="25918" y="21370"/>
                  <a:pt x="25871" y="21450"/>
                  <a:pt x="25823" y="21530"/>
                </a:cubicBezTo>
                <a:cubicBezTo>
                  <a:pt x="25823" y="21546"/>
                  <a:pt x="25807" y="21562"/>
                  <a:pt x="25807" y="21562"/>
                </a:cubicBezTo>
                <a:cubicBezTo>
                  <a:pt x="25807" y="21546"/>
                  <a:pt x="25823" y="21530"/>
                  <a:pt x="25823" y="21514"/>
                </a:cubicBezTo>
                <a:lnTo>
                  <a:pt x="25823" y="21514"/>
                </a:lnTo>
                <a:cubicBezTo>
                  <a:pt x="25823" y="21514"/>
                  <a:pt x="25823" y="21514"/>
                  <a:pt x="25823" y="21514"/>
                </a:cubicBezTo>
                <a:cubicBezTo>
                  <a:pt x="25807" y="21450"/>
                  <a:pt x="25807" y="21370"/>
                  <a:pt x="25791" y="21274"/>
                </a:cubicBezTo>
                <a:close/>
                <a:moveTo>
                  <a:pt x="26509" y="21370"/>
                </a:moveTo>
                <a:lnTo>
                  <a:pt x="26509" y="21370"/>
                </a:lnTo>
                <a:cubicBezTo>
                  <a:pt x="26493" y="21418"/>
                  <a:pt x="26477" y="21466"/>
                  <a:pt x="26461" y="21514"/>
                </a:cubicBezTo>
                <a:cubicBezTo>
                  <a:pt x="26461" y="21530"/>
                  <a:pt x="26477" y="21546"/>
                  <a:pt x="26493" y="21546"/>
                </a:cubicBezTo>
                <a:cubicBezTo>
                  <a:pt x="26541" y="21498"/>
                  <a:pt x="26621" y="21450"/>
                  <a:pt x="26621" y="21402"/>
                </a:cubicBezTo>
                <a:cubicBezTo>
                  <a:pt x="26621" y="21399"/>
                  <a:pt x="26621" y="21396"/>
                  <a:pt x="26622" y="21394"/>
                </a:cubicBezTo>
                <a:lnTo>
                  <a:pt x="26622" y="21394"/>
                </a:lnTo>
                <a:cubicBezTo>
                  <a:pt x="26621" y="21401"/>
                  <a:pt x="26621" y="21409"/>
                  <a:pt x="26621" y="21418"/>
                </a:cubicBezTo>
                <a:cubicBezTo>
                  <a:pt x="26621" y="21466"/>
                  <a:pt x="26525" y="21514"/>
                  <a:pt x="26477" y="21562"/>
                </a:cubicBezTo>
                <a:cubicBezTo>
                  <a:pt x="26477" y="21546"/>
                  <a:pt x="26461" y="21530"/>
                  <a:pt x="26445" y="21530"/>
                </a:cubicBezTo>
                <a:cubicBezTo>
                  <a:pt x="26461" y="21482"/>
                  <a:pt x="26493" y="21418"/>
                  <a:pt x="26509" y="21370"/>
                </a:cubicBezTo>
                <a:close/>
                <a:moveTo>
                  <a:pt x="24737" y="21402"/>
                </a:moveTo>
                <a:cubicBezTo>
                  <a:pt x="24705" y="21450"/>
                  <a:pt x="24705" y="21530"/>
                  <a:pt x="24705" y="21593"/>
                </a:cubicBezTo>
                <a:cubicBezTo>
                  <a:pt x="24705" y="21514"/>
                  <a:pt x="24705" y="21450"/>
                  <a:pt x="24737" y="21402"/>
                </a:cubicBezTo>
                <a:close/>
                <a:moveTo>
                  <a:pt x="24339" y="21571"/>
                </a:moveTo>
                <a:cubicBezTo>
                  <a:pt x="24381" y="21610"/>
                  <a:pt x="24421" y="21622"/>
                  <a:pt x="24462" y="21622"/>
                </a:cubicBezTo>
                <a:cubicBezTo>
                  <a:pt x="24529" y="21622"/>
                  <a:pt x="24595" y="21589"/>
                  <a:pt x="24664" y="21589"/>
                </a:cubicBezTo>
                <a:cubicBezTo>
                  <a:pt x="24677" y="21589"/>
                  <a:pt x="24690" y="21590"/>
                  <a:pt x="24704" y="21593"/>
                </a:cubicBezTo>
                <a:lnTo>
                  <a:pt x="24704" y="21593"/>
                </a:lnTo>
                <a:cubicBezTo>
                  <a:pt x="24690" y="21590"/>
                  <a:pt x="24677" y="21589"/>
                  <a:pt x="24664" y="21589"/>
                </a:cubicBezTo>
                <a:cubicBezTo>
                  <a:pt x="24592" y="21589"/>
                  <a:pt x="24524" y="21626"/>
                  <a:pt x="24457" y="21626"/>
                </a:cubicBezTo>
                <a:cubicBezTo>
                  <a:pt x="24417" y="21626"/>
                  <a:pt x="24378" y="21613"/>
                  <a:pt x="24339" y="21571"/>
                </a:cubicBezTo>
                <a:close/>
                <a:moveTo>
                  <a:pt x="26285" y="21067"/>
                </a:moveTo>
                <a:lnTo>
                  <a:pt x="26285" y="21067"/>
                </a:lnTo>
                <a:cubicBezTo>
                  <a:pt x="26317" y="21147"/>
                  <a:pt x="26365" y="21195"/>
                  <a:pt x="26254" y="21274"/>
                </a:cubicBezTo>
                <a:cubicBezTo>
                  <a:pt x="26110" y="21354"/>
                  <a:pt x="26094" y="21482"/>
                  <a:pt x="26190" y="21673"/>
                </a:cubicBezTo>
                <a:cubicBezTo>
                  <a:pt x="26094" y="21482"/>
                  <a:pt x="26110" y="21354"/>
                  <a:pt x="26238" y="21274"/>
                </a:cubicBezTo>
                <a:cubicBezTo>
                  <a:pt x="26349" y="21210"/>
                  <a:pt x="26317" y="21147"/>
                  <a:pt x="26269" y="21083"/>
                </a:cubicBezTo>
                <a:lnTo>
                  <a:pt x="26269" y="21083"/>
                </a:lnTo>
                <a:cubicBezTo>
                  <a:pt x="26194" y="21113"/>
                  <a:pt x="26134" y="21143"/>
                  <a:pt x="26060" y="21173"/>
                </a:cubicBezTo>
                <a:lnTo>
                  <a:pt x="26060" y="21173"/>
                </a:lnTo>
                <a:cubicBezTo>
                  <a:pt x="26059" y="21170"/>
                  <a:pt x="26059" y="21167"/>
                  <a:pt x="26058" y="21165"/>
                </a:cubicBezTo>
                <a:lnTo>
                  <a:pt x="26058" y="21165"/>
                </a:lnTo>
                <a:cubicBezTo>
                  <a:pt x="26059" y="21164"/>
                  <a:pt x="26061" y="21163"/>
                  <a:pt x="26062" y="21163"/>
                </a:cubicBezTo>
                <a:cubicBezTo>
                  <a:pt x="26126" y="21131"/>
                  <a:pt x="26206" y="21099"/>
                  <a:pt x="26285" y="21067"/>
                </a:cubicBezTo>
                <a:close/>
                <a:moveTo>
                  <a:pt x="26477" y="21338"/>
                </a:moveTo>
                <a:lnTo>
                  <a:pt x="26509" y="21370"/>
                </a:lnTo>
                <a:lnTo>
                  <a:pt x="26463" y="21355"/>
                </a:lnTo>
                <a:lnTo>
                  <a:pt x="26463" y="21355"/>
                </a:lnTo>
                <a:cubicBezTo>
                  <a:pt x="26372" y="21461"/>
                  <a:pt x="26281" y="21567"/>
                  <a:pt x="26190" y="21673"/>
                </a:cubicBezTo>
                <a:cubicBezTo>
                  <a:pt x="26285" y="21562"/>
                  <a:pt x="26365" y="21466"/>
                  <a:pt x="26461" y="21354"/>
                </a:cubicBezTo>
                <a:lnTo>
                  <a:pt x="26463" y="21355"/>
                </a:lnTo>
                <a:cubicBezTo>
                  <a:pt x="26468" y="21349"/>
                  <a:pt x="26472" y="21344"/>
                  <a:pt x="26477" y="21338"/>
                </a:cubicBezTo>
                <a:close/>
                <a:moveTo>
                  <a:pt x="25599" y="21434"/>
                </a:moveTo>
                <a:cubicBezTo>
                  <a:pt x="25583" y="21562"/>
                  <a:pt x="25519" y="21609"/>
                  <a:pt x="25424" y="21673"/>
                </a:cubicBezTo>
                <a:cubicBezTo>
                  <a:pt x="25519" y="21609"/>
                  <a:pt x="25583" y="21546"/>
                  <a:pt x="25599" y="21434"/>
                </a:cubicBezTo>
                <a:close/>
                <a:moveTo>
                  <a:pt x="27433" y="21642"/>
                </a:moveTo>
                <a:cubicBezTo>
                  <a:pt x="27434" y="21647"/>
                  <a:pt x="27434" y="21652"/>
                  <a:pt x="27435" y="21657"/>
                </a:cubicBezTo>
                <a:cubicBezTo>
                  <a:pt x="27297" y="21682"/>
                  <a:pt x="27160" y="21707"/>
                  <a:pt x="27007" y="21740"/>
                </a:cubicBezTo>
                <a:lnTo>
                  <a:pt x="27007" y="21740"/>
                </a:lnTo>
                <a:cubicBezTo>
                  <a:pt x="27155" y="21702"/>
                  <a:pt x="27294" y="21667"/>
                  <a:pt x="27433" y="21642"/>
                </a:cubicBezTo>
                <a:close/>
                <a:moveTo>
                  <a:pt x="26860" y="21179"/>
                </a:moveTo>
                <a:lnTo>
                  <a:pt x="26860" y="21179"/>
                </a:lnTo>
                <a:cubicBezTo>
                  <a:pt x="26955" y="21369"/>
                  <a:pt x="27003" y="21528"/>
                  <a:pt x="26894" y="21765"/>
                </a:cubicBezTo>
                <a:lnTo>
                  <a:pt x="26894" y="21765"/>
                </a:lnTo>
                <a:cubicBezTo>
                  <a:pt x="26933" y="21756"/>
                  <a:pt x="26970" y="21748"/>
                  <a:pt x="27007" y="21740"/>
                </a:cubicBezTo>
                <a:lnTo>
                  <a:pt x="27007" y="21740"/>
                </a:lnTo>
                <a:cubicBezTo>
                  <a:pt x="26969" y="21749"/>
                  <a:pt x="26931" y="21759"/>
                  <a:pt x="26892" y="21769"/>
                </a:cubicBezTo>
                <a:cubicBezTo>
                  <a:pt x="26893" y="21768"/>
                  <a:pt x="26893" y="21766"/>
                  <a:pt x="26894" y="21765"/>
                </a:cubicBezTo>
                <a:lnTo>
                  <a:pt x="26894" y="21765"/>
                </a:lnTo>
                <a:cubicBezTo>
                  <a:pt x="26888" y="21766"/>
                  <a:pt x="26882" y="21768"/>
                  <a:pt x="26876" y="21769"/>
                </a:cubicBezTo>
                <a:cubicBezTo>
                  <a:pt x="27004" y="21546"/>
                  <a:pt x="26940" y="21370"/>
                  <a:pt x="26860" y="21179"/>
                </a:cubicBezTo>
                <a:close/>
                <a:moveTo>
                  <a:pt x="21163" y="21200"/>
                </a:moveTo>
                <a:cubicBezTo>
                  <a:pt x="21126" y="21200"/>
                  <a:pt x="21088" y="21208"/>
                  <a:pt x="21051" y="21226"/>
                </a:cubicBezTo>
                <a:cubicBezTo>
                  <a:pt x="21003" y="21306"/>
                  <a:pt x="20987" y="21434"/>
                  <a:pt x="21019" y="21562"/>
                </a:cubicBezTo>
                <a:cubicBezTo>
                  <a:pt x="21035" y="21609"/>
                  <a:pt x="21051" y="21673"/>
                  <a:pt x="21083" y="21721"/>
                </a:cubicBezTo>
                <a:cubicBezTo>
                  <a:pt x="21131" y="21785"/>
                  <a:pt x="21179" y="21817"/>
                  <a:pt x="21258" y="21817"/>
                </a:cubicBezTo>
                <a:cubicBezTo>
                  <a:pt x="21290" y="21769"/>
                  <a:pt x="21338" y="21721"/>
                  <a:pt x="21386" y="21657"/>
                </a:cubicBezTo>
                <a:cubicBezTo>
                  <a:pt x="21393" y="21664"/>
                  <a:pt x="21397" y="21671"/>
                  <a:pt x="21400" y="21677"/>
                </a:cubicBezTo>
                <a:lnTo>
                  <a:pt x="21400" y="21677"/>
                </a:lnTo>
                <a:cubicBezTo>
                  <a:pt x="21396" y="21675"/>
                  <a:pt x="21391" y="21673"/>
                  <a:pt x="21386" y="21673"/>
                </a:cubicBezTo>
                <a:cubicBezTo>
                  <a:pt x="21338" y="21721"/>
                  <a:pt x="21290" y="21769"/>
                  <a:pt x="21258" y="21817"/>
                </a:cubicBezTo>
                <a:cubicBezTo>
                  <a:pt x="21290" y="21817"/>
                  <a:pt x="21338" y="21817"/>
                  <a:pt x="21386" y="21785"/>
                </a:cubicBezTo>
                <a:cubicBezTo>
                  <a:pt x="21402" y="21753"/>
                  <a:pt x="21418" y="21721"/>
                  <a:pt x="21418" y="21689"/>
                </a:cubicBezTo>
                <a:cubicBezTo>
                  <a:pt x="21434" y="21657"/>
                  <a:pt x="21434" y="21609"/>
                  <a:pt x="21434" y="21562"/>
                </a:cubicBezTo>
                <a:cubicBezTo>
                  <a:pt x="21434" y="21514"/>
                  <a:pt x="21418" y="21466"/>
                  <a:pt x="21402" y="21418"/>
                </a:cubicBezTo>
                <a:cubicBezTo>
                  <a:pt x="21370" y="21322"/>
                  <a:pt x="21322" y="21242"/>
                  <a:pt x="21242" y="21210"/>
                </a:cubicBezTo>
                <a:cubicBezTo>
                  <a:pt x="21216" y="21204"/>
                  <a:pt x="21189" y="21200"/>
                  <a:pt x="21163" y="21200"/>
                </a:cubicBezTo>
                <a:close/>
                <a:moveTo>
                  <a:pt x="26812" y="21721"/>
                </a:moveTo>
                <a:lnTo>
                  <a:pt x="26812" y="21721"/>
                </a:lnTo>
                <a:cubicBezTo>
                  <a:pt x="26807" y="21728"/>
                  <a:pt x="26802" y="21734"/>
                  <a:pt x="26797" y="21740"/>
                </a:cubicBezTo>
                <a:lnTo>
                  <a:pt x="26797" y="21740"/>
                </a:lnTo>
                <a:cubicBezTo>
                  <a:pt x="26645" y="21772"/>
                  <a:pt x="26537" y="21817"/>
                  <a:pt x="26429" y="21817"/>
                </a:cubicBezTo>
                <a:cubicBezTo>
                  <a:pt x="26428" y="21817"/>
                  <a:pt x="26428" y="21817"/>
                  <a:pt x="26427" y="21817"/>
                </a:cubicBezTo>
                <a:lnTo>
                  <a:pt x="26427" y="21817"/>
                </a:lnTo>
                <a:cubicBezTo>
                  <a:pt x="26549" y="21813"/>
                  <a:pt x="26658" y="21767"/>
                  <a:pt x="26812" y="21721"/>
                </a:cubicBezTo>
                <a:close/>
                <a:moveTo>
                  <a:pt x="23844" y="21849"/>
                </a:moveTo>
                <a:lnTo>
                  <a:pt x="23892" y="21865"/>
                </a:lnTo>
                <a:cubicBezTo>
                  <a:pt x="23876" y="21865"/>
                  <a:pt x="23860" y="21865"/>
                  <a:pt x="23844" y="21849"/>
                </a:cubicBezTo>
                <a:close/>
                <a:moveTo>
                  <a:pt x="25405" y="21480"/>
                </a:moveTo>
                <a:cubicBezTo>
                  <a:pt x="25415" y="21480"/>
                  <a:pt x="25427" y="21481"/>
                  <a:pt x="25438" y="21482"/>
                </a:cubicBezTo>
                <a:lnTo>
                  <a:pt x="25438" y="21482"/>
                </a:lnTo>
                <a:cubicBezTo>
                  <a:pt x="25427" y="21481"/>
                  <a:pt x="25415" y="21480"/>
                  <a:pt x="25405" y="21480"/>
                </a:cubicBezTo>
                <a:cubicBezTo>
                  <a:pt x="25242" y="21480"/>
                  <a:pt x="25200" y="21588"/>
                  <a:pt x="25200" y="21737"/>
                </a:cubicBezTo>
                <a:cubicBezTo>
                  <a:pt x="25200" y="21785"/>
                  <a:pt x="25184" y="21833"/>
                  <a:pt x="25168" y="21865"/>
                </a:cubicBezTo>
                <a:cubicBezTo>
                  <a:pt x="25184" y="21817"/>
                  <a:pt x="25200" y="21769"/>
                  <a:pt x="25200" y="21721"/>
                </a:cubicBezTo>
                <a:cubicBezTo>
                  <a:pt x="25200" y="21587"/>
                  <a:pt x="25242" y="21480"/>
                  <a:pt x="25405" y="21480"/>
                </a:cubicBezTo>
                <a:close/>
                <a:moveTo>
                  <a:pt x="24705" y="21801"/>
                </a:moveTo>
                <a:cubicBezTo>
                  <a:pt x="24690" y="21833"/>
                  <a:pt x="24658" y="21865"/>
                  <a:pt x="24642" y="21897"/>
                </a:cubicBezTo>
                <a:cubicBezTo>
                  <a:pt x="24658" y="21865"/>
                  <a:pt x="24674" y="21833"/>
                  <a:pt x="24705" y="21801"/>
                </a:cubicBezTo>
                <a:close/>
                <a:moveTo>
                  <a:pt x="23784" y="21055"/>
                </a:moveTo>
                <a:cubicBezTo>
                  <a:pt x="23819" y="21252"/>
                  <a:pt x="23694" y="21387"/>
                  <a:pt x="23509" y="21418"/>
                </a:cubicBezTo>
                <a:cubicBezTo>
                  <a:pt x="23173" y="21466"/>
                  <a:pt x="22838" y="21546"/>
                  <a:pt x="22695" y="21913"/>
                </a:cubicBezTo>
                <a:cubicBezTo>
                  <a:pt x="22838" y="21530"/>
                  <a:pt x="23157" y="21450"/>
                  <a:pt x="23509" y="21402"/>
                </a:cubicBezTo>
                <a:cubicBezTo>
                  <a:pt x="23689" y="21372"/>
                  <a:pt x="23798" y="21243"/>
                  <a:pt x="23784" y="21055"/>
                </a:cubicBezTo>
                <a:close/>
                <a:moveTo>
                  <a:pt x="23891" y="21866"/>
                </a:moveTo>
                <a:cubicBezTo>
                  <a:pt x="23875" y="21897"/>
                  <a:pt x="23860" y="21929"/>
                  <a:pt x="23844" y="21975"/>
                </a:cubicBezTo>
                <a:lnTo>
                  <a:pt x="23844" y="21975"/>
                </a:lnTo>
                <a:cubicBezTo>
                  <a:pt x="23844" y="21975"/>
                  <a:pt x="23844" y="21975"/>
                  <a:pt x="23844" y="21975"/>
                </a:cubicBezTo>
                <a:lnTo>
                  <a:pt x="23844" y="21975"/>
                </a:lnTo>
                <a:cubicBezTo>
                  <a:pt x="23844" y="21970"/>
                  <a:pt x="23844" y="21965"/>
                  <a:pt x="23844" y="21961"/>
                </a:cubicBezTo>
                <a:cubicBezTo>
                  <a:pt x="23859" y="21929"/>
                  <a:pt x="23875" y="21898"/>
                  <a:pt x="23891" y="21866"/>
                </a:cubicBezTo>
                <a:close/>
                <a:moveTo>
                  <a:pt x="26924" y="21897"/>
                </a:moveTo>
                <a:cubicBezTo>
                  <a:pt x="26924" y="21901"/>
                  <a:pt x="26925" y="21907"/>
                  <a:pt x="26927" y="21913"/>
                </a:cubicBezTo>
                <a:lnTo>
                  <a:pt x="26927" y="21913"/>
                </a:lnTo>
                <a:cubicBezTo>
                  <a:pt x="26926" y="21913"/>
                  <a:pt x="26925" y="21913"/>
                  <a:pt x="26924" y="21913"/>
                </a:cubicBezTo>
                <a:cubicBezTo>
                  <a:pt x="26844" y="21929"/>
                  <a:pt x="26748" y="21945"/>
                  <a:pt x="26605" y="21977"/>
                </a:cubicBezTo>
                <a:cubicBezTo>
                  <a:pt x="26748" y="21945"/>
                  <a:pt x="26828" y="21929"/>
                  <a:pt x="26924" y="21897"/>
                </a:cubicBezTo>
                <a:close/>
                <a:moveTo>
                  <a:pt x="22695" y="21913"/>
                </a:moveTo>
                <a:lnTo>
                  <a:pt x="22695" y="21913"/>
                </a:lnTo>
                <a:cubicBezTo>
                  <a:pt x="22679" y="21945"/>
                  <a:pt x="22679" y="21977"/>
                  <a:pt x="22647" y="21992"/>
                </a:cubicBezTo>
                <a:cubicBezTo>
                  <a:pt x="22663" y="21977"/>
                  <a:pt x="22679" y="21945"/>
                  <a:pt x="22695" y="21913"/>
                </a:cubicBezTo>
                <a:close/>
                <a:moveTo>
                  <a:pt x="27238" y="21928"/>
                </a:moveTo>
                <a:lnTo>
                  <a:pt x="27238" y="21928"/>
                </a:lnTo>
                <a:cubicBezTo>
                  <a:pt x="27240" y="21928"/>
                  <a:pt x="27241" y="21928"/>
                  <a:pt x="27243" y="21929"/>
                </a:cubicBezTo>
                <a:cubicBezTo>
                  <a:pt x="27230" y="21968"/>
                  <a:pt x="27217" y="22005"/>
                  <a:pt x="27204" y="22042"/>
                </a:cubicBezTo>
                <a:lnTo>
                  <a:pt x="27204" y="22042"/>
                </a:lnTo>
                <a:cubicBezTo>
                  <a:pt x="27215" y="22004"/>
                  <a:pt x="27225" y="21967"/>
                  <a:pt x="27238" y="21928"/>
                </a:cubicBezTo>
                <a:close/>
                <a:moveTo>
                  <a:pt x="26367" y="21815"/>
                </a:moveTo>
                <a:cubicBezTo>
                  <a:pt x="26369" y="21815"/>
                  <a:pt x="26371" y="21815"/>
                  <a:pt x="26373" y="21815"/>
                </a:cubicBezTo>
                <a:lnTo>
                  <a:pt x="26373" y="21815"/>
                </a:lnTo>
                <a:cubicBezTo>
                  <a:pt x="26232" y="21816"/>
                  <a:pt x="26151" y="21881"/>
                  <a:pt x="26094" y="22008"/>
                </a:cubicBezTo>
                <a:cubicBezTo>
                  <a:pt x="26094" y="22024"/>
                  <a:pt x="26094" y="22056"/>
                  <a:pt x="26094" y="22072"/>
                </a:cubicBezTo>
                <a:cubicBezTo>
                  <a:pt x="26094" y="22040"/>
                  <a:pt x="26078" y="22024"/>
                  <a:pt x="26094" y="22008"/>
                </a:cubicBezTo>
                <a:cubicBezTo>
                  <a:pt x="26151" y="21879"/>
                  <a:pt x="26235" y="21815"/>
                  <a:pt x="26367" y="21815"/>
                </a:cubicBezTo>
                <a:close/>
                <a:moveTo>
                  <a:pt x="27202" y="21910"/>
                </a:moveTo>
                <a:cubicBezTo>
                  <a:pt x="27215" y="21910"/>
                  <a:pt x="27228" y="21911"/>
                  <a:pt x="27243" y="21913"/>
                </a:cubicBezTo>
                <a:cubicBezTo>
                  <a:pt x="27241" y="21918"/>
                  <a:pt x="27240" y="21923"/>
                  <a:pt x="27238" y="21928"/>
                </a:cubicBezTo>
                <a:lnTo>
                  <a:pt x="27238" y="21928"/>
                </a:lnTo>
                <a:cubicBezTo>
                  <a:pt x="27218" y="21923"/>
                  <a:pt x="27200" y="21922"/>
                  <a:pt x="27183" y="21922"/>
                </a:cubicBezTo>
                <a:cubicBezTo>
                  <a:pt x="27081" y="21922"/>
                  <a:pt x="27031" y="21993"/>
                  <a:pt x="27004" y="22088"/>
                </a:cubicBezTo>
                <a:cubicBezTo>
                  <a:pt x="26998" y="22102"/>
                  <a:pt x="26992" y="22116"/>
                  <a:pt x="26986" y="22130"/>
                </a:cubicBezTo>
                <a:lnTo>
                  <a:pt x="26986" y="22130"/>
                </a:lnTo>
                <a:cubicBezTo>
                  <a:pt x="26992" y="22111"/>
                  <a:pt x="26998" y="22091"/>
                  <a:pt x="27004" y="22072"/>
                </a:cubicBezTo>
                <a:cubicBezTo>
                  <a:pt x="27047" y="21972"/>
                  <a:pt x="27090" y="21910"/>
                  <a:pt x="27202" y="21910"/>
                </a:cubicBezTo>
                <a:close/>
                <a:moveTo>
                  <a:pt x="24859" y="22095"/>
                </a:moveTo>
                <a:cubicBezTo>
                  <a:pt x="24859" y="22108"/>
                  <a:pt x="24861" y="22121"/>
                  <a:pt x="24865" y="22136"/>
                </a:cubicBezTo>
                <a:cubicBezTo>
                  <a:pt x="24897" y="22136"/>
                  <a:pt x="24913" y="22136"/>
                  <a:pt x="24945" y="22152"/>
                </a:cubicBezTo>
                <a:cubicBezTo>
                  <a:pt x="24913" y="22152"/>
                  <a:pt x="24897" y="22136"/>
                  <a:pt x="24865" y="22136"/>
                </a:cubicBezTo>
                <a:cubicBezTo>
                  <a:pt x="24861" y="22121"/>
                  <a:pt x="24859" y="22107"/>
                  <a:pt x="24859" y="22095"/>
                </a:cubicBezTo>
                <a:close/>
                <a:moveTo>
                  <a:pt x="27204" y="22042"/>
                </a:moveTo>
                <a:lnTo>
                  <a:pt x="27204" y="22042"/>
                </a:lnTo>
                <a:cubicBezTo>
                  <a:pt x="27193" y="22078"/>
                  <a:pt x="27181" y="22114"/>
                  <a:pt x="27166" y="22155"/>
                </a:cubicBezTo>
                <a:lnTo>
                  <a:pt x="27166" y="22155"/>
                </a:lnTo>
                <a:cubicBezTo>
                  <a:pt x="27178" y="22114"/>
                  <a:pt x="27191" y="22078"/>
                  <a:pt x="27204" y="22042"/>
                </a:cubicBezTo>
                <a:close/>
                <a:moveTo>
                  <a:pt x="25775" y="21897"/>
                </a:moveTo>
                <a:cubicBezTo>
                  <a:pt x="25777" y="21901"/>
                  <a:pt x="25779" y="21905"/>
                  <a:pt x="25781" y="21909"/>
                </a:cubicBezTo>
                <a:lnTo>
                  <a:pt x="25781" y="21909"/>
                </a:lnTo>
                <a:cubicBezTo>
                  <a:pt x="25693" y="22027"/>
                  <a:pt x="25633" y="22103"/>
                  <a:pt x="25587" y="22178"/>
                </a:cubicBezTo>
                <a:lnTo>
                  <a:pt x="25587" y="22178"/>
                </a:lnTo>
                <a:cubicBezTo>
                  <a:pt x="25623" y="22168"/>
                  <a:pt x="25649" y="22168"/>
                  <a:pt x="25662" y="22168"/>
                </a:cubicBezTo>
                <a:lnTo>
                  <a:pt x="25662" y="22168"/>
                </a:lnTo>
                <a:cubicBezTo>
                  <a:pt x="25646" y="22168"/>
                  <a:pt x="25615" y="22168"/>
                  <a:pt x="25583" y="22184"/>
                </a:cubicBezTo>
                <a:cubicBezTo>
                  <a:pt x="25584" y="22182"/>
                  <a:pt x="25586" y="22180"/>
                  <a:pt x="25587" y="22178"/>
                </a:cubicBezTo>
                <a:lnTo>
                  <a:pt x="25587" y="22178"/>
                </a:lnTo>
                <a:cubicBezTo>
                  <a:pt x="25581" y="22180"/>
                  <a:pt x="25574" y="22182"/>
                  <a:pt x="25567" y="22184"/>
                </a:cubicBezTo>
                <a:cubicBezTo>
                  <a:pt x="25631" y="22104"/>
                  <a:pt x="25695" y="22008"/>
                  <a:pt x="25775" y="21897"/>
                </a:cubicBezTo>
                <a:close/>
                <a:moveTo>
                  <a:pt x="25697" y="22164"/>
                </a:moveTo>
                <a:cubicBezTo>
                  <a:pt x="25721" y="22164"/>
                  <a:pt x="25735" y="22173"/>
                  <a:pt x="25740" y="22190"/>
                </a:cubicBezTo>
                <a:lnTo>
                  <a:pt x="25740" y="22190"/>
                </a:lnTo>
                <a:cubicBezTo>
                  <a:pt x="25732" y="22174"/>
                  <a:pt x="25716" y="22165"/>
                  <a:pt x="25691" y="22165"/>
                </a:cubicBezTo>
                <a:cubicBezTo>
                  <a:pt x="25683" y="22165"/>
                  <a:pt x="25673" y="22166"/>
                  <a:pt x="25663" y="22168"/>
                </a:cubicBezTo>
                <a:cubicBezTo>
                  <a:pt x="25676" y="22165"/>
                  <a:pt x="25687" y="22164"/>
                  <a:pt x="25697" y="22164"/>
                </a:cubicBezTo>
                <a:close/>
                <a:moveTo>
                  <a:pt x="25567" y="22184"/>
                </a:moveTo>
                <a:cubicBezTo>
                  <a:pt x="25561" y="22190"/>
                  <a:pt x="25554" y="22194"/>
                  <a:pt x="25549" y="22198"/>
                </a:cubicBezTo>
                <a:lnTo>
                  <a:pt x="25549" y="22198"/>
                </a:lnTo>
                <a:cubicBezTo>
                  <a:pt x="25554" y="22190"/>
                  <a:pt x="25558" y="22184"/>
                  <a:pt x="25567" y="22184"/>
                </a:cubicBezTo>
                <a:close/>
                <a:moveTo>
                  <a:pt x="25415" y="22137"/>
                </a:moveTo>
                <a:cubicBezTo>
                  <a:pt x="25462" y="22137"/>
                  <a:pt x="25503" y="22161"/>
                  <a:pt x="25535" y="22216"/>
                </a:cubicBezTo>
                <a:cubicBezTo>
                  <a:pt x="25500" y="22169"/>
                  <a:pt x="25457" y="22140"/>
                  <a:pt x="25405" y="22140"/>
                </a:cubicBezTo>
                <a:cubicBezTo>
                  <a:pt x="25385" y="22140"/>
                  <a:pt x="25365" y="22144"/>
                  <a:pt x="25344" y="22152"/>
                </a:cubicBezTo>
                <a:cubicBezTo>
                  <a:pt x="25369" y="22142"/>
                  <a:pt x="25393" y="22137"/>
                  <a:pt x="25415" y="22137"/>
                </a:cubicBezTo>
                <a:close/>
                <a:moveTo>
                  <a:pt x="25549" y="22198"/>
                </a:moveTo>
                <a:cubicBezTo>
                  <a:pt x="25546" y="22203"/>
                  <a:pt x="25542" y="22209"/>
                  <a:pt x="25535" y="22216"/>
                </a:cubicBezTo>
                <a:cubicBezTo>
                  <a:pt x="25535" y="22206"/>
                  <a:pt x="25541" y="22203"/>
                  <a:pt x="25549" y="22198"/>
                </a:cubicBezTo>
                <a:close/>
                <a:moveTo>
                  <a:pt x="23960" y="22124"/>
                </a:moveTo>
                <a:cubicBezTo>
                  <a:pt x="23967" y="22162"/>
                  <a:pt x="23947" y="22201"/>
                  <a:pt x="23908" y="22280"/>
                </a:cubicBezTo>
                <a:cubicBezTo>
                  <a:pt x="23942" y="22204"/>
                  <a:pt x="23962" y="22160"/>
                  <a:pt x="23960" y="22124"/>
                </a:cubicBezTo>
                <a:close/>
                <a:moveTo>
                  <a:pt x="26269" y="22024"/>
                </a:moveTo>
                <a:cubicBezTo>
                  <a:pt x="26269" y="22264"/>
                  <a:pt x="26062" y="22232"/>
                  <a:pt x="25982" y="22296"/>
                </a:cubicBezTo>
                <a:cubicBezTo>
                  <a:pt x="25981" y="22293"/>
                  <a:pt x="25980" y="22291"/>
                  <a:pt x="25979" y="22288"/>
                </a:cubicBezTo>
                <a:lnTo>
                  <a:pt x="25979" y="22288"/>
                </a:lnTo>
                <a:cubicBezTo>
                  <a:pt x="26077" y="22234"/>
                  <a:pt x="26254" y="22254"/>
                  <a:pt x="26269" y="22024"/>
                </a:cubicBezTo>
                <a:close/>
                <a:moveTo>
                  <a:pt x="25136" y="22072"/>
                </a:moveTo>
                <a:cubicBezTo>
                  <a:pt x="25174" y="22134"/>
                  <a:pt x="25220" y="22158"/>
                  <a:pt x="25284" y="22158"/>
                </a:cubicBezTo>
                <a:cubicBezTo>
                  <a:pt x="25302" y="22158"/>
                  <a:pt x="25322" y="22156"/>
                  <a:pt x="25344" y="22152"/>
                </a:cubicBezTo>
                <a:lnTo>
                  <a:pt x="25344" y="22152"/>
                </a:lnTo>
                <a:cubicBezTo>
                  <a:pt x="25319" y="22162"/>
                  <a:pt x="25293" y="22167"/>
                  <a:pt x="25269" y="22167"/>
                </a:cubicBezTo>
                <a:cubicBezTo>
                  <a:pt x="25217" y="22167"/>
                  <a:pt x="25169" y="22143"/>
                  <a:pt x="25136" y="22088"/>
                </a:cubicBezTo>
                <a:cubicBezTo>
                  <a:pt x="25104" y="22104"/>
                  <a:pt x="25057" y="22136"/>
                  <a:pt x="25025" y="22168"/>
                </a:cubicBezTo>
                <a:cubicBezTo>
                  <a:pt x="25009" y="22200"/>
                  <a:pt x="24993" y="22232"/>
                  <a:pt x="24993" y="22248"/>
                </a:cubicBezTo>
                <a:cubicBezTo>
                  <a:pt x="24977" y="22280"/>
                  <a:pt x="24961" y="22312"/>
                  <a:pt x="24945" y="22328"/>
                </a:cubicBezTo>
                <a:cubicBezTo>
                  <a:pt x="24961" y="22312"/>
                  <a:pt x="24977" y="22280"/>
                  <a:pt x="24977" y="22248"/>
                </a:cubicBezTo>
                <a:cubicBezTo>
                  <a:pt x="24993" y="22216"/>
                  <a:pt x="25009" y="22200"/>
                  <a:pt x="25009" y="22168"/>
                </a:cubicBezTo>
                <a:cubicBezTo>
                  <a:pt x="25057" y="22136"/>
                  <a:pt x="25089" y="22104"/>
                  <a:pt x="25136" y="22072"/>
                </a:cubicBezTo>
                <a:close/>
                <a:moveTo>
                  <a:pt x="23301" y="22312"/>
                </a:moveTo>
                <a:cubicBezTo>
                  <a:pt x="23301" y="22323"/>
                  <a:pt x="23294" y="22341"/>
                  <a:pt x="23289" y="22357"/>
                </a:cubicBezTo>
                <a:lnTo>
                  <a:pt x="23289" y="22357"/>
                </a:lnTo>
                <a:cubicBezTo>
                  <a:pt x="23288" y="22357"/>
                  <a:pt x="23288" y="22357"/>
                  <a:pt x="23287" y="22357"/>
                </a:cubicBezTo>
                <a:lnTo>
                  <a:pt x="23287" y="22357"/>
                </a:lnTo>
                <a:cubicBezTo>
                  <a:pt x="23291" y="22337"/>
                  <a:pt x="23301" y="22324"/>
                  <a:pt x="23301" y="22312"/>
                </a:cubicBezTo>
                <a:close/>
                <a:moveTo>
                  <a:pt x="26668" y="22360"/>
                </a:moveTo>
                <a:lnTo>
                  <a:pt x="26668" y="22360"/>
                </a:lnTo>
                <a:cubicBezTo>
                  <a:pt x="26668" y="22360"/>
                  <a:pt x="26668" y="22360"/>
                  <a:pt x="26668" y="22360"/>
                </a:cubicBezTo>
                <a:cubicBezTo>
                  <a:pt x="26668" y="22360"/>
                  <a:pt x="26668" y="22360"/>
                  <a:pt x="26668" y="22360"/>
                </a:cubicBezTo>
                <a:close/>
                <a:moveTo>
                  <a:pt x="23269" y="22313"/>
                </a:moveTo>
                <a:cubicBezTo>
                  <a:pt x="23269" y="22325"/>
                  <a:pt x="23269" y="22338"/>
                  <a:pt x="23277" y="22358"/>
                </a:cubicBezTo>
                <a:lnTo>
                  <a:pt x="23277" y="22358"/>
                </a:lnTo>
                <a:cubicBezTo>
                  <a:pt x="23281" y="22358"/>
                  <a:pt x="23284" y="22357"/>
                  <a:pt x="23287" y="22357"/>
                </a:cubicBezTo>
                <a:lnTo>
                  <a:pt x="23287" y="22357"/>
                </a:lnTo>
                <a:cubicBezTo>
                  <a:pt x="23286" y="22363"/>
                  <a:pt x="23285" y="22369"/>
                  <a:pt x="23285" y="22375"/>
                </a:cubicBezTo>
                <a:cubicBezTo>
                  <a:pt x="23282" y="22369"/>
                  <a:pt x="23279" y="22364"/>
                  <a:pt x="23277" y="22358"/>
                </a:cubicBezTo>
                <a:lnTo>
                  <a:pt x="23277" y="22358"/>
                </a:lnTo>
                <a:cubicBezTo>
                  <a:pt x="23277" y="22358"/>
                  <a:pt x="23276" y="22359"/>
                  <a:pt x="23275" y="22359"/>
                </a:cubicBezTo>
                <a:lnTo>
                  <a:pt x="23275" y="22359"/>
                </a:lnTo>
                <a:cubicBezTo>
                  <a:pt x="23269" y="22343"/>
                  <a:pt x="23269" y="22324"/>
                  <a:pt x="23269" y="22313"/>
                </a:cubicBezTo>
                <a:close/>
                <a:moveTo>
                  <a:pt x="26986" y="22130"/>
                </a:moveTo>
                <a:cubicBezTo>
                  <a:pt x="26960" y="22208"/>
                  <a:pt x="26927" y="22288"/>
                  <a:pt x="26885" y="22382"/>
                </a:cubicBezTo>
                <a:lnTo>
                  <a:pt x="26885" y="22382"/>
                </a:lnTo>
                <a:cubicBezTo>
                  <a:pt x="26919" y="22289"/>
                  <a:pt x="26952" y="22208"/>
                  <a:pt x="26986" y="22130"/>
                </a:cubicBezTo>
                <a:close/>
                <a:moveTo>
                  <a:pt x="25615" y="22328"/>
                </a:moveTo>
                <a:cubicBezTo>
                  <a:pt x="25619" y="22335"/>
                  <a:pt x="25623" y="22343"/>
                  <a:pt x="25627" y="22351"/>
                </a:cubicBezTo>
                <a:lnTo>
                  <a:pt x="25627" y="22351"/>
                </a:lnTo>
                <a:cubicBezTo>
                  <a:pt x="25623" y="22348"/>
                  <a:pt x="25619" y="22346"/>
                  <a:pt x="25615" y="22344"/>
                </a:cubicBezTo>
                <a:cubicBezTo>
                  <a:pt x="25583" y="22359"/>
                  <a:pt x="25536" y="22375"/>
                  <a:pt x="25489" y="22391"/>
                </a:cubicBezTo>
                <a:lnTo>
                  <a:pt x="25489" y="22391"/>
                </a:lnTo>
                <a:cubicBezTo>
                  <a:pt x="25536" y="22375"/>
                  <a:pt x="25583" y="22359"/>
                  <a:pt x="25615" y="22328"/>
                </a:cubicBezTo>
                <a:close/>
                <a:moveTo>
                  <a:pt x="25627" y="22351"/>
                </a:moveTo>
                <a:cubicBezTo>
                  <a:pt x="25645" y="22363"/>
                  <a:pt x="25657" y="22381"/>
                  <a:pt x="25667" y="22400"/>
                </a:cubicBezTo>
                <a:lnTo>
                  <a:pt x="25667" y="22400"/>
                </a:lnTo>
                <a:cubicBezTo>
                  <a:pt x="25650" y="22388"/>
                  <a:pt x="25638" y="22370"/>
                  <a:pt x="25627" y="22351"/>
                </a:cubicBezTo>
                <a:close/>
                <a:moveTo>
                  <a:pt x="25740" y="22190"/>
                </a:moveTo>
                <a:lnTo>
                  <a:pt x="25740" y="22190"/>
                </a:lnTo>
                <a:cubicBezTo>
                  <a:pt x="25751" y="22211"/>
                  <a:pt x="25750" y="22241"/>
                  <a:pt x="25743" y="22280"/>
                </a:cubicBezTo>
                <a:cubicBezTo>
                  <a:pt x="25727" y="22328"/>
                  <a:pt x="25695" y="22375"/>
                  <a:pt x="25679" y="22407"/>
                </a:cubicBezTo>
                <a:cubicBezTo>
                  <a:pt x="25677" y="22409"/>
                  <a:pt x="25675" y="22411"/>
                  <a:pt x="25673" y="22412"/>
                </a:cubicBezTo>
                <a:lnTo>
                  <a:pt x="25673" y="22412"/>
                </a:lnTo>
                <a:cubicBezTo>
                  <a:pt x="25671" y="22408"/>
                  <a:pt x="25669" y="22404"/>
                  <a:pt x="25667" y="22400"/>
                </a:cubicBezTo>
                <a:lnTo>
                  <a:pt x="25667" y="22400"/>
                </a:lnTo>
                <a:cubicBezTo>
                  <a:pt x="25671" y="22403"/>
                  <a:pt x="25675" y="22405"/>
                  <a:pt x="25679" y="22407"/>
                </a:cubicBezTo>
                <a:cubicBezTo>
                  <a:pt x="25695" y="22375"/>
                  <a:pt x="25727" y="22328"/>
                  <a:pt x="25727" y="22280"/>
                </a:cubicBezTo>
                <a:cubicBezTo>
                  <a:pt x="25741" y="22239"/>
                  <a:pt x="25745" y="22209"/>
                  <a:pt x="25740" y="22190"/>
                </a:cubicBezTo>
                <a:close/>
                <a:moveTo>
                  <a:pt x="24450" y="22432"/>
                </a:moveTo>
                <a:cubicBezTo>
                  <a:pt x="24482" y="22432"/>
                  <a:pt x="24514" y="22439"/>
                  <a:pt x="24546" y="22439"/>
                </a:cubicBezTo>
                <a:lnTo>
                  <a:pt x="24402" y="22439"/>
                </a:lnTo>
                <a:cubicBezTo>
                  <a:pt x="24418" y="22434"/>
                  <a:pt x="24434" y="22432"/>
                  <a:pt x="24450" y="22432"/>
                </a:cubicBezTo>
                <a:close/>
                <a:moveTo>
                  <a:pt x="24705" y="22328"/>
                </a:moveTo>
                <a:cubicBezTo>
                  <a:pt x="24658" y="22360"/>
                  <a:pt x="24594" y="22407"/>
                  <a:pt x="24546" y="22439"/>
                </a:cubicBezTo>
                <a:cubicBezTo>
                  <a:pt x="24594" y="22407"/>
                  <a:pt x="24642" y="22360"/>
                  <a:pt x="24705" y="22328"/>
                </a:cubicBezTo>
                <a:close/>
                <a:moveTo>
                  <a:pt x="24705" y="22328"/>
                </a:moveTo>
                <a:cubicBezTo>
                  <a:pt x="24737" y="22375"/>
                  <a:pt x="24769" y="22407"/>
                  <a:pt x="24785" y="22455"/>
                </a:cubicBezTo>
                <a:cubicBezTo>
                  <a:pt x="24753" y="22407"/>
                  <a:pt x="24721" y="22360"/>
                  <a:pt x="24705" y="22328"/>
                </a:cubicBezTo>
                <a:close/>
                <a:moveTo>
                  <a:pt x="25487" y="22391"/>
                </a:moveTo>
                <a:lnTo>
                  <a:pt x="25487" y="22391"/>
                </a:lnTo>
                <a:cubicBezTo>
                  <a:pt x="25456" y="22407"/>
                  <a:pt x="25408" y="22439"/>
                  <a:pt x="25344" y="22455"/>
                </a:cubicBezTo>
                <a:cubicBezTo>
                  <a:pt x="25392" y="22439"/>
                  <a:pt x="25440" y="22407"/>
                  <a:pt x="25487" y="22391"/>
                </a:cubicBezTo>
                <a:close/>
                <a:moveTo>
                  <a:pt x="26668" y="22360"/>
                </a:moveTo>
                <a:cubicBezTo>
                  <a:pt x="26700" y="22412"/>
                  <a:pt x="26724" y="22471"/>
                  <a:pt x="26751" y="22527"/>
                </a:cubicBezTo>
                <a:lnTo>
                  <a:pt x="26751" y="22527"/>
                </a:lnTo>
                <a:cubicBezTo>
                  <a:pt x="26719" y="22468"/>
                  <a:pt x="26690" y="22414"/>
                  <a:pt x="26668" y="22360"/>
                </a:cubicBezTo>
                <a:close/>
                <a:moveTo>
                  <a:pt x="22646" y="21993"/>
                </a:moveTo>
                <a:cubicBezTo>
                  <a:pt x="22445" y="22154"/>
                  <a:pt x="22516" y="22327"/>
                  <a:pt x="22581" y="22531"/>
                </a:cubicBezTo>
                <a:lnTo>
                  <a:pt x="22581" y="22531"/>
                </a:lnTo>
                <a:cubicBezTo>
                  <a:pt x="22507" y="22324"/>
                  <a:pt x="22440" y="22158"/>
                  <a:pt x="22646" y="21993"/>
                </a:cubicBezTo>
                <a:close/>
                <a:moveTo>
                  <a:pt x="24275" y="22344"/>
                </a:moveTo>
                <a:lnTo>
                  <a:pt x="24275" y="22344"/>
                </a:lnTo>
                <a:cubicBezTo>
                  <a:pt x="24259" y="22392"/>
                  <a:pt x="24259" y="22439"/>
                  <a:pt x="24227" y="22535"/>
                </a:cubicBezTo>
                <a:cubicBezTo>
                  <a:pt x="24243" y="22439"/>
                  <a:pt x="24259" y="22392"/>
                  <a:pt x="24275" y="22344"/>
                </a:cubicBezTo>
                <a:close/>
                <a:moveTo>
                  <a:pt x="24945" y="22328"/>
                </a:moveTo>
                <a:cubicBezTo>
                  <a:pt x="24897" y="22407"/>
                  <a:pt x="24865" y="22471"/>
                  <a:pt x="24929" y="22551"/>
                </a:cubicBezTo>
                <a:cubicBezTo>
                  <a:pt x="24931" y="22551"/>
                  <a:pt x="24932" y="22551"/>
                  <a:pt x="24934" y="22552"/>
                </a:cubicBezTo>
                <a:lnTo>
                  <a:pt x="24934" y="22552"/>
                </a:lnTo>
                <a:cubicBezTo>
                  <a:pt x="25038" y="22544"/>
                  <a:pt x="25061" y="22391"/>
                  <a:pt x="25176" y="22391"/>
                </a:cubicBezTo>
                <a:cubicBezTo>
                  <a:pt x="25197" y="22391"/>
                  <a:pt x="25221" y="22396"/>
                  <a:pt x="25248" y="22407"/>
                </a:cubicBezTo>
                <a:cubicBezTo>
                  <a:pt x="25246" y="22409"/>
                  <a:pt x="25244" y="22411"/>
                  <a:pt x="25241" y="22413"/>
                </a:cubicBezTo>
                <a:lnTo>
                  <a:pt x="25241" y="22413"/>
                </a:lnTo>
                <a:cubicBezTo>
                  <a:pt x="25219" y="22404"/>
                  <a:pt x="25199" y="22401"/>
                  <a:pt x="25181" y="22401"/>
                </a:cubicBezTo>
                <a:cubicBezTo>
                  <a:pt x="25069" y="22401"/>
                  <a:pt x="25038" y="22552"/>
                  <a:pt x="24941" y="22552"/>
                </a:cubicBezTo>
                <a:cubicBezTo>
                  <a:pt x="24939" y="22552"/>
                  <a:pt x="24936" y="22552"/>
                  <a:pt x="24934" y="22552"/>
                </a:cubicBezTo>
                <a:lnTo>
                  <a:pt x="24934" y="22552"/>
                </a:lnTo>
                <a:cubicBezTo>
                  <a:pt x="24932" y="22552"/>
                  <a:pt x="24929" y="22552"/>
                  <a:pt x="24926" y="22552"/>
                </a:cubicBezTo>
                <a:cubicBezTo>
                  <a:pt x="24922" y="22552"/>
                  <a:pt x="24918" y="22552"/>
                  <a:pt x="24913" y="22551"/>
                </a:cubicBezTo>
                <a:cubicBezTo>
                  <a:pt x="24849" y="22471"/>
                  <a:pt x="24881" y="22407"/>
                  <a:pt x="24945" y="22328"/>
                </a:cubicBezTo>
                <a:close/>
                <a:moveTo>
                  <a:pt x="25902" y="22408"/>
                </a:moveTo>
                <a:lnTo>
                  <a:pt x="25902" y="22408"/>
                </a:lnTo>
                <a:cubicBezTo>
                  <a:pt x="25887" y="22455"/>
                  <a:pt x="25902" y="22535"/>
                  <a:pt x="25871" y="22567"/>
                </a:cubicBezTo>
                <a:cubicBezTo>
                  <a:pt x="25902" y="22519"/>
                  <a:pt x="25887" y="22455"/>
                  <a:pt x="25902" y="22408"/>
                </a:cubicBezTo>
                <a:close/>
                <a:moveTo>
                  <a:pt x="26751" y="22527"/>
                </a:moveTo>
                <a:lnTo>
                  <a:pt x="26751" y="22527"/>
                </a:lnTo>
                <a:cubicBezTo>
                  <a:pt x="26766" y="22555"/>
                  <a:pt x="26781" y="22584"/>
                  <a:pt x="26796" y="22615"/>
                </a:cubicBezTo>
                <a:cubicBezTo>
                  <a:pt x="26780" y="22587"/>
                  <a:pt x="26765" y="22558"/>
                  <a:pt x="26751" y="22527"/>
                </a:cubicBezTo>
                <a:close/>
                <a:moveTo>
                  <a:pt x="26525" y="22423"/>
                </a:moveTo>
                <a:cubicBezTo>
                  <a:pt x="26525" y="22487"/>
                  <a:pt x="26525" y="22567"/>
                  <a:pt x="26541" y="22631"/>
                </a:cubicBezTo>
                <a:cubicBezTo>
                  <a:pt x="26535" y="22628"/>
                  <a:pt x="26530" y="22625"/>
                  <a:pt x="26525" y="22622"/>
                </a:cubicBezTo>
                <a:lnTo>
                  <a:pt x="26525" y="22622"/>
                </a:lnTo>
                <a:cubicBezTo>
                  <a:pt x="26525" y="22625"/>
                  <a:pt x="26525" y="22628"/>
                  <a:pt x="26525" y="22631"/>
                </a:cubicBezTo>
                <a:cubicBezTo>
                  <a:pt x="26414" y="22568"/>
                  <a:pt x="26444" y="22505"/>
                  <a:pt x="26460" y="22441"/>
                </a:cubicBezTo>
                <a:lnTo>
                  <a:pt x="26460" y="22441"/>
                </a:lnTo>
                <a:cubicBezTo>
                  <a:pt x="26445" y="22502"/>
                  <a:pt x="26417" y="22562"/>
                  <a:pt x="26525" y="22622"/>
                </a:cubicBezTo>
                <a:lnTo>
                  <a:pt x="26525" y="22622"/>
                </a:lnTo>
                <a:cubicBezTo>
                  <a:pt x="26525" y="22562"/>
                  <a:pt x="26524" y="22500"/>
                  <a:pt x="26509" y="22425"/>
                </a:cubicBezTo>
                <a:lnTo>
                  <a:pt x="26509" y="22425"/>
                </a:lnTo>
                <a:cubicBezTo>
                  <a:pt x="26508" y="22425"/>
                  <a:pt x="26508" y="22425"/>
                  <a:pt x="26507" y="22425"/>
                </a:cubicBezTo>
                <a:lnTo>
                  <a:pt x="26507" y="22425"/>
                </a:lnTo>
                <a:cubicBezTo>
                  <a:pt x="26492" y="22439"/>
                  <a:pt x="26476" y="22439"/>
                  <a:pt x="26461" y="22439"/>
                </a:cubicBezTo>
                <a:cubicBezTo>
                  <a:pt x="26474" y="22439"/>
                  <a:pt x="26486" y="22429"/>
                  <a:pt x="26507" y="22425"/>
                </a:cubicBezTo>
                <a:lnTo>
                  <a:pt x="26507" y="22425"/>
                </a:lnTo>
                <a:cubicBezTo>
                  <a:pt x="26508" y="22425"/>
                  <a:pt x="26508" y="22424"/>
                  <a:pt x="26509" y="22423"/>
                </a:cubicBezTo>
                <a:cubicBezTo>
                  <a:pt x="26509" y="22424"/>
                  <a:pt x="26509" y="22424"/>
                  <a:pt x="26509" y="22425"/>
                </a:cubicBezTo>
                <a:lnTo>
                  <a:pt x="26509" y="22425"/>
                </a:lnTo>
                <a:cubicBezTo>
                  <a:pt x="26514" y="22424"/>
                  <a:pt x="26519" y="22423"/>
                  <a:pt x="26525" y="22423"/>
                </a:cubicBezTo>
                <a:close/>
                <a:moveTo>
                  <a:pt x="24785" y="22455"/>
                </a:moveTo>
                <a:cubicBezTo>
                  <a:pt x="24833" y="22519"/>
                  <a:pt x="24865" y="22599"/>
                  <a:pt x="24897" y="22679"/>
                </a:cubicBezTo>
                <a:cubicBezTo>
                  <a:pt x="24865" y="22599"/>
                  <a:pt x="24833" y="22535"/>
                  <a:pt x="24785" y="22455"/>
                </a:cubicBezTo>
                <a:close/>
                <a:moveTo>
                  <a:pt x="25241" y="22413"/>
                </a:moveTo>
                <a:cubicBezTo>
                  <a:pt x="25249" y="22416"/>
                  <a:pt x="25256" y="22419"/>
                  <a:pt x="25264" y="22423"/>
                </a:cubicBezTo>
                <a:cubicBezTo>
                  <a:pt x="25136" y="22503"/>
                  <a:pt x="25041" y="22583"/>
                  <a:pt x="24897" y="22679"/>
                </a:cubicBezTo>
                <a:cubicBezTo>
                  <a:pt x="25022" y="22585"/>
                  <a:pt x="25132" y="22506"/>
                  <a:pt x="25241" y="22413"/>
                </a:cubicBezTo>
                <a:close/>
                <a:moveTo>
                  <a:pt x="24562" y="22631"/>
                </a:moveTo>
                <a:cubicBezTo>
                  <a:pt x="24562" y="22663"/>
                  <a:pt x="24514" y="22695"/>
                  <a:pt x="24466" y="22711"/>
                </a:cubicBezTo>
                <a:cubicBezTo>
                  <a:pt x="24514" y="22695"/>
                  <a:pt x="24546" y="22663"/>
                  <a:pt x="24562" y="22631"/>
                </a:cubicBezTo>
                <a:close/>
                <a:moveTo>
                  <a:pt x="11395" y="22695"/>
                </a:moveTo>
                <a:cubicBezTo>
                  <a:pt x="11380" y="22711"/>
                  <a:pt x="11380" y="22727"/>
                  <a:pt x="11364" y="22727"/>
                </a:cubicBezTo>
                <a:cubicBezTo>
                  <a:pt x="11364" y="22727"/>
                  <a:pt x="11380" y="22711"/>
                  <a:pt x="11395" y="22695"/>
                </a:cubicBezTo>
                <a:close/>
                <a:moveTo>
                  <a:pt x="23205" y="22695"/>
                </a:moveTo>
                <a:cubicBezTo>
                  <a:pt x="23224" y="22713"/>
                  <a:pt x="23240" y="22724"/>
                  <a:pt x="23255" y="22731"/>
                </a:cubicBezTo>
                <a:lnTo>
                  <a:pt x="23255" y="22731"/>
                </a:lnTo>
                <a:cubicBezTo>
                  <a:pt x="23239" y="22727"/>
                  <a:pt x="23222" y="22716"/>
                  <a:pt x="23205" y="22695"/>
                </a:cubicBezTo>
                <a:close/>
                <a:moveTo>
                  <a:pt x="23828" y="22328"/>
                </a:moveTo>
                <a:cubicBezTo>
                  <a:pt x="23860" y="22391"/>
                  <a:pt x="23908" y="22455"/>
                  <a:pt x="23971" y="22535"/>
                </a:cubicBezTo>
                <a:cubicBezTo>
                  <a:pt x="23892" y="22583"/>
                  <a:pt x="23828" y="22615"/>
                  <a:pt x="23748" y="22647"/>
                </a:cubicBezTo>
                <a:cubicBezTo>
                  <a:pt x="23812" y="22615"/>
                  <a:pt x="23876" y="22583"/>
                  <a:pt x="23955" y="22535"/>
                </a:cubicBezTo>
                <a:cubicBezTo>
                  <a:pt x="23894" y="22458"/>
                  <a:pt x="23862" y="22396"/>
                  <a:pt x="23817" y="22335"/>
                </a:cubicBezTo>
                <a:lnTo>
                  <a:pt x="23817" y="22335"/>
                </a:lnTo>
                <a:cubicBezTo>
                  <a:pt x="23725" y="22394"/>
                  <a:pt x="23634" y="22425"/>
                  <a:pt x="23572" y="22471"/>
                </a:cubicBezTo>
                <a:cubicBezTo>
                  <a:pt x="23493" y="22535"/>
                  <a:pt x="23445" y="22631"/>
                  <a:pt x="23381" y="22695"/>
                </a:cubicBezTo>
                <a:cubicBezTo>
                  <a:pt x="23352" y="22714"/>
                  <a:pt x="23324" y="22738"/>
                  <a:pt x="23289" y="22738"/>
                </a:cubicBezTo>
                <a:cubicBezTo>
                  <a:pt x="23278" y="22738"/>
                  <a:pt x="23267" y="22736"/>
                  <a:pt x="23255" y="22731"/>
                </a:cubicBezTo>
                <a:lnTo>
                  <a:pt x="23255" y="22731"/>
                </a:lnTo>
                <a:cubicBezTo>
                  <a:pt x="23261" y="22733"/>
                  <a:pt x="23266" y="22733"/>
                  <a:pt x="23272" y="22733"/>
                </a:cubicBezTo>
                <a:cubicBezTo>
                  <a:pt x="23310" y="22733"/>
                  <a:pt x="23344" y="22699"/>
                  <a:pt x="23365" y="22679"/>
                </a:cubicBezTo>
                <a:cubicBezTo>
                  <a:pt x="23445" y="22631"/>
                  <a:pt x="23493" y="22535"/>
                  <a:pt x="23556" y="22471"/>
                </a:cubicBezTo>
                <a:cubicBezTo>
                  <a:pt x="23636" y="22423"/>
                  <a:pt x="23732" y="22375"/>
                  <a:pt x="23812" y="22328"/>
                </a:cubicBezTo>
                <a:cubicBezTo>
                  <a:pt x="23814" y="22330"/>
                  <a:pt x="23815" y="22332"/>
                  <a:pt x="23817" y="22335"/>
                </a:cubicBezTo>
                <a:lnTo>
                  <a:pt x="23817" y="22335"/>
                </a:lnTo>
                <a:cubicBezTo>
                  <a:pt x="23821" y="22332"/>
                  <a:pt x="23824" y="22330"/>
                  <a:pt x="23828" y="22328"/>
                </a:cubicBezTo>
                <a:close/>
                <a:moveTo>
                  <a:pt x="11364" y="22727"/>
                </a:moveTo>
                <a:cubicBezTo>
                  <a:pt x="11364" y="22743"/>
                  <a:pt x="11364" y="22759"/>
                  <a:pt x="11348" y="22774"/>
                </a:cubicBezTo>
                <a:cubicBezTo>
                  <a:pt x="11348" y="22759"/>
                  <a:pt x="11364" y="22743"/>
                  <a:pt x="11364" y="22727"/>
                </a:cubicBezTo>
                <a:close/>
                <a:moveTo>
                  <a:pt x="22375" y="22790"/>
                </a:moveTo>
                <a:lnTo>
                  <a:pt x="22391" y="22806"/>
                </a:lnTo>
                <a:lnTo>
                  <a:pt x="22359" y="22806"/>
                </a:lnTo>
                <a:lnTo>
                  <a:pt x="22375" y="22790"/>
                </a:lnTo>
                <a:close/>
                <a:moveTo>
                  <a:pt x="26885" y="22382"/>
                </a:moveTo>
                <a:cubicBezTo>
                  <a:pt x="26877" y="22405"/>
                  <a:pt x="26868" y="22430"/>
                  <a:pt x="26860" y="22455"/>
                </a:cubicBezTo>
                <a:cubicBezTo>
                  <a:pt x="26860" y="22461"/>
                  <a:pt x="26860" y="22467"/>
                  <a:pt x="26860" y="22471"/>
                </a:cubicBezTo>
                <a:cubicBezTo>
                  <a:pt x="26918" y="22604"/>
                  <a:pt x="26942" y="22667"/>
                  <a:pt x="26915" y="22703"/>
                </a:cubicBezTo>
                <a:lnTo>
                  <a:pt x="26915" y="22703"/>
                </a:lnTo>
                <a:cubicBezTo>
                  <a:pt x="26901" y="22749"/>
                  <a:pt x="26834" y="22757"/>
                  <a:pt x="26684" y="22774"/>
                </a:cubicBezTo>
                <a:cubicBezTo>
                  <a:pt x="26631" y="22785"/>
                  <a:pt x="26564" y="22824"/>
                  <a:pt x="26507" y="22867"/>
                </a:cubicBezTo>
                <a:lnTo>
                  <a:pt x="26507" y="22867"/>
                </a:lnTo>
                <a:cubicBezTo>
                  <a:pt x="26564" y="22814"/>
                  <a:pt x="26632" y="22770"/>
                  <a:pt x="26700" y="22759"/>
                </a:cubicBezTo>
                <a:cubicBezTo>
                  <a:pt x="26823" y="22743"/>
                  <a:pt x="26891" y="22735"/>
                  <a:pt x="26915" y="22703"/>
                </a:cubicBezTo>
                <a:lnTo>
                  <a:pt x="26915" y="22703"/>
                </a:lnTo>
                <a:cubicBezTo>
                  <a:pt x="26927" y="22665"/>
                  <a:pt x="26903" y="22602"/>
                  <a:pt x="26860" y="22487"/>
                </a:cubicBezTo>
                <a:cubicBezTo>
                  <a:pt x="26847" y="22474"/>
                  <a:pt x="26845" y="22451"/>
                  <a:pt x="26853" y="22451"/>
                </a:cubicBezTo>
                <a:lnTo>
                  <a:pt x="26853" y="22451"/>
                </a:lnTo>
                <a:cubicBezTo>
                  <a:pt x="26854" y="22451"/>
                  <a:pt x="26857" y="22452"/>
                  <a:pt x="26860" y="22455"/>
                </a:cubicBezTo>
                <a:cubicBezTo>
                  <a:pt x="26860" y="22449"/>
                  <a:pt x="26860" y="22443"/>
                  <a:pt x="26860" y="22439"/>
                </a:cubicBezTo>
                <a:cubicBezTo>
                  <a:pt x="26869" y="22420"/>
                  <a:pt x="26877" y="22400"/>
                  <a:pt x="26885" y="22382"/>
                </a:cubicBezTo>
                <a:close/>
                <a:moveTo>
                  <a:pt x="11348" y="22775"/>
                </a:moveTo>
                <a:cubicBezTo>
                  <a:pt x="11348" y="22807"/>
                  <a:pt x="11364" y="22839"/>
                  <a:pt x="11380" y="22886"/>
                </a:cubicBezTo>
                <a:cubicBezTo>
                  <a:pt x="11364" y="22855"/>
                  <a:pt x="11348" y="22807"/>
                  <a:pt x="11348" y="22775"/>
                </a:cubicBezTo>
                <a:close/>
                <a:moveTo>
                  <a:pt x="25673" y="22412"/>
                </a:moveTo>
                <a:cubicBezTo>
                  <a:pt x="25675" y="22416"/>
                  <a:pt x="25677" y="22420"/>
                  <a:pt x="25679" y="22423"/>
                </a:cubicBezTo>
                <a:cubicBezTo>
                  <a:pt x="25551" y="22519"/>
                  <a:pt x="25424" y="22631"/>
                  <a:pt x="25296" y="22759"/>
                </a:cubicBezTo>
                <a:cubicBezTo>
                  <a:pt x="25376" y="22822"/>
                  <a:pt x="25424" y="22854"/>
                  <a:pt x="25472" y="22886"/>
                </a:cubicBezTo>
                <a:cubicBezTo>
                  <a:pt x="25424" y="22854"/>
                  <a:pt x="25376" y="22822"/>
                  <a:pt x="25280" y="22759"/>
                </a:cubicBezTo>
                <a:cubicBezTo>
                  <a:pt x="25422" y="22633"/>
                  <a:pt x="25548" y="22522"/>
                  <a:pt x="25673" y="22412"/>
                </a:cubicBezTo>
                <a:close/>
                <a:moveTo>
                  <a:pt x="24881" y="22886"/>
                </a:moveTo>
                <a:cubicBezTo>
                  <a:pt x="24945" y="22902"/>
                  <a:pt x="25057" y="22870"/>
                  <a:pt x="25073" y="22982"/>
                </a:cubicBezTo>
                <a:cubicBezTo>
                  <a:pt x="25057" y="22870"/>
                  <a:pt x="24945" y="22902"/>
                  <a:pt x="24865" y="22886"/>
                </a:cubicBezTo>
                <a:close/>
                <a:moveTo>
                  <a:pt x="24131" y="22439"/>
                </a:moveTo>
                <a:cubicBezTo>
                  <a:pt x="24131" y="22471"/>
                  <a:pt x="24115" y="22487"/>
                  <a:pt x="24115" y="22503"/>
                </a:cubicBezTo>
                <a:cubicBezTo>
                  <a:pt x="24099" y="22535"/>
                  <a:pt x="24099" y="22551"/>
                  <a:pt x="24099" y="22583"/>
                </a:cubicBezTo>
                <a:cubicBezTo>
                  <a:pt x="24035" y="22615"/>
                  <a:pt x="23971" y="22647"/>
                  <a:pt x="23939" y="22695"/>
                </a:cubicBezTo>
                <a:cubicBezTo>
                  <a:pt x="23892" y="22806"/>
                  <a:pt x="23796" y="22838"/>
                  <a:pt x="23700" y="22870"/>
                </a:cubicBezTo>
                <a:cubicBezTo>
                  <a:pt x="23668" y="22886"/>
                  <a:pt x="23636" y="22902"/>
                  <a:pt x="23620" y="22918"/>
                </a:cubicBezTo>
                <a:cubicBezTo>
                  <a:pt x="23588" y="22934"/>
                  <a:pt x="23556" y="22966"/>
                  <a:pt x="23540" y="22982"/>
                </a:cubicBezTo>
                <a:cubicBezTo>
                  <a:pt x="23550" y="22992"/>
                  <a:pt x="23566" y="23008"/>
                  <a:pt x="23596" y="23034"/>
                </a:cubicBezTo>
                <a:lnTo>
                  <a:pt x="23596" y="23034"/>
                </a:lnTo>
                <a:cubicBezTo>
                  <a:pt x="23566" y="23010"/>
                  <a:pt x="23545" y="22992"/>
                  <a:pt x="23525" y="22982"/>
                </a:cubicBezTo>
                <a:cubicBezTo>
                  <a:pt x="23556" y="22950"/>
                  <a:pt x="23588" y="22934"/>
                  <a:pt x="23604" y="22918"/>
                </a:cubicBezTo>
                <a:cubicBezTo>
                  <a:pt x="23636" y="22902"/>
                  <a:pt x="23668" y="22886"/>
                  <a:pt x="23700" y="22854"/>
                </a:cubicBezTo>
                <a:cubicBezTo>
                  <a:pt x="23699" y="22854"/>
                  <a:pt x="23699" y="22853"/>
                  <a:pt x="23698" y="22852"/>
                </a:cubicBezTo>
                <a:lnTo>
                  <a:pt x="23698" y="22852"/>
                </a:lnTo>
                <a:cubicBezTo>
                  <a:pt x="23694" y="22853"/>
                  <a:pt x="23689" y="22854"/>
                  <a:pt x="23684" y="22854"/>
                </a:cubicBezTo>
                <a:cubicBezTo>
                  <a:pt x="23621" y="22760"/>
                  <a:pt x="23651" y="22696"/>
                  <a:pt x="23745" y="22648"/>
                </a:cubicBezTo>
                <a:lnTo>
                  <a:pt x="23745" y="22648"/>
                </a:lnTo>
                <a:cubicBezTo>
                  <a:pt x="23652" y="22696"/>
                  <a:pt x="23622" y="22759"/>
                  <a:pt x="23698" y="22852"/>
                </a:cubicBezTo>
                <a:lnTo>
                  <a:pt x="23698" y="22852"/>
                </a:lnTo>
                <a:cubicBezTo>
                  <a:pt x="23803" y="22835"/>
                  <a:pt x="23878" y="22802"/>
                  <a:pt x="23923" y="22695"/>
                </a:cubicBezTo>
                <a:cubicBezTo>
                  <a:pt x="23954" y="22649"/>
                  <a:pt x="24029" y="22617"/>
                  <a:pt x="24078" y="22572"/>
                </a:cubicBezTo>
                <a:lnTo>
                  <a:pt x="24078" y="22572"/>
                </a:lnTo>
                <a:cubicBezTo>
                  <a:pt x="24079" y="22576"/>
                  <a:pt x="24081" y="22579"/>
                  <a:pt x="24083" y="22583"/>
                </a:cubicBezTo>
                <a:cubicBezTo>
                  <a:pt x="24099" y="22551"/>
                  <a:pt x="24099" y="22535"/>
                  <a:pt x="24099" y="22503"/>
                </a:cubicBezTo>
                <a:cubicBezTo>
                  <a:pt x="24115" y="22487"/>
                  <a:pt x="24115" y="22471"/>
                  <a:pt x="24131" y="22439"/>
                </a:cubicBezTo>
                <a:close/>
                <a:moveTo>
                  <a:pt x="26507" y="22867"/>
                </a:moveTo>
                <a:lnTo>
                  <a:pt x="26507" y="22867"/>
                </a:lnTo>
                <a:cubicBezTo>
                  <a:pt x="26484" y="22889"/>
                  <a:pt x="26463" y="22911"/>
                  <a:pt x="26445" y="22934"/>
                </a:cubicBezTo>
                <a:cubicBezTo>
                  <a:pt x="26413" y="22966"/>
                  <a:pt x="26384" y="23003"/>
                  <a:pt x="26357" y="23040"/>
                </a:cubicBezTo>
                <a:lnTo>
                  <a:pt x="26357" y="23040"/>
                </a:lnTo>
                <a:cubicBezTo>
                  <a:pt x="26380" y="23005"/>
                  <a:pt x="26404" y="22970"/>
                  <a:pt x="26429" y="22934"/>
                </a:cubicBezTo>
                <a:cubicBezTo>
                  <a:pt x="26451" y="22913"/>
                  <a:pt x="26477" y="22889"/>
                  <a:pt x="26507" y="22867"/>
                </a:cubicBezTo>
                <a:close/>
                <a:moveTo>
                  <a:pt x="26014" y="23014"/>
                </a:moveTo>
                <a:cubicBezTo>
                  <a:pt x="26006" y="23022"/>
                  <a:pt x="26002" y="23035"/>
                  <a:pt x="25998" y="23050"/>
                </a:cubicBezTo>
                <a:lnTo>
                  <a:pt x="25998" y="23050"/>
                </a:lnTo>
                <a:cubicBezTo>
                  <a:pt x="25998" y="23042"/>
                  <a:pt x="25998" y="23035"/>
                  <a:pt x="25998" y="23030"/>
                </a:cubicBezTo>
                <a:cubicBezTo>
                  <a:pt x="25998" y="23014"/>
                  <a:pt x="25998" y="23014"/>
                  <a:pt x="25982" y="23014"/>
                </a:cubicBezTo>
                <a:close/>
                <a:moveTo>
                  <a:pt x="22335" y="23035"/>
                </a:moveTo>
                <a:cubicBezTo>
                  <a:pt x="22367" y="23035"/>
                  <a:pt x="22408" y="23043"/>
                  <a:pt x="22454" y="23061"/>
                </a:cubicBezTo>
                <a:lnTo>
                  <a:pt x="22454" y="23061"/>
                </a:lnTo>
                <a:cubicBezTo>
                  <a:pt x="22415" y="23046"/>
                  <a:pt x="22379" y="23038"/>
                  <a:pt x="22350" y="23038"/>
                </a:cubicBezTo>
                <a:cubicBezTo>
                  <a:pt x="22324" y="23038"/>
                  <a:pt x="22303" y="23044"/>
                  <a:pt x="22287" y="23055"/>
                </a:cubicBezTo>
                <a:lnTo>
                  <a:pt x="22287" y="23055"/>
                </a:lnTo>
                <a:cubicBezTo>
                  <a:pt x="22285" y="23052"/>
                  <a:pt x="22282" y="23049"/>
                  <a:pt x="22280" y="23046"/>
                </a:cubicBezTo>
                <a:cubicBezTo>
                  <a:pt x="22293" y="23039"/>
                  <a:pt x="22312" y="23035"/>
                  <a:pt x="22335" y="23035"/>
                </a:cubicBezTo>
                <a:close/>
                <a:moveTo>
                  <a:pt x="25998" y="23050"/>
                </a:moveTo>
                <a:cubicBezTo>
                  <a:pt x="25997" y="23064"/>
                  <a:pt x="25994" y="23081"/>
                  <a:pt x="25987" y="23100"/>
                </a:cubicBezTo>
                <a:lnTo>
                  <a:pt x="25987" y="23100"/>
                </a:lnTo>
                <a:cubicBezTo>
                  <a:pt x="25985" y="23098"/>
                  <a:pt x="25984" y="23096"/>
                  <a:pt x="25982" y="23094"/>
                </a:cubicBezTo>
                <a:lnTo>
                  <a:pt x="25982" y="23094"/>
                </a:lnTo>
                <a:cubicBezTo>
                  <a:pt x="25982" y="23094"/>
                  <a:pt x="25982" y="23094"/>
                  <a:pt x="25982" y="23094"/>
                </a:cubicBezTo>
                <a:cubicBezTo>
                  <a:pt x="25990" y="23078"/>
                  <a:pt x="25994" y="23063"/>
                  <a:pt x="25998" y="23050"/>
                </a:cubicBezTo>
                <a:close/>
                <a:moveTo>
                  <a:pt x="46745" y="23062"/>
                </a:moveTo>
                <a:lnTo>
                  <a:pt x="46745" y="23062"/>
                </a:lnTo>
                <a:cubicBezTo>
                  <a:pt x="46761" y="23078"/>
                  <a:pt x="46777" y="23110"/>
                  <a:pt x="46793" y="23126"/>
                </a:cubicBezTo>
                <a:cubicBezTo>
                  <a:pt x="46777" y="23094"/>
                  <a:pt x="46761" y="23078"/>
                  <a:pt x="46745" y="23062"/>
                </a:cubicBezTo>
                <a:close/>
                <a:moveTo>
                  <a:pt x="25982" y="23094"/>
                </a:moveTo>
                <a:cubicBezTo>
                  <a:pt x="25982" y="23105"/>
                  <a:pt x="25967" y="23123"/>
                  <a:pt x="25958" y="23138"/>
                </a:cubicBezTo>
                <a:lnTo>
                  <a:pt x="25958" y="23138"/>
                </a:lnTo>
                <a:cubicBezTo>
                  <a:pt x="25964" y="23125"/>
                  <a:pt x="25973" y="23112"/>
                  <a:pt x="25982" y="23094"/>
                </a:cubicBezTo>
                <a:close/>
                <a:moveTo>
                  <a:pt x="23780" y="23094"/>
                </a:moveTo>
                <a:lnTo>
                  <a:pt x="23780" y="23094"/>
                </a:lnTo>
                <a:cubicBezTo>
                  <a:pt x="23812" y="23110"/>
                  <a:pt x="23828" y="23126"/>
                  <a:pt x="23860" y="23142"/>
                </a:cubicBezTo>
                <a:cubicBezTo>
                  <a:pt x="23828" y="23126"/>
                  <a:pt x="23812" y="23126"/>
                  <a:pt x="23780" y="23094"/>
                </a:cubicBezTo>
                <a:close/>
                <a:moveTo>
                  <a:pt x="11620" y="23173"/>
                </a:moveTo>
                <a:lnTo>
                  <a:pt x="11620" y="23173"/>
                </a:lnTo>
                <a:cubicBezTo>
                  <a:pt x="11620" y="23178"/>
                  <a:pt x="11620" y="23184"/>
                  <a:pt x="11620" y="23189"/>
                </a:cubicBezTo>
                <a:lnTo>
                  <a:pt x="11619" y="23189"/>
                </a:lnTo>
                <a:cubicBezTo>
                  <a:pt x="11620" y="23184"/>
                  <a:pt x="11620" y="23178"/>
                  <a:pt x="11620" y="23173"/>
                </a:cubicBezTo>
                <a:close/>
                <a:moveTo>
                  <a:pt x="23781" y="23078"/>
                </a:moveTo>
                <a:lnTo>
                  <a:pt x="23781" y="23078"/>
                </a:lnTo>
                <a:cubicBezTo>
                  <a:pt x="23812" y="23078"/>
                  <a:pt x="23844" y="23094"/>
                  <a:pt x="23876" y="23094"/>
                </a:cubicBezTo>
                <a:cubicBezTo>
                  <a:pt x="23860" y="23110"/>
                  <a:pt x="23860" y="23126"/>
                  <a:pt x="23860" y="23126"/>
                </a:cubicBezTo>
                <a:cubicBezTo>
                  <a:pt x="23876" y="23126"/>
                  <a:pt x="23876" y="23110"/>
                  <a:pt x="23876" y="23110"/>
                </a:cubicBezTo>
                <a:cubicBezTo>
                  <a:pt x="23971" y="23142"/>
                  <a:pt x="24067" y="23173"/>
                  <a:pt x="24115" y="23189"/>
                </a:cubicBezTo>
                <a:cubicBezTo>
                  <a:pt x="24051" y="23173"/>
                  <a:pt x="23955" y="23142"/>
                  <a:pt x="23860" y="23126"/>
                </a:cubicBezTo>
                <a:cubicBezTo>
                  <a:pt x="23860" y="23110"/>
                  <a:pt x="23860" y="23094"/>
                  <a:pt x="23860" y="23094"/>
                </a:cubicBezTo>
                <a:cubicBezTo>
                  <a:pt x="23844" y="23094"/>
                  <a:pt x="23812" y="23078"/>
                  <a:pt x="23781" y="23078"/>
                </a:cubicBezTo>
                <a:close/>
                <a:moveTo>
                  <a:pt x="24386" y="22950"/>
                </a:moveTo>
                <a:lnTo>
                  <a:pt x="24386" y="22950"/>
                </a:lnTo>
                <a:cubicBezTo>
                  <a:pt x="24290" y="23046"/>
                  <a:pt x="24227" y="23094"/>
                  <a:pt x="24115" y="23189"/>
                </a:cubicBezTo>
                <a:cubicBezTo>
                  <a:pt x="24211" y="23094"/>
                  <a:pt x="24290" y="23046"/>
                  <a:pt x="24386" y="22950"/>
                </a:cubicBezTo>
                <a:close/>
                <a:moveTo>
                  <a:pt x="46793" y="23126"/>
                </a:moveTo>
                <a:cubicBezTo>
                  <a:pt x="46745" y="23142"/>
                  <a:pt x="46713" y="23173"/>
                  <a:pt x="46681" y="23189"/>
                </a:cubicBezTo>
                <a:cubicBezTo>
                  <a:pt x="46713" y="23173"/>
                  <a:pt x="46761" y="23142"/>
                  <a:pt x="46793" y="23126"/>
                </a:cubicBezTo>
                <a:close/>
                <a:moveTo>
                  <a:pt x="24833" y="22886"/>
                </a:moveTo>
                <a:cubicBezTo>
                  <a:pt x="24690" y="23030"/>
                  <a:pt x="24562" y="23142"/>
                  <a:pt x="24418" y="23269"/>
                </a:cubicBezTo>
                <a:cubicBezTo>
                  <a:pt x="24562" y="23142"/>
                  <a:pt x="24690" y="23030"/>
                  <a:pt x="24817" y="22886"/>
                </a:cubicBezTo>
                <a:close/>
                <a:moveTo>
                  <a:pt x="26357" y="23040"/>
                </a:moveTo>
                <a:cubicBezTo>
                  <a:pt x="26307" y="23117"/>
                  <a:pt x="26260" y="23193"/>
                  <a:pt x="26206" y="23269"/>
                </a:cubicBezTo>
                <a:cubicBezTo>
                  <a:pt x="26258" y="23195"/>
                  <a:pt x="26304" y="23114"/>
                  <a:pt x="26357" y="23040"/>
                </a:cubicBezTo>
                <a:close/>
                <a:moveTo>
                  <a:pt x="25870" y="22567"/>
                </a:moveTo>
                <a:cubicBezTo>
                  <a:pt x="25695" y="22807"/>
                  <a:pt x="25535" y="23046"/>
                  <a:pt x="25360" y="23285"/>
                </a:cubicBezTo>
                <a:cubicBezTo>
                  <a:pt x="25344" y="23285"/>
                  <a:pt x="25328" y="23285"/>
                  <a:pt x="25296" y="23301"/>
                </a:cubicBezTo>
                <a:cubicBezTo>
                  <a:pt x="25287" y="23275"/>
                  <a:pt x="25284" y="23251"/>
                  <a:pt x="25285" y="23230"/>
                </a:cubicBezTo>
                <a:lnTo>
                  <a:pt x="25285" y="23230"/>
                </a:lnTo>
                <a:cubicBezTo>
                  <a:pt x="25280" y="23097"/>
                  <a:pt x="25449" y="23031"/>
                  <a:pt x="25470" y="22896"/>
                </a:cubicBezTo>
                <a:lnTo>
                  <a:pt x="25470" y="22896"/>
                </a:lnTo>
                <a:cubicBezTo>
                  <a:pt x="25450" y="23027"/>
                  <a:pt x="25289" y="23094"/>
                  <a:pt x="25285" y="23230"/>
                </a:cubicBezTo>
                <a:lnTo>
                  <a:pt x="25285" y="23230"/>
                </a:lnTo>
                <a:cubicBezTo>
                  <a:pt x="25285" y="23247"/>
                  <a:pt x="25289" y="23265"/>
                  <a:pt x="25296" y="23285"/>
                </a:cubicBezTo>
                <a:lnTo>
                  <a:pt x="25344" y="23285"/>
                </a:lnTo>
                <a:cubicBezTo>
                  <a:pt x="25519" y="23046"/>
                  <a:pt x="25695" y="22807"/>
                  <a:pt x="25870" y="22567"/>
                </a:cubicBezTo>
                <a:close/>
                <a:moveTo>
                  <a:pt x="25987" y="23100"/>
                </a:moveTo>
                <a:lnTo>
                  <a:pt x="25987" y="23100"/>
                </a:lnTo>
                <a:cubicBezTo>
                  <a:pt x="26033" y="23162"/>
                  <a:pt x="26079" y="23240"/>
                  <a:pt x="26126" y="23317"/>
                </a:cubicBezTo>
                <a:cubicBezTo>
                  <a:pt x="26079" y="23240"/>
                  <a:pt x="26033" y="23177"/>
                  <a:pt x="25986" y="23101"/>
                </a:cubicBezTo>
                <a:lnTo>
                  <a:pt x="25986" y="23101"/>
                </a:lnTo>
                <a:cubicBezTo>
                  <a:pt x="25986" y="23100"/>
                  <a:pt x="25987" y="23100"/>
                  <a:pt x="25987" y="23100"/>
                </a:cubicBezTo>
                <a:close/>
                <a:moveTo>
                  <a:pt x="26206" y="23269"/>
                </a:moveTo>
                <a:cubicBezTo>
                  <a:pt x="26190" y="23301"/>
                  <a:pt x="26142" y="23317"/>
                  <a:pt x="26126" y="23317"/>
                </a:cubicBezTo>
                <a:cubicBezTo>
                  <a:pt x="26158" y="23301"/>
                  <a:pt x="26190" y="23285"/>
                  <a:pt x="26206" y="23269"/>
                </a:cubicBezTo>
                <a:close/>
                <a:moveTo>
                  <a:pt x="11287" y="23381"/>
                </a:moveTo>
                <a:lnTo>
                  <a:pt x="11287" y="23381"/>
                </a:lnTo>
                <a:cubicBezTo>
                  <a:pt x="11304" y="23384"/>
                  <a:pt x="11321" y="23385"/>
                  <a:pt x="11337" y="23385"/>
                </a:cubicBezTo>
                <a:lnTo>
                  <a:pt x="11337" y="23385"/>
                </a:lnTo>
                <a:cubicBezTo>
                  <a:pt x="11337" y="23385"/>
                  <a:pt x="11337" y="23385"/>
                  <a:pt x="11337" y="23385"/>
                </a:cubicBezTo>
                <a:cubicBezTo>
                  <a:pt x="11321" y="23385"/>
                  <a:pt x="11304" y="23384"/>
                  <a:pt x="11287" y="23381"/>
                </a:cubicBezTo>
                <a:close/>
                <a:moveTo>
                  <a:pt x="25074" y="22986"/>
                </a:moveTo>
                <a:lnTo>
                  <a:pt x="25074" y="22986"/>
                </a:lnTo>
                <a:cubicBezTo>
                  <a:pt x="25102" y="23094"/>
                  <a:pt x="24976" y="23094"/>
                  <a:pt x="24929" y="23126"/>
                </a:cubicBezTo>
                <a:cubicBezTo>
                  <a:pt x="24705" y="23253"/>
                  <a:pt x="24498" y="23381"/>
                  <a:pt x="24243" y="23397"/>
                </a:cubicBezTo>
                <a:cubicBezTo>
                  <a:pt x="24498" y="23381"/>
                  <a:pt x="24705" y="23253"/>
                  <a:pt x="24913" y="23126"/>
                </a:cubicBezTo>
                <a:cubicBezTo>
                  <a:pt x="24976" y="23094"/>
                  <a:pt x="25102" y="23094"/>
                  <a:pt x="25074" y="22986"/>
                </a:cubicBezTo>
                <a:close/>
                <a:moveTo>
                  <a:pt x="22872" y="23396"/>
                </a:moveTo>
                <a:lnTo>
                  <a:pt x="22872" y="23396"/>
                </a:lnTo>
                <a:cubicBezTo>
                  <a:pt x="22871" y="23396"/>
                  <a:pt x="22871" y="23397"/>
                  <a:pt x="22870" y="23397"/>
                </a:cubicBezTo>
                <a:lnTo>
                  <a:pt x="22825" y="23425"/>
                </a:lnTo>
                <a:lnTo>
                  <a:pt x="22825" y="23425"/>
                </a:lnTo>
                <a:cubicBezTo>
                  <a:pt x="22835" y="23416"/>
                  <a:pt x="22845" y="23406"/>
                  <a:pt x="22854" y="23397"/>
                </a:cubicBezTo>
                <a:cubicBezTo>
                  <a:pt x="22860" y="23397"/>
                  <a:pt x="22866" y="23397"/>
                  <a:pt x="22872" y="23396"/>
                </a:cubicBezTo>
                <a:close/>
                <a:moveTo>
                  <a:pt x="22825" y="23425"/>
                </a:moveTo>
                <a:cubicBezTo>
                  <a:pt x="22802" y="23446"/>
                  <a:pt x="22776" y="23465"/>
                  <a:pt x="22743" y="23477"/>
                </a:cubicBezTo>
                <a:lnTo>
                  <a:pt x="22825" y="23425"/>
                </a:lnTo>
                <a:close/>
                <a:moveTo>
                  <a:pt x="11358" y="22622"/>
                </a:moveTo>
                <a:cubicBezTo>
                  <a:pt x="11273" y="22622"/>
                  <a:pt x="11171" y="22640"/>
                  <a:pt x="11060" y="22695"/>
                </a:cubicBezTo>
                <a:cubicBezTo>
                  <a:pt x="11012" y="22790"/>
                  <a:pt x="11012" y="22950"/>
                  <a:pt x="11060" y="23110"/>
                </a:cubicBezTo>
                <a:cubicBezTo>
                  <a:pt x="11060" y="23126"/>
                  <a:pt x="11060" y="23126"/>
                  <a:pt x="11060" y="23142"/>
                </a:cubicBezTo>
                <a:lnTo>
                  <a:pt x="11060" y="23157"/>
                </a:lnTo>
                <a:cubicBezTo>
                  <a:pt x="11108" y="23301"/>
                  <a:pt x="11172" y="23429"/>
                  <a:pt x="11252" y="23493"/>
                </a:cubicBezTo>
                <a:lnTo>
                  <a:pt x="11268" y="23493"/>
                </a:lnTo>
                <a:cubicBezTo>
                  <a:pt x="11378" y="23477"/>
                  <a:pt x="11472" y="23415"/>
                  <a:pt x="11536" y="23352"/>
                </a:cubicBezTo>
                <a:lnTo>
                  <a:pt x="11536" y="23352"/>
                </a:lnTo>
                <a:cubicBezTo>
                  <a:pt x="11542" y="23351"/>
                  <a:pt x="11549" y="23350"/>
                  <a:pt x="11555" y="23349"/>
                </a:cubicBezTo>
                <a:cubicBezTo>
                  <a:pt x="11603" y="23301"/>
                  <a:pt x="11635" y="23253"/>
                  <a:pt x="11667" y="23189"/>
                </a:cubicBezTo>
                <a:cubicBezTo>
                  <a:pt x="11715" y="23078"/>
                  <a:pt x="11715" y="22966"/>
                  <a:pt x="11683" y="22870"/>
                </a:cubicBezTo>
                <a:cubicBezTo>
                  <a:pt x="11667" y="22759"/>
                  <a:pt x="11587" y="22663"/>
                  <a:pt x="11459" y="22631"/>
                </a:cubicBezTo>
                <a:cubicBezTo>
                  <a:pt x="11430" y="22626"/>
                  <a:pt x="11396" y="22622"/>
                  <a:pt x="11358" y="22622"/>
                </a:cubicBezTo>
                <a:close/>
                <a:moveTo>
                  <a:pt x="23649" y="23078"/>
                </a:moveTo>
                <a:lnTo>
                  <a:pt x="23649" y="23078"/>
                </a:lnTo>
                <a:cubicBezTo>
                  <a:pt x="23655" y="23083"/>
                  <a:pt x="23662" y="23088"/>
                  <a:pt x="23668" y="23094"/>
                </a:cubicBezTo>
                <a:cubicBezTo>
                  <a:pt x="23540" y="23126"/>
                  <a:pt x="23445" y="23142"/>
                  <a:pt x="23365" y="23157"/>
                </a:cubicBezTo>
                <a:cubicBezTo>
                  <a:pt x="23237" y="23237"/>
                  <a:pt x="23110" y="23301"/>
                  <a:pt x="22982" y="23381"/>
                </a:cubicBezTo>
                <a:cubicBezTo>
                  <a:pt x="22966" y="23429"/>
                  <a:pt x="22950" y="23477"/>
                  <a:pt x="22918" y="23588"/>
                </a:cubicBezTo>
                <a:cubicBezTo>
                  <a:pt x="22910" y="23560"/>
                  <a:pt x="22904" y="23537"/>
                  <a:pt x="22899" y="23517"/>
                </a:cubicBezTo>
                <a:lnTo>
                  <a:pt x="22899" y="23517"/>
                </a:lnTo>
                <a:cubicBezTo>
                  <a:pt x="22905" y="23533"/>
                  <a:pt x="22911" y="23551"/>
                  <a:pt x="22918" y="23572"/>
                </a:cubicBezTo>
                <a:cubicBezTo>
                  <a:pt x="22950" y="23477"/>
                  <a:pt x="22966" y="23429"/>
                  <a:pt x="22966" y="23381"/>
                </a:cubicBezTo>
                <a:cubicBezTo>
                  <a:pt x="22938" y="23381"/>
                  <a:pt x="22910" y="23393"/>
                  <a:pt x="22872" y="23396"/>
                </a:cubicBezTo>
                <a:lnTo>
                  <a:pt x="22872" y="23396"/>
                </a:lnTo>
                <a:cubicBezTo>
                  <a:pt x="22903" y="23381"/>
                  <a:pt x="22934" y="23381"/>
                  <a:pt x="22966" y="23381"/>
                </a:cubicBezTo>
                <a:cubicBezTo>
                  <a:pt x="23094" y="23301"/>
                  <a:pt x="23221" y="23237"/>
                  <a:pt x="23349" y="23157"/>
                </a:cubicBezTo>
                <a:cubicBezTo>
                  <a:pt x="23444" y="23142"/>
                  <a:pt x="23523" y="23110"/>
                  <a:pt x="23649" y="23078"/>
                </a:cubicBezTo>
                <a:close/>
                <a:moveTo>
                  <a:pt x="23127" y="23584"/>
                </a:moveTo>
                <a:cubicBezTo>
                  <a:pt x="23193" y="23584"/>
                  <a:pt x="23260" y="23604"/>
                  <a:pt x="23285" y="23604"/>
                </a:cubicBezTo>
                <a:cubicBezTo>
                  <a:pt x="23247" y="23604"/>
                  <a:pt x="23189" y="23584"/>
                  <a:pt x="23126" y="23584"/>
                </a:cubicBezTo>
                <a:lnTo>
                  <a:pt x="23126" y="23584"/>
                </a:lnTo>
                <a:cubicBezTo>
                  <a:pt x="23110" y="23584"/>
                  <a:pt x="23093" y="23585"/>
                  <a:pt x="23078" y="23588"/>
                </a:cubicBezTo>
                <a:cubicBezTo>
                  <a:pt x="23094" y="23585"/>
                  <a:pt x="23110" y="23584"/>
                  <a:pt x="23125" y="23584"/>
                </a:cubicBezTo>
                <a:cubicBezTo>
                  <a:pt x="23126" y="23584"/>
                  <a:pt x="23126" y="23584"/>
                  <a:pt x="23126" y="23584"/>
                </a:cubicBezTo>
                <a:lnTo>
                  <a:pt x="23126" y="23584"/>
                </a:lnTo>
                <a:cubicBezTo>
                  <a:pt x="23126" y="23584"/>
                  <a:pt x="23127" y="23584"/>
                  <a:pt x="23127" y="23584"/>
                </a:cubicBezTo>
                <a:close/>
                <a:moveTo>
                  <a:pt x="25958" y="23138"/>
                </a:moveTo>
                <a:cubicBezTo>
                  <a:pt x="25953" y="23149"/>
                  <a:pt x="25950" y="23160"/>
                  <a:pt x="25950" y="23173"/>
                </a:cubicBezTo>
                <a:cubicBezTo>
                  <a:pt x="25934" y="23349"/>
                  <a:pt x="25839" y="23477"/>
                  <a:pt x="25679" y="23572"/>
                </a:cubicBezTo>
                <a:cubicBezTo>
                  <a:pt x="25632" y="23588"/>
                  <a:pt x="25601" y="23619"/>
                  <a:pt x="25555" y="23665"/>
                </a:cubicBezTo>
                <a:lnTo>
                  <a:pt x="25555" y="23665"/>
                </a:lnTo>
                <a:cubicBezTo>
                  <a:pt x="25553" y="23661"/>
                  <a:pt x="25552" y="23657"/>
                  <a:pt x="25551" y="23652"/>
                </a:cubicBezTo>
                <a:cubicBezTo>
                  <a:pt x="25599" y="23620"/>
                  <a:pt x="25631" y="23572"/>
                  <a:pt x="25679" y="23556"/>
                </a:cubicBezTo>
                <a:cubicBezTo>
                  <a:pt x="25839" y="23461"/>
                  <a:pt x="25934" y="23349"/>
                  <a:pt x="25950" y="23157"/>
                </a:cubicBezTo>
                <a:cubicBezTo>
                  <a:pt x="25950" y="23152"/>
                  <a:pt x="25954" y="23146"/>
                  <a:pt x="25958" y="23138"/>
                </a:cubicBezTo>
                <a:close/>
                <a:moveTo>
                  <a:pt x="24562" y="23445"/>
                </a:moveTo>
                <a:lnTo>
                  <a:pt x="24562" y="23445"/>
                </a:lnTo>
                <a:cubicBezTo>
                  <a:pt x="24484" y="23522"/>
                  <a:pt x="24391" y="23585"/>
                  <a:pt x="24298" y="23677"/>
                </a:cubicBezTo>
                <a:lnTo>
                  <a:pt x="24298" y="23677"/>
                </a:lnTo>
                <a:cubicBezTo>
                  <a:pt x="24295" y="23674"/>
                  <a:pt x="24293" y="23671"/>
                  <a:pt x="24291" y="23668"/>
                </a:cubicBezTo>
                <a:cubicBezTo>
                  <a:pt x="24386" y="23588"/>
                  <a:pt x="24466" y="23509"/>
                  <a:pt x="24562" y="23445"/>
                </a:cubicBezTo>
                <a:close/>
                <a:moveTo>
                  <a:pt x="23078" y="23588"/>
                </a:moveTo>
                <a:cubicBezTo>
                  <a:pt x="23040" y="23607"/>
                  <a:pt x="23014" y="23642"/>
                  <a:pt x="22986" y="23677"/>
                </a:cubicBezTo>
                <a:lnTo>
                  <a:pt x="22986" y="23677"/>
                </a:lnTo>
                <a:cubicBezTo>
                  <a:pt x="23012" y="23637"/>
                  <a:pt x="23039" y="23598"/>
                  <a:pt x="23078" y="23588"/>
                </a:cubicBezTo>
                <a:close/>
                <a:moveTo>
                  <a:pt x="9860" y="23452"/>
                </a:moveTo>
                <a:cubicBezTo>
                  <a:pt x="9929" y="23460"/>
                  <a:pt x="9998" y="23469"/>
                  <a:pt x="10071" y="23477"/>
                </a:cubicBezTo>
                <a:cubicBezTo>
                  <a:pt x="10023" y="23556"/>
                  <a:pt x="9975" y="23620"/>
                  <a:pt x="9943" y="23684"/>
                </a:cubicBezTo>
                <a:cubicBezTo>
                  <a:pt x="9975" y="23620"/>
                  <a:pt x="10023" y="23556"/>
                  <a:pt x="10055" y="23477"/>
                </a:cubicBezTo>
                <a:cubicBezTo>
                  <a:pt x="9987" y="23469"/>
                  <a:pt x="9923" y="23462"/>
                  <a:pt x="9860" y="23452"/>
                </a:cubicBezTo>
                <a:close/>
                <a:moveTo>
                  <a:pt x="10326" y="23668"/>
                </a:moveTo>
                <a:cubicBezTo>
                  <a:pt x="10310" y="23684"/>
                  <a:pt x="10278" y="23716"/>
                  <a:pt x="10262" y="23732"/>
                </a:cubicBezTo>
                <a:cubicBezTo>
                  <a:pt x="10278" y="23700"/>
                  <a:pt x="10310" y="23684"/>
                  <a:pt x="10326" y="23668"/>
                </a:cubicBezTo>
                <a:close/>
                <a:moveTo>
                  <a:pt x="10261" y="23733"/>
                </a:moveTo>
                <a:cubicBezTo>
                  <a:pt x="10229" y="23765"/>
                  <a:pt x="10182" y="23796"/>
                  <a:pt x="10151" y="23828"/>
                </a:cubicBezTo>
                <a:lnTo>
                  <a:pt x="10166" y="23804"/>
                </a:lnTo>
                <a:lnTo>
                  <a:pt x="10166" y="23804"/>
                </a:lnTo>
                <a:cubicBezTo>
                  <a:pt x="10196" y="23787"/>
                  <a:pt x="10234" y="23760"/>
                  <a:pt x="10261" y="23733"/>
                </a:cubicBezTo>
                <a:close/>
                <a:moveTo>
                  <a:pt x="25555" y="23665"/>
                </a:moveTo>
                <a:cubicBezTo>
                  <a:pt x="25570" y="23723"/>
                  <a:pt x="25585" y="23769"/>
                  <a:pt x="25615" y="23844"/>
                </a:cubicBezTo>
                <a:cubicBezTo>
                  <a:pt x="25609" y="23847"/>
                  <a:pt x="25604" y="23849"/>
                  <a:pt x="25598" y="23852"/>
                </a:cubicBezTo>
                <a:lnTo>
                  <a:pt x="25598" y="23852"/>
                </a:lnTo>
                <a:cubicBezTo>
                  <a:pt x="25582" y="23776"/>
                  <a:pt x="25567" y="23715"/>
                  <a:pt x="25551" y="23668"/>
                </a:cubicBezTo>
                <a:cubicBezTo>
                  <a:pt x="25552" y="23667"/>
                  <a:pt x="25553" y="23666"/>
                  <a:pt x="25555" y="23665"/>
                </a:cubicBezTo>
                <a:close/>
                <a:moveTo>
                  <a:pt x="24754" y="23686"/>
                </a:moveTo>
                <a:lnTo>
                  <a:pt x="24754" y="23686"/>
                </a:lnTo>
                <a:cubicBezTo>
                  <a:pt x="24769" y="23747"/>
                  <a:pt x="24784" y="23808"/>
                  <a:pt x="24813" y="23896"/>
                </a:cubicBezTo>
                <a:lnTo>
                  <a:pt x="24813" y="23896"/>
                </a:lnTo>
                <a:cubicBezTo>
                  <a:pt x="24809" y="23900"/>
                  <a:pt x="24805" y="23904"/>
                  <a:pt x="24801" y="23908"/>
                </a:cubicBezTo>
                <a:cubicBezTo>
                  <a:pt x="24785" y="23813"/>
                  <a:pt x="24770" y="23749"/>
                  <a:pt x="24754" y="23686"/>
                </a:cubicBezTo>
                <a:close/>
                <a:moveTo>
                  <a:pt x="23972" y="23803"/>
                </a:moveTo>
                <a:cubicBezTo>
                  <a:pt x="24010" y="23891"/>
                  <a:pt x="24073" y="23952"/>
                  <a:pt x="24179" y="23987"/>
                </a:cubicBezTo>
                <a:cubicBezTo>
                  <a:pt x="24064" y="23953"/>
                  <a:pt x="24007" y="23893"/>
                  <a:pt x="23972" y="23803"/>
                </a:cubicBezTo>
                <a:close/>
                <a:moveTo>
                  <a:pt x="26046" y="23939"/>
                </a:moveTo>
                <a:cubicBezTo>
                  <a:pt x="26023" y="23963"/>
                  <a:pt x="26000" y="23986"/>
                  <a:pt x="25978" y="24007"/>
                </a:cubicBezTo>
                <a:lnTo>
                  <a:pt x="25978" y="24007"/>
                </a:lnTo>
                <a:cubicBezTo>
                  <a:pt x="25995" y="23987"/>
                  <a:pt x="26014" y="23965"/>
                  <a:pt x="26034" y="23940"/>
                </a:cubicBezTo>
                <a:lnTo>
                  <a:pt x="26034" y="23940"/>
                </a:lnTo>
                <a:cubicBezTo>
                  <a:pt x="26038" y="23940"/>
                  <a:pt x="26042" y="23939"/>
                  <a:pt x="26046" y="23939"/>
                </a:cubicBezTo>
                <a:close/>
                <a:moveTo>
                  <a:pt x="9720" y="24067"/>
                </a:moveTo>
                <a:lnTo>
                  <a:pt x="9720" y="24067"/>
                </a:lnTo>
                <a:cubicBezTo>
                  <a:pt x="9720" y="24081"/>
                  <a:pt x="9732" y="24083"/>
                  <a:pt x="9735" y="24093"/>
                </a:cubicBezTo>
                <a:lnTo>
                  <a:pt x="9735" y="24093"/>
                </a:lnTo>
                <a:cubicBezTo>
                  <a:pt x="9726" y="24087"/>
                  <a:pt x="9720" y="24077"/>
                  <a:pt x="9720" y="24067"/>
                </a:cubicBezTo>
                <a:close/>
                <a:moveTo>
                  <a:pt x="24498" y="24163"/>
                </a:moveTo>
                <a:cubicBezTo>
                  <a:pt x="24498" y="24163"/>
                  <a:pt x="24498" y="24163"/>
                  <a:pt x="24498" y="24163"/>
                </a:cubicBezTo>
                <a:lnTo>
                  <a:pt x="24498" y="24163"/>
                </a:lnTo>
                <a:cubicBezTo>
                  <a:pt x="24498" y="24163"/>
                  <a:pt x="24498" y="24163"/>
                  <a:pt x="24498" y="24163"/>
                </a:cubicBezTo>
                <a:close/>
                <a:moveTo>
                  <a:pt x="25025" y="23939"/>
                </a:moveTo>
                <a:cubicBezTo>
                  <a:pt x="25019" y="23945"/>
                  <a:pt x="25014" y="23950"/>
                  <a:pt x="25008" y="23955"/>
                </a:cubicBezTo>
                <a:lnTo>
                  <a:pt x="25008" y="23955"/>
                </a:lnTo>
                <a:cubicBezTo>
                  <a:pt x="25008" y="23955"/>
                  <a:pt x="25009" y="23955"/>
                  <a:pt x="25009" y="23955"/>
                </a:cubicBezTo>
                <a:cubicBezTo>
                  <a:pt x="24942" y="24022"/>
                  <a:pt x="24853" y="24088"/>
                  <a:pt x="24847" y="24175"/>
                </a:cubicBezTo>
                <a:lnTo>
                  <a:pt x="24847" y="24175"/>
                </a:lnTo>
                <a:cubicBezTo>
                  <a:pt x="24846" y="24091"/>
                  <a:pt x="24931" y="24029"/>
                  <a:pt x="25008" y="23955"/>
                </a:cubicBezTo>
                <a:lnTo>
                  <a:pt x="25008" y="23955"/>
                </a:lnTo>
                <a:cubicBezTo>
                  <a:pt x="24901" y="23956"/>
                  <a:pt x="24809" y="23984"/>
                  <a:pt x="24754" y="24042"/>
                </a:cubicBezTo>
                <a:lnTo>
                  <a:pt x="24754" y="24042"/>
                </a:lnTo>
                <a:cubicBezTo>
                  <a:pt x="24802" y="23974"/>
                  <a:pt x="24896" y="23939"/>
                  <a:pt x="25025" y="23939"/>
                </a:cubicBezTo>
                <a:close/>
                <a:moveTo>
                  <a:pt x="25692" y="24167"/>
                </a:moveTo>
                <a:cubicBezTo>
                  <a:pt x="25738" y="24167"/>
                  <a:pt x="25787" y="24180"/>
                  <a:pt x="25839" y="24211"/>
                </a:cubicBezTo>
                <a:cubicBezTo>
                  <a:pt x="25783" y="24180"/>
                  <a:pt x="25734" y="24168"/>
                  <a:pt x="25689" y="24167"/>
                </a:cubicBezTo>
                <a:lnTo>
                  <a:pt x="25689" y="24167"/>
                </a:lnTo>
                <a:cubicBezTo>
                  <a:pt x="25690" y="24167"/>
                  <a:pt x="25691" y="24167"/>
                  <a:pt x="25692" y="24167"/>
                </a:cubicBezTo>
                <a:close/>
                <a:moveTo>
                  <a:pt x="9997" y="23353"/>
                </a:moveTo>
                <a:cubicBezTo>
                  <a:pt x="9886" y="23353"/>
                  <a:pt x="9776" y="23374"/>
                  <a:pt x="9678" y="23418"/>
                </a:cubicBezTo>
                <a:lnTo>
                  <a:pt x="9678" y="23418"/>
                </a:lnTo>
                <a:cubicBezTo>
                  <a:pt x="9671" y="23416"/>
                  <a:pt x="9663" y="23415"/>
                  <a:pt x="9656" y="23413"/>
                </a:cubicBezTo>
                <a:cubicBezTo>
                  <a:pt x="9608" y="23445"/>
                  <a:pt x="9560" y="23477"/>
                  <a:pt x="9512" y="23525"/>
                </a:cubicBezTo>
                <a:cubicBezTo>
                  <a:pt x="9560" y="23636"/>
                  <a:pt x="9528" y="23716"/>
                  <a:pt x="9464" y="23748"/>
                </a:cubicBezTo>
                <a:cubicBezTo>
                  <a:pt x="9512" y="23892"/>
                  <a:pt x="9592" y="23987"/>
                  <a:pt x="9688" y="24067"/>
                </a:cubicBezTo>
                <a:cubicBezTo>
                  <a:pt x="9704" y="24083"/>
                  <a:pt x="9720" y="24099"/>
                  <a:pt x="9736" y="24115"/>
                </a:cubicBezTo>
                <a:cubicBezTo>
                  <a:pt x="9736" y="24115"/>
                  <a:pt x="9752" y="24115"/>
                  <a:pt x="9752" y="24099"/>
                </a:cubicBezTo>
                <a:cubicBezTo>
                  <a:pt x="9748" y="24099"/>
                  <a:pt x="9744" y="24098"/>
                  <a:pt x="9740" y="24097"/>
                </a:cubicBezTo>
                <a:lnTo>
                  <a:pt x="9740" y="24097"/>
                </a:lnTo>
                <a:cubicBezTo>
                  <a:pt x="9769" y="24080"/>
                  <a:pt x="9784" y="24050"/>
                  <a:pt x="9800" y="24035"/>
                </a:cubicBezTo>
                <a:lnTo>
                  <a:pt x="9800" y="24035"/>
                </a:lnTo>
                <a:cubicBezTo>
                  <a:pt x="9784" y="24067"/>
                  <a:pt x="9768" y="24083"/>
                  <a:pt x="9752" y="24099"/>
                </a:cubicBezTo>
                <a:cubicBezTo>
                  <a:pt x="9752" y="24115"/>
                  <a:pt x="9752" y="24115"/>
                  <a:pt x="9752" y="24115"/>
                </a:cubicBezTo>
                <a:cubicBezTo>
                  <a:pt x="9895" y="24211"/>
                  <a:pt x="10087" y="24243"/>
                  <a:pt x="10294" y="24243"/>
                </a:cubicBezTo>
                <a:cubicBezTo>
                  <a:pt x="10390" y="24227"/>
                  <a:pt x="10486" y="24227"/>
                  <a:pt x="10566" y="24211"/>
                </a:cubicBezTo>
                <a:cubicBezTo>
                  <a:pt x="10550" y="24179"/>
                  <a:pt x="10550" y="24147"/>
                  <a:pt x="10534" y="24099"/>
                </a:cubicBezTo>
                <a:lnTo>
                  <a:pt x="10534" y="24099"/>
                </a:lnTo>
                <a:cubicBezTo>
                  <a:pt x="10550" y="24147"/>
                  <a:pt x="10566" y="24179"/>
                  <a:pt x="10582" y="24211"/>
                </a:cubicBezTo>
                <a:lnTo>
                  <a:pt x="10613" y="24195"/>
                </a:lnTo>
                <a:cubicBezTo>
                  <a:pt x="10735" y="24104"/>
                  <a:pt x="10784" y="24012"/>
                  <a:pt x="10789" y="23907"/>
                </a:cubicBezTo>
                <a:lnTo>
                  <a:pt x="10789" y="23907"/>
                </a:lnTo>
                <a:cubicBezTo>
                  <a:pt x="10789" y="23907"/>
                  <a:pt x="10789" y="23907"/>
                  <a:pt x="10789" y="23908"/>
                </a:cubicBezTo>
                <a:cubicBezTo>
                  <a:pt x="10789" y="23876"/>
                  <a:pt x="10789" y="23844"/>
                  <a:pt x="10789" y="23828"/>
                </a:cubicBezTo>
                <a:cubicBezTo>
                  <a:pt x="10773" y="23780"/>
                  <a:pt x="10757" y="23748"/>
                  <a:pt x="10741" y="23716"/>
                </a:cubicBezTo>
                <a:cubicBezTo>
                  <a:pt x="10725" y="23700"/>
                  <a:pt x="10725" y="23700"/>
                  <a:pt x="10725" y="23700"/>
                </a:cubicBezTo>
                <a:cubicBezTo>
                  <a:pt x="10677" y="23620"/>
                  <a:pt x="10598" y="23556"/>
                  <a:pt x="10518" y="23509"/>
                </a:cubicBezTo>
                <a:cubicBezTo>
                  <a:pt x="10486" y="23493"/>
                  <a:pt x="10454" y="23461"/>
                  <a:pt x="10406" y="23445"/>
                </a:cubicBezTo>
                <a:cubicBezTo>
                  <a:pt x="10278" y="23385"/>
                  <a:pt x="10136" y="23353"/>
                  <a:pt x="9997" y="23353"/>
                </a:cubicBezTo>
                <a:close/>
                <a:moveTo>
                  <a:pt x="25464" y="24184"/>
                </a:moveTo>
                <a:cubicBezTo>
                  <a:pt x="25455" y="24214"/>
                  <a:pt x="25452" y="24249"/>
                  <a:pt x="25440" y="24275"/>
                </a:cubicBezTo>
                <a:lnTo>
                  <a:pt x="25440" y="24275"/>
                </a:lnTo>
                <a:cubicBezTo>
                  <a:pt x="25440" y="24237"/>
                  <a:pt x="25443" y="24201"/>
                  <a:pt x="25464" y="24184"/>
                </a:cubicBezTo>
                <a:close/>
                <a:moveTo>
                  <a:pt x="24498" y="24163"/>
                </a:moveTo>
                <a:lnTo>
                  <a:pt x="24498" y="24163"/>
                </a:lnTo>
                <a:cubicBezTo>
                  <a:pt x="24529" y="24233"/>
                  <a:pt x="24545" y="24269"/>
                  <a:pt x="24537" y="24293"/>
                </a:cubicBezTo>
                <a:lnTo>
                  <a:pt x="24537" y="24293"/>
                </a:lnTo>
                <a:cubicBezTo>
                  <a:pt x="24543" y="24267"/>
                  <a:pt x="24527" y="24228"/>
                  <a:pt x="24498" y="24163"/>
                </a:cubicBezTo>
                <a:close/>
                <a:moveTo>
                  <a:pt x="24754" y="24042"/>
                </a:moveTo>
                <a:cubicBezTo>
                  <a:pt x="24737" y="24067"/>
                  <a:pt x="24726" y="24097"/>
                  <a:pt x="24721" y="24131"/>
                </a:cubicBezTo>
                <a:cubicBezTo>
                  <a:pt x="24706" y="24202"/>
                  <a:pt x="24678" y="24259"/>
                  <a:pt x="24643" y="24308"/>
                </a:cubicBezTo>
                <a:lnTo>
                  <a:pt x="24643" y="24308"/>
                </a:lnTo>
                <a:cubicBezTo>
                  <a:pt x="24673" y="24261"/>
                  <a:pt x="24696" y="24209"/>
                  <a:pt x="24705" y="24147"/>
                </a:cubicBezTo>
                <a:cubicBezTo>
                  <a:pt x="24711" y="24105"/>
                  <a:pt x="24728" y="24070"/>
                  <a:pt x="24754" y="24042"/>
                </a:cubicBezTo>
                <a:close/>
                <a:moveTo>
                  <a:pt x="24498" y="24163"/>
                </a:moveTo>
                <a:cubicBezTo>
                  <a:pt x="24338" y="24227"/>
                  <a:pt x="24211" y="24275"/>
                  <a:pt x="24051" y="24323"/>
                </a:cubicBezTo>
                <a:cubicBezTo>
                  <a:pt x="24211" y="24259"/>
                  <a:pt x="24354" y="24211"/>
                  <a:pt x="24498" y="24163"/>
                </a:cubicBezTo>
                <a:close/>
                <a:moveTo>
                  <a:pt x="24537" y="24293"/>
                </a:moveTo>
                <a:cubicBezTo>
                  <a:pt x="24530" y="24318"/>
                  <a:pt x="24503" y="24332"/>
                  <a:pt x="24447" y="24345"/>
                </a:cubicBezTo>
                <a:lnTo>
                  <a:pt x="24447" y="24345"/>
                </a:lnTo>
                <a:cubicBezTo>
                  <a:pt x="24501" y="24326"/>
                  <a:pt x="24529" y="24315"/>
                  <a:pt x="24537" y="24293"/>
                </a:cubicBezTo>
                <a:close/>
                <a:moveTo>
                  <a:pt x="25440" y="24275"/>
                </a:moveTo>
                <a:cubicBezTo>
                  <a:pt x="25499" y="24325"/>
                  <a:pt x="25572" y="24349"/>
                  <a:pt x="25645" y="24349"/>
                </a:cubicBezTo>
                <a:cubicBezTo>
                  <a:pt x="25689" y="24349"/>
                  <a:pt x="25733" y="24340"/>
                  <a:pt x="25775" y="24323"/>
                </a:cubicBezTo>
                <a:lnTo>
                  <a:pt x="25775" y="24323"/>
                </a:lnTo>
                <a:cubicBezTo>
                  <a:pt x="25731" y="24341"/>
                  <a:pt x="25687" y="24350"/>
                  <a:pt x="25643" y="24350"/>
                </a:cubicBezTo>
                <a:cubicBezTo>
                  <a:pt x="25575" y="24350"/>
                  <a:pt x="25507" y="24329"/>
                  <a:pt x="25440" y="24291"/>
                </a:cubicBezTo>
                <a:cubicBezTo>
                  <a:pt x="25440" y="24285"/>
                  <a:pt x="25440" y="24280"/>
                  <a:pt x="25440" y="24275"/>
                </a:cubicBezTo>
                <a:close/>
                <a:moveTo>
                  <a:pt x="24447" y="24345"/>
                </a:moveTo>
                <a:cubicBezTo>
                  <a:pt x="24438" y="24348"/>
                  <a:pt x="24428" y="24351"/>
                  <a:pt x="24418" y="24354"/>
                </a:cubicBezTo>
                <a:cubicBezTo>
                  <a:pt x="24403" y="24357"/>
                  <a:pt x="24388" y="24361"/>
                  <a:pt x="24373" y="24365"/>
                </a:cubicBezTo>
                <a:lnTo>
                  <a:pt x="24373" y="24365"/>
                </a:lnTo>
                <a:cubicBezTo>
                  <a:pt x="24383" y="24361"/>
                  <a:pt x="24392" y="24358"/>
                  <a:pt x="24402" y="24354"/>
                </a:cubicBezTo>
                <a:cubicBezTo>
                  <a:pt x="24419" y="24351"/>
                  <a:pt x="24433" y="24348"/>
                  <a:pt x="24447" y="24345"/>
                </a:cubicBezTo>
                <a:close/>
                <a:moveTo>
                  <a:pt x="25598" y="23852"/>
                </a:moveTo>
                <a:cubicBezTo>
                  <a:pt x="25598" y="23855"/>
                  <a:pt x="25599" y="23857"/>
                  <a:pt x="25599" y="23860"/>
                </a:cubicBezTo>
                <a:cubicBezTo>
                  <a:pt x="25360" y="23987"/>
                  <a:pt x="25057" y="24019"/>
                  <a:pt x="24897" y="24291"/>
                </a:cubicBezTo>
                <a:cubicBezTo>
                  <a:pt x="24961" y="24323"/>
                  <a:pt x="25025" y="24354"/>
                  <a:pt x="25120" y="24402"/>
                </a:cubicBezTo>
                <a:cubicBezTo>
                  <a:pt x="25025" y="24354"/>
                  <a:pt x="24961" y="24323"/>
                  <a:pt x="24897" y="24307"/>
                </a:cubicBezTo>
                <a:cubicBezTo>
                  <a:pt x="24858" y="24257"/>
                  <a:pt x="24844" y="24214"/>
                  <a:pt x="24847" y="24175"/>
                </a:cubicBezTo>
                <a:lnTo>
                  <a:pt x="24847" y="24175"/>
                </a:lnTo>
                <a:cubicBezTo>
                  <a:pt x="24847" y="24209"/>
                  <a:pt x="24862" y="24247"/>
                  <a:pt x="24897" y="24291"/>
                </a:cubicBezTo>
                <a:cubicBezTo>
                  <a:pt x="25053" y="24025"/>
                  <a:pt x="25346" y="23974"/>
                  <a:pt x="25598" y="23852"/>
                </a:cubicBezTo>
                <a:close/>
                <a:moveTo>
                  <a:pt x="25518" y="24451"/>
                </a:moveTo>
                <a:cubicBezTo>
                  <a:pt x="25455" y="24466"/>
                  <a:pt x="25407" y="24466"/>
                  <a:pt x="25360" y="24466"/>
                </a:cubicBezTo>
                <a:cubicBezTo>
                  <a:pt x="25403" y="24466"/>
                  <a:pt x="25460" y="24453"/>
                  <a:pt x="25518" y="24451"/>
                </a:cubicBezTo>
                <a:close/>
                <a:moveTo>
                  <a:pt x="24051" y="24323"/>
                </a:moveTo>
                <a:lnTo>
                  <a:pt x="24051" y="24323"/>
                </a:lnTo>
                <a:cubicBezTo>
                  <a:pt x="24083" y="24370"/>
                  <a:pt x="24099" y="24418"/>
                  <a:pt x="24131" y="24482"/>
                </a:cubicBezTo>
                <a:cubicBezTo>
                  <a:pt x="24099" y="24434"/>
                  <a:pt x="24083" y="24386"/>
                  <a:pt x="24051" y="24323"/>
                </a:cubicBezTo>
                <a:close/>
                <a:moveTo>
                  <a:pt x="24373" y="24365"/>
                </a:moveTo>
                <a:cubicBezTo>
                  <a:pt x="24290" y="24399"/>
                  <a:pt x="24217" y="24453"/>
                  <a:pt x="24131" y="24482"/>
                </a:cubicBezTo>
                <a:cubicBezTo>
                  <a:pt x="24212" y="24442"/>
                  <a:pt x="24292" y="24390"/>
                  <a:pt x="24373" y="24365"/>
                </a:cubicBezTo>
                <a:close/>
                <a:moveTo>
                  <a:pt x="24643" y="24308"/>
                </a:moveTo>
                <a:cubicBezTo>
                  <a:pt x="24598" y="24377"/>
                  <a:pt x="24536" y="24433"/>
                  <a:pt x="24474" y="24491"/>
                </a:cubicBezTo>
                <a:lnTo>
                  <a:pt x="24474" y="24491"/>
                </a:lnTo>
                <a:cubicBezTo>
                  <a:pt x="24532" y="24431"/>
                  <a:pt x="24594" y="24377"/>
                  <a:pt x="24643" y="24308"/>
                </a:cubicBezTo>
                <a:close/>
                <a:moveTo>
                  <a:pt x="24131" y="24482"/>
                </a:moveTo>
                <a:cubicBezTo>
                  <a:pt x="24035" y="24514"/>
                  <a:pt x="23955" y="24546"/>
                  <a:pt x="23876" y="24546"/>
                </a:cubicBezTo>
                <a:cubicBezTo>
                  <a:pt x="23780" y="24546"/>
                  <a:pt x="23685" y="24530"/>
                  <a:pt x="23590" y="24514"/>
                </a:cubicBezTo>
                <a:lnTo>
                  <a:pt x="23590" y="24514"/>
                </a:lnTo>
                <a:cubicBezTo>
                  <a:pt x="23657" y="24526"/>
                  <a:pt x="23724" y="24537"/>
                  <a:pt x="23791" y="24537"/>
                </a:cubicBezTo>
                <a:cubicBezTo>
                  <a:pt x="23820" y="24537"/>
                  <a:pt x="23848" y="24535"/>
                  <a:pt x="23876" y="24530"/>
                </a:cubicBezTo>
                <a:cubicBezTo>
                  <a:pt x="23971" y="24530"/>
                  <a:pt x="24051" y="24498"/>
                  <a:pt x="24131" y="24482"/>
                </a:cubicBezTo>
                <a:close/>
                <a:moveTo>
                  <a:pt x="24131" y="24482"/>
                </a:moveTo>
                <a:lnTo>
                  <a:pt x="24131" y="24482"/>
                </a:lnTo>
                <a:cubicBezTo>
                  <a:pt x="24208" y="24513"/>
                  <a:pt x="24284" y="24543"/>
                  <a:pt x="24375" y="24588"/>
                </a:cubicBezTo>
                <a:lnTo>
                  <a:pt x="24375" y="24588"/>
                </a:lnTo>
                <a:cubicBezTo>
                  <a:pt x="24406" y="24554"/>
                  <a:pt x="24440" y="24522"/>
                  <a:pt x="24474" y="24491"/>
                </a:cubicBezTo>
                <a:lnTo>
                  <a:pt x="24474" y="24491"/>
                </a:lnTo>
                <a:cubicBezTo>
                  <a:pt x="24443" y="24523"/>
                  <a:pt x="24413" y="24556"/>
                  <a:pt x="24386" y="24594"/>
                </a:cubicBezTo>
                <a:cubicBezTo>
                  <a:pt x="24383" y="24592"/>
                  <a:pt x="24379" y="24590"/>
                  <a:pt x="24375" y="24588"/>
                </a:cubicBezTo>
                <a:lnTo>
                  <a:pt x="24375" y="24588"/>
                </a:lnTo>
                <a:cubicBezTo>
                  <a:pt x="24374" y="24590"/>
                  <a:pt x="24372" y="24592"/>
                  <a:pt x="24370" y="24594"/>
                </a:cubicBezTo>
                <a:cubicBezTo>
                  <a:pt x="24291" y="24562"/>
                  <a:pt x="24211" y="24530"/>
                  <a:pt x="24131" y="24482"/>
                </a:cubicBezTo>
                <a:close/>
                <a:moveTo>
                  <a:pt x="25535" y="24450"/>
                </a:moveTo>
                <a:cubicBezTo>
                  <a:pt x="25500" y="24509"/>
                  <a:pt x="25473" y="24559"/>
                  <a:pt x="25443" y="24607"/>
                </a:cubicBezTo>
                <a:lnTo>
                  <a:pt x="25443" y="24607"/>
                </a:lnTo>
                <a:cubicBezTo>
                  <a:pt x="25469" y="24558"/>
                  <a:pt x="25498" y="24504"/>
                  <a:pt x="25519" y="24451"/>
                </a:cubicBezTo>
                <a:lnTo>
                  <a:pt x="25519" y="24451"/>
                </a:lnTo>
                <a:cubicBezTo>
                  <a:pt x="25525" y="24450"/>
                  <a:pt x="25530" y="24450"/>
                  <a:pt x="25535" y="24450"/>
                </a:cubicBezTo>
                <a:close/>
                <a:moveTo>
                  <a:pt x="25739" y="24582"/>
                </a:moveTo>
                <a:cubicBezTo>
                  <a:pt x="25741" y="24585"/>
                  <a:pt x="25743" y="24589"/>
                  <a:pt x="25743" y="24594"/>
                </a:cubicBezTo>
                <a:cubicBezTo>
                  <a:pt x="25727" y="24610"/>
                  <a:pt x="25711" y="24626"/>
                  <a:pt x="25695" y="24642"/>
                </a:cubicBezTo>
                <a:cubicBezTo>
                  <a:pt x="25710" y="24627"/>
                  <a:pt x="25724" y="24599"/>
                  <a:pt x="25739" y="24582"/>
                </a:cubicBezTo>
                <a:close/>
                <a:moveTo>
                  <a:pt x="24195" y="19327"/>
                </a:moveTo>
                <a:cubicBezTo>
                  <a:pt x="24195" y="19343"/>
                  <a:pt x="24179" y="19343"/>
                  <a:pt x="24179" y="19343"/>
                </a:cubicBezTo>
                <a:cubicBezTo>
                  <a:pt x="24019" y="19423"/>
                  <a:pt x="23892" y="19535"/>
                  <a:pt x="23780" y="19646"/>
                </a:cubicBezTo>
                <a:cubicBezTo>
                  <a:pt x="23525" y="19870"/>
                  <a:pt x="23285" y="20093"/>
                  <a:pt x="22743" y="20141"/>
                </a:cubicBezTo>
                <a:cubicBezTo>
                  <a:pt x="22727" y="20157"/>
                  <a:pt x="22711" y="20189"/>
                  <a:pt x="22695" y="20205"/>
                </a:cubicBezTo>
                <a:cubicBezTo>
                  <a:pt x="22679" y="20221"/>
                  <a:pt x="22695" y="20253"/>
                  <a:pt x="22711" y="20301"/>
                </a:cubicBezTo>
                <a:cubicBezTo>
                  <a:pt x="22695" y="20253"/>
                  <a:pt x="22679" y="20221"/>
                  <a:pt x="22679" y="20205"/>
                </a:cubicBezTo>
                <a:cubicBezTo>
                  <a:pt x="22631" y="20253"/>
                  <a:pt x="22583" y="20317"/>
                  <a:pt x="22535" y="20381"/>
                </a:cubicBezTo>
                <a:cubicBezTo>
                  <a:pt x="22503" y="20428"/>
                  <a:pt x="22487" y="20492"/>
                  <a:pt x="22455" y="20540"/>
                </a:cubicBezTo>
                <a:cubicBezTo>
                  <a:pt x="22407" y="20652"/>
                  <a:pt x="22359" y="20780"/>
                  <a:pt x="22344" y="20907"/>
                </a:cubicBezTo>
                <a:cubicBezTo>
                  <a:pt x="22296" y="21131"/>
                  <a:pt x="22296" y="21370"/>
                  <a:pt x="22296" y="21609"/>
                </a:cubicBezTo>
                <a:cubicBezTo>
                  <a:pt x="22312" y="21897"/>
                  <a:pt x="22312" y="22168"/>
                  <a:pt x="22312" y="22423"/>
                </a:cubicBezTo>
                <a:cubicBezTo>
                  <a:pt x="22296" y="22519"/>
                  <a:pt x="22296" y="22599"/>
                  <a:pt x="22280" y="22695"/>
                </a:cubicBezTo>
                <a:cubicBezTo>
                  <a:pt x="22264" y="22790"/>
                  <a:pt x="22232" y="22870"/>
                  <a:pt x="22200" y="22966"/>
                </a:cubicBezTo>
                <a:cubicBezTo>
                  <a:pt x="22232" y="22998"/>
                  <a:pt x="22248" y="23030"/>
                  <a:pt x="22280" y="23062"/>
                </a:cubicBezTo>
                <a:cubicBezTo>
                  <a:pt x="22282" y="23059"/>
                  <a:pt x="22284" y="23057"/>
                  <a:pt x="22287" y="23055"/>
                </a:cubicBezTo>
                <a:lnTo>
                  <a:pt x="22287" y="23055"/>
                </a:lnTo>
                <a:cubicBezTo>
                  <a:pt x="22396" y="23196"/>
                  <a:pt x="22506" y="23336"/>
                  <a:pt x="22615" y="23461"/>
                </a:cubicBezTo>
                <a:cubicBezTo>
                  <a:pt x="22647" y="23477"/>
                  <a:pt x="22663" y="23509"/>
                  <a:pt x="22695" y="23525"/>
                </a:cubicBezTo>
                <a:cubicBezTo>
                  <a:pt x="22695" y="23509"/>
                  <a:pt x="22726" y="23493"/>
                  <a:pt x="22742" y="23477"/>
                </a:cubicBezTo>
                <a:lnTo>
                  <a:pt x="22742" y="23477"/>
                </a:lnTo>
                <a:cubicBezTo>
                  <a:pt x="22726" y="23493"/>
                  <a:pt x="22695" y="23509"/>
                  <a:pt x="22695" y="23541"/>
                </a:cubicBezTo>
                <a:cubicBezTo>
                  <a:pt x="22711" y="23556"/>
                  <a:pt x="22727" y="23572"/>
                  <a:pt x="22743" y="23588"/>
                </a:cubicBezTo>
                <a:cubicBezTo>
                  <a:pt x="22806" y="23651"/>
                  <a:pt x="22853" y="23715"/>
                  <a:pt x="22916" y="23762"/>
                </a:cubicBezTo>
                <a:lnTo>
                  <a:pt x="22916" y="23762"/>
                </a:lnTo>
                <a:cubicBezTo>
                  <a:pt x="22918" y="23760"/>
                  <a:pt x="22918" y="23756"/>
                  <a:pt x="22918" y="23748"/>
                </a:cubicBezTo>
                <a:cubicBezTo>
                  <a:pt x="22945" y="23728"/>
                  <a:pt x="22966" y="23702"/>
                  <a:pt x="22986" y="23677"/>
                </a:cubicBezTo>
                <a:lnTo>
                  <a:pt x="22986" y="23677"/>
                </a:lnTo>
                <a:cubicBezTo>
                  <a:pt x="22969" y="23703"/>
                  <a:pt x="22953" y="23729"/>
                  <a:pt x="22934" y="23748"/>
                </a:cubicBezTo>
                <a:cubicBezTo>
                  <a:pt x="22918" y="23764"/>
                  <a:pt x="22918" y="23764"/>
                  <a:pt x="22918" y="23764"/>
                </a:cubicBezTo>
                <a:cubicBezTo>
                  <a:pt x="22917" y="23763"/>
                  <a:pt x="22917" y="23763"/>
                  <a:pt x="22916" y="23762"/>
                </a:cubicBezTo>
                <a:lnTo>
                  <a:pt x="22916" y="23762"/>
                </a:lnTo>
                <a:cubicBezTo>
                  <a:pt x="22914" y="23764"/>
                  <a:pt x="22910" y="23764"/>
                  <a:pt x="22902" y="23764"/>
                </a:cubicBezTo>
                <a:cubicBezTo>
                  <a:pt x="23014" y="23876"/>
                  <a:pt x="23126" y="23987"/>
                  <a:pt x="23237" y="24115"/>
                </a:cubicBezTo>
                <a:cubicBezTo>
                  <a:pt x="23365" y="24243"/>
                  <a:pt x="23477" y="24370"/>
                  <a:pt x="23588" y="24514"/>
                </a:cubicBezTo>
                <a:cubicBezTo>
                  <a:pt x="23668" y="24594"/>
                  <a:pt x="23732" y="24690"/>
                  <a:pt x="23796" y="24785"/>
                </a:cubicBezTo>
                <a:lnTo>
                  <a:pt x="23923" y="24785"/>
                </a:lnTo>
                <a:cubicBezTo>
                  <a:pt x="23987" y="24785"/>
                  <a:pt x="24035" y="24785"/>
                  <a:pt x="24099" y="24769"/>
                </a:cubicBezTo>
                <a:cubicBezTo>
                  <a:pt x="24131" y="24737"/>
                  <a:pt x="24147" y="24706"/>
                  <a:pt x="24179" y="24674"/>
                </a:cubicBezTo>
                <a:cubicBezTo>
                  <a:pt x="24195" y="24690"/>
                  <a:pt x="24211" y="24690"/>
                  <a:pt x="24211" y="24706"/>
                </a:cubicBezTo>
                <a:cubicBezTo>
                  <a:pt x="24211" y="24706"/>
                  <a:pt x="24195" y="24690"/>
                  <a:pt x="24179" y="24690"/>
                </a:cubicBezTo>
                <a:cubicBezTo>
                  <a:pt x="24163" y="24706"/>
                  <a:pt x="24131" y="24753"/>
                  <a:pt x="24099" y="24769"/>
                </a:cubicBezTo>
                <a:lnTo>
                  <a:pt x="24195" y="24769"/>
                </a:lnTo>
                <a:cubicBezTo>
                  <a:pt x="24275" y="24769"/>
                  <a:pt x="24370" y="24753"/>
                  <a:pt x="24450" y="24753"/>
                </a:cubicBezTo>
                <a:cubicBezTo>
                  <a:pt x="24610" y="24737"/>
                  <a:pt x="24769" y="24721"/>
                  <a:pt x="24929" y="24721"/>
                </a:cubicBezTo>
                <a:cubicBezTo>
                  <a:pt x="25001" y="24714"/>
                  <a:pt x="25073" y="24710"/>
                  <a:pt x="25144" y="24710"/>
                </a:cubicBezTo>
                <a:cubicBezTo>
                  <a:pt x="25216" y="24710"/>
                  <a:pt x="25288" y="24714"/>
                  <a:pt x="25360" y="24721"/>
                </a:cubicBezTo>
                <a:cubicBezTo>
                  <a:pt x="25472" y="24737"/>
                  <a:pt x="25567" y="24753"/>
                  <a:pt x="25663" y="24769"/>
                </a:cubicBezTo>
                <a:cubicBezTo>
                  <a:pt x="25663" y="24785"/>
                  <a:pt x="25663" y="24785"/>
                  <a:pt x="25663" y="24785"/>
                </a:cubicBezTo>
                <a:cubicBezTo>
                  <a:pt x="25695" y="24785"/>
                  <a:pt x="25743" y="24801"/>
                  <a:pt x="25775" y="24801"/>
                </a:cubicBezTo>
                <a:cubicBezTo>
                  <a:pt x="26062" y="24418"/>
                  <a:pt x="26206" y="23939"/>
                  <a:pt x="26972" y="23844"/>
                </a:cubicBezTo>
                <a:cubicBezTo>
                  <a:pt x="27020" y="23461"/>
                  <a:pt x="27147" y="23110"/>
                  <a:pt x="27259" y="22774"/>
                </a:cubicBezTo>
                <a:lnTo>
                  <a:pt x="27259" y="22774"/>
                </a:lnTo>
                <a:cubicBezTo>
                  <a:pt x="27227" y="22790"/>
                  <a:pt x="27195" y="22790"/>
                  <a:pt x="27147" y="22790"/>
                </a:cubicBezTo>
                <a:cubicBezTo>
                  <a:pt x="27195" y="22790"/>
                  <a:pt x="27227" y="22774"/>
                  <a:pt x="27259" y="22774"/>
                </a:cubicBezTo>
                <a:lnTo>
                  <a:pt x="27291" y="22679"/>
                </a:lnTo>
                <a:lnTo>
                  <a:pt x="27291" y="22679"/>
                </a:lnTo>
                <a:cubicBezTo>
                  <a:pt x="27260" y="22699"/>
                  <a:pt x="27229" y="22727"/>
                  <a:pt x="27198" y="22752"/>
                </a:cubicBezTo>
                <a:lnTo>
                  <a:pt x="27198" y="22752"/>
                </a:lnTo>
                <a:cubicBezTo>
                  <a:pt x="27223" y="22731"/>
                  <a:pt x="27246" y="22708"/>
                  <a:pt x="27275" y="22679"/>
                </a:cubicBezTo>
                <a:cubicBezTo>
                  <a:pt x="27323" y="22567"/>
                  <a:pt x="27355" y="22439"/>
                  <a:pt x="27371" y="22328"/>
                </a:cubicBezTo>
                <a:cubicBezTo>
                  <a:pt x="27371" y="22264"/>
                  <a:pt x="27355" y="22200"/>
                  <a:pt x="27339" y="22136"/>
                </a:cubicBezTo>
                <a:cubicBezTo>
                  <a:pt x="27275" y="22152"/>
                  <a:pt x="27227" y="22168"/>
                  <a:pt x="27147" y="22216"/>
                </a:cubicBezTo>
                <a:cubicBezTo>
                  <a:pt x="27149" y="22210"/>
                  <a:pt x="27151" y="22204"/>
                  <a:pt x="27152" y="22198"/>
                </a:cubicBezTo>
                <a:lnTo>
                  <a:pt x="27152" y="22198"/>
                </a:lnTo>
                <a:cubicBezTo>
                  <a:pt x="27151" y="22199"/>
                  <a:pt x="27149" y="22199"/>
                  <a:pt x="27147" y="22200"/>
                </a:cubicBezTo>
                <a:cubicBezTo>
                  <a:pt x="27154" y="22184"/>
                  <a:pt x="27160" y="22169"/>
                  <a:pt x="27166" y="22155"/>
                </a:cubicBezTo>
                <a:lnTo>
                  <a:pt x="27166" y="22155"/>
                </a:lnTo>
                <a:cubicBezTo>
                  <a:pt x="27161" y="22169"/>
                  <a:pt x="27157" y="22183"/>
                  <a:pt x="27152" y="22198"/>
                </a:cubicBezTo>
                <a:lnTo>
                  <a:pt x="27152" y="22198"/>
                </a:lnTo>
                <a:cubicBezTo>
                  <a:pt x="27229" y="22167"/>
                  <a:pt x="27276" y="22151"/>
                  <a:pt x="27339" y="22120"/>
                </a:cubicBezTo>
                <a:cubicBezTo>
                  <a:pt x="27355" y="22184"/>
                  <a:pt x="27371" y="22248"/>
                  <a:pt x="27387" y="22312"/>
                </a:cubicBezTo>
                <a:cubicBezTo>
                  <a:pt x="27435" y="22088"/>
                  <a:pt x="27450" y="21881"/>
                  <a:pt x="27435" y="21641"/>
                </a:cubicBezTo>
                <a:lnTo>
                  <a:pt x="27435" y="21641"/>
                </a:lnTo>
                <a:cubicBezTo>
                  <a:pt x="27434" y="21641"/>
                  <a:pt x="27434" y="21642"/>
                  <a:pt x="27433" y="21642"/>
                </a:cubicBezTo>
                <a:lnTo>
                  <a:pt x="27433" y="21642"/>
                </a:lnTo>
                <a:cubicBezTo>
                  <a:pt x="27417" y="21455"/>
                  <a:pt x="27385" y="21269"/>
                  <a:pt x="27323" y="21083"/>
                </a:cubicBezTo>
                <a:cubicBezTo>
                  <a:pt x="27275" y="20987"/>
                  <a:pt x="27227" y="20891"/>
                  <a:pt x="27179" y="20811"/>
                </a:cubicBezTo>
                <a:cubicBezTo>
                  <a:pt x="27147" y="20732"/>
                  <a:pt x="27099" y="20668"/>
                  <a:pt x="27051" y="20604"/>
                </a:cubicBezTo>
                <a:cubicBezTo>
                  <a:pt x="27004" y="20524"/>
                  <a:pt x="26956" y="20460"/>
                  <a:pt x="26892" y="20397"/>
                </a:cubicBezTo>
                <a:cubicBezTo>
                  <a:pt x="26828" y="20333"/>
                  <a:pt x="26764" y="20269"/>
                  <a:pt x="26700" y="20221"/>
                </a:cubicBezTo>
                <a:lnTo>
                  <a:pt x="26700" y="20221"/>
                </a:lnTo>
                <a:cubicBezTo>
                  <a:pt x="26700" y="20221"/>
                  <a:pt x="26700" y="20221"/>
                  <a:pt x="26700" y="20221"/>
                </a:cubicBezTo>
                <a:cubicBezTo>
                  <a:pt x="26700" y="20205"/>
                  <a:pt x="26684" y="20205"/>
                  <a:pt x="26684" y="20189"/>
                </a:cubicBezTo>
                <a:cubicBezTo>
                  <a:pt x="26621" y="20141"/>
                  <a:pt x="26541" y="20077"/>
                  <a:pt x="26477" y="20029"/>
                </a:cubicBezTo>
                <a:cubicBezTo>
                  <a:pt x="26461" y="20109"/>
                  <a:pt x="26445" y="20189"/>
                  <a:pt x="26349" y="20237"/>
                </a:cubicBezTo>
                <a:cubicBezTo>
                  <a:pt x="26445" y="20189"/>
                  <a:pt x="26461" y="20109"/>
                  <a:pt x="26461" y="20029"/>
                </a:cubicBezTo>
                <a:cubicBezTo>
                  <a:pt x="26381" y="19966"/>
                  <a:pt x="26285" y="19902"/>
                  <a:pt x="26190" y="19854"/>
                </a:cubicBezTo>
                <a:cubicBezTo>
                  <a:pt x="26046" y="19774"/>
                  <a:pt x="25902" y="19710"/>
                  <a:pt x="25759" y="19646"/>
                </a:cubicBezTo>
                <a:cubicBezTo>
                  <a:pt x="25631" y="19599"/>
                  <a:pt x="25503" y="19551"/>
                  <a:pt x="25376" y="19519"/>
                </a:cubicBezTo>
                <a:lnTo>
                  <a:pt x="25344" y="19519"/>
                </a:lnTo>
                <a:cubicBezTo>
                  <a:pt x="25232" y="19487"/>
                  <a:pt x="25120" y="19455"/>
                  <a:pt x="25009" y="19439"/>
                </a:cubicBezTo>
                <a:cubicBezTo>
                  <a:pt x="24737" y="19375"/>
                  <a:pt x="24450" y="19343"/>
                  <a:pt x="24195" y="19327"/>
                </a:cubicBezTo>
                <a:close/>
                <a:moveTo>
                  <a:pt x="26541" y="25663"/>
                </a:moveTo>
                <a:cubicBezTo>
                  <a:pt x="26573" y="25711"/>
                  <a:pt x="26605" y="25759"/>
                  <a:pt x="26621" y="25807"/>
                </a:cubicBezTo>
                <a:cubicBezTo>
                  <a:pt x="26589" y="25759"/>
                  <a:pt x="26573" y="25711"/>
                  <a:pt x="26541" y="25663"/>
                </a:cubicBezTo>
                <a:close/>
                <a:moveTo>
                  <a:pt x="20194" y="24809"/>
                </a:moveTo>
                <a:cubicBezTo>
                  <a:pt x="19890" y="24809"/>
                  <a:pt x="19593" y="24907"/>
                  <a:pt x="19455" y="25184"/>
                </a:cubicBezTo>
                <a:cubicBezTo>
                  <a:pt x="19518" y="25667"/>
                  <a:pt x="19968" y="25936"/>
                  <a:pt x="20368" y="25936"/>
                </a:cubicBezTo>
                <a:cubicBezTo>
                  <a:pt x="20577" y="25936"/>
                  <a:pt x="20771" y="25864"/>
                  <a:pt x="20891" y="25711"/>
                </a:cubicBezTo>
                <a:lnTo>
                  <a:pt x="20939" y="25647"/>
                </a:lnTo>
                <a:lnTo>
                  <a:pt x="20939" y="25647"/>
                </a:lnTo>
                <a:cubicBezTo>
                  <a:pt x="20939" y="25647"/>
                  <a:pt x="20939" y="25647"/>
                  <a:pt x="20939" y="25647"/>
                </a:cubicBezTo>
                <a:cubicBezTo>
                  <a:pt x="21019" y="25503"/>
                  <a:pt x="21051" y="25280"/>
                  <a:pt x="20955" y="25009"/>
                </a:cubicBezTo>
                <a:cubicBezTo>
                  <a:pt x="20783" y="24899"/>
                  <a:pt x="20485" y="24809"/>
                  <a:pt x="20194" y="24809"/>
                </a:cubicBezTo>
                <a:close/>
                <a:moveTo>
                  <a:pt x="26675" y="25952"/>
                </a:moveTo>
                <a:cubicBezTo>
                  <a:pt x="26643" y="25964"/>
                  <a:pt x="26615" y="25979"/>
                  <a:pt x="26589" y="25998"/>
                </a:cubicBezTo>
                <a:cubicBezTo>
                  <a:pt x="26525" y="26030"/>
                  <a:pt x="26477" y="26062"/>
                  <a:pt x="26429" y="26110"/>
                </a:cubicBezTo>
                <a:cubicBezTo>
                  <a:pt x="26477" y="26062"/>
                  <a:pt x="26525" y="26030"/>
                  <a:pt x="26573" y="25998"/>
                </a:cubicBezTo>
                <a:cubicBezTo>
                  <a:pt x="26606" y="25978"/>
                  <a:pt x="26640" y="25964"/>
                  <a:pt x="26675" y="25952"/>
                </a:cubicBezTo>
                <a:close/>
                <a:moveTo>
                  <a:pt x="27275" y="25057"/>
                </a:moveTo>
                <a:cubicBezTo>
                  <a:pt x="26860" y="25152"/>
                  <a:pt x="26589" y="25344"/>
                  <a:pt x="26349" y="25567"/>
                </a:cubicBezTo>
                <a:cubicBezTo>
                  <a:pt x="26269" y="25647"/>
                  <a:pt x="26190" y="25727"/>
                  <a:pt x="26126" y="25823"/>
                </a:cubicBezTo>
                <a:cubicBezTo>
                  <a:pt x="26030" y="25934"/>
                  <a:pt x="25950" y="26046"/>
                  <a:pt x="25871" y="26174"/>
                </a:cubicBezTo>
                <a:cubicBezTo>
                  <a:pt x="25823" y="26238"/>
                  <a:pt x="25775" y="26301"/>
                  <a:pt x="25711" y="26365"/>
                </a:cubicBezTo>
                <a:lnTo>
                  <a:pt x="25775" y="26333"/>
                </a:lnTo>
                <a:lnTo>
                  <a:pt x="25727" y="26365"/>
                </a:lnTo>
                <a:cubicBezTo>
                  <a:pt x="25695" y="26381"/>
                  <a:pt x="25679" y="26413"/>
                  <a:pt x="25663" y="26445"/>
                </a:cubicBezTo>
                <a:cubicBezTo>
                  <a:pt x="25743" y="26477"/>
                  <a:pt x="25823" y="26477"/>
                  <a:pt x="25886" y="26477"/>
                </a:cubicBezTo>
                <a:cubicBezTo>
                  <a:pt x="26110" y="26477"/>
                  <a:pt x="26317" y="26333"/>
                  <a:pt x="26525" y="26158"/>
                </a:cubicBezTo>
                <a:cubicBezTo>
                  <a:pt x="26614" y="26084"/>
                  <a:pt x="26703" y="26009"/>
                  <a:pt x="26805" y="25922"/>
                </a:cubicBezTo>
                <a:lnTo>
                  <a:pt x="26805" y="25922"/>
                </a:lnTo>
                <a:cubicBezTo>
                  <a:pt x="26758" y="25930"/>
                  <a:pt x="26716" y="25939"/>
                  <a:pt x="26675" y="25952"/>
                </a:cubicBezTo>
                <a:lnTo>
                  <a:pt x="26675" y="25952"/>
                </a:lnTo>
                <a:cubicBezTo>
                  <a:pt x="26720" y="25935"/>
                  <a:pt x="26771" y="25921"/>
                  <a:pt x="26828" y="25902"/>
                </a:cubicBezTo>
                <a:lnTo>
                  <a:pt x="26828" y="25902"/>
                </a:lnTo>
                <a:cubicBezTo>
                  <a:pt x="26820" y="25909"/>
                  <a:pt x="26812" y="25916"/>
                  <a:pt x="26805" y="25922"/>
                </a:cubicBezTo>
                <a:lnTo>
                  <a:pt x="26805" y="25922"/>
                </a:lnTo>
                <a:cubicBezTo>
                  <a:pt x="26812" y="25921"/>
                  <a:pt x="26820" y="25920"/>
                  <a:pt x="26828" y="25918"/>
                </a:cubicBezTo>
                <a:cubicBezTo>
                  <a:pt x="26892" y="25855"/>
                  <a:pt x="26956" y="25807"/>
                  <a:pt x="27036" y="25775"/>
                </a:cubicBezTo>
                <a:cubicBezTo>
                  <a:pt x="26988" y="25728"/>
                  <a:pt x="26957" y="25696"/>
                  <a:pt x="26910" y="25664"/>
                </a:cubicBezTo>
                <a:lnTo>
                  <a:pt x="26910" y="25664"/>
                </a:lnTo>
                <a:cubicBezTo>
                  <a:pt x="26957" y="25696"/>
                  <a:pt x="26988" y="25727"/>
                  <a:pt x="27020" y="25759"/>
                </a:cubicBezTo>
                <a:cubicBezTo>
                  <a:pt x="27163" y="25679"/>
                  <a:pt x="27291" y="25631"/>
                  <a:pt x="27450" y="25599"/>
                </a:cubicBezTo>
                <a:lnTo>
                  <a:pt x="27626" y="25599"/>
                </a:lnTo>
                <a:cubicBezTo>
                  <a:pt x="27690" y="25488"/>
                  <a:pt x="27658" y="25408"/>
                  <a:pt x="27610" y="25344"/>
                </a:cubicBezTo>
                <a:cubicBezTo>
                  <a:pt x="27578" y="25296"/>
                  <a:pt x="27514" y="25264"/>
                  <a:pt x="27466" y="25216"/>
                </a:cubicBezTo>
                <a:cubicBezTo>
                  <a:pt x="27419" y="25184"/>
                  <a:pt x="27387" y="25152"/>
                  <a:pt x="27339" y="25120"/>
                </a:cubicBezTo>
                <a:cubicBezTo>
                  <a:pt x="27323" y="25089"/>
                  <a:pt x="27291" y="25073"/>
                  <a:pt x="27275" y="25057"/>
                </a:cubicBezTo>
                <a:close/>
                <a:moveTo>
                  <a:pt x="27498" y="27355"/>
                </a:moveTo>
                <a:cubicBezTo>
                  <a:pt x="27514" y="27403"/>
                  <a:pt x="27546" y="27435"/>
                  <a:pt x="27594" y="27466"/>
                </a:cubicBezTo>
                <a:cubicBezTo>
                  <a:pt x="27530" y="27435"/>
                  <a:pt x="27514" y="27403"/>
                  <a:pt x="27498" y="27355"/>
                </a:cubicBezTo>
                <a:close/>
                <a:moveTo>
                  <a:pt x="27626" y="27403"/>
                </a:moveTo>
                <a:cubicBezTo>
                  <a:pt x="27610" y="27435"/>
                  <a:pt x="27610" y="27451"/>
                  <a:pt x="27594" y="27466"/>
                </a:cubicBezTo>
                <a:cubicBezTo>
                  <a:pt x="27594" y="27451"/>
                  <a:pt x="27610" y="27435"/>
                  <a:pt x="27626" y="27403"/>
                </a:cubicBezTo>
                <a:close/>
                <a:moveTo>
                  <a:pt x="27563" y="27611"/>
                </a:moveTo>
                <a:lnTo>
                  <a:pt x="27563" y="27611"/>
                </a:lnTo>
                <a:cubicBezTo>
                  <a:pt x="27579" y="27626"/>
                  <a:pt x="27594" y="27626"/>
                  <a:pt x="27610" y="27642"/>
                </a:cubicBezTo>
                <a:cubicBezTo>
                  <a:pt x="27602" y="27642"/>
                  <a:pt x="27598" y="27646"/>
                  <a:pt x="27594" y="27653"/>
                </a:cubicBezTo>
                <a:lnTo>
                  <a:pt x="27594" y="27653"/>
                </a:lnTo>
                <a:cubicBezTo>
                  <a:pt x="27594" y="27650"/>
                  <a:pt x="27594" y="27647"/>
                  <a:pt x="27594" y="27642"/>
                </a:cubicBezTo>
                <a:cubicBezTo>
                  <a:pt x="27594" y="27626"/>
                  <a:pt x="27579" y="27626"/>
                  <a:pt x="27563" y="27611"/>
                </a:cubicBezTo>
                <a:close/>
                <a:moveTo>
                  <a:pt x="27546" y="27642"/>
                </a:moveTo>
                <a:cubicBezTo>
                  <a:pt x="27562" y="27658"/>
                  <a:pt x="27578" y="27658"/>
                  <a:pt x="27578" y="27674"/>
                </a:cubicBezTo>
                <a:cubicBezTo>
                  <a:pt x="27578" y="27674"/>
                  <a:pt x="27562" y="27658"/>
                  <a:pt x="27546" y="27642"/>
                </a:cubicBezTo>
                <a:close/>
                <a:moveTo>
                  <a:pt x="27594" y="27653"/>
                </a:moveTo>
                <a:cubicBezTo>
                  <a:pt x="27593" y="27659"/>
                  <a:pt x="27590" y="27663"/>
                  <a:pt x="27578" y="27674"/>
                </a:cubicBezTo>
                <a:cubicBezTo>
                  <a:pt x="27586" y="27666"/>
                  <a:pt x="27590" y="27658"/>
                  <a:pt x="27594" y="27653"/>
                </a:cubicBezTo>
                <a:close/>
                <a:moveTo>
                  <a:pt x="27498" y="27355"/>
                </a:moveTo>
                <a:cubicBezTo>
                  <a:pt x="27450" y="27355"/>
                  <a:pt x="27403" y="27355"/>
                  <a:pt x="27355" y="27387"/>
                </a:cubicBezTo>
                <a:lnTo>
                  <a:pt x="27450" y="27786"/>
                </a:lnTo>
                <a:cubicBezTo>
                  <a:pt x="27706" y="27770"/>
                  <a:pt x="27738" y="27530"/>
                  <a:pt x="27626" y="27403"/>
                </a:cubicBezTo>
                <a:cubicBezTo>
                  <a:pt x="27594" y="27371"/>
                  <a:pt x="27546" y="27355"/>
                  <a:pt x="27498" y="27355"/>
                </a:cubicBezTo>
                <a:close/>
                <a:moveTo>
                  <a:pt x="13339" y="28713"/>
                </a:moveTo>
                <a:cubicBezTo>
                  <a:pt x="13344" y="28716"/>
                  <a:pt x="13351" y="28720"/>
                  <a:pt x="13358" y="28727"/>
                </a:cubicBezTo>
                <a:lnTo>
                  <a:pt x="13358" y="28727"/>
                </a:lnTo>
                <a:cubicBezTo>
                  <a:pt x="13353" y="28727"/>
                  <a:pt x="13348" y="28727"/>
                  <a:pt x="13343" y="28727"/>
                </a:cubicBezTo>
                <a:cubicBezTo>
                  <a:pt x="13343" y="28722"/>
                  <a:pt x="13341" y="28717"/>
                  <a:pt x="13339" y="28713"/>
                </a:cubicBezTo>
                <a:close/>
                <a:moveTo>
                  <a:pt x="25269" y="27763"/>
                </a:moveTo>
                <a:cubicBezTo>
                  <a:pt x="24941" y="27763"/>
                  <a:pt x="24714" y="28037"/>
                  <a:pt x="25025" y="28855"/>
                </a:cubicBezTo>
                <a:cubicBezTo>
                  <a:pt x="25456" y="28839"/>
                  <a:pt x="25743" y="28775"/>
                  <a:pt x="25902" y="28695"/>
                </a:cubicBezTo>
                <a:cubicBezTo>
                  <a:pt x="25998" y="28647"/>
                  <a:pt x="26062" y="28584"/>
                  <a:pt x="26094" y="28536"/>
                </a:cubicBezTo>
                <a:lnTo>
                  <a:pt x="26094" y="28536"/>
                </a:lnTo>
                <a:cubicBezTo>
                  <a:pt x="26062" y="28552"/>
                  <a:pt x="26030" y="28568"/>
                  <a:pt x="25998" y="28584"/>
                </a:cubicBezTo>
                <a:cubicBezTo>
                  <a:pt x="26030" y="28568"/>
                  <a:pt x="26062" y="28552"/>
                  <a:pt x="26094" y="28520"/>
                </a:cubicBezTo>
                <a:cubicBezTo>
                  <a:pt x="26174" y="28376"/>
                  <a:pt x="26094" y="28217"/>
                  <a:pt x="25950" y="28073"/>
                </a:cubicBezTo>
                <a:cubicBezTo>
                  <a:pt x="25918" y="28025"/>
                  <a:pt x="25871" y="27993"/>
                  <a:pt x="25823" y="27961"/>
                </a:cubicBezTo>
                <a:cubicBezTo>
                  <a:pt x="25654" y="27843"/>
                  <a:pt x="25447" y="27763"/>
                  <a:pt x="25269" y="27763"/>
                </a:cubicBezTo>
                <a:close/>
                <a:moveTo>
                  <a:pt x="13853" y="28057"/>
                </a:moveTo>
                <a:cubicBezTo>
                  <a:pt x="13805" y="28073"/>
                  <a:pt x="13742" y="28089"/>
                  <a:pt x="13662" y="28121"/>
                </a:cubicBezTo>
                <a:cubicBezTo>
                  <a:pt x="13661" y="28127"/>
                  <a:pt x="13660" y="28132"/>
                  <a:pt x="13659" y="28138"/>
                </a:cubicBezTo>
                <a:lnTo>
                  <a:pt x="13659" y="28138"/>
                </a:lnTo>
                <a:cubicBezTo>
                  <a:pt x="13372" y="28250"/>
                  <a:pt x="13023" y="28489"/>
                  <a:pt x="12816" y="28807"/>
                </a:cubicBezTo>
                <a:cubicBezTo>
                  <a:pt x="12688" y="29015"/>
                  <a:pt x="12608" y="29270"/>
                  <a:pt x="12672" y="29541"/>
                </a:cubicBezTo>
                <a:cubicBezTo>
                  <a:pt x="12814" y="29494"/>
                  <a:pt x="12925" y="29415"/>
                  <a:pt x="13020" y="29336"/>
                </a:cubicBezTo>
                <a:lnTo>
                  <a:pt x="13020" y="29336"/>
                </a:lnTo>
                <a:cubicBezTo>
                  <a:pt x="13021" y="29341"/>
                  <a:pt x="13022" y="29345"/>
                  <a:pt x="13023" y="29350"/>
                </a:cubicBezTo>
                <a:cubicBezTo>
                  <a:pt x="13167" y="29238"/>
                  <a:pt x="13279" y="29110"/>
                  <a:pt x="13374" y="28983"/>
                </a:cubicBezTo>
                <a:cubicBezTo>
                  <a:pt x="13358" y="28967"/>
                  <a:pt x="13343" y="28967"/>
                  <a:pt x="13311" y="28951"/>
                </a:cubicBezTo>
                <a:cubicBezTo>
                  <a:pt x="13327" y="28951"/>
                  <a:pt x="13358" y="28967"/>
                  <a:pt x="13374" y="28983"/>
                </a:cubicBezTo>
                <a:cubicBezTo>
                  <a:pt x="13438" y="28903"/>
                  <a:pt x="13502" y="28807"/>
                  <a:pt x="13550" y="28727"/>
                </a:cubicBezTo>
                <a:cubicBezTo>
                  <a:pt x="13614" y="28616"/>
                  <a:pt x="13662" y="28504"/>
                  <a:pt x="13710" y="28392"/>
                </a:cubicBezTo>
                <a:cubicBezTo>
                  <a:pt x="13757" y="28280"/>
                  <a:pt x="13805" y="28169"/>
                  <a:pt x="13853" y="28057"/>
                </a:cubicBezTo>
                <a:close/>
                <a:moveTo>
                  <a:pt x="24466" y="29669"/>
                </a:moveTo>
                <a:cubicBezTo>
                  <a:pt x="24338" y="29781"/>
                  <a:pt x="24227" y="29892"/>
                  <a:pt x="24099" y="30004"/>
                </a:cubicBezTo>
                <a:cubicBezTo>
                  <a:pt x="24211" y="29892"/>
                  <a:pt x="24338" y="29781"/>
                  <a:pt x="24466" y="29669"/>
                </a:cubicBezTo>
                <a:close/>
                <a:moveTo>
                  <a:pt x="24118" y="29414"/>
                </a:moveTo>
                <a:cubicBezTo>
                  <a:pt x="24037" y="29414"/>
                  <a:pt x="23944" y="29438"/>
                  <a:pt x="23844" y="29493"/>
                </a:cubicBezTo>
                <a:cubicBezTo>
                  <a:pt x="23844" y="29621"/>
                  <a:pt x="23828" y="29781"/>
                  <a:pt x="23860" y="29908"/>
                </a:cubicBezTo>
                <a:cubicBezTo>
                  <a:pt x="23876" y="30020"/>
                  <a:pt x="23908" y="30132"/>
                  <a:pt x="24019" y="30195"/>
                </a:cubicBezTo>
                <a:cubicBezTo>
                  <a:pt x="24211" y="30180"/>
                  <a:pt x="24322" y="30132"/>
                  <a:pt x="24402" y="30036"/>
                </a:cubicBezTo>
                <a:cubicBezTo>
                  <a:pt x="24450" y="30004"/>
                  <a:pt x="24466" y="29956"/>
                  <a:pt x="24482" y="29908"/>
                </a:cubicBezTo>
                <a:lnTo>
                  <a:pt x="24482" y="29908"/>
                </a:lnTo>
                <a:cubicBezTo>
                  <a:pt x="24437" y="29938"/>
                  <a:pt x="24406" y="29982"/>
                  <a:pt x="24363" y="30027"/>
                </a:cubicBezTo>
                <a:lnTo>
                  <a:pt x="24363" y="30027"/>
                </a:lnTo>
                <a:cubicBezTo>
                  <a:pt x="24360" y="30025"/>
                  <a:pt x="24357" y="30023"/>
                  <a:pt x="24354" y="30020"/>
                </a:cubicBezTo>
                <a:cubicBezTo>
                  <a:pt x="24402" y="29988"/>
                  <a:pt x="24434" y="29940"/>
                  <a:pt x="24482" y="29892"/>
                </a:cubicBezTo>
                <a:cubicBezTo>
                  <a:pt x="24498" y="29828"/>
                  <a:pt x="24498" y="29749"/>
                  <a:pt x="24466" y="29669"/>
                </a:cubicBezTo>
                <a:cubicBezTo>
                  <a:pt x="24422" y="29527"/>
                  <a:pt x="24296" y="29414"/>
                  <a:pt x="24118" y="29414"/>
                </a:cubicBezTo>
                <a:close/>
                <a:moveTo>
                  <a:pt x="13368" y="30252"/>
                </a:moveTo>
                <a:lnTo>
                  <a:pt x="13368" y="30252"/>
                </a:lnTo>
                <a:cubicBezTo>
                  <a:pt x="13365" y="30254"/>
                  <a:pt x="13362" y="30256"/>
                  <a:pt x="13358" y="30259"/>
                </a:cubicBezTo>
                <a:cubicBezTo>
                  <a:pt x="13358" y="30254"/>
                  <a:pt x="13362" y="30252"/>
                  <a:pt x="13368" y="30252"/>
                </a:cubicBezTo>
                <a:close/>
                <a:moveTo>
                  <a:pt x="27099" y="30180"/>
                </a:moveTo>
                <a:cubicBezTo>
                  <a:pt x="27083" y="30180"/>
                  <a:pt x="27067" y="30196"/>
                  <a:pt x="27067" y="30211"/>
                </a:cubicBezTo>
                <a:cubicBezTo>
                  <a:pt x="27063" y="30231"/>
                  <a:pt x="27059" y="30252"/>
                  <a:pt x="27056" y="30276"/>
                </a:cubicBezTo>
                <a:lnTo>
                  <a:pt x="27056" y="30276"/>
                </a:lnTo>
                <a:cubicBezTo>
                  <a:pt x="27059" y="30248"/>
                  <a:pt x="27062" y="30222"/>
                  <a:pt x="27067" y="30195"/>
                </a:cubicBezTo>
                <a:cubicBezTo>
                  <a:pt x="27067" y="30195"/>
                  <a:pt x="27083" y="30180"/>
                  <a:pt x="27099" y="30180"/>
                </a:cubicBezTo>
                <a:close/>
                <a:moveTo>
                  <a:pt x="13582" y="29972"/>
                </a:moveTo>
                <a:cubicBezTo>
                  <a:pt x="13566" y="30132"/>
                  <a:pt x="13550" y="30291"/>
                  <a:pt x="13534" y="30435"/>
                </a:cubicBezTo>
                <a:lnTo>
                  <a:pt x="13518" y="30435"/>
                </a:lnTo>
                <a:cubicBezTo>
                  <a:pt x="13534" y="30291"/>
                  <a:pt x="13566" y="30132"/>
                  <a:pt x="13582" y="29972"/>
                </a:cubicBezTo>
                <a:close/>
                <a:moveTo>
                  <a:pt x="27080" y="30474"/>
                </a:moveTo>
                <a:cubicBezTo>
                  <a:pt x="27070" y="30477"/>
                  <a:pt x="27060" y="30480"/>
                  <a:pt x="27051" y="30483"/>
                </a:cubicBezTo>
                <a:cubicBezTo>
                  <a:pt x="27051" y="30482"/>
                  <a:pt x="27051" y="30480"/>
                  <a:pt x="27051" y="30479"/>
                </a:cubicBezTo>
                <a:lnTo>
                  <a:pt x="27051" y="30479"/>
                </a:lnTo>
                <a:cubicBezTo>
                  <a:pt x="27061" y="30477"/>
                  <a:pt x="27070" y="30475"/>
                  <a:pt x="27080" y="30474"/>
                </a:cubicBezTo>
                <a:close/>
                <a:moveTo>
                  <a:pt x="21387" y="30489"/>
                </a:moveTo>
                <a:cubicBezTo>
                  <a:pt x="21388" y="30497"/>
                  <a:pt x="21388" y="30505"/>
                  <a:pt x="21388" y="30512"/>
                </a:cubicBezTo>
                <a:lnTo>
                  <a:pt x="21388" y="30512"/>
                </a:lnTo>
                <a:cubicBezTo>
                  <a:pt x="21388" y="30505"/>
                  <a:pt x="21388" y="30497"/>
                  <a:pt x="21387" y="30489"/>
                </a:cubicBezTo>
                <a:close/>
                <a:moveTo>
                  <a:pt x="21290" y="30483"/>
                </a:moveTo>
                <a:cubicBezTo>
                  <a:pt x="21274" y="30547"/>
                  <a:pt x="21242" y="30594"/>
                  <a:pt x="21226" y="30626"/>
                </a:cubicBezTo>
                <a:cubicBezTo>
                  <a:pt x="21242" y="30579"/>
                  <a:pt x="21274" y="30531"/>
                  <a:pt x="21290" y="30483"/>
                </a:cubicBezTo>
                <a:close/>
                <a:moveTo>
                  <a:pt x="21099" y="30531"/>
                </a:moveTo>
                <a:lnTo>
                  <a:pt x="21099" y="30531"/>
                </a:lnTo>
                <a:cubicBezTo>
                  <a:pt x="21067" y="30563"/>
                  <a:pt x="21051" y="30595"/>
                  <a:pt x="21019" y="30642"/>
                </a:cubicBezTo>
                <a:cubicBezTo>
                  <a:pt x="21016" y="30639"/>
                  <a:pt x="21013" y="30636"/>
                  <a:pt x="21009" y="30633"/>
                </a:cubicBezTo>
                <a:lnTo>
                  <a:pt x="21009" y="30633"/>
                </a:lnTo>
                <a:cubicBezTo>
                  <a:pt x="21039" y="30590"/>
                  <a:pt x="21069" y="30560"/>
                  <a:pt x="21099" y="30531"/>
                </a:cubicBezTo>
                <a:close/>
                <a:moveTo>
                  <a:pt x="26892" y="30690"/>
                </a:moveTo>
                <a:cubicBezTo>
                  <a:pt x="26876" y="30722"/>
                  <a:pt x="26860" y="30738"/>
                  <a:pt x="26860" y="30770"/>
                </a:cubicBezTo>
                <a:lnTo>
                  <a:pt x="26860" y="30770"/>
                </a:lnTo>
                <a:cubicBezTo>
                  <a:pt x="26860" y="30738"/>
                  <a:pt x="26876" y="30706"/>
                  <a:pt x="26892" y="30690"/>
                </a:cubicBezTo>
                <a:close/>
                <a:moveTo>
                  <a:pt x="26924" y="30706"/>
                </a:moveTo>
                <a:cubicBezTo>
                  <a:pt x="26908" y="30722"/>
                  <a:pt x="26876" y="30754"/>
                  <a:pt x="26860" y="30770"/>
                </a:cubicBezTo>
                <a:cubicBezTo>
                  <a:pt x="26876" y="30754"/>
                  <a:pt x="26892" y="30722"/>
                  <a:pt x="26924" y="30706"/>
                </a:cubicBezTo>
                <a:close/>
                <a:moveTo>
                  <a:pt x="21290" y="30483"/>
                </a:moveTo>
                <a:cubicBezTo>
                  <a:pt x="21226" y="30483"/>
                  <a:pt x="21163" y="30499"/>
                  <a:pt x="21099" y="30531"/>
                </a:cubicBezTo>
                <a:cubicBezTo>
                  <a:pt x="21099" y="30531"/>
                  <a:pt x="21099" y="30531"/>
                  <a:pt x="21099" y="30531"/>
                </a:cubicBezTo>
                <a:lnTo>
                  <a:pt x="21099" y="30531"/>
                </a:lnTo>
                <a:cubicBezTo>
                  <a:pt x="21051" y="30547"/>
                  <a:pt x="21003" y="30563"/>
                  <a:pt x="20971" y="30610"/>
                </a:cubicBezTo>
                <a:cubicBezTo>
                  <a:pt x="20955" y="30626"/>
                  <a:pt x="20939" y="30658"/>
                  <a:pt x="20939" y="30690"/>
                </a:cubicBezTo>
                <a:cubicBezTo>
                  <a:pt x="20944" y="30816"/>
                  <a:pt x="21015" y="30861"/>
                  <a:pt x="21110" y="30861"/>
                </a:cubicBezTo>
                <a:cubicBezTo>
                  <a:pt x="21304" y="30861"/>
                  <a:pt x="21598" y="30675"/>
                  <a:pt x="21641" y="30610"/>
                </a:cubicBezTo>
                <a:cubicBezTo>
                  <a:pt x="21609" y="30547"/>
                  <a:pt x="21498" y="30499"/>
                  <a:pt x="21386" y="30483"/>
                </a:cubicBezTo>
                <a:lnTo>
                  <a:pt x="21386" y="30483"/>
                </a:lnTo>
                <a:cubicBezTo>
                  <a:pt x="21386" y="30483"/>
                  <a:pt x="21386" y="30483"/>
                  <a:pt x="21386" y="30483"/>
                </a:cubicBezTo>
                <a:close/>
                <a:moveTo>
                  <a:pt x="13518" y="30818"/>
                </a:moveTo>
                <a:cubicBezTo>
                  <a:pt x="13509" y="30850"/>
                  <a:pt x="13504" y="30878"/>
                  <a:pt x="13504" y="30901"/>
                </a:cubicBezTo>
                <a:lnTo>
                  <a:pt x="13504" y="30901"/>
                </a:lnTo>
                <a:cubicBezTo>
                  <a:pt x="13503" y="30879"/>
                  <a:pt x="13509" y="30851"/>
                  <a:pt x="13518" y="30818"/>
                </a:cubicBezTo>
                <a:close/>
                <a:moveTo>
                  <a:pt x="27243" y="30515"/>
                </a:moveTo>
                <a:lnTo>
                  <a:pt x="26908" y="30993"/>
                </a:lnTo>
                <a:cubicBezTo>
                  <a:pt x="26892" y="30978"/>
                  <a:pt x="26876" y="30978"/>
                  <a:pt x="26860" y="30978"/>
                </a:cubicBezTo>
                <a:cubicBezTo>
                  <a:pt x="26860" y="30972"/>
                  <a:pt x="26860" y="30967"/>
                  <a:pt x="26860" y="30962"/>
                </a:cubicBezTo>
                <a:cubicBezTo>
                  <a:pt x="26876" y="30978"/>
                  <a:pt x="26892" y="30978"/>
                  <a:pt x="26908" y="30978"/>
                </a:cubicBezTo>
                <a:lnTo>
                  <a:pt x="27243" y="30515"/>
                </a:lnTo>
                <a:close/>
                <a:moveTo>
                  <a:pt x="13374" y="30962"/>
                </a:moveTo>
                <a:cubicBezTo>
                  <a:pt x="13247" y="31009"/>
                  <a:pt x="13183" y="31041"/>
                  <a:pt x="13103" y="31073"/>
                </a:cubicBezTo>
                <a:cubicBezTo>
                  <a:pt x="13167" y="31041"/>
                  <a:pt x="13247" y="31009"/>
                  <a:pt x="13374" y="30962"/>
                </a:cubicBezTo>
                <a:close/>
                <a:moveTo>
                  <a:pt x="27083" y="30148"/>
                </a:moveTo>
                <a:cubicBezTo>
                  <a:pt x="26924" y="30180"/>
                  <a:pt x="26796" y="30291"/>
                  <a:pt x="26748" y="30451"/>
                </a:cubicBezTo>
                <a:cubicBezTo>
                  <a:pt x="26716" y="30579"/>
                  <a:pt x="26716" y="30706"/>
                  <a:pt x="26764" y="30850"/>
                </a:cubicBezTo>
                <a:cubicBezTo>
                  <a:pt x="26796" y="30962"/>
                  <a:pt x="26844" y="31057"/>
                  <a:pt x="26940" y="31137"/>
                </a:cubicBezTo>
                <a:cubicBezTo>
                  <a:pt x="26947" y="31137"/>
                  <a:pt x="26955" y="31137"/>
                  <a:pt x="26963" y="31137"/>
                </a:cubicBezTo>
                <a:cubicBezTo>
                  <a:pt x="27581" y="31137"/>
                  <a:pt x="27685" y="30495"/>
                  <a:pt x="27323" y="30180"/>
                </a:cubicBezTo>
                <a:cubicBezTo>
                  <a:pt x="27275" y="30148"/>
                  <a:pt x="27211" y="30148"/>
                  <a:pt x="27163" y="30148"/>
                </a:cubicBezTo>
                <a:close/>
                <a:moveTo>
                  <a:pt x="12906" y="31420"/>
                </a:moveTo>
                <a:cubicBezTo>
                  <a:pt x="12907" y="31420"/>
                  <a:pt x="12908" y="31420"/>
                  <a:pt x="12909" y="31420"/>
                </a:cubicBezTo>
                <a:lnTo>
                  <a:pt x="12909" y="31420"/>
                </a:lnTo>
                <a:cubicBezTo>
                  <a:pt x="12905" y="31421"/>
                  <a:pt x="12901" y="31422"/>
                  <a:pt x="12896" y="31424"/>
                </a:cubicBezTo>
                <a:cubicBezTo>
                  <a:pt x="12899" y="31421"/>
                  <a:pt x="12902" y="31420"/>
                  <a:pt x="12906" y="31420"/>
                </a:cubicBezTo>
                <a:close/>
                <a:moveTo>
                  <a:pt x="13805" y="29892"/>
                </a:moveTo>
                <a:cubicBezTo>
                  <a:pt x="13726" y="29908"/>
                  <a:pt x="13646" y="29940"/>
                  <a:pt x="13582" y="29972"/>
                </a:cubicBezTo>
                <a:cubicBezTo>
                  <a:pt x="13215" y="30132"/>
                  <a:pt x="12944" y="30339"/>
                  <a:pt x="12736" y="30579"/>
                </a:cubicBezTo>
                <a:cubicBezTo>
                  <a:pt x="12688" y="30626"/>
                  <a:pt x="12656" y="30674"/>
                  <a:pt x="12608" y="30738"/>
                </a:cubicBezTo>
                <a:cubicBezTo>
                  <a:pt x="12545" y="30818"/>
                  <a:pt x="12481" y="30898"/>
                  <a:pt x="12433" y="30993"/>
                </a:cubicBezTo>
                <a:cubicBezTo>
                  <a:pt x="12417" y="31025"/>
                  <a:pt x="12401" y="31057"/>
                  <a:pt x="12385" y="31089"/>
                </a:cubicBezTo>
                <a:cubicBezTo>
                  <a:pt x="12353" y="31137"/>
                  <a:pt x="12321" y="31201"/>
                  <a:pt x="12289" y="31249"/>
                </a:cubicBezTo>
                <a:cubicBezTo>
                  <a:pt x="12305" y="31297"/>
                  <a:pt x="12337" y="31313"/>
                  <a:pt x="12369" y="31345"/>
                </a:cubicBezTo>
                <a:cubicBezTo>
                  <a:pt x="12401" y="31376"/>
                  <a:pt x="12433" y="31408"/>
                  <a:pt x="12465" y="31424"/>
                </a:cubicBezTo>
                <a:cubicBezTo>
                  <a:pt x="12513" y="31424"/>
                  <a:pt x="12545" y="31440"/>
                  <a:pt x="12576" y="31472"/>
                </a:cubicBezTo>
                <a:cubicBezTo>
                  <a:pt x="12624" y="31488"/>
                  <a:pt x="12672" y="31488"/>
                  <a:pt x="12720" y="31488"/>
                </a:cubicBezTo>
                <a:cubicBezTo>
                  <a:pt x="12768" y="31456"/>
                  <a:pt x="12832" y="31424"/>
                  <a:pt x="12896" y="31424"/>
                </a:cubicBezTo>
                <a:lnTo>
                  <a:pt x="12896" y="31424"/>
                </a:lnTo>
                <a:cubicBezTo>
                  <a:pt x="12832" y="31424"/>
                  <a:pt x="12784" y="31456"/>
                  <a:pt x="12720" y="31504"/>
                </a:cubicBezTo>
                <a:cubicBezTo>
                  <a:pt x="12800" y="31504"/>
                  <a:pt x="12896" y="31488"/>
                  <a:pt x="12975" y="31472"/>
                </a:cubicBezTo>
                <a:cubicBezTo>
                  <a:pt x="12962" y="31459"/>
                  <a:pt x="12951" y="31445"/>
                  <a:pt x="12941" y="31436"/>
                </a:cubicBezTo>
                <a:lnTo>
                  <a:pt x="12941" y="31436"/>
                </a:lnTo>
                <a:cubicBezTo>
                  <a:pt x="12952" y="31442"/>
                  <a:pt x="12964" y="31450"/>
                  <a:pt x="12975" y="31456"/>
                </a:cubicBezTo>
                <a:cubicBezTo>
                  <a:pt x="13119" y="31424"/>
                  <a:pt x="13263" y="31361"/>
                  <a:pt x="13390" y="31281"/>
                </a:cubicBezTo>
                <a:cubicBezTo>
                  <a:pt x="13343" y="31265"/>
                  <a:pt x="13311" y="31249"/>
                  <a:pt x="13263" y="31233"/>
                </a:cubicBezTo>
                <a:lnTo>
                  <a:pt x="13263" y="31233"/>
                </a:lnTo>
                <a:cubicBezTo>
                  <a:pt x="13311" y="31249"/>
                  <a:pt x="13359" y="31265"/>
                  <a:pt x="13390" y="31281"/>
                </a:cubicBezTo>
                <a:cubicBezTo>
                  <a:pt x="13550" y="31185"/>
                  <a:pt x="13694" y="31057"/>
                  <a:pt x="13805" y="30930"/>
                </a:cubicBezTo>
                <a:cubicBezTo>
                  <a:pt x="13821" y="30898"/>
                  <a:pt x="13837" y="30882"/>
                  <a:pt x="13869" y="30850"/>
                </a:cubicBezTo>
                <a:cubicBezTo>
                  <a:pt x="13885" y="30834"/>
                  <a:pt x="13901" y="30802"/>
                  <a:pt x="13933" y="30786"/>
                </a:cubicBezTo>
                <a:cubicBezTo>
                  <a:pt x="13981" y="30690"/>
                  <a:pt x="14029" y="30594"/>
                  <a:pt x="14061" y="30499"/>
                </a:cubicBezTo>
                <a:cubicBezTo>
                  <a:pt x="14109" y="30275"/>
                  <a:pt x="14061" y="30052"/>
                  <a:pt x="13805" y="29892"/>
                </a:cubicBezTo>
                <a:close/>
                <a:moveTo>
                  <a:pt x="45883" y="31520"/>
                </a:moveTo>
                <a:lnTo>
                  <a:pt x="45883" y="31520"/>
                </a:lnTo>
                <a:cubicBezTo>
                  <a:pt x="45875" y="31528"/>
                  <a:pt x="45863" y="31528"/>
                  <a:pt x="45851" y="31528"/>
                </a:cubicBezTo>
                <a:cubicBezTo>
                  <a:pt x="45840" y="31528"/>
                  <a:pt x="45828" y="31528"/>
                  <a:pt x="45820" y="31536"/>
                </a:cubicBezTo>
                <a:cubicBezTo>
                  <a:pt x="45835" y="31536"/>
                  <a:pt x="45867" y="31536"/>
                  <a:pt x="45883" y="31520"/>
                </a:cubicBezTo>
                <a:close/>
                <a:moveTo>
                  <a:pt x="17776" y="31506"/>
                </a:moveTo>
                <a:cubicBezTo>
                  <a:pt x="17665" y="31569"/>
                  <a:pt x="17539" y="31616"/>
                  <a:pt x="17412" y="31664"/>
                </a:cubicBezTo>
                <a:cubicBezTo>
                  <a:pt x="17397" y="31679"/>
                  <a:pt x="17396" y="31710"/>
                  <a:pt x="17396" y="31741"/>
                </a:cubicBezTo>
                <a:lnTo>
                  <a:pt x="17396" y="31741"/>
                </a:lnTo>
                <a:cubicBezTo>
                  <a:pt x="17396" y="31710"/>
                  <a:pt x="17397" y="31679"/>
                  <a:pt x="17412" y="31648"/>
                </a:cubicBezTo>
                <a:cubicBezTo>
                  <a:pt x="17539" y="31616"/>
                  <a:pt x="17665" y="31569"/>
                  <a:pt x="17776" y="31506"/>
                </a:cubicBezTo>
                <a:close/>
                <a:moveTo>
                  <a:pt x="26285" y="30978"/>
                </a:moveTo>
                <a:cubicBezTo>
                  <a:pt x="26269" y="30993"/>
                  <a:pt x="26254" y="30993"/>
                  <a:pt x="26238" y="31009"/>
                </a:cubicBezTo>
                <a:cubicBezTo>
                  <a:pt x="26190" y="31025"/>
                  <a:pt x="26142" y="31057"/>
                  <a:pt x="26110" y="31089"/>
                </a:cubicBezTo>
                <a:cubicBezTo>
                  <a:pt x="26110" y="31089"/>
                  <a:pt x="26110" y="31089"/>
                  <a:pt x="26110" y="31089"/>
                </a:cubicBezTo>
                <a:lnTo>
                  <a:pt x="26110" y="31089"/>
                </a:lnTo>
                <a:lnTo>
                  <a:pt x="26062" y="31153"/>
                </a:lnTo>
                <a:cubicBezTo>
                  <a:pt x="26046" y="31185"/>
                  <a:pt x="26046" y="31201"/>
                  <a:pt x="26030" y="31217"/>
                </a:cubicBezTo>
                <a:cubicBezTo>
                  <a:pt x="26030" y="31233"/>
                  <a:pt x="26030" y="31233"/>
                  <a:pt x="26030" y="31233"/>
                </a:cubicBezTo>
                <a:lnTo>
                  <a:pt x="26046" y="31233"/>
                </a:lnTo>
                <a:cubicBezTo>
                  <a:pt x="26030" y="31233"/>
                  <a:pt x="26030" y="31233"/>
                  <a:pt x="26030" y="31217"/>
                </a:cubicBezTo>
                <a:lnTo>
                  <a:pt x="26030" y="31217"/>
                </a:lnTo>
                <a:cubicBezTo>
                  <a:pt x="26030" y="31233"/>
                  <a:pt x="26046" y="31233"/>
                  <a:pt x="26046" y="31233"/>
                </a:cubicBezTo>
                <a:cubicBezTo>
                  <a:pt x="26158" y="31281"/>
                  <a:pt x="26269" y="31345"/>
                  <a:pt x="26254" y="31536"/>
                </a:cubicBezTo>
                <a:cubicBezTo>
                  <a:pt x="26269" y="31345"/>
                  <a:pt x="26158" y="31281"/>
                  <a:pt x="26030" y="31233"/>
                </a:cubicBezTo>
                <a:lnTo>
                  <a:pt x="26030" y="31233"/>
                </a:lnTo>
                <a:cubicBezTo>
                  <a:pt x="25982" y="31408"/>
                  <a:pt x="26046" y="31600"/>
                  <a:pt x="26174" y="31760"/>
                </a:cubicBezTo>
                <a:cubicBezTo>
                  <a:pt x="26238" y="31744"/>
                  <a:pt x="26301" y="31728"/>
                  <a:pt x="26365" y="31712"/>
                </a:cubicBezTo>
                <a:cubicBezTo>
                  <a:pt x="26397" y="31696"/>
                  <a:pt x="26429" y="31696"/>
                  <a:pt x="26461" y="31680"/>
                </a:cubicBezTo>
                <a:cubicBezTo>
                  <a:pt x="26477" y="31664"/>
                  <a:pt x="26477" y="31648"/>
                  <a:pt x="26477" y="31632"/>
                </a:cubicBezTo>
                <a:cubicBezTo>
                  <a:pt x="26509" y="31584"/>
                  <a:pt x="26509" y="31520"/>
                  <a:pt x="26493" y="31440"/>
                </a:cubicBezTo>
                <a:cubicBezTo>
                  <a:pt x="26493" y="31376"/>
                  <a:pt x="26477" y="31313"/>
                  <a:pt x="26461" y="31249"/>
                </a:cubicBezTo>
                <a:cubicBezTo>
                  <a:pt x="26429" y="31153"/>
                  <a:pt x="26397" y="31073"/>
                  <a:pt x="26333" y="31025"/>
                </a:cubicBezTo>
                <a:cubicBezTo>
                  <a:pt x="26301" y="31025"/>
                  <a:pt x="26285" y="31025"/>
                  <a:pt x="26254" y="31041"/>
                </a:cubicBezTo>
                <a:cubicBezTo>
                  <a:pt x="26254" y="31026"/>
                  <a:pt x="26238" y="31010"/>
                  <a:pt x="26238" y="31009"/>
                </a:cubicBezTo>
                <a:lnTo>
                  <a:pt x="26238" y="31009"/>
                </a:lnTo>
                <a:cubicBezTo>
                  <a:pt x="26238" y="31010"/>
                  <a:pt x="26254" y="31025"/>
                  <a:pt x="26254" y="31025"/>
                </a:cubicBezTo>
                <a:lnTo>
                  <a:pt x="26333" y="31025"/>
                </a:lnTo>
                <a:cubicBezTo>
                  <a:pt x="26317" y="31009"/>
                  <a:pt x="26301" y="30993"/>
                  <a:pt x="26285" y="30978"/>
                </a:cubicBezTo>
                <a:close/>
                <a:moveTo>
                  <a:pt x="1932" y="31728"/>
                </a:moveTo>
                <a:lnTo>
                  <a:pt x="1932" y="31728"/>
                </a:lnTo>
                <a:cubicBezTo>
                  <a:pt x="1976" y="31745"/>
                  <a:pt x="2020" y="31763"/>
                  <a:pt x="2068" y="31781"/>
                </a:cubicBezTo>
                <a:lnTo>
                  <a:pt x="2068" y="31781"/>
                </a:lnTo>
                <a:cubicBezTo>
                  <a:pt x="2021" y="31762"/>
                  <a:pt x="1974" y="31745"/>
                  <a:pt x="1932" y="31728"/>
                </a:cubicBezTo>
                <a:close/>
                <a:moveTo>
                  <a:pt x="2068" y="31781"/>
                </a:moveTo>
                <a:lnTo>
                  <a:pt x="2068" y="31781"/>
                </a:lnTo>
                <a:cubicBezTo>
                  <a:pt x="2109" y="31798"/>
                  <a:pt x="2150" y="31817"/>
                  <a:pt x="2187" y="31839"/>
                </a:cubicBezTo>
                <a:cubicBezTo>
                  <a:pt x="2187" y="31839"/>
                  <a:pt x="2187" y="31839"/>
                  <a:pt x="2187" y="31823"/>
                </a:cubicBezTo>
                <a:cubicBezTo>
                  <a:pt x="2145" y="31809"/>
                  <a:pt x="2105" y="31795"/>
                  <a:pt x="2068" y="31781"/>
                </a:cubicBezTo>
                <a:close/>
                <a:moveTo>
                  <a:pt x="2187" y="31839"/>
                </a:moveTo>
                <a:lnTo>
                  <a:pt x="2187" y="31855"/>
                </a:lnTo>
                <a:cubicBezTo>
                  <a:pt x="2238" y="31906"/>
                  <a:pt x="2289" y="31957"/>
                  <a:pt x="2341" y="32007"/>
                </a:cubicBezTo>
                <a:lnTo>
                  <a:pt x="2341" y="32007"/>
                </a:lnTo>
                <a:cubicBezTo>
                  <a:pt x="2286" y="31951"/>
                  <a:pt x="2236" y="31894"/>
                  <a:pt x="2187" y="31839"/>
                </a:cubicBezTo>
                <a:close/>
                <a:moveTo>
                  <a:pt x="17461" y="31394"/>
                </a:moveTo>
                <a:cubicBezTo>
                  <a:pt x="17358" y="31394"/>
                  <a:pt x="17239" y="31423"/>
                  <a:pt x="17093" y="31488"/>
                </a:cubicBezTo>
                <a:cubicBezTo>
                  <a:pt x="17125" y="31696"/>
                  <a:pt x="17237" y="31823"/>
                  <a:pt x="17380" y="31919"/>
                </a:cubicBezTo>
                <a:cubicBezTo>
                  <a:pt x="17514" y="31999"/>
                  <a:pt x="17681" y="32035"/>
                  <a:pt x="17826" y="32035"/>
                </a:cubicBezTo>
                <a:cubicBezTo>
                  <a:pt x="17854" y="32035"/>
                  <a:pt x="17881" y="32033"/>
                  <a:pt x="17907" y="32031"/>
                </a:cubicBezTo>
                <a:cubicBezTo>
                  <a:pt x="18003" y="32015"/>
                  <a:pt x="18098" y="31999"/>
                  <a:pt x="18146" y="31951"/>
                </a:cubicBezTo>
                <a:lnTo>
                  <a:pt x="18098" y="31871"/>
                </a:lnTo>
                <a:cubicBezTo>
                  <a:pt x="18003" y="31744"/>
                  <a:pt x="17891" y="31600"/>
                  <a:pt x="17779" y="31504"/>
                </a:cubicBezTo>
                <a:cubicBezTo>
                  <a:pt x="17684" y="31435"/>
                  <a:pt x="17584" y="31394"/>
                  <a:pt x="17461" y="31394"/>
                </a:cubicBezTo>
                <a:close/>
                <a:moveTo>
                  <a:pt x="2341" y="32007"/>
                </a:moveTo>
                <a:cubicBezTo>
                  <a:pt x="2429" y="32097"/>
                  <a:pt x="2525" y="32185"/>
                  <a:pt x="2634" y="32254"/>
                </a:cubicBezTo>
                <a:cubicBezTo>
                  <a:pt x="2531" y="32182"/>
                  <a:pt x="2435" y="32097"/>
                  <a:pt x="2341" y="32007"/>
                </a:cubicBezTo>
                <a:close/>
                <a:moveTo>
                  <a:pt x="17316" y="32717"/>
                </a:moveTo>
                <a:cubicBezTo>
                  <a:pt x="17319" y="32719"/>
                  <a:pt x="17321" y="32721"/>
                  <a:pt x="17323" y="32724"/>
                </a:cubicBezTo>
                <a:lnTo>
                  <a:pt x="17323" y="32724"/>
                </a:lnTo>
                <a:cubicBezTo>
                  <a:pt x="17280" y="32753"/>
                  <a:pt x="17250" y="32783"/>
                  <a:pt x="17221" y="32813"/>
                </a:cubicBezTo>
                <a:cubicBezTo>
                  <a:pt x="17253" y="32781"/>
                  <a:pt x="17284" y="32749"/>
                  <a:pt x="17316" y="32717"/>
                </a:cubicBezTo>
                <a:close/>
                <a:moveTo>
                  <a:pt x="17105" y="32451"/>
                </a:moveTo>
                <a:cubicBezTo>
                  <a:pt x="16989" y="32451"/>
                  <a:pt x="16860" y="32511"/>
                  <a:pt x="16774" y="32637"/>
                </a:cubicBezTo>
                <a:cubicBezTo>
                  <a:pt x="16806" y="32765"/>
                  <a:pt x="16870" y="32845"/>
                  <a:pt x="16965" y="32893"/>
                </a:cubicBezTo>
                <a:cubicBezTo>
                  <a:pt x="16981" y="32829"/>
                  <a:pt x="16997" y="32765"/>
                  <a:pt x="17013" y="32701"/>
                </a:cubicBezTo>
                <a:lnTo>
                  <a:pt x="17013" y="32701"/>
                </a:lnTo>
                <a:cubicBezTo>
                  <a:pt x="16997" y="32765"/>
                  <a:pt x="16981" y="32845"/>
                  <a:pt x="16965" y="32909"/>
                </a:cubicBezTo>
                <a:cubicBezTo>
                  <a:pt x="17009" y="32935"/>
                  <a:pt x="17063" y="32947"/>
                  <a:pt x="17126" y="32947"/>
                </a:cubicBezTo>
                <a:cubicBezTo>
                  <a:pt x="17178" y="32947"/>
                  <a:pt x="17236" y="32939"/>
                  <a:pt x="17300" y="32925"/>
                </a:cubicBezTo>
                <a:cubicBezTo>
                  <a:pt x="17316" y="32925"/>
                  <a:pt x="17332" y="32925"/>
                  <a:pt x="17348" y="32909"/>
                </a:cubicBezTo>
                <a:lnTo>
                  <a:pt x="17348" y="32909"/>
                </a:lnTo>
                <a:cubicBezTo>
                  <a:pt x="17353" y="32909"/>
                  <a:pt x="17358" y="32909"/>
                  <a:pt x="17364" y="32909"/>
                </a:cubicBezTo>
                <a:cubicBezTo>
                  <a:pt x="17380" y="32861"/>
                  <a:pt x="17380" y="32813"/>
                  <a:pt x="17396" y="32781"/>
                </a:cubicBezTo>
                <a:cubicBezTo>
                  <a:pt x="17391" y="32778"/>
                  <a:pt x="17386" y="32775"/>
                  <a:pt x="17381" y="32773"/>
                </a:cubicBezTo>
                <a:lnTo>
                  <a:pt x="17381" y="32773"/>
                </a:lnTo>
                <a:cubicBezTo>
                  <a:pt x="17404" y="32564"/>
                  <a:pt x="17266" y="32451"/>
                  <a:pt x="17105" y="32451"/>
                </a:cubicBezTo>
                <a:close/>
                <a:moveTo>
                  <a:pt x="31428" y="32747"/>
                </a:moveTo>
                <a:cubicBezTo>
                  <a:pt x="31370" y="32747"/>
                  <a:pt x="31291" y="32764"/>
                  <a:pt x="31185" y="32797"/>
                </a:cubicBezTo>
                <a:cubicBezTo>
                  <a:pt x="31217" y="32988"/>
                  <a:pt x="31281" y="33116"/>
                  <a:pt x="31408" y="33148"/>
                </a:cubicBezTo>
                <a:lnTo>
                  <a:pt x="31472" y="33148"/>
                </a:lnTo>
                <a:cubicBezTo>
                  <a:pt x="31504" y="33148"/>
                  <a:pt x="31536" y="33132"/>
                  <a:pt x="31584" y="33116"/>
                </a:cubicBezTo>
                <a:cubicBezTo>
                  <a:pt x="31584" y="33100"/>
                  <a:pt x="31584" y="33084"/>
                  <a:pt x="31584" y="33084"/>
                </a:cubicBezTo>
                <a:cubicBezTo>
                  <a:pt x="31552" y="33116"/>
                  <a:pt x="31520" y="33132"/>
                  <a:pt x="31473" y="33148"/>
                </a:cubicBezTo>
                <a:lnTo>
                  <a:pt x="31473" y="33148"/>
                </a:lnTo>
                <a:cubicBezTo>
                  <a:pt x="31520" y="33132"/>
                  <a:pt x="31552" y="33116"/>
                  <a:pt x="31584" y="33068"/>
                </a:cubicBezTo>
                <a:cubicBezTo>
                  <a:pt x="31600" y="32972"/>
                  <a:pt x="31600" y="32893"/>
                  <a:pt x="31568" y="32845"/>
                </a:cubicBezTo>
                <a:cubicBezTo>
                  <a:pt x="31549" y="32780"/>
                  <a:pt x="31509" y="32747"/>
                  <a:pt x="31428" y="32747"/>
                </a:cubicBezTo>
                <a:close/>
                <a:moveTo>
                  <a:pt x="25120" y="32893"/>
                </a:moveTo>
                <a:lnTo>
                  <a:pt x="25120" y="32893"/>
                </a:lnTo>
                <a:cubicBezTo>
                  <a:pt x="24801" y="33052"/>
                  <a:pt x="24370" y="33116"/>
                  <a:pt x="24562" y="33579"/>
                </a:cubicBezTo>
                <a:cubicBezTo>
                  <a:pt x="24993" y="33499"/>
                  <a:pt x="25184" y="33276"/>
                  <a:pt x="25120" y="32893"/>
                </a:cubicBezTo>
                <a:close/>
                <a:moveTo>
                  <a:pt x="30610" y="33276"/>
                </a:moveTo>
                <a:cubicBezTo>
                  <a:pt x="30403" y="33276"/>
                  <a:pt x="30164" y="33451"/>
                  <a:pt x="30148" y="33595"/>
                </a:cubicBezTo>
                <a:cubicBezTo>
                  <a:pt x="30164" y="33722"/>
                  <a:pt x="30259" y="33786"/>
                  <a:pt x="30371" y="33818"/>
                </a:cubicBezTo>
                <a:cubicBezTo>
                  <a:pt x="30401" y="33824"/>
                  <a:pt x="30432" y="33826"/>
                  <a:pt x="30462" y="33826"/>
                </a:cubicBezTo>
                <a:cubicBezTo>
                  <a:pt x="30609" y="33826"/>
                  <a:pt x="30752" y="33764"/>
                  <a:pt x="30818" y="33659"/>
                </a:cubicBezTo>
                <a:cubicBezTo>
                  <a:pt x="30850" y="33627"/>
                  <a:pt x="30866" y="33579"/>
                  <a:pt x="30866" y="33515"/>
                </a:cubicBezTo>
                <a:cubicBezTo>
                  <a:pt x="30850" y="33435"/>
                  <a:pt x="30818" y="33387"/>
                  <a:pt x="30786" y="33339"/>
                </a:cubicBezTo>
                <a:cubicBezTo>
                  <a:pt x="30738" y="33292"/>
                  <a:pt x="30674" y="33276"/>
                  <a:pt x="30610" y="33276"/>
                </a:cubicBezTo>
                <a:close/>
                <a:moveTo>
                  <a:pt x="21801" y="34090"/>
                </a:moveTo>
                <a:cubicBezTo>
                  <a:pt x="21705" y="34090"/>
                  <a:pt x="21641" y="34137"/>
                  <a:pt x="21593" y="34185"/>
                </a:cubicBezTo>
                <a:cubicBezTo>
                  <a:pt x="21546" y="34265"/>
                  <a:pt x="21546" y="34361"/>
                  <a:pt x="21562" y="34441"/>
                </a:cubicBezTo>
                <a:cubicBezTo>
                  <a:pt x="21562" y="34425"/>
                  <a:pt x="21562" y="34425"/>
                  <a:pt x="21577" y="34425"/>
                </a:cubicBezTo>
                <a:cubicBezTo>
                  <a:pt x="21577" y="34425"/>
                  <a:pt x="21577" y="34425"/>
                  <a:pt x="21562" y="34441"/>
                </a:cubicBezTo>
                <a:cubicBezTo>
                  <a:pt x="21592" y="34511"/>
                  <a:pt x="21648" y="34563"/>
                  <a:pt x="21729" y="34563"/>
                </a:cubicBezTo>
                <a:cubicBezTo>
                  <a:pt x="21776" y="34563"/>
                  <a:pt x="21832" y="34546"/>
                  <a:pt x="21897" y="34504"/>
                </a:cubicBezTo>
                <a:cubicBezTo>
                  <a:pt x="21881" y="34457"/>
                  <a:pt x="21881" y="34409"/>
                  <a:pt x="21865" y="34377"/>
                </a:cubicBezTo>
                <a:cubicBezTo>
                  <a:pt x="21849" y="34329"/>
                  <a:pt x="21833" y="34265"/>
                  <a:pt x="21817" y="34217"/>
                </a:cubicBezTo>
                <a:cubicBezTo>
                  <a:pt x="21817" y="34201"/>
                  <a:pt x="21817" y="34201"/>
                  <a:pt x="21817" y="34201"/>
                </a:cubicBezTo>
                <a:cubicBezTo>
                  <a:pt x="21817" y="34172"/>
                  <a:pt x="21804" y="34143"/>
                  <a:pt x="21789" y="34114"/>
                </a:cubicBezTo>
                <a:lnTo>
                  <a:pt x="21789" y="34114"/>
                </a:lnTo>
                <a:cubicBezTo>
                  <a:pt x="21793" y="34111"/>
                  <a:pt x="21797" y="34108"/>
                  <a:pt x="21801" y="34106"/>
                </a:cubicBezTo>
                <a:lnTo>
                  <a:pt x="21801" y="34090"/>
                </a:lnTo>
                <a:close/>
                <a:moveTo>
                  <a:pt x="9991" y="35383"/>
                </a:moveTo>
                <a:cubicBezTo>
                  <a:pt x="9991" y="35414"/>
                  <a:pt x="9991" y="35430"/>
                  <a:pt x="9975" y="35462"/>
                </a:cubicBezTo>
                <a:cubicBezTo>
                  <a:pt x="9991" y="35430"/>
                  <a:pt x="9991" y="35399"/>
                  <a:pt x="9991" y="35383"/>
                </a:cubicBezTo>
                <a:close/>
                <a:moveTo>
                  <a:pt x="10103" y="34935"/>
                </a:moveTo>
                <a:cubicBezTo>
                  <a:pt x="10055" y="34935"/>
                  <a:pt x="10007" y="34951"/>
                  <a:pt x="9959" y="34951"/>
                </a:cubicBezTo>
                <a:cubicBezTo>
                  <a:pt x="9911" y="34983"/>
                  <a:pt x="9863" y="35015"/>
                  <a:pt x="9831" y="35047"/>
                </a:cubicBezTo>
                <a:cubicBezTo>
                  <a:pt x="9816" y="35079"/>
                  <a:pt x="9800" y="35111"/>
                  <a:pt x="9784" y="35159"/>
                </a:cubicBezTo>
                <a:cubicBezTo>
                  <a:pt x="9784" y="35159"/>
                  <a:pt x="9784" y="35159"/>
                  <a:pt x="9784" y="35175"/>
                </a:cubicBezTo>
                <a:cubicBezTo>
                  <a:pt x="9752" y="35318"/>
                  <a:pt x="9800" y="35510"/>
                  <a:pt x="9863" y="35701"/>
                </a:cubicBezTo>
                <a:cubicBezTo>
                  <a:pt x="9879" y="35733"/>
                  <a:pt x="9895" y="35765"/>
                  <a:pt x="9911" y="35797"/>
                </a:cubicBezTo>
                <a:cubicBezTo>
                  <a:pt x="9911" y="35797"/>
                  <a:pt x="9911" y="35797"/>
                  <a:pt x="9911" y="35813"/>
                </a:cubicBezTo>
                <a:cubicBezTo>
                  <a:pt x="9927" y="35861"/>
                  <a:pt x="9959" y="35893"/>
                  <a:pt x="9975" y="35941"/>
                </a:cubicBezTo>
                <a:cubicBezTo>
                  <a:pt x="10023" y="36021"/>
                  <a:pt x="10055" y="36084"/>
                  <a:pt x="10087" y="36116"/>
                </a:cubicBezTo>
                <a:cubicBezTo>
                  <a:pt x="10103" y="36100"/>
                  <a:pt x="10119" y="36100"/>
                  <a:pt x="10135" y="36084"/>
                </a:cubicBezTo>
                <a:cubicBezTo>
                  <a:pt x="10183" y="36068"/>
                  <a:pt x="10230" y="36037"/>
                  <a:pt x="10246" y="36021"/>
                </a:cubicBezTo>
                <a:cubicBezTo>
                  <a:pt x="10326" y="35957"/>
                  <a:pt x="10342" y="35893"/>
                  <a:pt x="10358" y="35829"/>
                </a:cubicBezTo>
                <a:cubicBezTo>
                  <a:pt x="10358" y="35797"/>
                  <a:pt x="10358" y="35749"/>
                  <a:pt x="10342" y="35717"/>
                </a:cubicBezTo>
                <a:cubicBezTo>
                  <a:pt x="10326" y="35606"/>
                  <a:pt x="10278" y="35494"/>
                  <a:pt x="10230" y="35350"/>
                </a:cubicBezTo>
                <a:cubicBezTo>
                  <a:pt x="10199" y="35286"/>
                  <a:pt x="10167" y="35207"/>
                  <a:pt x="10151" y="35127"/>
                </a:cubicBezTo>
                <a:cubicBezTo>
                  <a:pt x="10135" y="35063"/>
                  <a:pt x="10119" y="34999"/>
                  <a:pt x="10103" y="34935"/>
                </a:cubicBezTo>
                <a:close/>
                <a:moveTo>
                  <a:pt x="20891" y="36404"/>
                </a:moveTo>
                <a:lnTo>
                  <a:pt x="20891" y="36404"/>
                </a:lnTo>
                <a:cubicBezTo>
                  <a:pt x="20778" y="36460"/>
                  <a:pt x="20721" y="36493"/>
                  <a:pt x="20720" y="36535"/>
                </a:cubicBezTo>
                <a:lnTo>
                  <a:pt x="20720" y="36535"/>
                </a:lnTo>
                <a:cubicBezTo>
                  <a:pt x="20719" y="36487"/>
                  <a:pt x="20776" y="36450"/>
                  <a:pt x="20891" y="36404"/>
                </a:cubicBezTo>
                <a:close/>
                <a:moveTo>
                  <a:pt x="44134" y="36982"/>
                </a:moveTo>
                <a:lnTo>
                  <a:pt x="44134" y="36982"/>
                </a:lnTo>
                <a:cubicBezTo>
                  <a:pt x="44130" y="36984"/>
                  <a:pt x="44128" y="36988"/>
                  <a:pt x="44128" y="36994"/>
                </a:cubicBezTo>
                <a:cubicBezTo>
                  <a:pt x="44130" y="36990"/>
                  <a:pt x="44132" y="36986"/>
                  <a:pt x="44134" y="36982"/>
                </a:cubicBezTo>
                <a:close/>
                <a:moveTo>
                  <a:pt x="20891" y="37074"/>
                </a:moveTo>
                <a:lnTo>
                  <a:pt x="20891" y="37074"/>
                </a:lnTo>
                <a:cubicBezTo>
                  <a:pt x="20859" y="37106"/>
                  <a:pt x="20859" y="37154"/>
                  <a:pt x="20843" y="37186"/>
                </a:cubicBezTo>
                <a:cubicBezTo>
                  <a:pt x="20859" y="37154"/>
                  <a:pt x="20859" y="37090"/>
                  <a:pt x="20891" y="37074"/>
                </a:cubicBezTo>
                <a:close/>
                <a:moveTo>
                  <a:pt x="20971" y="36340"/>
                </a:moveTo>
                <a:cubicBezTo>
                  <a:pt x="20875" y="36340"/>
                  <a:pt x="20764" y="36372"/>
                  <a:pt x="20620" y="36436"/>
                </a:cubicBezTo>
                <a:cubicBezTo>
                  <a:pt x="20588" y="36675"/>
                  <a:pt x="20460" y="36850"/>
                  <a:pt x="20604" y="37186"/>
                </a:cubicBezTo>
                <a:cubicBezTo>
                  <a:pt x="20636" y="37202"/>
                  <a:pt x="20668" y="37218"/>
                  <a:pt x="20700" y="37218"/>
                </a:cubicBezTo>
                <a:cubicBezTo>
                  <a:pt x="20762" y="37233"/>
                  <a:pt x="20819" y="37241"/>
                  <a:pt x="20873" y="37241"/>
                </a:cubicBezTo>
                <a:cubicBezTo>
                  <a:pt x="21306" y="37241"/>
                  <a:pt x="21477" y="36769"/>
                  <a:pt x="21306" y="36499"/>
                </a:cubicBezTo>
                <a:cubicBezTo>
                  <a:pt x="21242" y="36404"/>
                  <a:pt x="21147" y="36340"/>
                  <a:pt x="20971" y="36340"/>
                </a:cubicBezTo>
                <a:close/>
                <a:moveTo>
                  <a:pt x="14715" y="36819"/>
                </a:moveTo>
                <a:cubicBezTo>
                  <a:pt x="14748" y="37159"/>
                  <a:pt x="14997" y="37292"/>
                  <a:pt x="15280" y="37292"/>
                </a:cubicBezTo>
                <a:cubicBezTo>
                  <a:pt x="15541" y="37292"/>
                  <a:pt x="15832" y="37179"/>
                  <a:pt x="16008" y="37010"/>
                </a:cubicBezTo>
                <a:cubicBezTo>
                  <a:pt x="15657" y="36803"/>
                  <a:pt x="15162" y="36866"/>
                  <a:pt x="14715" y="36819"/>
                </a:cubicBezTo>
                <a:close/>
                <a:moveTo>
                  <a:pt x="44415" y="36787"/>
                </a:moveTo>
                <a:cubicBezTo>
                  <a:pt x="44278" y="36832"/>
                  <a:pt x="44184" y="36893"/>
                  <a:pt x="44134" y="36982"/>
                </a:cubicBezTo>
                <a:lnTo>
                  <a:pt x="44134" y="36982"/>
                </a:lnTo>
                <a:cubicBezTo>
                  <a:pt x="44141" y="36978"/>
                  <a:pt x="44150" y="36978"/>
                  <a:pt x="44160" y="36978"/>
                </a:cubicBezTo>
                <a:cubicBezTo>
                  <a:pt x="44144" y="36978"/>
                  <a:pt x="44128" y="36994"/>
                  <a:pt x="44128" y="36994"/>
                </a:cubicBezTo>
                <a:cubicBezTo>
                  <a:pt x="44112" y="37010"/>
                  <a:pt x="44096" y="37042"/>
                  <a:pt x="44096" y="37074"/>
                </a:cubicBezTo>
                <a:cubicBezTo>
                  <a:pt x="44064" y="37138"/>
                  <a:pt x="44032" y="37234"/>
                  <a:pt x="44032" y="37313"/>
                </a:cubicBezTo>
                <a:cubicBezTo>
                  <a:pt x="44032" y="37356"/>
                  <a:pt x="44045" y="37385"/>
                  <a:pt x="44058" y="37414"/>
                </a:cubicBezTo>
                <a:lnTo>
                  <a:pt x="44058" y="37414"/>
                </a:lnTo>
                <a:cubicBezTo>
                  <a:pt x="44055" y="37417"/>
                  <a:pt x="44052" y="37421"/>
                  <a:pt x="44048" y="37425"/>
                </a:cubicBezTo>
                <a:cubicBezTo>
                  <a:pt x="44096" y="37521"/>
                  <a:pt x="44192" y="37585"/>
                  <a:pt x="44287" y="37617"/>
                </a:cubicBezTo>
                <a:lnTo>
                  <a:pt x="44351" y="37617"/>
                </a:lnTo>
                <a:lnTo>
                  <a:pt x="44399" y="37441"/>
                </a:lnTo>
                <a:lnTo>
                  <a:pt x="44399" y="37441"/>
                </a:lnTo>
                <a:cubicBezTo>
                  <a:pt x="44399" y="37441"/>
                  <a:pt x="44399" y="37441"/>
                  <a:pt x="44399" y="37441"/>
                </a:cubicBezTo>
                <a:lnTo>
                  <a:pt x="44431" y="37345"/>
                </a:lnTo>
                <a:cubicBezTo>
                  <a:pt x="44365" y="37312"/>
                  <a:pt x="44313" y="37293"/>
                  <a:pt x="44264" y="37293"/>
                </a:cubicBezTo>
                <a:cubicBezTo>
                  <a:pt x="44232" y="37293"/>
                  <a:pt x="44202" y="37301"/>
                  <a:pt x="44171" y="37318"/>
                </a:cubicBezTo>
                <a:lnTo>
                  <a:pt x="44171" y="37318"/>
                </a:lnTo>
                <a:cubicBezTo>
                  <a:pt x="44203" y="37296"/>
                  <a:pt x="44234" y="37286"/>
                  <a:pt x="44268" y="37286"/>
                </a:cubicBezTo>
                <a:cubicBezTo>
                  <a:pt x="44315" y="37286"/>
                  <a:pt x="44366" y="37306"/>
                  <a:pt x="44431" y="37345"/>
                </a:cubicBezTo>
                <a:lnTo>
                  <a:pt x="44559" y="36946"/>
                </a:lnTo>
                <a:lnTo>
                  <a:pt x="44559" y="36946"/>
                </a:lnTo>
                <a:cubicBezTo>
                  <a:pt x="44497" y="37008"/>
                  <a:pt x="44435" y="37032"/>
                  <a:pt x="44358" y="37032"/>
                </a:cubicBezTo>
                <a:cubicBezTo>
                  <a:pt x="44358" y="37032"/>
                  <a:pt x="44358" y="37032"/>
                  <a:pt x="44358" y="37032"/>
                </a:cubicBezTo>
                <a:lnTo>
                  <a:pt x="44358" y="37032"/>
                </a:lnTo>
                <a:cubicBezTo>
                  <a:pt x="44434" y="37032"/>
                  <a:pt x="44493" y="37008"/>
                  <a:pt x="44543" y="36946"/>
                </a:cubicBezTo>
                <a:lnTo>
                  <a:pt x="44558" y="36885"/>
                </a:lnTo>
                <a:lnTo>
                  <a:pt x="44558" y="36885"/>
                </a:lnTo>
                <a:cubicBezTo>
                  <a:pt x="44564" y="36884"/>
                  <a:pt x="44569" y="36883"/>
                  <a:pt x="44575" y="36882"/>
                </a:cubicBezTo>
                <a:lnTo>
                  <a:pt x="44575" y="36866"/>
                </a:lnTo>
                <a:cubicBezTo>
                  <a:pt x="44527" y="36835"/>
                  <a:pt x="44479" y="36803"/>
                  <a:pt x="44415" y="36787"/>
                </a:cubicBezTo>
                <a:close/>
                <a:moveTo>
                  <a:pt x="29302" y="37776"/>
                </a:moveTo>
                <a:cubicBezTo>
                  <a:pt x="29286" y="37824"/>
                  <a:pt x="29190" y="37824"/>
                  <a:pt x="29094" y="37840"/>
                </a:cubicBezTo>
                <a:cubicBezTo>
                  <a:pt x="29190" y="37824"/>
                  <a:pt x="29270" y="37824"/>
                  <a:pt x="29302" y="37776"/>
                </a:cubicBezTo>
                <a:close/>
                <a:moveTo>
                  <a:pt x="32446" y="37920"/>
                </a:moveTo>
                <a:lnTo>
                  <a:pt x="32446" y="37920"/>
                </a:lnTo>
                <a:cubicBezTo>
                  <a:pt x="32431" y="37934"/>
                  <a:pt x="32417" y="37948"/>
                  <a:pt x="32414" y="37963"/>
                </a:cubicBezTo>
                <a:lnTo>
                  <a:pt x="32414" y="37963"/>
                </a:lnTo>
                <a:cubicBezTo>
                  <a:pt x="32425" y="37948"/>
                  <a:pt x="32435" y="37930"/>
                  <a:pt x="32446" y="37920"/>
                </a:cubicBezTo>
                <a:close/>
                <a:moveTo>
                  <a:pt x="29143" y="38032"/>
                </a:moveTo>
                <a:cubicBezTo>
                  <a:pt x="29168" y="38044"/>
                  <a:pt x="29201" y="38065"/>
                  <a:pt x="29229" y="38068"/>
                </a:cubicBezTo>
                <a:lnTo>
                  <a:pt x="29229" y="38068"/>
                </a:lnTo>
                <a:cubicBezTo>
                  <a:pt x="29228" y="38068"/>
                  <a:pt x="29227" y="38068"/>
                  <a:pt x="29226" y="38068"/>
                </a:cubicBezTo>
                <a:cubicBezTo>
                  <a:pt x="29205" y="38068"/>
                  <a:pt x="29169" y="38045"/>
                  <a:pt x="29143" y="38032"/>
                </a:cubicBezTo>
                <a:close/>
                <a:moveTo>
                  <a:pt x="34864" y="37988"/>
                </a:moveTo>
                <a:cubicBezTo>
                  <a:pt x="34891" y="37988"/>
                  <a:pt x="34930" y="38004"/>
                  <a:pt x="34999" y="38031"/>
                </a:cubicBezTo>
                <a:cubicBezTo>
                  <a:pt x="34933" y="38005"/>
                  <a:pt x="34894" y="37990"/>
                  <a:pt x="34867" y="37990"/>
                </a:cubicBezTo>
                <a:cubicBezTo>
                  <a:pt x="34831" y="37990"/>
                  <a:pt x="34815" y="38017"/>
                  <a:pt x="34782" y="38082"/>
                </a:cubicBezTo>
                <a:lnTo>
                  <a:pt x="34782" y="38082"/>
                </a:lnTo>
                <a:lnTo>
                  <a:pt x="34776" y="38079"/>
                </a:lnTo>
                <a:cubicBezTo>
                  <a:pt x="34812" y="38016"/>
                  <a:pt x="34828" y="37988"/>
                  <a:pt x="34864" y="37988"/>
                </a:cubicBezTo>
                <a:close/>
                <a:moveTo>
                  <a:pt x="33339" y="37733"/>
                </a:moveTo>
                <a:lnTo>
                  <a:pt x="33339" y="37733"/>
                </a:lnTo>
                <a:cubicBezTo>
                  <a:pt x="33322" y="37859"/>
                  <a:pt x="33274" y="37985"/>
                  <a:pt x="33148" y="38063"/>
                </a:cubicBezTo>
                <a:cubicBezTo>
                  <a:pt x="33173" y="38093"/>
                  <a:pt x="33196" y="38105"/>
                  <a:pt x="33219" y="38106"/>
                </a:cubicBezTo>
                <a:lnTo>
                  <a:pt x="33219" y="38106"/>
                </a:lnTo>
                <a:cubicBezTo>
                  <a:pt x="33283" y="38103"/>
                  <a:pt x="33338" y="38029"/>
                  <a:pt x="33415" y="38016"/>
                </a:cubicBezTo>
                <a:lnTo>
                  <a:pt x="33415" y="38016"/>
                </a:lnTo>
                <a:cubicBezTo>
                  <a:pt x="33337" y="38030"/>
                  <a:pt x="33282" y="38106"/>
                  <a:pt x="33222" y="38106"/>
                </a:cubicBezTo>
                <a:cubicBezTo>
                  <a:pt x="33221" y="38106"/>
                  <a:pt x="33220" y="38106"/>
                  <a:pt x="33219" y="38106"/>
                </a:cubicBezTo>
                <a:lnTo>
                  <a:pt x="33219" y="38106"/>
                </a:lnTo>
                <a:cubicBezTo>
                  <a:pt x="33218" y="38106"/>
                  <a:pt x="33217" y="38106"/>
                  <a:pt x="33215" y="38106"/>
                </a:cubicBezTo>
                <a:cubicBezTo>
                  <a:pt x="33190" y="38106"/>
                  <a:pt x="33163" y="38094"/>
                  <a:pt x="33132" y="38063"/>
                </a:cubicBezTo>
                <a:cubicBezTo>
                  <a:pt x="33274" y="37985"/>
                  <a:pt x="33322" y="37859"/>
                  <a:pt x="33339" y="37733"/>
                </a:cubicBezTo>
                <a:close/>
                <a:moveTo>
                  <a:pt x="33619" y="38060"/>
                </a:moveTo>
                <a:cubicBezTo>
                  <a:pt x="33586" y="38082"/>
                  <a:pt x="33557" y="38113"/>
                  <a:pt x="33547" y="38143"/>
                </a:cubicBezTo>
                <a:cubicBezTo>
                  <a:pt x="33547" y="38113"/>
                  <a:pt x="33579" y="38082"/>
                  <a:pt x="33619" y="38060"/>
                </a:cubicBezTo>
                <a:close/>
                <a:moveTo>
                  <a:pt x="32482" y="38123"/>
                </a:moveTo>
                <a:cubicBezTo>
                  <a:pt x="32530" y="38123"/>
                  <a:pt x="32581" y="38151"/>
                  <a:pt x="32653" y="38207"/>
                </a:cubicBezTo>
                <a:cubicBezTo>
                  <a:pt x="32577" y="38153"/>
                  <a:pt x="32522" y="38126"/>
                  <a:pt x="32476" y="38123"/>
                </a:cubicBezTo>
                <a:lnTo>
                  <a:pt x="32476" y="38123"/>
                </a:lnTo>
                <a:cubicBezTo>
                  <a:pt x="32430" y="38126"/>
                  <a:pt x="32388" y="38153"/>
                  <a:pt x="32334" y="38207"/>
                </a:cubicBezTo>
                <a:cubicBezTo>
                  <a:pt x="32382" y="38151"/>
                  <a:pt x="32422" y="38123"/>
                  <a:pt x="32470" y="38123"/>
                </a:cubicBezTo>
                <a:cubicBezTo>
                  <a:pt x="32472" y="38123"/>
                  <a:pt x="32474" y="38123"/>
                  <a:pt x="32476" y="38123"/>
                </a:cubicBezTo>
                <a:lnTo>
                  <a:pt x="32476" y="38123"/>
                </a:lnTo>
                <a:cubicBezTo>
                  <a:pt x="32478" y="38123"/>
                  <a:pt x="32480" y="38123"/>
                  <a:pt x="32482" y="38123"/>
                </a:cubicBezTo>
                <a:close/>
                <a:moveTo>
                  <a:pt x="32797" y="38223"/>
                </a:moveTo>
                <a:lnTo>
                  <a:pt x="32797" y="38223"/>
                </a:lnTo>
                <a:cubicBezTo>
                  <a:pt x="32789" y="38223"/>
                  <a:pt x="32781" y="38227"/>
                  <a:pt x="32771" y="38229"/>
                </a:cubicBezTo>
                <a:lnTo>
                  <a:pt x="32771" y="38229"/>
                </a:lnTo>
                <a:cubicBezTo>
                  <a:pt x="32781" y="38226"/>
                  <a:pt x="32790" y="38223"/>
                  <a:pt x="32797" y="38223"/>
                </a:cubicBezTo>
                <a:close/>
                <a:moveTo>
                  <a:pt x="32733" y="38223"/>
                </a:moveTo>
                <a:cubicBezTo>
                  <a:pt x="32744" y="38228"/>
                  <a:pt x="32752" y="38230"/>
                  <a:pt x="32760" y="38230"/>
                </a:cubicBezTo>
                <a:cubicBezTo>
                  <a:pt x="32764" y="38230"/>
                  <a:pt x="32768" y="38230"/>
                  <a:pt x="32771" y="38229"/>
                </a:cubicBezTo>
                <a:lnTo>
                  <a:pt x="32771" y="38229"/>
                </a:lnTo>
                <a:cubicBezTo>
                  <a:pt x="32757" y="38233"/>
                  <a:pt x="32742" y="38239"/>
                  <a:pt x="32733" y="38239"/>
                </a:cubicBezTo>
                <a:cubicBezTo>
                  <a:pt x="32733" y="38239"/>
                  <a:pt x="32733" y="38223"/>
                  <a:pt x="32733" y="38223"/>
                </a:cubicBezTo>
                <a:close/>
                <a:moveTo>
                  <a:pt x="33757" y="38300"/>
                </a:moveTo>
                <a:cubicBezTo>
                  <a:pt x="33756" y="38301"/>
                  <a:pt x="33755" y="38302"/>
                  <a:pt x="33754" y="38303"/>
                </a:cubicBezTo>
                <a:cubicBezTo>
                  <a:pt x="33754" y="38302"/>
                  <a:pt x="33754" y="38302"/>
                  <a:pt x="33754" y="38301"/>
                </a:cubicBezTo>
                <a:lnTo>
                  <a:pt x="33754" y="38301"/>
                </a:lnTo>
                <a:cubicBezTo>
                  <a:pt x="33755" y="38301"/>
                  <a:pt x="33756" y="38301"/>
                  <a:pt x="33757" y="38300"/>
                </a:cubicBezTo>
                <a:close/>
                <a:moveTo>
                  <a:pt x="28949" y="38303"/>
                </a:moveTo>
                <a:lnTo>
                  <a:pt x="28949" y="38303"/>
                </a:lnTo>
                <a:cubicBezTo>
                  <a:pt x="28902" y="38319"/>
                  <a:pt x="28855" y="38319"/>
                  <a:pt x="28823" y="38319"/>
                </a:cubicBezTo>
                <a:cubicBezTo>
                  <a:pt x="28800" y="38323"/>
                  <a:pt x="28778" y="38325"/>
                  <a:pt x="28756" y="38325"/>
                </a:cubicBezTo>
                <a:cubicBezTo>
                  <a:pt x="28755" y="38325"/>
                  <a:pt x="28754" y="38325"/>
                  <a:pt x="28753" y="38325"/>
                </a:cubicBezTo>
                <a:lnTo>
                  <a:pt x="28753" y="38325"/>
                </a:lnTo>
                <a:cubicBezTo>
                  <a:pt x="28771" y="38325"/>
                  <a:pt x="28789" y="38323"/>
                  <a:pt x="28807" y="38319"/>
                </a:cubicBezTo>
                <a:cubicBezTo>
                  <a:pt x="28854" y="38319"/>
                  <a:pt x="28902" y="38319"/>
                  <a:pt x="28949" y="38303"/>
                </a:cubicBezTo>
                <a:close/>
                <a:moveTo>
                  <a:pt x="34744" y="38255"/>
                </a:moveTo>
                <a:cubicBezTo>
                  <a:pt x="34748" y="38257"/>
                  <a:pt x="34752" y="38259"/>
                  <a:pt x="34757" y="38262"/>
                </a:cubicBezTo>
                <a:lnTo>
                  <a:pt x="34757" y="38262"/>
                </a:lnTo>
                <a:cubicBezTo>
                  <a:pt x="34744" y="38289"/>
                  <a:pt x="34744" y="38305"/>
                  <a:pt x="34744" y="38335"/>
                </a:cubicBezTo>
                <a:cubicBezTo>
                  <a:pt x="34744" y="38303"/>
                  <a:pt x="34744" y="38287"/>
                  <a:pt x="34744" y="38255"/>
                </a:cubicBezTo>
                <a:close/>
                <a:moveTo>
                  <a:pt x="32462" y="38239"/>
                </a:moveTo>
                <a:lnTo>
                  <a:pt x="32462" y="38239"/>
                </a:lnTo>
                <a:cubicBezTo>
                  <a:pt x="32382" y="38271"/>
                  <a:pt x="32334" y="38319"/>
                  <a:pt x="32334" y="38399"/>
                </a:cubicBezTo>
                <a:cubicBezTo>
                  <a:pt x="32318" y="38319"/>
                  <a:pt x="32382" y="38271"/>
                  <a:pt x="32462" y="38239"/>
                </a:cubicBezTo>
                <a:close/>
                <a:moveTo>
                  <a:pt x="34664" y="38399"/>
                </a:moveTo>
                <a:cubicBezTo>
                  <a:pt x="34552" y="38414"/>
                  <a:pt x="34441" y="38414"/>
                  <a:pt x="34329" y="38430"/>
                </a:cubicBezTo>
                <a:cubicBezTo>
                  <a:pt x="34441" y="38414"/>
                  <a:pt x="34552" y="38399"/>
                  <a:pt x="34664" y="38399"/>
                </a:cubicBezTo>
                <a:close/>
                <a:moveTo>
                  <a:pt x="35286" y="38367"/>
                </a:moveTo>
                <a:lnTo>
                  <a:pt x="35286" y="38367"/>
                </a:lnTo>
                <a:cubicBezTo>
                  <a:pt x="35111" y="38383"/>
                  <a:pt x="34919" y="38414"/>
                  <a:pt x="34744" y="38430"/>
                </a:cubicBezTo>
                <a:cubicBezTo>
                  <a:pt x="34919" y="38414"/>
                  <a:pt x="35095" y="38383"/>
                  <a:pt x="35286" y="38367"/>
                </a:cubicBezTo>
                <a:close/>
                <a:moveTo>
                  <a:pt x="35063" y="38446"/>
                </a:moveTo>
                <a:cubicBezTo>
                  <a:pt x="35079" y="38446"/>
                  <a:pt x="35095" y="38446"/>
                  <a:pt x="35095" y="38462"/>
                </a:cubicBezTo>
                <a:cubicBezTo>
                  <a:pt x="35095" y="38462"/>
                  <a:pt x="35079" y="38446"/>
                  <a:pt x="35063" y="38446"/>
                </a:cubicBezTo>
                <a:close/>
                <a:moveTo>
                  <a:pt x="35062" y="38447"/>
                </a:moveTo>
                <a:cubicBezTo>
                  <a:pt x="35051" y="38459"/>
                  <a:pt x="35048" y="38470"/>
                  <a:pt x="35047" y="38482"/>
                </a:cubicBezTo>
                <a:lnTo>
                  <a:pt x="35047" y="38482"/>
                </a:lnTo>
                <a:cubicBezTo>
                  <a:pt x="35047" y="38481"/>
                  <a:pt x="35047" y="38480"/>
                  <a:pt x="35047" y="38478"/>
                </a:cubicBezTo>
                <a:cubicBezTo>
                  <a:pt x="35047" y="38478"/>
                  <a:pt x="35047" y="38463"/>
                  <a:pt x="35062" y="38447"/>
                </a:cubicBezTo>
                <a:close/>
                <a:moveTo>
                  <a:pt x="35047" y="38482"/>
                </a:moveTo>
                <a:lnTo>
                  <a:pt x="35047" y="38482"/>
                </a:lnTo>
                <a:cubicBezTo>
                  <a:pt x="35050" y="38494"/>
                  <a:pt x="35066" y="38494"/>
                  <a:pt x="35095" y="38494"/>
                </a:cubicBezTo>
                <a:lnTo>
                  <a:pt x="35047" y="38494"/>
                </a:lnTo>
                <a:cubicBezTo>
                  <a:pt x="35047" y="38490"/>
                  <a:pt x="35047" y="38486"/>
                  <a:pt x="35047" y="38482"/>
                </a:cubicBezTo>
                <a:close/>
                <a:moveTo>
                  <a:pt x="32335" y="38402"/>
                </a:moveTo>
                <a:cubicBezTo>
                  <a:pt x="32351" y="38490"/>
                  <a:pt x="32408" y="38508"/>
                  <a:pt x="32495" y="38510"/>
                </a:cubicBezTo>
                <a:lnTo>
                  <a:pt x="32495" y="38510"/>
                </a:lnTo>
                <a:cubicBezTo>
                  <a:pt x="32625" y="38498"/>
                  <a:pt x="32754" y="38434"/>
                  <a:pt x="32891" y="38434"/>
                </a:cubicBezTo>
                <a:cubicBezTo>
                  <a:pt x="32891" y="38434"/>
                  <a:pt x="32892" y="38434"/>
                  <a:pt x="32892" y="38434"/>
                </a:cubicBezTo>
                <a:lnTo>
                  <a:pt x="32892" y="38434"/>
                </a:lnTo>
                <a:cubicBezTo>
                  <a:pt x="32892" y="38434"/>
                  <a:pt x="32893" y="38434"/>
                  <a:pt x="32893" y="38434"/>
                </a:cubicBezTo>
                <a:cubicBezTo>
                  <a:pt x="32939" y="38434"/>
                  <a:pt x="32987" y="38442"/>
                  <a:pt x="33036" y="38462"/>
                </a:cubicBezTo>
                <a:cubicBezTo>
                  <a:pt x="32987" y="38442"/>
                  <a:pt x="32939" y="38434"/>
                  <a:pt x="32892" y="38434"/>
                </a:cubicBezTo>
                <a:lnTo>
                  <a:pt x="32892" y="38434"/>
                </a:lnTo>
                <a:cubicBezTo>
                  <a:pt x="32760" y="38434"/>
                  <a:pt x="32639" y="38498"/>
                  <a:pt x="32510" y="38510"/>
                </a:cubicBezTo>
                <a:cubicBezTo>
                  <a:pt x="32505" y="38510"/>
                  <a:pt x="32500" y="38510"/>
                  <a:pt x="32495" y="38510"/>
                </a:cubicBezTo>
                <a:lnTo>
                  <a:pt x="32495" y="38510"/>
                </a:lnTo>
                <a:cubicBezTo>
                  <a:pt x="32495" y="38510"/>
                  <a:pt x="32494" y="38510"/>
                  <a:pt x="32494" y="38510"/>
                </a:cubicBezTo>
                <a:cubicBezTo>
                  <a:pt x="32415" y="38510"/>
                  <a:pt x="32351" y="38495"/>
                  <a:pt x="32335" y="38402"/>
                </a:cubicBezTo>
                <a:close/>
                <a:moveTo>
                  <a:pt x="29174" y="37744"/>
                </a:moveTo>
                <a:cubicBezTo>
                  <a:pt x="28953" y="37744"/>
                  <a:pt x="28810" y="37885"/>
                  <a:pt x="28714" y="38073"/>
                </a:cubicBezTo>
                <a:lnTo>
                  <a:pt x="28714" y="38073"/>
                </a:lnTo>
                <a:cubicBezTo>
                  <a:pt x="28708" y="38075"/>
                  <a:pt x="28702" y="38077"/>
                  <a:pt x="28695" y="38079"/>
                </a:cubicBezTo>
                <a:cubicBezTo>
                  <a:pt x="28663" y="38143"/>
                  <a:pt x="28631" y="38223"/>
                  <a:pt x="28600" y="38303"/>
                </a:cubicBezTo>
                <a:cubicBezTo>
                  <a:pt x="28568" y="38399"/>
                  <a:pt x="28552" y="38494"/>
                  <a:pt x="28536" y="38574"/>
                </a:cubicBezTo>
                <a:cubicBezTo>
                  <a:pt x="28536" y="38606"/>
                  <a:pt x="28520" y="38622"/>
                  <a:pt x="28520" y="38638"/>
                </a:cubicBezTo>
                <a:cubicBezTo>
                  <a:pt x="28536" y="38622"/>
                  <a:pt x="28536" y="38622"/>
                  <a:pt x="28552" y="38606"/>
                </a:cubicBezTo>
                <a:cubicBezTo>
                  <a:pt x="28695" y="38526"/>
                  <a:pt x="28807" y="38414"/>
                  <a:pt x="28951" y="38303"/>
                </a:cubicBezTo>
                <a:cubicBezTo>
                  <a:pt x="29078" y="38207"/>
                  <a:pt x="29222" y="38127"/>
                  <a:pt x="29413" y="38079"/>
                </a:cubicBezTo>
                <a:cubicBezTo>
                  <a:pt x="29413" y="38063"/>
                  <a:pt x="29398" y="38031"/>
                  <a:pt x="29398" y="38016"/>
                </a:cubicBezTo>
                <a:cubicBezTo>
                  <a:pt x="29382" y="37936"/>
                  <a:pt x="29366" y="37856"/>
                  <a:pt x="29334" y="37776"/>
                </a:cubicBezTo>
                <a:lnTo>
                  <a:pt x="29302" y="37776"/>
                </a:lnTo>
                <a:cubicBezTo>
                  <a:pt x="29254" y="37760"/>
                  <a:pt x="29222" y="37744"/>
                  <a:pt x="29174" y="37744"/>
                </a:cubicBezTo>
                <a:close/>
                <a:moveTo>
                  <a:pt x="35015" y="38654"/>
                </a:moveTo>
                <a:cubicBezTo>
                  <a:pt x="35047" y="38654"/>
                  <a:pt x="35079" y="38654"/>
                  <a:pt x="35111" y="38670"/>
                </a:cubicBezTo>
                <a:cubicBezTo>
                  <a:pt x="35108" y="38673"/>
                  <a:pt x="35105" y="38676"/>
                  <a:pt x="35103" y="38678"/>
                </a:cubicBezTo>
                <a:lnTo>
                  <a:pt x="35103" y="38678"/>
                </a:lnTo>
                <a:cubicBezTo>
                  <a:pt x="35073" y="38654"/>
                  <a:pt x="35044" y="38654"/>
                  <a:pt x="35015" y="38654"/>
                </a:cubicBezTo>
                <a:close/>
                <a:moveTo>
                  <a:pt x="33735" y="38526"/>
                </a:moveTo>
                <a:lnTo>
                  <a:pt x="33735" y="38526"/>
                </a:lnTo>
                <a:cubicBezTo>
                  <a:pt x="33529" y="38542"/>
                  <a:pt x="33322" y="38574"/>
                  <a:pt x="33116" y="38606"/>
                </a:cubicBezTo>
                <a:cubicBezTo>
                  <a:pt x="33068" y="38638"/>
                  <a:pt x="33004" y="38670"/>
                  <a:pt x="32956" y="38702"/>
                </a:cubicBezTo>
                <a:cubicBezTo>
                  <a:pt x="33004" y="38670"/>
                  <a:pt x="33052" y="38638"/>
                  <a:pt x="33116" y="38590"/>
                </a:cubicBezTo>
                <a:cubicBezTo>
                  <a:pt x="33322" y="38574"/>
                  <a:pt x="33529" y="38542"/>
                  <a:pt x="33735" y="38526"/>
                </a:cubicBezTo>
                <a:close/>
                <a:moveTo>
                  <a:pt x="32222" y="38671"/>
                </a:moveTo>
                <a:lnTo>
                  <a:pt x="32222" y="38671"/>
                </a:lnTo>
                <a:cubicBezTo>
                  <a:pt x="32223" y="38687"/>
                  <a:pt x="32238" y="38702"/>
                  <a:pt x="32238" y="38702"/>
                </a:cubicBezTo>
                <a:cubicBezTo>
                  <a:pt x="32238" y="38703"/>
                  <a:pt x="32237" y="38705"/>
                  <a:pt x="32236" y="38707"/>
                </a:cubicBezTo>
                <a:lnTo>
                  <a:pt x="32236" y="38707"/>
                </a:lnTo>
                <a:cubicBezTo>
                  <a:pt x="32232" y="38695"/>
                  <a:pt x="32223" y="38683"/>
                  <a:pt x="32222" y="38671"/>
                </a:cubicBezTo>
                <a:close/>
                <a:moveTo>
                  <a:pt x="35103" y="38678"/>
                </a:moveTo>
                <a:cubicBezTo>
                  <a:pt x="35105" y="38680"/>
                  <a:pt x="35108" y="38683"/>
                  <a:pt x="35111" y="38686"/>
                </a:cubicBezTo>
                <a:cubicBezTo>
                  <a:pt x="35095" y="38702"/>
                  <a:pt x="35063" y="38718"/>
                  <a:pt x="35031" y="38750"/>
                </a:cubicBezTo>
                <a:cubicBezTo>
                  <a:pt x="34999" y="38766"/>
                  <a:pt x="34951" y="38798"/>
                  <a:pt x="34935" y="38829"/>
                </a:cubicBezTo>
                <a:cubicBezTo>
                  <a:pt x="34935" y="38798"/>
                  <a:pt x="34999" y="38766"/>
                  <a:pt x="35031" y="38734"/>
                </a:cubicBezTo>
                <a:cubicBezTo>
                  <a:pt x="35060" y="38719"/>
                  <a:pt x="35076" y="38705"/>
                  <a:pt x="35103" y="38678"/>
                </a:cubicBezTo>
                <a:close/>
                <a:moveTo>
                  <a:pt x="32956" y="38702"/>
                </a:moveTo>
                <a:cubicBezTo>
                  <a:pt x="32909" y="38766"/>
                  <a:pt x="32845" y="38813"/>
                  <a:pt x="32797" y="38861"/>
                </a:cubicBezTo>
                <a:cubicBezTo>
                  <a:pt x="32845" y="38813"/>
                  <a:pt x="32893" y="38766"/>
                  <a:pt x="32956" y="38702"/>
                </a:cubicBezTo>
                <a:close/>
                <a:moveTo>
                  <a:pt x="34798" y="37945"/>
                </a:moveTo>
                <a:cubicBezTo>
                  <a:pt x="34678" y="37945"/>
                  <a:pt x="34537" y="37976"/>
                  <a:pt x="34377" y="38047"/>
                </a:cubicBezTo>
                <a:cubicBezTo>
                  <a:pt x="34297" y="38143"/>
                  <a:pt x="34265" y="38287"/>
                  <a:pt x="34281" y="38430"/>
                </a:cubicBezTo>
                <a:cubicBezTo>
                  <a:pt x="34281" y="38494"/>
                  <a:pt x="34297" y="38558"/>
                  <a:pt x="34329" y="38606"/>
                </a:cubicBezTo>
                <a:cubicBezTo>
                  <a:pt x="34353" y="38598"/>
                  <a:pt x="34377" y="38594"/>
                  <a:pt x="34407" y="38594"/>
                </a:cubicBezTo>
                <a:cubicBezTo>
                  <a:pt x="34436" y="38594"/>
                  <a:pt x="34472" y="38598"/>
                  <a:pt x="34520" y="38606"/>
                </a:cubicBezTo>
                <a:lnTo>
                  <a:pt x="34520" y="38606"/>
                </a:lnTo>
                <a:cubicBezTo>
                  <a:pt x="34480" y="38599"/>
                  <a:pt x="34449" y="38596"/>
                  <a:pt x="34423" y="38596"/>
                </a:cubicBezTo>
                <a:cubicBezTo>
                  <a:pt x="34385" y="38596"/>
                  <a:pt x="34357" y="38603"/>
                  <a:pt x="34329" y="38622"/>
                </a:cubicBezTo>
                <a:cubicBezTo>
                  <a:pt x="34345" y="38702"/>
                  <a:pt x="34393" y="38766"/>
                  <a:pt x="34441" y="38829"/>
                </a:cubicBezTo>
                <a:cubicBezTo>
                  <a:pt x="34457" y="38845"/>
                  <a:pt x="34457" y="38845"/>
                  <a:pt x="34473" y="38861"/>
                </a:cubicBezTo>
                <a:cubicBezTo>
                  <a:pt x="34504" y="38893"/>
                  <a:pt x="34552" y="38941"/>
                  <a:pt x="34600" y="38957"/>
                </a:cubicBezTo>
                <a:cubicBezTo>
                  <a:pt x="34728" y="38941"/>
                  <a:pt x="34840" y="38893"/>
                  <a:pt x="34919" y="38861"/>
                </a:cubicBezTo>
                <a:cubicBezTo>
                  <a:pt x="34967" y="38829"/>
                  <a:pt x="35015" y="38813"/>
                  <a:pt x="35047" y="38782"/>
                </a:cubicBezTo>
                <a:cubicBezTo>
                  <a:pt x="35095" y="38734"/>
                  <a:pt x="35143" y="38702"/>
                  <a:pt x="35175" y="38654"/>
                </a:cubicBezTo>
                <a:cubicBezTo>
                  <a:pt x="35239" y="38558"/>
                  <a:pt x="35271" y="38462"/>
                  <a:pt x="35286" y="38367"/>
                </a:cubicBezTo>
                <a:cubicBezTo>
                  <a:pt x="35286" y="38319"/>
                  <a:pt x="35271" y="38287"/>
                  <a:pt x="35271" y="38255"/>
                </a:cubicBezTo>
                <a:cubicBezTo>
                  <a:pt x="35255" y="38191"/>
                  <a:pt x="35223" y="38143"/>
                  <a:pt x="35191" y="38095"/>
                </a:cubicBezTo>
                <a:cubicBezTo>
                  <a:pt x="35143" y="38063"/>
                  <a:pt x="35111" y="38031"/>
                  <a:pt x="35047" y="38000"/>
                </a:cubicBezTo>
                <a:cubicBezTo>
                  <a:pt x="34977" y="37964"/>
                  <a:pt x="34894" y="37945"/>
                  <a:pt x="34798" y="37945"/>
                </a:cubicBezTo>
                <a:close/>
                <a:moveTo>
                  <a:pt x="40675" y="38524"/>
                </a:moveTo>
                <a:cubicBezTo>
                  <a:pt x="40572" y="38524"/>
                  <a:pt x="40516" y="38584"/>
                  <a:pt x="40473" y="38670"/>
                </a:cubicBezTo>
                <a:cubicBezTo>
                  <a:pt x="40457" y="38734"/>
                  <a:pt x="40457" y="38813"/>
                  <a:pt x="40473" y="38893"/>
                </a:cubicBezTo>
                <a:cubicBezTo>
                  <a:pt x="40474" y="38893"/>
                  <a:pt x="40475" y="38892"/>
                  <a:pt x="40476" y="38892"/>
                </a:cubicBezTo>
                <a:lnTo>
                  <a:pt x="40476" y="38892"/>
                </a:lnTo>
                <a:cubicBezTo>
                  <a:pt x="40501" y="38996"/>
                  <a:pt x="40568" y="39083"/>
                  <a:pt x="40667" y="39083"/>
                </a:cubicBezTo>
                <a:cubicBezTo>
                  <a:pt x="40713" y="39083"/>
                  <a:pt x="40766" y="39065"/>
                  <a:pt x="40824" y="39021"/>
                </a:cubicBezTo>
                <a:cubicBezTo>
                  <a:pt x="40808" y="38957"/>
                  <a:pt x="40792" y="38893"/>
                  <a:pt x="40776" y="38829"/>
                </a:cubicBezTo>
                <a:cubicBezTo>
                  <a:pt x="40760" y="38734"/>
                  <a:pt x="40745" y="38654"/>
                  <a:pt x="40713" y="38574"/>
                </a:cubicBezTo>
                <a:cubicBezTo>
                  <a:pt x="40713" y="38558"/>
                  <a:pt x="40713" y="38542"/>
                  <a:pt x="40713" y="38526"/>
                </a:cubicBezTo>
                <a:cubicBezTo>
                  <a:pt x="40699" y="38525"/>
                  <a:pt x="40687" y="38524"/>
                  <a:pt x="40675" y="38524"/>
                </a:cubicBezTo>
                <a:close/>
                <a:moveTo>
                  <a:pt x="26988" y="38718"/>
                </a:moveTo>
                <a:cubicBezTo>
                  <a:pt x="26780" y="38734"/>
                  <a:pt x="26748" y="38861"/>
                  <a:pt x="26621" y="38925"/>
                </a:cubicBezTo>
                <a:cubicBezTo>
                  <a:pt x="26637" y="38973"/>
                  <a:pt x="26637" y="39005"/>
                  <a:pt x="26653" y="39037"/>
                </a:cubicBezTo>
                <a:cubicBezTo>
                  <a:pt x="26693" y="39129"/>
                  <a:pt x="26773" y="39168"/>
                  <a:pt x="26876" y="39168"/>
                </a:cubicBezTo>
                <a:cubicBezTo>
                  <a:pt x="26933" y="39168"/>
                  <a:pt x="26998" y="39156"/>
                  <a:pt x="27067" y="39133"/>
                </a:cubicBezTo>
                <a:cubicBezTo>
                  <a:pt x="27067" y="39117"/>
                  <a:pt x="27083" y="39117"/>
                  <a:pt x="27099" y="39117"/>
                </a:cubicBezTo>
                <a:cubicBezTo>
                  <a:pt x="27083" y="39117"/>
                  <a:pt x="27083" y="39101"/>
                  <a:pt x="27083" y="39101"/>
                </a:cubicBezTo>
                <a:cubicBezTo>
                  <a:pt x="27067" y="39037"/>
                  <a:pt x="27051" y="38989"/>
                  <a:pt x="27051" y="38941"/>
                </a:cubicBezTo>
                <a:cubicBezTo>
                  <a:pt x="27036" y="38941"/>
                  <a:pt x="27036" y="38941"/>
                  <a:pt x="27036" y="38957"/>
                </a:cubicBezTo>
                <a:cubicBezTo>
                  <a:pt x="27036" y="38941"/>
                  <a:pt x="27036" y="38941"/>
                  <a:pt x="27036" y="38941"/>
                </a:cubicBezTo>
                <a:lnTo>
                  <a:pt x="26988" y="38718"/>
                </a:lnTo>
                <a:close/>
                <a:moveTo>
                  <a:pt x="32631" y="38976"/>
                </a:moveTo>
                <a:cubicBezTo>
                  <a:pt x="32441" y="39054"/>
                  <a:pt x="32252" y="39117"/>
                  <a:pt x="32047" y="39181"/>
                </a:cubicBezTo>
                <a:cubicBezTo>
                  <a:pt x="32047" y="39189"/>
                  <a:pt x="32042" y="39198"/>
                  <a:pt x="32038" y="39206"/>
                </a:cubicBezTo>
                <a:lnTo>
                  <a:pt x="32038" y="39206"/>
                </a:lnTo>
                <a:cubicBezTo>
                  <a:pt x="32038" y="39199"/>
                  <a:pt x="32036" y="39191"/>
                  <a:pt x="32031" y="39181"/>
                </a:cubicBezTo>
                <a:cubicBezTo>
                  <a:pt x="32252" y="39117"/>
                  <a:pt x="32441" y="39054"/>
                  <a:pt x="32631" y="38976"/>
                </a:cubicBezTo>
                <a:close/>
                <a:moveTo>
                  <a:pt x="33659" y="39117"/>
                </a:moveTo>
                <a:cubicBezTo>
                  <a:pt x="33595" y="39149"/>
                  <a:pt x="33515" y="39196"/>
                  <a:pt x="33451" y="39212"/>
                </a:cubicBezTo>
                <a:cubicBezTo>
                  <a:pt x="33244" y="39244"/>
                  <a:pt x="33052" y="39260"/>
                  <a:pt x="32861" y="39324"/>
                </a:cubicBezTo>
                <a:cubicBezTo>
                  <a:pt x="32804" y="39338"/>
                  <a:pt x="32737" y="39353"/>
                  <a:pt x="32671" y="39353"/>
                </a:cubicBezTo>
                <a:cubicBezTo>
                  <a:pt x="32670" y="39353"/>
                  <a:pt x="32669" y="39353"/>
                  <a:pt x="32669" y="39353"/>
                </a:cubicBezTo>
                <a:lnTo>
                  <a:pt x="32669" y="39353"/>
                </a:lnTo>
                <a:cubicBezTo>
                  <a:pt x="32733" y="39352"/>
                  <a:pt x="32795" y="39338"/>
                  <a:pt x="32845" y="39324"/>
                </a:cubicBezTo>
                <a:cubicBezTo>
                  <a:pt x="33052" y="39260"/>
                  <a:pt x="33244" y="39244"/>
                  <a:pt x="33435" y="39212"/>
                </a:cubicBezTo>
                <a:cubicBezTo>
                  <a:pt x="33515" y="39196"/>
                  <a:pt x="33579" y="39149"/>
                  <a:pt x="33659" y="39117"/>
                </a:cubicBezTo>
                <a:close/>
                <a:moveTo>
                  <a:pt x="14823" y="39378"/>
                </a:moveTo>
                <a:cubicBezTo>
                  <a:pt x="14869" y="39378"/>
                  <a:pt x="14920" y="39390"/>
                  <a:pt x="14970" y="39420"/>
                </a:cubicBezTo>
                <a:cubicBezTo>
                  <a:pt x="14920" y="39390"/>
                  <a:pt x="14871" y="39379"/>
                  <a:pt x="14821" y="39378"/>
                </a:cubicBezTo>
                <a:lnTo>
                  <a:pt x="14821" y="39378"/>
                </a:lnTo>
                <a:cubicBezTo>
                  <a:pt x="14821" y="39378"/>
                  <a:pt x="14822" y="39378"/>
                  <a:pt x="14823" y="39378"/>
                </a:cubicBezTo>
                <a:close/>
                <a:moveTo>
                  <a:pt x="35717" y="38446"/>
                </a:moveTo>
                <a:cubicBezTo>
                  <a:pt x="35781" y="38574"/>
                  <a:pt x="35813" y="38686"/>
                  <a:pt x="35829" y="38782"/>
                </a:cubicBezTo>
                <a:cubicBezTo>
                  <a:pt x="35829" y="38893"/>
                  <a:pt x="35813" y="38989"/>
                  <a:pt x="35781" y="39069"/>
                </a:cubicBezTo>
                <a:cubicBezTo>
                  <a:pt x="35765" y="39101"/>
                  <a:pt x="35749" y="39149"/>
                  <a:pt x="35733" y="39181"/>
                </a:cubicBezTo>
                <a:cubicBezTo>
                  <a:pt x="35701" y="39260"/>
                  <a:pt x="35669" y="39340"/>
                  <a:pt x="35654" y="39420"/>
                </a:cubicBezTo>
                <a:cubicBezTo>
                  <a:pt x="35781" y="39308"/>
                  <a:pt x="35941" y="39212"/>
                  <a:pt x="36084" y="39117"/>
                </a:cubicBezTo>
                <a:cubicBezTo>
                  <a:pt x="36100" y="39101"/>
                  <a:pt x="36116" y="39069"/>
                  <a:pt x="36148" y="39069"/>
                </a:cubicBezTo>
                <a:cubicBezTo>
                  <a:pt x="36212" y="39021"/>
                  <a:pt x="36260" y="38973"/>
                  <a:pt x="36324" y="38909"/>
                </a:cubicBezTo>
                <a:lnTo>
                  <a:pt x="36324" y="38909"/>
                </a:lnTo>
                <a:cubicBezTo>
                  <a:pt x="36306" y="38914"/>
                  <a:pt x="36289" y="38918"/>
                  <a:pt x="36273" y="38923"/>
                </a:cubicBezTo>
                <a:lnTo>
                  <a:pt x="36273" y="38923"/>
                </a:lnTo>
                <a:cubicBezTo>
                  <a:pt x="36285" y="38918"/>
                  <a:pt x="36296" y="38913"/>
                  <a:pt x="36308" y="38909"/>
                </a:cubicBezTo>
                <a:cubicBezTo>
                  <a:pt x="36356" y="38877"/>
                  <a:pt x="36388" y="38845"/>
                  <a:pt x="36420" y="38798"/>
                </a:cubicBezTo>
                <a:cubicBezTo>
                  <a:pt x="36388" y="38750"/>
                  <a:pt x="36356" y="38718"/>
                  <a:pt x="36324" y="38686"/>
                </a:cubicBezTo>
                <a:cubicBezTo>
                  <a:pt x="36308" y="38654"/>
                  <a:pt x="36276" y="38638"/>
                  <a:pt x="36260" y="38606"/>
                </a:cubicBezTo>
                <a:cubicBezTo>
                  <a:pt x="36258" y="38610"/>
                  <a:pt x="36256" y="38614"/>
                  <a:pt x="36255" y="38618"/>
                </a:cubicBezTo>
                <a:lnTo>
                  <a:pt x="36255" y="38618"/>
                </a:lnTo>
                <a:cubicBezTo>
                  <a:pt x="36160" y="38540"/>
                  <a:pt x="36050" y="38494"/>
                  <a:pt x="35925" y="38478"/>
                </a:cubicBezTo>
                <a:cubicBezTo>
                  <a:pt x="35893" y="38478"/>
                  <a:pt x="35861" y="38494"/>
                  <a:pt x="35814" y="38510"/>
                </a:cubicBezTo>
                <a:lnTo>
                  <a:pt x="35814" y="38510"/>
                </a:lnTo>
                <a:cubicBezTo>
                  <a:pt x="35861" y="38494"/>
                  <a:pt x="35893" y="38478"/>
                  <a:pt x="35925" y="38462"/>
                </a:cubicBezTo>
                <a:cubicBezTo>
                  <a:pt x="35861" y="38446"/>
                  <a:pt x="35797" y="38446"/>
                  <a:pt x="35717" y="38446"/>
                </a:cubicBezTo>
                <a:close/>
                <a:moveTo>
                  <a:pt x="14969" y="39420"/>
                </a:moveTo>
                <a:cubicBezTo>
                  <a:pt x="14906" y="39436"/>
                  <a:pt x="14890" y="39452"/>
                  <a:pt x="14859" y="39468"/>
                </a:cubicBezTo>
                <a:cubicBezTo>
                  <a:pt x="14843" y="39468"/>
                  <a:pt x="14811" y="39484"/>
                  <a:pt x="14764" y="39499"/>
                </a:cubicBezTo>
                <a:lnTo>
                  <a:pt x="14764" y="39499"/>
                </a:lnTo>
                <a:cubicBezTo>
                  <a:pt x="14811" y="39484"/>
                  <a:pt x="14843" y="39468"/>
                  <a:pt x="14859" y="39452"/>
                </a:cubicBezTo>
                <a:cubicBezTo>
                  <a:pt x="14890" y="39452"/>
                  <a:pt x="14906" y="39436"/>
                  <a:pt x="14969" y="39420"/>
                </a:cubicBezTo>
                <a:close/>
                <a:moveTo>
                  <a:pt x="15297" y="39328"/>
                </a:moveTo>
                <a:cubicBezTo>
                  <a:pt x="15303" y="39338"/>
                  <a:pt x="15312" y="39347"/>
                  <a:pt x="15321" y="39356"/>
                </a:cubicBezTo>
                <a:cubicBezTo>
                  <a:pt x="15258" y="39404"/>
                  <a:pt x="15194" y="39468"/>
                  <a:pt x="15130" y="39516"/>
                </a:cubicBezTo>
                <a:cubicBezTo>
                  <a:pt x="15128" y="39513"/>
                  <a:pt x="15125" y="39511"/>
                  <a:pt x="15123" y="39509"/>
                </a:cubicBezTo>
                <a:lnTo>
                  <a:pt x="15123" y="39509"/>
                </a:lnTo>
                <a:cubicBezTo>
                  <a:pt x="15184" y="39462"/>
                  <a:pt x="15245" y="39402"/>
                  <a:pt x="15306" y="39356"/>
                </a:cubicBezTo>
                <a:cubicBezTo>
                  <a:pt x="15306" y="39348"/>
                  <a:pt x="15301" y="39339"/>
                  <a:pt x="15297" y="39328"/>
                </a:cubicBezTo>
                <a:close/>
                <a:moveTo>
                  <a:pt x="33068" y="39404"/>
                </a:moveTo>
                <a:cubicBezTo>
                  <a:pt x="33100" y="39580"/>
                  <a:pt x="33100" y="39580"/>
                  <a:pt x="32940" y="39627"/>
                </a:cubicBezTo>
                <a:cubicBezTo>
                  <a:pt x="33084" y="39580"/>
                  <a:pt x="33100" y="39580"/>
                  <a:pt x="33068" y="39420"/>
                </a:cubicBezTo>
                <a:cubicBezTo>
                  <a:pt x="33017" y="39420"/>
                  <a:pt x="32959" y="39426"/>
                  <a:pt x="32904" y="39431"/>
                </a:cubicBezTo>
                <a:lnTo>
                  <a:pt x="32904" y="39431"/>
                </a:lnTo>
                <a:cubicBezTo>
                  <a:pt x="32962" y="39425"/>
                  <a:pt x="33015" y="39415"/>
                  <a:pt x="33068" y="39404"/>
                </a:cubicBezTo>
                <a:close/>
                <a:moveTo>
                  <a:pt x="15130" y="39516"/>
                </a:moveTo>
                <a:cubicBezTo>
                  <a:pt x="15162" y="39564"/>
                  <a:pt x="15194" y="39611"/>
                  <a:pt x="15226" y="39675"/>
                </a:cubicBezTo>
                <a:cubicBezTo>
                  <a:pt x="15178" y="39611"/>
                  <a:pt x="15162" y="39564"/>
                  <a:pt x="15130" y="39516"/>
                </a:cubicBezTo>
                <a:close/>
                <a:moveTo>
                  <a:pt x="33054" y="37674"/>
                </a:moveTo>
                <a:cubicBezTo>
                  <a:pt x="33018" y="37674"/>
                  <a:pt x="32980" y="37676"/>
                  <a:pt x="32940" y="37680"/>
                </a:cubicBezTo>
                <a:cubicBezTo>
                  <a:pt x="32749" y="37696"/>
                  <a:pt x="32589" y="37792"/>
                  <a:pt x="32446" y="37920"/>
                </a:cubicBezTo>
                <a:cubicBezTo>
                  <a:pt x="32446" y="37920"/>
                  <a:pt x="32446" y="37920"/>
                  <a:pt x="32446" y="37920"/>
                </a:cubicBezTo>
                <a:lnTo>
                  <a:pt x="32446" y="37920"/>
                </a:lnTo>
                <a:cubicBezTo>
                  <a:pt x="32430" y="37952"/>
                  <a:pt x="32430" y="37952"/>
                  <a:pt x="32414" y="37968"/>
                </a:cubicBezTo>
                <a:cubicBezTo>
                  <a:pt x="32414" y="37966"/>
                  <a:pt x="32414" y="37964"/>
                  <a:pt x="32414" y="37963"/>
                </a:cubicBezTo>
                <a:lnTo>
                  <a:pt x="32414" y="37963"/>
                </a:lnTo>
                <a:cubicBezTo>
                  <a:pt x="32409" y="37971"/>
                  <a:pt x="32403" y="37978"/>
                  <a:pt x="32398" y="37984"/>
                </a:cubicBezTo>
                <a:cubicBezTo>
                  <a:pt x="32286" y="38111"/>
                  <a:pt x="32190" y="38271"/>
                  <a:pt x="32142" y="38446"/>
                </a:cubicBezTo>
                <a:cubicBezTo>
                  <a:pt x="32111" y="38542"/>
                  <a:pt x="32079" y="38638"/>
                  <a:pt x="32063" y="38734"/>
                </a:cubicBezTo>
                <a:cubicBezTo>
                  <a:pt x="32063" y="38734"/>
                  <a:pt x="32063" y="38734"/>
                  <a:pt x="32063" y="38750"/>
                </a:cubicBezTo>
                <a:cubicBezTo>
                  <a:pt x="32111" y="38718"/>
                  <a:pt x="32174" y="38686"/>
                  <a:pt x="32222" y="38670"/>
                </a:cubicBezTo>
                <a:lnTo>
                  <a:pt x="32222" y="38670"/>
                </a:lnTo>
                <a:cubicBezTo>
                  <a:pt x="32174" y="38702"/>
                  <a:pt x="32111" y="38718"/>
                  <a:pt x="32063" y="38750"/>
                </a:cubicBezTo>
                <a:cubicBezTo>
                  <a:pt x="32031" y="38909"/>
                  <a:pt x="32015" y="39069"/>
                  <a:pt x="32031" y="39244"/>
                </a:cubicBezTo>
                <a:cubicBezTo>
                  <a:pt x="32031" y="39242"/>
                  <a:pt x="32031" y="39239"/>
                  <a:pt x="32032" y="39237"/>
                </a:cubicBezTo>
                <a:lnTo>
                  <a:pt x="32032" y="39237"/>
                </a:lnTo>
                <a:cubicBezTo>
                  <a:pt x="32047" y="39377"/>
                  <a:pt x="32063" y="39503"/>
                  <a:pt x="32095" y="39643"/>
                </a:cubicBezTo>
                <a:cubicBezTo>
                  <a:pt x="32095" y="39675"/>
                  <a:pt x="32095" y="39691"/>
                  <a:pt x="32111" y="39723"/>
                </a:cubicBezTo>
                <a:cubicBezTo>
                  <a:pt x="32269" y="39776"/>
                  <a:pt x="32417" y="39807"/>
                  <a:pt x="32563" y="39807"/>
                </a:cubicBezTo>
                <a:cubicBezTo>
                  <a:pt x="32593" y="39807"/>
                  <a:pt x="32623" y="39806"/>
                  <a:pt x="32653" y="39803"/>
                </a:cubicBezTo>
                <a:cubicBezTo>
                  <a:pt x="32924" y="39803"/>
                  <a:pt x="33132" y="39723"/>
                  <a:pt x="33323" y="39580"/>
                </a:cubicBezTo>
                <a:cubicBezTo>
                  <a:pt x="33319" y="39580"/>
                  <a:pt x="33314" y="39579"/>
                  <a:pt x="33310" y="39578"/>
                </a:cubicBezTo>
                <a:lnTo>
                  <a:pt x="33310" y="39578"/>
                </a:lnTo>
                <a:cubicBezTo>
                  <a:pt x="33372" y="39547"/>
                  <a:pt x="33420" y="39499"/>
                  <a:pt x="33467" y="39452"/>
                </a:cubicBezTo>
                <a:cubicBezTo>
                  <a:pt x="33627" y="39276"/>
                  <a:pt x="33738" y="39037"/>
                  <a:pt x="33786" y="38813"/>
                </a:cubicBezTo>
                <a:lnTo>
                  <a:pt x="33786" y="38813"/>
                </a:lnTo>
                <a:cubicBezTo>
                  <a:pt x="33770" y="38829"/>
                  <a:pt x="33738" y="38829"/>
                  <a:pt x="33722" y="38829"/>
                </a:cubicBezTo>
                <a:cubicBezTo>
                  <a:pt x="33738" y="38829"/>
                  <a:pt x="33754" y="38813"/>
                  <a:pt x="33786" y="38813"/>
                </a:cubicBezTo>
                <a:cubicBezTo>
                  <a:pt x="33818" y="38638"/>
                  <a:pt x="33818" y="38446"/>
                  <a:pt x="33786" y="38287"/>
                </a:cubicBezTo>
                <a:cubicBezTo>
                  <a:pt x="33786" y="38287"/>
                  <a:pt x="33786" y="38271"/>
                  <a:pt x="33786" y="38271"/>
                </a:cubicBezTo>
                <a:lnTo>
                  <a:pt x="33758" y="38290"/>
                </a:lnTo>
                <a:lnTo>
                  <a:pt x="33758" y="38290"/>
                </a:lnTo>
                <a:cubicBezTo>
                  <a:pt x="33763" y="38279"/>
                  <a:pt x="33775" y="38271"/>
                  <a:pt x="33786" y="38271"/>
                </a:cubicBezTo>
                <a:cubicBezTo>
                  <a:pt x="33754" y="38175"/>
                  <a:pt x="33738" y="38095"/>
                  <a:pt x="33691" y="38031"/>
                </a:cubicBezTo>
                <a:cubicBezTo>
                  <a:pt x="33611" y="37888"/>
                  <a:pt x="33499" y="37792"/>
                  <a:pt x="33339" y="37728"/>
                </a:cubicBezTo>
                <a:cubicBezTo>
                  <a:pt x="33256" y="37692"/>
                  <a:pt x="33163" y="37674"/>
                  <a:pt x="33054" y="37674"/>
                </a:cubicBezTo>
                <a:close/>
                <a:moveTo>
                  <a:pt x="15401" y="39117"/>
                </a:moveTo>
                <a:cubicBezTo>
                  <a:pt x="15148" y="39133"/>
                  <a:pt x="14832" y="39243"/>
                  <a:pt x="14749" y="39385"/>
                </a:cubicBezTo>
                <a:lnTo>
                  <a:pt x="14749" y="39385"/>
                </a:lnTo>
                <a:cubicBezTo>
                  <a:pt x="14743" y="39386"/>
                  <a:pt x="14737" y="39387"/>
                  <a:pt x="14731" y="39388"/>
                </a:cubicBezTo>
                <a:cubicBezTo>
                  <a:pt x="14731" y="39580"/>
                  <a:pt x="14811" y="39723"/>
                  <a:pt x="14907" y="39803"/>
                </a:cubicBezTo>
                <a:cubicBezTo>
                  <a:pt x="14938" y="39803"/>
                  <a:pt x="14954" y="39803"/>
                  <a:pt x="14986" y="39819"/>
                </a:cubicBezTo>
                <a:cubicBezTo>
                  <a:pt x="14954" y="39819"/>
                  <a:pt x="14938" y="39803"/>
                  <a:pt x="14907" y="39803"/>
                </a:cubicBezTo>
                <a:cubicBezTo>
                  <a:pt x="14986" y="39867"/>
                  <a:pt x="15082" y="39899"/>
                  <a:pt x="15178" y="39899"/>
                </a:cubicBezTo>
                <a:cubicBezTo>
                  <a:pt x="15178" y="39883"/>
                  <a:pt x="15162" y="39883"/>
                  <a:pt x="15146" y="39883"/>
                </a:cubicBezTo>
                <a:cubicBezTo>
                  <a:pt x="15123" y="39826"/>
                  <a:pt x="15084" y="39818"/>
                  <a:pt x="15040" y="39818"/>
                </a:cubicBezTo>
                <a:cubicBezTo>
                  <a:pt x="15023" y="39818"/>
                  <a:pt x="15005" y="39819"/>
                  <a:pt x="14986" y="39819"/>
                </a:cubicBezTo>
                <a:lnTo>
                  <a:pt x="14986" y="39819"/>
                </a:lnTo>
                <a:cubicBezTo>
                  <a:pt x="15008" y="39819"/>
                  <a:pt x="15029" y="39817"/>
                  <a:pt x="15049" y="39817"/>
                </a:cubicBezTo>
                <a:cubicBezTo>
                  <a:pt x="15089" y="39817"/>
                  <a:pt x="15125" y="39824"/>
                  <a:pt x="15146" y="39867"/>
                </a:cubicBezTo>
                <a:cubicBezTo>
                  <a:pt x="15162" y="39883"/>
                  <a:pt x="15162" y="39883"/>
                  <a:pt x="15178" y="39883"/>
                </a:cubicBezTo>
                <a:lnTo>
                  <a:pt x="15258" y="39883"/>
                </a:lnTo>
                <a:cubicBezTo>
                  <a:pt x="15289" y="39867"/>
                  <a:pt x="15321" y="39867"/>
                  <a:pt x="15352" y="39867"/>
                </a:cubicBezTo>
                <a:lnTo>
                  <a:pt x="15352" y="39867"/>
                </a:lnTo>
                <a:cubicBezTo>
                  <a:pt x="15321" y="39867"/>
                  <a:pt x="15289" y="39867"/>
                  <a:pt x="15274" y="39883"/>
                </a:cubicBezTo>
                <a:lnTo>
                  <a:pt x="15353" y="39867"/>
                </a:lnTo>
                <a:cubicBezTo>
                  <a:pt x="15465" y="39835"/>
                  <a:pt x="15561" y="39755"/>
                  <a:pt x="15625" y="39659"/>
                </a:cubicBezTo>
                <a:cubicBezTo>
                  <a:pt x="15653" y="39618"/>
                  <a:pt x="15668" y="39576"/>
                  <a:pt x="15682" y="39534"/>
                </a:cubicBezTo>
                <a:lnTo>
                  <a:pt x="15682" y="39534"/>
                </a:lnTo>
                <a:cubicBezTo>
                  <a:pt x="15684" y="39533"/>
                  <a:pt x="15686" y="39532"/>
                  <a:pt x="15689" y="39532"/>
                </a:cubicBezTo>
                <a:cubicBezTo>
                  <a:pt x="15720" y="39420"/>
                  <a:pt x="15689" y="39292"/>
                  <a:pt x="15625" y="39149"/>
                </a:cubicBezTo>
                <a:cubicBezTo>
                  <a:pt x="15593" y="39149"/>
                  <a:pt x="15577" y="39133"/>
                  <a:pt x="15545" y="39133"/>
                </a:cubicBezTo>
                <a:lnTo>
                  <a:pt x="15513" y="39133"/>
                </a:lnTo>
                <a:cubicBezTo>
                  <a:pt x="15481" y="39117"/>
                  <a:pt x="15433" y="39117"/>
                  <a:pt x="15401" y="39117"/>
                </a:cubicBezTo>
                <a:close/>
                <a:moveTo>
                  <a:pt x="31600" y="39755"/>
                </a:moveTo>
                <a:cubicBezTo>
                  <a:pt x="31520" y="39755"/>
                  <a:pt x="31472" y="39771"/>
                  <a:pt x="31408" y="39787"/>
                </a:cubicBezTo>
                <a:cubicBezTo>
                  <a:pt x="31408" y="39787"/>
                  <a:pt x="31408" y="39787"/>
                  <a:pt x="31408" y="39787"/>
                </a:cubicBezTo>
                <a:lnTo>
                  <a:pt x="31408" y="39787"/>
                </a:lnTo>
                <a:cubicBezTo>
                  <a:pt x="31345" y="39819"/>
                  <a:pt x="31281" y="39851"/>
                  <a:pt x="31233" y="39883"/>
                </a:cubicBezTo>
                <a:cubicBezTo>
                  <a:pt x="31137" y="39963"/>
                  <a:pt x="31121" y="40090"/>
                  <a:pt x="31217" y="40282"/>
                </a:cubicBezTo>
                <a:cubicBezTo>
                  <a:pt x="31376" y="40234"/>
                  <a:pt x="31536" y="40202"/>
                  <a:pt x="31696" y="40154"/>
                </a:cubicBezTo>
                <a:cubicBezTo>
                  <a:pt x="31664" y="40010"/>
                  <a:pt x="31632" y="39883"/>
                  <a:pt x="31600" y="39755"/>
                </a:cubicBezTo>
                <a:close/>
                <a:moveTo>
                  <a:pt x="36469" y="39355"/>
                </a:moveTo>
                <a:cubicBezTo>
                  <a:pt x="36403" y="39355"/>
                  <a:pt x="36333" y="39361"/>
                  <a:pt x="36260" y="39372"/>
                </a:cubicBezTo>
                <a:cubicBezTo>
                  <a:pt x="36308" y="39468"/>
                  <a:pt x="36356" y="39548"/>
                  <a:pt x="36420" y="39643"/>
                </a:cubicBezTo>
                <a:cubicBezTo>
                  <a:pt x="36422" y="39641"/>
                  <a:pt x="36424" y="39638"/>
                  <a:pt x="36426" y="39635"/>
                </a:cubicBezTo>
                <a:lnTo>
                  <a:pt x="36426" y="39635"/>
                </a:lnTo>
                <a:cubicBezTo>
                  <a:pt x="36436" y="39648"/>
                  <a:pt x="36438" y="39662"/>
                  <a:pt x="36451" y="39675"/>
                </a:cubicBezTo>
                <a:cubicBezTo>
                  <a:pt x="36483" y="39723"/>
                  <a:pt x="36515" y="39771"/>
                  <a:pt x="36563" y="39819"/>
                </a:cubicBezTo>
                <a:cubicBezTo>
                  <a:pt x="36595" y="39867"/>
                  <a:pt x="36627" y="39899"/>
                  <a:pt x="36675" y="39947"/>
                </a:cubicBezTo>
                <a:cubicBezTo>
                  <a:pt x="36707" y="39947"/>
                  <a:pt x="36723" y="39947"/>
                  <a:pt x="36755" y="39931"/>
                </a:cubicBezTo>
                <a:cubicBezTo>
                  <a:pt x="36770" y="39899"/>
                  <a:pt x="36786" y="39852"/>
                  <a:pt x="36802" y="39805"/>
                </a:cubicBezTo>
                <a:lnTo>
                  <a:pt x="36802" y="39805"/>
                </a:lnTo>
                <a:cubicBezTo>
                  <a:pt x="36786" y="39852"/>
                  <a:pt x="36770" y="39899"/>
                  <a:pt x="36755" y="39947"/>
                </a:cubicBezTo>
                <a:lnTo>
                  <a:pt x="36675" y="39947"/>
                </a:lnTo>
                <a:cubicBezTo>
                  <a:pt x="36723" y="40010"/>
                  <a:pt x="36771" y="40058"/>
                  <a:pt x="36835" y="40106"/>
                </a:cubicBezTo>
                <a:cubicBezTo>
                  <a:pt x="36850" y="40106"/>
                  <a:pt x="36850" y="40122"/>
                  <a:pt x="36866" y="40138"/>
                </a:cubicBezTo>
                <a:cubicBezTo>
                  <a:pt x="36914" y="40154"/>
                  <a:pt x="36946" y="40186"/>
                  <a:pt x="36978" y="40202"/>
                </a:cubicBezTo>
                <a:cubicBezTo>
                  <a:pt x="37058" y="40266"/>
                  <a:pt x="37138" y="40298"/>
                  <a:pt x="37233" y="40330"/>
                </a:cubicBezTo>
                <a:cubicBezTo>
                  <a:pt x="37281" y="40314"/>
                  <a:pt x="37329" y="40266"/>
                  <a:pt x="37377" y="40218"/>
                </a:cubicBezTo>
                <a:cubicBezTo>
                  <a:pt x="37441" y="40170"/>
                  <a:pt x="37505" y="40090"/>
                  <a:pt x="37600" y="40090"/>
                </a:cubicBezTo>
                <a:lnTo>
                  <a:pt x="37600" y="40090"/>
                </a:lnTo>
                <a:cubicBezTo>
                  <a:pt x="37505" y="40090"/>
                  <a:pt x="37441" y="40170"/>
                  <a:pt x="37377" y="40234"/>
                </a:cubicBezTo>
                <a:cubicBezTo>
                  <a:pt x="37329" y="40266"/>
                  <a:pt x="37297" y="40314"/>
                  <a:pt x="37233" y="40330"/>
                </a:cubicBezTo>
                <a:cubicBezTo>
                  <a:pt x="37297" y="40346"/>
                  <a:pt x="37361" y="40346"/>
                  <a:pt x="37409" y="40346"/>
                </a:cubicBezTo>
                <a:cubicBezTo>
                  <a:pt x="37521" y="40346"/>
                  <a:pt x="37632" y="40330"/>
                  <a:pt x="37728" y="40266"/>
                </a:cubicBezTo>
                <a:cubicBezTo>
                  <a:pt x="37712" y="40234"/>
                  <a:pt x="37680" y="40202"/>
                  <a:pt x="37664" y="40170"/>
                </a:cubicBezTo>
                <a:cubicBezTo>
                  <a:pt x="37648" y="40154"/>
                  <a:pt x="37617" y="40122"/>
                  <a:pt x="37601" y="40090"/>
                </a:cubicBezTo>
                <a:cubicBezTo>
                  <a:pt x="37553" y="40026"/>
                  <a:pt x="37521" y="39978"/>
                  <a:pt x="37473" y="39931"/>
                </a:cubicBezTo>
                <a:cubicBezTo>
                  <a:pt x="37473" y="39915"/>
                  <a:pt x="37457" y="39899"/>
                  <a:pt x="37441" y="39883"/>
                </a:cubicBezTo>
                <a:cubicBezTo>
                  <a:pt x="37409" y="39851"/>
                  <a:pt x="37377" y="39819"/>
                  <a:pt x="37345" y="39771"/>
                </a:cubicBezTo>
                <a:cubicBezTo>
                  <a:pt x="37329" y="39755"/>
                  <a:pt x="37313" y="39723"/>
                  <a:pt x="37297" y="39707"/>
                </a:cubicBezTo>
                <a:lnTo>
                  <a:pt x="37281" y="39707"/>
                </a:lnTo>
                <a:cubicBezTo>
                  <a:pt x="37191" y="39620"/>
                  <a:pt x="37100" y="39560"/>
                  <a:pt x="37010" y="39500"/>
                </a:cubicBezTo>
                <a:cubicBezTo>
                  <a:pt x="36946" y="39468"/>
                  <a:pt x="36882" y="39436"/>
                  <a:pt x="36803" y="39404"/>
                </a:cubicBezTo>
                <a:cubicBezTo>
                  <a:pt x="36700" y="39373"/>
                  <a:pt x="36590" y="39355"/>
                  <a:pt x="36469" y="39355"/>
                </a:cubicBezTo>
                <a:close/>
                <a:moveTo>
                  <a:pt x="18705" y="39947"/>
                </a:moveTo>
                <a:cubicBezTo>
                  <a:pt x="18210" y="40042"/>
                  <a:pt x="18082" y="40362"/>
                  <a:pt x="18114" y="40792"/>
                </a:cubicBezTo>
                <a:cubicBezTo>
                  <a:pt x="18114" y="40808"/>
                  <a:pt x="18114" y="40824"/>
                  <a:pt x="18114" y="40840"/>
                </a:cubicBezTo>
                <a:lnTo>
                  <a:pt x="18119" y="40840"/>
                </a:lnTo>
                <a:cubicBezTo>
                  <a:pt x="18130" y="40880"/>
                  <a:pt x="18130" y="40910"/>
                  <a:pt x="18130" y="40952"/>
                </a:cubicBezTo>
                <a:cubicBezTo>
                  <a:pt x="18153" y="40956"/>
                  <a:pt x="18176" y="40958"/>
                  <a:pt x="18200" y="40958"/>
                </a:cubicBezTo>
                <a:cubicBezTo>
                  <a:pt x="18355" y="40958"/>
                  <a:pt x="18516" y="40869"/>
                  <a:pt x="18641" y="40745"/>
                </a:cubicBezTo>
                <a:cubicBezTo>
                  <a:pt x="18705" y="40665"/>
                  <a:pt x="18769" y="40569"/>
                  <a:pt x="18801" y="40473"/>
                </a:cubicBezTo>
                <a:lnTo>
                  <a:pt x="18801" y="40473"/>
                </a:lnTo>
                <a:cubicBezTo>
                  <a:pt x="18769" y="40505"/>
                  <a:pt x="18721" y="40521"/>
                  <a:pt x="18673" y="40521"/>
                </a:cubicBezTo>
                <a:cubicBezTo>
                  <a:pt x="18659" y="40519"/>
                  <a:pt x="18645" y="40518"/>
                  <a:pt x="18631" y="40518"/>
                </a:cubicBezTo>
                <a:cubicBezTo>
                  <a:pt x="18539" y="40518"/>
                  <a:pt x="18465" y="40564"/>
                  <a:pt x="18450" y="40646"/>
                </a:cubicBezTo>
                <a:lnTo>
                  <a:pt x="18450" y="40646"/>
                </a:lnTo>
                <a:cubicBezTo>
                  <a:pt x="18467" y="40552"/>
                  <a:pt x="18562" y="40505"/>
                  <a:pt x="18657" y="40505"/>
                </a:cubicBezTo>
                <a:cubicBezTo>
                  <a:pt x="18721" y="40505"/>
                  <a:pt x="18753" y="40489"/>
                  <a:pt x="18801" y="40473"/>
                </a:cubicBezTo>
                <a:lnTo>
                  <a:pt x="18801" y="40473"/>
                </a:lnTo>
                <a:cubicBezTo>
                  <a:pt x="18801" y="40473"/>
                  <a:pt x="18801" y="40473"/>
                  <a:pt x="18801" y="40473"/>
                </a:cubicBezTo>
                <a:cubicBezTo>
                  <a:pt x="18864" y="40298"/>
                  <a:pt x="18864" y="40090"/>
                  <a:pt x="18705" y="39947"/>
                </a:cubicBezTo>
                <a:close/>
                <a:moveTo>
                  <a:pt x="30674" y="45358"/>
                </a:moveTo>
                <a:cubicBezTo>
                  <a:pt x="30674" y="45374"/>
                  <a:pt x="30674" y="45389"/>
                  <a:pt x="30658" y="45389"/>
                </a:cubicBezTo>
                <a:cubicBezTo>
                  <a:pt x="30674" y="45373"/>
                  <a:pt x="30674" y="45373"/>
                  <a:pt x="30674" y="45358"/>
                </a:cubicBezTo>
                <a:close/>
                <a:moveTo>
                  <a:pt x="30574" y="44961"/>
                </a:moveTo>
                <a:cubicBezTo>
                  <a:pt x="30418" y="44961"/>
                  <a:pt x="30219" y="45040"/>
                  <a:pt x="30036" y="45085"/>
                </a:cubicBezTo>
                <a:cubicBezTo>
                  <a:pt x="30036" y="45133"/>
                  <a:pt x="30036" y="45181"/>
                  <a:pt x="30036" y="45229"/>
                </a:cubicBezTo>
                <a:lnTo>
                  <a:pt x="30036" y="45277"/>
                </a:lnTo>
                <a:cubicBezTo>
                  <a:pt x="30036" y="45357"/>
                  <a:pt x="30036" y="45437"/>
                  <a:pt x="30052" y="45516"/>
                </a:cubicBezTo>
                <a:cubicBezTo>
                  <a:pt x="30092" y="45516"/>
                  <a:pt x="30132" y="45494"/>
                  <a:pt x="30182" y="45477"/>
                </a:cubicBezTo>
                <a:lnTo>
                  <a:pt x="30182" y="45477"/>
                </a:lnTo>
                <a:cubicBezTo>
                  <a:pt x="30138" y="45503"/>
                  <a:pt x="30095" y="45518"/>
                  <a:pt x="30052" y="45532"/>
                </a:cubicBezTo>
                <a:cubicBezTo>
                  <a:pt x="30052" y="45596"/>
                  <a:pt x="30068" y="45660"/>
                  <a:pt x="30100" y="45724"/>
                </a:cubicBezTo>
                <a:cubicBezTo>
                  <a:pt x="30132" y="45788"/>
                  <a:pt x="30180" y="45851"/>
                  <a:pt x="30243" y="45883"/>
                </a:cubicBezTo>
                <a:cubicBezTo>
                  <a:pt x="30291" y="45867"/>
                  <a:pt x="30339" y="45851"/>
                  <a:pt x="30387" y="45820"/>
                </a:cubicBezTo>
                <a:cubicBezTo>
                  <a:pt x="30483" y="45772"/>
                  <a:pt x="30563" y="45708"/>
                  <a:pt x="30626" y="45628"/>
                </a:cubicBezTo>
                <a:cubicBezTo>
                  <a:pt x="30642" y="45612"/>
                  <a:pt x="30642" y="45596"/>
                  <a:pt x="30658" y="45596"/>
                </a:cubicBezTo>
                <a:lnTo>
                  <a:pt x="30610" y="45596"/>
                </a:lnTo>
                <a:cubicBezTo>
                  <a:pt x="30626" y="45596"/>
                  <a:pt x="30642" y="45596"/>
                  <a:pt x="30658" y="45580"/>
                </a:cubicBezTo>
                <a:cubicBezTo>
                  <a:pt x="30722" y="45484"/>
                  <a:pt x="30754" y="45373"/>
                  <a:pt x="30754" y="45229"/>
                </a:cubicBezTo>
                <a:lnTo>
                  <a:pt x="30754" y="45229"/>
                </a:lnTo>
                <a:cubicBezTo>
                  <a:pt x="30738" y="45245"/>
                  <a:pt x="30738" y="45245"/>
                  <a:pt x="30722" y="45261"/>
                </a:cubicBezTo>
                <a:cubicBezTo>
                  <a:pt x="30738" y="45245"/>
                  <a:pt x="30738" y="45229"/>
                  <a:pt x="30754" y="45229"/>
                </a:cubicBezTo>
                <a:cubicBezTo>
                  <a:pt x="30754" y="45181"/>
                  <a:pt x="30754" y="45133"/>
                  <a:pt x="30754" y="45085"/>
                </a:cubicBezTo>
                <a:cubicBezTo>
                  <a:pt x="30754" y="45054"/>
                  <a:pt x="30754" y="45038"/>
                  <a:pt x="30738" y="45006"/>
                </a:cubicBezTo>
                <a:cubicBezTo>
                  <a:pt x="30693" y="44974"/>
                  <a:pt x="30637" y="44961"/>
                  <a:pt x="30574" y="44961"/>
                </a:cubicBezTo>
                <a:close/>
                <a:moveTo>
                  <a:pt x="40314" y="46666"/>
                </a:moveTo>
                <a:lnTo>
                  <a:pt x="40314" y="46666"/>
                </a:lnTo>
                <a:cubicBezTo>
                  <a:pt x="40266" y="46761"/>
                  <a:pt x="40250" y="46825"/>
                  <a:pt x="40202" y="46841"/>
                </a:cubicBezTo>
                <a:cubicBezTo>
                  <a:pt x="40234" y="46825"/>
                  <a:pt x="40266" y="46761"/>
                  <a:pt x="40314" y="46666"/>
                </a:cubicBezTo>
                <a:close/>
                <a:moveTo>
                  <a:pt x="40441" y="46506"/>
                </a:moveTo>
                <a:cubicBezTo>
                  <a:pt x="40202" y="46538"/>
                  <a:pt x="40074" y="46633"/>
                  <a:pt x="39978" y="46745"/>
                </a:cubicBezTo>
                <a:cubicBezTo>
                  <a:pt x="39994" y="46761"/>
                  <a:pt x="40010" y="46777"/>
                  <a:pt x="40010" y="46793"/>
                </a:cubicBezTo>
                <a:cubicBezTo>
                  <a:pt x="40026" y="46809"/>
                  <a:pt x="40026" y="46809"/>
                  <a:pt x="40026" y="46825"/>
                </a:cubicBezTo>
                <a:cubicBezTo>
                  <a:pt x="40138" y="46985"/>
                  <a:pt x="40266" y="47144"/>
                  <a:pt x="40361" y="47320"/>
                </a:cubicBezTo>
                <a:cubicBezTo>
                  <a:pt x="40409" y="47368"/>
                  <a:pt x="40441" y="47431"/>
                  <a:pt x="40473" y="47495"/>
                </a:cubicBezTo>
                <a:cubicBezTo>
                  <a:pt x="40473" y="47495"/>
                  <a:pt x="40473" y="47511"/>
                  <a:pt x="40489" y="47511"/>
                </a:cubicBezTo>
                <a:cubicBezTo>
                  <a:pt x="40569" y="47655"/>
                  <a:pt x="40633" y="47783"/>
                  <a:pt x="40697" y="47942"/>
                </a:cubicBezTo>
                <a:cubicBezTo>
                  <a:pt x="40760" y="47926"/>
                  <a:pt x="40808" y="47878"/>
                  <a:pt x="40856" y="47846"/>
                </a:cubicBezTo>
                <a:cubicBezTo>
                  <a:pt x="40904" y="47799"/>
                  <a:pt x="40952" y="47751"/>
                  <a:pt x="40968" y="47703"/>
                </a:cubicBezTo>
                <a:cubicBezTo>
                  <a:pt x="40984" y="47671"/>
                  <a:pt x="41000" y="47639"/>
                  <a:pt x="41016" y="47591"/>
                </a:cubicBezTo>
                <a:cubicBezTo>
                  <a:pt x="41016" y="47575"/>
                  <a:pt x="41032" y="47575"/>
                  <a:pt x="41032" y="47559"/>
                </a:cubicBezTo>
                <a:cubicBezTo>
                  <a:pt x="41064" y="47447"/>
                  <a:pt x="41096" y="47336"/>
                  <a:pt x="41112" y="47224"/>
                </a:cubicBezTo>
                <a:cubicBezTo>
                  <a:pt x="41112" y="47208"/>
                  <a:pt x="41112" y="47192"/>
                  <a:pt x="41128" y="47192"/>
                </a:cubicBezTo>
                <a:cubicBezTo>
                  <a:pt x="41112" y="47128"/>
                  <a:pt x="41096" y="47080"/>
                  <a:pt x="41080" y="47048"/>
                </a:cubicBezTo>
                <a:cubicBezTo>
                  <a:pt x="41000" y="46889"/>
                  <a:pt x="40808" y="46921"/>
                  <a:pt x="40665" y="46873"/>
                </a:cubicBezTo>
                <a:cubicBezTo>
                  <a:pt x="40537" y="46857"/>
                  <a:pt x="40425" y="46777"/>
                  <a:pt x="40441" y="46506"/>
                </a:cubicBezTo>
                <a:close/>
                <a:moveTo>
                  <a:pt x="36404" y="47368"/>
                </a:moveTo>
                <a:cubicBezTo>
                  <a:pt x="36276" y="47447"/>
                  <a:pt x="36212" y="47607"/>
                  <a:pt x="36196" y="47783"/>
                </a:cubicBezTo>
                <a:cubicBezTo>
                  <a:pt x="36196" y="47783"/>
                  <a:pt x="36196" y="47799"/>
                  <a:pt x="36180" y="47799"/>
                </a:cubicBezTo>
                <a:cubicBezTo>
                  <a:pt x="36180" y="47830"/>
                  <a:pt x="36180" y="47862"/>
                  <a:pt x="36180" y="47894"/>
                </a:cubicBezTo>
                <a:cubicBezTo>
                  <a:pt x="36180" y="47942"/>
                  <a:pt x="36196" y="47990"/>
                  <a:pt x="36196" y="48038"/>
                </a:cubicBezTo>
                <a:cubicBezTo>
                  <a:pt x="36212" y="48118"/>
                  <a:pt x="36228" y="48182"/>
                  <a:pt x="36260" y="48245"/>
                </a:cubicBezTo>
                <a:cubicBezTo>
                  <a:pt x="36276" y="48277"/>
                  <a:pt x="36292" y="48309"/>
                  <a:pt x="36324" y="48341"/>
                </a:cubicBezTo>
                <a:cubicBezTo>
                  <a:pt x="36388" y="48421"/>
                  <a:pt x="36467" y="48485"/>
                  <a:pt x="36579" y="48501"/>
                </a:cubicBezTo>
                <a:cubicBezTo>
                  <a:pt x="36627" y="48469"/>
                  <a:pt x="36675" y="48437"/>
                  <a:pt x="36707" y="48405"/>
                </a:cubicBezTo>
                <a:cubicBezTo>
                  <a:pt x="36755" y="48341"/>
                  <a:pt x="36787" y="48277"/>
                  <a:pt x="36803" y="48213"/>
                </a:cubicBezTo>
                <a:cubicBezTo>
                  <a:pt x="36819" y="48182"/>
                  <a:pt x="36819" y="48134"/>
                  <a:pt x="36819" y="48086"/>
                </a:cubicBezTo>
                <a:cubicBezTo>
                  <a:pt x="36819" y="48054"/>
                  <a:pt x="36835" y="48022"/>
                  <a:pt x="36835" y="48006"/>
                </a:cubicBezTo>
                <a:lnTo>
                  <a:pt x="36835" y="48006"/>
                </a:lnTo>
                <a:cubicBezTo>
                  <a:pt x="36707" y="48022"/>
                  <a:pt x="36579" y="48038"/>
                  <a:pt x="36451" y="48118"/>
                </a:cubicBezTo>
                <a:cubicBezTo>
                  <a:pt x="36563" y="48038"/>
                  <a:pt x="36707" y="48022"/>
                  <a:pt x="36835" y="47990"/>
                </a:cubicBezTo>
                <a:cubicBezTo>
                  <a:pt x="36835" y="47926"/>
                  <a:pt x="36819" y="47862"/>
                  <a:pt x="36803" y="47783"/>
                </a:cubicBezTo>
                <a:cubicBezTo>
                  <a:pt x="36771" y="47639"/>
                  <a:pt x="36707" y="47511"/>
                  <a:pt x="36611" y="47431"/>
                </a:cubicBezTo>
                <a:cubicBezTo>
                  <a:pt x="36547" y="47400"/>
                  <a:pt x="36483" y="47368"/>
                  <a:pt x="36404" y="47368"/>
                </a:cubicBezTo>
                <a:close/>
                <a:moveTo>
                  <a:pt x="38000" y="48565"/>
                </a:moveTo>
                <a:cubicBezTo>
                  <a:pt x="37999" y="48597"/>
                  <a:pt x="37968" y="48644"/>
                  <a:pt x="37952" y="48676"/>
                </a:cubicBezTo>
                <a:cubicBezTo>
                  <a:pt x="37952" y="48676"/>
                  <a:pt x="37968" y="48660"/>
                  <a:pt x="37968" y="48660"/>
                </a:cubicBezTo>
                <a:cubicBezTo>
                  <a:pt x="37984" y="48628"/>
                  <a:pt x="38000" y="48597"/>
                  <a:pt x="38000" y="48565"/>
                </a:cubicBezTo>
                <a:close/>
                <a:moveTo>
                  <a:pt x="37852" y="48031"/>
                </a:moveTo>
                <a:cubicBezTo>
                  <a:pt x="37732" y="48031"/>
                  <a:pt x="37657" y="48103"/>
                  <a:pt x="37617" y="48197"/>
                </a:cubicBezTo>
                <a:cubicBezTo>
                  <a:pt x="37569" y="48325"/>
                  <a:pt x="37585" y="48501"/>
                  <a:pt x="37680" y="48596"/>
                </a:cubicBezTo>
                <a:cubicBezTo>
                  <a:pt x="37728" y="48656"/>
                  <a:pt x="37784" y="48688"/>
                  <a:pt x="37862" y="48688"/>
                </a:cubicBezTo>
                <a:cubicBezTo>
                  <a:pt x="37889" y="48688"/>
                  <a:pt x="37919" y="48685"/>
                  <a:pt x="37952" y="48676"/>
                </a:cubicBezTo>
                <a:cubicBezTo>
                  <a:pt x="37968" y="48644"/>
                  <a:pt x="37984" y="48596"/>
                  <a:pt x="38000" y="48565"/>
                </a:cubicBezTo>
                <a:cubicBezTo>
                  <a:pt x="38015" y="48501"/>
                  <a:pt x="38015" y="48421"/>
                  <a:pt x="38000" y="48357"/>
                </a:cubicBezTo>
                <a:cubicBezTo>
                  <a:pt x="37984" y="48293"/>
                  <a:pt x="37984" y="48229"/>
                  <a:pt x="37952" y="48166"/>
                </a:cubicBezTo>
                <a:cubicBezTo>
                  <a:pt x="37952" y="48118"/>
                  <a:pt x="37936" y="48070"/>
                  <a:pt x="37920" y="48038"/>
                </a:cubicBezTo>
                <a:cubicBezTo>
                  <a:pt x="37896" y="48033"/>
                  <a:pt x="37873" y="48031"/>
                  <a:pt x="37852" y="480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9" name="Google Shape;739;p23"/>
          <p:cNvGrpSpPr/>
          <p:nvPr/>
        </p:nvGrpSpPr>
        <p:grpSpPr>
          <a:xfrm rot="9438112" flipH="1">
            <a:off x="6506861" y="4026278"/>
            <a:ext cx="3985427" cy="2486931"/>
            <a:chOff x="-668393" y="-708062"/>
            <a:chExt cx="3159812" cy="1971742"/>
          </a:xfrm>
        </p:grpSpPr>
        <p:sp>
          <p:nvSpPr>
            <p:cNvPr id="740" name="Google Shape;740;p23"/>
            <p:cNvSpPr/>
            <p:nvPr/>
          </p:nvSpPr>
          <p:spPr>
            <a:xfrm rot="9574472" flipH="1">
              <a:off x="-590991" y="-214669"/>
              <a:ext cx="3005008" cy="984956"/>
            </a:xfrm>
            <a:custGeom>
              <a:avLst/>
              <a:gdLst/>
              <a:ahLst/>
              <a:cxnLst/>
              <a:rect l="l" t="t" r="r" b="b"/>
              <a:pathLst>
                <a:path w="95533" h="31313" fill="none" extrusionOk="0">
                  <a:moveTo>
                    <a:pt x="0" y="31313"/>
                  </a:moveTo>
                  <a:cubicBezTo>
                    <a:pt x="8475" y="22679"/>
                    <a:pt x="17141" y="13885"/>
                    <a:pt x="27913" y="8379"/>
                  </a:cubicBezTo>
                  <a:cubicBezTo>
                    <a:pt x="38127" y="3177"/>
                    <a:pt x="49697" y="1214"/>
                    <a:pt x="61156" y="607"/>
                  </a:cubicBezTo>
                  <a:cubicBezTo>
                    <a:pt x="72599" y="1"/>
                    <a:pt x="84074" y="671"/>
                    <a:pt x="95532" y="40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3"/>
            <p:cNvSpPr/>
            <p:nvPr/>
          </p:nvSpPr>
          <p:spPr>
            <a:xfrm rot="9574472" flipH="1">
              <a:off x="-476444" y="-176490"/>
              <a:ext cx="2664663" cy="771092"/>
            </a:xfrm>
            <a:custGeom>
              <a:avLst/>
              <a:gdLst/>
              <a:ahLst/>
              <a:cxnLst/>
              <a:rect l="l" t="t" r="r" b="b"/>
              <a:pathLst>
                <a:path w="84713" h="24514" fill="none" extrusionOk="0">
                  <a:moveTo>
                    <a:pt x="97" y="24513"/>
                  </a:moveTo>
                  <a:cubicBezTo>
                    <a:pt x="1" y="23747"/>
                    <a:pt x="655" y="23125"/>
                    <a:pt x="1262" y="22630"/>
                  </a:cubicBezTo>
                  <a:cubicBezTo>
                    <a:pt x="8364" y="16885"/>
                    <a:pt x="15848" y="11427"/>
                    <a:pt x="24291" y="7884"/>
                  </a:cubicBezTo>
                  <a:cubicBezTo>
                    <a:pt x="28759" y="6001"/>
                    <a:pt x="33467" y="4692"/>
                    <a:pt x="38207" y="3655"/>
                  </a:cubicBezTo>
                  <a:cubicBezTo>
                    <a:pt x="53448" y="351"/>
                    <a:pt x="69344" y="0"/>
                    <a:pt x="84713" y="2633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3"/>
            <p:cNvSpPr/>
            <p:nvPr/>
          </p:nvSpPr>
          <p:spPr>
            <a:xfrm rot="9574472" flipH="1">
              <a:off x="-425615" y="-247496"/>
              <a:ext cx="2618455" cy="639075"/>
            </a:xfrm>
            <a:custGeom>
              <a:avLst/>
              <a:gdLst/>
              <a:ahLst/>
              <a:cxnLst/>
              <a:rect l="l" t="t" r="r" b="b"/>
              <a:pathLst>
                <a:path w="83244" h="20317" fill="none" extrusionOk="0">
                  <a:moveTo>
                    <a:pt x="0" y="20316"/>
                  </a:moveTo>
                  <a:cubicBezTo>
                    <a:pt x="1516" y="18417"/>
                    <a:pt x="3559" y="17013"/>
                    <a:pt x="5634" y="15720"/>
                  </a:cubicBezTo>
                  <a:cubicBezTo>
                    <a:pt x="13166" y="11076"/>
                    <a:pt x="24466" y="4086"/>
                    <a:pt x="33163" y="2442"/>
                  </a:cubicBezTo>
                  <a:cubicBezTo>
                    <a:pt x="46058" y="0"/>
                    <a:pt x="70173" y="1708"/>
                    <a:pt x="83243" y="2841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4"/>
          <p:cNvSpPr/>
          <p:nvPr/>
        </p:nvSpPr>
        <p:spPr>
          <a:xfrm rot="8854083">
            <a:off x="8015112" y="-616235"/>
            <a:ext cx="1728934" cy="1798950"/>
          </a:xfrm>
          <a:custGeom>
            <a:avLst/>
            <a:gdLst/>
            <a:ahLst/>
            <a:cxnLst/>
            <a:rect l="l" t="t" r="r" b="b"/>
            <a:pathLst>
              <a:path w="46794" h="48689" extrusionOk="0">
                <a:moveTo>
                  <a:pt x="8427" y="320"/>
                </a:moveTo>
                <a:cubicBezTo>
                  <a:pt x="8427" y="400"/>
                  <a:pt x="8427" y="464"/>
                  <a:pt x="8411" y="543"/>
                </a:cubicBezTo>
                <a:cubicBezTo>
                  <a:pt x="8411" y="464"/>
                  <a:pt x="8427" y="384"/>
                  <a:pt x="8427" y="320"/>
                </a:cubicBezTo>
                <a:close/>
                <a:moveTo>
                  <a:pt x="8031" y="404"/>
                </a:moveTo>
                <a:cubicBezTo>
                  <a:pt x="8110" y="514"/>
                  <a:pt x="8189" y="608"/>
                  <a:pt x="8267" y="719"/>
                </a:cubicBezTo>
                <a:cubicBezTo>
                  <a:pt x="8315" y="655"/>
                  <a:pt x="8395" y="607"/>
                  <a:pt x="8411" y="543"/>
                </a:cubicBezTo>
                <a:lnTo>
                  <a:pt x="8411" y="543"/>
                </a:lnTo>
                <a:cubicBezTo>
                  <a:pt x="8395" y="607"/>
                  <a:pt x="8331" y="655"/>
                  <a:pt x="8267" y="735"/>
                </a:cubicBezTo>
                <a:cubicBezTo>
                  <a:pt x="8189" y="609"/>
                  <a:pt x="8110" y="514"/>
                  <a:pt x="8031" y="404"/>
                </a:cubicBezTo>
                <a:close/>
                <a:moveTo>
                  <a:pt x="7980" y="1"/>
                </a:moveTo>
                <a:cubicBezTo>
                  <a:pt x="7884" y="80"/>
                  <a:pt x="7805" y="160"/>
                  <a:pt x="7709" y="240"/>
                </a:cubicBezTo>
                <a:lnTo>
                  <a:pt x="7693" y="240"/>
                </a:lnTo>
                <a:cubicBezTo>
                  <a:pt x="7725" y="352"/>
                  <a:pt x="7741" y="432"/>
                  <a:pt x="7773" y="527"/>
                </a:cubicBezTo>
                <a:cubicBezTo>
                  <a:pt x="7773" y="495"/>
                  <a:pt x="7789" y="463"/>
                  <a:pt x="7773" y="432"/>
                </a:cubicBezTo>
                <a:cubicBezTo>
                  <a:pt x="7868" y="432"/>
                  <a:pt x="7947" y="416"/>
                  <a:pt x="8027" y="400"/>
                </a:cubicBezTo>
                <a:lnTo>
                  <a:pt x="8027" y="400"/>
                </a:lnTo>
                <a:cubicBezTo>
                  <a:pt x="7947" y="416"/>
                  <a:pt x="7868" y="432"/>
                  <a:pt x="7789" y="448"/>
                </a:cubicBezTo>
                <a:lnTo>
                  <a:pt x="7789" y="527"/>
                </a:lnTo>
                <a:cubicBezTo>
                  <a:pt x="7856" y="717"/>
                  <a:pt x="7970" y="861"/>
                  <a:pt x="8159" y="861"/>
                </a:cubicBezTo>
                <a:cubicBezTo>
                  <a:pt x="8193" y="861"/>
                  <a:pt x="8229" y="856"/>
                  <a:pt x="8267" y="847"/>
                </a:cubicBezTo>
                <a:cubicBezTo>
                  <a:pt x="8507" y="767"/>
                  <a:pt x="8523" y="527"/>
                  <a:pt x="8427" y="320"/>
                </a:cubicBezTo>
                <a:cubicBezTo>
                  <a:pt x="8379" y="208"/>
                  <a:pt x="8299" y="96"/>
                  <a:pt x="8220" y="33"/>
                </a:cubicBezTo>
                <a:lnTo>
                  <a:pt x="8220" y="33"/>
                </a:lnTo>
                <a:cubicBezTo>
                  <a:pt x="8220" y="33"/>
                  <a:pt x="8220" y="33"/>
                  <a:pt x="8236" y="49"/>
                </a:cubicBezTo>
                <a:cubicBezTo>
                  <a:pt x="8108" y="17"/>
                  <a:pt x="8028" y="1"/>
                  <a:pt x="7980" y="1"/>
                </a:cubicBezTo>
                <a:close/>
                <a:moveTo>
                  <a:pt x="19965" y="8907"/>
                </a:moveTo>
                <a:cubicBezTo>
                  <a:pt x="19933" y="8955"/>
                  <a:pt x="19885" y="9002"/>
                  <a:pt x="19838" y="9034"/>
                </a:cubicBezTo>
                <a:cubicBezTo>
                  <a:pt x="19838" y="9034"/>
                  <a:pt x="19838" y="9050"/>
                  <a:pt x="19854" y="9050"/>
                </a:cubicBezTo>
                <a:cubicBezTo>
                  <a:pt x="19886" y="9002"/>
                  <a:pt x="19933" y="8955"/>
                  <a:pt x="19965" y="8907"/>
                </a:cubicBezTo>
                <a:close/>
                <a:moveTo>
                  <a:pt x="20237" y="9113"/>
                </a:moveTo>
                <a:cubicBezTo>
                  <a:pt x="20189" y="9129"/>
                  <a:pt x="20141" y="9129"/>
                  <a:pt x="20093" y="9145"/>
                </a:cubicBezTo>
                <a:cubicBezTo>
                  <a:pt x="20141" y="9129"/>
                  <a:pt x="20189" y="9113"/>
                  <a:pt x="20237" y="9113"/>
                </a:cubicBezTo>
                <a:close/>
                <a:moveTo>
                  <a:pt x="20173" y="8730"/>
                </a:moveTo>
                <a:cubicBezTo>
                  <a:pt x="20093" y="8778"/>
                  <a:pt x="20029" y="8858"/>
                  <a:pt x="19966" y="8922"/>
                </a:cubicBezTo>
                <a:cubicBezTo>
                  <a:pt x="19934" y="8970"/>
                  <a:pt x="19886" y="9002"/>
                  <a:pt x="19854" y="9050"/>
                </a:cubicBezTo>
                <a:cubicBezTo>
                  <a:pt x="19902" y="9289"/>
                  <a:pt x="20109" y="9417"/>
                  <a:pt x="20317" y="9417"/>
                </a:cubicBezTo>
                <a:cubicBezTo>
                  <a:pt x="20460" y="9417"/>
                  <a:pt x="20620" y="9353"/>
                  <a:pt x="20716" y="9225"/>
                </a:cubicBezTo>
                <a:cubicBezTo>
                  <a:pt x="20716" y="9145"/>
                  <a:pt x="20700" y="9097"/>
                  <a:pt x="20684" y="9050"/>
                </a:cubicBezTo>
                <a:cubicBezTo>
                  <a:pt x="20652" y="9002"/>
                  <a:pt x="20636" y="8954"/>
                  <a:pt x="20604" y="8938"/>
                </a:cubicBezTo>
                <a:cubicBezTo>
                  <a:pt x="20588" y="8922"/>
                  <a:pt x="20572" y="8922"/>
                  <a:pt x="20572" y="8922"/>
                </a:cubicBezTo>
                <a:cubicBezTo>
                  <a:pt x="20540" y="8890"/>
                  <a:pt x="20492" y="8874"/>
                  <a:pt x="20460" y="8858"/>
                </a:cubicBezTo>
                <a:cubicBezTo>
                  <a:pt x="20412" y="8922"/>
                  <a:pt x="20412" y="9018"/>
                  <a:pt x="20365" y="9066"/>
                </a:cubicBezTo>
                <a:cubicBezTo>
                  <a:pt x="20412" y="9018"/>
                  <a:pt x="20412" y="8922"/>
                  <a:pt x="20444" y="8858"/>
                </a:cubicBezTo>
                <a:cubicBezTo>
                  <a:pt x="20396" y="8842"/>
                  <a:pt x="20349" y="8810"/>
                  <a:pt x="20301" y="8794"/>
                </a:cubicBezTo>
                <a:cubicBezTo>
                  <a:pt x="20253" y="8778"/>
                  <a:pt x="20205" y="8762"/>
                  <a:pt x="20173" y="8730"/>
                </a:cubicBezTo>
                <a:close/>
                <a:moveTo>
                  <a:pt x="26269" y="9369"/>
                </a:moveTo>
                <a:cubicBezTo>
                  <a:pt x="26269" y="9374"/>
                  <a:pt x="26269" y="9379"/>
                  <a:pt x="26269" y="9385"/>
                </a:cubicBezTo>
                <a:lnTo>
                  <a:pt x="26011" y="9471"/>
                </a:lnTo>
                <a:lnTo>
                  <a:pt x="26011" y="9471"/>
                </a:lnTo>
                <a:cubicBezTo>
                  <a:pt x="26007" y="9469"/>
                  <a:pt x="26002" y="9467"/>
                  <a:pt x="25998" y="9464"/>
                </a:cubicBezTo>
                <a:cubicBezTo>
                  <a:pt x="26094" y="9433"/>
                  <a:pt x="26190" y="9401"/>
                  <a:pt x="26269" y="9369"/>
                </a:cubicBezTo>
                <a:close/>
                <a:moveTo>
                  <a:pt x="26188" y="9654"/>
                </a:moveTo>
                <a:cubicBezTo>
                  <a:pt x="26180" y="9670"/>
                  <a:pt x="26172" y="9685"/>
                  <a:pt x="26164" y="9702"/>
                </a:cubicBezTo>
                <a:lnTo>
                  <a:pt x="26164" y="9702"/>
                </a:lnTo>
                <a:cubicBezTo>
                  <a:pt x="26172" y="9685"/>
                  <a:pt x="26180" y="9669"/>
                  <a:pt x="26188" y="9654"/>
                </a:cubicBezTo>
                <a:close/>
                <a:moveTo>
                  <a:pt x="27356" y="9674"/>
                </a:moveTo>
                <a:cubicBezTo>
                  <a:pt x="27376" y="9703"/>
                  <a:pt x="27401" y="9738"/>
                  <a:pt x="27433" y="9738"/>
                </a:cubicBezTo>
                <a:cubicBezTo>
                  <a:pt x="27452" y="9738"/>
                  <a:pt x="27474" y="9724"/>
                  <a:pt x="27498" y="9689"/>
                </a:cubicBezTo>
                <a:lnTo>
                  <a:pt x="27498" y="9689"/>
                </a:lnTo>
                <a:cubicBezTo>
                  <a:pt x="27498" y="9693"/>
                  <a:pt x="27498" y="9699"/>
                  <a:pt x="27498" y="9704"/>
                </a:cubicBezTo>
                <a:cubicBezTo>
                  <a:pt x="27476" y="9731"/>
                  <a:pt x="27456" y="9742"/>
                  <a:pt x="27438" y="9742"/>
                </a:cubicBezTo>
                <a:cubicBezTo>
                  <a:pt x="27404" y="9742"/>
                  <a:pt x="27377" y="9705"/>
                  <a:pt x="27356" y="9674"/>
                </a:cubicBezTo>
                <a:close/>
                <a:moveTo>
                  <a:pt x="25950" y="9672"/>
                </a:moveTo>
                <a:cubicBezTo>
                  <a:pt x="26028" y="9703"/>
                  <a:pt x="26075" y="9734"/>
                  <a:pt x="26136" y="9750"/>
                </a:cubicBezTo>
                <a:lnTo>
                  <a:pt x="26136" y="9750"/>
                </a:lnTo>
                <a:cubicBezTo>
                  <a:pt x="26133" y="9756"/>
                  <a:pt x="26129" y="9762"/>
                  <a:pt x="26126" y="9768"/>
                </a:cubicBezTo>
                <a:cubicBezTo>
                  <a:pt x="26079" y="9737"/>
                  <a:pt x="26018" y="9721"/>
                  <a:pt x="25941" y="9691"/>
                </a:cubicBezTo>
                <a:lnTo>
                  <a:pt x="25941" y="9691"/>
                </a:lnTo>
                <a:cubicBezTo>
                  <a:pt x="25944" y="9684"/>
                  <a:pt x="25947" y="9678"/>
                  <a:pt x="25950" y="9672"/>
                </a:cubicBezTo>
                <a:close/>
                <a:moveTo>
                  <a:pt x="27945" y="9911"/>
                </a:moveTo>
                <a:cubicBezTo>
                  <a:pt x="27945" y="9911"/>
                  <a:pt x="27938" y="9919"/>
                  <a:pt x="27928" y="9924"/>
                </a:cubicBezTo>
                <a:lnTo>
                  <a:pt x="27928" y="9924"/>
                </a:lnTo>
                <a:cubicBezTo>
                  <a:pt x="27932" y="9916"/>
                  <a:pt x="27936" y="9911"/>
                  <a:pt x="27945" y="9911"/>
                </a:cubicBezTo>
                <a:close/>
                <a:moveTo>
                  <a:pt x="27882" y="9880"/>
                </a:moveTo>
                <a:cubicBezTo>
                  <a:pt x="27898" y="9896"/>
                  <a:pt x="27913" y="9912"/>
                  <a:pt x="27913" y="9927"/>
                </a:cubicBezTo>
                <a:cubicBezTo>
                  <a:pt x="27918" y="9927"/>
                  <a:pt x="27923" y="9926"/>
                  <a:pt x="27928" y="9924"/>
                </a:cubicBezTo>
                <a:lnTo>
                  <a:pt x="27928" y="9924"/>
                </a:lnTo>
                <a:cubicBezTo>
                  <a:pt x="27924" y="9929"/>
                  <a:pt x="27920" y="9936"/>
                  <a:pt x="27913" y="9943"/>
                </a:cubicBezTo>
                <a:cubicBezTo>
                  <a:pt x="27913" y="9912"/>
                  <a:pt x="27898" y="9896"/>
                  <a:pt x="27882" y="9880"/>
                </a:cubicBezTo>
                <a:close/>
                <a:moveTo>
                  <a:pt x="27051" y="9688"/>
                </a:moveTo>
                <a:lnTo>
                  <a:pt x="27051" y="9688"/>
                </a:lnTo>
                <a:cubicBezTo>
                  <a:pt x="26988" y="9800"/>
                  <a:pt x="26988" y="9879"/>
                  <a:pt x="27083" y="9991"/>
                </a:cubicBezTo>
                <a:cubicBezTo>
                  <a:pt x="26988" y="9879"/>
                  <a:pt x="26972" y="9800"/>
                  <a:pt x="27051" y="9688"/>
                </a:cubicBezTo>
                <a:close/>
                <a:moveTo>
                  <a:pt x="26665" y="9719"/>
                </a:moveTo>
                <a:cubicBezTo>
                  <a:pt x="26592" y="9824"/>
                  <a:pt x="26498" y="9912"/>
                  <a:pt x="26349" y="9959"/>
                </a:cubicBezTo>
                <a:cubicBezTo>
                  <a:pt x="26298" y="9969"/>
                  <a:pt x="26261" y="10018"/>
                  <a:pt x="26260" y="10077"/>
                </a:cubicBezTo>
                <a:lnTo>
                  <a:pt x="26260" y="10077"/>
                </a:lnTo>
                <a:cubicBezTo>
                  <a:pt x="26260" y="10017"/>
                  <a:pt x="26298" y="9964"/>
                  <a:pt x="26349" y="9943"/>
                </a:cubicBezTo>
                <a:cubicBezTo>
                  <a:pt x="26493" y="9898"/>
                  <a:pt x="26590" y="9817"/>
                  <a:pt x="26665" y="9719"/>
                </a:cubicBezTo>
                <a:close/>
                <a:moveTo>
                  <a:pt x="26260" y="10077"/>
                </a:moveTo>
                <a:lnTo>
                  <a:pt x="26260" y="10077"/>
                </a:lnTo>
                <a:cubicBezTo>
                  <a:pt x="26260" y="10111"/>
                  <a:pt x="26273" y="10148"/>
                  <a:pt x="26301" y="10182"/>
                </a:cubicBezTo>
                <a:lnTo>
                  <a:pt x="26301" y="10182"/>
                </a:lnTo>
                <a:cubicBezTo>
                  <a:pt x="26272" y="10148"/>
                  <a:pt x="26260" y="10111"/>
                  <a:pt x="26260" y="10077"/>
                </a:cubicBezTo>
                <a:close/>
                <a:moveTo>
                  <a:pt x="26557" y="9959"/>
                </a:moveTo>
                <a:cubicBezTo>
                  <a:pt x="26557" y="9960"/>
                  <a:pt x="26557" y="9961"/>
                  <a:pt x="26557" y="9961"/>
                </a:cubicBezTo>
                <a:lnTo>
                  <a:pt x="26557" y="9961"/>
                </a:lnTo>
                <a:cubicBezTo>
                  <a:pt x="26562" y="9961"/>
                  <a:pt x="26567" y="9960"/>
                  <a:pt x="26573" y="9959"/>
                </a:cubicBezTo>
                <a:lnTo>
                  <a:pt x="26573" y="9959"/>
                </a:lnTo>
                <a:cubicBezTo>
                  <a:pt x="26573" y="9991"/>
                  <a:pt x="26573" y="10007"/>
                  <a:pt x="26557" y="10039"/>
                </a:cubicBezTo>
                <a:cubicBezTo>
                  <a:pt x="26557" y="10023"/>
                  <a:pt x="26557" y="9993"/>
                  <a:pt x="26557" y="9961"/>
                </a:cubicBezTo>
                <a:lnTo>
                  <a:pt x="26557" y="9961"/>
                </a:lnTo>
                <a:cubicBezTo>
                  <a:pt x="26415" y="9987"/>
                  <a:pt x="26425" y="10150"/>
                  <a:pt x="26303" y="10182"/>
                </a:cubicBezTo>
                <a:lnTo>
                  <a:pt x="26303" y="10182"/>
                </a:lnTo>
                <a:cubicBezTo>
                  <a:pt x="26429" y="10149"/>
                  <a:pt x="26414" y="9975"/>
                  <a:pt x="26557" y="9959"/>
                </a:cubicBezTo>
                <a:close/>
                <a:moveTo>
                  <a:pt x="25807" y="9959"/>
                </a:moveTo>
                <a:cubicBezTo>
                  <a:pt x="25855" y="10039"/>
                  <a:pt x="25902" y="10135"/>
                  <a:pt x="25855" y="10215"/>
                </a:cubicBezTo>
                <a:cubicBezTo>
                  <a:pt x="25884" y="10141"/>
                  <a:pt x="25859" y="10068"/>
                  <a:pt x="25806" y="9995"/>
                </a:cubicBezTo>
                <a:lnTo>
                  <a:pt x="25806" y="9995"/>
                </a:lnTo>
                <a:cubicBezTo>
                  <a:pt x="25806" y="9983"/>
                  <a:pt x="25807" y="9971"/>
                  <a:pt x="25807" y="9959"/>
                </a:cubicBezTo>
                <a:close/>
                <a:moveTo>
                  <a:pt x="25854" y="10215"/>
                </a:moveTo>
                <a:cubicBezTo>
                  <a:pt x="25838" y="10231"/>
                  <a:pt x="25822" y="10263"/>
                  <a:pt x="25791" y="10278"/>
                </a:cubicBezTo>
                <a:cubicBezTo>
                  <a:pt x="25791" y="10276"/>
                  <a:pt x="25791" y="10274"/>
                  <a:pt x="25791" y="10272"/>
                </a:cubicBezTo>
                <a:lnTo>
                  <a:pt x="25791" y="10272"/>
                </a:lnTo>
                <a:cubicBezTo>
                  <a:pt x="25826" y="10255"/>
                  <a:pt x="25840" y="10229"/>
                  <a:pt x="25854" y="10215"/>
                </a:cubicBezTo>
                <a:close/>
                <a:moveTo>
                  <a:pt x="26876" y="9637"/>
                </a:moveTo>
                <a:cubicBezTo>
                  <a:pt x="26872" y="9918"/>
                  <a:pt x="26830" y="9981"/>
                  <a:pt x="26557" y="10103"/>
                </a:cubicBezTo>
                <a:cubicBezTo>
                  <a:pt x="26557" y="10119"/>
                  <a:pt x="26557" y="10151"/>
                  <a:pt x="26557" y="10167"/>
                </a:cubicBezTo>
                <a:cubicBezTo>
                  <a:pt x="26541" y="10215"/>
                  <a:pt x="26541" y="10262"/>
                  <a:pt x="26525" y="10310"/>
                </a:cubicBezTo>
                <a:cubicBezTo>
                  <a:pt x="26525" y="10262"/>
                  <a:pt x="26541" y="10215"/>
                  <a:pt x="26541" y="10167"/>
                </a:cubicBezTo>
                <a:cubicBezTo>
                  <a:pt x="26541" y="10151"/>
                  <a:pt x="26557" y="10119"/>
                  <a:pt x="26557" y="10103"/>
                </a:cubicBezTo>
                <a:cubicBezTo>
                  <a:pt x="26557" y="10099"/>
                  <a:pt x="26557" y="10093"/>
                  <a:pt x="26557" y="10087"/>
                </a:cubicBezTo>
                <a:cubicBezTo>
                  <a:pt x="26830" y="9981"/>
                  <a:pt x="26872" y="9918"/>
                  <a:pt x="26876" y="9637"/>
                </a:cubicBezTo>
                <a:close/>
                <a:moveTo>
                  <a:pt x="25727" y="9592"/>
                </a:moveTo>
                <a:cubicBezTo>
                  <a:pt x="25732" y="9594"/>
                  <a:pt x="25737" y="9595"/>
                  <a:pt x="25742" y="9596"/>
                </a:cubicBezTo>
                <a:lnTo>
                  <a:pt x="25742" y="9596"/>
                </a:lnTo>
                <a:cubicBezTo>
                  <a:pt x="25678" y="9897"/>
                  <a:pt x="25535" y="10136"/>
                  <a:pt x="25360" y="10342"/>
                </a:cubicBezTo>
                <a:cubicBezTo>
                  <a:pt x="25359" y="10342"/>
                  <a:pt x="25358" y="10342"/>
                  <a:pt x="25357" y="10342"/>
                </a:cubicBezTo>
                <a:lnTo>
                  <a:pt x="25357" y="10342"/>
                </a:lnTo>
                <a:cubicBezTo>
                  <a:pt x="25542" y="10123"/>
                  <a:pt x="25680" y="9888"/>
                  <a:pt x="25727" y="9592"/>
                </a:cubicBezTo>
                <a:close/>
                <a:moveTo>
                  <a:pt x="26684" y="10358"/>
                </a:moveTo>
                <a:cubicBezTo>
                  <a:pt x="26653" y="10358"/>
                  <a:pt x="26637" y="10374"/>
                  <a:pt x="26621" y="10374"/>
                </a:cubicBezTo>
                <a:cubicBezTo>
                  <a:pt x="26637" y="10358"/>
                  <a:pt x="26653" y="10358"/>
                  <a:pt x="26684" y="10358"/>
                </a:cubicBezTo>
                <a:close/>
                <a:moveTo>
                  <a:pt x="26317" y="10294"/>
                </a:moveTo>
                <a:lnTo>
                  <a:pt x="26317" y="10294"/>
                </a:lnTo>
                <a:cubicBezTo>
                  <a:pt x="26349" y="10326"/>
                  <a:pt x="26381" y="10358"/>
                  <a:pt x="26397" y="10390"/>
                </a:cubicBezTo>
                <a:cubicBezTo>
                  <a:pt x="26365" y="10358"/>
                  <a:pt x="26333" y="10326"/>
                  <a:pt x="26317" y="10294"/>
                </a:cubicBezTo>
                <a:close/>
                <a:moveTo>
                  <a:pt x="12481" y="10390"/>
                </a:moveTo>
                <a:lnTo>
                  <a:pt x="12481" y="10390"/>
                </a:lnTo>
                <a:cubicBezTo>
                  <a:pt x="12465" y="10406"/>
                  <a:pt x="12465" y="10422"/>
                  <a:pt x="12449" y="10422"/>
                </a:cubicBezTo>
                <a:cubicBezTo>
                  <a:pt x="12449" y="10406"/>
                  <a:pt x="12465" y="10406"/>
                  <a:pt x="12481" y="10390"/>
                </a:cubicBezTo>
                <a:close/>
                <a:moveTo>
                  <a:pt x="26397" y="10390"/>
                </a:moveTo>
                <a:cubicBezTo>
                  <a:pt x="26429" y="10406"/>
                  <a:pt x="26445" y="10438"/>
                  <a:pt x="26461" y="10470"/>
                </a:cubicBezTo>
                <a:cubicBezTo>
                  <a:pt x="26445" y="10438"/>
                  <a:pt x="26413" y="10422"/>
                  <a:pt x="26397" y="10390"/>
                </a:cubicBezTo>
                <a:close/>
                <a:moveTo>
                  <a:pt x="26525" y="10310"/>
                </a:moveTo>
                <a:lnTo>
                  <a:pt x="26525" y="10310"/>
                </a:lnTo>
                <a:cubicBezTo>
                  <a:pt x="26557" y="10326"/>
                  <a:pt x="26573" y="10358"/>
                  <a:pt x="26589" y="10374"/>
                </a:cubicBezTo>
                <a:cubicBezTo>
                  <a:pt x="26541" y="10406"/>
                  <a:pt x="26509" y="10438"/>
                  <a:pt x="26461" y="10470"/>
                </a:cubicBezTo>
                <a:cubicBezTo>
                  <a:pt x="26493" y="10438"/>
                  <a:pt x="26541" y="10406"/>
                  <a:pt x="26573" y="10374"/>
                </a:cubicBezTo>
                <a:cubicBezTo>
                  <a:pt x="26557" y="10358"/>
                  <a:pt x="26541" y="10326"/>
                  <a:pt x="26525" y="10310"/>
                </a:cubicBezTo>
                <a:close/>
                <a:moveTo>
                  <a:pt x="26030" y="10262"/>
                </a:moveTo>
                <a:lnTo>
                  <a:pt x="26030" y="10262"/>
                </a:lnTo>
                <a:cubicBezTo>
                  <a:pt x="26094" y="10326"/>
                  <a:pt x="26158" y="10406"/>
                  <a:pt x="26238" y="10502"/>
                </a:cubicBezTo>
                <a:cubicBezTo>
                  <a:pt x="26158" y="10406"/>
                  <a:pt x="26094" y="10342"/>
                  <a:pt x="26030" y="10262"/>
                </a:cubicBezTo>
                <a:close/>
                <a:moveTo>
                  <a:pt x="26317" y="10295"/>
                </a:moveTo>
                <a:cubicBezTo>
                  <a:pt x="26285" y="10374"/>
                  <a:pt x="26269" y="10422"/>
                  <a:pt x="26238" y="10502"/>
                </a:cubicBezTo>
                <a:cubicBezTo>
                  <a:pt x="26269" y="10406"/>
                  <a:pt x="26285" y="10374"/>
                  <a:pt x="26317" y="10295"/>
                </a:cubicBezTo>
                <a:close/>
                <a:moveTo>
                  <a:pt x="11411" y="10422"/>
                </a:moveTo>
                <a:cubicBezTo>
                  <a:pt x="11427" y="10454"/>
                  <a:pt x="11459" y="10470"/>
                  <a:pt x="11475" y="10502"/>
                </a:cubicBezTo>
                <a:cubicBezTo>
                  <a:pt x="11491" y="10486"/>
                  <a:pt x="11507" y="10470"/>
                  <a:pt x="11522" y="10454"/>
                </a:cubicBezTo>
                <a:lnTo>
                  <a:pt x="11522" y="10454"/>
                </a:lnTo>
                <a:cubicBezTo>
                  <a:pt x="11508" y="10474"/>
                  <a:pt x="11493" y="10495"/>
                  <a:pt x="11475" y="10518"/>
                </a:cubicBezTo>
                <a:cubicBezTo>
                  <a:pt x="11459" y="10486"/>
                  <a:pt x="11427" y="10454"/>
                  <a:pt x="11411" y="10422"/>
                </a:cubicBezTo>
                <a:close/>
                <a:moveTo>
                  <a:pt x="25264" y="10326"/>
                </a:moveTo>
                <a:cubicBezTo>
                  <a:pt x="25269" y="10326"/>
                  <a:pt x="25275" y="10327"/>
                  <a:pt x="25280" y="10328"/>
                </a:cubicBezTo>
                <a:lnTo>
                  <a:pt x="25280" y="10328"/>
                </a:lnTo>
                <a:cubicBezTo>
                  <a:pt x="25281" y="10494"/>
                  <a:pt x="25296" y="10633"/>
                  <a:pt x="25312" y="10785"/>
                </a:cubicBezTo>
                <a:lnTo>
                  <a:pt x="25312" y="10785"/>
                </a:lnTo>
                <a:cubicBezTo>
                  <a:pt x="25306" y="10787"/>
                  <a:pt x="25301" y="10788"/>
                  <a:pt x="25296" y="10789"/>
                </a:cubicBezTo>
                <a:cubicBezTo>
                  <a:pt x="25296" y="10645"/>
                  <a:pt x="25280" y="10486"/>
                  <a:pt x="25264" y="10326"/>
                </a:cubicBezTo>
                <a:close/>
                <a:moveTo>
                  <a:pt x="12114" y="10677"/>
                </a:moveTo>
                <a:lnTo>
                  <a:pt x="12114" y="10677"/>
                </a:lnTo>
                <a:cubicBezTo>
                  <a:pt x="12137" y="10713"/>
                  <a:pt x="12161" y="10748"/>
                  <a:pt x="12171" y="10789"/>
                </a:cubicBezTo>
                <a:lnTo>
                  <a:pt x="12171" y="10789"/>
                </a:lnTo>
                <a:cubicBezTo>
                  <a:pt x="12158" y="10752"/>
                  <a:pt x="12126" y="10715"/>
                  <a:pt x="12114" y="10677"/>
                </a:cubicBezTo>
                <a:close/>
                <a:moveTo>
                  <a:pt x="26351" y="10706"/>
                </a:moveTo>
                <a:cubicBezTo>
                  <a:pt x="26340" y="10739"/>
                  <a:pt x="26328" y="10775"/>
                  <a:pt x="26311" y="10806"/>
                </a:cubicBezTo>
                <a:lnTo>
                  <a:pt x="26311" y="10806"/>
                </a:lnTo>
                <a:cubicBezTo>
                  <a:pt x="26323" y="10771"/>
                  <a:pt x="26338" y="10740"/>
                  <a:pt x="26351" y="10706"/>
                </a:cubicBezTo>
                <a:close/>
                <a:moveTo>
                  <a:pt x="26509" y="10662"/>
                </a:moveTo>
                <a:lnTo>
                  <a:pt x="26509" y="10662"/>
                </a:lnTo>
                <a:cubicBezTo>
                  <a:pt x="26568" y="10720"/>
                  <a:pt x="26618" y="10771"/>
                  <a:pt x="26660" y="10819"/>
                </a:cubicBezTo>
                <a:lnTo>
                  <a:pt x="26660" y="10819"/>
                </a:lnTo>
                <a:cubicBezTo>
                  <a:pt x="26614" y="10776"/>
                  <a:pt x="26571" y="10724"/>
                  <a:pt x="26509" y="10662"/>
                </a:cubicBezTo>
                <a:close/>
                <a:moveTo>
                  <a:pt x="26940" y="10757"/>
                </a:moveTo>
                <a:cubicBezTo>
                  <a:pt x="26956" y="10782"/>
                  <a:pt x="26966" y="10804"/>
                  <a:pt x="26971" y="10825"/>
                </a:cubicBezTo>
                <a:lnTo>
                  <a:pt x="26971" y="10825"/>
                </a:lnTo>
                <a:cubicBezTo>
                  <a:pt x="26965" y="10808"/>
                  <a:pt x="26954" y="10791"/>
                  <a:pt x="26940" y="10773"/>
                </a:cubicBezTo>
                <a:lnTo>
                  <a:pt x="26940" y="10773"/>
                </a:lnTo>
                <a:cubicBezTo>
                  <a:pt x="26860" y="10805"/>
                  <a:pt x="26780" y="10837"/>
                  <a:pt x="26700" y="10869"/>
                </a:cubicBezTo>
                <a:cubicBezTo>
                  <a:pt x="26688" y="10852"/>
                  <a:pt x="26674" y="10836"/>
                  <a:pt x="26660" y="10819"/>
                </a:cubicBezTo>
                <a:lnTo>
                  <a:pt x="26660" y="10819"/>
                </a:lnTo>
                <a:cubicBezTo>
                  <a:pt x="26673" y="10831"/>
                  <a:pt x="26686" y="10842"/>
                  <a:pt x="26700" y="10853"/>
                </a:cubicBezTo>
                <a:cubicBezTo>
                  <a:pt x="26780" y="10821"/>
                  <a:pt x="26860" y="10789"/>
                  <a:pt x="26940" y="10757"/>
                </a:cubicBezTo>
                <a:close/>
                <a:moveTo>
                  <a:pt x="11964" y="10303"/>
                </a:moveTo>
                <a:cubicBezTo>
                  <a:pt x="11848" y="10303"/>
                  <a:pt x="11732" y="10316"/>
                  <a:pt x="11619" y="10342"/>
                </a:cubicBezTo>
                <a:cubicBezTo>
                  <a:pt x="11539" y="10358"/>
                  <a:pt x="11475" y="10390"/>
                  <a:pt x="11411" y="10422"/>
                </a:cubicBezTo>
                <a:cubicBezTo>
                  <a:pt x="11348" y="10438"/>
                  <a:pt x="11284" y="10486"/>
                  <a:pt x="11220" y="10518"/>
                </a:cubicBezTo>
                <a:cubicBezTo>
                  <a:pt x="11188" y="10534"/>
                  <a:pt x="11156" y="10550"/>
                  <a:pt x="11124" y="10582"/>
                </a:cubicBezTo>
                <a:cubicBezTo>
                  <a:pt x="11140" y="10598"/>
                  <a:pt x="11172" y="10614"/>
                  <a:pt x="11204" y="10630"/>
                </a:cubicBezTo>
                <a:cubicBezTo>
                  <a:pt x="11204" y="10598"/>
                  <a:pt x="11188" y="10582"/>
                  <a:pt x="11204" y="10566"/>
                </a:cubicBezTo>
                <a:cubicBezTo>
                  <a:pt x="11204" y="10582"/>
                  <a:pt x="11204" y="10598"/>
                  <a:pt x="11204" y="10630"/>
                </a:cubicBezTo>
                <a:cubicBezTo>
                  <a:pt x="11249" y="10659"/>
                  <a:pt x="11308" y="10689"/>
                  <a:pt x="11381" y="10706"/>
                </a:cubicBezTo>
                <a:lnTo>
                  <a:pt x="11381" y="10706"/>
                </a:lnTo>
                <a:cubicBezTo>
                  <a:pt x="11381" y="10707"/>
                  <a:pt x="11380" y="10708"/>
                  <a:pt x="11380" y="10709"/>
                </a:cubicBezTo>
                <a:cubicBezTo>
                  <a:pt x="11491" y="10757"/>
                  <a:pt x="11619" y="10805"/>
                  <a:pt x="11747" y="10837"/>
                </a:cubicBezTo>
                <a:cubicBezTo>
                  <a:pt x="11890" y="10885"/>
                  <a:pt x="12034" y="10901"/>
                  <a:pt x="12193" y="10901"/>
                </a:cubicBezTo>
                <a:cubicBezTo>
                  <a:pt x="12193" y="10875"/>
                  <a:pt x="12183" y="10860"/>
                  <a:pt x="12179" y="10839"/>
                </a:cubicBezTo>
                <a:lnTo>
                  <a:pt x="12179" y="10839"/>
                </a:lnTo>
                <a:cubicBezTo>
                  <a:pt x="12193" y="10855"/>
                  <a:pt x="12193" y="10885"/>
                  <a:pt x="12193" y="10901"/>
                </a:cubicBezTo>
                <a:cubicBezTo>
                  <a:pt x="12305" y="10901"/>
                  <a:pt x="12417" y="10885"/>
                  <a:pt x="12529" y="10837"/>
                </a:cubicBezTo>
                <a:cubicBezTo>
                  <a:pt x="12656" y="10805"/>
                  <a:pt x="12784" y="10741"/>
                  <a:pt x="12896" y="10645"/>
                </a:cubicBezTo>
                <a:cubicBezTo>
                  <a:pt x="12800" y="10534"/>
                  <a:pt x="12640" y="10454"/>
                  <a:pt x="12481" y="10390"/>
                </a:cubicBezTo>
                <a:cubicBezTo>
                  <a:pt x="12465" y="10390"/>
                  <a:pt x="12449" y="10390"/>
                  <a:pt x="12433" y="10374"/>
                </a:cubicBezTo>
                <a:lnTo>
                  <a:pt x="12433" y="10374"/>
                </a:lnTo>
                <a:cubicBezTo>
                  <a:pt x="12433" y="10374"/>
                  <a:pt x="12433" y="10374"/>
                  <a:pt x="12433" y="10374"/>
                </a:cubicBezTo>
                <a:cubicBezTo>
                  <a:pt x="12284" y="10328"/>
                  <a:pt x="12124" y="10303"/>
                  <a:pt x="11964" y="10303"/>
                </a:cubicBezTo>
                <a:close/>
                <a:moveTo>
                  <a:pt x="14535" y="10811"/>
                </a:moveTo>
                <a:lnTo>
                  <a:pt x="14535" y="10811"/>
                </a:lnTo>
                <a:cubicBezTo>
                  <a:pt x="14510" y="10838"/>
                  <a:pt x="14486" y="10869"/>
                  <a:pt x="14476" y="10901"/>
                </a:cubicBezTo>
                <a:cubicBezTo>
                  <a:pt x="14486" y="10861"/>
                  <a:pt x="14508" y="10834"/>
                  <a:pt x="14535" y="10811"/>
                </a:cubicBezTo>
                <a:close/>
                <a:moveTo>
                  <a:pt x="26304" y="10828"/>
                </a:moveTo>
                <a:cubicBezTo>
                  <a:pt x="26317" y="10871"/>
                  <a:pt x="26317" y="10901"/>
                  <a:pt x="26317" y="10931"/>
                </a:cubicBezTo>
                <a:lnTo>
                  <a:pt x="26317" y="10931"/>
                </a:lnTo>
                <a:cubicBezTo>
                  <a:pt x="26317" y="10900"/>
                  <a:pt x="26317" y="10868"/>
                  <a:pt x="26301" y="10837"/>
                </a:cubicBezTo>
                <a:cubicBezTo>
                  <a:pt x="26302" y="10834"/>
                  <a:pt x="26303" y="10831"/>
                  <a:pt x="26304" y="10828"/>
                </a:cubicBezTo>
                <a:close/>
                <a:moveTo>
                  <a:pt x="26356" y="10908"/>
                </a:moveTo>
                <a:cubicBezTo>
                  <a:pt x="26359" y="10911"/>
                  <a:pt x="26362" y="10914"/>
                  <a:pt x="26364" y="10917"/>
                </a:cubicBezTo>
                <a:lnTo>
                  <a:pt x="26364" y="10917"/>
                </a:lnTo>
                <a:cubicBezTo>
                  <a:pt x="26348" y="10917"/>
                  <a:pt x="26333" y="10917"/>
                  <a:pt x="26317" y="10933"/>
                </a:cubicBezTo>
                <a:cubicBezTo>
                  <a:pt x="26330" y="10920"/>
                  <a:pt x="26343" y="10917"/>
                  <a:pt x="26356" y="10908"/>
                </a:cubicBezTo>
                <a:close/>
                <a:moveTo>
                  <a:pt x="26365" y="10901"/>
                </a:moveTo>
                <a:cubicBezTo>
                  <a:pt x="26397" y="10917"/>
                  <a:pt x="26445" y="10917"/>
                  <a:pt x="26493" y="10933"/>
                </a:cubicBezTo>
                <a:cubicBezTo>
                  <a:pt x="26449" y="10918"/>
                  <a:pt x="26405" y="10917"/>
                  <a:pt x="26361" y="10904"/>
                </a:cubicBezTo>
                <a:lnTo>
                  <a:pt x="26361" y="10904"/>
                </a:lnTo>
                <a:cubicBezTo>
                  <a:pt x="26363" y="10903"/>
                  <a:pt x="26364" y="10902"/>
                  <a:pt x="26365" y="10901"/>
                </a:cubicBezTo>
                <a:close/>
                <a:moveTo>
                  <a:pt x="26493" y="10933"/>
                </a:moveTo>
                <a:cubicBezTo>
                  <a:pt x="26478" y="10947"/>
                  <a:pt x="26450" y="10962"/>
                  <a:pt x="26421" y="10989"/>
                </a:cubicBezTo>
                <a:lnTo>
                  <a:pt x="26421" y="10989"/>
                </a:lnTo>
                <a:cubicBezTo>
                  <a:pt x="26418" y="10986"/>
                  <a:pt x="26416" y="10984"/>
                  <a:pt x="26413" y="10981"/>
                </a:cubicBezTo>
                <a:cubicBezTo>
                  <a:pt x="26445" y="10965"/>
                  <a:pt x="26461" y="10949"/>
                  <a:pt x="26493" y="10933"/>
                </a:cubicBezTo>
                <a:close/>
                <a:moveTo>
                  <a:pt x="26971" y="10825"/>
                </a:moveTo>
                <a:lnTo>
                  <a:pt x="26971" y="10825"/>
                </a:lnTo>
                <a:cubicBezTo>
                  <a:pt x="26993" y="10883"/>
                  <a:pt x="26970" y="10935"/>
                  <a:pt x="26908" y="10997"/>
                </a:cubicBezTo>
                <a:cubicBezTo>
                  <a:pt x="26955" y="10937"/>
                  <a:pt x="26985" y="10887"/>
                  <a:pt x="26971" y="10825"/>
                </a:cubicBezTo>
                <a:close/>
                <a:moveTo>
                  <a:pt x="14922" y="10837"/>
                </a:moveTo>
                <a:cubicBezTo>
                  <a:pt x="14935" y="10893"/>
                  <a:pt x="14943" y="10947"/>
                  <a:pt x="14942" y="11000"/>
                </a:cubicBezTo>
                <a:lnTo>
                  <a:pt x="14942" y="11000"/>
                </a:lnTo>
                <a:cubicBezTo>
                  <a:pt x="14942" y="10951"/>
                  <a:pt x="14935" y="10902"/>
                  <a:pt x="14922" y="10853"/>
                </a:cubicBezTo>
                <a:cubicBezTo>
                  <a:pt x="14922" y="10847"/>
                  <a:pt x="14922" y="10842"/>
                  <a:pt x="14922" y="10837"/>
                </a:cubicBezTo>
                <a:close/>
                <a:moveTo>
                  <a:pt x="26421" y="10989"/>
                </a:moveTo>
                <a:cubicBezTo>
                  <a:pt x="26430" y="11002"/>
                  <a:pt x="26432" y="11015"/>
                  <a:pt x="26445" y="11028"/>
                </a:cubicBezTo>
                <a:lnTo>
                  <a:pt x="26445" y="11028"/>
                </a:lnTo>
                <a:cubicBezTo>
                  <a:pt x="26429" y="11012"/>
                  <a:pt x="26429" y="10997"/>
                  <a:pt x="26413" y="10997"/>
                </a:cubicBezTo>
                <a:cubicBezTo>
                  <a:pt x="26416" y="10994"/>
                  <a:pt x="26418" y="10992"/>
                  <a:pt x="26421" y="10989"/>
                </a:cubicBezTo>
                <a:close/>
                <a:moveTo>
                  <a:pt x="26445" y="11029"/>
                </a:moveTo>
                <a:lnTo>
                  <a:pt x="26445" y="11029"/>
                </a:lnTo>
                <a:cubicBezTo>
                  <a:pt x="26477" y="11076"/>
                  <a:pt x="26525" y="11124"/>
                  <a:pt x="26525" y="11172"/>
                </a:cubicBezTo>
                <a:cubicBezTo>
                  <a:pt x="26525" y="11140"/>
                  <a:pt x="26477" y="11076"/>
                  <a:pt x="26445" y="11029"/>
                </a:cubicBezTo>
                <a:close/>
                <a:moveTo>
                  <a:pt x="13917" y="11161"/>
                </a:moveTo>
                <a:cubicBezTo>
                  <a:pt x="13912" y="11174"/>
                  <a:pt x="13906" y="11188"/>
                  <a:pt x="13901" y="11204"/>
                </a:cubicBezTo>
                <a:lnTo>
                  <a:pt x="13917" y="11204"/>
                </a:lnTo>
                <a:cubicBezTo>
                  <a:pt x="13917" y="11188"/>
                  <a:pt x="13917" y="11174"/>
                  <a:pt x="13917" y="11161"/>
                </a:cubicBezTo>
                <a:close/>
                <a:moveTo>
                  <a:pt x="26142" y="11124"/>
                </a:moveTo>
                <a:lnTo>
                  <a:pt x="26142" y="11124"/>
                </a:lnTo>
                <a:cubicBezTo>
                  <a:pt x="26158" y="11156"/>
                  <a:pt x="26190" y="11188"/>
                  <a:pt x="26206" y="11220"/>
                </a:cubicBezTo>
                <a:cubicBezTo>
                  <a:pt x="26174" y="11188"/>
                  <a:pt x="26158" y="11156"/>
                  <a:pt x="26142" y="11124"/>
                </a:cubicBezTo>
                <a:close/>
                <a:moveTo>
                  <a:pt x="14942" y="11000"/>
                </a:moveTo>
                <a:lnTo>
                  <a:pt x="14942" y="11000"/>
                </a:lnTo>
                <a:cubicBezTo>
                  <a:pt x="14943" y="11077"/>
                  <a:pt x="14924" y="11155"/>
                  <a:pt x="14876" y="11233"/>
                </a:cubicBezTo>
                <a:lnTo>
                  <a:pt x="14876" y="11233"/>
                </a:lnTo>
                <a:cubicBezTo>
                  <a:pt x="14924" y="11156"/>
                  <a:pt x="14942" y="11080"/>
                  <a:pt x="14942" y="11000"/>
                </a:cubicBezTo>
                <a:close/>
                <a:moveTo>
                  <a:pt x="14476" y="10901"/>
                </a:moveTo>
                <a:lnTo>
                  <a:pt x="14476" y="10901"/>
                </a:lnTo>
                <a:cubicBezTo>
                  <a:pt x="14460" y="11012"/>
                  <a:pt x="14428" y="11107"/>
                  <a:pt x="14412" y="11233"/>
                </a:cubicBezTo>
                <a:lnTo>
                  <a:pt x="14412" y="11233"/>
                </a:lnTo>
                <a:cubicBezTo>
                  <a:pt x="14499" y="11218"/>
                  <a:pt x="14563" y="11203"/>
                  <a:pt x="14683" y="11188"/>
                </a:cubicBezTo>
                <a:lnTo>
                  <a:pt x="14683" y="11188"/>
                </a:lnTo>
                <a:cubicBezTo>
                  <a:pt x="14683" y="11188"/>
                  <a:pt x="14683" y="11188"/>
                  <a:pt x="14683" y="11188"/>
                </a:cubicBezTo>
                <a:lnTo>
                  <a:pt x="14683" y="11188"/>
                </a:lnTo>
                <a:cubicBezTo>
                  <a:pt x="14571" y="11220"/>
                  <a:pt x="14492" y="11220"/>
                  <a:pt x="14412" y="11236"/>
                </a:cubicBezTo>
                <a:cubicBezTo>
                  <a:pt x="14412" y="11235"/>
                  <a:pt x="14412" y="11234"/>
                  <a:pt x="14412" y="11233"/>
                </a:cubicBezTo>
                <a:lnTo>
                  <a:pt x="14412" y="11233"/>
                </a:lnTo>
                <a:cubicBezTo>
                  <a:pt x="14407" y="11234"/>
                  <a:pt x="14401" y="11235"/>
                  <a:pt x="14396" y="11236"/>
                </a:cubicBezTo>
                <a:cubicBezTo>
                  <a:pt x="14428" y="11108"/>
                  <a:pt x="14460" y="10997"/>
                  <a:pt x="14476" y="10901"/>
                </a:cubicBezTo>
                <a:close/>
                <a:moveTo>
                  <a:pt x="14683" y="11188"/>
                </a:moveTo>
                <a:cubicBezTo>
                  <a:pt x="14619" y="11268"/>
                  <a:pt x="14587" y="11316"/>
                  <a:pt x="14555" y="11348"/>
                </a:cubicBezTo>
                <a:cubicBezTo>
                  <a:pt x="14587" y="11300"/>
                  <a:pt x="14619" y="11268"/>
                  <a:pt x="14683" y="11188"/>
                </a:cubicBezTo>
                <a:close/>
                <a:moveTo>
                  <a:pt x="26525" y="11172"/>
                </a:moveTo>
                <a:lnTo>
                  <a:pt x="26525" y="11172"/>
                </a:lnTo>
                <a:cubicBezTo>
                  <a:pt x="26493" y="11268"/>
                  <a:pt x="26413" y="11300"/>
                  <a:pt x="26317" y="11300"/>
                </a:cubicBezTo>
                <a:cubicBezTo>
                  <a:pt x="26287" y="11346"/>
                  <a:pt x="26242" y="11392"/>
                  <a:pt x="26210" y="11451"/>
                </a:cubicBezTo>
                <a:lnTo>
                  <a:pt x="26210" y="11451"/>
                </a:lnTo>
                <a:cubicBezTo>
                  <a:pt x="26208" y="11449"/>
                  <a:pt x="26207" y="11446"/>
                  <a:pt x="26206" y="11443"/>
                </a:cubicBezTo>
                <a:cubicBezTo>
                  <a:pt x="26238" y="11396"/>
                  <a:pt x="26285" y="11348"/>
                  <a:pt x="26317" y="11284"/>
                </a:cubicBezTo>
                <a:cubicBezTo>
                  <a:pt x="26330" y="11286"/>
                  <a:pt x="26342" y="11287"/>
                  <a:pt x="26354" y="11287"/>
                </a:cubicBezTo>
                <a:cubicBezTo>
                  <a:pt x="26433" y="11287"/>
                  <a:pt x="26497" y="11242"/>
                  <a:pt x="26525" y="11172"/>
                </a:cubicBezTo>
                <a:close/>
                <a:moveTo>
                  <a:pt x="26030" y="10263"/>
                </a:moveTo>
                <a:lnTo>
                  <a:pt x="26030" y="10263"/>
                </a:lnTo>
                <a:cubicBezTo>
                  <a:pt x="25903" y="10342"/>
                  <a:pt x="25950" y="10406"/>
                  <a:pt x="26030" y="10486"/>
                </a:cubicBezTo>
                <a:cubicBezTo>
                  <a:pt x="26174" y="10630"/>
                  <a:pt x="26174" y="10693"/>
                  <a:pt x="26078" y="10885"/>
                </a:cubicBezTo>
                <a:cubicBezTo>
                  <a:pt x="26046" y="10933"/>
                  <a:pt x="25998" y="10965"/>
                  <a:pt x="25982" y="11028"/>
                </a:cubicBezTo>
                <a:cubicBezTo>
                  <a:pt x="25934" y="11108"/>
                  <a:pt x="25886" y="11204"/>
                  <a:pt x="25982" y="11300"/>
                </a:cubicBezTo>
                <a:cubicBezTo>
                  <a:pt x="25998" y="11348"/>
                  <a:pt x="25998" y="11396"/>
                  <a:pt x="26014" y="11443"/>
                </a:cubicBezTo>
                <a:lnTo>
                  <a:pt x="26009" y="11443"/>
                </a:lnTo>
                <a:cubicBezTo>
                  <a:pt x="26011" y="11449"/>
                  <a:pt x="26012" y="11454"/>
                  <a:pt x="26014" y="11459"/>
                </a:cubicBezTo>
                <a:cubicBezTo>
                  <a:pt x="25969" y="11459"/>
                  <a:pt x="25909" y="11445"/>
                  <a:pt x="25863" y="11444"/>
                </a:cubicBezTo>
                <a:lnTo>
                  <a:pt x="25863" y="11444"/>
                </a:lnTo>
                <a:cubicBezTo>
                  <a:pt x="25859" y="11444"/>
                  <a:pt x="25856" y="11444"/>
                  <a:pt x="25852" y="11444"/>
                </a:cubicBezTo>
                <a:lnTo>
                  <a:pt x="25852" y="11444"/>
                </a:lnTo>
                <a:cubicBezTo>
                  <a:pt x="25853" y="11444"/>
                  <a:pt x="25854" y="11444"/>
                  <a:pt x="25855" y="11443"/>
                </a:cubicBezTo>
                <a:cubicBezTo>
                  <a:pt x="25857" y="11443"/>
                  <a:pt x="25860" y="11443"/>
                  <a:pt x="25863" y="11444"/>
                </a:cubicBezTo>
                <a:lnTo>
                  <a:pt x="25863" y="11444"/>
                </a:lnTo>
                <a:cubicBezTo>
                  <a:pt x="25865" y="11443"/>
                  <a:pt x="25868" y="11443"/>
                  <a:pt x="25871" y="11443"/>
                </a:cubicBezTo>
                <a:lnTo>
                  <a:pt x="26009" y="11443"/>
                </a:lnTo>
                <a:cubicBezTo>
                  <a:pt x="25995" y="11401"/>
                  <a:pt x="25980" y="11358"/>
                  <a:pt x="25966" y="11316"/>
                </a:cubicBezTo>
                <a:cubicBezTo>
                  <a:pt x="25871" y="11220"/>
                  <a:pt x="25918" y="11124"/>
                  <a:pt x="25966" y="11028"/>
                </a:cubicBezTo>
                <a:cubicBezTo>
                  <a:pt x="25998" y="10981"/>
                  <a:pt x="26030" y="10933"/>
                  <a:pt x="26062" y="10885"/>
                </a:cubicBezTo>
                <a:cubicBezTo>
                  <a:pt x="26158" y="10709"/>
                  <a:pt x="26158" y="10630"/>
                  <a:pt x="26014" y="10486"/>
                </a:cubicBezTo>
                <a:cubicBezTo>
                  <a:pt x="25934" y="10406"/>
                  <a:pt x="25902" y="10342"/>
                  <a:pt x="26030" y="10263"/>
                </a:cubicBezTo>
                <a:close/>
                <a:moveTo>
                  <a:pt x="25376" y="11140"/>
                </a:moveTo>
                <a:cubicBezTo>
                  <a:pt x="25424" y="11140"/>
                  <a:pt x="25472" y="11140"/>
                  <a:pt x="25519" y="11156"/>
                </a:cubicBezTo>
                <a:cubicBezTo>
                  <a:pt x="25519" y="11156"/>
                  <a:pt x="25519" y="11156"/>
                  <a:pt x="25519" y="11156"/>
                </a:cubicBezTo>
                <a:lnTo>
                  <a:pt x="25519" y="11156"/>
                </a:lnTo>
                <a:cubicBezTo>
                  <a:pt x="25647" y="11188"/>
                  <a:pt x="25727" y="11316"/>
                  <a:pt x="25727" y="11475"/>
                </a:cubicBezTo>
                <a:cubicBezTo>
                  <a:pt x="25727" y="11316"/>
                  <a:pt x="25647" y="11188"/>
                  <a:pt x="25503" y="11156"/>
                </a:cubicBezTo>
                <a:cubicBezTo>
                  <a:pt x="25456" y="11156"/>
                  <a:pt x="25424" y="11156"/>
                  <a:pt x="25376" y="11140"/>
                </a:cubicBezTo>
                <a:close/>
                <a:moveTo>
                  <a:pt x="25852" y="11444"/>
                </a:moveTo>
                <a:cubicBezTo>
                  <a:pt x="25806" y="11460"/>
                  <a:pt x="25774" y="11475"/>
                  <a:pt x="25727" y="11475"/>
                </a:cubicBezTo>
                <a:cubicBezTo>
                  <a:pt x="25769" y="11461"/>
                  <a:pt x="25811" y="11447"/>
                  <a:pt x="25852" y="11444"/>
                </a:cubicBezTo>
                <a:close/>
                <a:moveTo>
                  <a:pt x="14173" y="11444"/>
                </a:moveTo>
                <a:cubicBezTo>
                  <a:pt x="14189" y="11460"/>
                  <a:pt x="14221" y="11491"/>
                  <a:pt x="14252" y="11507"/>
                </a:cubicBezTo>
                <a:cubicBezTo>
                  <a:pt x="14268" y="11523"/>
                  <a:pt x="14300" y="11523"/>
                  <a:pt x="14316" y="11539"/>
                </a:cubicBezTo>
                <a:lnTo>
                  <a:pt x="14316" y="11539"/>
                </a:lnTo>
                <a:cubicBezTo>
                  <a:pt x="14294" y="11539"/>
                  <a:pt x="14278" y="11536"/>
                  <a:pt x="14252" y="11523"/>
                </a:cubicBezTo>
                <a:cubicBezTo>
                  <a:pt x="14220" y="11491"/>
                  <a:pt x="14204" y="11476"/>
                  <a:pt x="14173" y="11444"/>
                </a:cubicBezTo>
                <a:close/>
                <a:moveTo>
                  <a:pt x="14555" y="11348"/>
                </a:moveTo>
                <a:lnTo>
                  <a:pt x="14555" y="11348"/>
                </a:lnTo>
                <a:cubicBezTo>
                  <a:pt x="14492" y="11380"/>
                  <a:pt x="14476" y="11380"/>
                  <a:pt x="14444" y="11412"/>
                </a:cubicBezTo>
                <a:cubicBezTo>
                  <a:pt x="14412" y="11427"/>
                  <a:pt x="14380" y="11459"/>
                  <a:pt x="14332" y="11539"/>
                </a:cubicBezTo>
                <a:cubicBezTo>
                  <a:pt x="14326" y="11539"/>
                  <a:pt x="14321" y="11539"/>
                  <a:pt x="14316" y="11539"/>
                </a:cubicBezTo>
                <a:lnTo>
                  <a:pt x="14316" y="11539"/>
                </a:lnTo>
                <a:cubicBezTo>
                  <a:pt x="14316" y="11539"/>
                  <a:pt x="14316" y="11539"/>
                  <a:pt x="14316" y="11539"/>
                </a:cubicBezTo>
                <a:cubicBezTo>
                  <a:pt x="14316" y="11539"/>
                  <a:pt x="14316" y="11539"/>
                  <a:pt x="14316" y="11539"/>
                </a:cubicBezTo>
                <a:lnTo>
                  <a:pt x="14316" y="11539"/>
                </a:lnTo>
                <a:cubicBezTo>
                  <a:pt x="14316" y="11539"/>
                  <a:pt x="14316" y="11539"/>
                  <a:pt x="14316" y="11539"/>
                </a:cubicBezTo>
                <a:lnTo>
                  <a:pt x="14316" y="11539"/>
                </a:lnTo>
                <a:cubicBezTo>
                  <a:pt x="14380" y="11459"/>
                  <a:pt x="14412" y="11427"/>
                  <a:pt x="14444" y="11396"/>
                </a:cubicBezTo>
                <a:cubicBezTo>
                  <a:pt x="14460" y="11380"/>
                  <a:pt x="14492" y="11364"/>
                  <a:pt x="14555" y="11348"/>
                </a:cubicBezTo>
                <a:close/>
                <a:moveTo>
                  <a:pt x="25376" y="11140"/>
                </a:moveTo>
                <a:cubicBezTo>
                  <a:pt x="25376" y="11204"/>
                  <a:pt x="25360" y="11284"/>
                  <a:pt x="25344" y="11348"/>
                </a:cubicBezTo>
                <a:cubicBezTo>
                  <a:pt x="25328" y="11427"/>
                  <a:pt x="25328" y="11491"/>
                  <a:pt x="25376" y="11555"/>
                </a:cubicBezTo>
                <a:cubicBezTo>
                  <a:pt x="25376" y="11571"/>
                  <a:pt x="25376" y="11571"/>
                  <a:pt x="25376" y="11571"/>
                </a:cubicBezTo>
                <a:lnTo>
                  <a:pt x="25360" y="11571"/>
                </a:lnTo>
                <a:cubicBezTo>
                  <a:pt x="25312" y="11491"/>
                  <a:pt x="25312" y="11427"/>
                  <a:pt x="25328" y="11348"/>
                </a:cubicBezTo>
                <a:cubicBezTo>
                  <a:pt x="25344" y="11284"/>
                  <a:pt x="25376" y="11220"/>
                  <a:pt x="25376" y="11140"/>
                </a:cubicBezTo>
                <a:close/>
                <a:moveTo>
                  <a:pt x="26210" y="11451"/>
                </a:moveTo>
                <a:lnTo>
                  <a:pt x="26210" y="11451"/>
                </a:lnTo>
                <a:cubicBezTo>
                  <a:pt x="26240" y="11511"/>
                  <a:pt x="26271" y="11557"/>
                  <a:pt x="26317" y="11603"/>
                </a:cubicBezTo>
                <a:lnTo>
                  <a:pt x="26317" y="11603"/>
                </a:lnTo>
                <a:cubicBezTo>
                  <a:pt x="26269" y="11555"/>
                  <a:pt x="26238" y="11507"/>
                  <a:pt x="26206" y="11459"/>
                </a:cubicBezTo>
                <a:cubicBezTo>
                  <a:pt x="26207" y="11457"/>
                  <a:pt x="26208" y="11454"/>
                  <a:pt x="26210" y="11451"/>
                </a:cubicBezTo>
                <a:close/>
                <a:moveTo>
                  <a:pt x="26541" y="11412"/>
                </a:moveTo>
                <a:cubicBezTo>
                  <a:pt x="26668" y="11491"/>
                  <a:pt x="26876" y="11523"/>
                  <a:pt x="27004" y="11651"/>
                </a:cubicBezTo>
                <a:cubicBezTo>
                  <a:pt x="26876" y="11523"/>
                  <a:pt x="26668" y="11507"/>
                  <a:pt x="26541" y="11412"/>
                </a:cubicBezTo>
                <a:close/>
                <a:moveTo>
                  <a:pt x="14891" y="11621"/>
                </a:moveTo>
                <a:cubicBezTo>
                  <a:pt x="14896" y="11643"/>
                  <a:pt x="14900" y="11665"/>
                  <a:pt x="14901" y="11689"/>
                </a:cubicBezTo>
                <a:lnTo>
                  <a:pt x="14901" y="11689"/>
                </a:lnTo>
                <a:cubicBezTo>
                  <a:pt x="14899" y="11666"/>
                  <a:pt x="14896" y="11644"/>
                  <a:pt x="14891" y="11621"/>
                </a:cubicBezTo>
                <a:close/>
                <a:moveTo>
                  <a:pt x="26716" y="11683"/>
                </a:moveTo>
                <a:cubicBezTo>
                  <a:pt x="26764" y="11683"/>
                  <a:pt x="26812" y="11699"/>
                  <a:pt x="26844" y="11699"/>
                </a:cubicBezTo>
                <a:cubicBezTo>
                  <a:pt x="26892" y="11715"/>
                  <a:pt x="26940" y="11715"/>
                  <a:pt x="26988" y="11715"/>
                </a:cubicBezTo>
                <a:lnTo>
                  <a:pt x="26844" y="11715"/>
                </a:lnTo>
                <a:cubicBezTo>
                  <a:pt x="26812" y="11699"/>
                  <a:pt x="26764" y="11683"/>
                  <a:pt x="26716" y="11683"/>
                </a:cubicBezTo>
                <a:close/>
                <a:moveTo>
                  <a:pt x="27004" y="11651"/>
                </a:moveTo>
                <a:cubicBezTo>
                  <a:pt x="27004" y="11683"/>
                  <a:pt x="27004" y="11699"/>
                  <a:pt x="26988" y="11715"/>
                </a:cubicBezTo>
                <a:cubicBezTo>
                  <a:pt x="27003" y="11699"/>
                  <a:pt x="27004" y="11668"/>
                  <a:pt x="27004" y="11651"/>
                </a:cubicBezTo>
                <a:close/>
                <a:moveTo>
                  <a:pt x="14731" y="10761"/>
                </a:moveTo>
                <a:cubicBezTo>
                  <a:pt x="14683" y="10761"/>
                  <a:pt x="14635" y="10765"/>
                  <a:pt x="14587" y="10773"/>
                </a:cubicBezTo>
                <a:cubicBezTo>
                  <a:pt x="14569" y="10785"/>
                  <a:pt x="14551" y="10797"/>
                  <a:pt x="14535" y="10811"/>
                </a:cubicBezTo>
                <a:lnTo>
                  <a:pt x="14535" y="10811"/>
                </a:lnTo>
                <a:cubicBezTo>
                  <a:pt x="14548" y="10797"/>
                  <a:pt x="14560" y="10784"/>
                  <a:pt x="14571" y="10773"/>
                </a:cubicBezTo>
                <a:cubicBezTo>
                  <a:pt x="14524" y="10773"/>
                  <a:pt x="14476" y="10789"/>
                  <a:pt x="14412" y="10789"/>
                </a:cubicBezTo>
                <a:cubicBezTo>
                  <a:pt x="14409" y="10795"/>
                  <a:pt x="14406" y="10801"/>
                  <a:pt x="14402" y="10807"/>
                </a:cubicBezTo>
                <a:lnTo>
                  <a:pt x="14402" y="10807"/>
                </a:lnTo>
                <a:cubicBezTo>
                  <a:pt x="14405" y="10806"/>
                  <a:pt x="14409" y="10806"/>
                  <a:pt x="14412" y="10805"/>
                </a:cubicBezTo>
                <a:lnTo>
                  <a:pt x="14412" y="10805"/>
                </a:lnTo>
                <a:cubicBezTo>
                  <a:pt x="14380" y="10853"/>
                  <a:pt x="14348" y="10917"/>
                  <a:pt x="14284" y="10949"/>
                </a:cubicBezTo>
                <a:cubicBezTo>
                  <a:pt x="14327" y="10920"/>
                  <a:pt x="14371" y="10865"/>
                  <a:pt x="14402" y="10807"/>
                </a:cubicBezTo>
                <a:lnTo>
                  <a:pt x="14402" y="10807"/>
                </a:lnTo>
                <a:cubicBezTo>
                  <a:pt x="14182" y="10856"/>
                  <a:pt x="13963" y="10967"/>
                  <a:pt x="13853" y="11156"/>
                </a:cubicBezTo>
                <a:cubicBezTo>
                  <a:pt x="13853" y="11172"/>
                  <a:pt x="13869" y="11188"/>
                  <a:pt x="13869" y="11204"/>
                </a:cubicBezTo>
                <a:cubicBezTo>
                  <a:pt x="13869" y="11204"/>
                  <a:pt x="13869" y="11220"/>
                  <a:pt x="13885" y="11236"/>
                </a:cubicBezTo>
                <a:cubicBezTo>
                  <a:pt x="13885" y="11268"/>
                  <a:pt x="13901" y="11316"/>
                  <a:pt x="13917" y="11348"/>
                </a:cubicBezTo>
                <a:cubicBezTo>
                  <a:pt x="13917" y="11300"/>
                  <a:pt x="13917" y="11236"/>
                  <a:pt x="13901" y="11204"/>
                </a:cubicBezTo>
                <a:cubicBezTo>
                  <a:pt x="13917" y="11156"/>
                  <a:pt x="13917" y="11124"/>
                  <a:pt x="13917" y="11092"/>
                </a:cubicBezTo>
                <a:cubicBezTo>
                  <a:pt x="13917" y="11114"/>
                  <a:pt x="13917" y="11135"/>
                  <a:pt x="13917" y="11161"/>
                </a:cubicBezTo>
                <a:lnTo>
                  <a:pt x="13917" y="11161"/>
                </a:lnTo>
                <a:cubicBezTo>
                  <a:pt x="13928" y="11135"/>
                  <a:pt x="13938" y="11114"/>
                  <a:pt x="13948" y="11093"/>
                </a:cubicBezTo>
                <a:lnTo>
                  <a:pt x="13948" y="11093"/>
                </a:lnTo>
                <a:cubicBezTo>
                  <a:pt x="13933" y="11125"/>
                  <a:pt x="13917" y="11157"/>
                  <a:pt x="13917" y="11204"/>
                </a:cubicBezTo>
                <a:cubicBezTo>
                  <a:pt x="13917" y="11252"/>
                  <a:pt x="13917" y="11300"/>
                  <a:pt x="13917" y="11348"/>
                </a:cubicBezTo>
                <a:cubicBezTo>
                  <a:pt x="13933" y="11380"/>
                  <a:pt x="13949" y="11396"/>
                  <a:pt x="13965" y="11427"/>
                </a:cubicBezTo>
                <a:cubicBezTo>
                  <a:pt x="13997" y="11459"/>
                  <a:pt x="14013" y="11491"/>
                  <a:pt x="14029" y="11523"/>
                </a:cubicBezTo>
                <a:cubicBezTo>
                  <a:pt x="14156" y="11667"/>
                  <a:pt x="14332" y="11763"/>
                  <a:pt x="14508" y="11795"/>
                </a:cubicBezTo>
                <a:cubicBezTo>
                  <a:pt x="14554" y="11623"/>
                  <a:pt x="14631" y="11498"/>
                  <a:pt x="14812" y="11462"/>
                </a:cubicBezTo>
                <a:lnTo>
                  <a:pt x="14812" y="11462"/>
                </a:lnTo>
                <a:cubicBezTo>
                  <a:pt x="14812" y="11461"/>
                  <a:pt x="14811" y="11460"/>
                  <a:pt x="14811" y="11459"/>
                </a:cubicBezTo>
                <a:cubicBezTo>
                  <a:pt x="14827" y="11427"/>
                  <a:pt x="14859" y="11396"/>
                  <a:pt x="14875" y="11364"/>
                </a:cubicBezTo>
                <a:lnTo>
                  <a:pt x="14875" y="11364"/>
                </a:lnTo>
                <a:cubicBezTo>
                  <a:pt x="14859" y="11396"/>
                  <a:pt x="14843" y="11427"/>
                  <a:pt x="14827" y="11459"/>
                </a:cubicBezTo>
                <a:cubicBezTo>
                  <a:pt x="14822" y="11460"/>
                  <a:pt x="14817" y="11461"/>
                  <a:pt x="14812" y="11462"/>
                </a:cubicBezTo>
                <a:lnTo>
                  <a:pt x="14812" y="11462"/>
                </a:lnTo>
                <a:cubicBezTo>
                  <a:pt x="14812" y="11462"/>
                  <a:pt x="14813" y="11462"/>
                  <a:pt x="14813" y="11462"/>
                </a:cubicBezTo>
                <a:lnTo>
                  <a:pt x="14813" y="11462"/>
                </a:lnTo>
                <a:cubicBezTo>
                  <a:pt x="14631" y="11499"/>
                  <a:pt x="14554" y="11639"/>
                  <a:pt x="14508" y="11795"/>
                </a:cubicBezTo>
                <a:cubicBezTo>
                  <a:pt x="14560" y="11801"/>
                  <a:pt x="14616" y="11805"/>
                  <a:pt x="14671" y="11805"/>
                </a:cubicBezTo>
                <a:cubicBezTo>
                  <a:pt x="14749" y="11805"/>
                  <a:pt x="14825" y="11797"/>
                  <a:pt x="14891" y="11779"/>
                </a:cubicBezTo>
                <a:cubicBezTo>
                  <a:pt x="15082" y="11715"/>
                  <a:pt x="15226" y="11587"/>
                  <a:pt x="15274" y="11396"/>
                </a:cubicBezTo>
                <a:cubicBezTo>
                  <a:pt x="15290" y="11316"/>
                  <a:pt x="15306" y="11236"/>
                  <a:pt x="15290" y="11156"/>
                </a:cubicBezTo>
                <a:cubicBezTo>
                  <a:pt x="15290" y="11076"/>
                  <a:pt x="15274" y="10981"/>
                  <a:pt x="15242" y="10885"/>
                </a:cubicBezTo>
                <a:cubicBezTo>
                  <a:pt x="15226" y="10885"/>
                  <a:pt x="15210" y="10885"/>
                  <a:pt x="15210" y="10869"/>
                </a:cubicBezTo>
                <a:lnTo>
                  <a:pt x="15210" y="10869"/>
                </a:lnTo>
                <a:cubicBezTo>
                  <a:pt x="15210" y="10869"/>
                  <a:pt x="15210" y="10869"/>
                  <a:pt x="15210" y="10869"/>
                </a:cubicBezTo>
                <a:cubicBezTo>
                  <a:pt x="15130" y="10821"/>
                  <a:pt x="15034" y="10789"/>
                  <a:pt x="14938" y="10773"/>
                </a:cubicBezTo>
                <a:cubicBezTo>
                  <a:pt x="14922" y="10805"/>
                  <a:pt x="14922" y="10821"/>
                  <a:pt x="14922" y="10837"/>
                </a:cubicBezTo>
                <a:cubicBezTo>
                  <a:pt x="14922" y="10815"/>
                  <a:pt x="14922" y="10799"/>
                  <a:pt x="14922" y="10773"/>
                </a:cubicBezTo>
                <a:lnTo>
                  <a:pt x="14875" y="10773"/>
                </a:lnTo>
                <a:cubicBezTo>
                  <a:pt x="14827" y="10765"/>
                  <a:pt x="14779" y="10761"/>
                  <a:pt x="14731" y="10761"/>
                </a:cubicBezTo>
                <a:close/>
                <a:moveTo>
                  <a:pt x="26043" y="11732"/>
                </a:moveTo>
                <a:cubicBezTo>
                  <a:pt x="25982" y="11759"/>
                  <a:pt x="25945" y="11806"/>
                  <a:pt x="25945" y="11856"/>
                </a:cubicBezTo>
                <a:lnTo>
                  <a:pt x="25945" y="11856"/>
                </a:lnTo>
                <a:cubicBezTo>
                  <a:pt x="25944" y="11808"/>
                  <a:pt x="25981" y="11760"/>
                  <a:pt x="26043" y="11732"/>
                </a:cubicBezTo>
                <a:close/>
                <a:moveTo>
                  <a:pt x="26713" y="11679"/>
                </a:moveTo>
                <a:lnTo>
                  <a:pt x="26716" y="11683"/>
                </a:lnTo>
                <a:cubicBezTo>
                  <a:pt x="26716" y="11683"/>
                  <a:pt x="26716" y="11683"/>
                  <a:pt x="26716" y="11683"/>
                </a:cubicBezTo>
                <a:lnTo>
                  <a:pt x="26716" y="11683"/>
                </a:lnTo>
                <a:cubicBezTo>
                  <a:pt x="26685" y="11794"/>
                  <a:pt x="26669" y="11937"/>
                  <a:pt x="26527" y="12017"/>
                </a:cubicBezTo>
                <a:lnTo>
                  <a:pt x="26527" y="12017"/>
                </a:lnTo>
                <a:cubicBezTo>
                  <a:pt x="26664" y="11939"/>
                  <a:pt x="26683" y="11803"/>
                  <a:pt x="26713" y="11679"/>
                </a:cubicBezTo>
                <a:close/>
                <a:moveTo>
                  <a:pt x="26106" y="12103"/>
                </a:moveTo>
                <a:cubicBezTo>
                  <a:pt x="26106" y="12121"/>
                  <a:pt x="26102" y="12140"/>
                  <a:pt x="26095" y="12160"/>
                </a:cubicBezTo>
                <a:lnTo>
                  <a:pt x="26095" y="12160"/>
                </a:lnTo>
                <a:cubicBezTo>
                  <a:pt x="26102" y="12140"/>
                  <a:pt x="26106" y="12121"/>
                  <a:pt x="26106" y="12103"/>
                </a:cubicBezTo>
                <a:close/>
                <a:moveTo>
                  <a:pt x="26372" y="9269"/>
                </a:moveTo>
                <a:cubicBezTo>
                  <a:pt x="26338" y="9269"/>
                  <a:pt x="26304" y="9270"/>
                  <a:pt x="26269" y="9273"/>
                </a:cubicBezTo>
                <a:lnTo>
                  <a:pt x="26222" y="9273"/>
                </a:lnTo>
                <a:cubicBezTo>
                  <a:pt x="26142" y="9289"/>
                  <a:pt x="26078" y="9305"/>
                  <a:pt x="26014" y="9321"/>
                </a:cubicBezTo>
                <a:cubicBezTo>
                  <a:pt x="25759" y="9369"/>
                  <a:pt x="25551" y="9480"/>
                  <a:pt x="25392" y="9624"/>
                </a:cubicBezTo>
                <a:cubicBezTo>
                  <a:pt x="25168" y="9832"/>
                  <a:pt x="25041" y="10103"/>
                  <a:pt x="25009" y="10390"/>
                </a:cubicBezTo>
                <a:cubicBezTo>
                  <a:pt x="25057" y="10326"/>
                  <a:pt x="25120" y="10278"/>
                  <a:pt x="25152" y="10215"/>
                </a:cubicBezTo>
                <a:lnTo>
                  <a:pt x="25152" y="10215"/>
                </a:lnTo>
                <a:cubicBezTo>
                  <a:pt x="25120" y="10279"/>
                  <a:pt x="25057" y="10342"/>
                  <a:pt x="25009" y="10390"/>
                </a:cubicBezTo>
                <a:cubicBezTo>
                  <a:pt x="24945" y="10805"/>
                  <a:pt x="25073" y="11252"/>
                  <a:pt x="25312" y="11603"/>
                </a:cubicBezTo>
                <a:cubicBezTo>
                  <a:pt x="25344" y="11651"/>
                  <a:pt x="25376" y="11683"/>
                  <a:pt x="25408" y="11715"/>
                </a:cubicBezTo>
                <a:cubicBezTo>
                  <a:pt x="25440" y="11747"/>
                  <a:pt x="25456" y="11779"/>
                  <a:pt x="25487" y="11810"/>
                </a:cubicBezTo>
                <a:cubicBezTo>
                  <a:pt x="25551" y="11747"/>
                  <a:pt x="25551" y="11667"/>
                  <a:pt x="25567" y="11571"/>
                </a:cubicBezTo>
                <a:lnTo>
                  <a:pt x="25567" y="11571"/>
                </a:lnTo>
                <a:cubicBezTo>
                  <a:pt x="25567" y="11667"/>
                  <a:pt x="25551" y="11747"/>
                  <a:pt x="25487" y="11810"/>
                </a:cubicBezTo>
                <a:cubicBezTo>
                  <a:pt x="25535" y="11858"/>
                  <a:pt x="25567" y="11890"/>
                  <a:pt x="25615" y="11922"/>
                </a:cubicBezTo>
                <a:cubicBezTo>
                  <a:pt x="25679" y="11970"/>
                  <a:pt x="25759" y="12018"/>
                  <a:pt x="25823" y="12050"/>
                </a:cubicBezTo>
                <a:cubicBezTo>
                  <a:pt x="25823" y="12050"/>
                  <a:pt x="25839" y="12034"/>
                  <a:pt x="25855" y="12018"/>
                </a:cubicBezTo>
                <a:lnTo>
                  <a:pt x="25855" y="12018"/>
                </a:lnTo>
                <a:cubicBezTo>
                  <a:pt x="25839" y="12034"/>
                  <a:pt x="25839" y="12050"/>
                  <a:pt x="25823" y="12050"/>
                </a:cubicBezTo>
                <a:cubicBezTo>
                  <a:pt x="25855" y="12066"/>
                  <a:pt x="25886" y="12098"/>
                  <a:pt x="25918" y="12114"/>
                </a:cubicBezTo>
                <a:cubicBezTo>
                  <a:pt x="25982" y="12130"/>
                  <a:pt x="26046" y="12146"/>
                  <a:pt x="26094" y="12162"/>
                </a:cubicBezTo>
                <a:cubicBezTo>
                  <a:pt x="26186" y="12181"/>
                  <a:pt x="26282" y="12193"/>
                  <a:pt x="26381" y="12193"/>
                </a:cubicBezTo>
                <a:cubicBezTo>
                  <a:pt x="26521" y="12193"/>
                  <a:pt x="26669" y="12170"/>
                  <a:pt x="26828" y="12114"/>
                </a:cubicBezTo>
                <a:cubicBezTo>
                  <a:pt x="26860" y="12098"/>
                  <a:pt x="26876" y="12082"/>
                  <a:pt x="26908" y="12066"/>
                </a:cubicBezTo>
                <a:cubicBezTo>
                  <a:pt x="27307" y="11874"/>
                  <a:pt x="27435" y="11475"/>
                  <a:pt x="27610" y="11060"/>
                </a:cubicBezTo>
                <a:cubicBezTo>
                  <a:pt x="27642" y="10933"/>
                  <a:pt x="27706" y="10821"/>
                  <a:pt x="27754" y="10709"/>
                </a:cubicBezTo>
                <a:cubicBezTo>
                  <a:pt x="27897" y="10470"/>
                  <a:pt x="28073" y="10231"/>
                  <a:pt x="28392" y="10087"/>
                </a:cubicBezTo>
                <a:cubicBezTo>
                  <a:pt x="28232" y="10039"/>
                  <a:pt x="28089" y="9975"/>
                  <a:pt x="27945" y="9911"/>
                </a:cubicBezTo>
                <a:cubicBezTo>
                  <a:pt x="27929" y="9895"/>
                  <a:pt x="27897" y="9879"/>
                  <a:pt x="27881" y="9879"/>
                </a:cubicBezTo>
                <a:lnTo>
                  <a:pt x="27881" y="9879"/>
                </a:lnTo>
                <a:cubicBezTo>
                  <a:pt x="27881" y="9879"/>
                  <a:pt x="27881" y="9879"/>
                  <a:pt x="27881" y="9879"/>
                </a:cubicBezTo>
                <a:cubicBezTo>
                  <a:pt x="27744" y="9818"/>
                  <a:pt x="27621" y="9742"/>
                  <a:pt x="27498" y="9680"/>
                </a:cubicBezTo>
                <a:lnTo>
                  <a:pt x="27498" y="9680"/>
                </a:lnTo>
                <a:cubicBezTo>
                  <a:pt x="27498" y="9684"/>
                  <a:pt x="27498" y="9688"/>
                  <a:pt x="27498" y="9688"/>
                </a:cubicBezTo>
                <a:cubicBezTo>
                  <a:pt x="27498" y="9688"/>
                  <a:pt x="27498" y="9688"/>
                  <a:pt x="27498" y="9689"/>
                </a:cubicBezTo>
                <a:lnTo>
                  <a:pt x="27498" y="9689"/>
                </a:lnTo>
                <a:cubicBezTo>
                  <a:pt x="27497" y="9685"/>
                  <a:pt x="27496" y="9681"/>
                  <a:pt x="27495" y="9678"/>
                </a:cubicBezTo>
                <a:lnTo>
                  <a:pt x="27495" y="9678"/>
                </a:lnTo>
                <a:cubicBezTo>
                  <a:pt x="27496" y="9679"/>
                  <a:pt x="27497" y="9679"/>
                  <a:pt x="27498" y="9680"/>
                </a:cubicBezTo>
                <a:lnTo>
                  <a:pt x="27498" y="9680"/>
                </a:lnTo>
                <a:cubicBezTo>
                  <a:pt x="27498" y="9676"/>
                  <a:pt x="27498" y="9672"/>
                  <a:pt x="27498" y="9672"/>
                </a:cubicBezTo>
                <a:lnTo>
                  <a:pt x="27355" y="9592"/>
                </a:lnTo>
                <a:cubicBezTo>
                  <a:pt x="27291" y="9560"/>
                  <a:pt x="27227" y="9528"/>
                  <a:pt x="27179" y="9496"/>
                </a:cubicBezTo>
                <a:cubicBezTo>
                  <a:pt x="27131" y="9480"/>
                  <a:pt x="27099" y="9464"/>
                  <a:pt x="27067" y="9449"/>
                </a:cubicBezTo>
                <a:cubicBezTo>
                  <a:pt x="27004" y="9417"/>
                  <a:pt x="26940" y="9385"/>
                  <a:pt x="26876" y="9353"/>
                </a:cubicBezTo>
                <a:cubicBezTo>
                  <a:pt x="26809" y="9479"/>
                  <a:pt x="26750" y="9610"/>
                  <a:pt x="26665" y="9719"/>
                </a:cubicBezTo>
                <a:lnTo>
                  <a:pt x="26665" y="9719"/>
                </a:lnTo>
                <a:cubicBezTo>
                  <a:pt x="26742" y="9610"/>
                  <a:pt x="26795" y="9483"/>
                  <a:pt x="26860" y="9369"/>
                </a:cubicBezTo>
                <a:cubicBezTo>
                  <a:pt x="26700" y="9302"/>
                  <a:pt x="26541" y="9269"/>
                  <a:pt x="26372" y="9269"/>
                </a:cubicBezTo>
                <a:close/>
                <a:moveTo>
                  <a:pt x="25647" y="14029"/>
                </a:moveTo>
                <a:cubicBezTo>
                  <a:pt x="25599" y="14029"/>
                  <a:pt x="25567" y="14029"/>
                  <a:pt x="25535" y="14045"/>
                </a:cubicBezTo>
                <a:cubicBezTo>
                  <a:pt x="25535" y="14045"/>
                  <a:pt x="25535" y="14045"/>
                  <a:pt x="25535" y="14045"/>
                </a:cubicBezTo>
                <a:lnTo>
                  <a:pt x="25535" y="14045"/>
                </a:lnTo>
                <a:cubicBezTo>
                  <a:pt x="25487" y="14061"/>
                  <a:pt x="25440" y="14077"/>
                  <a:pt x="25408" y="14109"/>
                </a:cubicBezTo>
                <a:cubicBezTo>
                  <a:pt x="25360" y="14141"/>
                  <a:pt x="25312" y="14172"/>
                  <a:pt x="25296" y="14204"/>
                </a:cubicBezTo>
                <a:cubicBezTo>
                  <a:pt x="25200" y="14332"/>
                  <a:pt x="25200" y="14508"/>
                  <a:pt x="25376" y="14619"/>
                </a:cubicBezTo>
                <a:cubicBezTo>
                  <a:pt x="25376" y="14619"/>
                  <a:pt x="25376" y="14619"/>
                  <a:pt x="25392" y="14635"/>
                </a:cubicBezTo>
                <a:cubicBezTo>
                  <a:pt x="25647" y="14540"/>
                  <a:pt x="25759" y="14348"/>
                  <a:pt x="25647" y="14029"/>
                </a:cubicBezTo>
                <a:close/>
                <a:moveTo>
                  <a:pt x="724" y="15599"/>
                </a:moveTo>
                <a:cubicBezTo>
                  <a:pt x="700" y="15639"/>
                  <a:pt x="672" y="15680"/>
                  <a:pt x="639" y="15720"/>
                </a:cubicBezTo>
                <a:cubicBezTo>
                  <a:pt x="665" y="15677"/>
                  <a:pt x="696" y="15638"/>
                  <a:pt x="724" y="15599"/>
                </a:cubicBezTo>
                <a:close/>
                <a:moveTo>
                  <a:pt x="735" y="15880"/>
                </a:moveTo>
                <a:cubicBezTo>
                  <a:pt x="735" y="15912"/>
                  <a:pt x="671" y="15928"/>
                  <a:pt x="655" y="15960"/>
                </a:cubicBezTo>
                <a:cubicBezTo>
                  <a:pt x="671" y="15928"/>
                  <a:pt x="735" y="15896"/>
                  <a:pt x="735" y="15880"/>
                </a:cubicBezTo>
                <a:close/>
                <a:moveTo>
                  <a:pt x="336" y="15385"/>
                </a:moveTo>
                <a:cubicBezTo>
                  <a:pt x="256" y="15385"/>
                  <a:pt x="192" y="15401"/>
                  <a:pt x="112" y="15417"/>
                </a:cubicBezTo>
                <a:cubicBezTo>
                  <a:pt x="112" y="15417"/>
                  <a:pt x="112" y="15417"/>
                  <a:pt x="112" y="15417"/>
                </a:cubicBezTo>
                <a:lnTo>
                  <a:pt x="112" y="15417"/>
                </a:lnTo>
                <a:cubicBezTo>
                  <a:pt x="96" y="15417"/>
                  <a:pt x="64" y="15433"/>
                  <a:pt x="33" y="15433"/>
                </a:cubicBezTo>
                <a:cubicBezTo>
                  <a:pt x="17" y="15497"/>
                  <a:pt x="17" y="15529"/>
                  <a:pt x="17" y="15577"/>
                </a:cubicBezTo>
                <a:cubicBezTo>
                  <a:pt x="1" y="15928"/>
                  <a:pt x="176" y="16151"/>
                  <a:pt x="400" y="16311"/>
                </a:cubicBezTo>
                <a:cubicBezTo>
                  <a:pt x="479" y="16183"/>
                  <a:pt x="559" y="16072"/>
                  <a:pt x="655" y="15960"/>
                </a:cubicBezTo>
                <a:lnTo>
                  <a:pt x="655" y="15960"/>
                </a:lnTo>
                <a:cubicBezTo>
                  <a:pt x="575" y="16072"/>
                  <a:pt x="479" y="16183"/>
                  <a:pt x="400" y="16311"/>
                </a:cubicBezTo>
                <a:cubicBezTo>
                  <a:pt x="623" y="16471"/>
                  <a:pt x="878" y="16566"/>
                  <a:pt x="1070" y="16662"/>
                </a:cubicBezTo>
                <a:cubicBezTo>
                  <a:pt x="1421" y="16439"/>
                  <a:pt x="1453" y="16167"/>
                  <a:pt x="1325" y="15928"/>
                </a:cubicBezTo>
                <a:cubicBezTo>
                  <a:pt x="1261" y="15784"/>
                  <a:pt x="1118" y="15673"/>
                  <a:pt x="958" y="15577"/>
                </a:cubicBezTo>
                <a:lnTo>
                  <a:pt x="958" y="15561"/>
                </a:lnTo>
                <a:cubicBezTo>
                  <a:pt x="910" y="15545"/>
                  <a:pt x="846" y="15513"/>
                  <a:pt x="783" y="15481"/>
                </a:cubicBezTo>
                <a:cubicBezTo>
                  <a:pt x="781" y="15486"/>
                  <a:pt x="779" y="15490"/>
                  <a:pt x="777" y="15495"/>
                </a:cubicBezTo>
                <a:lnTo>
                  <a:pt x="777" y="15495"/>
                </a:lnTo>
                <a:cubicBezTo>
                  <a:pt x="635" y="15432"/>
                  <a:pt x="493" y="15401"/>
                  <a:pt x="336" y="15401"/>
                </a:cubicBezTo>
                <a:cubicBezTo>
                  <a:pt x="320" y="15497"/>
                  <a:pt x="288" y="15593"/>
                  <a:pt x="272" y="15689"/>
                </a:cubicBezTo>
                <a:cubicBezTo>
                  <a:pt x="240" y="15704"/>
                  <a:pt x="193" y="15720"/>
                  <a:pt x="145" y="15752"/>
                </a:cubicBezTo>
                <a:lnTo>
                  <a:pt x="145" y="15752"/>
                </a:lnTo>
                <a:cubicBezTo>
                  <a:pt x="193" y="15720"/>
                  <a:pt x="240" y="15704"/>
                  <a:pt x="272" y="15673"/>
                </a:cubicBezTo>
                <a:cubicBezTo>
                  <a:pt x="288" y="15593"/>
                  <a:pt x="320" y="15497"/>
                  <a:pt x="336" y="15385"/>
                </a:cubicBezTo>
                <a:close/>
                <a:moveTo>
                  <a:pt x="16231" y="16742"/>
                </a:moveTo>
                <a:lnTo>
                  <a:pt x="16231" y="16742"/>
                </a:lnTo>
                <a:cubicBezTo>
                  <a:pt x="16231" y="16742"/>
                  <a:pt x="16231" y="16742"/>
                  <a:pt x="16231" y="16742"/>
                </a:cubicBezTo>
                <a:lnTo>
                  <a:pt x="16231" y="16742"/>
                </a:lnTo>
                <a:cubicBezTo>
                  <a:pt x="16231" y="16742"/>
                  <a:pt x="16231" y="16742"/>
                  <a:pt x="16231" y="16742"/>
                </a:cubicBezTo>
                <a:close/>
                <a:moveTo>
                  <a:pt x="21442" y="15679"/>
                </a:moveTo>
                <a:cubicBezTo>
                  <a:pt x="21001" y="15679"/>
                  <a:pt x="20473" y="16442"/>
                  <a:pt x="20013" y="16694"/>
                </a:cubicBezTo>
                <a:cubicBezTo>
                  <a:pt x="20125" y="16772"/>
                  <a:pt x="20239" y="16804"/>
                  <a:pt x="20357" y="16804"/>
                </a:cubicBezTo>
                <a:cubicBezTo>
                  <a:pt x="20695" y="16804"/>
                  <a:pt x="21059" y="16545"/>
                  <a:pt x="21450" y="16391"/>
                </a:cubicBezTo>
                <a:cubicBezTo>
                  <a:pt x="21562" y="16343"/>
                  <a:pt x="21689" y="16295"/>
                  <a:pt x="21833" y="16295"/>
                </a:cubicBezTo>
                <a:cubicBezTo>
                  <a:pt x="21881" y="16279"/>
                  <a:pt x="21929" y="16279"/>
                  <a:pt x="21976" y="16279"/>
                </a:cubicBezTo>
                <a:cubicBezTo>
                  <a:pt x="21826" y="15838"/>
                  <a:pt x="21643" y="15679"/>
                  <a:pt x="21442" y="15679"/>
                </a:cubicBezTo>
                <a:close/>
                <a:moveTo>
                  <a:pt x="16231" y="16742"/>
                </a:moveTo>
                <a:cubicBezTo>
                  <a:pt x="16168" y="16805"/>
                  <a:pt x="16088" y="16822"/>
                  <a:pt x="16088" y="16853"/>
                </a:cubicBezTo>
                <a:lnTo>
                  <a:pt x="16088" y="16853"/>
                </a:lnTo>
                <a:cubicBezTo>
                  <a:pt x="16088" y="16821"/>
                  <a:pt x="16168" y="16790"/>
                  <a:pt x="16231" y="16742"/>
                </a:cubicBezTo>
                <a:close/>
                <a:moveTo>
                  <a:pt x="15577" y="16838"/>
                </a:moveTo>
                <a:lnTo>
                  <a:pt x="15577" y="16838"/>
                </a:lnTo>
                <a:cubicBezTo>
                  <a:pt x="15561" y="16870"/>
                  <a:pt x="15529" y="16917"/>
                  <a:pt x="15497" y="16965"/>
                </a:cubicBezTo>
                <a:cubicBezTo>
                  <a:pt x="15529" y="16917"/>
                  <a:pt x="15545" y="16886"/>
                  <a:pt x="15577" y="16838"/>
                </a:cubicBezTo>
                <a:close/>
                <a:moveTo>
                  <a:pt x="15198" y="16988"/>
                </a:moveTo>
                <a:lnTo>
                  <a:pt x="15198" y="16988"/>
                </a:lnTo>
                <a:cubicBezTo>
                  <a:pt x="15198" y="17048"/>
                  <a:pt x="15219" y="17100"/>
                  <a:pt x="15258" y="17157"/>
                </a:cubicBezTo>
                <a:cubicBezTo>
                  <a:pt x="15219" y="17108"/>
                  <a:pt x="15197" y="17053"/>
                  <a:pt x="15198" y="16988"/>
                </a:cubicBezTo>
                <a:close/>
                <a:moveTo>
                  <a:pt x="14971" y="17204"/>
                </a:moveTo>
                <a:cubicBezTo>
                  <a:pt x="14995" y="17204"/>
                  <a:pt x="15023" y="17215"/>
                  <a:pt x="15050" y="17237"/>
                </a:cubicBezTo>
                <a:cubicBezTo>
                  <a:pt x="15023" y="17215"/>
                  <a:pt x="14995" y="17205"/>
                  <a:pt x="14969" y="17204"/>
                </a:cubicBezTo>
                <a:lnTo>
                  <a:pt x="14969" y="17204"/>
                </a:lnTo>
                <a:cubicBezTo>
                  <a:pt x="14970" y="17204"/>
                  <a:pt x="14971" y="17204"/>
                  <a:pt x="14971" y="17204"/>
                </a:cubicBezTo>
                <a:close/>
                <a:moveTo>
                  <a:pt x="15545" y="17253"/>
                </a:moveTo>
                <a:lnTo>
                  <a:pt x="15545" y="17253"/>
                </a:lnTo>
                <a:cubicBezTo>
                  <a:pt x="15577" y="17285"/>
                  <a:pt x="15609" y="17316"/>
                  <a:pt x="15641" y="17364"/>
                </a:cubicBezTo>
                <a:cubicBezTo>
                  <a:pt x="15593" y="17316"/>
                  <a:pt x="15577" y="17285"/>
                  <a:pt x="15545" y="17253"/>
                </a:cubicBezTo>
                <a:close/>
                <a:moveTo>
                  <a:pt x="15948" y="17408"/>
                </a:moveTo>
                <a:lnTo>
                  <a:pt x="15948" y="17408"/>
                </a:lnTo>
                <a:cubicBezTo>
                  <a:pt x="15952" y="17409"/>
                  <a:pt x="15956" y="17411"/>
                  <a:pt x="15960" y="17412"/>
                </a:cubicBezTo>
                <a:cubicBezTo>
                  <a:pt x="15925" y="17440"/>
                  <a:pt x="15889" y="17465"/>
                  <a:pt x="15856" y="17490"/>
                </a:cubicBezTo>
                <a:lnTo>
                  <a:pt x="15856" y="17490"/>
                </a:lnTo>
                <a:cubicBezTo>
                  <a:pt x="15886" y="17466"/>
                  <a:pt x="15916" y="17440"/>
                  <a:pt x="15948" y="17408"/>
                </a:cubicBezTo>
                <a:close/>
                <a:moveTo>
                  <a:pt x="15809" y="17525"/>
                </a:moveTo>
                <a:cubicBezTo>
                  <a:pt x="15784" y="17545"/>
                  <a:pt x="15759" y="17565"/>
                  <a:pt x="15736" y="17588"/>
                </a:cubicBezTo>
                <a:cubicBezTo>
                  <a:pt x="15673" y="17638"/>
                  <a:pt x="15610" y="17689"/>
                  <a:pt x="15610" y="17771"/>
                </a:cubicBezTo>
                <a:lnTo>
                  <a:pt x="15610" y="17771"/>
                </a:lnTo>
                <a:cubicBezTo>
                  <a:pt x="15610" y="17688"/>
                  <a:pt x="15673" y="17635"/>
                  <a:pt x="15736" y="17572"/>
                </a:cubicBezTo>
                <a:cubicBezTo>
                  <a:pt x="15762" y="17556"/>
                  <a:pt x="15786" y="17541"/>
                  <a:pt x="15809" y="17525"/>
                </a:cubicBezTo>
                <a:close/>
                <a:moveTo>
                  <a:pt x="15887" y="17686"/>
                </a:moveTo>
                <a:cubicBezTo>
                  <a:pt x="15836" y="17734"/>
                  <a:pt x="15852" y="17803"/>
                  <a:pt x="15880" y="17859"/>
                </a:cubicBezTo>
                <a:cubicBezTo>
                  <a:pt x="15837" y="17801"/>
                  <a:pt x="15820" y="17744"/>
                  <a:pt x="15887" y="17686"/>
                </a:cubicBezTo>
                <a:close/>
                <a:moveTo>
                  <a:pt x="15513" y="17923"/>
                </a:moveTo>
                <a:cubicBezTo>
                  <a:pt x="15545" y="17955"/>
                  <a:pt x="15593" y="17987"/>
                  <a:pt x="15641" y="18003"/>
                </a:cubicBezTo>
                <a:cubicBezTo>
                  <a:pt x="15656" y="18005"/>
                  <a:pt x="15670" y="18006"/>
                  <a:pt x="15683" y="18006"/>
                </a:cubicBezTo>
                <a:lnTo>
                  <a:pt x="15683" y="18006"/>
                </a:lnTo>
                <a:cubicBezTo>
                  <a:pt x="15680" y="18006"/>
                  <a:pt x="15678" y="18006"/>
                  <a:pt x="15675" y="18006"/>
                </a:cubicBezTo>
                <a:cubicBezTo>
                  <a:pt x="15660" y="18006"/>
                  <a:pt x="15644" y="18005"/>
                  <a:pt x="15625" y="18003"/>
                </a:cubicBezTo>
                <a:cubicBezTo>
                  <a:pt x="15593" y="18003"/>
                  <a:pt x="15545" y="17955"/>
                  <a:pt x="15497" y="17939"/>
                </a:cubicBezTo>
                <a:cubicBezTo>
                  <a:pt x="15490" y="17946"/>
                  <a:pt x="15481" y="17952"/>
                  <a:pt x="15470" y="17959"/>
                </a:cubicBezTo>
                <a:lnTo>
                  <a:pt x="15470" y="17959"/>
                </a:lnTo>
                <a:cubicBezTo>
                  <a:pt x="15483" y="17949"/>
                  <a:pt x="15498" y="17938"/>
                  <a:pt x="15513" y="17923"/>
                </a:cubicBezTo>
                <a:close/>
                <a:moveTo>
                  <a:pt x="15567" y="18441"/>
                </a:moveTo>
                <a:lnTo>
                  <a:pt x="15567" y="18441"/>
                </a:lnTo>
                <a:cubicBezTo>
                  <a:pt x="15576" y="18452"/>
                  <a:pt x="15584" y="18464"/>
                  <a:pt x="15593" y="18481"/>
                </a:cubicBezTo>
                <a:cubicBezTo>
                  <a:pt x="15583" y="18472"/>
                  <a:pt x="15573" y="18456"/>
                  <a:pt x="15567" y="18441"/>
                </a:cubicBezTo>
                <a:close/>
                <a:moveTo>
                  <a:pt x="15545" y="18418"/>
                </a:moveTo>
                <a:cubicBezTo>
                  <a:pt x="15550" y="18423"/>
                  <a:pt x="15555" y="18427"/>
                  <a:pt x="15560" y="18433"/>
                </a:cubicBezTo>
                <a:lnTo>
                  <a:pt x="15560" y="18433"/>
                </a:lnTo>
                <a:cubicBezTo>
                  <a:pt x="15556" y="18455"/>
                  <a:pt x="15545" y="18471"/>
                  <a:pt x="15545" y="18497"/>
                </a:cubicBezTo>
                <a:cubicBezTo>
                  <a:pt x="15545" y="18465"/>
                  <a:pt x="15545" y="18450"/>
                  <a:pt x="15545" y="18418"/>
                </a:cubicBezTo>
                <a:close/>
                <a:moveTo>
                  <a:pt x="15861" y="18356"/>
                </a:moveTo>
                <a:cubicBezTo>
                  <a:pt x="15767" y="18435"/>
                  <a:pt x="15704" y="18498"/>
                  <a:pt x="15641" y="18561"/>
                </a:cubicBezTo>
                <a:cubicBezTo>
                  <a:pt x="15625" y="18530"/>
                  <a:pt x="15609" y="18498"/>
                  <a:pt x="15593" y="18482"/>
                </a:cubicBezTo>
                <a:lnTo>
                  <a:pt x="15593" y="18482"/>
                </a:lnTo>
                <a:cubicBezTo>
                  <a:pt x="15609" y="18498"/>
                  <a:pt x="15625" y="18529"/>
                  <a:pt x="15641" y="18545"/>
                </a:cubicBezTo>
                <a:cubicBezTo>
                  <a:pt x="15704" y="18498"/>
                  <a:pt x="15767" y="18435"/>
                  <a:pt x="15861" y="18356"/>
                </a:cubicBezTo>
                <a:close/>
                <a:moveTo>
                  <a:pt x="16263" y="16183"/>
                </a:moveTo>
                <a:cubicBezTo>
                  <a:pt x="16072" y="16183"/>
                  <a:pt x="15976" y="16247"/>
                  <a:pt x="15896" y="16311"/>
                </a:cubicBezTo>
                <a:cubicBezTo>
                  <a:pt x="15784" y="16439"/>
                  <a:pt x="15768" y="16630"/>
                  <a:pt x="15673" y="16758"/>
                </a:cubicBezTo>
                <a:cubicBezTo>
                  <a:pt x="15657" y="16774"/>
                  <a:pt x="15625" y="16774"/>
                  <a:pt x="15593" y="16790"/>
                </a:cubicBezTo>
                <a:cubicBezTo>
                  <a:pt x="15465" y="16822"/>
                  <a:pt x="15353" y="16838"/>
                  <a:pt x="15226" y="16854"/>
                </a:cubicBezTo>
                <a:cubicBezTo>
                  <a:pt x="15226" y="16854"/>
                  <a:pt x="15226" y="16854"/>
                  <a:pt x="15226" y="16854"/>
                </a:cubicBezTo>
                <a:lnTo>
                  <a:pt x="15226" y="16854"/>
                </a:lnTo>
                <a:cubicBezTo>
                  <a:pt x="15098" y="16870"/>
                  <a:pt x="14986" y="16886"/>
                  <a:pt x="14875" y="16901"/>
                </a:cubicBezTo>
                <a:lnTo>
                  <a:pt x="14795" y="16901"/>
                </a:lnTo>
                <a:cubicBezTo>
                  <a:pt x="14795" y="16901"/>
                  <a:pt x="14795" y="16901"/>
                  <a:pt x="14795" y="16901"/>
                </a:cubicBezTo>
                <a:lnTo>
                  <a:pt x="14795" y="16901"/>
                </a:lnTo>
                <a:cubicBezTo>
                  <a:pt x="14715" y="16917"/>
                  <a:pt x="14635" y="16949"/>
                  <a:pt x="14571" y="16965"/>
                </a:cubicBezTo>
                <a:cubicBezTo>
                  <a:pt x="14492" y="16997"/>
                  <a:pt x="14412" y="17045"/>
                  <a:pt x="14348" y="17109"/>
                </a:cubicBezTo>
                <a:cubicBezTo>
                  <a:pt x="14316" y="17141"/>
                  <a:pt x="14300" y="17173"/>
                  <a:pt x="14268" y="17221"/>
                </a:cubicBezTo>
                <a:cubicBezTo>
                  <a:pt x="14268" y="17237"/>
                  <a:pt x="14252" y="17237"/>
                  <a:pt x="14252" y="17253"/>
                </a:cubicBezTo>
                <a:cubicBezTo>
                  <a:pt x="14252" y="17284"/>
                  <a:pt x="14268" y="17300"/>
                  <a:pt x="14284" y="17316"/>
                </a:cubicBezTo>
                <a:cubicBezTo>
                  <a:pt x="14316" y="17380"/>
                  <a:pt x="14348" y="17428"/>
                  <a:pt x="14396" y="17460"/>
                </a:cubicBezTo>
                <a:cubicBezTo>
                  <a:pt x="14425" y="17409"/>
                  <a:pt x="14444" y="17355"/>
                  <a:pt x="14444" y="17301"/>
                </a:cubicBezTo>
                <a:lnTo>
                  <a:pt x="14444" y="17301"/>
                </a:lnTo>
                <a:cubicBezTo>
                  <a:pt x="14445" y="17358"/>
                  <a:pt x="14425" y="17417"/>
                  <a:pt x="14396" y="17476"/>
                </a:cubicBezTo>
                <a:cubicBezTo>
                  <a:pt x="14472" y="17518"/>
                  <a:pt x="14561" y="17538"/>
                  <a:pt x="14659" y="17538"/>
                </a:cubicBezTo>
                <a:cubicBezTo>
                  <a:pt x="14746" y="17538"/>
                  <a:pt x="14840" y="17522"/>
                  <a:pt x="14938" y="17492"/>
                </a:cubicBezTo>
                <a:cubicBezTo>
                  <a:pt x="15050" y="17476"/>
                  <a:pt x="15146" y="17444"/>
                  <a:pt x="15258" y="17412"/>
                </a:cubicBezTo>
                <a:cubicBezTo>
                  <a:pt x="15258" y="17412"/>
                  <a:pt x="15274" y="17412"/>
                  <a:pt x="15290" y="17396"/>
                </a:cubicBezTo>
                <a:cubicBezTo>
                  <a:pt x="15369" y="17380"/>
                  <a:pt x="15433" y="17364"/>
                  <a:pt x="15513" y="17348"/>
                </a:cubicBezTo>
                <a:lnTo>
                  <a:pt x="15513" y="17348"/>
                </a:lnTo>
                <a:cubicBezTo>
                  <a:pt x="15513" y="17380"/>
                  <a:pt x="15497" y="17412"/>
                  <a:pt x="15497" y="17460"/>
                </a:cubicBezTo>
                <a:cubicBezTo>
                  <a:pt x="15465" y="17620"/>
                  <a:pt x="15433" y="17811"/>
                  <a:pt x="15401" y="17987"/>
                </a:cubicBezTo>
                <a:cubicBezTo>
                  <a:pt x="15401" y="18035"/>
                  <a:pt x="15401" y="18066"/>
                  <a:pt x="15385" y="18114"/>
                </a:cubicBezTo>
                <a:cubicBezTo>
                  <a:pt x="15394" y="18088"/>
                  <a:pt x="15403" y="18061"/>
                  <a:pt x="15412" y="18037"/>
                </a:cubicBezTo>
                <a:lnTo>
                  <a:pt x="15412" y="18037"/>
                </a:lnTo>
                <a:cubicBezTo>
                  <a:pt x="15406" y="18068"/>
                  <a:pt x="15396" y="18099"/>
                  <a:pt x="15385" y="18130"/>
                </a:cubicBezTo>
                <a:cubicBezTo>
                  <a:pt x="15385" y="18146"/>
                  <a:pt x="15385" y="18178"/>
                  <a:pt x="15385" y="18210"/>
                </a:cubicBezTo>
                <a:cubicBezTo>
                  <a:pt x="15386" y="18210"/>
                  <a:pt x="15387" y="18210"/>
                  <a:pt x="15387" y="18210"/>
                </a:cubicBezTo>
                <a:lnTo>
                  <a:pt x="15387" y="18210"/>
                </a:lnTo>
                <a:cubicBezTo>
                  <a:pt x="15403" y="18332"/>
                  <a:pt x="15421" y="18454"/>
                  <a:pt x="15497" y="18545"/>
                </a:cubicBezTo>
                <a:cubicBezTo>
                  <a:pt x="15529" y="18593"/>
                  <a:pt x="15577" y="18641"/>
                  <a:pt x="15625" y="18689"/>
                </a:cubicBezTo>
                <a:cubicBezTo>
                  <a:pt x="15641" y="18689"/>
                  <a:pt x="15641" y="18689"/>
                  <a:pt x="15641" y="18705"/>
                </a:cubicBezTo>
                <a:cubicBezTo>
                  <a:pt x="15736" y="18609"/>
                  <a:pt x="15800" y="18497"/>
                  <a:pt x="15864" y="18402"/>
                </a:cubicBezTo>
                <a:cubicBezTo>
                  <a:pt x="15894" y="18342"/>
                  <a:pt x="15938" y="18296"/>
                  <a:pt x="15956" y="18238"/>
                </a:cubicBezTo>
                <a:lnTo>
                  <a:pt x="15956" y="18238"/>
                </a:lnTo>
                <a:cubicBezTo>
                  <a:pt x="15958" y="18239"/>
                  <a:pt x="15959" y="18241"/>
                  <a:pt x="15960" y="18242"/>
                </a:cubicBezTo>
                <a:cubicBezTo>
                  <a:pt x="15992" y="18194"/>
                  <a:pt x="16008" y="18146"/>
                  <a:pt x="16024" y="18098"/>
                </a:cubicBezTo>
                <a:cubicBezTo>
                  <a:pt x="16024" y="18082"/>
                  <a:pt x="16024" y="18082"/>
                  <a:pt x="16024" y="18066"/>
                </a:cubicBezTo>
                <a:cubicBezTo>
                  <a:pt x="15976" y="18003"/>
                  <a:pt x="15928" y="17939"/>
                  <a:pt x="15880" y="17859"/>
                </a:cubicBezTo>
                <a:lnTo>
                  <a:pt x="15880" y="17859"/>
                </a:lnTo>
                <a:cubicBezTo>
                  <a:pt x="15928" y="17923"/>
                  <a:pt x="15976" y="17987"/>
                  <a:pt x="16024" y="18066"/>
                </a:cubicBezTo>
                <a:cubicBezTo>
                  <a:pt x="16024" y="18066"/>
                  <a:pt x="16024" y="18082"/>
                  <a:pt x="16040" y="18082"/>
                </a:cubicBezTo>
                <a:cubicBezTo>
                  <a:pt x="16072" y="17987"/>
                  <a:pt x="16119" y="17875"/>
                  <a:pt x="16151" y="17779"/>
                </a:cubicBezTo>
                <a:cubicBezTo>
                  <a:pt x="16167" y="17731"/>
                  <a:pt x="16183" y="17668"/>
                  <a:pt x="16199" y="17604"/>
                </a:cubicBezTo>
                <a:cubicBezTo>
                  <a:pt x="16163" y="17531"/>
                  <a:pt x="16072" y="17450"/>
                  <a:pt x="16078" y="17366"/>
                </a:cubicBezTo>
                <a:lnTo>
                  <a:pt x="16078" y="17366"/>
                </a:lnTo>
                <a:cubicBezTo>
                  <a:pt x="16078" y="17454"/>
                  <a:pt x="16168" y="17533"/>
                  <a:pt x="16215" y="17604"/>
                </a:cubicBezTo>
                <a:cubicBezTo>
                  <a:pt x="16263" y="17364"/>
                  <a:pt x="16295" y="17109"/>
                  <a:pt x="16295" y="16854"/>
                </a:cubicBezTo>
                <a:cubicBezTo>
                  <a:pt x="16295" y="16630"/>
                  <a:pt x="16295" y="16407"/>
                  <a:pt x="16263" y="16183"/>
                </a:cubicBezTo>
                <a:close/>
                <a:moveTo>
                  <a:pt x="25759" y="19646"/>
                </a:moveTo>
                <a:lnTo>
                  <a:pt x="25759" y="19646"/>
                </a:lnTo>
                <a:cubicBezTo>
                  <a:pt x="25747" y="19658"/>
                  <a:pt x="25728" y="19669"/>
                  <a:pt x="25701" y="19669"/>
                </a:cubicBezTo>
                <a:cubicBezTo>
                  <a:pt x="25690" y="19669"/>
                  <a:pt x="25677" y="19667"/>
                  <a:pt x="25663" y="19662"/>
                </a:cubicBezTo>
                <a:cubicBezTo>
                  <a:pt x="25711" y="19662"/>
                  <a:pt x="25743" y="19662"/>
                  <a:pt x="25759" y="19646"/>
                </a:cubicBezTo>
                <a:close/>
                <a:moveTo>
                  <a:pt x="23780" y="19646"/>
                </a:moveTo>
                <a:cubicBezTo>
                  <a:pt x="23780" y="19678"/>
                  <a:pt x="23796" y="19742"/>
                  <a:pt x="23844" y="19838"/>
                </a:cubicBezTo>
                <a:cubicBezTo>
                  <a:pt x="23796" y="19742"/>
                  <a:pt x="23764" y="19694"/>
                  <a:pt x="23780" y="19646"/>
                </a:cubicBezTo>
                <a:close/>
                <a:moveTo>
                  <a:pt x="24194" y="19487"/>
                </a:moveTo>
                <a:cubicBezTo>
                  <a:pt x="24037" y="19560"/>
                  <a:pt x="23956" y="19689"/>
                  <a:pt x="23955" y="19854"/>
                </a:cubicBezTo>
                <a:lnTo>
                  <a:pt x="23955" y="19854"/>
                </a:lnTo>
                <a:cubicBezTo>
                  <a:pt x="23954" y="19686"/>
                  <a:pt x="24035" y="19562"/>
                  <a:pt x="24194" y="19487"/>
                </a:cubicBezTo>
                <a:close/>
                <a:moveTo>
                  <a:pt x="26190" y="19854"/>
                </a:moveTo>
                <a:cubicBezTo>
                  <a:pt x="26180" y="19863"/>
                  <a:pt x="26166" y="19873"/>
                  <a:pt x="26148" y="19879"/>
                </a:cubicBezTo>
                <a:lnTo>
                  <a:pt x="26148" y="19879"/>
                </a:lnTo>
                <a:cubicBezTo>
                  <a:pt x="26161" y="19870"/>
                  <a:pt x="26173" y="19862"/>
                  <a:pt x="26190" y="19854"/>
                </a:cubicBezTo>
                <a:close/>
                <a:moveTo>
                  <a:pt x="26047" y="19822"/>
                </a:moveTo>
                <a:lnTo>
                  <a:pt x="26047" y="19822"/>
                </a:lnTo>
                <a:cubicBezTo>
                  <a:pt x="26078" y="19839"/>
                  <a:pt x="26094" y="19870"/>
                  <a:pt x="26110" y="19886"/>
                </a:cubicBezTo>
                <a:cubicBezTo>
                  <a:pt x="26123" y="19886"/>
                  <a:pt x="26136" y="19883"/>
                  <a:pt x="26148" y="19879"/>
                </a:cubicBezTo>
                <a:lnTo>
                  <a:pt x="26148" y="19879"/>
                </a:lnTo>
                <a:cubicBezTo>
                  <a:pt x="26137" y="19886"/>
                  <a:pt x="26125" y="19894"/>
                  <a:pt x="26110" y="19902"/>
                </a:cubicBezTo>
                <a:cubicBezTo>
                  <a:pt x="26094" y="19870"/>
                  <a:pt x="26078" y="19839"/>
                  <a:pt x="26047" y="19822"/>
                </a:cubicBezTo>
                <a:close/>
                <a:moveTo>
                  <a:pt x="25360" y="19646"/>
                </a:moveTo>
                <a:cubicBezTo>
                  <a:pt x="25360" y="19652"/>
                  <a:pt x="25360" y="19657"/>
                  <a:pt x="25360" y="19663"/>
                </a:cubicBezTo>
                <a:lnTo>
                  <a:pt x="25360" y="19663"/>
                </a:lnTo>
                <a:cubicBezTo>
                  <a:pt x="25360" y="19662"/>
                  <a:pt x="25360" y="19662"/>
                  <a:pt x="25360" y="19662"/>
                </a:cubicBezTo>
                <a:lnTo>
                  <a:pt x="25360" y="19662"/>
                </a:lnTo>
                <a:cubicBezTo>
                  <a:pt x="25360" y="19838"/>
                  <a:pt x="25328" y="19918"/>
                  <a:pt x="25200" y="19934"/>
                </a:cubicBezTo>
                <a:cubicBezTo>
                  <a:pt x="25324" y="19918"/>
                  <a:pt x="25358" y="19842"/>
                  <a:pt x="25360" y="19663"/>
                </a:cubicBezTo>
                <a:lnTo>
                  <a:pt x="25360" y="19663"/>
                </a:lnTo>
                <a:cubicBezTo>
                  <a:pt x="25264" y="19774"/>
                  <a:pt x="25105" y="19790"/>
                  <a:pt x="25089" y="19949"/>
                </a:cubicBezTo>
                <a:lnTo>
                  <a:pt x="25089" y="19949"/>
                </a:lnTo>
                <a:cubicBezTo>
                  <a:pt x="25105" y="19790"/>
                  <a:pt x="25264" y="19774"/>
                  <a:pt x="25360" y="19646"/>
                </a:cubicBezTo>
                <a:close/>
                <a:moveTo>
                  <a:pt x="25631" y="19870"/>
                </a:moveTo>
                <a:cubicBezTo>
                  <a:pt x="25551" y="19902"/>
                  <a:pt x="25440" y="19934"/>
                  <a:pt x="25392" y="19998"/>
                </a:cubicBezTo>
                <a:cubicBezTo>
                  <a:pt x="25440" y="19934"/>
                  <a:pt x="25535" y="19902"/>
                  <a:pt x="25631" y="19870"/>
                </a:cubicBezTo>
                <a:close/>
                <a:moveTo>
                  <a:pt x="23955" y="19854"/>
                </a:moveTo>
                <a:lnTo>
                  <a:pt x="23955" y="19854"/>
                </a:lnTo>
                <a:cubicBezTo>
                  <a:pt x="23955" y="19939"/>
                  <a:pt x="23977" y="20035"/>
                  <a:pt x="24019" y="20141"/>
                </a:cubicBezTo>
                <a:cubicBezTo>
                  <a:pt x="23975" y="20037"/>
                  <a:pt x="23954" y="19941"/>
                  <a:pt x="23955" y="19854"/>
                </a:cubicBezTo>
                <a:close/>
                <a:moveTo>
                  <a:pt x="26317" y="19966"/>
                </a:moveTo>
                <a:cubicBezTo>
                  <a:pt x="26413" y="20045"/>
                  <a:pt x="26222" y="20157"/>
                  <a:pt x="26349" y="20237"/>
                </a:cubicBezTo>
                <a:cubicBezTo>
                  <a:pt x="26222" y="20157"/>
                  <a:pt x="26397" y="20045"/>
                  <a:pt x="26317" y="19966"/>
                </a:cubicBezTo>
                <a:close/>
                <a:moveTo>
                  <a:pt x="22790" y="20253"/>
                </a:moveTo>
                <a:lnTo>
                  <a:pt x="22790" y="20253"/>
                </a:lnTo>
                <a:cubicBezTo>
                  <a:pt x="22758" y="20269"/>
                  <a:pt x="22742" y="20285"/>
                  <a:pt x="22711" y="20301"/>
                </a:cubicBezTo>
                <a:cubicBezTo>
                  <a:pt x="22727" y="20285"/>
                  <a:pt x="22758" y="20269"/>
                  <a:pt x="22790" y="20253"/>
                </a:cubicBezTo>
                <a:close/>
                <a:moveTo>
                  <a:pt x="23572" y="20014"/>
                </a:moveTo>
                <a:cubicBezTo>
                  <a:pt x="23572" y="20104"/>
                  <a:pt x="23558" y="20194"/>
                  <a:pt x="23557" y="20285"/>
                </a:cubicBezTo>
                <a:lnTo>
                  <a:pt x="23557" y="20285"/>
                </a:lnTo>
                <a:cubicBezTo>
                  <a:pt x="23636" y="20253"/>
                  <a:pt x="23700" y="20221"/>
                  <a:pt x="23780" y="20189"/>
                </a:cubicBezTo>
                <a:lnTo>
                  <a:pt x="23780" y="20189"/>
                </a:lnTo>
                <a:cubicBezTo>
                  <a:pt x="23700" y="20221"/>
                  <a:pt x="23620" y="20269"/>
                  <a:pt x="23556" y="20301"/>
                </a:cubicBezTo>
                <a:cubicBezTo>
                  <a:pt x="23556" y="20295"/>
                  <a:pt x="23556" y="20290"/>
                  <a:pt x="23557" y="20285"/>
                </a:cubicBezTo>
                <a:lnTo>
                  <a:pt x="23557" y="20285"/>
                </a:lnTo>
                <a:cubicBezTo>
                  <a:pt x="23557" y="20285"/>
                  <a:pt x="23556" y="20285"/>
                  <a:pt x="23556" y="20285"/>
                </a:cubicBezTo>
                <a:cubicBezTo>
                  <a:pt x="23556" y="20189"/>
                  <a:pt x="23572" y="20094"/>
                  <a:pt x="23572" y="20014"/>
                </a:cubicBezTo>
                <a:close/>
                <a:moveTo>
                  <a:pt x="25503" y="20157"/>
                </a:moveTo>
                <a:lnTo>
                  <a:pt x="25503" y="20157"/>
                </a:lnTo>
                <a:cubicBezTo>
                  <a:pt x="25549" y="20202"/>
                  <a:pt x="25590" y="20251"/>
                  <a:pt x="25633" y="20303"/>
                </a:cubicBezTo>
                <a:lnTo>
                  <a:pt x="25633" y="20303"/>
                </a:lnTo>
                <a:cubicBezTo>
                  <a:pt x="25590" y="20255"/>
                  <a:pt x="25547" y="20208"/>
                  <a:pt x="25503" y="20157"/>
                </a:cubicBezTo>
                <a:close/>
                <a:moveTo>
                  <a:pt x="24818" y="20317"/>
                </a:moveTo>
                <a:cubicBezTo>
                  <a:pt x="24824" y="20317"/>
                  <a:pt x="24829" y="20318"/>
                  <a:pt x="24835" y="20318"/>
                </a:cubicBezTo>
                <a:lnTo>
                  <a:pt x="24835" y="20318"/>
                </a:lnTo>
                <a:cubicBezTo>
                  <a:pt x="24829" y="20318"/>
                  <a:pt x="24824" y="20317"/>
                  <a:pt x="24818" y="20317"/>
                </a:cubicBezTo>
                <a:close/>
                <a:moveTo>
                  <a:pt x="25392" y="19998"/>
                </a:moveTo>
                <a:lnTo>
                  <a:pt x="25392" y="19998"/>
                </a:lnTo>
                <a:cubicBezTo>
                  <a:pt x="25328" y="20077"/>
                  <a:pt x="25328" y="20189"/>
                  <a:pt x="25280" y="20317"/>
                </a:cubicBezTo>
                <a:cubicBezTo>
                  <a:pt x="25224" y="20266"/>
                  <a:pt x="25174" y="20249"/>
                  <a:pt x="25125" y="20249"/>
                </a:cubicBezTo>
                <a:cubicBezTo>
                  <a:pt x="25027" y="20249"/>
                  <a:pt x="24938" y="20318"/>
                  <a:pt x="24838" y="20318"/>
                </a:cubicBezTo>
                <a:cubicBezTo>
                  <a:pt x="24837" y="20318"/>
                  <a:pt x="24836" y="20318"/>
                  <a:pt x="24835" y="20318"/>
                </a:cubicBezTo>
                <a:lnTo>
                  <a:pt x="24835" y="20318"/>
                </a:lnTo>
                <a:cubicBezTo>
                  <a:pt x="24836" y="20318"/>
                  <a:pt x="24837" y="20318"/>
                  <a:pt x="24838" y="20318"/>
                </a:cubicBezTo>
                <a:cubicBezTo>
                  <a:pt x="24941" y="20318"/>
                  <a:pt x="25026" y="20244"/>
                  <a:pt x="25128" y="20244"/>
                </a:cubicBezTo>
                <a:cubicBezTo>
                  <a:pt x="25174" y="20244"/>
                  <a:pt x="25224" y="20259"/>
                  <a:pt x="25280" y="20301"/>
                </a:cubicBezTo>
                <a:cubicBezTo>
                  <a:pt x="25312" y="20189"/>
                  <a:pt x="25328" y="20061"/>
                  <a:pt x="25392" y="19998"/>
                </a:cubicBezTo>
                <a:close/>
                <a:moveTo>
                  <a:pt x="24019" y="20141"/>
                </a:moveTo>
                <a:cubicBezTo>
                  <a:pt x="23925" y="20287"/>
                  <a:pt x="23859" y="20345"/>
                  <a:pt x="23757" y="20345"/>
                </a:cubicBezTo>
                <a:cubicBezTo>
                  <a:pt x="23756" y="20345"/>
                  <a:pt x="23756" y="20345"/>
                  <a:pt x="23755" y="20345"/>
                </a:cubicBezTo>
                <a:lnTo>
                  <a:pt x="23755" y="20345"/>
                </a:lnTo>
                <a:cubicBezTo>
                  <a:pt x="23755" y="20345"/>
                  <a:pt x="23754" y="20345"/>
                  <a:pt x="23753" y="20345"/>
                </a:cubicBezTo>
                <a:cubicBezTo>
                  <a:pt x="23701" y="20345"/>
                  <a:pt x="23640" y="20329"/>
                  <a:pt x="23557" y="20301"/>
                </a:cubicBezTo>
                <a:lnTo>
                  <a:pt x="23557" y="20301"/>
                </a:lnTo>
                <a:cubicBezTo>
                  <a:pt x="23639" y="20328"/>
                  <a:pt x="23702" y="20344"/>
                  <a:pt x="23755" y="20345"/>
                </a:cubicBezTo>
                <a:lnTo>
                  <a:pt x="23755" y="20345"/>
                </a:lnTo>
                <a:cubicBezTo>
                  <a:pt x="23852" y="20344"/>
                  <a:pt x="23916" y="20286"/>
                  <a:pt x="24019" y="20141"/>
                </a:cubicBezTo>
                <a:close/>
                <a:moveTo>
                  <a:pt x="25666" y="20113"/>
                </a:moveTo>
                <a:cubicBezTo>
                  <a:pt x="25729" y="20207"/>
                  <a:pt x="25807" y="20286"/>
                  <a:pt x="25855" y="20365"/>
                </a:cubicBezTo>
                <a:cubicBezTo>
                  <a:pt x="25858" y="20368"/>
                  <a:pt x="25859" y="20375"/>
                  <a:pt x="25856" y="20383"/>
                </a:cubicBezTo>
                <a:lnTo>
                  <a:pt x="25856" y="20383"/>
                </a:lnTo>
                <a:cubicBezTo>
                  <a:pt x="25856" y="20382"/>
                  <a:pt x="25855" y="20381"/>
                  <a:pt x="25855" y="20381"/>
                </a:cubicBezTo>
                <a:cubicBezTo>
                  <a:pt x="25807" y="20286"/>
                  <a:pt x="25729" y="20207"/>
                  <a:pt x="25666" y="20113"/>
                </a:cubicBezTo>
                <a:close/>
                <a:moveTo>
                  <a:pt x="23556" y="20301"/>
                </a:moveTo>
                <a:lnTo>
                  <a:pt x="23556" y="20301"/>
                </a:lnTo>
                <a:cubicBezTo>
                  <a:pt x="23490" y="20348"/>
                  <a:pt x="23430" y="20389"/>
                  <a:pt x="23366" y="20389"/>
                </a:cubicBezTo>
                <a:cubicBezTo>
                  <a:pt x="23365" y="20389"/>
                  <a:pt x="23363" y="20389"/>
                  <a:pt x="23362" y="20389"/>
                </a:cubicBezTo>
                <a:lnTo>
                  <a:pt x="23362" y="20389"/>
                </a:lnTo>
                <a:cubicBezTo>
                  <a:pt x="23361" y="20389"/>
                  <a:pt x="23360" y="20389"/>
                  <a:pt x="23359" y="20389"/>
                </a:cubicBezTo>
                <a:cubicBezTo>
                  <a:pt x="23313" y="20389"/>
                  <a:pt x="23267" y="20369"/>
                  <a:pt x="23221" y="20317"/>
                </a:cubicBezTo>
                <a:lnTo>
                  <a:pt x="23221" y="20317"/>
                </a:lnTo>
                <a:cubicBezTo>
                  <a:pt x="23272" y="20368"/>
                  <a:pt x="23318" y="20388"/>
                  <a:pt x="23362" y="20389"/>
                </a:cubicBezTo>
                <a:lnTo>
                  <a:pt x="23362" y="20389"/>
                </a:lnTo>
                <a:cubicBezTo>
                  <a:pt x="23427" y="20388"/>
                  <a:pt x="23492" y="20347"/>
                  <a:pt x="23556" y="20301"/>
                </a:cubicBezTo>
                <a:close/>
                <a:moveTo>
                  <a:pt x="26702" y="20223"/>
                </a:moveTo>
                <a:lnTo>
                  <a:pt x="26702" y="20223"/>
                </a:lnTo>
                <a:cubicBezTo>
                  <a:pt x="26748" y="20284"/>
                  <a:pt x="26794" y="20345"/>
                  <a:pt x="26854" y="20421"/>
                </a:cubicBezTo>
                <a:lnTo>
                  <a:pt x="26854" y="20421"/>
                </a:lnTo>
                <a:cubicBezTo>
                  <a:pt x="26866" y="20412"/>
                  <a:pt x="26879" y="20409"/>
                  <a:pt x="26891" y="20397"/>
                </a:cubicBezTo>
                <a:lnTo>
                  <a:pt x="26891" y="20397"/>
                </a:lnTo>
                <a:cubicBezTo>
                  <a:pt x="26876" y="20413"/>
                  <a:pt x="26860" y="20413"/>
                  <a:pt x="26860" y="20428"/>
                </a:cubicBezTo>
                <a:cubicBezTo>
                  <a:pt x="26858" y="20426"/>
                  <a:pt x="26856" y="20423"/>
                  <a:pt x="26854" y="20421"/>
                </a:cubicBezTo>
                <a:lnTo>
                  <a:pt x="26854" y="20421"/>
                </a:lnTo>
                <a:cubicBezTo>
                  <a:pt x="26850" y="20423"/>
                  <a:pt x="26847" y="20425"/>
                  <a:pt x="26844" y="20428"/>
                </a:cubicBezTo>
                <a:cubicBezTo>
                  <a:pt x="26797" y="20350"/>
                  <a:pt x="26749" y="20286"/>
                  <a:pt x="26702" y="20223"/>
                </a:cubicBezTo>
                <a:close/>
                <a:moveTo>
                  <a:pt x="24833" y="20444"/>
                </a:moveTo>
                <a:cubicBezTo>
                  <a:pt x="24929" y="20460"/>
                  <a:pt x="25009" y="20460"/>
                  <a:pt x="25073" y="20476"/>
                </a:cubicBezTo>
                <a:cubicBezTo>
                  <a:pt x="24993" y="20460"/>
                  <a:pt x="24929" y="20460"/>
                  <a:pt x="24833" y="20444"/>
                </a:cubicBezTo>
                <a:close/>
                <a:moveTo>
                  <a:pt x="25503" y="20157"/>
                </a:moveTo>
                <a:cubicBezTo>
                  <a:pt x="25344" y="20285"/>
                  <a:pt x="25280" y="20476"/>
                  <a:pt x="25073" y="20476"/>
                </a:cubicBezTo>
                <a:cubicBezTo>
                  <a:pt x="25280" y="20476"/>
                  <a:pt x="25344" y="20269"/>
                  <a:pt x="25503" y="20157"/>
                </a:cubicBezTo>
                <a:close/>
                <a:moveTo>
                  <a:pt x="25633" y="20303"/>
                </a:moveTo>
                <a:lnTo>
                  <a:pt x="25633" y="20303"/>
                </a:lnTo>
                <a:cubicBezTo>
                  <a:pt x="25686" y="20362"/>
                  <a:pt x="25738" y="20422"/>
                  <a:pt x="25791" y="20492"/>
                </a:cubicBezTo>
                <a:cubicBezTo>
                  <a:pt x="25732" y="20425"/>
                  <a:pt x="25682" y="20362"/>
                  <a:pt x="25633" y="20303"/>
                </a:cubicBezTo>
                <a:close/>
                <a:moveTo>
                  <a:pt x="25856" y="20383"/>
                </a:moveTo>
                <a:cubicBezTo>
                  <a:pt x="25866" y="20401"/>
                  <a:pt x="25821" y="20447"/>
                  <a:pt x="25791" y="20492"/>
                </a:cubicBezTo>
                <a:cubicBezTo>
                  <a:pt x="25815" y="20456"/>
                  <a:pt x="25849" y="20410"/>
                  <a:pt x="25856" y="20383"/>
                </a:cubicBezTo>
                <a:close/>
                <a:moveTo>
                  <a:pt x="26860" y="20429"/>
                </a:moveTo>
                <a:lnTo>
                  <a:pt x="26860" y="20429"/>
                </a:lnTo>
                <a:cubicBezTo>
                  <a:pt x="26844" y="20460"/>
                  <a:pt x="26828" y="20476"/>
                  <a:pt x="26796" y="20492"/>
                </a:cubicBezTo>
                <a:cubicBezTo>
                  <a:pt x="26812" y="20476"/>
                  <a:pt x="26844" y="20460"/>
                  <a:pt x="26860" y="20429"/>
                </a:cubicBezTo>
                <a:close/>
                <a:moveTo>
                  <a:pt x="20937" y="19801"/>
                </a:moveTo>
                <a:cubicBezTo>
                  <a:pt x="20508" y="19801"/>
                  <a:pt x="19917" y="20199"/>
                  <a:pt x="19583" y="20333"/>
                </a:cubicBezTo>
                <a:cubicBezTo>
                  <a:pt x="19647" y="20494"/>
                  <a:pt x="19793" y="20554"/>
                  <a:pt x="19977" y="20554"/>
                </a:cubicBezTo>
                <a:cubicBezTo>
                  <a:pt x="20429" y="20554"/>
                  <a:pt x="21109" y="20191"/>
                  <a:pt x="21370" y="20077"/>
                </a:cubicBezTo>
                <a:cubicBezTo>
                  <a:pt x="21279" y="19875"/>
                  <a:pt x="21123" y="19801"/>
                  <a:pt x="20937" y="19801"/>
                </a:cubicBezTo>
                <a:close/>
                <a:moveTo>
                  <a:pt x="25982" y="20540"/>
                </a:moveTo>
                <a:lnTo>
                  <a:pt x="26046" y="20572"/>
                </a:lnTo>
                <a:lnTo>
                  <a:pt x="25978" y="20545"/>
                </a:lnTo>
                <a:lnTo>
                  <a:pt x="25978" y="20545"/>
                </a:lnTo>
                <a:cubicBezTo>
                  <a:pt x="25966" y="20556"/>
                  <a:pt x="25966" y="20558"/>
                  <a:pt x="25966" y="20572"/>
                </a:cubicBezTo>
                <a:cubicBezTo>
                  <a:pt x="25966" y="20556"/>
                  <a:pt x="25966" y="20556"/>
                  <a:pt x="25966" y="20540"/>
                </a:cubicBezTo>
                <a:lnTo>
                  <a:pt x="25978" y="20545"/>
                </a:lnTo>
                <a:lnTo>
                  <a:pt x="25978" y="20545"/>
                </a:lnTo>
                <a:cubicBezTo>
                  <a:pt x="25979" y="20543"/>
                  <a:pt x="25981" y="20542"/>
                  <a:pt x="25982" y="20540"/>
                </a:cubicBezTo>
                <a:close/>
                <a:moveTo>
                  <a:pt x="25278" y="20492"/>
                </a:moveTo>
                <a:cubicBezTo>
                  <a:pt x="25284" y="20492"/>
                  <a:pt x="25290" y="20492"/>
                  <a:pt x="25296" y="20492"/>
                </a:cubicBezTo>
                <a:cubicBezTo>
                  <a:pt x="25296" y="20507"/>
                  <a:pt x="25282" y="20563"/>
                  <a:pt x="25306" y="20596"/>
                </a:cubicBezTo>
                <a:lnTo>
                  <a:pt x="25306" y="20596"/>
                </a:lnTo>
                <a:cubicBezTo>
                  <a:pt x="25302" y="20594"/>
                  <a:pt x="25299" y="20591"/>
                  <a:pt x="25296" y="20588"/>
                </a:cubicBezTo>
                <a:cubicBezTo>
                  <a:pt x="25280" y="20556"/>
                  <a:pt x="25296" y="20508"/>
                  <a:pt x="25280" y="20492"/>
                </a:cubicBezTo>
                <a:cubicBezTo>
                  <a:pt x="25279" y="20492"/>
                  <a:pt x="25278" y="20492"/>
                  <a:pt x="25278" y="20492"/>
                </a:cubicBezTo>
                <a:close/>
                <a:moveTo>
                  <a:pt x="25072" y="20477"/>
                </a:moveTo>
                <a:lnTo>
                  <a:pt x="25072" y="20477"/>
                </a:lnTo>
                <a:cubicBezTo>
                  <a:pt x="24963" y="20550"/>
                  <a:pt x="24872" y="20678"/>
                  <a:pt x="24735" y="20678"/>
                </a:cubicBezTo>
                <a:cubicBezTo>
                  <a:pt x="24693" y="20678"/>
                  <a:pt x="24647" y="20666"/>
                  <a:pt x="24594" y="20636"/>
                </a:cubicBezTo>
                <a:lnTo>
                  <a:pt x="24594" y="20636"/>
                </a:lnTo>
                <a:cubicBezTo>
                  <a:pt x="24645" y="20661"/>
                  <a:pt x="24690" y="20672"/>
                  <a:pt x="24731" y="20672"/>
                </a:cubicBezTo>
                <a:cubicBezTo>
                  <a:pt x="24870" y="20672"/>
                  <a:pt x="24961" y="20550"/>
                  <a:pt x="25072" y="20477"/>
                </a:cubicBezTo>
                <a:close/>
                <a:moveTo>
                  <a:pt x="23445" y="20524"/>
                </a:moveTo>
                <a:cubicBezTo>
                  <a:pt x="23507" y="20524"/>
                  <a:pt x="23575" y="20524"/>
                  <a:pt x="23631" y="20555"/>
                </a:cubicBezTo>
                <a:lnTo>
                  <a:pt x="23631" y="20555"/>
                </a:lnTo>
                <a:cubicBezTo>
                  <a:pt x="23597" y="20539"/>
                  <a:pt x="23561" y="20534"/>
                  <a:pt x="23524" y="20534"/>
                </a:cubicBezTo>
                <a:cubicBezTo>
                  <a:pt x="23497" y="20534"/>
                  <a:pt x="23471" y="20536"/>
                  <a:pt x="23445" y="20540"/>
                </a:cubicBezTo>
                <a:cubicBezTo>
                  <a:pt x="23337" y="20540"/>
                  <a:pt x="23304" y="20614"/>
                  <a:pt x="23301" y="20719"/>
                </a:cubicBezTo>
                <a:lnTo>
                  <a:pt x="23301" y="20719"/>
                </a:lnTo>
                <a:cubicBezTo>
                  <a:pt x="23304" y="20614"/>
                  <a:pt x="23337" y="20540"/>
                  <a:pt x="23445" y="20524"/>
                </a:cubicBezTo>
                <a:close/>
                <a:moveTo>
                  <a:pt x="23422" y="20718"/>
                </a:moveTo>
                <a:cubicBezTo>
                  <a:pt x="23442" y="20718"/>
                  <a:pt x="23461" y="20722"/>
                  <a:pt x="23476" y="20734"/>
                </a:cubicBezTo>
                <a:lnTo>
                  <a:pt x="23476" y="20734"/>
                </a:lnTo>
                <a:cubicBezTo>
                  <a:pt x="23461" y="20723"/>
                  <a:pt x="23441" y="20719"/>
                  <a:pt x="23420" y="20719"/>
                </a:cubicBezTo>
                <a:cubicBezTo>
                  <a:pt x="23381" y="20719"/>
                  <a:pt x="23337" y="20732"/>
                  <a:pt x="23301" y="20732"/>
                </a:cubicBezTo>
                <a:lnTo>
                  <a:pt x="23301" y="20732"/>
                </a:lnTo>
                <a:cubicBezTo>
                  <a:pt x="23339" y="20732"/>
                  <a:pt x="23383" y="20718"/>
                  <a:pt x="23422" y="20718"/>
                </a:cubicBezTo>
                <a:close/>
                <a:moveTo>
                  <a:pt x="24817" y="20764"/>
                </a:moveTo>
                <a:cubicBezTo>
                  <a:pt x="24801" y="20764"/>
                  <a:pt x="24785" y="20780"/>
                  <a:pt x="24769" y="20780"/>
                </a:cubicBezTo>
                <a:cubicBezTo>
                  <a:pt x="24785" y="20764"/>
                  <a:pt x="24801" y="20764"/>
                  <a:pt x="24817" y="20764"/>
                </a:cubicBezTo>
                <a:close/>
                <a:moveTo>
                  <a:pt x="23476" y="20734"/>
                </a:moveTo>
                <a:cubicBezTo>
                  <a:pt x="23492" y="20746"/>
                  <a:pt x="23504" y="20767"/>
                  <a:pt x="23507" y="20802"/>
                </a:cubicBezTo>
                <a:lnTo>
                  <a:pt x="23507" y="20802"/>
                </a:lnTo>
                <a:cubicBezTo>
                  <a:pt x="23502" y="20768"/>
                  <a:pt x="23491" y="20747"/>
                  <a:pt x="23476" y="20734"/>
                </a:cubicBezTo>
                <a:close/>
                <a:moveTo>
                  <a:pt x="25168" y="20764"/>
                </a:moveTo>
                <a:cubicBezTo>
                  <a:pt x="25168" y="20780"/>
                  <a:pt x="25184" y="20796"/>
                  <a:pt x="25168" y="20811"/>
                </a:cubicBezTo>
                <a:cubicBezTo>
                  <a:pt x="25168" y="20796"/>
                  <a:pt x="25168" y="20780"/>
                  <a:pt x="25168" y="20764"/>
                </a:cubicBezTo>
                <a:close/>
                <a:moveTo>
                  <a:pt x="23631" y="20555"/>
                </a:moveTo>
                <a:lnTo>
                  <a:pt x="23631" y="20555"/>
                </a:lnTo>
                <a:cubicBezTo>
                  <a:pt x="23678" y="20577"/>
                  <a:pt x="23719" y="20621"/>
                  <a:pt x="23748" y="20700"/>
                </a:cubicBezTo>
                <a:cubicBezTo>
                  <a:pt x="23652" y="20748"/>
                  <a:pt x="23588" y="20780"/>
                  <a:pt x="23509" y="20827"/>
                </a:cubicBezTo>
                <a:cubicBezTo>
                  <a:pt x="23509" y="20822"/>
                  <a:pt x="23508" y="20817"/>
                  <a:pt x="23508" y="20812"/>
                </a:cubicBezTo>
                <a:lnTo>
                  <a:pt x="23508" y="20812"/>
                </a:lnTo>
                <a:cubicBezTo>
                  <a:pt x="23508" y="20812"/>
                  <a:pt x="23508" y="20812"/>
                  <a:pt x="23509" y="20811"/>
                </a:cubicBezTo>
                <a:lnTo>
                  <a:pt x="23509" y="20811"/>
                </a:lnTo>
                <a:lnTo>
                  <a:pt x="23508" y="20812"/>
                </a:lnTo>
                <a:lnTo>
                  <a:pt x="23508" y="20812"/>
                </a:lnTo>
                <a:cubicBezTo>
                  <a:pt x="23508" y="20808"/>
                  <a:pt x="23508" y="20805"/>
                  <a:pt x="23507" y="20802"/>
                </a:cubicBezTo>
                <a:lnTo>
                  <a:pt x="23507" y="20802"/>
                </a:lnTo>
                <a:cubicBezTo>
                  <a:pt x="23508" y="20805"/>
                  <a:pt x="23508" y="20808"/>
                  <a:pt x="23509" y="20811"/>
                </a:cubicBezTo>
                <a:cubicBezTo>
                  <a:pt x="23572" y="20780"/>
                  <a:pt x="23652" y="20732"/>
                  <a:pt x="23732" y="20700"/>
                </a:cubicBezTo>
                <a:cubicBezTo>
                  <a:pt x="23711" y="20622"/>
                  <a:pt x="23674" y="20579"/>
                  <a:pt x="23631" y="20555"/>
                </a:cubicBezTo>
                <a:close/>
                <a:moveTo>
                  <a:pt x="25408" y="20636"/>
                </a:moveTo>
                <a:cubicBezTo>
                  <a:pt x="25392" y="20716"/>
                  <a:pt x="25376" y="20780"/>
                  <a:pt x="25360" y="20891"/>
                </a:cubicBezTo>
                <a:cubicBezTo>
                  <a:pt x="25376" y="20780"/>
                  <a:pt x="25392" y="20700"/>
                  <a:pt x="25408" y="20636"/>
                </a:cubicBezTo>
                <a:close/>
                <a:moveTo>
                  <a:pt x="26014" y="20843"/>
                </a:moveTo>
                <a:cubicBezTo>
                  <a:pt x="25966" y="20875"/>
                  <a:pt x="25934" y="20907"/>
                  <a:pt x="25886" y="20923"/>
                </a:cubicBezTo>
                <a:cubicBezTo>
                  <a:pt x="25934" y="20891"/>
                  <a:pt x="25966" y="20875"/>
                  <a:pt x="26014" y="20843"/>
                </a:cubicBezTo>
                <a:close/>
                <a:moveTo>
                  <a:pt x="22519" y="20796"/>
                </a:moveTo>
                <a:cubicBezTo>
                  <a:pt x="22551" y="20828"/>
                  <a:pt x="22583" y="20875"/>
                  <a:pt x="22615" y="20923"/>
                </a:cubicBezTo>
                <a:lnTo>
                  <a:pt x="22599" y="20923"/>
                </a:lnTo>
                <a:cubicBezTo>
                  <a:pt x="22551" y="20939"/>
                  <a:pt x="22503" y="20955"/>
                  <a:pt x="22455" y="20955"/>
                </a:cubicBezTo>
                <a:cubicBezTo>
                  <a:pt x="22503" y="20939"/>
                  <a:pt x="22551" y="20923"/>
                  <a:pt x="22599" y="20923"/>
                </a:cubicBezTo>
                <a:cubicBezTo>
                  <a:pt x="22567" y="20875"/>
                  <a:pt x="22551" y="20828"/>
                  <a:pt x="22519" y="20796"/>
                </a:cubicBezTo>
                <a:close/>
                <a:moveTo>
                  <a:pt x="26301" y="20828"/>
                </a:moveTo>
                <a:cubicBezTo>
                  <a:pt x="26254" y="20875"/>
                  <a:pt x="26207" y="20922"/>
                  <a:pt x="26160" y="20962"/>
                </a:cubicBezTo>
                <a:lnTo>
                  <a:pt x="26160" y="20962"/>
                </a:lnTo>
                <a:cubicBezTo>
                  <a:pt x="26202" y="20917"/>
                  <a:pt x="26252" y="20877"/>
                  <a:pt x="26301" y="20828"/>
                </a:cubicBezTo>
                <a:close/>
                <a:moveTo>
                  <a:pt x="25360" y="20891"/>
                </a:moveTo>
                <a:cubicBezTo>
                  <a:pt x="25280" y="20907"/>
                  <a:pt x="25168" y="20939"/>
                  <a:pt x="25057" y="20955"/>
                </a:cubicBezTo>
                <a:cubicBezTo>
                  <a:pt x="25009" y="20971"/>
                  <a:pt x="24914" y="20971"/>
                  <a:pt x="24913" y="20987"/>
                </a:cubicBezTo>
                <a:lnTo>
                  <a:pt x="24913" y="20987"/>
                </a:lnTo>
                <a:cubicBezTo>
                  <a:pt x="24914" y="20971"/>
                  <a:pt x="25009" y="20955"/>
                  <a:pt x="25057" y="20955"/>
                </a:cubicBezTo>
                <a:cubicBezTo>
                  <a:pt x="25168" y="20923"/>
                  <a:pt x="25280" y="20907"/>
                  <a:pt x="25360" y="20891"/>
                </a:cubicBezTo>
                <a:close/>
                <a:moveTo>
                  <a:pt x="26014" y="20843"/>
                </a:moveTo>
                <a:lnTo>
                  <a:pt x="26014" y="20843"/>
                </a:lnTo>
                <a:cubicBezTo>
                  <a:pt x="26045" y="20889"/>
                  <a:pt x="26075" y="20949"/>
                  <a:pt x="26119" y="20996"/>
                </a:cubicBezTo>
                <a:lnTo>
                  <a:pt x="26119" y="20996"/>
                </a:lnTo>
                <a:cubicBezTo>
                  <a:pt x="26119" y="20996"/>
                  <a:pt x="26119" y="20996"/>
                  <a:pt x="26119" y="20996"/>
                </a:cubicBezTo>
                <a:lnTo>
                  <a:pt x="26119" y="20996"/>
                </a:lnTo>
                <a:cubicBezTo>
                  <a:pt x="26075" y="20950"/>
                  <a:pt x="26045" y="20904"/>
                  <a:pt x="26014" y="20843"/>
                </a:cubicBezTo>
                <a:close/>
                <a:moveTo>
                  <a:pt x="24594" y="20656"/>
                </a:moveTo>
                <a:cubicBezTo>
                  <a:pt x="24594" y="20790"/>
                  <a:pt x="24595" y="20897"/>
                  <a:pt x="24610" y="21019"/>
                </a:cubicBezTo>
                <a:cubicBezTo>
                  <a:pt x="24595" y="20912"/>
                  <a:pt x="24594" y="20791"/>
                  <a:pt x="24594" y="20656"/>
                </a:cubicBezTo>
                <a:close/>
                <a:moveTo>
                  <a:pt x="23363" y="20834"/>
                </a:moveTo>
                <a:cubicBezTo>
                  <a:pt x="23395" y="20834"/>
                  <a:pt x="23427" y="20837"/>
                  <a:pt x="23461" y="20843"/>
                </a:cubicBezTo>
                <a:cubicBezTo>
                  <a:pt x="23427" y="20837"/>
                  <a:pt x="23395" y="20834"/>
                  <a:pt x="23363" y="20834"/>
                </a:cubicBezTo>
                <a:lnTo>
                  <a:pt x="23363" y="20834"/>
                </a:lnTo>
                <a:cubicBezTo>
                  <a:pt x="23226" y="20834"/>
                  <a:pt x="23104" y="20893"/>
                  <a:pt x="23014" y="21035"/>
                </a:cubicBezTo>
                <a:cubicBezTo>
                  <a:pt x="23012" y="21030"/>
                  <a:pt x="23010" y="21025"/>
                  <a:pt x="23009" y="21020"/>
                </a:cubicBezTo>
                <a:lnTo>
                  <a:pt x="23009" y="21020"/>
                </a:lnTo>
                <a:cubicBezTo>
                  <a:pt x="23005" y="21025"/>
                  <a:pt x="23001" y="21030"/>
                  <a:pt x="22998" y="21035"/>
                </a:cubicBezTo>
                <a:cubicBezTo>
                  <a:pt x="22964" y="20933"/>
                  <a:pt x="22922" y="20887"/>
                  <a:pt x="22860" y="20886"/>
                </a:cubicBezTo>
                <a:lnTo>
                  <a:pt x="22860" y="20886"/>
                </a:lnTo>
                <a:cubicBezTo>
                  <a:pt x="22834" y="20887"/>
                  <a:pt x="22805" y="20894"/>
                  <a:pt x="22774" y="20907"/>
                </a:cubicBezTo>
                <a:cubicBezTo>
                  <a:pt x="22758" y="20923"/>
                  <a:pt x="22727" y="20923"/>
                  <a:pt x="22695" y="20923"/>
                </a:cubicBezTo>
                <a:cubicBezTo>
                  <a:pt x="22711" y="20907"/>
                  <a:pt x="22743" y="20907"/>
                  <a:pt x="22774" y="20907"/>
                </a:cubicBezTo>
                <a:cubicBezTo>
                  <a:pt x="22806" y="20894"/>
                  <a:pt x="22834" y="20886"/>
                  <a:pt x="22859" y="20886"/>
                </a:cubicBezTo>
                <a:cubicBezTo>
                  <a:pt x="22859" y="20886"/>
                  <a:pt x="22860" y="20886"/>
                  <a:pt x="22860" y="20886"/>
                </a:cubicBezTo>
                <a:lnTo>
                  <a:pt x="22860" y="20886"/>
                </a:lnTo>
                <a:cubicBezTo>
                  <a:pt x="22861" y="20886"/>
                  <a:pt x="22861" y="20886"/>
                  <a:pt x="22862" y="20886"/>
                </a:cubicBezTo>
                <a:cubicBezTo>
                  <a:pt x="22926" y="20886"/>
                  <a:pt x="22975" y="20928"/>
                  <a:pt x="23009" y="21020"/>
                </a:cubicBezTo>
                <a:lnTo>
                  <a:pt x="23009" y="21020"/>
                </a:lnTo>
                <a:cubicBezTo>
                  <a:pt x="23110" y="20889"/>
                  <a:pt x="23231" y="20834"/>
                  <a:pt x="23363" y="20834"/>
                </a:cubicBezTo>
                <a:cubicBezTo>
                  <a:pt x="23363" y="20834"/>
                  <a:pt x="23363" y="20834"/>
                  <a:pt x="23363" y="20834"/>
                </a:cubicBezTo>
                <a:lnTo>
                  <a:pt x="23363" y="20834"/>
                </a:lnTo>
                <a:cubicBezTo>
                  <a:pt x="23363" y="20834"/>
                  <a:pt x="23363" y="20834"/>
                  <a:pt x="23363" y="20834"/>
                </a:cubicBezTo>
                <a:close/>
                <a:moveTo>
                  <a:pt x="23509" y="20827"/>
                </a:moveTo>
                <a:lnTo>
                  <a:pt x="23509" y="20827"/>
                </a:lnTo>
                <a:cubicBezTo>
                  <a:pt x="23493" y="20859"/>
                  <a:pt x="23493" y="20891"/>
                  <a:pt x="23493" y="20923"/>
                </a:cubicBezTo>
                <a:cubicBezTo>
                  <a:pt x="23477" y="20971"/>
                  <a:pt x="23477" y="21003"/>
                  <a:pt x="23461" y="21051"/>
                </a:cubicBezTo>
                <a:cubicBezTo>
                  <a:pt x="23477" y="21003"/>
                  <a:pt x="23477" y="20955"/>
                  <a:pt x="23477" y="20923"/>
                </a:cubicBezTo>
                <a:cubicBezTo>
                  <a:pt x="23490" y="20885"/>
                  <a:pt x="23492" y="20856"/>
                  <a:pt x="23501" y="20830"/>
                </a:cubicBezTo>
                <a:lnTo>
                  <a:pt x="23501" y="20830"/>
                </a:lnTo>
                <a:lnTo>
                  <a:pt x="23509" y="20827"/>
                </a:lnTo>
                <a:close/>
                <a:moveTo>
                  <a:pt x="25727" y="20987"/>
                </a:moveTo>
                <a:cubicBezTo>
                  <a:pt x="25727" y="21019"/>
                  <a:pt x="25711" y="21035"/>
                  <a:pt x="25711" y="21067"/>
                </a:cubicBezTo>
                <a:cubicBezTo>
                  <a:pt x="25711" y="21035"/>
                  <a:pt x="25711" y="21019"/>
                  <a:pt x="25727" y="20987"/>
                </a:cubicBezTo>
                <a:close/>
                <a:moveTo>
                  <a:pt x="25344" y="21099"/>
                </a:moveTo>
                <a:lnTo>
                  <a:pt x="25344" y="21099"/>
                </a:lnTo>
                <a:cubicBezTo>
                  <a:pt x="25328" y="21115"/>
                  <a:pt x="25312" y="21115"/>
                  <a:pt x="25296" y="21115"/>
                </a:cubicBezTo>
                <a:lnTo>
                  <a:pt x="25344" y="21099"/>
                </a:lnTo>
                <a:close/>
                <a:moveTo>
                  <a:pt x="23460" y="20844"/>
                </a:moveTo>
                <a:lnTo>
                  <a:pt x="23460" y="20844"/>
                </a:lnTo>
                <a:cubicBezTo>
                  <a:pt x="23349" y="20939"/>
                  <a:pt x="23237" y="21051"/>
                  <a:pt x="23126" y="21147"/>
                </a:cubicBezTo>
                <a:cubicBezTo>
                  <a:pt x="23237" y="21035"/>
                  <a:pt x="23349" y="20939"/>
                  <a:pt x="23460" y="20844"/>
                </a:cubicBezTo>
                <a:close/>
                <a:moveTo>
                  <a:pt x="22919" y="21150"/>
                </a:moveTo>
                <a:cubicBezTo>
                  <a:pt x="22949" y="21150"/>
                  <a:pt x="22985" y="21155"/>
                  <a:pt x="23030" y="21163"/>
                </a:cubicBezTo>
                <a:lnTo>
                  <a:pt x="23014" y="21163"/>
                </a:lnTo>
                <a:cubicBezTo>
                  <a:pt x="22973" y="21156"/>
                  <a:pt x="22939" y="21151"/>
                  <a:pt x="22911" y="21150"/>
                </a:cubicBezTo>
                <a:lnTo>
                  <a:pt x="22911" y="21150"/>
                </a:lnTo>
                <a:cubicBezTo>
                  <a:pt x="22914" y="21150"/>
                  <a:pt x="22916" y="21150"/>
                  <a:pt x="22919" y="21150"/>
                </a:cubicBezTo>
                <a:close/>
                <a:moveTo>
                  <a:pt x="26046" y="21172"/>
                </a:moveTo>
                <a:lnTo>
                  <a:pt x="26046" y="21179"/>
                </a:lnTo>
                <a:cubicBezTo>
                  <a:pt x="26051" y="21177"/>
                  <a:pt x="26056" y="21175"/>
                  <a:pt x="26060" y="21173"/>
                </a:cubicBezTo>
                <a:lnTo>
                  <a:pt x="26060" y="21173"/>
                </a:lnTo>
                <a:cubicBezTo>
                  <a:pt x="26061" y="21175"/>
                  <a:pt x="26061" y="21177"/>
                  <a:pt x="26062" y="21179"/>
                </a:cubicBezTo>
                <a:cubicBezTo>
                  <a:pt x="26030" y="21195"/>
                  <a:pt x="25998" y="21210"/>
                  <a:pt x="25982" y="21226"/>
                </a:cubicBezTo>
                <a:cubicBezTo>
                  <a:pt x="25996" y="21213"/>
                  <a:pt x="26020" y="21189"/>
                  <a:pt x="26046" y="21172"/>
                </a:cubicBezTo>
                <a:close/>
                <a:moveTo>
                  <a:pt x="25982" y="21226"/>
                </a:moveTo>
                <a:cubicBezTo>
                  <a:pt x="25982" y="21226"/>
                  <a:pt x="25982" y="21226"/>
                  <a:pt x="25982" y="21226"/>
                </a:cubicBezTo>
                <a:lnTo>
                  <a:pt x="25982" y="21226"/>
                </a:lnTo>
                <a:cubicBezTo>
                  <a:pt x="25982" y="21226"/>
                  <a:pt x="25982" y="21226"/>
                  <a:pt x="25982" y="21226"/>
                </a:cubicBezTo>
                <a:close/>
                <a:moveTo>
                  <a:pt x="25408" y="21242"/>
                </a:moveTo>
                <a:lnTo>
                  <a:pt x="25408" y="21242"/>
                </a:lnTo>
                <a:cubicBezTo>
                  <a:pt x="25392" y="21242"/>
                  <a:pt x="25376" y="21258"/>
                  <a:pt x="25360" y="21258"/>
                </a:cubicBezTo>
                <a:cubicBezTo>
                  <a:pt x="25360" y="21258"/>
                  <a:pt x="25392" y="21242"/>
                  <a:pt x="25408" y="21242"/>
                </a:cubicBezTo>
                <a:close/>
                <a:moveTo>
                  <a:pt x="25982" y="21226"/>
                </a:moveTo>
                <a:cubicBezTo>
                  <a:pt x="25982" y="21242"/>
                  <a:pt x="25966" y="21274"/>
                  <a:pt x="25966" y="21290"/>
                </a:cubicBezTo>
                <a:cubicBezTo>
                  <a:pt x="25964" y="21294"/>
                  <a:pt x="25962" y="21297"/>
                  <a:pt x="25960" y="21300"/>
                </a:cubicBezTo>
                <a:lnTo>
                  <a:pt x="25960" y="21300"/>
                </a:lnTo>
                <a:cubicBezTo>
                  <a:pt x="25946" y="21286"/>
                  <a:pt x="25932" y="21274"/>
                  <a:pt x="25918" y="21274"/>
                </a:cubicBezTo>
                <a:cubicBezTo>
                  <a:pt x="25921" y="21272"/>
                  <a:pt x="25924" y="21269"/>
                  <a:pt x="25926" y="21266"/>
                </a:cubicBezTo>
                <a:lnTo>
                  <a:pt x="25926" y="21266"/>
                </a:lnTo>
                <a:cubicBezTo>
                  <a:pt x="25940" y="21279"/>
                  <a:pt x="25953" y="21290"/>
                  <a:pt x="25966" y="21290"/>
                </a:cubicBezTo>
                <a:cubicBezTo>
                  <a:pt x="25966" y="21274"/>
                  <a:pt x="25966" y="21258"/>
                  <a:pt x="25982" y="21226"/>
                </a:cubicBezTo>
                <a:close/>
                <a:moveTo>
                  <a:pt x="24897" y="21306"/>
                </a:moveTo>
                <a:cubicBezTo>
                  <a:pt x="24849" y="21322"/>
                  <a:pt x="24817" y="21322"/>
                  <a:pt x="24801" y="21338"/>
                </a:cubicBezTo>
                <a:cubicBezTo>
                  <a:pt x="24817" y="21322"/>
                  <a:pt x="24849" y="21306"/>
                  <a:pt x="24897" y="21306"/>
                </a:cubicBezTo>
                <a:close/>
                <a:moveTo>
                  <a:pt x="24898" y="21307"/>
                </a:moveTo>
                <a:cubicBezTo>
                  <a:pt x="24929" y="21338"/>
                  <a:pt x="24961" y="21354"/>
                  <a:pt x="25009" y="21386"/>
                </a:cubicBezTo>
                <a:cubicBezTo>
                  <a:pt x="24977" y="21370"/>
                  <a:pt x="24930" y="21339"/>
                  <a:pt x="24898" y="21307"/>
                </a:cubicBezTo>
                <a:close/>
                <a:moveTo>
                  <a:pt x="26860" y="21179"/>
                </a:moveTo>
                <a:cubicBezTo>
                  <a:pt x="26766" y="21257"/>
                  <a:pt x="26642" y="21258"/>
                  <a:pt x="26622" y="21394"/>
                </a:cubicBezTo>
                <a:lnTo>
                  <a:pt x="26622" y="21394"/>
                </a:lnTo>
                <a:cubicBezTo>
                  <a:pt x="26634" y="21258"/>
                  <a:pt x="26754" y="21254"/>
                  <a:pt x="26860" y="21179"/>
                </a:cubicBezTo>
                <a:close/>
                <a:moveTo>
                  <a:pt x="24801" y="21338"/>
                </a:moveTo>
                <a:cubicBezTo>
                  <a:pt x="24769" y="21354"/>
                  <a:pt x="24753" y="21386"/>
                  <a:pt x="24737" y="21402"/>
                </a:cubicBezTo>
                <a:cubicBezTo>
                  <a:pt x="24753" y="21370"/>
                  <a:pt x="24769" y="21354"/>
                  <a:pt x="24801" y="21338"/>
                </a:cubicBezTo>
                <a:close/>
                <a:moveTo>
                  <a:pt x="25727" y="21163"/>
                </a:moveTo>
                <a:lnTo>
                  <a:pt x="25727" y="21163"/>
                </a:lnTo>
                <a:cubicBezTo>
                  <a:pt x="25615" y="21247"/>
                  <a:pt x="25429" y="21245"/>
                  <a:pt x="25428" y="21405"/>
                </a:cubicBezTo>
                <a:lnTo>
                  <a:pt x="25428" y="21405"/>
                </a:lnTo>
                <a:cubicBezTo>
                  <a:pt x="25428" y="21241"/>
                  <a:pt x="25615" y="21233"/>
                  <a:pt x="25727" y="21163"/>
                </a:cubicBezTo>
                <a:close/>
                <a:moveTo>
                  <a:pt x="25428" y="21405"/>
                </a:moveTo>
                <a:lnTo>
                  <a:pt x="25428" y="21405"/>
                </a:lnTo>
                <a:cubicBezTo>
                  <a:pt x="25428" y="21428"/>
                  <a:pt x="25432" y="21453"/>
                  <a:pt x="25440" y="21482"/>
                </a:cubicBezTo>
                <a:cubicBezTo>
                  <a:pt x="25432" y="21453"/>
                  <a:pt x="25428" y="21427"/>
                  <a:pt x="25428" y="21405"/>
                </a:cubicBezTo>
                <a:close/>
                <a:moveTo>
                  <a:pt x="22564" y="21296"/>
                </a:moveTo>
                <a:cubicBezTo>
                  <a:pt x="22565" y="21299"/>
                  <a:pt x="22566" y="21303"/>
                  <a:pt x="22567" y="21306"/>
                </a:cubicBezTo>
                <a:cubicBezTo>
                  <a:pt x="22519" y="21370"/>
                  <a:pt x="22455" y="21466"/>
                  <a:pt x="22392" y="21545"/>
                </a:cubicBezTo>
                <a:lnTo>
                  <a:pt x="22392" y="21545"/>
                </a:lnTo>
                <a:cubicBezTo>
                  <a:pt x="22454" y="21468"/>
                  <a:pt x="22516" y="21375"/>
                  <a:pt x="22564" y="21296"/>
                </a:cubicBezTo>
                <a:close/>
                <a:moveTo>
                  <a:pt x="22695" y="21386"/>
                </a:moveTo>
                <a:lnTo>
                  <a:pt x="22695" y="21386"/>
                </a:lnTo>
                <a:cubicBezTo>
                  <a:pt x="22599" y="21450"/>
                  <a:pt x="22487" y="21498"/>
                  <a:pt x="22391" y="21546"/>
                </a:cubicBezTo>
                <a:cubicBezTo>
                  <a:pt x="22487" y="21498"/>
                  <a:pt x="22599" y="21434"/>
                  <a:pt x="22695" y="21386"/>
                </a:cubicBezTo>
                <a:close/>
                <a:moveTo>
                  <a:pt x="25791" y="21274"/>
                </a:moveTo>
                <a:lnTo>
                  <a:pt x="25791" y="21274"/>
                </a:lnTo>
                <a:cubicBezTo>
                  <a:pt x="25807" y="21354"/>
                  <a:pt x="25807" y="21434"/>
                  <a:pt x="25823" y="21514"/>
                </a:cubicBezTo>
                <a:cubicBezTo>
                  <a:pt x="25869" y="21437"/>
                  <a:pt x="25914" y="21375"/>
                  <a:pt x="25960" y="21300"/>
                </a:cubicBezTo>
                <a:lnTo>
                  <a:pt x="25960" y="21300"/>
                </a:lnTo>
                <a:cubicBezTo>
                  <a:pt x="25962" y="21302"/>
                  <a:pt x="25964" y="21304"/>
                  <a:pt x="25966" y="21306"/>
                </a:cubicBezTo>
                <a:cubicBezTo>
                  <a:pt x="25918" y="21370"/>
                  <a:pt x="25871" y="21450"/>
                  <a:pt x="25823" y="21530"/>
                </a:cubicBezTo>
                <a:cubicBezTo>
                  <a:pt x="25823" y="21546"/>
                  <a:pt x="25807" y="21562"/>
                  <a:pt x="25807" y="21562"/>
                </a:cubicBezTo>
                <a:cubicBezTo>
                  <a:pt x="25807" y="21546"/>
                  <a:pt x="25823" y="21530"/>
                  <a:pt x="25823" y="21514"/>
                </a:cubicBezTo>
                <a:lnTo>
                  <a:pt x="25823" y="21514"/>
                </a:lnTo>
                <a:cubicBezTo>
                  <a:pt x="25823" y="21514"/>
                  <a:pt x="25823" y="21514"/>
                  <a:pt x="25823" y="21514"/>
                </a:cubicBezTo>
                <a:cubicBezTo>
                  <a:pt x="25807" y="21450"/>
                  <a:pt x="25807" y="21370"/>
                  <a:pt x="25791" y="21274"/>
                </a:cubicBezTo>
                <a:close/>
                <a:moveTo>
                  <a:pt x="26509" y="21370"/>
                </a:moveTo>
                <a:lnTo>
                  <a:pt x="26509" y="21370"/>
                </a:lnTo>
                <a:cubicBezTo>
                  <a:pt x="26493" y="21418"/>
                  <a:pt x="26477" y="21466"/>
                  <a:pt x="26461" y="21514"/>
                </a:cubicBezTo>
                <a:cubicBezTo>
                  <a:pt x="26461" y="21530"/>
                  <a:pt x="26477" y="21546"/>
                  <a:pt x="26493" y="21546"/>
                </a:cubicBezTo>
                <a:cubicBezTo>
                  <a:pt x="26541" y="21498"/>
                  <a:pt x="26621" y="21450"/>
                  <a:pt x="26621" y="21402"/>
                </a:cubicBezTo>
                <a:cubicBezTo>
                  <a:pt x="26621" y="21399"/>
                  <a:pt x="26621" y="21396"/>
                  <a:pt x="26622" y="21394"/>
                </a:cubicBezTo>
                <a:lnTo>
                  <a:pt x="26622" y="21394"/>
                </a:lnTo>
                <a:cubicBezTo>
                  <a:pt x="26621" y="21401"/>
                  <a:pt x="26621" y="21409"/>
                  <a:pt x="26621" y="21418"/>
                </a:cubicBezTo>
                <a:cubicBezTo>
                  <a:pt x="26621" y="21466"/>
                  <a:pt x="26525" y="21514"/>
                  <a:pt x="26477" y="21562"/>
                </a:cubicBezTo>
                <a:cubicBezTo>
                  <a:pt x="26477" y="21546"/>
                  <a:pt x="26461" y="21530"/>
                  <a:pt x="26445" y="21530"/>
                </a:cubicBezTo>
                <a:cubicBezTo>
                  <a:pt x="26461" y="21482"/>
                  <a:pt x="26493" y="21418"/>
                  <a:pt x="26509" y="21370"/>
                </a:cubicBezTo>
                <a:close/>
                <a:moveTo>
                  <a:pt x="24737" y="21402"/>
                </a:moveTo>
                <a:cubicBezTo>
                  <a:pt x="24705" y="21450"/>
                  <a:pt x="24705" y="21530"/>
                  <a:pt x="24705" y="21593"/>
                </a:cubicBezTo>
                <a:cubicBezTo>
                  <a:pt x="24705" y="21514"/>
                  <a:pt x="24705" y="21450"/>
                  <a:pt x="24737" y="21402"/>
                </a:cubicBezTo>
                <a:close/>
                <a:moveTo>
                  <a:pt x="24339" y="21571"/>
                </a:moveTo>
                <a:cubicBezTo>
                  <a:pt x="24381" y="21610"/>
                  <a:pt x="24421" y="21622"/>
                  <a:pt x="24462" y="21622"/>
                </a:cubicBezTo>
                <a:cubicBezTo>
                  <a:pt x="24529" y="21622"/>
                  <a:pt x="24595" y="21589"/>
                  <a:pt x="24664" y="21589"/>
                </a:cubicBezTo>
                <a:cubicBezTo>
                  <a:pt x="24677" y="21589"/>
                  <a:pt x="24690" y="21590"/>
                  <a:pt x="24704" y="21593"/>
                </a:cubicBezTo>
                <a:lnTo>
                  <a:pt x="24704" y="21593"/>
                </a:lnTo>
                <a:cubicBezTo>
                  <a:pt x="24690" y="21590"/>
                  <a:pt x="24677" y="21589"/>
                  <a:pt x="24664" y="21589"/>
                </a:cubicBezTo>
                <a:cubicBezTo>
                  <a:pt x="24592" y="21589"/>
                  <a:pt x="24524" y="21626"/>
                  <a:pt x="24457" y="21626"/>
                </a:cubicBezTo>
                <a:cubicBezTo>
                  <a:pt x="24417" y="21626"/>
                  <a:pt x="24378" y="21613"/>
                  <a:pt x="24339" y="21571"/>
                </a:cubicBezTo>
                <a:close/>
                <a:moveTo>
                  <a:pt x="26285" y="21067"/>
                </a:moveTo>
                <a:lnTo>
                  <a:pt x="26285" y="21067"/>
                </a:lnTo>
                <a:cubicBezTo>
                  <a:pt x="26317" y="21147"/>
                  <a:pt x="26365" y="21195"/>
                  <a:pt x="26254" y="21274"/>
                </a:cubicBezTo>
                <a:cubicBezTo>
                  <a:pt x="26110" y="21354"/>
                  <a:pt x="26094" y="21482"/>
                  <a:pt x="26190" y="21673"/>
                </a:cubicBezTo>
                <a:cubicBezTo>
                  <a:pt x="26094" y="21482"/>
                  <a:pt x="26110" y="21354"/>
                  <a:pt x="26238" y="21274"/>
                </a:cubicBezTo>
                <a:cubicBezTo>
                  <a:pt x="26349" y="21210"/>
                  <a:pt x="26317" y="21147"/>
                  <a:pt x="26269" y="21083"/>
                </a:cubicBezTo>
                <a:lnTo>
                  <a:pt x="26269" y="21083"/>
                </a:lnTo>
                <a:cubicBezTo>
                  <a:pt x="26194" y="21113"/>
                  <a:pt x="26134" y="21143"/>
                  <a:pt x="26060" y="21173"/>
                </a:cubicBezTo>
                <a:lnTo>
                  <a:pt x="26060" y="21173"/>
                </a:lnTo>
                <a:cubicBezTo>
                  <a:pt x="26059" y="21170"/>
                  <a:pt x="26059" y="21167"/>
                  <a:pt x="26058" y="21165"/>
                </a:cubicBezTo>
                <a:lnTo>
                  <a:pt x="26058" y="21165"/>
                </a:lnTo>
                <a:cubicBezTo>
                  <a:pt x="26059" y="21164"/>
                  <a:pt x="26061" y="21163"/>
                  <a:pt x="26062" y="21163"/>
                </a:cubicBezTo>
                <a:cubicBezTo>
                  <a:pt x="26126" y="21131"/>
                  <a:pt x="26206" y="21099"/>
                  <a:pt x="26285" y="21067"/>
                </a:cubicBezTo>
                <a:close/>
                <a:moveTo>
                  <a:pt x="26477" y="21338"/>
                </a:moveTo>
                <a:lnTo>
                  <a:pt x="26509" y="21370"/>
                </a:lnTo>
                <a:lnTo>
                  <a:pt x="26463" y="21355"/>
                </a:lnTo>
                <a:lnTo>
                  <a:pt x="26463" y="21355"/>
                </a:lnTo>
                <a:cubicBezTo>
                  <a:pt x="26372" y="21461"/>
                  <a:pt x="26281" y="21567"/>
                  <a:pt x="26190" y="21673"/>
                </a:cubicBezTo>
                <a:cubicBezTo>
                  <a:pt x="26285" y="21562"/>
                  <a:pt x="26365" y="21466"/>
                  <a:pt x="26461" y="21354"/>
                </a:cubicBezTo>
                <a:lnTo>
                  <a:pt x="26463" y="21355"/>
                </a:lnTo>
                <a:cubicBezTo>
                  <a:pt x="26468" y="21349"/>
                  <a:pt x="26472" y="21344"/>
                  <a:pt x="26477" y="21338"/>
                </a:cubicBezTo>
                <a:close/>
                <a:moveTo>
                  <a:pt x="25599" y="21434"/>
                </a:moveTo>
                <a:cubicBezTo>
                  <a:pt x="25583" y="21562"/>
                  <a:pt x="25519" y="21609"/>
                  <a:pt x="25424" y="21673"/>
                </a:cubicBezTo>
                <a:cubicBezTo>
                  <a:pt x="25519" y="21609"/>
                  <a:pt x="25583" y="21546"/>
                  <a:pt x="25599" y="21434"/>
                </a:cubicBezTo>
                <a:close/>
                <a:moveTo>
                  <a:pt x="27433" y="21642"/>
                </a:moveTo>
                <a:cubicBezTo>
                  <a:pt x="27434" y="21647"/>
                  <a:pt x="27434" y="21652"/>
                  <a:pt x="27435" y="21657"/>
                </a:cubicBezTo>
                <a:cubicBezTo>
                  <a:pt x="27297" y="21682"/>
                  <a:pt x="27160" y="21707"/>
                  <a:pt x="27007" y="21740"/>
                </a:cubicBezTo>
                <a:lnTo>
                  <a:pt x="27007" y="21740"/>
                </a:lnTo>
                <a:cubicBezTo>
                  <a:pt x="27155" y="21702"/>
                  <a:pt x="27294" y="21667"/>
                  <a:pt x="27433" y="21642"/>
                </a:cubicBezTo>
                <a:close/>
                <a:moveTo>
                  <a:pt x="26860" y="21179"/>
                </a:moveTo>
                <a:lnTo>
                  <a:pt x="26860" y="21179"/>
                </a:lnTo>
                <a:cubicBezTo>
                  <a:pt x="26955" y="21369"/>
                  <a:pt x="27003" y="21528"/>
                  <a:pt x="26894" y="21765"/>
                </a:cubicBezTo>
                <a:lnTo>
                  <a:pt x="26894" y="21765"/>
                </a:lnTo>
                <a:cubicBezTo>
                  <a:pt x="26933" y="21756"/>
                  <a:pt x="26970" y="21748"/>
                  <a:pt x="27007" y="21740"/>
                </a:cubicBezTo>
                <a:lnTo>
                  <a:pt x="27007" y="21740"/>
                </a:lnTo>
                <a:cubicBezTo>
                  <a:pt x="26969" y="21749"/>
                  <a:pt x="26931" y="21759"/>
                  <a:pt x="26892" y="21769"/>
                </a:cubicBezTo>
                <a:cubicBezTo>
                  <a:pt x="26893" y="21768"/>
                  <a:pt x="26893" y="21766"/>
                  <a:pt x="26894" y="21765"/>
                </a:cubicBezTo>
                <a:lnTo>
                  <a:pt x="26894" y="21765"/>
                </a:lnTo>
                <a:cubicBezTo>
                  <a:pt x="26888" y="21766"/>
                  <a:pt x="26882" y="21768"/>
                  <a:pt x="26876" y="21769"/>
                </a:cubicBezTo>
                <a:cubicBezTo>
                  <a:pt x="27004" y="21546"/>
                  <a:pt x="26940" y="21370"/>
                  <a:pt x="26860" y="21179"/>
                </a:cubicBezTo>
                <a:close/>
                <a:moveTo>
                  <a:pt x="21163" y="21200"/>
                </a:moveTo>
                <a:cubicBezTo>
                  <a:pt x="21126" y="21200"/>
                  <a:pt x="21088" y="21208"/>
                  <a:pt x="21051" y="21226"/>
                </a:cubicBezTo>
                <a:cubicBezTo>
                  <a:pt x="21003" y="21306"/>
                  <a:pt x="20987" y="21434"/>
                  <a:pt x="21019" y="21562"/>
                </a:cubicBezTo>
                <a:cubicBezTo>
                  <a:pt x="21035" y="21609"/>
                  <a:pt x="21051" y="21673"/>
                  <a:pt x="21083" y="21721"/>
                </a:cubicBezTo>
                <a:cubicBezTo>
                  <a:pt x="21131" y="21785"/>
                  <a:pt x="21179" y="21817"/>
                  <a:pt x="21258" y="21817"/>
                </a:cubicBezTo>
                <a:cubicBezTo>
                  <a:pt x="21290" y="21769"/>
                  <a:pt x="21338" y="21721"/>
                  <a:pt x="21386" y="21657"/>
                </a:cubicBezTo>
                <a:cubicBezTo>
                  <a:pt x="21393" y="21664"/>
                  <a:pt x="21397" y="21671"/>
                  <a:pt x="21400" y="21677"/>
                </a:cubicBezTo>
                <a:lnTo>
                  <a:pt x="21400" y="21677"/>
                </a:lnTo>
                <a:cubicBezTo>
                  <a:pt x="21396" y="21675"/>
                  <a:pt x="21391" y="21673"/>
                  <a:pt x="21386" y="21673"/>
                </a:cubicBezTo>
                <a:cubicBezTo>
                  <a:pt x="21338" y="21721"/>
                  <a:pt x="21290" y="21769"/>
                  <a:pt x="21258" y="21817"/>
                </a:cubicBezTo>
                <a:cubicBezTo>
                  <a:pt x="21290" y="21817"/>
                  <a:pt x="21338" y="21817"/>
                  <a:pt x="21386" y="21785"/>
                </a:cubicBezTo>
                <a:cubicBezTo>
                  <a:pt x="21402" y="21753"/>
                  <a:pt x="21418" y="21721"/>
                  <a:pt x="21418" y="21689"/>
                </a:cubicBezTo>
                <a:cubicBezTo>
                  <a:pt x="21434" y="21657"/>
                  <a:pt x="21434" y="21609"/>
                  <a:pt x="21434" y="21562"/>
                </a:cubicBezTo>
                <a:cubicBezTo>
                  <a:pt x="21434" y="21514"/>
                  <a:pt x="21418" y="21466"/>
                  <a:pt x="21402" y="21418"/>
                </a:cubicBezTo>
                <a:cubicBezTo>
                  <a:pt x="21370" y="21322"/>
                  <a:pt x="21322" y="21242"/>
                  <a:pt x="21242" y="21210"/>
                </a:cubicBezTo>
                <a:cubicBezTo>
                  <a:pt x="21216" y="21204"/>
                  <a:pt x="21189" y="21200"/>
                  <a:pt x="21163" y="21200"/>
                </a:cubicBezTo>
                <a:close/>
                <a:moveTo>
                  <a:pt x="26812" y="21721"/>
                </a:moveTo>
                <a:lnTo>
                  <a:pt x="26812" y="21721"/>
                </a:lnTo>
                <a:cubicBezTo>
                  <a:pt x="26807" y="21728"/>
                  <a:pt x="26802" y="21734"/>
                  <a:pt x="26797" y="21740"/>
                </a:cubicBezTo>
                <a:lnTo>
                  <a:pt x="26797" y="21740"/>
                </a:lnTo>
                <a:cubicBezTo>
                  <a:pt x="26645" y="21772"/>
                  <a:pt x="26537" y="21817"/>
                  <a:pt x="26429" y="21817"/>
                </a:cubicBezTo>
                <a:cubicBezTo>
                  <a:pt x="26428" y="21817"/>
                  <a:pt x="26428" y="21817"/>
                  <a:pt x="26427" y="21817"/>
                </a:cubicBezTo>
                <a:lnTo>
                  <a:pt x="26427" y="21817"/>
                </a:lnTo>
                <a:cubicBezTo>
                  <a:pt x="26549" y="21813"/>
                  <a:pt x="26658" y="21767"/>
                  <a:pt x="26812" y="21721"/>
                </a:cubicBezTo>
                <a:close/>
                <a:moveTo>
                  <a:pt x="23844" y="21849"/>
                </a:moveTo>
                <a:lnTo>
                  <a:pt x="23892" y="21865"/>
                </a:lnTo>
                <a:cubicBezTo>
                  <a:pt x="23876" y="21865"/>
                  <a:pt x="23860" y="21865"/>
                  <a:pt x="23844" y="21849"/>
                </a:cubicBezTo>
                <a:close/>
                <a:moveTo>
                  <a:pt x="25405" y="21480"/>
                </a:moveTo>
                <a:cubicBezTo>
                  <a:pt x="25415" y="21480"/>
                  <a:pt x="25427" y="21481"/>
                  <a:pt x="25438" y="21482"/>
                </a:cubicBezTo>
                <a:lnTo>
                  <a:pt x="25438" y="21482"/>
                </a:lnTo>
                <a:cubicBezTo>
                  <a:pt x="25427" y="21481"/>
                  <a:pt x="25415" y="21480"/>
                  <a:pt x="25405" y="21480"/>
                </a:cubicBezTo>
                <a:cubicBezTo>
                  <a:pt x="25242" y="21480"/>
                  <a:pt x="25200" y="21588"/>
                  <a:pt x="25200" y="21737"/>
                </a:cubicBezTo>
                <a:cubicBezTo>
                  <a:pt x="25200" y="21785"/>
                  <a:pt x="25184" y="21833"/>
                  <a:pt x="25168" y="21865"/>
                </a:cubicBezTo>
                <a:cubicBezTo>
                  <a:pt x="25184" y="21817"/>
                  <a:pt x="25200" y="21769"/>
                  <a:pt x="25200" y="21721"/>
                </a:cubicBezTo>
                <a:cubicBezTo>
                  <a:pt x="25200" y="21587"/>
                  <a:pt x="25242" y="21480"/>
                  <a:pt x="25405" y="21480"/>
                </a:cubicBezTo>
                <a:close/>
                <a:moveTo>
                  <a:pt x="24705" y="21801"/>
                </a:moveTo>
                <a:cubicBezTo>
                  <a:pt x="24690" y="21833"/>
                  <a:pt x="24658" y="21865"/>
                  <a:pt x="24642" y="21897"/>
                </a:cubicBezTo>
                <a:cubicBezTo>
                  <a:pt x="24658" y="21865"/>
                  <a:pt x="24674" y="21833"/>
                  <a:pt x="24705" y="21801"/>
                </a:cubicBezTo>
                <a:close/>
                <a:moveTo>
                  <a:pt x="23784" y="21055"/>
                </a:moveTo>
                <a:cubicBezTo>
                  <a:pt x="23819" y="21252"/>
                  <a:pt x="23694" y="21387"/>
                  <a:pt x="23509" y="21418"/>
                </a:cubicBezTo>
                <a:cubicBezTo>
                  <a:pt x="23173" y="21466"/>
                  <a:pt x="22838" y="21546"/>
                  <a:pt x="22695" y="21913"/>
                </a:cubicBezTo>
                <a:cubicBezTo>
                  <a:pt x="22838" y="21530"/>
                  <a:pt x="23157" y="21450"/>
                  <a:pt x="23509" y="21402"/>
                </a:cubicBezTo>
                <a:cubicBezTo>
                  <a:pt x="23689" y="21372"/>
                  <a:pt x="23798" y="21243"/>
                  <a:pt x="23784" y="21055"/>
                </a:cubicBezTo>
                <a:close/>
                <a:moveTo>
                  <a:pt x="23891" y="21866"/>
                </a:moveTo>
                <a:cubicBezTo>
                  <a:pt x="23875" y="21897"/>
                  <a:pt x="23860" y="21929"/>
                  <a:pt x="23844" y="21975"/>
                </a:cubicBezTo>
                <a:lnTo>
                  <a:pt x="23844" y="21975"/>
                </a:lnTo>
                <a:cubicBezTo>
                  <a:pt x="23844" y="21975"/>
                  <a:pt x="23844" y="21975"/>
                  <a:pt x="23844" y="21975"/>
                </a:cubicBezTo>
                <a:lnTo>
                  <a:pt x="23844" y="21975"/>
                </a:lnTo>
                <a:cubicBezTo>
                  <a:pt x="23844" y="21970"/>
                  <a:pt x="23844" y="21965"/>
                  <a:pt x="23844" y="21961"/>
                </a:cubicBezTo>
                <a:cubicBezTo>
                  <a:pt x="23859" y="21929"/>
                  <a:pt x="23875" y="21898"/>
                  <a:pt x="23891" y="21866"/>
                </a:cubicBezTo>
                <a:close/>
                <a:moveTo>
                  <a:pt x="26924" y="21897"/>
                </a:moveTo>
                <a:cubicBezTo>
                  <a:pt x="26924" y="21901"/>
                  <a:pt x="26925" y="21907"/>
                  <a:pt x="26927" y="21913"/>
                </a:cubicBezTo>
                <a:lnTo>
                  <a:pt x="26927" y="21913"/>
                </a:lnTo>
                <a:cubicBezTo>
                  <a:pt x="26926" y="21913"/>
                  <a:pt x="26925" y="21913"/>
                  <a:pt x="26924" y="21913"/>
                </a:cubicBezTo>
                <a:cubicBezTo>
                  <a:pt x="26844" y="21929"/>
                  <a:pt x="26748" y="21945"/>
                  <a:pt x="26605" y="21977"/>
                </a:cubicBezTo>
                <a:cubicBezTo>
                  <a:pt x="26748" y="21945"/>
                  <a:pt x="26828" y="21929"/>
                  <a:pt x="26924" y="21897"/>
                </a:cubicBezTo>
                <a:close/>
                <a:moveTo>
                  <a:pt x="22695" y="21913"/>
                </a:moveTo>
                <a:lnTo>
                  <a:pt x="22695" y="21913"/>
                </a:lnTo>
                <a:cubicBezTo>
                  <a:pt x="22679" y="21945"/>
                  <a:pt x="22679" y="21977"/>
                  <a:pt x="22647" y="21992"/>
                </a:cubicBezTo>
                <a:cubicBezTo>
                  <a:pt x="22663" y="21977"/>
                  <a:pt x="22679" y="21945"/>
                  <a:pt x="22695" y="21913"/>
                </a:cubicBezTo>
                <a:close/>
                <a:moveTo>
                  <a:pt x="27238" y="21928"/>
                </a:moveTo>
                <a:lnTo>
                  <a:pt x="27238" y="21928"/>
                </a:lnTo>
                <a:cubicBezTo>
                  <a:pt x="27240" y="21928"/>
                  <a:pt x="27241" y="21928"/>
                  <a:pt x="27243" y="21929"/>
                </a:cubicBezTo>
                <a:cubicBezTo>
                  <a:pt x="27230" y="21968"/>
                  <a:pt x="27217" y="22005"/>
                  <a:pt x="27204" y="22042"/>
                </a:cubicBezTo>
                <a:lnTo>
                  <a:pt x="27204" y="22042"/>
                </a:lnTo>
                <a:cubicBezTo>
                  <a:pt x="27215" y="22004"/>
                  <a:pt x="27225" y="21967"/>
                  <a:pt x="27238" y="21928"/>
                </a:cubicBezTo>
                <a:close/>
                <a:moveTo>
                  <a:pt x="26367" y="21815"/>
                </a:moveTo>
                <a:cubicBezTo>
                  <a:pt x="26369" y="21815"/>
                  <a:pt x="26371" y="21815"/>
                  <a:pt x="26373" y="21815"/>
                </a:cubicBezTo>
                <a:lnTo>
                  <a:pt x="26373" y="21815"/>
                </a:lnTo>
                <a:cubicBezTo>
                  <a:pt x="26232" y="21816"/>
                  <a:pt x="26151" y="21881"/>
                  <a:pt x="26094" y="22008"/>
                </a:cubicBezTo>
                <a:cubicBezTo>
                  <a:pt x="26094" y="22024"/>
                  <a:pt x="26094" y="22056"/>
                  <a:pt x="26094" y="22072"/>
                </a:cubicBezTo>
                <a:cubicBezTo>
                  <a:pt x="26094" y="22040"/>
                  <a:pt x="26078" y="22024"/>
                  <a:pt x="26094" y="22008"/>
                </a:cubicBezTo>
                <a:cubicBezTo>
                  <a:pt x="26151" y="21879"/>
                  <a:pt x="26235" y="21815"/>
                  <a:pt x="26367" y="21815"/>
                </a:cubicBezTo>
                <a:close/>
                <a:moveTo>
                  <a:pt x="27202" y="21910"/>
                </a:moveTo>
                <a:cubicBezTo>
                  <a:pt x="27215" y="21910"/>
                  <a:pt x="27228" y="21911"/>
                  <a:pt x="27243" y="21913"/>
                </a:cubicBezTo>
                <a:cubicBezTo>
                  <a:pt x="27241" y="21918"/>
                  <a:pt x="27240" y="21923"/>
                  <a:pt x="27238" y="21928"/>
                </a:cubicBezTo>
                <a:lnTo>
                  <a:pt x="27238" y="21928"/>
                </a:lnTo>
                <a:cubicBezTo>
                  <a:pt x="27218" y="21923"/>
                  <a:pt x="27200" y="21922"/>
                  <a:pt x="27183" y="21922"/>
                </a:cubicBezTo>
                <a:cubicBezTo>
                  <a:pt x="27081" y="21922"/>
                  <a:pt x="27031" y="21993"/>
                  <a:pt x="27004" y="22088"/>
                </a:cubicBezTo>
                <a:cubicBezTo>
                  <a:pt x="26998" y="22102"/>
                  <a:pt x="26992" y="22116"/>
                  <a:pt x="26986" y="22130"/>
                </a:cubicBezTo>
                <a:lnTo>
                  <a:pt x="26986" y="22130"/>
                </a:lnTo>
                <a:cubicBezTo>
                  <a:pt x="26992" y="22111"/>
                  <a:pt x="26998" y="22091"/>
                  <a:pt x="27004" y="22072"/>
                </a:cubicBezTo>
                <a:cubicBezTo>
                  <a:pt x="27047" y="21972"/>
                  <a:pt x="27090" y="21910"/>
                  <a:pt x="27202" y="21910"/>
                </a:cubicBezTo>
                <a:close/>
                <a:moveTo>
                  <a:pt x="24859" y="22095"/>
                </a:moveTo>
                <a:cubicBezTo>
                  <a:pt x="24859" y="22108"/>
                  <a:pt x="24861" y="22121"/>
                  <a:pt x="24865" y="22136"/>
                </a:cubicBezTo>
                <a:cubicBezTo>
                  <a:pt x="24897" y="22136"/>
                  <a:pt x="24913" y="22136"/>
                  <a:pt x="24945" y="22152"/>
                </a:cubicBezTo>
                <a:cubicBezTo>
                  <a:pt x="24913" y="22152"/>
                  <a:pt x="24897" y="22136"/>
                  <a:pt x="24865" y="22136"/>
                </a:cubicBezTo>
                <a:cubicBezTo>
                  <a:pt x="24861" y="22121"/>
                  <a:pt x="24859" y="22107"/>
                  <a:pt x="24859" y="22095"/>
                </a:cubicBezTo>
                <a:close/>
                <a:moveTo>
                  <a:pt x="27204" y="22042"/>
                </a:moveTo>
                <a:lnTo>
                  <a:pt x="27204" y="22042"/>
                </a:lnTo>
                <a:cubicBezTo>
                  <a:pt x="27193" y="22078"/>
                  <a:pt x="27181" y="22114"/>
                  <a:pt x="27166" y="22155"/>
                </a:cubicBezTo>
                <a:lnTo>
                  <a:pt x="27166" y="22155"/>
                </a:lnTo>
                <a:cubicBezTo>
                  <a:pt x="27178" y="22114"/>
                  <a:pt x="27191" y="22078"/>
                  <a:pt x="27204" y="22042"/>
                </a:cubicBezTo>
                <a:close/>
                <a:moveTo>
                  <a:pt x="25775" y="21897"/>
                </a:moveTo>
                <a:cubicBezTo>
                  <a:pt x="25777" y="21901"/>
                  <a:pt x="25779" y="21905"/>
                  <a:pt x="25781" y="21909"/>
                </a:cubicBezTo>
                <a:lnTo>
                  <a:pt x="25781" y="21909"/>
                </a:lnTo>
                <a:cubicBezTo>
                  <a:pt x="25693" y="22027"/>
                  <a:pt x="25633" y="22103"/>
                  <a:pt x="25587" y="22178"/>
                </a:cubicBezTo>
                <a:lnTo>
                  <a:pt x="25587" y="22178"/>
                </a:lnTo>
                <a:cubicBezTo>
                  <a:pt x="25623" y="22168"/>
                  <a:pt x="25649" y="22168"/>
                  <a:pt x="25662" y="22168"/>
                </a:cubicBezTo>
                <a:lnTo>
                  <a:pt x="25662" y="22168"/>
                </a:lnTo>
                <a:cubicBezTo>
                  <a:pt x="25646" y="22168"/>
                  <a:pt x="25615" y="22168"/>
                  <a:pt x="25583" y="22184"/>
                </a:cubicBezTo>
                <a:cubicBezTo>
                  <a:pt x="25584" y="22182"/>
                  <a:pt x="25586" y="22180"/>
                  <a:pt x="25587" y="22178"/>
                </a:cubicBezTo>
                <a:lnTo>
                  <a:pt x="25587" y="22178"/>
                </a:lnTo>
                <a:cubicBezTo>
                  <a:pt x="25581" y="22180"/>
                  <a:pt x="25574" y="22182"/>
                  <a:pt x="25567" y="22184"/>
                </a:cubicBezTo>
                <a:cubicBezTo>
                  <a:pt x="25631" y="22104"/>
                  <a:pt x="25695" y="22008"/>
                  <a:pt x="25775" y="21897"/>
                </a:cubicBezTo>
                <a:close/>
                <a:moveTo>
                  <a:pt x="25697" y="22164"/>
                </a:moveTo>
                <a:cubicBezTo>
                  <a:pt x="25721" y="22164"/>
                  <a:pt x="25735" y="22173"/>
                  <a:pt x="25740" y="22190"/>
                </a:cubicBezTo>
                <a:lnTo>
                  <a:pt x="25740" y="22190"/>
                </a:lnTo>
                <a:cubicBezTo>
                  <a:pt x="25732" y="22174"/>
                  <a:pt x="25716" y="22165"/>
                  <a:pt x="25691" y="22165"/>
                </a:cubicBezTo>
                <a:cubicBezTo>
                  <a:pt x="25683" y="22165"/>
                  <a:pt x="25673" y="22166"/>
                  <a:pt x="25663" y="22168"/>
                </a:cubicBezTo>
                <a:cubicBezTo>
                  <a:pt x="25676" y="22165"/>
                  <a:pt x="25687" y="22164"/>
                  <a:pt x="25697" y="22164"/>
                </a:cubicBezTo>
                <a:close/>
                <a:moveTo>
                  <a:pt x="25567" y="22184"/>
                </a:moveTo>
                <a:cubicBezTo>
                  <a:pt x="25561" y="22190"/>
                  <a:pt x="25554" y="22194"/>
                  <a:pt x="25549" y="22198"/>
                </a:cubicBezTo>
                <a:lnTo>
                  <a:pt x="25549" y="22198"/>
                </a:lnTo>
                <a:cubicBezTo>
                  <a:pt x="25554" y="22190"/>
                  <a:pt x="25558" y="22184"/>
                  <a:pt x="25567" y="22184"/>
                </a:cubicBezTo>
                <a:close/>
                <a:moveTo>
                  <a:pt x="25415" y="22137"/>
                </a:moveTo>
                <a:cubicBezTo>
                  <a:pt x="25462" y="22137"/>
                  <a:pt x="25503" y="22161"/>
                  <a:pt x="25535" y="22216"/>
                </a:cubicBezTo>
                <a:cubicBezTo>
                  <a:pt x="25500" y="22169"/>
                  <a:pt x="25457" y="22140"/>
                  <a:pt x="25405" y="22140"/>
                </a:cubicBezTo>
                <a:cubicBezTo>
                  <a:pt x="25385" y="22140"/>
                  <a:pt x="25365" y="22144"/>
                  <a:pt x="25344" y="22152"/>
                </a:cubicBezTo>
                <a:cubicBezTo>
                  <a:pt x="25369" y="22142"/>
                  <a:pt x="25393" y="22137"/>
                  <a:pt x="25415" y="22137"/>
                </a:cubicBezTo>
                <a:close/>
                <a:moveTo>
                  <a:pt x="25549" y="22198"/>
                </a:moveTo>
                <a:cubicBezTo>
                  <a:pt x="25546" y="22203"/>
                  <a:pt x="25542" y="22209"/>
                  <a:pt x="25535" y="22216"/>
                </a:cubicBezTo>
                <a:cubicBezTo>
                  <a:pt x="25535" y="22206"/>
                  <a:pt x="25541" y="22203"/>
                  <a:pt x="25549" y="22198"/>
                </a:cubicBezTo>
                <a:close/>
                <a:moveTo>
                  <a:pt x="23960" y="22124"/>
                </a:moveTo>
                <a:cubicBezTo>
                  <a:pt x="23967" y="22162"/>
                  <a:pt x="23947" y="22201"/>
                  <a:pt x="23908" y="22280"/>
                </a:cubicBezTo>
                <a:cubicBezTo>
                  <a:pt x="23942" y="22204"/>
                  <a:pt x="23962" y="22160"/>
                  <a:pt x="23960" y="22124"/>
                </a:cubicBezTo>
                <a:close/>
                <a:moveTo>
                  <a:pt x="26269" y="22024"/>
                </a:moveTo>
                <a:cubicBezTo>
                  <a:pt x="26269" y="22264"/>
                  <a:pt x="26062" y="22232"/>
                  <a:pt x="25982" y="22296"/>
                </a:cubicBezTo>
                <a:cubicBezTo>
                  <a:pt x="25981" y="22293"/>
                  <a:pt x="25980" y="22291"/>
                  <a:pt x="25979" y="22288"/>
                </a:cubicBezTo>
                <a:lnTo>
                  <a:pt x="25979" y="22288"/>
                </a:lnTo>
                <a:cubicBezTo>
                  <a:pt x="26077" y="22234"/>
                  <a:pt x="26254" y="22254"/>
                  <a:pt x="26269" y="22024"/>
                </a:cubicBezTo>
                <a:close/>
                <a:moveTo>
                  <a:pt x="25136" y="22072"/>
                </a:moveTo>
                <a:cubicBezTo>
                  <a:pt x="25174" y="22134"/>
                  <a:pt x="25220" y="22158"/>
                  <a:pt x="25284" y="22158"/>
                </a:cubicBezTo>
                <a:cubicBezTo>
                  <a:pt x="25302" y="22158"/>
                  <a:pt x="25322" y="22156"/>
                  <a:pt x="25344" y="22152"/>
                </a:cubicBezTo>
                <a:lnTo>
                  <a:pt x="25344" y="22152"/>
                </a:lnTo>
                <a:cubicBezTo>
                  <a:pt x="25319" y="22162"/>
                  <a:pt x="25293" y="22167"/>
                  <a:pt x="25269" y="22167"/>
                </a:cubicBezTo>
                <a:cubicBezTo>
                  <a:pt x="25217" y="22167"/>
                  <a:pt x="25169" y="22143"/>
                  <a:pt x="25136" y="22088"/>
                </a:cubicBezTo>
                <a:cubicBezTo>
                  <a:pt x="25104" y="22104"/>
                  <a:pt x="25057" y="22136"/>
                  <a:pt x="25025" y="22168"/>
                </a:cubicBezTo>
                <a:cubicBezTo>
                  <a:pt x="25009" y="22200"/>
                  <a:pt x="24993" y="22232"/>
                  <a:pt x="24993" y="22248"/>
                </a:cubicBezTo>
                <a:cubicBezTo>
                  <a:pt x="24977" y="22280"/>
                  <a:pt x="24961" y="22312"/>
                  <a:pt x="24945" y="22328"/>
                </a:cubicBezTo>
                <a:cubicBezTo>
                  <a:pt x="24961" y="22312"/>
                  <a:pt x="24977" y="22280"/>
                  <a:pt x="24977" y="22248"/>
                </a:cubicBezTo>
                <a:cubicBezTo>
                  <a:pt x="24993" y="22216"/>
                  <a:pt x="25009" y="22200"/>
                  <a:pt x="25009" y="22168"/>
                </a:cubicBezTo>
                <a:cubicBezTo>
                  <a:pt x="25057" y="22136"/>
                  <a:pt x="25089" y="22104"/>
                  <a:pt x="25136" y="22072"/>
                </a:cubicBezTo>
                <a:close/>
                <a:moveTo>
                  <a:pt x="23301" y="22312"/>
                </a:moveTo>
                <a:cubicBezTo>
                  <a:pt x="23301" y="22323"/>
                  <a:pt x="23294" y="22341"/>
                  <a:pt x="23289" y="22357"/>
                </a:cubicBezTo>
                <a:lnTo>
                  <a:pt x="23289" y="22357"/>
                </a:lnTo>
                <a:cubicBezTo>
                  <a:pt x="23288" y="22357"/>
                  <a:pt x="23288" y="22357"/>
                  <a:pt x="23287" y="22357"/>
                </a:cubicBezTo>
                <a:lnTo>
                  <a:pt x="23287" y="22357"/>
                </a:lnTo>
                <a:cubicBezTo>
                  <a:pt x="23291" y="22337"/>
                  <a:pt x="23301" y="22324"/>
                  <a:pt x="23301" y="22312"/>
                </a:cubicBezTo>
                <a:close/>
                <a:moveTo>
                  <a:pt x="26668" y="22360"/>
                </a:moveTo>
                <a:lnTo>
                  <a:pt x="26668" y="22360"/>
                </a:lnTo>
                <a:cubicBezTo>
                  <a:pt x="26668" y="22360"/>
                  <a:pt x="26668" y="22360"/>
                  <a:pt x="26668" y="22360"/>
                </a:cubicBezTo>
                <a:cubicBezTo>
                  <a:pt x="26668" y="22360"/>
                  <a:pt x="26668" y="22360"/>
                  <a:pt x="26668" y="22360"/>
                </a:cubicBezTo>
                <a:close/>
                <a:moveTo>
                  <a:pt x="23269" y="22313"/>
                </a:moveTo>
                <a:cubicBezTo>
                  <a:pt x="23269" y="22325"/>
                  <a:pt x="23269" y="22338"/>
                  <a:pt x="23277" y="22358"/>
                </a:cubicBezTo>
                <a:lnTo>
                  <a:pt x="23277" y="22358"/>
                </a:lnTo>
                <a:cubicBezTo>
                  <a:pt x="23281" y="22358"/>
                  <a:pt x="23284" y="22357"/>
                  <a:pt x="23287" y="22357"/>
                </a:cubicBezTo>
                <a:lnTo>
                  <a:pt x="23287" y="22357"/>
                </a:lnTo>
                <a:cubicBezTo>
                  <a:pt x="23286" y="22363"/>
                  <a:pt x="23285" y="22369"/>
                  <a:pt x="23285" y="22375"/>
                </a:cubicBezTo>
                <a:cubicBezTo>
                  <a:pt x="23282" y="22369"/>
                  <a:pt x="23279" y="22364"/>
                  <a:pt x="23277" y="22358"/>
                </a:cubicBezTo>
                <a:lnTo>
                  <a:pt x="23277" y="22358"/>
                </a:lnTo>
                <a:cubicBezTo>
                  <a:pt x="23277" y="22358"/>
                  <a:pt x="23276" y="22359"/>
                  <a:pt x="23275" y="22359"/>
                </a:cubicBezTo>
                <a:lnTo>
                  <a:pt x="23275" y="22359"/>
                </a:lnTo>
                <a:cubicBezTo>
                  <a:pt x="23269" y="22343"/>
                  <a:pt x="23269" y="22324"/>
                  <a:pt x="23269" y="22313"/>
                </a:cubicBezTo>
                <a:close/>
                <a:moveTo>
                  <a:pt x="26986" y="22130"/>
                </a:moveTo>
                <a:cubicBezTo>
                  <a:pt x="26960" y="22208"/>
                  <a:pt x="26927" y="22288"/>
                  <a:pt x="26885" y="22382"/>
                </a:cubicBezTo>
                <a:lnTo>
                  <a:pt x="26885" y="22382"/>
                </a:lnTo>
                <a:cubicBezTo>
                  <a:pt x="26919" y="22289"/>
                  <a:pt x="26952" y="22208"/>
                  <a:pt x="26986" y="22130"/>
                </a:cubicBezTo>
                <a:close/>
                <a:moveTo>
                  <a:pt x="25615" y="22328"/>
                </a:moveTo>
                <a:cubicBezTo>
                  <a:pt x="25619" y="22335"/>
                  <a:pt x="25623" y="22343"/>
                  <a:pt x="25627" y="22351"/>
                </a:cubicBezTo>
                <a:lnTo>
                  <a:pt x="25627" y="22351"/>
                </a:lnTo>
                <a:cubicBezTo>
                  <a:pt x="25623" y="22348"/>
                  <a:pt x="25619" y="22346"/>
                  <a:pt x="25615" y="22344"/>
                </a:cubicBezTo>
                <a:cubicBezTo>
                  <a:pt x="25583" y="22359"/>
                  <a:pt x="25536" y="22375"/>
                  <a:pt x="25489" y="22391"/>
                </a:cubicBezTo>
                <a:lnTo>
                  <a:pt x="25489" y="22391"/>
                </a:lnTo>
                <a:cubicBezTo>
                  <a:pt x="25536" y="22375"/>
                  <a:pt x="25583" y="22359"/>
                  <a:pt x="25615" y="22328"/>
                </a:cubicBezTo>
                <a:close/>
                <a:moveTo>
                  <a:pt x="25627" y="22351"/>
                </a:moveTo>
                <a:cubicBezTo>
                  <a:pt x="25645" y="22363"/>
                  <a:pt x="25657" y="22381"/>
                  <a:pt x="25667" y="22400"/>
                </a:cubicBezTo>
                <a:lnTo>
                  <a:pt x="25667" y="22400"/>
                </a:lnTo>
                <a:cubicBezTo>
                  <a:pt x="25650" y="22388"/>
                  <a:pt x="25638" y="22370"/>
                  <a:pt x="25627" y="22351"/>
                </a:cubicBezTo>
                <a:close/>
                <a:moveTo>
                  <a:pt x="25740" y="22190"/>
                </a:moveTo>
                <a:lnTo>
                  <a:pt x="25740" y="22190"/>
                </a:lnTo>
                <a:cubicBezTo>
                  <a:pt x="25751" y="22211"/>
                  <a:pt x="25750" y="22241"/>
                  <a:pt x="25743" y="22280"/>
                </a:cubicBezTo>
                <a:cubicBezTo>
                  <a:pt x="25727" y="22328"/>
                  <a:pt x="25695" y="22375"/>
                  <a:pt x="25679" y="22407"/>
                </a:cubicBezTo>
                <a:cubicBezTo>
                  <a:pt x="25677" y="22409"/>
                  <a:pt x="25675" y="22411"/>
                  <a:pt x="25673" y="22412"/>
                </a:cubicBezTo>
                <a:lnTo>
                  <a:pt x="25673" y="22412"/>
                </a:lnTo>
                <a:cubicBezTo>
                  <a:pt x="25671" y="22408"/>
                  <a:pt x="25669" y="22404"/>
                  <a:pt x="25667" y="22400"/>
                </a:cubicBezTo>
                <a:lnTo>
                  <a:pt x="25667" y="22400"/>
                </a:lnTo>
                <a:cubicBezTo>
                  <a:pt x="25671" y="22403"/>
                  <a:pt x="25675" y="22405"/>
                  <a:pt x="25679" y="22407"/>
                </a:cubicBezTo>
                <a:cubicBezTo>
                  <a:pt x="25695" y="22375"/>
                  <a:pt x="25727" y="22328"/>
                  <a:pt x="25727" y="22280"/>
                </a:cubicBezTo>
                <a:cubicBezTo>
                  <a:pt x="25741" y="22239"/>
                  <a:pt x="25745" y="22209"/>
                  <a:pt x="25740" y="22190"/>
                </a:cubicBezTo>
                <a:close/>
                <a:moveTo>
                  <a:pt x="24450" y="22432"/>
                </a:moveTo>
                <a:cubicBezTo>
                  <a:pt x="24482" y="22432"/>
                  <a:pt x="24514" y="22439"/>
                  <a:pt x="24546" y="22439"/>
                </a:cubicBezTo>
                <a:lnTo>
                  <a:pt x="24402" y="22439"/>
                </a:lnTo>
                <a:cubicBezTo>
                  <a:pt x="24418" y="22434"/>
                  <a:pt x="24434" y="22432"/>
                  <a:pt x="24450" y="22432"/>
                </a:cubicBezTo>
                <a:close/>
                <a:moveTo>
                  <a:pt x="24705" y="22328"/>
                </a:moveTo>
                <a:cubicBezTo>
                  <a:pt x="24658" y="22360"/>
                  <a:pt x="24594" y="22407"/>
                  <a:pt x="24546" y="22439"/>
                </a:cubicBezTo>
                <a:cubicBezTo>
                  <a:pt x="24594" y="22407"/>
                  <a:pt x="24642" y="22360"/>
                  <a:pt x="24705" y="22328"/>
                </a:cubicBezTo>
                <a:close/>
                <a:moveTo>
                  <a:pt x="24705" y="22328"/>
                </a:moveTo>
                <a:cubicBezTo>
                  <a:pt x="24737" y="22375"/>
                  <a:pt x="24769" y="22407"/>
                  <a:pt x="24785" y="22455"/>
                </a:cubicBezTo>
                <a:cubicBezTo>
                  <a:pt x="24753" y="22407"/>
                  <a:pt x="24721" y="22360"/>
                  <a:pt x="24705" y="22328"/>
                </a:cubicBezTo>
                <a:close/>
                <a:moveTo>
                  <a:pt x="25487" y="22391"/>
                </a:moveTo>
                <a:lnTo>
                  <a:pt x="25487" y="22391"/>
                </a:lnTo>
                <a:cubicBezTo>
                  <a:pt x="25456" y="22407"/>
                  <a:pt x="25408" y="22439"/>
                  <a:pt x="25344" y="22455"/>
                </a:cubicBezTo>
                <a:cubicBezTo>
                  <a:pt x="25392" y="22439"/>
                  <a:pt x="25440" y="22407"/>
                  <a:pt x="25487" y="22391"/>
                </a:cubicBezTo>
                <a:close/>
                <a:moveTo>
                  <a:pt x="26668" y="22360"/>
                </a:moveTo>
                <a:cubicBezTo>
                  <a:pt x="26700" y="22412"/>
                  <a:pt x="26724" y="22471"/>
                  <a:pt x="26751" y="22527"/>
                </a:cubicBezTo>
                <a:lnTo>
                  <a:pt x="26751" y="22527"/>
                </a:lnTo>
                <a:cubicBezTo>
                  <a:pt x="26719" y="22468"/>
                  <a:pt x="26690" y="22414"/>
                  <a:pt x="26668" y="22360"/>
                </a:cubicBezTo>
                <a:close/>
                <a:moveTo>
                  <a:pt x="22646" y="21993"/>
                </a:moveTo>
                <a:cubicBezTo>
                  <a:pt x="22445" y="22154"/>
                  <a:pt x="22516" y="22327"/>
                  <a:pt x="22581" y="22531"/>
                </a:cubicBezTo>
                <a:lnTo>
                  <a:pt x="22581" y="22531"/>
                </a:lnTo>
                <a:cubicBezTo>
                  <a:pt x="22507" y="22324"/>
                  <a:pt x="22440" y="22158"/>
                  <a:pt x="22646" y="21993"/>
                </a:cubicBezTo>
                <a:close/>
                <a:moveTo>
                  <a:pt x="24275" y="22344"/>
                </a:moveTo>
                <a:lnTo>
                  <a:pt x="24275" y="22344"/>
                </a:lnTo>
                <a:cubicBezTo>
                  <a:pt x="24259" y="22392"/>
                  <a:pt x="24259" y="22439"/>
                  <a:pt x="24227" y="22535"/>
                </a:cubicBezTo>
                <a:cubicBezTo>
                  <a:pt x="24243" y="22439"/>
                  <a:pt x="24259" y="22392"/>
                  <a:pt x="24275" y="22344"/>
                </a:cubicBezTo>
                <a:close/>
                <a:moveTo>
                  <a:pt x="24945" y="22328"/>
                </a:moveTo>
                <a:cubicBezTo>
                  <a:pt x="24897" y="22407"/>
                  <a:pt x="24865" y="22471"/>
                  <a:pt x="24929" y="22551"/>
                </a:cubicBezTo>
                <a:cubicBezTo>
                  <a:pt x="24931" y="22551"/>
                  <a:pt x="24932" y="22551"/>
                  <a:pt x="24934" y="22552"/>
                </a:cubicBezTo>
                <a:lnTo>
                  <a:pt x="24934" y="22552"/>
                </a:lnTo>
                <a:cubicBezTo>
                  <a:pt x="25038" y="22544"/>
                  <a:pt x="25061" y="22391"/>
                  <a:pt x="25176" y="22391"/>
                </a:cubicBezTo>
                <a:cubicBezTo>
                  <a:pt x="25197" y="22391"/>
                  <a:pt x="25221" y="22396"/>
                  <a:pt x="25248" y="22407"/>
                </a:cubicBezTo>
                <a:cubicBezTo>
                  <a:pt x="25246" y="22409"/>
                  <a:pt x="25244" y="22411"/>
                  <a:pt x="25241" y="22413"/>
                </a:cubicBezTo>
                <a:lnTo>
                  <a:pt x="25241" y="22413"/>
                </a:lnTo>
                <a:cubicBezTo>
                  <a:pt x="25219" y="22404"/>
                  <a:pt x="25199" y="22401"/>
                  <a:pt x="25181" y="22401"/>
                </a:cubicBezTo>
                <a:cubicBezTo>
                  <a:pt x="25069" y="22401"/>
                  <a:pt x="25038" y="22552"/>
                  <a:pt x="24941" y="22552"/>
                </a:cubicBezTo>
                <a:cubicBezTo>
                  <a:pt x="24939" y="22552"/>
                  <a:pt x="24936" y="22552"/>
                  <a:pt x="24934" y="22552"/>
                </a:cubicBezTo>
                <a:lnTo>
                  <a:pt x="24934" y="22552"/>
                </a:lnTo>
                <a:cubicBezTo>
                  <a:pt x="24932" y="22552"/>
                  <a:pt x="24929" y="22552"/>
                  <a:pt x="24926" y="22552"/>
                </a:cubicBezTo>
                <a:cubicBezTo>
                  <a:pt x="24922" y="22552"/>
                  <a:pt x="24918" y="22552"/>
                  <a:pt x="24913" y="22551"/>
                </a:cubicBezTo>
                <a:cubicBezTo>
                  <a:pt x="24849" y="22471"/>
                  <a:pt x="24881" y="22407"/>
                  <a:pt x="24945" y="22328"/>
                </a:cubicBezTo>
                <a:close/>
                <a:moveTo>
                  <a:pt x="25902" y="22408"/>
                </a:moveTo>
                <a:lnTo>
                  <a:pt x="25902" y="22408"/>
                </a:lnTo>
                <a:cubicBezTo>
                  <a:pt x="25887" y="22455"/>
                  <a:pt x="25902" y="22535"/>
                  <a:pt x="25871" y="22567"/>
                </a:cubicBezTo>
                <a:cubicBezTo>
                  <a:pt x="25902" y="22519"/>
                  <a:pt x="25887" y="22455"/>
                  <a:pt x="25902" y="22408"/>
                </a:cubicBezTo>
                <a:close/>
                <a:moveTo>
                  <a:pt x="26751" y="22527"/>
                </a:moveTo>
                <a:lnTo>
                  <a:pt x="26751" y="22527"/>
                </a:lnTo>
                <a:cubicBezTo>
                  <a:pt x="26766" y="22555"/>
                  <a:pt x="26781" y="22584"/>
                  <a:pt x="26796" y="22615"/>
                </a:cubicBezTo>
                <a:cubicBezTo>
                  <a:pt x="26780" y="22587"/>
                  <a:pt x="26765" y="22558"/>
                  <a:pt x="26751" y="22527"/>
                </a:cubicBezTo>
                <a:close/>
                <a:moveTo>
                  <a:pt x="26525" y="22423"/>
                </a:moveTo>
                <a:cubicBezTo>
                  <a:pt x="26525" y="22487"/>
                  <a:pt x="26525" y="22567"/>
                  <a:pt x="26541" y="22631"/>
                </a:cubicBezTo>
                <a:cubicBezTo>
                  <a:pt x="26535" y="22628"/>
                  <a:pt x="26530" y="22625"/>
                  <a:pt x="26525" y="22622"/>
                </a:cubicBezTo>
                <a:lnTo>
                  <a:pt x="26525" y="22622"/>
                </a:lnTo>
                <a:cubicBezTo>
                  <a:pt x="26525" y="22625"/>
                  <a:pt x="26525" y="22628"/>
                  <a:pt x="26525" y="22631"/>
                </a:cubicBezTo>
                <a:cubicBezTo>
                  <a:pt x="26414" y="22568"/>
                  <a:pt x="26444" y="22505"/>
                  <a:pt x="26460" y="22441"/>
                </a:cubicBezTo>
                <a:lnTo>
                  <a:pt x="26460" y="22441"/>
                </a:lnTo>
                <a:cubicBezTo>
                  <a:pt x="26445" y="22502"/>
                  <a:pt x="26417" y="22562"/>
                  <a:pt x="26525" y="22622"/>
                </a:cubicBezTo>
                <a:lnTo>
                  <a:pt x="26525" y="22622"/>
                </a:lnTo>
                <a:cubicBezTo>
                  <a:pt x="26525" y="22562"/>
                  <a:pt x="26524" y="22500"/>
                  <a:pt x="26509" y="22425"/>
                </a:cubicBezTo>
                <a:lnTo>
                  <a:pt x="26509" y="22425"/>
                </a:lnTo>
                <a:cubicBezTo>
                  <a:pt x="26508" y="22425"/>
                  <a:pt x="26508" y="22425"/>
                  <a:pt x="26507" y="22425"/>
                </a:cubicBezTo>
                <a:lnTo>
                  <a:pt x="26507" y="22425"/>
                </a:lnTo>
                <a:cubicBezTo>
                  <a:pt x="26492" y="22439"/>
                  <a:pt x="26476" y="22439"/>
                  <a:pt x="26461" y="22439"/>
                </a:cubicBezTo>
                <a:cubicBezTo>
                  <a:pt x="26474" y="22439"/>
                  <a:pt x="26486" y="22429"/>
                  <a:pt x="26507" y="22425"/>
                </a:cubicBezTo>
                <a:lnTo>
                  <a:pt x="26507" y="22425"/>
                </a:lnTo>
                <a:cubicBezTo>
                  <a:pt x="26508" y="22425"/>
                  <a:pt x="26508" y="22424"/>
                  <a:pt x="26509" y="22423"/>
                </a:cubicBezTo>
                <a:cubicBezTo>
                  <a:pt x="26509" y="22424"/>
                  <a:pt x="26509" y="22424"/>
                  <a:pt x="26509" y="22425"/>
                </a:cubicBezTo>
                <a:lnTo>
                  <a:pt x="26509" y="22425"/>
                </a:lnTo>
                <a:cubicBezTo>
                  <a:pt x="26514" y="22424"/>
                  <a:pt x="26519" y="22423"/>
                  <a:pt x="26525" y="22423"/>
                </a:cubicBezTo>
                <a:close/>
                <a:moveTo>
                  <a:pt x="24785" y="22455"/>
                </a:moveTo>
                <a:cubicBezTo>
                  <a:pt x="24833" y="22519"/>
                  <a:pt x="24865" y="22599"/>
                  <a:pt x="24897" y="22679"/>
                </a:cubicBezTo>
                <a:cubicBezTo>
                  <a:pt x="24865" y="22599"/>
                  <a:pt x="24833" y="22535"/>
                  <a:pt x="24785" y="22455"/>
                </a:cubicBezTo>
                <a:close/>
                <a:moveTo>
                  <a:pt x="25241" y="22413"/>
                </a:moveTo>
                <a:cubicBezTo>
                  <a:pt x="25249" y="22416"/>
                  <a:pt x="25256" y="22419"/>
                  <a:pt x="25264" y="22423"/>
                </a:cubicBezTo>
                <a:cubicBezTo>
                  <a:pt x="25136" y="22503"/>
                  <a:pt x="25041" y="22583"/>
                  <a:pt x="24897" y="22679"/>
                </a:cubicBezTo>
                <a:cubicBezTo>
                  <a:pt x="25022" y="22585"/>
                  <a:pt x="25132" y="22506"/>
                  <a:pt x="25241" y="22413"/>
                </a:cubicBezTo>
                <a:close/>
                <a:moveTo>
                  <a:pt x="24562" y="22631"/>
                </a:moveTo>
                <a:cubicBezTo>
                  <a:pt x="24562" y="22663"/>
                  <a:pt x="24514" y="22695"/>
                  <a:pt x="24466" y="22711"/>
                </a:cubicBezTo>
                <a:cubicBezTo>
                  <a:pt x="24514" y="22695"/>
                  <a:pt x="24546" y="22663"/>
                  <a:pt x="24562" y="22631"/>
                </a:cubicBezTo>
                <a:close/>
                <a:moveTo>
                  <a:pt x="11395" y="22695"/>
                </a:moveTo>
                <a:cubicBezTo>
                  <a:pt x="11380" y="22711"/>
                  <a:pt x="11380" y="22727"/>
                  <a:pt x="11364" y="22727"/>
                </a:cubicBezTo>
                <a:cubicBezTo>
                  <a:pt x="11364" y="22727"/>
                  <a:pt x="11380" y="22711"/>
                  <a:pt x="11395" y="22695"/>
                </a:cubicBezTo>
                <a:close/>
                <a:moveTo>
                  <a:pt x="23205" y="22695"/>
                </a:moveTo>
                <a:cubicBezTo>
                  <a:pt x="23224" y="22713"/>
                  <a:pt x="23240" y="22724"/>
                  <a:pt x="23255" y="22731"/>
                </a:cubicBezTo>
                <a:lnTo>
                  <a:pt x="23255" y="22731"/>
                </a:lnTo>
                <a:cubicBezTo>
                  <a:pt x="23239" y="22727"/>
                  <a:pt x="23222" y="22716"/>
                  <a:pt x="23205" y="22695"/>
                </a:cubicBezTo>
                <a:close/>
                <a:moveTo>
                  <a:pt x="23828" y="22328"/>
                </a:moveTo>
                <a:cubicBezTo>
                  <a:pt x="23860" y="22391"/>
                  <a:pt x="23908" y="22455"/>
                  <a:pt x="23971" y="22535"/>
                </a:cubicBezTo>
                <a:cubicBezTo>
                  <a:pt x="23892" y="22583"/>
                  <a:pt x="23828" y="22615"/>
                  <a:pt x="23748" y="22647"/>
                </a:cubicBezTo>
                <a:cubicBezTo>
                  <a:pt x="23812" y="22615"/>
                  <a:pt x="23876" y="22583"/>
                  <a:pt x="23955" y="22535"/>
                </a:cubicBezTo>
                <a:cubicBezTo>
                  <a:pt x="23894" y="22458"/>
                  <a:pt x="23862" y="22396"/>
                  <a:pt x="23817" y="22335"/>
                </a:cubicBezTo>
                <a:lnTo>
                  <a:pt x="23817" y="22335"/>
                </a:lnTo>
                <a:cubicBezTo>
                  <a:pt x="23725" y="22394"/>
                  <a:pt x="23634" y="22425"/>
                  <a:pt x="23572" y="22471"/>
                </a:cubicBezTo>
                <a:cubicBezTo>
                  <a:pt x="23493" y="22535"/>
                  <a:pt x="23445" y="22631"/>
                  <a:pt x="23381" y="22695"/>
                </a:cubicBezTo>
                <a:cubicBezTo>
                  <a:pt x="23352" y="22714"/>
                  <a:pt x="23324" y="22738"/>
                  <a:pt x="23289" y="22738"/>
                </a:cubicBezTo>
                <a:cubicBezTo>
                  <a:pt x="23278" y="22738"/>
                  <a:pt x="23267" y="22736"/>
                  <a:pt x="23255" y="22731"/>
                </a:cubicBezTo>
                <a:lnTo>
                  <a:pt x="23255" y="22731"/>
                </a:lnTo>
                <a:cubicBezTo>
                  <a:pt x="23261" y="22733"/>
                  <a:pt x="23266" y="22733"/>
                  <a:pt x="23272" y="22733"/>
                </a:cubicBezTo>
                <a:cubicBezTo>
                  <a:pt x="23310" y="22733"/>
                  <a:pt x="23344" y="22699"/>
                  <a:pt x="23365" y="22679"/>
                </a:cubicBezTo>
                <a:cubicBezTo>
                  <a:pt x="23445" y="22631"/>
                  <a:pt x="23493" y="22535"/>
                  <a:pt x="23556" y="22471"/>
                </a:cubicBezTo>
                <a:cubicBezTo>
                  <a:pt x="23636" y="22423"/>
                  <a:pt x="23732" y="22375"/>
                  <a:pt x="23812" y="22328"/>
                </a:cubicBezTo>
                <a:cubicBezTo>
                  <a:pt x="23814" y="22330"/>
                  <a:pt x="23815" y="22332"/>
                  <a:pt x="23817" y="22335"/>
                </a:cubicBezTo>
                <a:lnTo>
                  <a:pt x="23817" y="22335"/>
                </a:lnTo>
                <a:cubicBezTo>
                  <a:pt x="23821" y="22332"/>
                  <a:pt x="23824" y="22330"/>
                  <a:pt x="23828" y="22328"/>
                </a:cubicBezTo>
                <a:close/>
                <a:moveTo>
                  <a:pt x="11364" y="22727"/>
                </a:moveTo>
                <a:cubicBezTo>
                  <a:pt x="11364" y="22743"/>
                  <a:pt x="11364" y="22759"/>
                  <a:pt x="11348" y="22774"/>
                </a:cubicBezTo>
                <a:cubicBezTo>
                  <a:pt x="11348" y="22759"/>
                  <a:pt x="11364" y="22743"/>
                  <a:pt x="11364" y="22727"/>
                </a:cubicBezTo>
                <a:close/>
                <a:moveTo>
                  <a:pt x="22375" y="22790"/>
                </a:moveTo>
                <a:lnTo>
                  <a:pt x="22391" y="22806"/>
                </a:lnTo>
                <a:lnTo>
                  <a:pt x="22359" y="22806"/>
                </a:lnTo>
                <a:lnTo>
                  <a:pt x="22375" y="22790"/>
                </a:lnTo>
                <a:close/>
                <a:moveTo>
                  <a:pt x="26885" y="22382"/>
                </a:moveTo>
                <a:cubicBezTo>
                  <a:pt x="26877" y="22405"/>
                  <a:pt x="26868" y="22430"/>
                  <a:pt x="26860" y="22455"/>
                </a:cubicBezTo>
                <a:cubicBezTo>
                  <a:pt x="26860" y="22461"/>
                  <a:pt x="26860" y="22467"/>
                  <a:pt x="26860" y="22471"/>
                </a:cubicBezTo>
                <a:cubicBezTo>
                  <a:pt x="26918" y="22604"/>
                  <a:pt x="26942" y="22667"/>
                  <a:pt x="26915" y="22703"/>
                </a:cubicBezTo>
                <a:lnTo>
                  <a:pt x="26915" y="22703"/>
                </a:lnTo>
                <a:cubicBezTo>
                  <a:pt x="26901" y="22749"/>
                  <a:pt x="26834" y="22757"/>
                  <a:pt x="26684" y="22774"/>
                </a:cubicBezTo>
                <a:cubicBezTo>
                  <a:pt x="26631" y="22785"/>
                  <a:pt x="26564" y="22824"/>
                  <a:pt x="26507" y="22867"/>
                </a:cubicBezTo>
                <a:lnTo>
                  <a:pt x="26507" y="22867"/>
                </a:lnTo>
                <a:cubicBezTo>
                  <a:pt x="26564" y="22814"/>
                  <a:pt x="26632" y="22770"/>
                  <a:pt x="26700" y="22759"/>
                </a:cubicBezTo>
                <a:cubicBezTo>
                  <a:pt x="26823" y="22743"/>
                  <a:pt x="26891" y="22735"/>
                  <a:pt x="26915" y="22703"/>
                </a:cubicBezTo>
                <a:lnTo>
                  <a:pt x="26915" y="22703"/>
                </a:lnTo>
                <a:cubicBezTo>
                  <a:pt x="26927" y="22665"/>
                  <a:pt x="26903" y="22602"/>
                  <a:pt x="26860" y="22487"/>
                </a:cubicBezTo>
                <a:cubicBezTo>
                  <a:pt x="26847" y="22474"/>
                  <a:pt x="26845" y="22451"/>
                  <a:pt x="26853" y="22451"/>
                </a:cubicBezTo>
                <a:lnTo>
                  <a:pt x="26853" y="22451"/>
                </a:lnTo>
                <a:cubicBezTo>
                  <a:pt x="26854" y="22451"/>
                  <a:pt x="26857" y="22452"/>
                  <a:pt x="26860" y="22455"/>
                </a:cubicBezTo>
                <a:cubicBezTo>
                  <a:pt x="26860" y="22449"/>
                  <a:pt x="26860" y="22443"/>
                  <a:pt x="26860" y="22439"/>
                </a:cubicBezTo>
                <a:cubicBezTo>
                  <a:pt x="26869" y="22420"/>
                  <a:pt x="26877" y="22400"/>
                  <a:pt x="26885" y="22382"/>
                </a:cubicBezTo>
                <a:close/>
                <a:moveTo>
                  <a:pt x="11348" y="22775"/>
                </a:moveTo>
                <a:cubicBezTo>
                  <a:pt x="11348" y="22807"/>
                  <a:pt x="11364" y="22839"/>
                  <a:pt x="11380" y="22886"/>
                </a:cubicBezTo>
                <a:cubicBezTo>
                  <a:pt x="11364" y="22855"/>
                  <a:pt x="11348" y="22807"/>
                  <a:pt x="11348" y="22775"/>
                </a:cubicBezTo>
                <a:close/>
                <a:moveTo>
                  <a:pt x="25673" y="22412"/>
                </a:moveTo>
                <a:cubicBezTo>
                  <a:pt x="25675" y="22416"/>
                  <a:pt x="25677" y="22420"/>
                  <a:pt x="25679" y="22423"/>
                </a:cubicBezTo>
                <a:cubicBezTo>
                  <a:pt x="25551" y="22519"/>
                  <a:pt x="25424" y="22631"/>
                  <a:pt x="25296" y="22759"/>
                </a:cubicBezTo>
                <a:cubicBezTo>
                  <a:pt x="25376" y="22822"/>
                  <a:pt x="25424" y="22854"/>
                  <a:pt x="25472" y="22886"/>
                </a:cubicBezTo>
                <a:cubicBezTo>
                  <a:pt x="25424" y="22854"/>
                  <a:pt x="25376" y="22822"/>
                  <a:pt x="25280" y="22759"/>
                </a:cubicBezTo>
                <a:cubicBezTo>
                  <a:pt x="25422" y="22633"/>
                  <a:pt x="25548" y="22522"/>
                  <a:pt x="25673" y="22412"/>
                </a:cubicBezTo>
                <a:close/>
                <a:moveTo>
                  <a:pt x="24881" y="22886"/>
                </a:moveTo>
                <a:cubicBezTo>
                  <a:pt x="24945" y="22902"/>
                  <a:pt x="25057" y="22870"/>
                  <a:pt x="25073" y="22982"/>
                </a:cubicBezTo>
                <a:cubicBezTo>
                  <a:pt x="25057" y="22870"/>
                  <a:pt x="24945" y="22902"/>
                  <a:pt x="24865" y="22886"/>
                </a:cubicBezTo>
                <a:close/>
                <a:moveTo>
                  <a:pt x="24131" y="22439"/>
                </a:moveTo>
                <a:cubicBezTo>
                  <a:pt x="24131" y="22471"/>
                  <a:pt x="24115" y="22487"/>
                  <a:pt x="24115" y="22503"/>
                </a:cubicBezTo>
                <a:cubicBezTo>
                  <a:pt x="24099" y="22535"/>
                  <a:pt x="24099" y="22551"/>
                  <a:pt x="24099" y="22583"/>
                </a:cubicBezTo>
                <a:cubicBezTo>
                  <a:pt x="24035" y="22615"/>
                  <a:pt x="23971" y="22647"/>
                  <a:pt x="23939" y="22695"/>
                </a:cubicBezTo>
                <a:cubicBezTo>
                  <a:pt x="23892" y="22806"/>
                  <a:pt x="23796" y="22838"/>
                  <a:pt x="23700" y="22870"/>
                </a:cubicBezTo>
                <a:cubicBezTo>
                  <a:pt x="23668" y="22886"/>
                  <a:pt x="23636" y="22902"/>
                  <a:pt x="23620" y="22918"/>
                </a:cubicBezTo>
                <a:cubicBezTo>
                  <a:pt x="23588" y="22934"/>
                  <a:pt x="23556" y="22966"/>
                  <a:pt x="23540" y="22982"/>
                </a:cubicBezTo>
                <a:cubicBezTo>
                  <a:pt x="23550" y="22992"/>
                  <a:pt x="23566" y="23008"/>
                  <a:pt x="23596" y="23034"/>
                </a:cubicBezTo>
                <a:lnTo>
                  <a:pt x="23596" y="23034"/>
                </a:lnTo>
                <a:cubicBezTo>
                  <a:pt x="23566" y="23010"/>
                  <a:pt x="23545" y="22992"/>
                  <a:pt x="23525" y="22982"/>
                </a:cubicBezTo>
                <a:cubicBezTo>
                  <a:pt x="23556" y="22950"/>
                  <a:pt x="23588" y="22934"/>
                  <a:pt x="23604" y="22918"/>
                </a:cubicBezTo>
                <a:cubicBezTo>
                  <a:pt x="23636" y="22902"/>
                  <a:pt x="23668" y="22886"/>
                  <a:pt x="23700" y="22854"/>
                </a:cubicBezTo>
                <a:cubicBezTo>
                  <a:pt x="23699" y="22854"/>
                  <a:pt x="23699" y="22853"/>
                  <a:pt x="23698" y="22852"/>
                </a:cubicBezTo>
                <a:lnTo>
                  <a:pt x="23698" y="22852"/>
                </a:lnTo>
                <a:cubicBezTo>
                  <a:pt x="23694" y="22853"/>
                  <a:pt x="23689" y="22854"/>
                  <a:pt x="23684" y="22854"/>
                </a:cubicBezTo>
                <a:cubicBezTo>
                  <a:pt x="23621" y="22760"/>
                  <a:pt x="23651" y="22696"/>
                  <a:pt x="23745" y="22648"/>
                </a:cubicBezTo>
                <a:lnTo>
                  <a:pt x="23745" y="22648"/>
                </a:lnTo>
                <a:cubicBezTo>
                  <a:pt x="23652" y="22696"/>
                  <a:pt x="23622" y="22759"/>
                  <a:pt x="23698" y="22852"/>
                </a:cubicBezTo>
                <a:lnTo>
                  <a:pt x="23698" y="22852"/>
                </a:lnTo>
                <a:cubicBezTo>
                  <a:pt x="23803" y="22835"/>
                  <a:pt x="23878" y="22802"/>
                  <a:pt x="23923" y="22695"/>
                </a:cubicBezTo>
                <a:cubicBezTo>
                  <a:pt x="23954" y="22649"/>
                  <a:pt x="24029" y="22617"/>
                  <a:pt x="24078" y="22572"/>
                </a:cubicBezTo>
                <a:lnTo>
                  <a:pt x="24078" y="22572"/>
                </a:lnTo>
                <a:cubicBezTo>
                  <a:pt x="24079" y="22576"/>
                  <a:pt x="24081" y="22579"/>
                  <a:pt x="24083" y="22583"/>
                </a:cubicBezTo>
                <a:cubicBezTo>
                  <a:pt x="24099" y="22551"/>
                  <a:pt x="24099" y="22535"/>
                  <a:pt x="24099" y="22503"/>
                </a:cubicBezTo>
                <a:cubicBezTo>
                  <a:pt x="24115" y="22487"/>
                  <a:pt x="24115" y="22471"/>
                  <a:pt x="24131" y="22439"/>
                </a:cubicBezTo>
                <a:close/>
                <a:moveTo>
                  <a:pt x="26507" y="22867"/>
                </a:moveTo>
                <a:lnTo>
                  <a:pt x="26507" y="22867"/>
                </a:lnTo>
                <a:cubicBezTo>
                  <a:pt x="26484" y="22889"/>
                  <a:pt x="26463" y="22911"/>
                  <a:pt x="26445" y="22934"/>
                </a:cubicBezTo>
                <a:cubicBezTo>
                  <a:pt x="26413" y="22966"/>
                  <a:pt x="26384" y="23003"/>
                  <a:pt x="26357" y="23040"/>
                </a:cubicBezTo>
                <a:lnTo>
                  <a:pt x="26357" y="23040"/>
                </a:lnTo>
                <a:cubicBezTo>
                  <a:pt x="26380" y="23005"/>
                  <a:pt x="26404" y="22970"/>
                  <a:pt x="26429" y="22934"/>
                </a:cubicBezTo>
                <a:cubicBezTo>
                  <a:pt x="26451" y="22913"/>
                  <a:pt x="26477" y="22889"/>
                  <a:pt x="26507" y="22867"/>
                </a:cubicBezTo>
                <a:close/>
                <a:moveTo>
                  <a:pt x="26014" y="23014"/>
                </a:moveTo>
                <a:cubicBezTo>
                  <a:pt x="26006" y="23022"/>
                  <a:pt x="26002" y="23035"/>
                  <a:pt x="25998" y="23050"/>
                </a:cubicBezTo>
                <a:lnTo>
                  <a:pt x="25998" y="23050"/>
                </a:lnTo>
                <a:cubicBezTo>
                  <a:pt x="25998" y="23042"/>
                  <a:pt x="25998" y="23035"/>
                  <a:pt x="25998" y="23030"/>
                </a:cubicBezTo>
                <a:cubicBezTo>
                  <a:pt x="25998" y="23014"/>
                  <a:pt x="25998" y="23014"/>
                  <a:pt x="25982" y="23014"/>
                </a:cubicBezTo>
                <a:close/>
                <a:moveTo>
                  <a:pt x="22335" y="23035"/>
                </a:moveTo>
                <a:cubicBezTo>
                  <a:pt x="22367" y="23035"/>
                  <a:pt x="22408" y="23043"/>
                  <a:pt x="22454" y="23061"/>
                </a:cubicBezTo>
                <a:lnTo>
                  <a:pt x="22454" y="23061"/>
                </a:lnTo>
                <a:cubicBezTo>
                  <a:pt x="22415" y="23046"/>
                  <a:pt x="22379" y="23038"/>
                  <a:pt x="22350" y="23038"/>
                </a:cubicBezTo>
                <a:cubicBezTo>
                  <a:pt x="22324" y="23038"/>
                  <a:pt x="22303" y="23044"/>
                  <a:pt x="22287" y="23055"/>
                </a:cubicBezTo>
                <a:lnTo>
                  <a:pt x="22287" y="23055"/>
                </a:lnTo>
                <a:cubicBezTo>
                  <a:pt x="22285" y="23052"/>
                  <a:pt x="22282" y="23049"/>
                  <a:pt x="22280" y="23046"/>
                </a:cubicBezTo>
                <a:cubicBezTo>
                  <a:pt x="22293" y="23039"/>
                  <a:pt x="22312" y="23035"/>
                  <a:pt x="22335" y="23035"/>
                </a:cubicBezTo>
                <a:close/>
                <a:moveTo>
                  <a:pt x="25998" y="23050"/>
                </a:moveTo>
                <a:cubicBezTo>
                  <a:pt x="25997" y="23064"/>
                  <a:pt x="25994" y="23081"/>
                  <a:pt x="25987" y="23100"/>
                </a:cubicBezTo>
                <a:lnTo>
                  <a:pt x="25987" y="23100"/>
                </a:lnTo>
                <a:cubicBezTo>
                  <a:pt x="25985" y="23098"/>
                  <a:pt x="25984" y="23096"/>
                  <a:pt x="25982" y="23094"/>
                </a:cubicBezTo>
                <a:lnTo>
                  <a:pt x="25982" y="23094"/>
                </a:lnTo>
                <a:cubicBezTo>
                  <a:pt x="25982" y="23094"/>
                  <a:pt x="25982" y="23094"/>
                  <a:pt x="25982" y="23094"/>
                </a:cubicBezTo>
                <a:cubicBezTo>
                  <a:pt x="25990" y="23078"/>
                  <a:pt x="25994" y="23063"/>
                  <a:pt x="25998" y="23050"/>
                </a:cubicBezTo>
                <a:close/>
                <a:moveTo>
                  <a:pt x="46745" y="23062"/>
                </a:moveTo>
                <a:lnTo>
                  <a:pt x="46745" y="23062"/>
                </a:lnTo>
                <a:cubicBezTo>
                  <a:pt x="46761" y="23078"/>
                  <a:pt x="46777" y="23110"/>
                  <a:pt x="46793" y="23126"/>
                </a:cubicBezTo>
                <a:cubicBezTo>
                  <a:pt x="46777" y="23094"/>
                  <a:pt x="46761" y="23078"/>
                  <a:pt x="46745" y="23062"/>
                </a:cubicBezTo>
                <a:close/>
                <a:moveTo>
                  <a:pt x="25982" y="23094"/>
                </a:moveTo>
                <a:cubicBezTo>
                  <a:pt x="25982" y="23105"/>
                  <a:pt x="25967" y="23123"/>
                  <a:pt x="25958" y="23138"/>
                </a:cubicBezTo>
                <a:lnTo>
                  <a:pt x="25958" y="23138"/>
                </a:lnTo>
                <a:cubicBezTo>
                  <a:pt x="25964" y="23125"/>
                  <a:pt x="25973" y="23112"/>
                  <a:pt x="25982" y="23094"/>
                </a:cubicBezTo>
                <a:close/>
                <a:moveTo>
                  <a:pt x="23780" y="23094"/>
                </a:moveTo>
                <a:lnTo>
                  <a:pt x="23780" y="23094"/>
                </a:lnTo>
                <a:cubicBezTo>
                  <a:pt x="23812" y="23110"/>
                  <a:pt x="23828" y="23126"/>
                  <a:pt x="23860" y="23142"/>
                </a:cubicBezTo>
                <a:cubicBezTo>
                  <a:pt x="23828" y="23126"/>
                  <a:pt x="23812" y="23126"/>
                  <a:pt x="23780" y="23094"/>
                </a:cubicBezTo>
                <a:close/>
                <a:moveTo>
                  <a:pt x="11620" y="23173"/>
                </a:moveTo>
                <a:lnTo>
                  <a:pt x="11620" y="23173"/>
                </a:lnTo>
                <a:cubicBezTo>
                  <a:pt x="11620" y="23178"/>
                  <a:pt x="11620" y="23184"/>
                  <a:pt x="11620" y="23189"/>
                </a:cubicBezTo>
                <a:lnTo>
                  <a:pt x="11619" y="23189"/>
                </a:lnTo>
                <a:cubicBezTo>
                  <a:pt x="11620" y="23184"/>
                  <a:pt x="11620" y="23178"/>
                  <a:pt x="11620" y="23173"/>
                </a:cubicBezTo>
                <a:close/>
                <a:moveTo>
                  <a:pt x="23781" y="23078"/>
                </a:moveTo>
                <a:lnTo>
                  <a:pt x="23781" y="23078"/>
                </a:lnTo>
                <a:cubicBezTo>
                  <a:pt x="23812" y="23078"/>
                  <a:pt x="23844" y="23094"/>
                  <a:pt x="23876" y="23094"/>
                </a:cubicBezTo>
                <a:cubicBezTo>
                  <a:pt x="23860" y="23110"/>
                  <a:pt x="23860" y="23126"/>
                  <a:pt x="23860" y="23126"/>
                </a:cubicBezTo>
                <a:cubicBezTo>
                  <a:pt x="23876" y="23126"/>
                  <a:pt x="23876" y="23110"/>
                  <a:pt x="23876" y="23110"/>
                </a:cubicBezTo>
                <a:cubicBezTo>
                  <a:pt x="23971" y="23142"/>
                  <a:pt x="24067" y="23173"/>
                  <a:pt x="24115" y="23189"/>
                </a:cubicBezTo>
                <a:cubicBezTo>
                  <a:pt x="24051" y="23173"/>
                  <a:pt x="23955" y="23142"/>
                  <a:pt x="23860" y="23126"/>
                </a:cubicBezTo>
                <a:cubicBezTo>
                  <a:pt x="23860" y="23110"/>
                  <a:pt x="23860" y="23094"/>
                  <a:pt x="23860" y="23094"/>
                </a:cubicBezTo>
                <a:cubicBezTo>
                  <a:pt x="23844" y="23094"/>
                  <a:pt x="23812" y="23078"/>
                  <a:pt x="23781" y="23078"/>
                </a:cubicBezTo>
                <a:close/>
                <a:moveTo>
                  <a:pt x="24386" y="22950"/>
                </a:moveTo>
                <a:lnTo>
                  <a:pt x="24386" y="22950"/>
                </a:lnTo>
                <a:cubicBezTo>
                  <a:pt x="24290" y="23046"/>
                  <a:pt x="24227" y="23094"/>
                  <a:pt x="24115" y="23189"/>
                </a:cubicBezTo>
                <a:cubicBezTo>
                  <a:pt x="24211" y="23094"/>
                  <a:pt x="24290" y="23046"/>
                  <a:pt x="24386" y="22950"/>
                </a:cubicBezTo>
                <a:close/>
                <a:moveTo>
                  <a:pt x="46793" y="23126"/>
                </a:moveTo>
                <a:cubicBezTo>
                  <a:pt x="46745" y="23142"/>
                  <a:pt x="46713" y="23173"/>
                  <a:pt x="46681" y="23189"/>
                </a:cubicBezTo>
                <a:cubicBezTo>
                  <a:pt x="46713" y="23173"/>
                  <a:pt x="46761" y="23142"/>
                  <a:pt x="46793" y="23126"/>
                </a:cubicBezTo>
                <a:close/>
                <a:moveTo>
                  <a:pt x="24833" y="22886"/>
                </a:moveTo>
                <a:cubicBezTo>
                  <a:pt x="24690" y="23030"/>
                  <a:pt x="24562" y="23142"/>
                  <a:pt x="24418" y="23269"/>
                </a:cubicBezTo>
                <a:cubicBezTo>
                  <a:pt x="24562" y="23142"/>
                  <a:pt x="24690" y="23030"/>
                  <a:pt x="24817" y="22886"/>
                </a:cubicBezTo>
                <a:close/>
                <a:moveTo>
                  <a:pt x="26357" y="23040"/>
                </a:moveTo>
                <a:cubicBezTo>
                  <a:pt x="26307" y="23117"/>
                  <a:pt x="26260" y="23193"/>
                  <a:pt x="26206" y="23269"/>
                </a:cubicBezTo>
                <a:cubicBezTo>
                  <a:pt x="26258" y="23195"/>
                  <a:pt x="26304" y="23114"/>
                  <a:pt x="26357" y="23040"/>
                </a:cubicBezTo>
                <a:close/>
                <a:moveTo>
                  <a:pt x="25870" y="22567"/>
                </a:moveTo>
                <a:cubicBezTo>
                  <a:pt x="25695" y="22807"/>
                  <a:pt x="25535" y="23046"/>
                  <a:pt x="25360" y="23285"/>
                </a:cubicBezTo>
                <a:cubicBezTo>
                  <a:pt x="25344" y="23285"/>
                  <a:pt x="25328" y="23285"/>
                  <a:pt x="25296" y="23301"/>
                </a:cubicBezTo>
                <a:cubicBezTo>
                  <a:pt x="25287" y="23275"/>
                  <a:pt x="25284" y="23251"/>
                  <a:pt x="25285" y="23230"/>
                </a:cubicBezTo>
                <a:lnTo>
                  <a:pt x="25285" y="23230"/>
                </a:lnTo>
                <a:cubicBezTo>
                  <a:pt x="25280" y="23097"/>
                  <a:pt x="25449" y="23031"/>
                  <a:pt x="25470" y="22896"/>
                </a:cubicBezTo>
                <a:lnTo>
                  <a:pt x="25470" y="22896"/>
                </a:lnTo>
                <a:cubicBezTo>
                  <a:pt x="25450" y="23027"/>
                  <a:pt x="25289" y="23094"/>
                  <a:pt x="25285" y="23230"/>
                </a:cubicBezTo>
                <a:lnTo>
                  <a:pt x="25285" y="23230"/>
                </a:lnTo>
                <a:cubicBezTo>
                  <a:pt x="25285" y="23247"/>
                  <a:pt x="25289" y="23265"/>
                  <a:pt x="25296" y="23285"/>
                </a:cubicBezTo>
                <a:lnTo>
                  <a:pt x="25344" y="23285"/>
                </a:lnTo>
                <a:cubicBezTo>
                  <a:pt x="25519" y="23046"/>
                  <a:pt x="25695" y="22807"/>
                  <a:pt x="25870" y="22567"/>
                </a:cubicBezTo>
                <a:close/>
                <a:moveTo>
                  <a:pt x="25987" y="23100"/>
                </a:moveTo>
                <a:lnTo>
                  <a:pt x="25987" y="23100"/>
                </a:lnTo>
                <a:cubicBezTo>
                  <a:pt x="26033" y="23162"/>
                  <a:pt x="26079" y="23240"/>
                  <a:pt x="26126" y="23317"/>
                </a:cubicBezTo>
                <a:cubicBezTo>
                  <a:pt x="26079" y="23240"/>
                  <a:pt x="26033" y="23177"/>
                  <a:pt x="25986" y="23101"/>
                </a:cubicBezTo>
                <a:lnTo>
                  <a:pt x="25986" y="23101"/>
                </a:lnTo>
                <a:cubicBezTo>
                  <a:pt x="25986" y="23100"/>
                  <a:pt x="25987" y="23100"/>
                  <a:pt x="25987" y="23100"/>
                </a:cubicBezTo>
                <a:close/>
                <a:moveTo>
                  <a:pt x="26206" y="23269"/>
                </a:moveTo>
                <a:cubicBezTo>
                  <a:pt x="26190" y="23301"/>
                  <a:pt x="26142" y="23317"/>
                  <a:pt x="26126" y="23317"/>
                </a:cubicBezTo>
                <a:cubicBezTo>
                  <a:pt x="26158" y="23301"/>
                  <a:pt x="26190" y="23285"/>
                  <a:pt x="26206" y="23269"/>
                </a:cubicBezTo>
                <a:close/>
                <a:moveTo>
                  <a:pt x="11287" y="23381"/>
                </a:moveTo>
                <a:lnTo>
                  <a:pt x="11287" y="23381"/>
                </a:lnTo>
                <a:cubicBezTo>
                  <a:pt x="11304" y="23384"/>
                  <a:pt x="11321" y="23385"/>
                  <a:pt x="11337" y="23385"/>
                </a:cubicBezTo>
                <a:lnTo>
                  <a:pt x="11337" y="23385"/>
                </a:lnTo>
                <a:cubicBezTo>
                  <a:pt x="11337" y="23385"/>
                  <a:pt x="11337" y="23385"/>
                  <a:pt x="11337" y="23385"/>
                </a:cubicBezTo>
                <a:cubicBezTo>
                  <a:pt x="11321" y="23385"/>
                  <a:pt x="11304" y="23384"/>
                  <a:pt x="11287" y="23381"/>
                </a:cubicBezTo>
                <a:close/>
                <a:moveTo>
                  <a:pt x="25074" y="22986"/>
                </a:moveTo>
                <a:lnTo>
                  <a:pt x="25074" y="22986"/>
                </a:lnTo>
                <a:cubicBezTo>
                  <a:pt x="25102" y="23094"/>
                  <a:pt x="24976" y="23094"/>
                  <a:pt x="24929" y="23126"/>
                </a:cubicBezTo>
                <a:cubicBezTo>
                  <a:pt x="24705" y="23253"/>
                  <a:pt x="24498" y="23381"/>
                  <a:pt x="24243" y="23397"/>
                </a:cubicBezTo>
                <a:cubicBezTo>
                  <a:pt x="24498" y="23381"/>
                  <a:pt x="24705" y="23253"/>
                  <a:pt x="24913" y="23126"/>
                </a:cubicBezTo>
                <a:cubicBezTo>
                  <a:pt x="24976" y="23094"/>
                  <a:pt x="25102" y="23094"/>
                  <a:pt x="25074" y="22986"/>
                </a:cubicBezTo>
                <a:close/>
                <a:moveTo>
                  <a:pt x="22872" y="23396"/>
                </a:moveTo>
                <a:lnTo>
                  <a:pt x="22872" y="23396"/>
                </a:lnTo>
                <a:cubicBezTo>
                  <a:pt x="22871" y="23396"/>
                  <a:pt x="22871" y="23397"/>
                  <a:pt x="22870" y="23397"/>
                </a:cubicBezTo>
                <a:lnTo>
                  <a:pt x="22825" y="23425"/>
                </a:lnTo>
                <a:lnTo>
                  <a:pt x="22825" y="23425"/>
                </a:lnTo>
                <a:cubicBezTo>
                  <a:pt x="22835" y="23416"/>
                  <a:pt x="22845" y="23406"/>
                  <a:pt x="22854" y="23397"/>
                </a:cubicBezTo>
                <a:cubicBezTo>
                  <a:pt x="22860" y="23397"/>
                  <a:pt x="22866" y="23397"/>
                  <a:pt x="22872" y="23396"/>
                </a:cubicBezTo>
                <a:close/>
                <a:moveTo>
                  <a:pt x="22825" y="23425"/>
                </a:moveTo>
                <a:cubicBezTo>
                  <a:pt x="22802" y="23446"/>
                  <a:pt x="22776" y="23465"/>
                  <a:pt x="22743" y="23477"/>
                </a:cubicBezTo>
                <a:lnTo>
                  <a:pt x="22825" y="23425"/>
                </a:lnTo>
                <a:close/>
                <a:moveTo>
                  <a:pt x="11358" y="22622"/>
                </a:moveTo>
                <a:cubicBezTo>
                  <a:pt x="11273" y="22622"/>
                  <a:pt x="11171" y="22640"/>
                  <a:pt x="11060" y="22695"/>
                </a:cubicBezTo>
                <a:cubicBezTo>
                  <a:pt x="11012" y="22790"/>
                  <a:pt x="11012" y="22950"/>
                  <a:pt x="11060" y="23110"/>
                </a:cubicBezTo>
                <a:cubicBezTo>
                  <a:pt x="11060" y="23126"/>
                  <a:pt x="11060" y="23126"/>
                  <a:pt x="11060" y="23142"/>
                </a:cubicBezTo>
                <a:lnTo>
                  <a:pt x="11060" y="23157"/>
                </a:lnTo>
                <a:cubicBezTo>
                  <a:pt x="11108" y="23301"/>
                  <a:pt x="11172" y="23429"/>
                  <a:pt x="11252" y="23493"/>
                </a:cubicBezTo>
                <a:lnTo>
                  <a:pt x="11268" y="23493"/>
                </a:lnTo>
                <a:cubicBezTo>
                  <a:pt x="11378" y="23477"/>
                  <a:pt x="11472" y="23415"/>
                  <a:pt x="11536" y="23352"/>
                </a:cubicBezTo>
                <a:lnTo>
                  <a:pt x="11536" y="23352"/>
                </a:lnTo>
                <a:cubicBezTo>
                  <a:pt x="11542" y="23351"/>
                  <a:pt x="11549" y="23350"/>
                  <a:pt x="11555" y="23349"/>
                </a:cubicBezTo>
                <a:cubicBezTo>
                  <a:pt x="11603" y="23301"/>
                  <a:pt x="11635" y="23253"/>
                  <a:pt x="11667" y="23189"/>
                </a:cubicBezTo>
                <a:cubicBezTo>
                  <a:pt x="11715" y="23078"/>
                  <a:pt x="11715" y="22966"/>
                  <a:pt x="11683" y="22870"/>
                </a:cubicBezTo>
                <a:cubicBezTo>
                  <a:pt x="11667" y="22759"/>
                  <a:pt x="11587" y="22663"/>
                  <a:pt x="11459" y="22631"/>
                </a:cubicBezTo>
                <a:cubicBezTo>
                  <a:pt x="11430" y="22626"/>
                  <a:pt x="11396" y="22622"/>
                  <a:pt x="11358" y="22622"/>
                </a:cubicBezTo>
                <a:close/>
                <a:moveTo>
                  <a:pt x="23649" y="23078"/>
                </a:moveTo>
                <a:lnTo>
                  <a:pt x="23649" y="23078"/>
                </a:lnTo>
                <a:cubicBezTo>
                  <a:pt x="23655" y="23083"/>
                  <a:pt x="23662" y="23088"/>
                  <a:pt x="23668" y="23094"/>
                </a:cubicBezTo>
                <a:cubicBezTo>
                  <a:pt x="23540" y="23126"/>
                  <a:pt x="23445" y="23142"/>
                  <a:pt x="23365" y="23157"/>
                </a:cubicBezTo>
                <a:cubicBezTo>
                  <a:pt x="23237" y="23237"/>
                  <a:pt x="23110" y="23301"/>
                  <a:pt x="22982" y="23381"/>
                </a:cubicBezTo>
                <a:cubicBezTo>
                  <a:pt x="22966" y="23429"/>
                  <a:pt x="22950" y="23477"/>
                  <a:pt x="22918" y="23588"/>
                </a:cubicBezTo>
                <a:cubicBezTo>
                  <a:pt x="22910" y="23560"/>
                  <a:pt x="22904" y="23537"/>
                  <a:pt x="22899" y="23517"/>
                </a:cubicBezTo>
                <a:lnTo>
                  <a:pt x="22899" y="23517"/>
                </a:lnTo>
                <a:cubicBezTo>
                  <a:pt x="22905" y="23533"/>
                  <a:pt x="22911" y="23551"/>
                  <a:pt x="22918" y="23572"/>
                </a:cubicBezTo>
                <a:cubicBezTo>
                  <a:pt x="22950" y="23477"/>
                  <a:pt x="22966" y="23429"/>
                  <a:pt x="22966" y="23381"/>
                </a:cubicBezTo>
                <a:cubicBezTo>
                  <a:pt x="22938" y="23381"/>
                  <a:pt x="22910" y="23393"/>
                  <a:pt x="22872" y="23396"/>
                </a:cubicBezTo>
                <a:lnTo>
                  <a:pt x="22872" y="23396"/>
                </a:lnTo>
                <a:cubicBezTo>
                  <a:pt x="22903" y="23381"/>
                  <a:pt x="22934" y="23381"/>
                  <a:pt x="22966" y="23381"/>
                </a:cubicBezTo>
                <a:cubicBezTo>
                  <a:pt x="23094" y="23301"/>
                  <a:pt x="23221" y="23237"/>
                  <a:pt x="23349" y="23157"/>
                </a:cubicBezTo>
                <a:cubicBezTo>
                  <a:pt x="23444" y="23142"/>
                  <a:pt x="23523" y="23110"/>
                  <a:pt x="23649" y="23078"/>
                </a:cubicBezTo>
                <a:close/>
                <a:moveTo>
                  <a:pt x="23127" y="23584"/>
                </a:moveTo>
                <a:cubicBezTo>
                  <a:pt x="23193" y="23584"/>
                  <a:pt x="23260" y="23604"/>
                  <a:pt x="23285" y="23604"/>
                </a:cubicBezTo>
                <a:cubicBezTo>
                  <a:pt x="23247" y="23604"/>
                  <a:pt x="23189" y="23584"/>
                  <a:pt x="23126" y="23584"/>
                </a:cubicBezTo>
                <a:lnTo>
                  <a:pt x="23126" y="23584"/>
                </a:lnTo>
                <a:cubicBezTo>
                  <a:pt x="23110" y="23584"/>
                  <a:pt x="23093" y="23585"/>
                  <a:pt x="23078" y="23588"/>
                </a:cubicBezTo>
                <a:cubicBezTo>
                  <a:pt x="23094" y="23585"/>
                  <a:pt x="23110" y="23584"/>
                  <a:pt x="23125" y="23584"/>
                </a:cubicBezTo>
                <a:cubicBezTo>
                  <a:pt x="23126" y="23584"/>
                  <a:pt x="23126" y="23584"/>
                  <a:pt x="23126" y="23584"/>
                </a:cubicBezTo>
                <a:lnTo>
                  <a:pt x="23126" y="23584"/>
                </a:lnTo>
                <a:cubicBezTo>
                  <a:pt x="23126" y="23584"/>
                  <a:pt x="23127" y="23584"/>
                  <a:pt x="23127" y="23584"/>
                </a:cubicBezTo>
                <a:close/>
                <a:moveTo>
                  <a:pt x="25958" y="23138"/>
                </a:moveTo>
                <a:cubicBezTo>
                  <a:pt x="25953" y="23149"/>
                  <a:pt x="25950" y="23160"/>
                  <a:pt x="25950" y="23173"/>
                </a:cubicBezTo>
                <a:cubicBezTo>
                  <a:pt x="25934" y="23349"/>
                  <a:pt x="25839" y="23477"/>
                  <a:pt x="25679" y="23572"/>
                </a:cubicBezTo>
                <a:cubicBezTo>
                  <a:pt x="25632" y="23588"/>
                  <a:pt x="25601" y="23619"/>
                  <a:pt x="25555" y="23665"/>
                </a:cubicBezTo>
                <a:lnTo>
                  <a:pt x="25555" y="23665"/>
                </a:lnTo>
                <a:cubicBezTo>
                  <a:pt x="25553" y="23661"/>
                  <a:pt x="25552" y="23657"/>
                  <a:pt x="25551" y="23652"/>
                </a:cubicBezTo>
                <a:cubicBezTo>
                  <a:pt x="25599" y="23620"/>
                  <a:pt x="25631" y="23572"/>
                  <a:pt x="25679" y="23556"/>
                </a:cubicBezTo>
                <a:cubicBezTo>
                  <a:pt x="25839" y="23461"/>
                  <a:pt x="25934" y="23349"/>
                  <a:pt x="25950" y="23157"/>
                </a:cubicBezTo>
                <a:cubicBezTo>
                  <a:pt x="25950" y="23152"/>
                  <a:pt x="25954" y="23146"/>
                  <a:pt x="25958" y="23138"/>
                </a:cubicBezTo>
                <a:close/>
                <a:moveTo>
                  <a:pt x="24562" y="23445"/>
                </a:moveTo>
                <a:lnTo>
                  <a:pt x="24562" y="23445"/>
                </a:lnTo>
                <a:cubicBezTo>
                  <a:pt x="24484" y="23522"/>
                  <a:pt x="24391" y="23585"/>
                  <a:pt x="24298" y="23677"/>
                </a:cubicBezTo>
                <a:lnTo>
                  <a:pt x="24298" y="23677"/>
                </a:lnTo>
                <a:cubicBezTo>
                  <a:pt x="24295" y="23674"/>
                  <a:pt x="24293" y="23671"/>
                  <a:pt x="24291" y="23668"/>
                </a:cubicBezTo>
                <a:cubicBezTo>
                  <a:pt x="24386" y="23588"/>
                  <a:pt x="24466" y="23509"/>
                  <a:pt x="24562" y="23445"/>
                </a:cubicBezTo>
                <a:close/>
                <a:moveTo>
                  <a:pt x="23078" y="23588"/>
                </a:moveTo>
                <a:cubicBezTo>
                  <a:pt x="23040" y="23607"/>
                  <a:pt x="23014" y="23642"/>
                  <a:pt x="22986" y="23677"/>
                </a:cubicBezTo>
                <a:lnTo>
                  <a:pt x="22986" y="23677"/>
                </a:lnTo>
                <a:cubicBezTo>
                  <a:pt x="23012" y="23637"/>
                  <a:pt x="23039" y="23598"/>
                  <a:pt x="23078" y="23588"/>
                </a:cubicBezTo>
                <a:close/>
                <a:moveTo>
                  <a:pt x="9860" y="23452"/>
                </a:moveTo>
                <a:cubicBezTo>
                  <a:pt x="9929" y="23460"/>
                  <a:pt x="9998" y="23469"/>
                  <a:pt x="10071" y="23477"/>
                </a:cubicBezTo>
                <a:cubicBezTo>
                  <a:pt x="10023" y="23556"/>
                  <a:pt x="9975" y="23620"/>
                  <a:pt x="9943" y="23684"/>
                </a:cubicBezTo>
                <a:cubicBezTo>
                  <a:pt x="9975" y="23620"/>
                  <a:pt x="10023" y="23556"/>
                  <a:pt x="10055" y="23477"/>
                </a:cubicBezTo>
                <a:cubicBezTo>
                  <a:pt x="9987" y="23469"/>
                  <a:pt x="9923" y="23462"/>
                  <a:pt x="9860" y="23452"/>
                </a:cubicBezTo>
                <a:close/>
                <a:moveTo>
                  <a:pt x="10326" y="23668"/>
                </a:moveTo>
                <a:cubicBezTo>
                  <a:pt x="10310" y="23684"/>
                  <a:pt x="10278" y="23716"/>
                  <a:pt x="10262" y="23732"/>
                </a:cubicBezTo>
                <a:cubicBezTo>
                  <a:pt x="10278" y="23700"/>
                  <a:pt x="10310" y="23684"/>
                  <a:pt x="10326" y="23668"/>
                </a:cubicBezTo>
                <a:close/>
                <a:moveTo>
                  <a:pt x="10261" y="23733"/>
                </a:moveTo>
                <a:cubicBezTo>
                  <a:pt x="10229" y="23765"/>
                  <a:pt x="10182" y="23796"/>
                  <a:pt x="10151" y="23828"/>
                </a:cubicBezTo>
                <a:lnTo>
                  <a:pt x="10166" y="23804"/>
                </a:lnTo>
                <a:lnTo>
                  <a:pt x="10166" y="23804"/>
                </a:lnTo>
                <a:cubicBezTo>
                  <a:pt x="10196" y="23787"/>
                  <a:pt x="10234" y="23760"/>
                  <a:pt x="10261" y="23733"/>
                </a:cubicBezTo>
                <a:close/>
                <a:moveTo>
                  <a:pt x="25555" y="23665"/>
                </a:moveTo>
                <a:cubicBezTo>
                  <a:pt x="25570" y="23723"/>
                  <a:pt x="25585" y="23769"/>
                  <a:pt x="25615" y="23844"/>
                </a:cubicBezTo>
                <a:cubicBezTo>
                  <a:pt x="25609" y="23847"/>
                  <a:pt x="25604" y="23849"/>
                  <a:pt x="25598" y="23852"/>
                </a:cubicBezTo>
                <a:lnTo>
                  <a:pt x="25598" y="23852"/>
                </a:lnTo>
                <a:cubicBezTo>
                  <a:pt x="25582" y="23776"/>
                  <a:pt x="25567" y="23715"/>
                  <a:pt x="25551" y="23668"/>
                </a:cubicBezTo>
                <a:cubicBezTo>
                  <a:pt x="25552" y="23667"/>
                  <a:pt x="25553" y="23666"/>
                  <a:pt x="25555" y="23665"/>
                </a:cubicBezTo>
                <a:close/>
                <a:moveTo>
                  <a:pt x="24754" y="23686"/>
                </a:moveTo>
                <a:lnTo>
                  <a:pt x="24754" y="23686"/>
                </a:lnTo>
                <a:cubicBezTo>
                  <a:pt x="24769" y="23747"/>
                  <a:pt x="24784" y="23808"/>
                  <a:pt x="24813" y="23896"/>
                </a:cubicBezTo>
                <a:lnTo>
                  <a:pt x="24813" y="23896"/>
                </a:lnTo>
                <a:cubicBezTo>
                  <a:pt x="24809" y="23900"/>
                  <a:pt x="24805" y="23904"/>
                  <a:pt x="24801" y="23908"/>
                </a:cubicBezTo>
                <a:cubicBezTo>
                  <a:pt x="24785" y="23813"/>
                  <a:pt x="24770" y="23749"/>
                  <a:pt x="24754" y="23686"/>
                </a:cubicBezTo>
                <a:close/>
                <a:moveTo>
                  <a:pt x="23972" y="23803"/>
                </a:moveTo>
                <a:cubicBezTo>
                  <a:pt x="24010" y="23891"/>
                  <a:pt x="24073" y="23952"/>
                  <a:pt x="24179" y="23987"/>
                </a:cubicBezTo>
                <a:cubicBezTo>
                  <a:pt x="24064" y="23953"/>
                  <a:pt x="24007" y="23893"/>
                  <a:pt x="23972" y="23803"/>
                </a:cubicBezTo>
                <a:close/>
                <a:moveTo>
                  <a:pt x="26046" y="23939"/>
                </a:moveTo>
                <a:cubicBezTo>
                  <a:pt x="26023" y="23963"/>
                  <a:pt x="26000" y="23986"/>
                  <a:pt x="25978" y="24007"/>
                </a:cubicBezTo>
                <a:lnTo>
                  <a:pt x="25978" y="24007"/>
                </a:lnTo>
                <a:cubicBezTo>
                  <a:pt x="25995" y="23987"/>
                  <a:pt x="26014" y="23965"/>
                  <a:pt x="26034" y="23940"/>
                </a:cubicBezTo>
                <a:lnTo>
                  <a:pt x="26034" y="23940"/>
                </a:lnTo>
                <a:cubicBezTo>
                  <a:pt x="26038" y="23940"/>
                  <a:pt x="26042" y="23939"/>
                  <a:pt x="26046" y="23939"/>
                </a:cubicBezTo>
                <a:close/>
                <a:moveTo>
                  <a:pt x="9720" y="24067"/>
                </a:moveTo>
                <a:lnTo>
                  <a:pt x="9720" y="24067"/>
                </a:lnTo>
                <a:cubicBezTo>
                  <a:pt x="9720" y="24081"/>
                  <a:pt x="9732" y="24083"/>
                  <a:pt x="9735" y="24093"/>
                </a:cubicBezTo>
                <a:lnTo>
                  <a:pt x="9735" y="24093"/>
                </a:lnTo>
                <a:cubicBezTo>
                  <a:pt x="9726" y="24087"/>
                  <a:pt x="9720" y="24077"/>
                  <a:pt x="9720" y="24067"/>
                </a:cubicBezTo>
                <a:close/>
                <a:moveTo>
                  <a:pt x="24498" y="24163"/>
                </a:moveTo>
                <a:cubicBezTo>
                  <a:pt x="24498" y="24163"/>
                  <a:pt x="24498" y="24163"/>
                  <a:pt x="24498" y="24163"/>
                </a:cubicBezTo>
                <a:lnTo>
                  <a:pt x="24498" y="24163"/>
                </a:lnTo>
                <a:cubicBezTo>
                  <a:pt x="24498" y="24163"/>
                  <a:pt x="24498" y="24163"/>
                  <a:pt x="24498" y="24163"/>
                </a:cubicBezTo>
                <a:close/>
                <a:moveTo>
                  <a:pt x="25025" y="23939"/>
                </a:moveTo>
                <a:cubicBezTo>
                  <a:pt x="25019" y="23945"/>
                  <a:pt x="25014" y="23950"/>
                  <a:pt x="25008" y="23955"/>
                </a:cubicBezTo>
                <a:lnTo>
                  <a:pt x="25008" y="23955"/>
                </a:lnTo>
                <a:cubicBezTo>
                  <a:pt x="25008" y="23955"/>
                  <a:pt x="25009" y="23955"/>
                  <a:pt x="25009" y="23955"/>
                </a:cubicBezTo>
                <a:cubicBezTo>
                  <a:pt x="24942" y="24022"/>
                  <a:pt x="24853" y="24088"/>
                  <a:pt x="24847" y="24175"/>
                </a:cubicBezTo>
                <a:lnTo>
                  <a:pt x="24847" y="24175"/>
                </a:lnTo>
                <a:cubicBezTo>
                  <a:pt x="24846" y="24091"/>
                  <a:pt x="24931" y="24029"/>
                  <a:pt x="25008" y="23955"/>
                </a:cubicBezTo>
                <a:lnTo>
                  <a:pt x="25008" y="23955"/>
                </a:lnTo>
                <a:cubicBezTo>
                  <a:pt x="24901" y="23956"/>
                  <a:pt x="24809" y="23984"/>
                  <a:pt x="24754" y="24042"/>
                </a:cubicBezTo>
                <a:lnTo>
                  <a:pt x="24754" y="24042"/>
                </a:lnTo>
                <a:cubicBezTo>
                  <a:pt x="24802" y="23974"/>
                  <a:pt x="24896" y="23939"/>
                  <a:pt x="25025" y="23939"/>
                </a:cubicBezTo>
                <a:close/>
                <a:moveTo>
                  <a:pt x="25692" y="24167"/>
                </a:moveTo>
                <a:cubicBezTo>
                  <a:pt x="25738" y="24167"/>
                  <a:pt x="25787" y="24180"/>
                  <a:pt x="25839" y="24211"/>
                </a:cubicBezTo>
                <a:cubicBezTo>
                  <a:pt x="25783" y="24180"/>
                  <a:pt x="25734" y="24168"/>
                  <a:pt x="25689" y="24167"/>
                </a:cubicBezTo>
                <a:lnTo>
                  <a:pt x="25689" y="24167"/>
                </a:lnTo>
                <a:cubicBezTo>
                  <a:pt x="25690" y="24167"/>
                  <a:pt x="25691" y="24167"/>
                  <a:pt x="25692" y="24167"/>
                </a:cubicBezTo>
                <a:close/>
                <a:moveTo>
                  <a:pt x="9997" y="23353"/>
                </a:moveTo>
                <a:cubicBezTo>
                  <a:pt x="9886" y="23353"/>
                  <a:pt x="9776" y="23374"/>
                  <a:pt x="9678" y="23418"/>
                </a:cubicBezTo>
                <a:lnTo>
                  <a:pt x="9678" y="23418"/>
                </a:lnTo>
                <a:cubicBezTo>
                  <a:pt x="9671" y="23416"/>
                  <a:pt x="9663" y="23415"/>
                  <a:pt x="9656" y="23413"/>
                </a:cubicBezTo>
                <a:cubicBezTo>
                  <a:pt x="9608" y="23445"/>
                  <a:pt x="9560" y="23477"/>
                  <a:pt x="9512" y="23525"/>
                </a:cubicBezTo>
                <a:cubicBezTo>
                  <a:pt x="9560" y="23636"/>
                  <a:pt x="9528" y="23716"/>
                  <a:pt x="9464" y="23748"/>
                </a:cubicBezTo>
                <a:cubicBezTo>
                  <a:pt x="9512" y="23892"/>
                  <a:pt x="9592" y="23987"/>
                  <a:pt x="9688" y="24067"/>
                </a:cubicBezTo>
                <a:cubicBezTo>
                  <a:pt x="9704" y="24083"/>
                  <a:pt x="9720" y="24099"/>
                  <a:pt x="9736" y="24115"/>
                </a:cubicBezTo>
                <a:cubicBezTo>
                  <a:pt x="9736" y="24115"/>
                  <a:pt x="9752" y="24115"/>
                  <a:pt x="9752" y="24099"/>
                </a:cubicBezTo>
                <a:cubicBezTo>
                  <a:pt x="9748" y="24099"/>
                  <a:pt x="9744" y="24098"/>
                  <a:pt x="9740" y="24097"/>
                </a:cubicBezTo>
                <a:lnTo>
                  <a:pt x="9740" y="24097"/>
                </a:lnTo>
                <a:cubicBezTo>
                  <a:pt x="9769" y="24080"/>
                  <a:pt x="9784" y="24050"/>
                  <a:pt x="9800" y="24035"/>
                </a:cubicBezTo>
                <a:lnTo>
                  <a:pt x="9800" y="24035"/>
                </a:lnTo>
                <a:cubicBezTo>
                  <a:pt x="9784" y="24067"/>
                  <a:pt x="9768" y="24083"/>
                  <a:pt x="9752" y="24099"/>
                </a:cubicBezTo>
                <a:cubicBezTo>
                  <a:pt x="9752" y="24115"/>
                  <a:pt x="9752" y="24115"/>
                  <a:pt x="9752" y="24115"/>
                </a:cubicBezTo>
                <a:cubicBezTo>
                  <a:pt x="9895" y="24211"/>
                  <a:pt x="10087" y="24243"/>
                  <a:pt x="10294" y="24243"/>
                </a:cubicBezTo>
                <a:cubicBezTo>
                  <a:pt x="10390" y="24227"/>
                  <a:pt x="10486" y="24227"/>
                  <a:pt x="10566" y="24211"/>
                </a:cubicBezTo>
                <a:cubicBezTo>
                  <a:pt x="10550" y="24179"/>
                  <a:pt x="10550" y="24147"/>
                  <a:pt x="10534" y="24099"/>
                </a:cubicBezTo>
                <a:lnTo>
                  <a:pt x="10534" y="24099"/>
                </a:lnTo>
                <a:cubicBezTo>
                  <a:pt x="10550" y="24147"/>
                  <a:pt x="10566" y="24179"/>
                  <a:pt x="10582" y="24211"/>
                </a:cubicBezTo>
                <a:lnTo>
                  <a:pt x="10613" y="24195"/>
                </a:lnTo>
                <a:cubicBezTo>
                  <a:pt x="10735" y="24104"/>
                  <a:pt x="10784" y="24012"/>
                  <a:pt x="10789" y="23907"/>
                </a:cubicBezTo>
                <a:lnTo>
                  <a:pt x="10789" y="23907"/>
                </a:lnTo>
                <a:cubicBezTo>
                  <a:pt x="10789" y="23907"/>
                  <a:pt x="10789" y="23907"/>
                  <a:pt x="10789" y="23908"/>
                </a:cubicBezTo>
                <a:cubicBezTo>
                  <a:pt x="10789" y="23876"/>
                  <a:pt x="10789" y="23844"/>
                  <a:pt x="10789" y="23828"/>
                </a:cubicBezTo>
                <a:cubicBezTo>
                  <a:pt x="10773" y="23780"/>
                  <a:pt x="10757" y="23748"/>
                  <a:pt x="10741" y="23716"/>
                </a:cubicBezTo>
                <a:cubicBezTo>
                  <a:pt x="10725" y="23700"/>
                  <a:pt x="10725" y="23700"/>
                  <a:pt x="10725" y="23700"/>
                </a:cubicBezTo>
                <a:cubicBezTo>
                  <a:pt x="10677" y="23620"/>
                  <a:pt x="10598" y="23556"/>
                  <a:pt x="10518" y="23509"/>
                </a:cubicBezTo>
                <a:cubicBezTo>
                  <a:pt x="10486" y="23493"/>
                  <a:pt x="10454" y="23461"/>
                  <a:pt x="10406" y="23445"/>
                </a:cubicBezTo>
                <a:cubicBezTo>
                  <a:pt x="10278" y="23385"/>
                  <a:pt x="10136" y="23353"/>
                  <a:pt x="9997" y="23353"/>
                </a:cubicBezTo>
                <a:close/>
                <a:moveTo>
                  <a:pt x="25464" y="24184"/>
                </a:moveTo>
                <a:cubicBezTo>
                  <a:pt x="25455" y="24214"/>
                  <a:pt x="25452" y="24249"/>
                  <a:pt x="25440" y="24275"/>
                </a:cubicBezTo>
                <a:lnTo>
                  <a:pt x="25440" y="24275"/>
                </a:lnTo>
                <a:cubicBezTo>
                  <a:pt x="25440" y="24237"/>
                  <a:pt x="25443" y="24201"/>
                  <a:pt x="25464" y="24184"/>
                </a:cubicBezTo>
                <a:close/>
                <a:moveTo>
                  <a:pt x="24498" y="24163"/>
                </a:moveTo>
                <a:lnTo>
                  <a:pt x="24498" y="24163"/>
                </a:lnTo>
                <a:cubicBezTo>
                  <a:pt x="24529" y="24233"/>
                  <a:pt x="24545" y="24269"/>
                  <a:pt x="24537" y="24293"/>
                </a:cubicBezTo>
                <a:lnTo>
                  <a:pt x="24537" y="24293"/>
                </a:lnTo>
                <a:cubicBezTo>
                  <a:pt x="24543" y="24267"/>
                  <a:pt x="24527" y="24228"/>
                  <a:pt x="24498" y="24163"/>
                </a:cubicBezTo>
                <a:close/>
                <a:moveTo>
                  <a:pt x="24754" y="24042"/>
                </a:moveTo>
                <a:cubicBezTo>
                  <a:pt x="24737" y="24067"/>
                  <a:pt x="24726" y="24097"/>
                  <a:pt x="24721" y="24131"/>
                </a:cubicBezTo>
                <a:cubicBezTo>
                  <a:pt x="24706" y="24202"/>
                  <a:pt x="24678" y="24259"/>
                  <a:pt x="24643" y="24308"/>
                </a:cubicBezTo>
                <a:lnTo>
                  <a:pt x="24643" y="24308"/>
                </a:lnTo>
                <a:cubicBezTo>
                  <a:pt x="24673" y="24261"/>
                  <a:pt x="24696" y="24209"/>
                  <a:pt x="24705" y="24147"/>
                </a:cubicBezTo>
                <a:cubicBezTo>
                  <a:pt x="24711" y="24105"/>
                  <a:pt x="24728" y="24070"/>
                  <a:pt x="24754" y="24042"/>
                </a:cubicBezTo>
                <a:close/>
                <a:moveTo>
                  <a:pt x="24498" y="24163"/>
                </a:moveTo>
                <a:cubicBezTo>
                  <a:pt x="24338" y="24227"/>
                  <a:pt x="24211" y="24275"/>
                  <a:pt x="24051" y="24323"/>
                </a:cubicBezTo>
                <a:cubicBezTo>
                  <a:pt x="24211" y="24259"/>
                  <a:pt x="24354" y="24211"/>
                  <a:pt x="24498" y="24163"/>
                </a:cubicBezTo>
                <a:close/>
                <a:moveTo>
                  <a:pt x="24537" y="24293"/>
                </a:moveTo>
                <a:cubicBezTo>
                  <a:pt x="24530" y="24318"/>
                  <a:pt x="24503" y="24332"/>
                  <a:pt x="24447" y="24345"/>
                </a:cubicBezTo>
                <a:lnTo>
                  <a:pt x="24447" y="24345"/>
                </a:lnTo>
                <a:cubicBezTo>
                  <a:pt x="24501" y="24326"/>
                  <a:pt x="24529" y="24315"/>
                  <a:pt x="24537" y="24293"/>
                </a:cubicBezTo>
                <a:close/>
                <a:moveTo>
                  <a:pt x="25440" y="24275"/>
                </a:moveTo>
                <a:cubicBezTo>
                  <a:pt x="25499" y="24325"/>
                  <a:pt x="25572" y="24349"/>
                  <a:pt x="25645" y="24349"/>
                </a:cubicBezTo>
                <a:cubicBezTo>
                  <a:pt x="25689" y="24349"/>
                  <a:pt x="25733" y="24340"/>
                  <a:pt x="25775" y="24323"/>
                </a:cubicBezTo>
                <a:lnTo>
                  <a:pt x="25775" y="24323"/>
                </a:lnTo>
                <a:cubicBezTo>
                  <a:pt x="25731" y="24341"/>
                  <a:pt x="25687" y="24350"/>
                  <a:pt x="25643" y="24350"/>
                </a:cubicBezTo>
                <a:cubicBezTo>
                  <a:pt x="25575" y="24350"/>
                  <a:pt x="25507" y="24329"/>
                  <a:pt x="25440" y="24291"/>
                </a:cubicBezTo>
                <a:cubicBezTo>
                  <a:pt x="25440" y="24285"/>
                  <a:pt x="25440" y="24280"/>
                  <a:pt x="25440" y="24275"/>
                </a:cubicBezTo>
                <a:close/>
                <a:moveTo>
                  <a:pt x="24447" y="24345"/>
                </a:moveTo>
                <a:cubicBezTo>
                  <a:pt x="24438" y="24348"/>
                  <a:pt x="24428" y="24351"/>
                  <a:pt x="24418" y="24354"/>
                </a:cubicBezTo>
                <a:cubicBezTo>
                  <a:pt x="24403" y="24357"/>
                  <a:pt x="24388" y="24361"/>
                  <a:pt x="24373" y="24365"/>
                </a:cubicBezTo>
                <a:lnTo>
                  <a:pt x="24373" y="24365"/>
                </a:lnTo>
                <a:cubicBezTo>
                  <a:pt x="24383" y="24361"/>
                  <a:pt x="24392" y="24358"/>
                  <a:pt x="24402" y="24354"/>
                </a:cubicBezTo>
                <a:cubicBezTo>
                  <a:pt x="24419" y="24351"/>
                  <a:pt x="24433" y="24348"/>
                  <a:pt x="24447" y="24345"/>
                </a:cubicBezTo>
                <a:close/>
                <a:moveTo>
                  <a:pt x="25598" y="23852"/>
                </a:moveTo>
                <a:cubicBezTo>
                  <a:pt x="25598" y="23855"/>
                  <a:pt x="25599" y="23857"/>
                  <a:pt x="25599" y="23860"/>
                </a:cubicBezTo>
                <a:cubicBezTo>
                  <a:pt x="25360" y="23987"/>
                  <a:pt x="25057" y="24019"/>
                  <a:pt x="24897" y="24291"/>
                </a:cubicBezTo>
                <a:cubicBezTo>
                  <a:pt x="24961" y="24323"/>
                  <a:pt x="25025" y="24354"/>
                  <a:pt x="25120" y="24402"/>
                </a:cubicBezTo>
                <a:cubicBezTo>
                  <a:pt x="25025" y="24354"/>
                  <a:pt x="24961" y="24323"/>
                  <a:pt x="24897" y="24307"/>
                </a:cubicBezTo>
                <a:cubicBezTo>
                  <a:pt x="24858" y="24257"/>
                  <a:pt x="24844" y="24214"/>
                  <a:pt x="24847" y="24175"/>
                </a:cubicBezTo>
                <a:lnTo>
                  <a:pt x="24847" y="24175"/>
                </a:lnTo>
                <a:cubicBezTo>
                  <a:pt x="24847" y="24209"/>
                  <a:pt x="24862" y="24247"/>
                  <a:pt x="24897" y="24291"/>
                </a:cubicBezTo>
                <a:cubicBezTo>
                  <a:pt x="25053" y="24025"/>
                  <a:pt x="25346" y="23974"/>
                  <a:pt x="25598" y="23852"/>
                </a:cubicBezTo>
                <a:close/>
                <a:moveTo>
                  <a:pt x="25518" y="24451"/>
                </a:moveTo>
                <a:cubicBezTo>
                  <a:pt x="25455" y="24466"/>
                  <a:pt x="25407" y="24466"/>
                  <a:pt x="25360" y="24466"/>
                </a:cubicBezTo>
                <a:cubicBezTo>
                  <a:pt x="25403" y="24466"/>
                  <a:pt x="25460" y="24453"/>
                  <a:pt x="25518" y="24451"/>
                </a:cubicBezTo>
                <a:close/>
                <a:moveTo>
                  <a:pt x="24051" y="24323"/>
                </a:moveTo>
                <a:lnTo>
                  <a:pt x="24051" y="24323"/>
                </a:lnTo>
                <a:cubicBezTo>
                  <a:pt x="24083" y="24370"/>
                  <a:pt x="24099" y="24418"/>
                  <a:pt x="24131" y="24482"/>
                </a:cubicBezTo>
                <a:cubicBezTo>
                  <a:pt x="24099" y="24434"/>
                  <a:pt x="24083" y="24386"/>
                  <a:pt x="24051" y="24323"/>
                </a:cubicBezTo>
                <a:close/>
                <a:moveTo>
                  <a:pt x="24373" y="24365"/>
                </a:moveTo>
                <a:cubicBezTo>
                  <a:pt x="24290" y="24399"/>
                  <a:pt x="24217" y="24453"/>
                  <a:pt x="24131" y="24482"/>
                </a:cubicBezTo>
                <a:cubicBezTo>
                  <a:pt x="24212" y="24442"/>
                  <a:pt x="24292" y="24390"/>
                  <a:pt x="24373" y="24365"/>
                </a:cubicBezTo>
                <a:close/>
                <a:moveTo>
                  <a:pt x="24643" y="24308"/>
                </a:moveTo>
                <a:cubicBezTo>
                  <a:pt x="24598" y="24377"/>
                  <a:pt x="24536" y="24433"/>
                  <a:pt x="24474" y="24491"/>
                </a:cubicBezTo>
                <a:lnTo>
                  <a:pt x="24474" y="24491"/>
                </a:lnTo>
                <a:cubicBezTo>
                  <a:pt x="24532" y="24431"/>
                  <a:pt x="24594" y="24377"/>
                  <a:pt x="24643" y="24308"/>
                </a:cubicBezTo>
                <a:close/>
                <a:moveTo>
                  <a:pt x="24131" y="24482"/>
                </a:moveTo>
                <a:cubicBezTo>
                  <a:pt x="24035" y="24514"/>
                  <a:pt x="23955" y="24546"/>
                  <a:pt x="23876" y="24546"/>
                </a:cubicBezTo>
                <a:cubicBezTo>
                  <a:pt x="23780" y="24546"/>
                  <a:pt x="23685" y="24530"/>
                  <a:pt x="23590" y="24514"/>
                </a:cubicBezTo>
                <a:lnTo>
                  <a:pt x="23590" y="24514"/>
                </a:lnTo>
                <a:cubicBezTo>
                  <a:pt x="23657" y="24526"/>
                  <a:pt x="23724" y="24537"/>
                  <a:pt x="23791" y="24537"/>
                </a:cubicBezTo>
                <a:cubicBezTo>
                  <a:pt x="23820" y="24537"/>
                  <a:pt x="23848" y="24535"/>
                  <a:pt x="23876" y="24530"/>
                </a:cubicBezTo>
                <a:cubicBezTo>
                  <a:pt x="23971" y="24530"/>
                  <a:pt x="24051" y="24498"/>
                  <a:pt x="24131" y="24482"/>
                </a:cubicBezTo>
                <a:close/>
                <a:moveTo>
                  <a:pt x="24131" y="24482"/>
                </a:moveTo>
                <a:lnTo>
                  <a:pt x="24131" y="24482"/>
                </a:lnTo>
                <a:cubicBezTo>
                  <a:pt x="24208" y="24513"/>
                  <a:pt x="24284" y="24543"/>
                  <a:pt x="24375" y="24588"/>
                </a:cubicBezTo>
                <a:lnTo>
                  <a:pt x="24375" y="24588"/>
                </a:lnTo>
                <a:cubicBezTo>
                  <a:pt x="24406" y="24554"/>
                  <a:pt x="24440" y="24522"/>
                  <a:pt x="24474" y="24491"/>
                </a:cubicBezTo>
                <a:lnTo>
                  <a:pt x="24474" y="24491"/>
                </a:lnTo>
                <a:cubicBezTo>
                  <a:pt x="24443" y="24523"/>
                  <a:pt x="24413" y="24556"/>
                  <a:pt x="24386" y="24594"/>
                </a:cubicBezTo>
                <a:cubicBezTo>
                  <a:pt x="24383" y="24592"/>
                  <a:pt x="24379" y="24590"/>
                  <a:pt x="24375" y="24588"/>
                </a:cubicBezTo>
                <a:lnTo>
                  <a:pt x="24375" y="24588"/>
                </a:lnTo>
                <a:cubicBezTo>
                  <a:pt x="24374" y="24590"/>
                  <a:pt x="24372" y="24592"/>
                  <a:pt x="24370" y="24594"/>
                </a:cubicBezTo>
                <a:cubicBezTo>
                  <a:pt x="24291" y="24562"/>
                  <a:pt x="24211" y="24530"/>
                  <a:pt x="24131" y="24482"/>
                </a:cubicBezTo>
                <a:close/>
                <a:moveTo>
                  <a:pt x="25535" y="24450"/>
                </a:moveTo>
                <a:cubicBezTo>
                  <a:pt x="25500" y="24509"/>
                  <a:pt x="25473" y="24559"/>
                  <a:pt x="25443" y="24607"/>
                </a:cubicBezTo>
                <a:lnTo>
                  <a:pt x="25443" y="24607"/>
                </a:lnTo>
                <a:cubicBezTo>
                  <a:pt x="25469" y="24558"/>
                  <a:pt x="25498" y="24504"/>
                  <a:pt x="25519" y="24451"/>
                </a:cubicBezTo>
                <a:lnTo>
                  <a:pt x="25519" y="24451"/>
                </a:lnTo>
                <a:cubicBezTo>
                  <a:pt x="25525" y="24450"/>
                  <a:pt x="25530" y="24450"/>
                  <a:pt x="25535" y="24450"/>
                </a:cubicBezTo>
                <a:close/>
                <a:moveTo>
                  <a:pt x="25739" y="24582"/>
                </a:moveTo>
                <a:cubicBezTo>
                  <a:pt x="25741" y="24585"/>
                  <a:pt x="25743" y="24589"/>
                  <a:pt x="25743" y="24594"/>
                </a:cubicBezTo>
                <a:cubicBezTo>
                  <a:pt x="25727" y="24610"/>
                  <a:pt x="25711" y="24626"/>
                  <a:pt x="25695" y="24642"/>
                </a:cubicBezTo>
                <a:cubicBezTo>
                  <a:pt x="25710" y="24627"/>
                  <a:pt x="25724" y="24599"/>
                  <a:pt x="25739" y="24582"/>
                </a:cubicBezTo>
                <a:close/>
                <a:moveTo>
                  <a:pt x="24195" y="19327"/>
                </a:moveTo>
                <a:cubicBezTo>
                  <a:pt x="24195" y="19343"/>
                  <a:pt x="24179" y="19343"/>
                  <a:pt x="24179" y="19343"/>
                </a:cubicBezTo>
                <a:cubicBezTo>
                  <a:pt x="24019" y="19423"/>
                  <a:pt x="23892" y="19535"/>
                  <a:pt x="23780" y="19646"/>
                </a:cubicBezTo>
                <a:cubicBezTo>
                  <a:pt x="23525" y="19870"/>
                  <a:pt x="23285" y="20093"/>
                  <a:pt x="22743" y="20141"/>
                </a:cubicBezTo>
                <a:cubicBezTo>
                  <a:pt x="22727" y="20157"/>
                  <a:pt x="22711" y="20189"/>
                  <a:pt x="22695" y="20205"/>
                </a:cubicBezTo>
                <a:cubicBezTo>
                  <a:pt x="22679" y="20221"/>
                  <a:pt x="22695" y="20253"/>
                  <a:pt x="22711" y="20301"/>
                </a:cubicBezTo>
                <a:cubicBezTo>
                  <a:pt x="22695" y="20253"/>
                  <a:pt x="22679" y="20221"/>
                  <a:pt x="22679" y="20205"/>
                </a:cubicBezTo>
                <a:cubicBezTo>
                  <a:pt x="22631" y="20253"/>
                  <a:pt x="22583" y="20317"/>
                  <a:pt x="22535" y="20381"/>
                </a:cubicBezTo>
                <a:cubicBezTo>
                  <a:pt x="22503" y="20428"/>
                  <a:pt x="22487" y="20492"/>
                  <a:pt x="22455" y="20540"/>
                </a:cubicBezTo>
                <a:cubicBezTo>
                  <a:pt x="22407" y="20652"/>
                  <a:pt x="22359" y="20780"/>
                  <a:pt x="22344" y="20907"/>
                </a:cubicBezTo>
                <a:cubicBezTo>
                  <a:pt x="22296" y="21131"/>
                  <a:pt x="22296" y="21370"/>
                  <a:pt x="22296" y="21609"/>
                </a:cubicBezTo>
                <a:cubicBezTo>
                  <a:pt x="22312" y="21897"/>
                  <a:pt x="22312" y="22168"/>
                  <a:pt x="22312" y="22423"/>
                </a:cubicBezTo>
                <a:cubicBezTo>
                  <a:pt x="22296" y="22519"/>
                  <a:pt x="22296" y="22599"/>
                  <a:pt x="22280" y="22695"/>
                </a:cubicBezTo>
                <a:cubicBezTo>
                  <a:pt x="22264" y="22790"/>
                  <a:pt x="22232" y="22870"/>
                  <a:pt x="22200" y="22966"/>
                </a:cubicBezTo>
                <a:cubicBezTo>
                  <a:pt x="22232" y="22998"/>
                  <a:pt x="22248" y="23030"/>
                  <a:pt x="22280" y="23062"/>
                </a:cubicBezTo>
                <a:cubicBezTo>
                  <a:pt x="22282" y="23059"/>
                  <a:pt x="22284" y="23057"/>
                  <a:pt x="22287" y="23055"/>
                </a:cubicBezTo>
                <a:lnTo>
                  <a:pt x="22287" y="23055"/>
                </a:lnTo>
                <a:cubicBezTo>
                  <a:pt x="22396" y="23196"/>
                  <a:pt x="22506" y="23336"/>
                  <a:pt x="22615" y="23461"/>
                </a:cubicBezTo>
                <a:cubicBezTo>
                  <a:pt x="22647" y="23477"/>
                  <a:pt x="22663" y="23509"/>
                  <a:pt x="22695" y="23525"/>
                </a:cubicBezTo>
                <a:cubicBezTo>
                  <a:pt x="22695" y="23509"/>
                  <a:pt x="22726" y="23493"/>
                  <a:pt x="22742" y="23477"/>
                </a:cubicBezTo>
                <a:lnTo>
                  <a:pt x="22742" y="23477"/>
                </a:lnTo>
                <a:cubicBezTo>
                  <a:pt x="22726" y="23493"/>
                  <a:pt x="22695" y="23509"/>
                  <a:pt x="22695" y="23541"/>
                </a:cubicBezTo>
                <a:cubicBezTo>
                  <a:pt x="22711" y="23556"/>
                  <a:pt x="22727" y="23572"/>
                  <a:pt x="22743" y="23588"/>
                </a:cubicBezTo>
                <a:cubicBezTo>
                  <a:pt x="22806" y="23651"/>
                  <a:pt x="22853" y="23715"/>
                  <a:pt x="22916" y="23762"/>
                </a:cubicBezTo>
                <a:lnTo>
                  <a:pt x="22916" y="23762"/>
                </a:lnTo>
                <a:cubicBezTo>
                  <a:pt x="22918" y="23760"/>
                  <a:pt x="22918" y="23756"/>
                  <a:pt x="22918" y="23748"/>
                </a:cubicBezTo>
                <a:cubicBezTo>
                  <a:pt x="22945" y="23728"/>
                  <a:pt x="22966" y="23702"/>
                  <a:pt x="22986" y="23677"/>
                </a:cubicBezTo>
                <a:lnTo>
                  <a:pt x="22986" y="23677"/>
                </a:lnTo>
                <a:cubicBezTo>
                  <a:pt x="22969" y="23703"/>
                  <a:pt x="22953" y="23729"/>
                  <a:pt x="22934" y="23748"/>
                </a:cubicBezTo>
                <a:cubicBezTo>
                  <a:pt x="22918" y="23764"/>
                  <a:pt x="22918" y="23764"/>
                  <a:pt x="22918" y="23764"/>
                </a:cubicBezTo>
                <a:cubicBezTo>
                  <a:pt x="22917" y="23763"/>
                  <a:pt x="22917" y="23763"/>
                  <a:pt x="22916" y="23762"/>
                </a:cubicBezTo>
                <a:lnTo>
                  <a:pt x="22916" y="23762"/>
                </a:lnTo>
                <a:cubicBezTo>
                  <a:pt x="22914" y="23764"/>
                  <a:pt x="22910" y="23764"/>
                  <a:pt x="22902" y="23764"/>
                </a:cubicBezTo>
                <a:cubicBezTo>
                  <a:pt x="23014" y="23876"/>
                  <a:pt x="23126" y="23987"/>
                  <a:pt x="23237" y="24115"/>
                </a:cubicBezTo>
                <a:cubicBezTo>
                  <a:pt x="23365" y="24243"/>
                  <a:pt x="23477" y="24370"/>
                  <a:pt x="23588" y="24514"/>
                </a:cubicBezTo>
                <a:cubicBezTo>
                  <a:pt x="23668" y="24594"/>
                  <a:pt x="23732" y="24690"/>
                  <a:pt x="23796" y="24785"/>
                </a:cubicBezTo>
                <a:lnTo>
                  <a:pt x="23923" y="24785"/>
                </a:lnTo>
                <a:cubicBezTo>
                  <a:pt x="23987" y="24785"/>
                  <a:pt x="24035" y="24785"/>
                  <a:pt x="24099" y="24769"/>
                </a:cubicBezTo>
                <a:cubicBezTo>
                  <a:pt x="24131" y="24737"/>
                  <a:pt x="24147" y="24706"/>
                  <a:pt x="24179" y="24674"/>
                </a:cubicBezTo>
                <a:cubicBezTo>
                  <a:pt x="24195" y="24690"/>
                  <a:pt x="24211" y="24690"/>
                  <a:pt x="24211" y="24706"/>
                </a:cubicBezTo>
                <a:cubicBezTo>
                  <a:pt x="24211" y="24706"/>
                  <a:pt x="24195" y="24690"/>
                  <a:pt x="24179" y="24690"/>
                </a:cubicBezTo>
                <a:cubicBezTo>
                  <a:pt x="24163" y="24706"/>
                  <a:pt x="24131" y="24753"/>
                  <a:pt x="24099" y="24769"/>
                </a:cubicBezTo>
                <a:lnTo>
                  <a:pt x="24195" y="24769"/>
                </a:lnTo>
                <a:cubicBezTo>
                  <a:pt x="24275" y="24769"/>
                  <a:pt x="24370" y="24753"/>
                  <a:pt x="24450" y="24753"/>
                </a:cubicBezTo>
                <a:cubicBezTo>
                  <a:pt x="24610" y="24737"/>
                  <a:pt x="24769" y="24721"/>
                  <a:pt x="24929" y="24721"/>
                </a:cubicBezTo>
                <a:cubicBezTo>
                  <a:pt x="25001" y="24714"/>
                  <a:pt x="25073" y="24710"/>
                  <a:pt x="25144" y="24710"/>
                </a:cubicBezTo>
                <a:cubicBezTo>
                  <a:pt x="25216" y="24710"/>
                  <a:pt x="25288" y="24714"/>
                  <a:pt x="25360" y="24721"/>
                </a:cubicBezTo>
                <a:cubicBezTo>
                  <a:pt x="25472" y="24737"/>
                  <a:pt x="25567" y="24753"/>
                  <a:pt x="25663" y="24769"/>
                </a:cubicBezTo>
                <a:cubicBezTo>
                  <a:pt x="25663" y="24785"/>
                  <a:pt x="25663" y="24785"/>
                  <a:pt x="25663" y="24785"/>
                </a:cubicBezTo>
                <a:cubicBezTo>
                  <a:pt x="25695" y="24785"/>
                  <a:pt x="25743" y="24801"/>
                  <a:pt x="25775" y="24801"/>
                </a:cubicBezTo>
                <a:cubicBezTo>
                  <a:pt x="26062" y="24418"/>
                  <a:pt x="26206" y="23939"/>
                  <a:pt x="26972" y="23844"/>
                </a:cubicBezTo>
                <a:cubicBezTo>
                  <a:pt x="27020" y="23461"/>
                  <a:pt x="27147" y="23110"/>
                  <a:pt x="27259" y="22774"/>
                </a:cubicBezTo>
                <a:lnTo>
                  <a:pt x="27259" y="22774"/>
                </a:lnTo>
                <a:cubicBezTo>
                  <a:pt x="27227" y="22790"/>
                  <a:pt x="27195" y="22790"/>
                  <a:pt x="27147" y="22790"/>
                </a:cubicBezTo>
                <a:cubicBezTo>
                  <a:pt x="27195" y="22790"/>
                  <a:pt x="27227" y="22774"/>
                  <a:pt x="27259" y="22774"/>
                </a:cubicBezTo>
                <a:lnTo>
                  <a:pt x="27291" y="22679"/>
                </a:lnTo>
                <a:lnTo>
                  <a:pt x="27291" y="22679"/>
                </a:lnTo>
                <a:cubicBezTo>
                  <a:pt x="27260" y="22699"/>
                  <a:pt x="27229" y="22727"/>
                  <a:pt x="27198" y="22752"/>
                </a:cubicBezTo>
                <a:lnTo>
                  <a:pt x="27198" y="22752"/>
                </a:lnTo>
                <a:cubicBezTo>
                  <a:pt x="27223" y="22731"/>
                  <a:pt x="27246" y="22708"/>
                  <a:pt x="27275" y="22679"/>
                </a:cubicBezTo>
                <a:cubicBezTo>
                  <a:pt x="27323" y="22567"/>
                  <a:pt x="27355" y="22439"/>
                  <a:pt x="27371" y="22328"/>
                </a:cubicBezTo>
                <a:cubicBezTo>
                  <a:pt x="27371" y="22264"/>
                  <a:pt x="27355" y="22200"/>
                  <a:pt x="27339" y="22136"/>
                </a:cubicBezTo>
                <a:cubicBezTo>
                  <a:pt x="27275" y="22152"/>
                  <a:pt x="27227" y="22168"/>
                  <a:pt x="27147" y="22216"/>
                </a:cubicBezTo>
                <a:cubicBezTo>
                  <a:pt x="27149" y="22210"/>
                  <a:pt x="27151" y="22204"/>
                  <a:pt x="27152" y="22198"/>
                </a:cubicBezTo>
                <a:lnTo>
                  <a:pt x="27152" y="22198"/>
                </a:lnTo>
                <a:cubicBezTo>
                  <a:pt x="27151" y="22199"/>
                  <a:pt x="27149" y="22199"/>
                  <a:pt x="27147" y="22200"/>
                </a:cubicBezTo>
                <a:cubicBezTo>
                  <a:pt x="27154" y="22184"/>
                  <a:pt x="27160" y="22169"/>
                  <a:pt x="27166" y="22155"/>
                </a:cubicBezTo>
                <a:lnTo>
                  <a:pt x="27166" y="22155"/>
                </a:lnTo>
                <a:cubicBezTo>
                  <a:pt x="27161" y="22169"/>
                  <a:pt x="27157" y="22183"/>
                  <a:pt x="27152" y="22198"/>
                </a:cubicBezTo>
                <a:lnTo>
                  <a:pt x="27152" y="22198"/>
                </a:lnTo>
                <a:cubicBezTo>
                  <a:pt x="27229" y="22167"/>
                  <a:pt x="27276" y="22151"/>
                  <a:pt x="27339" y="22120"/>
                </a:cubicBezTo>
                <a:cubicBezTo>
                  <a:pt x="27355" y="22184"/>
                  <a:pt x="27371" y="22248"/>
                  <a:pt x="27387" y="22312"/>
                </a:cubicBezTo>
                <a:cubicBezTo>
                  <a:pt x="27435" y="22088"/>
                  <a:pt x="27450" y="21881"/>
                  <a:pt x="27435" y="21641"/>
                </a:cubicBezTo>
                <a:lnTo>
                  <a:pt x="27435" y="21641"/>
                </a:lnTo>
                <a:cubicBezTo>
                  <a:pt x="27434" y="21641"/>
                  <a:pt x="27434" y="21642"/>
                  <a:pt x="27433" y="21642"/>
                </a:cubicBezTo>
                <a:lnTo>
                  <a:pt x="27433" y="21642"/>
                </a:lnTo>
                <a:cubicBezTo>
                  <a:pt x="27417" y="21455"/>
                  <a:pt x="27385" y="21269"/>
                  <a:pt x="27323" y="21083"/>
                </a:cubicBezTo>
                <a:cubicBezTo>
                  <a:pt x="27275" y="20987"/>
                  <a:pt x="27227" y="20891"/>
                  <a:pt x="27179" y="20811"/>
                </a:cubicBezTo>
                <a:cubicBezTo>
                  <a:pt x="27147" y="20732"/>
                  <a:pt x="27099" y="20668"/>
                  <a:pt x="27051" y="20604"/>
                </a:cubicBezTo>
                <a:cubicBezTo>
                  <a:pt x="27004" y="20524"/>
                  <a:pt x="26956" y="20460"/>
                  <a:pt x="26892" y="20397"/>
                </a:cubicBezTo>
                <a:cubicBezTo>
                  <a:pt x="26828" y="20333"/>
                  <a:pt x="26764" y="20269"/>
                  <a:pt x="26700" y="20221"/>
                </a:cubicBezTo>
                <a:lnTo>
                  <a:pt x="26700" y="20221"/>
                </a:lnTo>
                <a:cubicBezTo>
                  <a:pt x="26700" y="20221"/>
                  <a:pt x="26700" y="20221"/>
                  <a:pt x="26700" y="20221"/>
                </a:cubicBezTo>
                <a:cubicBezTo>
                  <a:pt x="26700" y="20205"/>
                  <a:pt x="26684" y="20205"/>
                  <a:pt x="26684" y="20189"/>
                </a:cubicBezTo>
                <a:cubicBezTo>
                  <a:pt x="26621" y="20141"/>
                  <a:pt x="26541" y="20077"/>
                  <a:pt x="26477" y="20029"/>
                </a:cubicBezTo>
                <a:cubicBezTo>
                  <a:pt x="26461" y="20109"/>
                  <a:pt x="26445" y="20189"/>
                  <a:pt x="26349" y="20237"/>
                </a:cubicBezTo>
                <a:cubicBezTo>
                  <a:pt x="26445" y="20189"/>
                  <a:pt x="26461" y="20109"/>
                  <a:pt x="26461" y="20029"/>
                </a:cubicBezTo>
                <a:cubicBezTo>
                  <a:pt x="26381" y="19966"/>
                  <a:pt x="26285" y="19902"/>
                  <a:pt x="26190" y="19854"/>
                </a:cubicBezTo>
                <a:cubicBezTo>
                  <a:pt x="26046" y="19774"/>
                  <a:pt x="25902" y="19710"/>
                  <a:pt x="25759" y="19646"/>
                </a:cubicBezTo>
                <a:cubicBezTo>
                  <a:pt x="25631" y="19599"/>
                  <a:pt x="25503" y="19551"/>
                  <a:pt x="25376" y="19519"/>
                </a:cubicBezTo>
                <a:lnTo>
                  <a:pt x="25344" y="19519"/>
                </a:lnTo>
                <a:cubicBezTo>
                  <a:pt x="25232" y="19487"/>
                  <a:pt x="25120" y="19455"/>
                  <a:pt x="25009" y="19439"/>
                </a:cubicBezTo>
                <a:cubicBezTo>
                  <a:pt x="24737" y="19375"/>
                  <a:pt x="24450" y="19343"/>
                  <a:pt x="24195" y="19327"/>
                </a:cubicBezTo>
                <a:close/>
                <a:moveTo>
                  <a:pt x="26541" y="25663"/>
                </a:moveTo>
                <a:cubicBezTo>
                  <a:pt x="26573" y="25711"/>
                  <a:pt x="26605" y="25759"/>
                  <a:pt x="26621" y="25807"/>
                </a:cubicBezTo>
                <a:cubicBezTo>
                  <a:pt x="26589" y="25759"/>
                  <a:pt x="26573" y="25711"/>
                  <a:pt x="26541" y="25663"/>
                </a:cubicBezTo>
                <a:close/>
                <a:moveTo>
                  <a:pt x="20194" y="24809"/>
                </a:moveTo>
                <a:cubicBezTo>
                  <a:pt x="19890" y="24809"/>
                  <a:pt x="19593" y="24907"/>
                  <a:pt x="19455" y="25184"/>
                </a:cubicBezTo>
                <a:cubicBezTo>
                  <a:pt x="19518" y="25667"/>
                  <a:pt x="19968" y="25936"/>
                  <a:pt x="20368" y="25936"/>
                </a:cubicBezTo>
                <a:cubicBezTo>
                  <a:pt x="20577" y="25936"/>
                  <a:pt x="20771" y="25864"/>
                  <a:pt x="20891" y="25711"/>
                </a:cubicBezTo>
                <a:lnTo>
                  <a:pt x="20939" y="25647"/>
                </a:lnTo>
                <a:lnTo>
                  <a:pt x="20939" y="25647"/>
                </a:lnTo>
                <a:cubicBezTo>
                  <a:pt x="20939" y="25647"/>
                  <a:pt x="20939" y="25647"/>
                  <a:pt x="20939" y="25647"/>
                </a:cubicBezTo>
                <a:cubicBezTo>
                  <a:pt x="21019" y="25503"/>
                  <a:pt x="21051" y="25280"/>
                  <a:pt x="20955" y="25009"/>
                </a:cubicBezTo>
                <a:cubicBezTo>
                  <a:pt x="20783" y="24899"/>
                  <a:pt x="20485" y="24809"/>
                  <a:pt x="20194" y="24809"/>
                </a:cubicBezTo>
                <a:close/>
                <a:moveTo>
                  <a:pt x="26675" y="25952"/>
                </a:moveTo>
                <a:cubicBezTo>
                  <a:pt x="26643" y="25964"/>
                  <a:pt x="26615" y="25979"/>
                  <a:pt x="26589" y="25998"/>
                </a:cubicBezTo>
                <a:cubicBezTo>
                  <a:pt x="26525" y="26030"/>
                  <a:pt x="26477" y="26062"/>
                  <a:pt x="26429" y="26110"/>
                </a:cubicBezTo>
                <a:cubicBezTo>
                  <a:pt x="26477" y="26062"/>
                  <a:pt x="26525" y="26030"/>
                  <a:pt x="26573" y="25998"/>
                </a:cubicBezTo>
                <a:cubicBezTo>
                  <a:pt x="26606" y="25978"/>
                  <a:pt x="26640" y="25964"/>
                  <a:pt x="26675" y="25952"/>
                </a:cubicBezTo>
                <a:close/>
                <a:moveTo>
                  <a:pt x="27275" y="25057"/>
                </a:moveTo>
                <a:cubicBezTo>
                  <a:pt x="26860" y="25152"/>
                  <a:pt x="26589" y="25344"/>
                  <a:pt x="26349" y="25567"/>
                </a:cubicBezTo>
                <a:cubicBezTo>
                  <a:pt x="26269" y="25647"/>
                  <a:pt x="26190" y="25727"/>
                  <a:pt x="26126" y="25823"/>
                </a:cubicBezTo>
                <a:cubicBezTo>
                  <a:pt x="26030" y="25934"/>
                  <a:pt x="25950" y="26046"/>
                  <a:pt x="25871" y="26174"/>
                </a:cubicBezTo>
                <a:cubicBezTo>
                  <a:pt x="25823" y="26238"/>
                  <a:pt x="25775" y="26301"/>
                  <a:pt x="25711" y="26365"/>
                </a:cubicBezTo>
                <a:lnTo>
                  <a:pt x="25775" y="26333"/>
                </a:lnTo>
                <a:lnTo>
                  <a:pt x="25727" y="26365"/>
                </a:lnTo>
                <a:cubicBezTo>
                  <a:pt x="25695" y="26381"/>
                  <a:pt x="25679" y="26413"/>
                  <a:pt x="25663" y="26445"/>
                </a:cubicBezTo>
                <a:cubicBezTo>
                  <a:pt x="25743" y="26477"/>
                  <a:pt x="25823" y="26477"/>
                  <a:pt x="25886" y="26477"/>
                </a:cubicBezTo>
                <a:cubicBezTo>
                  <a:pt x="26110" y="26477"/>
                  <a:pt x="26317" y="26333"/>
                  <a:pt x="26525" y="26158"/>
                </a:cubicBezTo>
                <a:cubicBezTo>
                  <a:pt x="26614" y="26084"/>
                  <a:pt x="26703" y="26009"/>
                  <a:pt x="26805" y="25922"/>
                </a:cubicBezTo>
                <a:lnTo>
                  <a:pt x="26805" y="25922"/>
                </a:lnTo>
                <a:cubicBezTo>
                  <a:pt x="26758" y="25930"/>
                  <a:pt x="26716" y="25939"/>
                  <a:pt x="26675" y="25952"/>
                </a:cubicBezTo>
                <a:lnTo>
                  <a:pt x="26675" y="25952"/>
                </a:lnTo>
                <a:cubicBezTo>
                  <a:pt x="26720" y="25935"/>
                  <a:pt x="26771" y="25921"/>
                  <a:pt x="26828" y="25902"/>
                </a:cubicBezTo>
                <a:lnTo>
                  <a:pt x="26828" y="25902"/>
                </a:lnTo>
                <a:cubicBezTo>
                  <a:pt x="26820" y="25909"/>
                  <a:pt x="26812" y="25916"/>
                  <a:pt x="26805" y="25922"/>
                </a:cubicBezTo>
                <a:lnTo>
                  <a:pt x="26805" y="25922"/>
                </a:lnTo>
                <a:cubicBezTo>
                  <a:pt x="26812" y="25921"/>
                  <a:pt x="26820" y="25920"/>
                  <a:pt x="26828" y="25918"/>
                </a:cubicBezTo>
                <a:cubicBezTo>
                  <a:pt x="26892" y="25855"/>
                  <a:pt x="26956" y="25807"/>
                  <a:pt x="27036" y="25775"/>
                </a:cubicBezTo>
                <a:cubicBezTo>
                  <a:pt x="26988" y="25728"/>
                  <a:pt x="26957" y="25696"/>
                  <a:pt x="26910" y="25664"/>
                </a:cubicBezTo>
                <a:lnTo>
                  <a:pt x="26910" y="25664"/>
                </a:lnTo>
                <a:cubicBezTo>
                  <a:pt x="26957" y="25696"/>
                  <a:pt x="26988" y="25727"/>
                  <a:pt x="27020" y="25759"/>
                </a:cubicBezTo>
                <a:cubicBezTo>
                  <a:pt x="27163" y="25679"/>
                  <a:pt x="27291" y="25631"/>
                  <a:pt x="27450" y="25599"/>
                </a:cubicBezTo>
                <a:lnTo>
                  <a:pt x="27626" y="25599"/>
                </a:lnTo>
                <a:cubicBezTo>
                  <a:pt x="27690" y="25488"/>
                  <a:pt x="27658" y="25408"/>
                  <a:pt x="27610" y="25344"/>
                </a:cubicBezTo>
                <a:cubicBezTo>
                  <a:pt x="27578" y="25296"/>
                  <a:pt x="27514" y="25264"/>
                  <a:pt x="27466" y="25216"/>
                </a:cubicBezTo>
                <a:cubicBezTo>
                  <a:pt x="27419" y="25184"/>
                  <a:pt x="27387" y="25152"/>
                  <a:pt x="27339" y="25120"/>
                </a:cubicBezTo>
                <a:cubicBezTo>
                  <a:pt x="27323" y="25089"/>
                  <a:pt x="27291" y="25073"/>
                  <a:pt x="27275" y="25057"/>
                </a:cubicBezTo>
                <a:close/>
                <a:moveTo>
                  <a:pt x="27498" y="27355"/>
                </a:moveTo>
                <a:cubicBezTo>
                  <a:pt x="27514" y="27403"/>
                  <a:pt x="27546" y="27435"/>
                  <a:pt x="27594" y="27466"/>
                </a:cubicBezTo>
                <a:cubicBezTo>
                  <a:pt x="27530" y="27435"/>
                  <a:pt x="27514" y="27403"/>
                  <a:pt x="27498" y="27355"/>
                </a:cubicBezTo>
                <a:close/>
                <a:moveTo>
                  <a:pt x="27626" y="27403"/>
                </a:moveTo>
                <a:cubicBezTo>
                  <a:pt x="27610" y="27435"/>
                  <a:pt x="27610" y="27451"/>
                  <a:pt x="27594" y="27466"/>
                </a:cubicBezTo>
                <a:cubicBezTo>
                  <a:pt x="27594" y="27451"/>
                  <a:pt x="27610" y="27435"/>
                  <a:pt x="27626" y="27403"/>
                </a:cubicBezTo>
                <a:close/>
                <a:moveTo>
                  <a:pt x="27563" y="27611"/>
                </a:moveTo>
                <a:lnTo>
                  <a:pt x="27563" y="27611"/>
                </a:lnTo>
                <a:cubicBezTo>
                  <a:pt x="27579" y="27626"/>
                  <a:pt x="27594" y="27626"/>
                  <a:pt x="27610" y="27642"/>
                </a:cubicBezTo>
                <a:cubicBezTo>
                  <a:pt x="27602" y="27642"/>
                  <a:pt x="27598" y="27646"/>
                  <a:pt x="27594" y="27653"/>
                </a:cubicBezTo>
                <a:lnTo>
                  <a:pt x="27594" y="27653"/>
                </a:lnTo>
                <a:cubicBezTo>
                  <a:pt x="27594" y="27650"/>
                  <a:pt x="27594" y="27647"/>
                  <a:pt x="27594" y="27642"/>
                </a:cubicBezTo>
                <a:cubicBezTo>
                  <a:pt x="27594" y="27626"/>
                  <a:pt x="27579" y="27626"/>
                  <a:pt x="27563" y="27611"/>
                </a:cubicBezTo>
                <a:close/>
                <a:moveTo>
                  <a:pt x="27546" y="27642"/>
                </a:moveTo>
                <a:cubicBezTo>
                  <a:pt x="27562" y="27658"/>
                  <a:pt x="27578" y="27658"/>
                  <a:pt x="27578" y="27674"/>
                </a:cubicBezTo>
                <a:cubicBezTo>
                  <a:pt x="27578" y="27674"/>
                  <a:pt x="27562" y="27658"/>
                  <a:pt x="27546" y="27642"/>
                </a:cubicBezTo>
                <a:close/>
                <a:moveTo>
                  <a:pt x="27594" y="27653"/>
                </a:moveTo>
                <a:cubicBezTo>
                  <a:pt x="27593" y="27659"/>
                  <a:pt x="27590" y="27663"/>
                  <a:pt x="27578" y="27674"/>
                </a:cubicBezTo>
                <a:cubicBezTo>
                  <a:pt x="27586" y="27666"/>
                  <a:pt x="27590" y="27658"/>
                  <a:pt x="27594" y="27653"/>
                </a:cubicBezTo>
                <a:close/>
                <a:moveTo>
                  <a:pt x="27498" y="27355"/>
                </a:moveTo>
                <a:cubicBezTo>
                  <a:pt x="27450" y="27355"/>
                  <a:pt x="27403" y="27355"/>
                  <a:pt x="27355" y="27387"/>
                </a:cubicBezTo>
                <a:lnTo>
                  <a:pt x="27450" y="27786"/>
                </a:lnTo>
                <a:cubicBezTo>
                  <a:pt x="27706" y="27770"/>
                  <a:pt x="27738" y="27530"/>
                  <a:pt x="27626" y="27403"/>
                </a:cubicBezTo>
                <a:cubicBezTo>
                  <a:pt x="27594" y="27371"/>
                  <a:pt x="27546" y="27355"/>
                  <a:pt x="27498" y="27355"/>
                </a:cubicBezTo>
                <a:close/>
                <a:moveTo>
                  <a:pt x="13339" y="28713"/>
                </a:moveTo>
                <a:cubicBezTo>
                  <a:pt x="13344" y="28716"/>
                  <a:pt x="13351" y="28720"/>
                  <a:pt x="13358" y="28727"/>
                </a:cubicBezTo>
                <a:lnTo>
                  <a:pt x="13358" y="28727"/>
                </a:lnTo>
                <a:cubicBezTo>
                  <a:pt x="13353" y="28727"/>
                  <a:pt x="13348" y="28727"/>
                  <a:pt x="13343" y="28727"/>
                </a:cubicBezTo>
                <a:cubicBezTo>
                  <a:pt x="13343" y="28722"/>
                  <a:pt x="13341" y="28717"/>
                  <a:pt x="13339" y="28713"/>
                </a:cubicBezTo>
                <a:close/>
                <a:moveTo>
                  <a:pt x="25269" y="27763"/>
                </a:moveTo>
                <a:cubicBezTo>
                  <a:pt x="24941" y="27763"/>
                  <a:pt x="24714" y="28037"/>
                  <a:pt x="25025" y="28855"/>
                </a:cubicBezTo>
                <a:cubicBezTo>
                  <a:pt x="25456" y="28839"/>
                  <a:pt x="25743" y="28775"/>
                  <a:pt x="25902" y="28695"/>
                </a:cubicBezTo>
                <a:cubicBezTo>
                  <a:pt x="25998" y="28647"/>
                  <a:pt x="26062" y="28584"/>
                  <a:pt x="26094" y="28536"/>
                </a:cubicBezTo>
                <a:lnTo>
                  <a:pt x="26094" y="28536"/>
                </a:lnTo>
                <a:cubicBezTo>
                  <a:pt x="26062" y="28552"/>
                  <a:pt x="26030" y="28568"/>
                  <a:pt x="25998" y="28584"/>
                </a:cubicBezTo>
                <a:cubicBezTo>
                  <a:pt x="26030" y="28568"/>
                  <a:pt x="26062" y="28552"/>
                  <a:pt x="26094" y="28520"/>
                </a:cubicBezTo>
                <a:cubicBezTo>
                  <a:pt x="26174" y="28376"/>
                  <a:pt x="26094" y="28217"/>
                  <a:pt x="25950" y="28073"/>
                </a:cubicBezTo>
                <a:cubicBezTo>
                  <a:pt x="25918" y="28025"/>
                  <a:pt x="25871" y="27993"/>
                  <a:pt x="25823" y="27961"/>
                </a:cubicBezTo>
                <a:cubicBezTo>
                  <a:pt x="25654" y="27843"/>
                  <a:pt x="25447" y="27763"/>
                  <a:pt x="25269" y="27763"/>
                </a:cubicBezTo>
                <a:close/>
                <a:moveTo>
                  <a:pt x="13853" y="28057"/>
                </a:moveTo>
                <a:cubicBezTo>
                  <a:pt x="13805" y="28073"/>
                  <a:pt x="13742" y="28089"/>
                  <a:pt x="13662" y="28121"/>
                </a:cubicBezTo>
                <a:cubicBezTo>
                  <a:pt x="13661" y="28127"/>
                  <a:pt x="13660" y="28132"/>
                  <a:pt x="13659" y="28138"/>
                </a:cubicBezTo>
                <a:lnTo>
                  <a:pt x="13659" y="28138"/>
                </a:lnTo>
                <a:cubicBezTo>
                  <a:pt x="13372" y="28250"/>
                  <a:pt x="13023" y="28489"/>
                  <a:pt x="12816" y="28807"/>
                </a:cubicBezTo>
                <a:cubicBezTo>
                  <a:pt x="12688" y="29015"/>
                  <a:pt x="12608" y="29270"/>
                  <a:pt x="12672" y="29541"/>
                </a:cubicBezTo>
                <a:cubicBezTo>
                  <a:pt x="12814" y="29494"/>
                  <a:pt x="12925" y="29415"/>
                  <a:pt x="13020" y="29336"/>
                </a:cubicBezTo>
                <a:lnTo>
                  <a:pt x="13020" y="29336"/>
                </a:lnTo>
                <a:cubicBezTo>
                  <a:pt x="13021" y="29341"/>
                  <a:pt x="13022" y="29345"/>
                  <a:pt x="13023" y="29350"/>
                </a:cubicBezTo>
                <a:cubicBezTo>
                  <a:pt x="13167" y="29238"/>
                  <a:pt x="13279" y="29110"/>
                  <a:pt x="13374" y="28983"/>
                </a:cubicBezTo>
                <a:cubicBezTo>
                  <a:pt x="13358" y="28967"/>
                  <a:pt x="13343" y="28967"/>
                  <a:pt x="13311" y="28951"/>
                </a:cubicBezTo>
                <a:cubicBezTo>
                  <a:pt x="13327" y="28951"/>
                  <a:pt x="13358" y="28967"/>
                  <a:pt x="13374" y="28983"/>
                </a:cubicBezTo>
                <a:cubicBezTo>
                  <a:pt x="13438" y="28903"/>
                  <a:pt x="13502" y="28807"/>
                  <a:pt x="13550" y="28727"/>
                </a:cubicBezTo>
                <a:cubicBezTo>
                  <a:pt x="13614" y="28616"/>
                  <a:pt x="13662" y="28504"/>
                  <a:pt x="13710" y="28392"/>
                </a:cubicBezTo>
                <a:cubicBezTo>
                  <a:pt x="13757" y="28280"/>
                  <a:pt x="13805" y="28169"/>
                  <a:pt x="13853" y="28057"/>
                </a:cubicBezTo>
                <a:close/>
                <a:moveTo>
                  <a:pt x="24466" y="29669"/>
                </a:moveTo>
                <a:cubicBezTo>
                  <a:pt x="24338" y="29781"/>
                  <a:pt x="24227" y="29892"/>
                  <a:pt x="24099" y="30004"/>
                </a:cubicBezTo>
                <a:cubicBezTo>
                  <a:pt x="24211" y="29892"/>
                  <a:pt x="24338" y="29781"/>
                  <a:pt x="24466" y="29669"/>
                </a:cubicBezTo>
                <a:close/>
                <a:moveTo>
                  <a:pt x="24118" y="29414"/>
                </a:moveTo>
                <a:cubicBezTo>
                  <a:pt x="24037" y="29414"/>
                  <a:pt x="23944" y="29438"/>
                  <a:pt x="23844" y="29493"/>
                </a:cubicBezTo>
                <a:cubicBezTo>
                  <a:pt x="23844" y="29621"/>
                  <a:pt x="23828" y="29781"/>
                  <a:pt x="23860" y="29908"/>
                </a:cubicBezTo>
                <a:cubicBezTo>
                  <a:pt x="23876" y="30020"/>
                  <a:pt x="23908" y="30132"/>
                  <a:pt x="24019" y="30195"/>
                </a:cubicBezTo>
                <a:cubicBezTo>
                  <a:pt x="24211" y="30180"/>
                  <a:pt x="24322" y="30132"/>
                  <a:pt x="24402" y="30036"/>
                </a:cubicBezTo>
                <a:cubicBezTo>
                  <a:pt x="24450" y="30004"/>
                  <a:pt x="24466" y="29956"/>
                  <a:pt x="24482" y="29908"/>
                </a:cubicBezTo>
                <a:lnTo>
                  <a:pt x="24482" y="29908"/>
                </a:lnTo>
                <a:cubicBezTo>
                  <a:pt x="24437" y="29938"/>
                  <a:pt x="24406" y="29982"/>
                  <a:pt x="24363" y="30027"/>
                </a:cubicBezTo>
                <a:lnTo>
                  <a:pt x="24363" y="30027"/>
                </a:lnTo>
                <a:cubicBezTo>
                  <a:pt x="24360" y="30025"/>
                  <a:pt x="24357" y="30023"/>
                  <a:pt x="24354" y="30020"/>
                </a:cubicBezTo>
                <a:cubicBezTo>
                  <a:pt x="24402" y="29988"/>
                  <a:pt x="24434" y="29940"/>
                  <a:pt x="24482" y="29892"/>
                </a:cubicBezTo>
                <a:cubicBezTo>
                  <a:pt x="24498" y="29828"/>
                  <a:pt x="24498" y="29749"/>
                  <a:pt x="24466" y="29669"/>
                </a:cubicBezTo>
                <a:cubicBezTo>
                  <a:pt x="24422" y="29527"/>
                  <a:pt x="24296" y="29414"/>
                  <a:pt x="24118" y="29414"/>
                </a:cubicBezTo>
                <a:close/>
                <a:moveTo>
                  <a:pt x="13368" y="30252"/>
                </a:moveTo>
                <a:lnTo>
                  <a:pt x="13368" y="30252"/>
                </a:lnTo>
                <a:cubicBezTo>
                  <a:pt x="13365" y="30254"/>
                  <a:pt x="13362" y="30256"/>
                  <a:pt x="13358" y="30259"/>
                </a:cubicBezTo>
                <a:cubicBezTo>
                  <a:pt x="13358" y="30254"/>
                  <a:pt x="13362" y="30252"/>
                  <a:pt x="13368" y="30252"/>
                </a:cubicBezTo>
                <a:close/>
                <a:moveTo>
                  <a:pt x="27099" y="30180"/>
                </a:moveTo>
                <a:cubicBezTo>
                  <a:pt x="27083" y="30180"/>
                  <a:pt x="27067" y="30196"/>
                  <a:pt x="27067" y="30211"/>
                </a:cubicBezTo>
                <a:cubicBezTo>
                  <a:pt x="27063" y="30231"/>
                  <a:pt x="27059" y="30252"/>
                  <a:pt x="27056" y="30276"/>
                </a:cubicBezTo>
                <a:lnTo>
                  <a:pt x="27056" y="30276"/>
                </a:lnTo>
                <a:cubicBezTo>
                  <a:pt x="27059" y="30248"/>
                  <a:pt x="27062" y="30222"/>
                  <a:pt x="27067" y="30195"/>
                </a:cubicBezTo>
                <a:cubicBezTo>
                  <a:pt x="27067" y="30195"/>
                  <a:pt x="27083" y="30180"/>
                  <a:pt x="27099" y="30180"/>
                </a:cubicBezTo>
                <a:close/>
                <a:moveTo>
                  <a:pt x="13582" y="29972"/>
                </a:moveTo>
                <a:cubicBezTo>
                  <a:pt x="13566" y="30132"/>
                  <a:pt x="13550" y="30291"/>
                  <a:pt x="13534" y="30435"/>
                </a:cubicBezTo>
                <a:lnTo>
                  <a:pt x="13518" y="30435"/>
                </a:lnTo>
                <a:cubicBezTo>
                  <a:pt x="13534" y="30291"/>
                  <a:pt x="13566" y="30132"/>
                  <a:pt x="13582" y="29972"/>
                </a:cubicBezTo>
                <a:close/>
                <a:moveTo>
                  <a:pt x="27080" y="30474"/>
                </a:moveTo>
                <a:cubicBezTo>
                  <a:pt x="27070" y="30477"/>
                  <a:pt x="27060" y="30480"/>
                  <a:pt x="27051" y="30483"/>
                </a:cubicBezTo>
                <a:cubicBezTo>
                  <a:pt x="27051" y="30482"/>
                  <a:pt x="27051" y="30480"/>
                  <a:pt x="27051" y="30479"/>
                </a:cubicBezTo>
                <a:lnTo>
                  <a:pt x="27051" y="30479"/>
                </a:lnTo>
                <a:cubicBezTo>
                  <a:pt x="27061" y="30477"/>
                  <a:pt x="27070" y="30475"/>
                  <a:pt x="27080" y="30474"/>
                </a:cubicBezTo>
                <a:close/>
                <a:moveTo>
                  <a:pt x="21387" y="30489"/>
                </a:moveTo>
                <a:cubicBezTo>
                  <a:pt x="21388" y="30497"/>
                  <a:pt x="21388" y="30505"/>
                  <a:pt x="21388" y="30512"/>
                </a:cubicBezTo>
                <a:lnTo>
                  <a:pt x="21388" y="30512"/>
                </a:lnTo>
                <a:cubicBezTo>
                  <a:pt x="21388" y="30505"/>
                  <a:pt x="21388" y="30497"/>
                  <a:pt x="21387" y="30489"/>
                </a:cubicBezTo>
                <a:close/>
                <a:moveTo>
                  <a:pt x="21290" y="30483"/>
                </a:moveTo>
                <a:cubicBezTo>
                  <a:pt x="21274" y="30547"/>
                  <a:pt x="21242" y="30594"/>
                  <a:pt x="21226" y="30626"/>
                </a:cubicBezTo>
                <a:cubicBezTo>
                  <a:pt x="21242" y="30579"/>
                  <a:pt x="21274" y="30531"/>
                  <a:pt x="21290" y="30483"/>
                </a:cubicBezTo>
                <a:close/>
                <a:moveTo>
                  <a:pt x="21099" y="30531"/>
                </a:moveTo>
                <a:lnTo>
                  <a:pt x="21099" y="30531"/>
                </a:lnTo>
                <a:cubicBezTo>
                  <a:pt x="21067" y="30563"/>
                  <a:pt x="21051" y="30595"/>
                  <a:pt x="21019" y="30642"/>
                </a:cubicBezTo>
                <a:cubicBezTo>
                  <a:pt x="21016" y="30639"/>
                  <a:pt x="21013" y="30636"/>
                  <a:pt x="21009" y="30633"/>
                </a:cubicBezTo>
                <a:lnTo>
                  <a:pt x="21009" y="30633"/>
                </a:lnTo>
                <a:cubicBezTo>
                  <a:pt x="21039" y="30590"/>
                  <a:pt x="21069" y="30560"/>
                  <a:pt x="21099" y="30531"/>
                </a:cubicBezTo>
                <a:close/>
                <a:moveTo>
                  <a:pt x="26892" y="30690"/>
                </a:moveTo>
                <a:cubicBezTo>
                  <a:pt x="26876" y="30722"/>
                  <a:pt x="26860" y="30738"/>
                  <a:pt x="26860" y="30770"/>
                </a:cubicBezTo>
                <a:lnTo>
                  <a:pt x="26860" y="30770"/>
                </a:lnTo>
                <a:cubicBezTo>
                  <a:pt x="26860" y="30738"/>
                  <a:pt x="26876" y="30706"/>
                  <a:pt x="26892" y="30690"/>
                </a:cubicBezTo>
                <a:close/>
                <a:moveTo>
                  <a:pt x="26924" y="30706"/>
                </a:moveTo>
                <a:cubicBezTo>
                  <a:pt x="26908" y="30722"/>
                  <a:pt x="26876" y="30754"/>
                  <a:pt x="26860" y="30770"/>
                </a:cubicBezTo>
                <a:cubicBezTo>
                  <a:pt x="26876" y="30754"/>
                  <a:pt x="26892" y="30722"/>
                  <a:pt x="26924" y="30706"/>
                </a:cubicBezTo>
                <a:close/>
                <a:moveTo>
                  <a:pt x="21290" y="30483"/>
                </a:moveTo>
                <a:cubicBezTo>
                  <a:pt x="21226" y="30483"/>
                  <a:pt x="21163" y="30499"/>
                  <a:pt x="21099" y="30531"/>
                </a:cubicBezTo>
                <a:cubicBezTo>
                  <a:pt x="21099" y="30531"/>
                  <a:pt x="21099" y="30531"/>
                  <a:pt x="21099" y="30531"/>
                </a:cubicBezTo>
                <a:lnTo>
                  <a:pt x="21099" y="30531"/>
                </a:lnTo>
                <a:cubicBezTo>
                  <a:pt x="21051" y="30547"/>
                  <a:pt x="21003" y="30563"/>
                  <a:pt x="20971" y="30610"/>
                </a:cubicBezTo>
                <a:cubicBezTo>
                  <a:pt x="20955" y="30626"/>
                  <a:pt x="20939" y="30658"/>
                  <a:pt x="20939" y="30690"/>
                </a:cubicBezTo>
                <a:cubicBezTo>
                  <a:pt x="20944" y="30816"/>
                  <a:pt x="21015" y="30861"/>
                  <a:pt x="21110" y="30861"/>
                </a:cubicBezTo>
                <a:cubicBezTo>
                  <a:pt x="21304" y="30861"/>
                  <a:pt x="21598" y="30675"/>
                  <a:pt x="21641" y="30610"/>
                </a:cubicBezTo>
                <a:cubicBezTo>
                  <a:pt x="21609" y="30547"/>
                  <a:pt x="21498" y="30499"/>
                  <a:pt x="21386" y="30483"/>
                </a:cubicBezTo>
                <a:lnTo>
                  <a:pt x="21386" y="30483"/>
                </a:lnTo>
                <a:cubicBezTo>
                  <a:pt x="21386" y="30483"/>
                  <a:pt x="21386" y="30483"/>
                  <a:pt x="21386" y="30483"/>
                </a:cubicBezTo>
                <a:close/>
                <a:moveTo>
                  <a:pt x="13518" y="30818"/>
                </a:moveTo>
                <a:cubicBezTo>
                  <a:pt x="13509" y="30850"/>
                  <a:pt x="13504" y="30878"/>
                  <a:pt x="13504" y="30901"/>
                </a:cubicBezTo>
                <a:lnTo>
                  <a:pt x="13504" y="30901"/>
                </a:lnTo>
                <a:cubicBezTo>
                  <a:pt x="13503" y="30879"/>
                  <a:pt x="13509" y="30851"/>
                  <a:pt x="13518" y="30818"/>
                </a:cubicBezTo>
                <a:close/>
                <a:moveTo>
                  <a:pt x="27243" y="30515"/>
                </a:moveTo>
                <a:lnTo>
                  <a:pt x="26908" y="30993"/>
                </a:lnTo>
                <a:cubicBezTo>
                  <a:pt x="26892" y="30978"/>
                  <a:pt x="26876" y="30978"/>
                  <a:pt x="26860" y="30978"/>
                </a:cubicBezTo>
                <a:cubicBezTo>
                  <a:pt x="26860" y="30972"/>
                  <a:pt x="26860" y="30967"/>
                  <a:pt x="26860" y="30962"/>
                </a:cubicBezTo>
                <a:cubicBezTo>
                  <a:pt x="26876" y="30978"/>
                  <a:pt x="26892" y="30978"/>
                  <a:pt x="26908" y="30978"/>
                </a:cubicBezTo>
                <a:lnTo>
                  <a:pt x="27243" y="30515"/>
                </a:lnTo>
                <a:close/>
                <a:moveTo>
                  <a:pt x="13374" y="30962"/>
                </a:moveTo>
                <a:cubicBezTo>
                  <a:pt x="13247" y="31009"/>
                  <a:pt x="13183" y="31041"/>
                  <a:pt x="13103" y="31073"/>
                </a:cubicBezTo>
                <a:cubicBezTo>
                  <a:pt x="13167" y="31041"/>
                  <a:pt x="13247" y="31009"/>
                  <a:pt x="13374" y="30962"/>
                </a:cubicBezTo>
                <a:close/>
                <a:moveTo>
                  <a:pt x="27083" y="30148"/>
                </a:moveTo>
                <a:cubicBezTo>
                  <a:pt x="26924" y="30180"/>
                  <a:pt x="26796" y="30291"/>
                  <a:pt x="26748" y="30451"/>
                </a:cubicBezTo>
                <a:cubicBezTo>
                  <a:pt x="26716" y="30579"/>
                  <a:pt x="26716" y="30706"/>
                  <a:pt x="26764" y="30850"/>
                </a:cubicBezTo>
                <a:cubicBezTo>
                  <a:pt x="26796" y="30962"/>
                  <a:pt x="26844" y="31057"/>
                  <a:pt x="26940" y="31137"/>
                </a:cubicBezTo>
                <a:cubicBezTo>
                  <a:pt x="26947" y="31137"/>
                  <a:pt x="26955" y="31137"/>
                  <a:pt x="26963" y="31137"/>
                </a:cubicBezTo>
                <a:cubicBezTo>
                  <a:pt x="27581" y="31137"/>
                  <a:pt x="27685" y="30495"/>
                  <a:pt x="27323" y="30180"/>
                </a:cubicBezTo>
                <a:cubicBezTo>
                  <a:pt x="27275" y="30148"/>
                  <a:pt x="27211" y="30148"/>
                  <a:pt x="27163" y="30148"/>
                </a:cubicBezTo>
                <a:close/>
                <a:moveTo>
                  <a:pt x="12906" y="31420"/>
                </a:moveTo>
                <a:cubicBezTo>
                  <a:pt x="12907" y="31420"/>
                  <a:pt x="12908" y="31420"/>
                  <a:pt x="12909" y="31420"/>
                </a:cubicBezTo>
                <a:lnTo>
                  <a:pt x="12909" y="31420"/>
                </a:lnTo>
                <a:cubicBezTo>
                  <a:pt x="12905" y="31421"/>
                  <a:pt x="12901" y="31422"/>
                  <a:pt x="12896" y="31424"/>
                </a:cubicBezTo>
                <a:cubicBezTo>
                  <a:pt x="12899" y="31421"/>
                  <a:pt x="12902" y="31420"/>
                  <a:pt x="12906" y="31420"/>
                </a:cubicBezTo>
                <a:close/>
                <a:moveTo>
                  <a:pt x="13805" y="29892"/>
                </a:moveTo>
                <a:cubicBezTo>
                  <a:pt x="13726" y="29908"/>
                  <a:pt x="13646" y="29940"/>
                  <a:pt x="13582" y="29972"/>
                </a:cubicBezTo>
                <a:cubicBezTo>
                  <a:pt x="13215" y="30132"/>
                  <a:pt x="12944" y="30339"/>
                  <a:pt x="12736" y="30579"/>
                </a:cubicBezTo>
                <a:cubicBezTo>
                  <a:pt x="12688" y="30626"/>
                  <a:pt x="12656" y="30674"/>
                  <a:pt x="12608" y="30738"/>
                </a:cubicBezTo>
                <a:cubicBezTo>
                  <a:pt x="12545" y="30818"/>
                  <a:pt x="12481" y="30898"/>
                  <a:pt x="12433" y="30993"/>
                </a:cubicBezTo>
                <a:cubicBezTo>
                  <a:pt x="12417" y="31025"/>
                  <a:pt x="12401" y="31057"/>
                  <a:pt x="12385" y="31089"/>
                </a:cubicBezTo>
                <a:cubicBezTo>
                  <a:pt x="12353" y="31137"/>
                  <a:pt x="12321" y="31201"/>
                  <a:pt x="12289" y="31249"/>
                </a:cubicBezTo>
                <a:cubicBezTo>
                  <a:pt x="12305" y="31297"/>
                  <a:pt x="12337" y="31313"/>
                  <a:pt x="12369" y="31345"/>
                </a:cubicBezTo>
                <a:cubicBezTo>
                  <a:pt x="12401" y="31376"/>
                  <a:pt x="12433" y="31408"/>
                  <a:pt x="12465" y="31424"/>
                </a:cubicBezTo>
                <a:cubicBezTo>
                  <a:pt x="12513" y="31424"/>
                  <a:pt x="12545" y="31440"/>
                  <a:pt x="12576" y="31472"/>
                </a:cubicBezTo>
                <a:cubicBezTo>
                  <a:pt x="12624" y="31488"/>
                  <a:pt x="12672" y="31488"/>
                  <a:pt x="12720" y="31488"/>
                </a:cubicBezTo>
                <a:cubicBezTo>
                  <a:pt x="12768" y="31456"/>
                  <a:pt x="12832" y="31424"/>
                  <a:pt x="12896" y="31424"/>
                </a:cubicBezTo>
                <a:lnTo>
                  <a:pt x="12896" y="31424"/>
                </a:lnTo>
                <a:cubicBezTo>
                  <a:pt x="12832" y="31424"/>
                  <a:pt x="12784" y="31456"/>
                  <a:pt x="12720" y="31504"/>
                </a:cubicBezTo>
                <a:cubicBezTo>
                  <a:pt x="12800" y="31504"/>
                  <a:pt x="12896" y="31488"/>
                  <a:pt x="12975" y="31472"/>
                </a:cubicBezTo>
                <a:cubicBezTo>
                  <a:pt x="12962" y="31459"/>
                  <a:pt x="12951" y="31445"/>
                  <a:pt x="12941" y="31436"/>
                </a:cubicBezTo>
                <a:lnTo>
                  <a:pt x="12941" y="31436"/>
                </a:lnTo>
                <a:cubicBezTo>
                  <a:pt x="12952" y="31442"/>
                  <a:pt x="12964" y="31450"/>
                  <a:pt x="12975" y="31456"/>
                </a:cubicBezTo>
                <a:cubicBezTo>
                  <a:pt x="13119" y="31424"/>
                  <a:pt x="13263" y="31361"/>
                  <a:pt x="13390" y="31281"/>
                </a:cubicBezTo>
                <a:cubicBezTo>
                  <a:pt x="13343" y="31265"/>
                  <a:pt x="13311" y="31249"/>
                  <a:pt x="13263" y="31233"/>
                </a:cubicBezTo>
                <a:lnTo>
                  <a:pt x="13263" y="31233"/>
                </a:lnTo>
                <a:cubicBezTo>
                  <a:pt x="13311" y="31249"/>
                  <a:pt x="13359" y="31265"/>
                  <a:pt x="13390" y="31281"/>
                </a:cubicBezTo>
                <a:cubicBezTo>
                  <a:pt x="13550" y="31185"/>
                  <a:pt x="13694" y="31057"/>
                  <a:pt x="13805" y="30930"/>
                </a:cubicBezTo>
                <a:cubicBezTo>
                  <a:pt x="13821" y="30898"/>
                  <a:pt x="13837" y="30882"/>
                  <a:pt x="13869" y="30850"/>
                </a:cubicBezTo>
                <a:cubicBezTo>
                  <a:pt x="13885" y="30834"/>
                  <a:pt x="13901" y="30802"/>
                  <a:pt x="13933" y="30786"/>
                </a:cubicBezTo>
                <a:cubicBezTo>
                  <a:pt x="13981" y="30690"/>
                  <a:pt x="14029" y="30594"/>
                  <a:pt x="14061" y="30499"/>
                </a:cubicBezTo>
                <a:cubicBezTo>
                  <a:pt x="14109" y="30275"/>
                  <a:pt x="14061" y="30052"/>
                  <a:pt x="13805" y="29892"/>
                </a:cubicBezTo>
                <a:close/>
                <a:moveTo>
                  <a:pt x="45883" y="31520"/>
                </a:moveTo>
                <a:lnTo>
                  <a:pt x="45883" y="31520"/>
                </a:lnTo>
                <a:cubicBezTo>
                  <a:pt x="45875" y="31528"/>
                  <a:pt x="45863" y="31528"/>
                  <a:pt x="45851" y="31528"/>
                </a:cubicBezTo>
                <a:cubicBezTo>
                  <a:pt x="45840" y="31528"/>
                  <a:pt x="45828" y="31528"/>
                  <a:pt x="45820" y="31536"/>
                </a:cubicBezTo>
                <a:cubicBezTo>
                  <a:pt x="45835" y="31536"/>
                  <a:pt x="45867" y="31536"/>
                  <a:pt x="45883" y="31520"/>
                </a:cubicBezTo>
                <a:close/>
                <a:moveTo>
                  <a:pt x="17776" y="31506"/>
                </a:moveTo>
                <a:cubicBezTo>
                  <a:pt x="17665" y="31569"/>
                  <a:pt x="17539" y="31616"/>
                  <a:pt x="17412" y="31664"/>
                </a:cubicBezTo>
                <a:cubicBezTo>
                  <a:pt x="17397" y="31679"/>
                  <a:pt x="17396" y="31710"/>
                  <a:pt x="17396" y="31741"/>
                </a:cubicBezTo>
                <a:lnTo>
                  <a:pt x="17396" y="31741"/>
                </a:lnTo>
                <a:cubicBezTo>
                  <a:pt x="17396" y="31710"/>
                  <a:pt x="17397" y="31679"/>
                  <a:pt x="17412" y="31648"/>
                </a:cubicBezTo>
                <a:cubicBezTo>
                  <a:pt x="17539" y="31616"/>
                  <a:pt x="17665" y="31569"/>
                  <a:pt x="17776" y="31506"/>
                </a:cubicBezTo>
                <a:close/>
                <a:moveTo>
                  <a:pt x="26285" y="30978"/>
                </a:moveTo>
                <a:cubicBezTo>
                  <a:pt x="26269" y="30993"/>
                  <a:pt x="26254" y="30993"/>
                  <a:pt x="26238" y="31009"/>
                </a:cubicBezTo>
                <a:cubicBezTo>
                  <a:pt x="26190" y="31025"/>
                  <a:pt x="26142" y="31057"/>
                  <a:pt x="26110" y="31089"/>
                </a:cubicBezTo>
                <a:cubicBezTo>
                  <a:pt x="26110" y="31089"/>
                  <a:pt x="26110" y="31089"/>
                  <a:pt x="26110" y="31089"/>
                </a:cubicBezTo>
                <a:lnTo>
                  <a:pt x="26110" y="31089"/>
                </a:lnTo>
                <a:lnTo>
                  <a:pt x="26062" y="31153"/>
                </a:lnTo>
                <a:cubicBezTo>
                  <a:pt x="26046" y="31185"/>
                  <a:pt x="26046" y="31201"/>
                  <a:pt x="26030" y="31217"/>
                </a:cubicBezTo>
                <a:cubicBezTo>
                  <a:pt x="26030" y="31233"/>
                  <a:pt x="26030" y="31233"/>
                  <a:pt x="26030" y="31233"/>
                </a:cubicBezTo>
                <a:lnTo>
                  <a:pt x="26046" y="31233"/>
                </a:lnTo>
                <a:cubicBezTo>
                  <a:pt x="26030" y="31233"/>
                  <a:pt x="26030" y="31233"/>
                  <a:pt x="26030" y="31217"/>
                </a:cubicBezTo>
                <a:lnTo>
                  <a:pt x="26030" y="31217"/>
                </a:lnTo>
                <a:cubicBezTo>
                  <a:pt x="26030" y="31233"/>
                  <a:pt x="26046" y="31233"/>
                  <a:pt x="26046" y="31233"/>
                </a:cubicBezTo>
                <a:cubicBezTo>
                  <a:pt x="26158" y="31281"/>
                  <a:pt x="26269" y="31345"/>
                  <a:pt x="26254" y="31536"/>
                </a:cubicBezTo>
                <a:cubicBezTo>
                  <a:pt x="26269" y="31345"/>
                  <a:pt x="26158" y="31281"/>
                  <a:pt x="26030" y="31233"/>
                </a:cubicBezTo>
                <a:lnTo>
                  <a:pt x="26030" y="31233"/>
                </a:lnTo>
                <a:cubicBezTo>
                  <a:pt x="25982" y="31408"/>
                  <a:pt x="26046" y="31600"/>
                  <a:pt x="26174" y="31760"/>
                </a:cubicBezTo>
                <a:cubicBezTo>
                  <a:pt x="26238" y="31744"/>
                  <a:pt x="26301" y="31728"/>
                  <a:pt x="26365" y="31712"/>
                </a:cubicBezTo>
                <a:cubicBezTo>
                  <a:pt x="26397" y="31696"/>
                  <a:pt x="26429" y="31696"/>
                  <a:pt x="26461" y="31680"/>
                </a:cubicBezTo>
                <a:cubicBezTo>
                  <a:pt x="26477" y="31664"/>
                  <a:pt x="26477" y="31648"/>
                  <a:pt x="26477" y="31632"/>
                </a:cubicBezTo>
                <a:cubicBezTo>
                  <a:pt x="26509" y="31584"/>
                  <a:pt x="26509" y="31520"/>
                  <a:pt x="26493" y="31440"/>
                </a:cubicBezTo>
                <a:cubicBezTo>
                  <a:pt x="26493" y="31376"/>
                  <a:pt x="26477" y="31313"/>
                  <a:pt x="26461" y="31249"/>
                </a:cubicBezTo>
                <a:cubicBezTo>
                  <a:pt x="26429" y="31153"/>
                  <a:pt x="26397" y="31073"/>
                  <a:pt x="26333" y="31025"/>
                </a:cubicBezTo>
                <a:cubicBezTo>
                  <a:pt x="26301" y="31025"/>
                  <a:pt x="26285" y="31025"/>
                  <a:pt x="26254" y="31041"/>
                </a:cubicBezTo>
                <a:cubicBezTo>
                  <a:pt x="26254" y="31026"/>
                  <a:pt x="26238" y="31010"/>
                  <a:pt x="26238" y="31009"/>
                </a:cubicBezTo>
                <a:lnTo>
                  <a:pt x="26238" y="31009"/>
                </a:lnTo>
                <a:cubicBezTo>
                  <a:pt x="26238" y="31010"/>
                  <a:pt x="26254" y="31025"/>
                  <a:pt x="26254" y="31025"/>
                </a:cubicBezTo>
                <a:lnTo>
                  <a:pt x="26333" y="31025"/>
                </a:lnTo>
                <a:cubicBezTo>
                  <a:pt x="26317" y="31009"/>
                  <a:pt x="26301" y="30993"/>
                  <a:pt x="26285" y="30978"/>
                </a:cubicBezTo>
                <a:close/>
                <a:moveTo>
                  <a:pt x="1932" y="31728"/>
                </a:moveTo>
                <a:lnTo>
                  <a:pt x="1932" y="31728"/>
                </a:lnTo>
                <a:cubicBezTo>
                  <a:pt x="1976" y="31745"/>
                  <a:pt x="2020" y="31763"/>
                  <a:pt x="2068" y="31781"/>
                </a:cubicBezTo>
                <a:lnTo>
                  <a:pt x="2068" y="31781"/>
                </a:lnTo>
                <a:cubicBezTo>
                  <a:pt x="2021" y="31762"/>
                  <a:pt x="1974" y="31745"/>
                  <a:pt x="1932" y="31728"/>
                </a:cubicBezTo>
                <a:close/>
                <a:moveTo>
                  <a:pt x="2068" y="31781"/>
                </a:moveTo>
                <a:lnTo>
                  <a:pt x="2068" y="31781"/>
                </a:lnTo>
                <a:cubicBezTo>
                  <a:pt x="2109" y="31798"/>
                  <a:pt x="2150" y="31817"/>
                  <a:pt x="2187" y="31839"/>
                </a:cubicBezTo>
                <a:cubicBezTo>
                  <a:pt x="2187" y="31839"/>
                  <a:pt x="2187" y="31839"/>
                  <a:pt x="2187" y="31823"/>
                </a:cubicBezTo>
                <a:cubicBezTo>
                  <a:pt x="2145" y="31809"/>
                  <a:pt x="2105" y="31795"/>
                  <a:pt x="2068" y="31781"/>
                </a:cubicBezTo>
                <a:close/>
                <a:moveTo>
                  <a:pt x="2187" y="31839"/>
                </a:moveTo>
                <a:lnTo>
                  <a:pt x="2187" y="31855"/>
                </a:lnTo>
                <a:cubicBezTo>
                  <a:pt x="2238" y="31906"/>
                  <a:pt x="2289" y="31957"/>
                  <a:pt x="2341" y="32007"/>
                </a:cubicBezTo>
                <a:lnTo>
                  <a:pt x="2341" y="32007"/>
                </a:lnTo>
                <a:cubicBezTo>
                  <a:pt x="2286" y="31951"/>
                  <a:pt x="2236" y="31894"/>
                  <a:pt x="2187" y="31839"/>
                </a:cubicBezTo>
                <a:close/>
                <a:moveTo>
                  <a:pt x="17461" y="31394"/>
                </a:moveTo>
                <a:cubicBezTo>
                  <a:pt x="17358" y="31394"/>
                  <a:pt x="17239" y="31423"/>
                  <a:pt x="17093" y="31488"/>
                </a:cubicBezTo>
                <a:cubicBezTo>
                  <a:pt x="17125" y="31696"/>
                  <a:pt x="17237" y="31823"/>
                  <a:pt x="17380" y="31919"/>
                </a:cubicBezTo>
                <a:cubicBezTo>
                  <a:pt x="17514" y="31999"/>
                  <a:pt x="17681" y="32035"/>
                  <a:pt x="17826" y="32035"/>
                </a:cubicBezTo>
                <a:cubicBezTo>
                  <a:pt x="17854" y="32035"/>
                  <a:pt x="17881" y="32033"/>
                  <a:pt x="17907" y="32031"/>
                </a:cubicBezTo>
                <a:cubicBezTo>
                  <a:pt x="18003" y="32015"/>
                  <a:pt x="18098" y="31999"/>
                  <a:pt x="18146" y="31951"/>
                </a:cubicBezTo>
                <a:lnTo>
                  <a:pt x="18098" y="31871"/>
                </a:lnTo>
                <a:cubicBezTo>
                  <a:pt x="18003" y="31744"/>
                  <a:pt x="17891" y="31600"/>
                  <a:pt x="17779" y="31504"/>
                </a:cubicBezTo>
                <a:cubicBezTo>
                  <a:pt x="17684" y="31435"/>
                  <a:pt x="17584" y="31394"/>
                  <a:pt x="17461" y="31394"/>
                </a:cubicBezTo>
                <a:close/>
                <a:moveTo>
                  <a:pt x="2341" y="32007"/>
                </a:moveTo>
                <a:cubicBezTo>
                  <a:pt x="2429" y="32097"/>
                  <a:pt x="2525" y="32185"/>
                  <a:pt x="2634" y="32254"/>
                </a:cubicBezTo>
                <a:cubicBezTo>
                  <a:pt x="2531" y="32182"/>
                  <a:pt x="2435" y="32097"/>
                  <a:pt x="2341" y="32007"/>
                </a:cubicBezTo>
                <a:close/>
                <a:moveTo>
                  <a:pt x="17316" y="32717"/>
                </a:moveTo>
                <a:cubicBezTo>
                  <a:pt x="17319" y="32719"/>
                  <a:pt x="17321" y="32721"/>
                  <a:pt x="17323" y="32724"/>
                </a:cubicBezTo>
                <a:lnTo>
                  <a:pt x="17323" y="32724"/>
                </a:lnTo>
                <a:cubicBezTo>
                  <a:pt x="17280" y="32753"/>
                  <a:pt x="17250" y="32783"/>
                  <a:pt x="17221" y="32813"/>
                </a:cubicBezTo>
                <a:cubicBezTo>
                  <a:pt x="17253" y="32781"/>
                  <a:pt x="17284" y="32749"/>
                  <a:pt x="17316" y="32717"/>
                </a:cubicBezTo>
                <a:close/>
                <a:moveTo>
                  <a:pt x="17105" y="32451"/>
                </a:moveTo>
                <a:cubicBezTo>
                  <a:pt x="16989" y="32451"/>
                  <a:pt x="16860" y="32511"/>
                  <a:pt x="16774" y="32637"/>
                </a:cubicBezTo>
                <a:cubicBezTo>
                  <a:pt x="16806" y="32765"/>
                  <a:pt x="16870" y="32845"/>
                  <a:pt x="16965" y="32893"/>
                </a:cubicBezTo>
                <a:cubicBezTo>
                  <a:pt x="16981" y="32829"/>
                  <a:pt x="16997" y="32765"/>
                  <a:pt x="17013" y="32701"/>
                </a:cubicBezTo>
                <a:lnTo>
                  <a:pt x="17013" y="32701"/>
                </a:lnTo>
                <a:cubicBezTo>
                  <a:pt x="16997" y="32765"/>
                  <a:pt x="16981" y="32845"/>
                  <a:pt x="16965" y="32909"/>
                </a:cubicBezTo>
                <a:cubicBezTo>
                  <a:pt x="17009" y="32935"/>
                  <a:pt x="17063" y="32947"/>
                  <a:pt x="17126" y="32947"/>
                </a:cubicBezTo>
                <a:cubicBezTo>
                  <a:pt x="17178" y="32947"/>
                  <a:pt x="17236" y="32939"/>
                  <a:pt x="17300" y="32925"/>
                </a:cubicBezTo>
                <a:cubicBezTo>
                  <a:pt x="17316" y="32925"/>
                  <a:pt x="17332" y="32925"/>
                  <a:pt x="17348" y="32909"/>
                </a:cubicBezTo>
                <a:lnTo>
                  <a:pt x="17348" y="32909"/>
                </a:lnTo>
                <a:cubicBezTo>
                  <a:pt x="17353" y="32909"/>
                  <a:pt x="17358" y="32909"/>
                  <a:pt x="17364" y="32909"/>
                </a:cubicBezTo>
                <a:cubicBezTo>
                  <a:pt x="17380" y="32861"/>
                  <a:pt x="17380" y="32813"/>
                  <a:pt x="17396" y="32781"/>
                </a:cubicBezTo>
                <a:cubicBezTo>
                  <a:pt x="17391" y="32778"/>
                  <a:pt x="17386" y="32775"/>
                  <a:pt x="17381" y="32773"/>
                </a:cubicBezTo>
                <a:lnTo>
                  <a:pt x="17381" y="32773"/>
                </a:lnTo>
                <a:cubicBezTo>
                  <a:pt x="17404" y="32564"/>
                  <a:pt x="17266" y="32451"/>
                  <a:pt x="17105" y="32451"/>
                </a:cubicBezTo>
                <a:close/>
                <a:moveTo>
                  <a:pt x="31428" y="32747"/>
                </a:moveTo>
                <a:cubicBezTo>
                  <a:pt x="31370" y="32747"/>
                  <a:pt x="31291" y="32764"/>
                  <a:pt x="31185" y="32797"/>
                </a:cubicBezTo>
                <a:cubicBezTo>
                  <a:pt x="31217" y="32988"/>
                  <a:pt x="31281" y="33116"/>
                  <a:pt x="31408" y="33148"/>
                </a:cubicBezTo>
                <a:lnTo>
                  <a:pt x="31472" y="33148"/>
                </a:lnTo>
                <a:cubicBezTo>
                  <a:pt x="31504" y="33148"/>
                  <a:pt x="31536" y="33132"/>
                  <a:pt x="31584" y="33116"/>
                </a:cubicBezTo>
                <a:cubicBezTo>
                  <a:pt x="31584" y="33100"/>
                  <a:pt x="31584" y="33084"/>
                  <a:pt x="31584" y="33084"/>
                </a:cubicBezTo>
                <a:cubicBezTo>
                  <a:pt x="31552" y="33116"/>
                  <a:pt x="31520" y="33132"/>
                  <a:pt x="31473" y="33148"/>
                </a:cubicBezTo>
                <a:lnTo>
                  <a:pt x="31473" y="33148"/>
                </a:lnTo>
                <a:cubicBezTo>
                  <a:pt x="31520" y="33132"/>
                  <a:pt x="31552" y="33116"/>
                  <a:pt x="31584" y="33068"/>
                </a:cubicBezTo>
                <a:cubicBezTo>
                  <a:pt x="31600" y="32972"/>
                  <a:pt x="31600" y="32893"/>
                  <a:pt x="31568" y="32845"/>
                </a:cubicBezTo>
                <a:cubicBezTo>
                  <a:pt x="31549" y="32780"/>
                  <a:pt x="31509" y="32747"/>
                  <a:pt x="31428" y="32747"/>
                </a:cubicBezTo>
                <a:close/>
                <a:moveTo>
                  <a:pt x="25120" y="32893"/>
                </a:moveTo>
                <a:lnTo>
                  <a:pt x="25120" y="32893"/>
                </a:lnTo>
                <a:cubicBezTo>
                  <a:pt x="24801" y="33052"/>
                  <a:pt x="24370" y="33116"/>
                  <a:pt x="24562" y="33579"/>
                </a:cubicBezTo>
                <a:cubicBezTo>
                  <a:pt x="24993" y="33499"/>
                  <a:pt x="25184" y="33276"/>
                  <a:pt x="25120" y="32893"/>
                </a:cubicBezTo>
                <a:close/>
                <a:moveTo>
                  <a:pt x="30610" y="33276"/>
                </a:moveTo>
                <a:cubicBezTo>
                  <a:pt x="30403" y="33276"/>
                  <a:pt x="30164" y="33451"/>
                  <a:pt x="30148" y="33595"/>
                </a:cubicBezTo>
                <a:cubicBezTo>
                  <a:pt x="30164" y="33722"/>
                  <a:pt x="30259" y="33786"/>
                  <a:pt x="30371" y="33818"/>
                </a:cubicBezTo>
                <a:cubicBezTo>
                  <a:pt x="30401" y="33824"/>
                  <a:pt x="30432" y="33826"/>
                  <a:pt x="30462" y="33826"/>
                </a:cubicBezTo>
                <a:cubicBezTo>
                  <a:pt x="30609" y="33826"/>
                  <a:pt x="30752" y="33764"/>
                  <a:pt x="30818" y="33659"/>
                </a:cubicBezTo>
                <a:cubicBezTo>
                  <a:pt x="30850" y="33627"/>
                  <a:pt x="30866" y="33579"/>
                  <a:pt x="30866" y="33515"/>
                </a:cubicBezTo>
                <a:cubicBezTo>
                  <a:pt x="30850" y="33435"/>
                  <a:pt x="30818" y="33387"/>
                  <a:pt x="30786" y="33339"/>
                </a:cubicBezTo>
                <a:cubicBezTo>
                  <a:pt x="30738" y="33292"/>
                  <a:pt x="30674" y="33276"/>
                  <a:pt x="30610" y="33276"/>
                </a:cubicBezTo>
                <a:close/>
                <a:moveTo>
                  <a:pt x="21801" y="34090"/>
                </a:moveTo>
                <a:cubicBezTo>
                  <a:pt x="21705" y="34090"/>
                  <a:pt x="21641" y="34137"/>
                  <a:pt x="21593" y="34185"/>
                </a:cubicBezTo>
                <a:cubicBezTo>
                  <a:pt x="21546" y="34265"/>
                  <a:pt x="21546" y="34361"/>
                  <a:pt x="21562" y="34441"/>
                </a:cubicBezTo>
                <a:cubicBezTo>
                  <a:pt x="21562" y="34425"/>
                  <a:pt x="21562" y="34425"/>
                  <a:pt x="21577" y="34425"/>
                </a:cubicBezTo>
                <a:cubicBezTo>
                  <a:pt x="21577" y="34425"/>
                  <a:pt x="21577" y="34425"/>
                  <a:pt x="21562" y="34441"/>
                </a:cubicBezTo>
                <a:cubicBezTo>
                  <a:pt x="21592" y="34511"/>
                  <a:pt x="21648" y="34563"/>
                  <a:pt x="21729" y="34563"/>
                </a:cubicBezTo>
                <a:cubicBezTo>
                  <a:pt x="21776" y="34563"/>
                  <a:pt x="21832" y="34546"/>
                  <a:pt x="21897" y="34504"/>
                </a:cubicBezTo>
                <a:cubicBezTo>
                  <a:pt x="21881" y="34457"/>
                  <a:pt x="21881" y="34409"/>
                  <a:pt x="21865" y="34377"/>
                </a:cubicBezTo>
                <a:cubicBezTo>
                  <a:pt x="21849" y="34329"/>
                  <a:pt x="21833" y="34265"/>
                  <a:pt x="21817" y="34217"/>
                </a:cubicBezTo>
                <a:cubicBezTo>
                  <a:pt x="21817" y="34201"/>
                  <a:pt x="21817" y="34201"/>
                  <a:pt x="21817" y="34201"/>
                </a:cubicBezTo>
                <a:cubicBezTo>
                  <a:pt x="21817" y="34172"/>
                  <a:pt x="21804" y="34143"/>
                  <a:pt x="21789" y="34114"/>
                </a:cubicBezTo>
                <a:lnTo>
                  <a:pt x="21789" y="34114"/>
                </a:lnTo>
                <a:cubicBezTo>
                  <a:pt x="21793" y="34111"/>
                  <a:pt x="21797" y="34108"/>
                  <a:pt x="21801" y="34106"/>
                </a:cubicBezTo>
                <a:lnTo>
                  <a:pt x="21801" y="34090"/>
                </a:lnTo>
                <a:close/>
                <a:moveTo>
                  <a:pt x="9991" y="35383"/>
                </a:moveTo>
                <a:cubicBezTo>
                  <a:pt x="9991" y="35414"/>
                  <a:pt x="9991" y="35430"/>
                  <a:pt x="9975" y="35462"/>
                </a:cubicBezTo>
                <a:cubicBezTo>
                  <a:pt x="9991" y="35430"/>
                  <a:pt x="9991" y="35399"/>
                  <a:pt x="9991" y="35383"/>
                </a:cubicBezTo>
                <a:close/>
                <a:moveTo>
                  <a:pt x="10103" y="34935"/>
                </a:moveTo>
                <a:cubicBezTo>
                  <a:pt x="10055" y="34935"/>
                  <a:pt x="10007" y="34951"/>
                  <a:pt x="9959" y="34951"/>
                </a:cubicBezTo>
                <a:cubicBezTo>
                  <a:pt x="9911" y="34983"/>
                  <a:pt x="9863" y="35015"/>
                  <a:pt x="9831" y="35047"/>
                </a:cubicBezTo>
                <a:cubicBezTo>
                  <a:pt x="9816" y="35079"/>
                  <a:pt x="9800" y="35111"/>
                  <a:pt x="9784" y="35159"/>
                </a:cubicBezTo>
                <a:cubicBezTo>
                  <a:pt x="9784" y="35159"/>
                  <a:pt x="9784" y="35159"/>
                  <a:pt x="9784" y="35175"/>
                </a:cubicBezTo>
                <a:cubicBezTo>
                  <a:pt x="9752" y="35318"/>
                  <a:pt x="9800" y="35510"/>
                  <a:pt x="9863" y="35701"/>
                </a:cubicBezTo>
                <a:cubicBezTo>
                  <a:pt x="9879" y="35733"/>
                  <a:pt x="9895" y="35765"/>
                  <a:pt x="9911" y="35797"/>
                </a:cubicBezTo>
                <a:cubicBezTo>
                  <a:pt x="9911" y="35797"/>
                  <a:pt x="9911" y="35797"/>
                  <a:pt x="9911" y="35813"/>
                </a:cubicBezTo>
                <a:cubicBezTo>
                  <a:pt x="9927" y="35861"/>
                  <a:pt x="9959" y="35893"/>
                  <a:pt x="9975" y="35941"/>
                </a:cubicBezTo>
                <a:cubicBezTo>
                  <a:pt x="10023" y="36021"/>
                  <a:pt x="10055" y="36084"/>
                  <a:pt x="10087" y="36116"/>
                </a:cubicBezTo>
                <a:cubicBezTo>
                  <a:pt x="10103" y="36100"/>
                  <a:pt x="10119" y="36100"/>
                  <a:pt x="10135" y="36084"/>
                </a:cubicBezTo>
                <a:cubicBezTo>
                  <a:pt x="10183" y="36068"/>
                  <a:pt x="10230" y="36037"/>
                  <a:pt x="10246" y="36021"/>
                </a:cubicBezTo>
                <a:cubicBezTo>
                  <a:pt x="10326" y="35957"/>
                  <a:pt x="10342" y="35893"/>
                  <a:pt x="10358" y="35829"/>
                </a:cubicBezTo>
                <a:cubicBezTo>
                  <a:pt x="10358" y="35797"/>
                  <a:pt x="10358" y="35749"/>
                  <a:pt x="10342" y="35717"/>
                </a:cubicBezTo>
                <a:cubicBezTo>
                  <a:pt x="10326" y="35606"/>
                  <a:pt x="10278" y="35494"/>
                  <a:pt x="10230" y="35350"/>
                </a:cubicBezTo>
                <a:cubicBezTo>
                  <a:pt x="10199" y="35286"/>
                  <a:pt x="10167" y="35207"/>
                  <a:pt x="10151" y="35127"/>
                </a:cubicBezTo>
                <a:cubicBezTo>
                  <a:pt x="10135" y="35063"/>
                  <a:pt x="10119" y="34999"/>
                  <a:pt x="10103" y="34935"/>
                </a:cubicBezTo>
                <a:close/>
                <a:moveTo>
                  <a:pt x="20891" y="36404"/>
                </a:moveTo>
                <a:lnTo>
                  <a:pt x="20891" y="36404"/>
                </a:lnTo>
                <a:cubicBezTo>
                  <a:pt x="20778" y="36460"/>
                  <a:pt x="20721" y="36493"/>
                  <a:pt x="20720" y="36535"/>
                </a:cubicBezTo>
                <a:lnTo>
                  <a:pt x="20720" y="36535"/>
                </a:lnTo>
                <a:cubicBezTo>
                  <a:pt x="20719" y="36487"/>
                  <a:pt x="20776" y="36450"/>
                  <a:pt x="20891" y="36404"/>
                </a:cubicBezTo>
                <a:close/>
                <a:moveTo>
                  <a:pt x="44134" y="36982"/>
                </a:moveTo>
                <a:lnTo>
                  <a:pt x="44134" y="36982"/>
                </a:lnTo>
                <a:cubicBezTo>
                  <a:pt x="44130" y="36984"/>
                  <a:pt x="44128" y="36988"/>
                  <a:pt x="44128" y="36994"/>
                </a:cubicBezTo>
                <a:cubicBezTo>
                  <a:pt x="44130" y="36990"/>
                  <a:pt x="44132" y="36986"/>
                  <a:pt x="44134" y="36982"/>
                </a:cubicBezTo>
                <a:close/>
                <a:moveTo>
                  <a:pt x="20891" y="37074"/>
                </a:moveTo>
                <a:lnTo>
                  <a:pt x="20891" y="37074"/>
                </a:lnTo>
                <a:cubicBezTo>
                  <a:pt x="20859" y="37106"/>
                  <a:pt x="20859" y="37154"/>
                  <a:pt x="20843" y="37186"/>
                </a:cubicBezTo>
                <a:cubicBezTo>
                  <a:pt x="20859" y="37154"/>
                  <a:pt x="20859" y="37090"/>
                  <a:pt x="20891" y="37074"/>
                </a:cubicBezTo>
                <a:close/>
                <a:moveTo>
                  <a:pt x="20971" y="36340"/>
                </a:moveTo>
                <a:cubicBezTo>
                  <a:pt x="20875" y="36340"/>
                  <a:pt x="20764" y="36372"/>
                  <a:pt x="20620" y="36436"/>
                </a:cubicBezTo>
                <a:cubicBezTo>
                  <a:pt x="20588" y="36675"/>
                  <a:pt x="20460" y="36850"/>
                  <a:pt x="20604" y="37186"/>
                </a:cubicBezTo>
                <a:cubicBezTo>
                  <a:pt x="20636" y="37202"/>
                  <a:pt x="20668" y="37218"/>
                  <a:pt x="20700" y="37218"/>
                </a:cubicBezTo>
                <a:cubicBezTo>
                  <a:pt x="20762" y="37233"/>
                  <a:pt x="20819" y="37241"/>
                  <a:pt x="20873" y="37241"/>
                </a:cubicBezTo>
                <a:cubicBezTo>
                  <a:pt x="21306" y="37241"/>
                  <a:pt x="21477" y="36769"/>
                  <a:pt x="21306" y="36499"/>
                </a:cubicBezTo>
                <a:cubicBezTo>
                  <a:pt x="21242" y="36404"/>
                  <a:pt x="21147" y="36340"/>
                  <a:pt x="20971" y="36340"/>
                </a:cubicBezTo>
                <a:close/>
                <a:moveTo>
                  <a:pt x="14715" y="36819"/>
                </a:moveTo>
                <a:cubicBezTo>
                  <a:pt x="14748" y="37159"/>
                  <a:pt x="14997" y="37292"/>
                  <a:pt x="15280" y="37292"/>
                </a:cubicBezTo>
                <a:cubicBezTo>
                  <a:pt x="15541" y="37292"/>
                  <a:pt x="15832" y="37179"/>
                  <a:pt x="16008" y="37010"/>
                </a:cubicBezTo>
                <a:cubicBezTo>
                  <a:pt x="15657" y="36803"/>
                  <a:pt x="15162" y="36866"/>
                  <a:pt x="14715" y="36819"/>
                </a:cubicBezTo>
                <a:close/>
                <a:moveTo>
                  <a:pt x="44415" y="36787"/>
                </a:moveTo>
                <a:cubicBezTo>
                  <a:pt x="44278" y="36832"/>
                  <a:pt x="44184" y="36893"/>
                  <a:pt x="44134" y="36982"/>
                </a:cubicBezTo>
                <a:lnTo>
                  <a:pt x="44134" y="36982"/>
                </a:lnTo>
                <a:cubicBezTo>
                  <a:pt x="44141" y="36978"/>
                  <a:pt x="44150" y="36978"/>
                  <a:pt x="44160" y="36978"/>
                </a:cubicBezTo>
                <a:cubicBezTo>
                  <a:pt x="44144" y="36978"/>
                  <a:pt x="44128" y="36994"/>
                  <a:pt x="44128" y="36994"/>
                </a:cubicBezTo>
                <a:cubicBezTo>
                  <a:pt x="44112" y="37010"/>
                  <a:pt x="44096" y="37042"/>
                  <a:pt x="44096" y="37074"/>
                </a:cubicBezTo>
                <a:cubicBezTo>
                  <a:pt x="44064" y="37138"/>
                  <a:pt x="44032" y="37234"/>
                  <a:pt x="44032" y="37313"/>
                </a:cubicBezTo>
                <a:cubicBezTo>
                  <a:pt x="44032" y="37356"/>
                  <a:pt x="44045" y="37385"/>
                  <a:pt x="44058" y="37414"/>
                </a:cubicBezTo>
                <a:lnTo>
                  <a:pt x="44058" y="37414"/>
                </a:lnTo>
                <a:cubicBezTo>
                  <a:pt x="44055" y="37417"/>
                  <a:pt x="44052" y="37421"/>
                  <a:pt x="44048" y="37425"/>
                </a:cubicBezTo>
                <a:cubicBezTo>
                  <a:pt x="44096" y="37521"/>
                  <a:pt x="44192" y="37585"/>
                  <a:pt x="44287" y="37617"/>
                </a:cubicBezTo>
                <a:lnTo>
                  <a:pt x="44351" y="37617"/>
                </a:lnTo>
                <a:lnTo>
                  <a:pt x="44399" y="37441"/>
                </a:lnTo>
                <a:lnTo>
                  <a:pt x="44399" y="37441"/>
                </a:lnTo>
                <a:cubicBezTo>
                  <a:pt x="44399" y="37441"/>
                  <a:pt x="44399" y="37441"/>
                  <a:pt x="44399" y="37441"/>
                </a:cubicBezTo>
                <a:lnTo>
                  <a:pt x="44431" y="37345"/>
                </a:lnTo>
                <a:cubicBezTo>
                  <a:pt x="44365" y="37312"/>
                  <a:pt x="44313" y="37293"/>
                  <a:pt x="44264" y="37293"/>
                </a:cubicBezTo>
                <a:cubicBezTo>
                  <a:pt x="44232" y="37293"/>
                  <a:pt x="44202" y="37301"/>
                  <a:pt x="44171" y="37318"/>
                </a:cubicBezTo>
                <a:lnTo>
                  <a:pt x="44171" y="37318"/>
                </a:lnTo>
                <a:cubicBezTo>
                  <a:pt x="44203" y="37296"/>
                  <a:pt x="44234" y="37286"/>
                  <a:pt x="44268" y="37286"/>
                </a:cubicBezTo>
                <a:cubicBezTo>
                  <a:pt x="44315" y="37286"/>
                  <a:pt x="44366" y="37306"/>
                  <a:pt x="44431" y="37345"/>
                </a:cubicBezTo>
                <a:lnTo>
                  <a:pt x="44559" y="36946"/>
                </a:lnTo>
                <a:lnTo>
                  <a:pt x="44559" y="36946"/>
                </a:lnTo>
                <a:cubicBezTo>
                  <a:pt x="44497" y="37008"/>
                  <a:pt x="44435" y="37032"/>
                  <a:pt x="44358" y="37032"/>
                </a:cubicBezTo>
                <a:cubicBezTo>
                  <a:pt x="44358" y="37032"/>
                  <a:pt x="44358" y="37032"/>
                  <a:pt x="44358" y="37032"/>
                </a:cubicBezTo>
                <a:lnTo>
                  <a:pt x="44358" y="37032"/>
                </a:lnTo>
                <a:cubicBezTo>
                  <a:pt x="44434" y="37032"/>
                  <a:pt x="44493" y="37008"/>
                  <a:pt x="44543" y="36946"/>
                </a:cubicBezTo>
                <a:lnTo>
                  <a:pt x="44558" y="36885"/>
                </a:lnTo>
                <a:lnTo>
                  <a:pt x="44558" y="36885"/>
                </a:lnTo>
                <a:cubicBezTo>
                  <a:pt x="44564" y="36884"/>
                  <a:pt x="44569" y="36883"/>
                  <a:pt x="44575" y="36882"/>
                </a:cubicBezTo>
                <a:lnTo>
                  <a:pt x="44575" y="36866"/>
                </a:lnTo>
                <a:cubicBezTo>
                  <a:pt x="44527" y="36835"/>
                  <a:pt x="44479" y="36803"/>
                  <a:pt x="44415" y="36787"/>
                </a:cubicBezTo>
                <a:close/>
                <a:moveTo>
                  <a:pt x="29302" y="37776"/>
                </a:moveTo>
                <a:cubicBezTo>
                  <a:pt x="29286" y="37824"/>
                  <a:pt x="29190" y="37824"/>
                  <a:pt x="29094" y="37840"/>
                </a:cubicBezTo>
                <a:cubicBezTo>
                  <a:pt x="29190" y="37824"/>
                  <a:pt x="29270" y="37824"/>
                  <a:pt x="29302" y="37776"/>
                </a:cubicBezTo>
                <a:close/>
                <a:moveTo>
                  <a:pt x="32446" y="37920"/>
                </a:moveTo>
                <a:lnTo>
                  <a:pt x="32446" y="37920"/>
                </a:lnTo>
                <a:cubicBezTo>
                  <a:pt x="32431" y="37934"/>
                  <a:pt x="32417" y="37948"/>
                  <a:pt x="32414" y="37963"/>
                </a:cubicBezTo>
                <a:lnTo>
                  <a:pt x="32414" y="37963"/>
                </a:lnTo>
                <a:cubicBezTo>
                  <a:pt x="32425" y="37948"/>
                  <a:pt x="32435" y="37930"/>
                  <a:pt x="32446" y="37920"/>
                </a:cubicBezTo>
                <a:close/>
                <a:moveTo>
                  <a:pt x="29143" y="38032"/>
                </a:moveTo>
                <a:cubicBezTo>
                  <a:pt x="29168" y="38044"/>
                  <a:pt x="29201" y="38065"/>
                  <a:pt x="29229" y="38068"/>
                </a:cubicBezTo>
                <a:lnTo>
                  <a:pt x="29229" y="38068"/>
                </a:lnTo>
                <a:cubicBezTo>
                  <a:pt x="29228" y="38068"/>
                  <a:pt x="29227" y="38068"/>
                  <a:pt x="29226" y="38068"/>
                </a:cubicBezTo>
                <a:cubicBezTo>
                  <a:pt x="29205" y="38068"/>
                  <a:pt x="29169" y="38045"/>
                  <a:pt x="29143" y="38032"/>
                </a:cubicBezTo>
                <a:close/>
                <a:moveTo>
                  <a:pt x="34864" y="37988"/>
                </a:moveTo>
                <a:cubicBezTo>
                  <a:pt x="34891" y="37988"/>
                  <a:pt x="34930" y="38004"/>
                  <a:pt x="34999" y="38031"/>
                </a:cubicBezTo>
                <a:cubicBezTo>
                  <a:pt x="34933" y="38005"/>
                  <a:pt x="34894" y="37990"/>
                  <a:pt x="34867" y="37990"/>
                </a:cubicBezTo>
                <a:cubicBezTo>
                  <a:pt x="34831" y="37990"/>
                  <a:pt x="34815" y="38017"/>
                  <a:pt x="34782" y="38082"/>
                </a:cubicBezTo>
                <a:lnTo>
                  <a:pt x="34782" y="38082"/>
                </a:lnTo>
                <a:lnTo>
                  <a:pt x="34776" y="38079"/>
                </a:lnTo>
                <a:cubicBezTo>
                  <a:pt x="34812" y="38016"/>
                  <a:pt x="34828" y="37988"/>
                  <a:pt x="34864" y="37988"/>
                </a:cubicBezTo>
                <a:close/>
                <a:moveTo>
                  <a:pt x="33339" y="37733"/>
                </a:moveTo>
                <a:lnTo>
                  <a:pt x="33339" y="37733"/>
                </a:lnTo>
                <a:cubicBezTo>
                  <a:pt x="33322" y="37859"/>
                  <a:pt x="33274" y="37985"/>
                  <a:pt x="33148" y="38063"/>
                </a:cubicBezTo>
                <a:cubicBezTo>
                  <a:pt x="33173" y="38093"/>
                  <a:pt x="33196" y="38105"/>
                  <a:pt x="33219" y="38106"/>
                </a:cubicBezTo>
                <a:lnTo>
                  <a:pt x="33219" y="38106"/>
                </a:lnTo>
                <a:cubicBezTo>
                  <a:pt x="33283" y="38103"/>
                  <a:pt x="33338" y="38029"/>
                  <a:pt x="33415" y="38016"/>
                </a:cubicBezTo>
                <a:lnTo>
                  <a:pt x="33415" y="38016"/>
                </a:lnTo>
                <a:cubicBezTo>
                  <a:pt x="33337" y="38030"/>
                  <a:pt x="33282" y="38106"/>
                  <a:pt x="33222" y="38106"/>
                </a:cubicBezTo>
                <a:cubicBezTo>
                  <a:pt x="33221" y="38106"/>
                  <a:pt x="33220" y="38106"/>
                  <a:pt x="33219" y="38106"/>
                </a:cubicBezTo>
                <a:lnTo>
                  <a:pt x="33219" y="38106"/>
                </a:lnTo>
                <a:cubicBezTo>
                  <a:pt x="33218" y="38106"/>
                  <a:pt x="33217" y="38106"/>
                  <a:pt x="33215" y="38106"/>
                </a:cubicBezTo>
                <a:cubicBezTo>
                  <a:pt x="33190" y="38106"/>
                  <a:pt x="33163" y="38094"/>
                  <a:pt x="33132" y="38063"/>
                </a:cubicBezTo>
                <a:cubicBezTo>
                  <a:pt x="33274" y="37985"/>
                  <a:pt x="33322" y="37859"/>
                  <a:pt x="33339" y="37733"/>
                </a:cubicBezTo>
                <a:close/>
                <a:moveTo>
                  <a:pt x="33619" y="38060"/>
                </a:moveTo>
                <a:cubicBezTo>
                  <a:pt x="33586" y="38082"/>
                  <a:pt x="33557" y="38113"/>
                  <a:pt x="33547" y="38143"/>
                </a:cubicBezTo>
                <a:cubicBezTo>
                  <a:pt x="33547" y="38113"/>
                  <a:pt x="33579" y="38082"/>
                  <a:pt x="33619" y="38060"/>
                </a:cubicBezTo>
                <a:close/>
                <a:moveTo>
                  <a:pt x="32482" y="38123"/>
                </a:moveTo>
                <a:cubicBezTo>
                  <a:pt x="32530" y="38123"/>
                  <a:pt x="32581" y="38151"/>
                  <a:pt x="32653" y="38207"/>
                </a:cubicBezTo>
                <a:cubicBezTo>
                  <a:pt x="32577" y="38153"/>
                  <a:pt x="32522" y="38126"/>
                  <a:pt x="32476" y="38123"/>
                </a:cubicBezTo>
                <a:lnTo>
                  <a:pt x="32476" y="38123"/>
                </a:lnTo>
                <a:cubicBezTo>
                  <a:pt x="32430" y="38126"/>
                  <a:pt x="32388" y="38153"/>
                  <a:pt x="32334" y="38207"/>
                </a:cubicBezTo>
                <a:cubicBezTo>
                  <a:pt x="32382" y="38151"/>
                  <a:pt x="32422" y="38123"/>
                  <a:pt x="32470" y="38123"/>
                </a:cubicBezTo>
                <a:cubicBezTo>
                  <a:pt x="32472" y="38123"/>
                  <a:pt x="32474" y="38123"/>
                  <a:pt x="32476" y="38123"/>
                </a:cubicBezTo>
                <a:lnTo>
                  <a:pt x="32476" y="38123"/>
                </a:lnTo>
                <a:cubicBezTo>
                  <a:pt x="32478" y="38123"/>
                  <a:pt x="32480" y="38123"/>
                  <a:pt x="32482" y="38123"/>
                </a:cubicBezTo>
                <a:close/>
                <a:moveTo>
                  <a:pt x="32797" y="38223"/>
                </a:moveTo>
                <a:lnTo>
                  <a:pt x="32797" y="38223"/>
                </a:lnTo>
                <a:cubicBezTo>
                  <a:pt x="32789" y="38223"/>
                  <a:pt x="32781" y="38227"/>
                  <a:pt x="32771" y="38229"/>
                </a:cubicBezTo>
                <a:lnTo>
                  <a:pt x="32771" y="38229"/>
                </a:lnTo>
                <a:cubicBezTo>
                  <a:pt x="32781" y="38226"/>
                  <a:pt x="32790" y="38223"/>
                  <a:pt x="32797" y="38223"/>
                </a:cubicBezTo>
                <a:close/>
                <a:moveTo>
                  <a:pt x="32733" y="38223"/>
                </a:moveTo>
                <a:cubicBezTo>
                  <a:pt x="32744" y="38228"/>
                  <a:pt x="32752" y="38230"/>
                  <a:pt x="32760" y="38230"/>
                </a:cubicBezTo>
                <a:cubicBezTo>
                  <a:pt x="32764" y="38230"/>
                  <a:pt x="32768" y="38230"/>
                  <a:pt x="32771" y="38229"/>
                </a:cubicBezTo>
                <a:lnTo>
                  <a:pt x="32771" y="38229"/>
                </a:lnTo>
                <a:cubicBezTo>
                  <a:pt x="32757" y="38233"/>
                  <a:pt x="32742" y="38239"/>
                  <a:pt x="32733" y="38239"/>
                </a:cubicBezTo>
                <a:cubicBezTo>
                  <a:pt x="32733" y="38239"/>
                  <a:pt x="32733" y="38223"/>
                  <a:pt x="32733" y="38223"/>
                </a:cubicBezTo>
                <a:close/>
                <a:moveTo>
                  <a:pt x="33757" y="38300"/>
                </a:moveTo>
                <a:cubicBezTo>
                  <a:pt x="33756" y="38301"/>
                  <a:pt x="33755" y="38302"/>
                  <a:pt x="33754" y="38303"/>
                </a:cubicBezTo>
                <a:cubicBezTo>
                  <a:pt x="33754" y="38302"/>
                  <a:pt x="33754" y="38302"/>
                  <a:pt x="33754" y="38301"/>
                </a:cubicBezTo>
                <a:lnTo>
                  <a:pt x="33754" y="38301"/>
                </a:lnTo>
                <a:cubicBezTo>
                  <a:pt x="33755" y="38301"/>
                  <a:pt x="33756" y="38301"/>
                  <a:pt x="33757" y="38300"/>
                </a:cubicBezTo>
                <a:close/>
                <a:moveTo>
                  <a:pt x="28949" y="38303"/>
                </a:moveTo>
                <a:lnTo>
                  <a:pt x="28949" y="38303"/>
                </a:lnTo>
                <a:cubicBezTo>
                  <a:pt x="28902" y="38319"/>
                  <a:pt x="28855" y="38319"/>
                  <a:pt x="28823" y="38319"/>
                </a:cubicBezTo>
                <a:cubicBezTo>
                  <a:pt x="28800" y="38323"/>
                  <a:pt x="28778" y="38325"/>
                  <a:pt x="28756" y="38325"/>
                </a:cubicBezTo>
                <a:cubicBezTo>
                  <a:pt x="28755" y="38325"/>
                  <a:pt x="28754" y="38325"/>
                  <a:pt x="28753" y="38325"/>
                </a:cubicBezTo>
                <a:lnTo>
                  <a:pt x="28753" y="38325"/>
                </a:lnTo>
                <a:cubicBezTo>
                  <a:pt x="28771" y="38325"/>
                  <a:pt x="28789" y="38323"/>
                  <a:pt x="28807" y="38319"/>
                </a:cubicBezTo>
                <a:cubicBezTo>
                  <a:pt x="28854" y="38319"/>
                  <a:pt x="28902" y="38319"/>
                  <a:pt x="28949" y="38303"/>
                </a:cubicBezTo>
                <a:close/>
                <a:moveTo>
                  <a:pt x="34744" y="38255"/>
                </a:moveTo>
                <a:cubicBezTo>
                  <a:pt x="34748" y="38257"/>
                  <a:pt x="34752" y="38259"/>
                  <a:pt x="34757" y="38262"/>
                </a:cubicBezTo>
                <a:lnTo>
                  <a:pt x="34757" y="38262"/>
                </a:lnTo>
                <a:cubicBezTo>
                  <a:pt x="34744" y="38289"/>
                  <a:pt x="34744" y="38305"/>
                  <a:pt x="34744" y="38335"/>
                </a:cubicBezTo>
                <a:cubicBezTo>
                  <a:pt x="34744" y="38303"/>
                  <a:pt x="34744" y="38287"/>
                  <a:pt x="34744" y="38255"/>
                </a:cubicBezTo>
                <a:close/>
                <a:moveTo>
                  <a:pt x="32462" y="38239"/>
                </a:moveTo>
                <a:lnTo>
                  <a:pt x="32462" y="38239"/>
                </a:lnTo>
                <a:cubicBezTo>
                  <a:pt x="32382" y="38271"/>
                  <a:pt x="32334" y="38319"/>
                  <a:pt x="32334" y="38399"/>
                </a:cubicBezTo>
                <a:cubicBezTo>
                  <a:pt x="32318" y="38319"/>
                  <a:pt x="32382" y="38271"/>
                  <a:pt x="32462" y="38239"/>
                </a:cubicBezTo>
                <a:close/>
                <a:moveTo>
                  <a:pt x="34664" y="38399"/>
                </a:moveTo>
                <a:cubicBezTo>
                  <a:pt x="34552" y="38414"/>
                  <a:pt x="34441" y="38414"/>
                  <a:pt x="34329" y="38430"/>
                </a:cubicBezTo>
                <a:cubicBezTo>
                  <a:pt x="34441" y="38414"/>
                  <a:pt x="34552" y="38399"/>
                  <a:pt x="34664" y="38399"/>
                </a:cubicBezTo>
                <a:close/>
                <a:moveTo>
                  <a:pt x="35286" y="38367"/>
                </a:moveTo>
                <a:lnTo>
                  <a:pt x="35286" y="38367"/>
                </a:lnTo>
                <a:cubicBezTo>
                  <a:pt x="35111" y="38383"/>
                  <a:pt x="34919" y="38414"/>
                  <a:pt x="34744" y="38430"/>
                </a:cubicBezTo>
                <a:cubicBezTo>
                  <a:pt x="34919" y="38414"/>
                  <a:pt x="35095" y="38383"/>
                  <a:pt x="35286" y="38367"/>
                </a:cubicBezTo>
                <a:close/>
                <a:moveTo>
                  <a:pt x="35063" y="38446"/>
                </a:moveTo>
                <a:cubicBezTo>
                  <a:pt x="35079" y="38446"/>
                  <a:pt x="35095" y="38446"/>
                  <a:pt x="35095" y="38462"/>
                </a:cubicBezTo>
                <a:cubicBezTo>
                  <a:pt x="35095" y="38462"/>
                  <a:pt x="35079" y="38446"/>
                  <a:pt x="35063" y="38446"/>
                </a:cubicBezTo>
                <a:close/>
                <a:moveTo>
                  <a:pt x="35062" y="38447"/>
                </a:moveTo>
                <a:cubicBezTo>
                  <a:pt x="35051" y="38459"/>
                  <a:pt x="35048" y="38470"/>
                  <a:pt x="35047" y="38482"/>
                </a:cubicBezTo>
                <a:lnTo>
                  <a:pt x="35047" y="38482"/>
                </a:lnTo>
                <a:cubicBezTo>
                  <a:pt x="35047" y="38481"/>
                  <a:pt x="35047" y="38480"/>
                  <a:pt x="35047" y="38478"/>
                </a:cubicBezTo>
                <a:cubicBezTo>
                  <a:pt x="35047" y="38478"/>
                  <a:pt x="35047" y="38463"/>
                  <a:pt x="35062" y="38447"/>
                </a:cubicBezTo>
                <a:close/>
                <a:moveTo>
                  <a:pt x="35047" y="38482"/>
                </a:moveTo>
                <a:lnTo>
                  <a:pt x="35047" y="38482"/>
                </a:lnTo>
                <a:cubicBezTo>
                  <a:pt x="35050" y="38494"/>
                  <a:pt x="35066" y="38494"/>
                  <a:pt x="35095" y="38494"/>
                </a:cubicBezTo>
                <a:lnTo>
                  <a:pt x="35047" y="38494"/>
                </a:lnTo>
                <a:cubicBezTo>
                  <a:pt x="35047" y="38490"/>
                  <a:pt x="35047" y="38486"/>
                  <a:pt x="35047" y="38482"/>
                </a:cubicBezTo>
                <a:close/>
                <a:moveTo>
                  <a:pt x="32335" y="38402"/>
                </a:moveTo>
                <a:cubicBezTo>
                  <a:pt x="32351" y="38490"/>
                  <a:pt x="32408" y="38508"/>
                  <a:pt x="32495" y="38510"/>
                </a:cubicBezTo>
                <a:lnTo>
                  <a:pt x="32495" y="38510"/>
                </a:lnTo>
                <a:cubicBezTo>
                  <a:pt x="32625" y="38498"/>
                  <a:pt x="32754" y="38434"/>
                  <a:pt x="32891" y="38434"/>
                </a:cubicBezTo>
                <a:cubicBezTo>
                  <a:pt x="32891" y="38434"/>
                  <a:pt x="32892" y="38434"/>
                  <a:pt x="32892" y="38434"/>
                </a:cubicBezTo>
                <a:lnTo>
                  <a:pt x="32892" y="38434"/>
                </a:lnTo>
                <a:cubicBezTo>
                  <a:pt x="32892" y="38434"/>
                  <a:pt x="32893" y="38434"/>
                  <a:pt x="32893" y="38434"/>
                </a:cubicBezTo>
                <a:cubicBezTo>
                  <a:pt x="32939" y="38434"/>
                  <a:pt x="32987" y="38442"/>
                  <a:pt x="33036" y="38462"/>
                </a:cubicBezTo>
                <a:cubicBezTo>
                  <a:pt x="32987" y="38442"/>
                  <a:pt x="32939" y="38434"/>
                  <a:pt x="32892" y="38434"/>
                </a:cubicBezTo>
                <a:lnTo>
                  <a:pt x="32892" y="38434"/>
                </a:lnTo>
                <a:cubicBezTo>
                  <a:pt x="32760" y="38434"/>
                  <a:pt x="32639" y="38498"/>
                  <a:pt x="32510" y="38510"/>
                </a:cubicBezTo>
                <a:cubicBezTo>
                  <a:pt x="32505" y="38510"/>
                  <a:pt x="32500" y="38510"/>
                  <a:pt x="32495" y="38510"/>
                </a:cubicBezTo>
                <a:lnTo>
                  <a:pt x="32495" y="38510"/>
                </a:lnTo>
                <a:cubicBezTo>
                  <a:pt x="32495" y="38510"/>
                  <a:pt x="32494" y="38510"/>
                  <a:pt x="32494" y="38510"/>
                </a:cubicBezTo>
                <a:cubicBezTo>
                  <a:pt x="32415" y="38510"/>
                  <a:pt x="32351" y="38495"/>
                  <a:pt x="32335" y="38402"/>
                </a:cubicBezTo>
                <a:close/>
                <a:moveTo>
                  <a:pt x="29174" y="37744"/>
                </a:moveTo>
                <a:cubicBezTo>
                  <a:pt x="28953" y="37744"/>
                  <a:pt x="28810" y="37885"/>
                  <a:pt x="28714" y="38073"/>
                </a:cubicBezTo>
                <a:lnTo>
                  <a:pt x="28714" y="38073"/>
                </a:lnTo>
                <a:cubicBezTo>
                  <a:pt x="28708" y="38075"/>
                  <a:pt x="28702" y="38077"/>
                  <a:pt x="28695" y="38079"/>
                </a:cubicBezTo>
                <a:cubicBezTo>
                  <a:pt x="28663" y="38143"/>
                  <a:pt x="28631" y="38223"/>
                  <a:pt x="28600" y="38303"/>
                </a:cubicBezTo>
                <a:cubicBezTo>
                  <a:pt x="28568" y="38399"/>
                  <a:pt x="28552" y="38494"/>
                  <a:pt x="28536" y="38574"/>
                </a:cubicBezTo>
                <a:cubicBezTo>
                  <a:pt x="28536" y="38606"/>
                  <a:pt x="28520" y="38622"/>
                  <a:pt x="28520" y="38638"/>
                </a:cubicBezTo>
                <a:cubicBezTo>
                  <a:pt x="28536" y="38622"/>
                  <a:pt x="28536" y="38622"/>
                  <a:pt x="28552" y="38606"/>
                </a:cubicBezTo>
                <a:cubicBezTo>
                  <a:pt x="28695" y="38526"/>
                  <a:pt x="28807" y="38414"/>
                  <a:pt x="28951" y="38303"/>
                </a:cubicBezTo>
                <a:cubicBezTo>
                  <a:pt x="29078" y="38207"/>
                  <a:pt x="29222" y="38127"/>
                  <a:pt x="29413" y="38079"/>
                </a:cubicBezTo>
                <a:cubicBezTo>
                  <a:pt x="29413" y="38063"/>
                  <a:pt x="29398" y="38031"/>
                  <a:pt x="29398" y="38016"/>
                </a:cubicBezTo>
                <a:cubicBezTo>
                  <a:pt x="29382" y="37936"/>
                  <a:pt x="29366" y="37856"/>
                  <a:pt x="29334" y="37776"/>
                </a:cubicBezTo>
                <a:lnTo>
                  <a:pt x="29302" y="37776"/>
                </a:lnTo>
                <a:cubicBezTo>
                  <a:pt x="29254" y="37760"/>
                  <a:pt x="29222" y="37744"/>
                  <a:pt x="29174" y="37744"/>
                </a:cubicBezTo>
                <a:close/>
                <a:moveTo>
                  <a:pt x="35015" y="38654"/>
                </a:moveTo>
                <a:cubicBezTo>
                  <a:pt x="35047" y="38654"/>
                  <a:pt x="35079" y="38654"/>
                  <a:pt x="35111" y="38670"/>
                </a:cubicBezTo>
                <a:cubicBezTo>
                  <a:pt x="35108" y="38673"/>
                  <a:pt x="35105" y="38676"/>
                  <a:pt x="35103" y="38678"/>
                </a:cubicBezTo>
                <a:lnTo>
                  <a:pt x="35103" y="38678"/>
                </a:lnTo>
                <a:cubicBezTo>
                  <a:pt x="35073" y="38654"/>
                  <a:pt x="35044" y="38654"/>
                  <a:pt x="35015" y="38654"/>
                </a:cubicBezTo>
                <a:close/>
                <a:moveTo>
                  <a:pt x="33735" y="38526"/>
                </a:moveTo>
                <a:lnTo>
                  <a:pt x="33735" y="38526"/>
                </a:lnTo>
                <a:cubicBezTo>
                  <a:pt x="33529" y="38542"/>
                  <a:pt x="33322" y="38574"/>
                  <a:pt x="33116" y="38606"/>
                </a:cubicBezTo>
                <a:cubicBezTo>
                  <a:pt x="33068" y="38638"/>
                  <a:pt x="33004" y="38670"/>
                  <a:pt x="32956" y="38702"/>
                </a:cubicBezTo>
                <a:cubicBezTo>
                  <a:pt x="33004" y="38670"/>
                  <a:pt x="33052" y="38638"/>
                  <a:pt x="33116" y="38590"/>
                </a:cubicBezTo>
                <a:cubicBezTo>
                  <a:pt x="33322" y="38574"/>
                  <a:pt x="33529" y="38542"/>
                  <a:pt x="33735" y="38526"/>
                </a:cubicBezTo>
                <a:close/>
                <a:moveTo>
                  <a:pt x="32222" y="38671"/>
                </a:moveTo>
                <a:lnTo>
                  <a:pt x="32222" y="38671"/>
                </a:lnTo>
                <a:cubicBezTo>
                  <a:pt x="32223" y="38687"/>
                  <a:pt x="32238" y="38702"/>
                  <a:pt x="32238" y="38702"/>
                </a:cubicBezTo>
                <a:cubicBezTo>
                  <a:pt x="32238" y="38703"/>
                  <a:pt x="32237" y="38705"/>
                  <a:pt x="32236" y="38707"/>
                </a:cubicBezTo>
                <a:lnTo>
                  <a:pt x="32236" y="38707"/>
                </a:lnTo>
                <a:cubicBezTo>
                  <a:pt x="32232" y="38695"/>
                  <a:pt x="32223" y="38683"/>
                  <a:pt x="32222" y="38671"/>
                </a:cubicBezTo>
                <a:close/>
                <a:moveTo>
                  <a:pt x="35103" y="38678"/>
                </a:moveTo>
                <a:cubicBezTo>
                  <a:pt x="35105" y="38680"/>
                  <a:pt x="35108" y="38683"/>
                  <a:pt x="35111" y="38686"/>
                </a:cubicBezTo>
                <a:cubicBezTo>
                  <a:pt x="35095" y="38702"/>
                  <a:pt x="35063" y="38718"/>
                  <a:pt x="35031" y="38750"/>
                </a:cubicBezTo>
                <a:cubicBezTo>
                  <a:pt x="34999" y="38766"/>
                  <a:pt x="34951" y="38798"/>
                  <a:pt x="34935" y="38829"/>
                </a:cubicBezTo>
                <a:cubicBezTo>
                  <a:pt x="34935" y="38798"/>
                  <a:pt x="34999" y="38766"/>
                  <a:pt x="35031" y="38734"/>
                </a:cubicBezTo>
                <a:cubicBezTo>
                  <a:pt x="35060" y="38719"/>
                  <a:pt x="35076" y="38705"/>
                  <a:pt x="35103" y="38678"/>
                </a:cubicBezTo>
                <a:close/>
                <a:moveTo>
                  <a:pt x="32956" y="38702"/>
                </a:moveTo>
                <a:cubicBezTo>
                  <a:pt x="32909" y="38766"/>
                  <a:pt x="32845" y="38813"/>
                  <a:pt x="32797" y="38861"/>
                </a:cubicBezTo>
                <a:cubicBezTo>
                  <a:pt x="32845" y="38813"/>
                  <a:pt x="32893" y="38766"/>
                  <a:pt x="32956" y="38702"/>
                </a:cubicBezTo>
                <a:close/>
                <a:moveTo>
                  <a:pt x="34798" y="37945"/>
                </a:moveTo>
                <a:cubicBezTo>
                  <a:pt x="34678" y="37945"/>
                  <a:pt x="34537" y="37976"/>
                  <a:pt x="34377" y="38047"/>
                </a:cubicBezTo>
                <a:cubicBezTo>
                  <a:pt x="34297" y="38143"/>
                  <a:pt x="34265" y="38287"/>
                  <a:pt x="34281" y="38430"/>
                </a:cubicBezTo>
                <a:cubicBezTo>
                  <a:pt x="34281" y="38494"/>
                  <a:pt x="34297" y="38558"/>
                  <a:pt x="34329" y="38606"/>
                </a:cubicBezTo>
                <a:cubicBezTo>
                  <a:pt x="34353" y="38598"/>
                  <a:pt x="34377" y="38594"/>
                  <a:pt x="34407" y="38594"/>
                </a:cubicBezTo>
                <a:cubicBezTo>
                  <a:pt x="34436" y="38594"/>
                  <a:pt x="34472" y="38598"/>
                  <a:pt x="34520" y="38606"/>
                </a:cubicBezTo>
                <a:lnTo>
                  <a:pt x="34520" y="38606"/>
                </a:lnTo>
                <a:cubicBezTo>
                  <a:pt x="34480" y="38599"/>
                  <a:pt x="34449" y="38596"/>
                  <a:pt x="34423" y="38596"/>
                </a:cubicBezTo>
                <a:cubicBezTo>
                  <a:pt x="34385" y="38596"/>
                  <a:pt x="34357" y="38603"/>
                  <a:pt x="34329" y="38622"/>
                </a:cubicBezTo>
                <a:cubicBezTo>
                  <a:pt x="34345" y="38702"/>
                  <a:pt x="34393" y="38766"/>
                  <a:pt x="34441" y="38829"/>
                </a:cubicBezTo>
                <a:cubicBezTo>
                  <a:pt x="34457" y="38845"/>
                  <a:pt x="34457" y="38845"/>
                  <a:pt x="34473" y="38861"/>
                </a:cubicBezTo>
                <a:cubicBezTo>
                  <a:pt x="34504" y="38893"/>
                  <a:pt x="34552" y="38941"/>
                  <a:pt x="34600" y="38957"/>
                </a:cubicBezTo>
                <a:cubicBezTo>
                  <a:pt x="34728" y="38941"/>
                  <a:pt x="34840" y="38893"/>
                  <a:pt x="34919" y="38861"/>
                </a:cubicBezTo>
                <a:cubicBezTo>
                  <a:pt x="34967" y="38829"/>
                  <a:pt x="35015" y="38813"/>
                  <a:pt x="35047" y="38782"/>
                </a:cubicBezTo>
                <a:cubicBezTo>
                  <a:pt x="35095" y="38734"/>
                  <a:pt x="35143" y="38702"/>
                  <a:pt x="35175" y="38654"/>
                </a:cubicBezTo>
                <a:cubicBezTo>
                  <a:pt x="35239" y="38558"/>
                  <a:pt x="35271" y="38462"/>
                  <a:pt x="35286" y="38367"/>
                </a:cubicBezTo>
                <a:cubicBezTo>
                  <a:pt x="35286" y="38319"/>
                  <a:pt x="35271" y="38287"/>
                  <a:pt x="35271" y="38255"/>
                </a:cubicBezTo>
                <a:cubicBezTo>
                  <a:pt x="35255" y="38191"/>
                  <a:pt x="35223" y="38143"/>
                  <a:pt x="35191" y="38095"/>
                </a:cubicBezTo>
                <a:cubicBezTo>
                  <a:pt x="35143" y="38063"/>
                  <a:pt x="35111" y="38031"/>
                  <a:pt x="35047" y="38000"/>
                </a:cubicBezTo>
                <a:cubicBezTo>
                  <a:pt x="34977" y="37964"/>
                  <a:pt x="34894" y="37945"/>
                  <a:pt x="34798" y="37945"/>
                </a:cubicBezTo>
                <a:close/>
                <a:moveTo>
                  <a:pt x="40675" y="38524"/>
                </a:moveTo>
                <a:cubicBezTo>
                  <a:pt x="40572" y="38524"/>
                  <a:pt x="40516" y="38584"/>
                  <a:pt x="40473" y="38670"/>
                </a:cubicBezTo>
                <a:cubicBezTo>
                  <a:pt x="40457" y="38734"/>
                  <a:pt x="40457" y="38813"/>
                  <a:pt x="40473" y="38893"/>
                </a:cubicBezTo>
                <a:cubicBezTo>
                  <a:pt x="40474" y="38893"/>
                  <a:pt x="40475" y="38892"/>
                  <a:pt x="40476" y="38892"/>
                </a:cubicBezTo>
                <a:lnTo>
                  <a:pt x="40476" y="38892"/>
                </a:lnTo>
                <a:cubicBezTo>
                  <a:pt x="40501" y="38996"/>
                  <a:pt x="40568" y="39083"/>
                  <a:pt x="40667" y="39083"/>
                </a:cubicBezTo>
                <a:cubicBezTo>
                  <a:pt x="40713" y="39083"/>
                  <a:pt x="40766" y="39065"/>
                  <a:pt x="40824" y="39021"/>
                </a:cubicBezTo>
                <a:cubicBezTo>
                  <a:pt x="40808" y="38957"/>
                  <a:pt x="40792" y="38893"/>
                  <a:pt x="40776" y="38829"/>
                </a:cubicBezTo>
                <a:cubicBezTo>
                  <a:pt x="40760" y="38734"/>
                  <a:pt x="40745" y="38654"/>
                  <a:pt x="40713" y="38574"/>
                </a:cubicBezTo>
                <a:cubicBezTo>
                  <a:pt x="40713" y="38558"/>
                  <a:pt x="40713" y="38542"/>
                  <a:pt x="40713" y="38526"/>
                </a:cubicBezTo>
                <a:cubicBezTo>
                  <a:pt x="40699" y="38525"/>
                  <a:pt x="40687" y="38524"/>
                  <a:pt x="40675" y="38524"/>
                </a:cubicBezTo>
                <a:close/>
                <a:moveTo>
                  <a:pt x="26988" y="38718"/>
                </a:moveTo>
                <a:cubicBezTo>
                  <a:pt x="26780" y="38734"/>
                  <a:pt x="26748" y="38861"/>
                  <a:pt x="26621" y="38925"/>
                </a:cubicBezTo>
                <a:cubicBezTo>
                  <a:pt x="26637" y="38973"/>
                  <a:pt x="26637" y="39005"/>
                  <a:pt x="26653" y="39037"/>
                </a:cubicBezTo>
                <a:cubicBezTo>
                  <a:pt x="26693" y="39129"/>
                  <a:pt x="26773" y="39168"/>
                  <a:pt x="26876" y="39168"/>
                </a:cubicBezTo>
                <a:cubicBezTo>
                  <a:pt x="26933" y="39168"/>
                  <a:pt x="26998" y="39156"/>
                  <a:pt x="27067" y="39133"/>
                </a:cubicBezTo>
                <a:cubicBezTo>
                  <a:pt x="27067" y="39117"/>
                  <a:pt x="27083" y="39117"/>
                  <a:pt x="27099" y="39117"/>
                </a:cubicBezTo>
                <a:cubicBezTo>
                  <a:pt x="27083" y="39117"/>
                  <a:pt x="27083" y="39101"/>
                  <a:pt x="27083" y="39101"/>
                </a:cubicBezTo>
                <a:cubicBezTo>
                  <a:pt x="27067" y="39037"/>
                  <a:pt x="27051" y="38989"/>
                  <a:pt x="27051" y="38941"/>
                </a:cubicBezTo>
                <a:cubicBezTo>
                  <a:pt x="27036" y="38941"/>
                  <a:pt x="27036" y="38941"/>
                  <a:pt x="27036" y="38957"/>
                </a:cubicBezTo>
                <a:cubicBezTo>
                  <a:pt x="27036" y="38941"/>
                  <a:pt x="27036" y="38941"/>
                  <a:pt x="27036" y="38941"/>
                </a:cubicBezTo>
                <a:lnTo>
                  <a:pt x="26988" y="38718"/>
                </a:lnTo>
                <a:close/>
                <a:moveTo>
                  <a:pt x="32631" y="38976"/>
                </a:moveTo>
                <a:cubicBezTo>
                  <a:pt x="32441" y="39054"/>
                  <a:pt x="32252" y="39117"/>
                  <a:pt x="32047" y="39181"/>
                </a:cubicBezTo>
                <a:cubicBezTo>
                  <a:pt x="32047" y="39189"/>
                  <a:pt x="32042" y="39198"/>
                  <a:pt x="32038" y="39206"/>
                </a:cubicBezTo>
                <a:lnTo>
                  <a:pt x="32038" y="39206"/>
                </a:lnTo>
                <a:cubicBezTo>
                  <a:pt x="32038" y="39199"/>
                  <a:pt x="32036" y="39191"/>
                  <a:pt x="32031" y="39181"/>
                </a:cubicBezTo>
                <a:cubicBezTo>
                  <a:pt x="32252" y="39117"/>
                  <a:pt x="32441" y="39054"/>
                  <a:pt x="32631" y="38976"/>
                </a:cubicBezTo>
                <a:close/>
                <a:moveTo>
                  <a:pt x="33659" y="39117"/>
                </a:moveTo>
                <a:cubicBezTo>
                  <a:pt x="33595" y="39149"/>
                  <a:pt x="33515" y="39196"/>
                  <a:pt x="33451" y="39212"/>
                </a:cubicBezTo>
                <a:cubicBezTo>
                  <a:pt x="33244" y="39244"/>
                  <a:pt x="33052" y="39260"/>
                  <a:pt x="32861" y="39324"/>
                </a:cubicBezTo>
                <a:cubicBezTo>
                  <a:pt x="32804" y="39338"/>
                  <a:pt x="32737" y="39353"/>
                  <a:pt x="32671" y="39353"/>
                </a:cubicBezTo>
                <a:cubicBezTo>
                  <a:pt x="32670" y="39353"/>
                  <a:pt x="32669" y="39353"/>
                  <a:pt x="32669" y="39353"/>
                </a:cubicBezTo>
                <a:lnTo>
                  <a:pt x="32669" y="39353"/>
                </a:lnTo>
                <a:cubicBezTo>
                  <a:pt x="32733" y="39352"/>
                  <a:pt x="32795" y="39338"/>
                  <a:pt x="32845" y="39324"/>
                </a:cubicBezTo>
                <a:cubicBezTo>
                  <a:pt x="33052" y="39260"/>
                  <a:pt x="33244" y="39244"/>
                  <a:pt x="33435" y="39212"/>
                </a:cubicBezTo>
                <a:cubicBezTo>
                  <a:pt x="33515" y="39196"/>
                  <a:pt x="33579" y="39149"/>
                  <a:pt x="33659" y="39117"/>
                </a:cubicBezTo>
                <a:close/>
                <a:moveTo>
                  <a:pt x="14823" y="39378"/>
                </a:moveTo>
                <a:cubicBezTo>
                  <a:pt x="14869" y="39378"/>
                  <a:pt x="14920" y="39390"/>
                  <a:pt x="14970" y="39420"/>
                </a:cubicBezTo>
                <a:cubicBezTo>
                  <a:pt x="14920" y="39390"/>
                  <a:pt x="14871" y="39379"/>
                  <a:pt x="14821" y="39378"/>
                </a:cubicBezTo>
                <a:lnTo>
                  <a:pt x="14821" y="39378"/>
                </a:lnTo>
                <a:cubicBezTo>
                  <a:pt x="14821" y="39378"/>
                  <a:pt x="14822" y="39378"/>
                  <a:pt x="14823" y="39378"/>
                </a:cubicBezTo>
                <a:close/>
                <a:moveTo>
                  <a:pt x="35717" y="38446"/>
                </a:moveTo>
                <a:cubicBezTo>
                  <a:pt x="35781" y="38574"/>
                  <a:pt x="35813" y="38686"/>
                  <a:pt x="35829" y="38782"/>
                </a:cubicBezTo>
                <a:cubicBezTo>
                  <a:pt x="35829" y="38893"/>
                  <a:pt x="35813" y="38989"/>
                  <a:pt x="35781" y="39069"/>
                </a:cubicBezTo>
                <a:cubicBezTo>
                  <a:pt x="35765" y="39101"/>
                  <a:pt x="35749" y="39149"/>
                  <a:pt x="35733" y="39181"/>
                </a:cubicBezTo>
                <a:cubicBezTo>
                  <a:pt x="35701" y="39260"/>
                  <a:pt x="35669" y="39340"/>
                  <a:pt x="35654" y="39420"/>
                </a:cubicBezTo>
                <a:cubicBezTo>
                  <a:pt x="35781" y="39308"/>
                  <a:pt x="35941" y="39212"/>
                  <a:pt x="36084" y="39117"/>
                </a:cubicBezTo>
                <a:cubicBezTo>
                  <a:pt x="36100" y="39101"/>
                  <a:pt x="36116" y="39069"/>
                  <a:pt x="36148" y="39069"/>
                </a:cubicBezTo>
                <a:cubicBezTo>
                  <a:pt x="36212" y="39021"/>
                  <a:pt x="36260" y="38973"/>
                  <a:pt x="36324" y="38909"/>
                </a:cubicBezTo>
                <a:lnTo>
                  <a:pt x="36324" y="38909"/>
                </a:lnTo>
                <a:cubicBezTo>
                  <a:pt x="36306" y="38914"/>
                  <a:pt x="36289" y="38918"/>
                  <a:pt x="36273" y="38923"/>
                </a:cubicBezTo>
                <a:lnTo>
                  <a:pt x="36273" y="38923"/>
                </a:lnTo>
                <a:cubicBezTo>
                  <a:pt x="36285" y="38918"/>
                  <a:pt x="36296" y="38913"/>
                  <a:pt x="36308" y="38909"/>
                </a:cubicBezTo>
                <a:cubicBezTo>
                  <a:pt x="36356" y="38877"/>
                  <a:pt x="36388" y="38845"/>
                  <a:pt x="36420" y="38798"/>
                </a:cubicBezTo>
                <a:cubicBezTo>
                  <a:pt x="36388" y="38750"/>
                  <a:pt x="36356" y="38718"/>
                  <a:pt x="36324" y="38686"/>
                </a:cubicBezTo>
                <a:cubicBezTo>
                  <a:pt x="36308" y="38654"/>
                  <a:pt x="36276" y="38638"/>
                  <a:pt x="36260" y="38606"/>
                </a:cubicBezTo>
                <a:cubicBezTo>
                  <a:pt x="36258" y="38610"/>
                  <a:pt x="36256" y="38614"/>
                  <a:pt x="36255" y="38618"/>
                </a:cubicBezTo>
                <a:lnTo>
                  <a:pt x="36255" y="38618"/>
                </a:lnTo>
                <a:cubicBezTo>
                  <a:pt x="36160" y="38540"/>
                  <a:pt x="36050" y="38494"/>
                  <a:pt x="35925" y="38478"/>
                </a:cubicBezTo>
                <a:cubicBezTo>
                  <a:pt x="35893" y="38478"/>
                  <a:pt x="35861" y="38494"/>
                  <a:pt x="35814" y="38510"/>
                </a:cubicBezTo>
                <a:lnTo>
                  <a:pt x="35814" y="38510"/>
                </a:lnTo>
                <a:cubicBezTo>
                  <a:pt x="35861" y="38494"/>
                  <a:pt x="35893" y="38478"/>
                  <a:pt x="35925" y="38462"/>
                </a:cubicBezTo>
                <a:cubicBezTo>
                  <a:pt x="35861" y="38446"/>
                  <a:pt x="35797" y="38446"/>
                  <a:pt x="35717" y="38446"/>
                </a:cubicBezTo>
                <a:close/>
                <a:moveTo>
                  <a:pt x="14969" y="39420"/>
                </a:moveTo>
                <a:cubicBezTo>
                  <a:pt x="14906" y="39436"/>
                  <a:pt x="14890" y="39452"/>
                  <a:pt x="14859" y="39468"/>
                </a:cubicBezTo>
                <a:cubicBezTo>
                  <a:pt x="14843" y="39468"/>
                  <a:pt x="14811" y="39484"/>
                  <a:pt x="14764" y="39499"/>
                </a:cubicBezTo>
                <a:lnTo>
                  <a:pt x="14764" y="39499"/>
                </a:lnTo>
                <a:cubicBezTo>
                  <a:pt x="14811" y="39484"/>
                  <a:pt x="14843" y="39468"/>
                  <a:pt x="14859" y="39452"/>
                </a:cubicBezTo>
                <a:cubicBezTo>
                  <a:pt x="14890" y="39452"/>
                  <a:pt x="14906" y="39436"/>
                  <a:pt x="14969" y="39420"/>
                </a:cubicBezTo>
                <a:close/>
                <a:moveTo>
                  <a:pt x="15297" y="39328"/>
                </a:moveTo>
                <a:cubicBezTo>
                  <a:pt x="15303" y="39338"/>
                  <a:pt x="15312" y="39347"/>
                  <a:pt x="15321" y="39356"/>
                </a:cubicBezTo>
                <a:cubicBezTo>
                  <a:pt x="15258" y="39404"/>
                  <a:pt x="15194" y="39468"/>
                  <a:pt x="15130" y="39516"/>
                </a:cubicBezTo>
                <a:cubicBezTo>
                  <a:pt x="15128" y="39513"/>
                  <a:pt x="15125" y="39511"/>
                  <a:pt x="15123" y="39509"/>
                </a:cubicBezTo>
                <a:lnTo>
                  <a:pt x="15123" y="39509"/>
                </a:lnTo>
                <a:cubicBezTo>
                  <a:pt x="15184" y="39462"/>
                  <a:pt x="15245" y="39402"/>
                  <a:pt x="15306" y="39356"/>
                </a:cubicBezTo>
                <a:cubicBezTo>
                  <a:pt x="15306" y="39348"/>
                  <a:pt x="15301" y="39339"/>
                  <a:pt x="15297" y="39328"/>
                </a:cubicBezTo>
                <a:close/>
                <a:moveTo>
                  <a:pt x="33068" y="39404"/>
                </a:moveTo>
                <a:cubicBezTo>
                  <a:pt x="33100" y="39580"/>
                  <a:pt x="33100" y="39580"/>
                  <a:pt x="32940" y="39627"/>
                </a:cubicBezTo>
                <a:cubicBezTo>
                  <a:pt x="33084" y="39580"/>
                  <a:pt x="33100" y="39580"/>
                  <a:pt x="33068" y="39420"/>
                </a:cubicBezTo>
                <a:cubicBezTo>
                  <a:pt x="33017" y="39420"/>
                  <a:pt x="32959" y="39426"/>
                  <a:pt x="32904" y="39431"/>
                </a:cubicBezTo>
                <a:lnTo>
                  <a:pt x="32904" y="39431"/>
                </a:lnTo>
                <a:cubicBezTo>
                  <a:pt x="32962" y="39425"/>
                  <a:pt x="33015" y="39415"/>
                  <a:pt x="33068" y="39404"/>
                </a:cubicBezTo>
                <a:close/>
                <a:moveTo>
                  <a:pt x="15130" y="39516"/>
                </a:moveTo>
                <a:cubicBezTo>
                  <a:pt x="15162" y="39564"/>
                  <a:pt x="15194" y="39611"/>
                  <a:pt x="15226" y="39675"/>
                </a:cubicBezTo>
                <a:cubicBezTo>
                  <a:pt x="15178" y="39611"/>
                  <a:pt x="15162" y="39564"/>
                  <a:pt x="15130" y="39516"/>
                </a:cubicBezTo>
                <a:close/>
                <a:moveTo>
                  <a:pt x="33054" y="37674"/>
                </a:moveTo>
                <a:cubicBezTo>
                  <a:pt x="33018" y="37674"/>
                  <a:pt x="32980" y="37676"/>
                  <a:pt x="32940" y="37680"/>
                </a:cubicBezTo>
                <a:cubicBezTo>
                  <a:pt x="32749" y="37696"/>
                  <a:pt x="32589" y="37792"/>
                  <a:pt x="32446" y="37920"/>
                </a:cubicBezTo>
                <a:cubicBezTo>
                  <a:pt x="32446" y="37920"/>
                  <a:pt x="32446" y="37920"/>
                  <a:pt x="32446" y="37920"/>
                </a:cubicBezTo>
                <a:lnTo>
                  <a:pt x="32446" y="37920"/>
                </a:lnTo>
                <a:cubicBezTo>
                  <a:pt x="32430" y="37952"/>
                  <a:pt x="32430" y="37952"/>
                  <a:pt x="32414" y="37968"/>
                </a:cubicBezTo>
                <a:cubicBezTo>
                  <a:pt x="32414" y="37966"/>
                  <a:pt x="32414" y="37964"/>
                  <a:pt x="32414" y="37963"/>
                </a:cubicBezTo>
                <a:lnTo>
                  <a:pt x="32414" y="37963"/>
                </a:lnTo>
                <a:cubicBezTo>
                  <a:pt x="32409" y="37971"/>
                  <a:pt x="32403" y="37978"/>
                  <a:pt x="32398" y="37984"/>
                </a:cubicBezTo>
                <a:cubicBezTo>
                  <a:pt x="32286" y="38111"/>
                  <a:pt x="32190" y="38271"/>
                  <a:pt x="32142" y="38446"/>
                </a:cubicBezTo>
                <a:cubicBezTo>
                  <a:pt x="32111" y="38542"/>
                  <a:pt x="32079" y="38638"/>
                  <a:pt x="32063" y="38734"/>
                </a:cubicBezTo>
                <a:cubicBezTo>
                  <a:pt x="32063" y="38734"/>
                  <a:pt x="32063" y="38734"/>
                  <a:pt x="32063" y="38750"/>
                </a:cubicBezTo>
                <a:cubicBezTo>
                  <a:pt x="32111" y="38718"/>
                  <a:pt x="32174" y="38686"/>
                  <a:pt x="32222" y="38670"/>
                </a:cubicBezTo>
                <a:lnTo>
                  <a:pt x="32222" y="38670"/>
                </a:lnTo>
                <a:cubicBezTo>
                  <a:pt x="32174" y="38702"/>
                  <a:pt x="32111" y="38718"/>
                  <a:pt x="32063" y="38750"/>
                </a:cubicBezTo>
                <a:cubicBezTo>
                  <a:pt x="32031" y="38909"/>
                  <a:pt x="32015" y="39069"/>
                  <a:pt x="32031" y="39244"/>
                </a:cubicBezTo>
                <a:cubicBezTo>
                  <a:pt x="32031" y="39242"/>
                  <a:pt x="32031" y="39239"/>
                  <a:pt x="32032" y="39237"/>
                </a:cubicBezTo>
                <a:lnTo>
                  <a:pt x="32032" y="39237"/>
                </a:lnTo>
                <a:cubicBezTo>
                  <a:pt x="32047" y="39377"/>
                  <a:pt x="32063" y="39503"/>
                  <a:pt x="32095" y="39643"/>
                </a:cubicBezTo>
                <a:cubicBezTo>
                  <a:pt x="32095" y="39675"/>
                  <a:pt x="32095" y="39691"/>
                  <a:pt x="32111" y="39723"/>
                </a:cubicBezTo>
                <a:cubicBezTo>
                  <a:pt x="32269" y="39776"/>
                  <a:pt x="32417" y="39807"/>
                  <a:pt x="32563" y="39807"/>
                </a:cubicBezTo>
                <a:cubicBezTo>
                  <a:pt x="32593" y="39807"/>
                  <a:pt x="32623" y="39806"/>
                  <a:pt x="32653" y="39803"/>
                </a:cubicBezTo>
                <a:cubicBezTo>
                  <a:pt x="32924" y="39803"/>
                  <a:pt x="33132" y="39723"/>
                  <a:pt x="33323" y="39580"/>
                </a:cubicBezTo>
                <a:cubicBezTo>
                  <a:pt x="33319" y="39580"/>
                  <a:pt x="33314" y="39579"/>
                  <a:pt x="33310" y="39578"/>
                </a:cubicBezTo>
                <a:lnTo>
                  <a:pt x="33310" y="39578"/>
                </a:lnTo>
                <a:cubicBezTo>
                  <a:pt x="33372" y="39547"/>
                  <a:pt x="33420" y="39499"/>
                  <a:pt x="33467" y="39452"/>
                </a:cubicBezTo>
                <a:cubicBezTo>
                  <a:pt x="33627" y="39276"/>
                  <a:pt x="33738" y="39037"/>
                  <a:pt x="33786" y="38813"/>
                </a:cubicBezTo>
                <a:lnTo>
                  <a:pt x="33786" y="38813"/>
                </a:lnTo>
                <a:cubicBezTo>
                  <a:pt x="33770" y="38829"/>
                  <a:pt x="33738" y="38829"/>
                  <a:pt x="33722" y="38829"/>
                </a:cubicBezTo>
                <a:cubicBezTo>
                  <a:pt x="33738" y="38829"/>
                  <a:pt x="33754" y="38813"/>
                  <a:pt x="33786" y="38813"/>
                </a:cubicBezTo>
                <a:cubicBezTo>
                  <a:pt x="33818" y="38638"/>
                  <a:pt x="33818" y="38446"/>
                  <a:pt x="33786" y="38287"/>
                </a:cubicBezTo>
                <a:cubicBezTo>
                  <a:pt x="33786" y="38287"/>
                  <a:pt x="33786" y="38271"/>
                  <a:pt x="33786" y="38271"/>
                </a:cubicBezTo>
                <a:lnTo>
                  <a:pt x="33758" y="38290"/>
                </a:lnTo>
                <a:lnTo>
                  <a:pt x="33758" y="38290"/>
                </a:lnTo>
                <a:cubicBezTo>
                  <a:pt x="33763" y="38279"/>
                  <a:pt x="33775" y="38271"/>
                  <a:pt x="33786" y="38271"/>
                </a:cubicBezTo>
                <a:cubicBezTo>
                  <a:pt x="33754" y="38175"/>
                  <a:pt x="33738" y="38095"/>
                  <a:pt x="33691" y="38031"/>
                </a:cubicBezTo>
                <a:cubicBezTo>
                  <a:pt x="33611" y="37888"/>
                  <a:pt x="33499" y="37792"/>
                  <a:pt x="33339" y="37728"/>
                </a:cubicBezTo>
                <a:cubicBezTo>
                  <a:pt x="33256" y="37692"/>
                  <a:pt x="33163" y="37674"/>
                  <a:pt x="33054" y="37674"/>
                </a:cubicBezTo>
                <a:close/>
                <a:moveTo>
                  <a:pt x="15401" y="39117"/>
                </a:moveTo>
                <a:cubicBezTo>
                  <a:pt x="15148" y="39133"/>
                  <a:pt x="14832" y="39243"/>
                  <a:pt x="14749" y="39385"/>
                </a:cubicBezTo>
                <a:lnTo>
                  <a:pt x="14749" y="39385"/>
                </a:lnTo>
                <a:cubicBezTo>
                  <a:pt x="14743" y="39386"/>
                  <a:pt x="14737" y="39387"/>
                  <a:pt x="14731" y="39388"/>
                </a:cubicBezTo>
                <a:cubicBezTo>
                  <a:pt x="14731" y="39580"/>
                  <a:pt x="14811" y="39723"/>
                  <a:pt x="14907" y="39803"/>
                </a:cubicBezTo>
                <a:cubicBezTo>
                  <a:pt x="14938" y="39803"/>
                  <a:pt x="14954" y="39803"/>
                  <a:pt x="14986" y="39819"/>
                </a:cubicBezTo>
                <a:cubicBezTo>
                  <a:pt x="14954" y="39819"/>
                  <a:pt x="14938" y="39803"/>
                  <a:pt x="14907" y="39803"/>
                </a:cubicBezTo>
                <a:cubicBezTo>
                  <a:pt x="14986" y="39867"/>
                  <a:pt x="15082" y="39899"/>
                  <a:pt x="15178" y="39899"/>
                </a:cubicBezTo>
                <a:cubicBezTo>
                  <a:pt x="15178" y="39883"/>
                  <a:pt x="15162" y="39883"/>
                  <a:pt x="15146" y="39883"/>
                </a:cubicBezTo>
                <a:cubicBezTo>
                  <a:pt x="15123" y="39826"/>
                  <a:pt x="15084" y="39818"/>
                  <a:pt x="15040" y="39818"/>
                </a:cubicBezTo>
                <a:cubicBezTo>
                  <a:pt x="15023" y="39818"/>
                  <a:pt x="15005" y="39819"/>
                  <a:pt x="14986" y="39819"/>
                </a:cubicBezTo>
                <a:lnTo>
                  <a:pt x="14986" y="39819"/>
                </a:lnTo>
                <a:cubicBezTo>
                  <a:pt x="15008" y="39819"/>
                  <a:pt x="15029" y="39817"/>
                  <a:pt x="15049" y="39817"/>
                </a:cubicBezTo>
                <a:cubicBezTo>
                  <a:pt x="15089" y="39817"/>
                  <a:pt x="15125" y="39824"/>
                  <a:pt x="15146" y="39867"/>
                </a:cubicBezTo>
                <a:cubicBezTo>
                  <a:pt x="15162" y="39883"/>
                  <a:pt x="15162" y="39883"/>
                  <a:pt x="15178" y="39883"/>
                </a:cubicBezTo>
                <a:lnTo>
                  <a:pt x="15258" y="39883"/>
                </a:lnTo>
                <a:cubicBezTo>
                  <a:pt x="15289" y="39867"/>
                  <a:pt x="15321" y="39867"/>
                  <a:pt x="15352" y="39867"/>
                </a:cubicBezTo>
                <a:lnTo>
                  <a:pt x="15352" y="39867"/>
                </a:lnTo>
                <a:cubicBezTo>
                  <a:pt x="15321" y="39867"/>
                  <a:pt x="15289" y="39867"/>
                  <a:pt x="15274" y="39883"/>
                </a:cubicBezTo>
                <a:lnTo>
                  <a:pt x="15353" y="39867"/>
                </a:lnTo>
                <a:cubicBezTo>
                  <a:pt x="15465" y="39835"/>
                  <a:pt x="15561" y="39755"/>
                  <a:pt x="15625" y="39659"/>
                </a:cubicBezTo>
                <a:cubicBezTo>
                  <a:pt x="15653" y="39618"/>
                  <a:pt x="15668" y="39576"/>
                  <a:pt x="15682" y="39534"/>
                </a:cubicBezTo>
                <a:lnTo>
                  <a:pt x="15682" y="39534"/>
                </a:lnTo>
                <a:cubicBezTo>
                  <a:pt x="15684" y="39533"/>
                  <a:pt x="15686" y="39532"/>
                  <a:pt x="15689" y="39532"/>
                </a:cubicBezTo>
                <a:cubicBezTo>
                  <a:pt x="15720" y="39420"/>
                  <a:pt x="15689" y="39292"/>
                  <a:pt x="15625" y="39149"/>
                </a:cubicBezTo>
                <a:cubicBezTo>
                  <a:pt x="15593" y="39149"/>
                  <a:pt x="15577" y="39133"/>
                  <a:pt x="15545" y="39133"/>
                </a:cubicBezTo>
                <a:lnTo>
                  <a:pt x="15513" y="39133"/>
                </a:lnTo>
                <a:cubicBezTo>
                  <a:pt x="15481" y="39117"/>
                  <a:pt x="15433" y="39117"/>
                  <a:pt x="15401" y="39117"/>
                </a:cubicBezTo>
                <a:close/>
                <a:moveTo>
                  <a:pt x="31600" y="39755"/>
                </a:moveTo>
                <a:cubicBezTo>
                  <a:pt x="31520" y="39755"/>
                  <a:pt x="31472" y="39771"/>
                  <a:pt x="31408" y="39787"/>
                </a:cubicBezTo>
                <a:cubicBezTo>
                  <a:pt x="31408" y="39787"/>
                  <a:pt x="31408" y="39787"/>
                  <a:pt x="31408" y="39787"/>
                </a:cubicBezTo>
                <a:lnTo>
                  <a:pt x="31408" y="39787"/>
                </a:lnTo>
                <a:cubicBezTo>
                  <a:pt x="31345" y="39819"/>
                  <a:pt x="31281" y="39851"/>
                  <a:pt x="31233" y="39883"/>
                </a:cubicBezTo>
                <a:cubicBezTo>
                  <a:pt x="31137" y="39963"/>
                  <a:pt x="31121" y="40090"/>
                  <a:pt x="31217" y="40282"/>
                </a:cubicBezTo>
                <a:cubicBezTo>
                  <a:pt x="31376" y="40234"/>
                  <a:pt x="31536" y="40202"/>
                  <a:pt x="31696" y="40154"/>
                </a:cubicBezTo>
                <a:cubicBezTo>
                  <a:pt x="31664" y="40010"/>
                  <a:pt x="31632" y="39883"/>
                  <a:pt x="31600" y="39755"/>
                </a:cubicBezTo>
                <a:close/>
                <a:moveTo>
                  <a:pt x="36469" y="39355"/>
                </a:moveTo>
                <a:cubicBezTo>
                  <a:pt x="36403" y="39355"/>
                  <a:pt x="36333" y="39361"/>
                  <a:pt x="36260" y="39372"/>
                </a:cubicBezTo>
                <a:cubicBezTo>
                  <a:pt x="36308" y="39468"/>
                  <a:pt x="36356" y="39548"/>
                  <a:pt x="36420" y="39643"/>
                </a:cubicBezTo>
                <a:cubicBezTo>
                  <a:pt x="36422" y="39641"/>
                  <a:pt x="36424" y="39638"/>
                  <a:pt x="36426" y="39635"/>
                </a:cubicBezTo>
                <a:lnTo>
                  <a:pt x="36426" y="39635"/>
                </a:lnTo>
                <a:cubicBezTo>
                  <a:pt x="36436" y="39648"/>
                  <a:pt x="36438" y="39662"/>
                  <a:pt x="36451" y="39675"/>
                </a:cubicBezTo>
                <a:cubicBezTo>
                  <a:pt x="36483" y="39723"/>
                  <a:pt x="36515" y="39771"/>
                  <a:pt x="36563" y="39819"/>
                </a:cubicBezTo>
                <a:cubicBezTo>
                  <a:pt x="36595" y="39867"/>
                  <a:pt x="36627" y="39899"/>
                  <a:pt x="36675" y="39947"/>
                </a:cubicBezTo>
                <a:cubicBezTo>
                  <a:pt x="36707" y="39947"/>
                  <a:pt x="36723" y="39947"/>
                  <a:pt x="36755" y="39931"/>
                </a:cubicBezTo>
                <a:cubicBezTo>
                  <a:pt x="36770" y="39899"/>
                  <a:pt x="36786" y="39852"/>
                  <a:pt x="36802" y="39805"/>
                </a:cubicBezTo>
                <a:lnTo>
                  <a:pt x="36802" y="39805"/>
                </a:lnTo>
                <a:cubicBezTo>
                  <a:pt x="36786" y="39852"/>
                  <a:pt x="36770" y="39899"/>
                  <a:pt x="36755" y="39947"/>
                </a:cubicBezTo>
                <a:lnTo>
                  <a:pt x="36675" y="39947"/>
                </a:lnTo>
                <a:cubicBezTo>
                  <a:pt x="36723" y="40010"/>
                  <a:pt x="36771" y="40058"/>
                  <a:pt x="36835" y="40106"/>
                </a:cubicBezTo>
                <a:cubicBezTo>
                  <a:pt x="36850" y="40106"/>
                  <a:pt x="36850" y="40122"/>
                  <a:pt x="36866" y="40138"/>
                </a:cubicBezTo>
                <a:cubicBezTo>
                  <a:pt x="36914" y="40154"/>
                  <a:pt x="36946" y="40186"/>
                  <a:pt x="36978" y="40202"/>
                </a:cubicBezTo>
                <a:cubicBezTo>
                  <a:pt x="37058" y="40266"/>
                  <a:pt x="37138" y="40298"/>
                  <a:pt x="37233" y="40330"/>
                </a:cubicBezTo>
                <a:cubicBezTo>
                  <a:pt x="37281" y="40314"/>
                  <a:pt x="37329" y="40266"/>
                  <a:pt x="37377" y="40218"/>
                </a:cubicBezTo>
                <a:cubicBezTo>
                  <a:pt x="37441" y="40170"/>
                  <a:pt x="37505" y="40090"/>
                  <a:pt x="37600" y="40090"/>
                </a:cubicBezTo>
                <a:lnTo>
                  <a:pt x="37600" y="40090"/>
                </a:lnTo>
                <a:cubicBezTo>
                  <a:pt x="37505" y="40090"/>
                  <a:pt x="37441" y="40170"/>
                  <a:pt x="37377" y="40234"/>
                </a:cubicBezTo>
                <a:cubicBezTo>
                  <a:pt x="37329" y="40266"/>
                  <a:pt x="37297" y="40314"/>
                  <a:pt x="37233" y="40330"/>
                </a:cubicBezTo>
                <a:cubicBezTo>
                  <a:pt x="37297" y="40346"/>
                  <a:pt x="37361" y="40346"/>
                  <a:pt x="37409" y="40346"/>
                </a:cubicBezTo>
                <a:cubicBezTo>
                  <a:pt x="37521" y="40346"/>
                  <a:pt x="37632" y="40330"/>
                  <a:pt x="37728" y="40266"/>
                </a:cubicBezTo>
                <a:cubicBezTo>
                  <a:pt x="37712" y="40234"/>
                  <a:pt x="37680" y="40202"/>
                  <a:pt x="37664" y="40170"/>
                </a:cubicBezTo>
                <a:cubicBezTo>
                  <a:pt x="37648" y="40154"/>
                  <a:pt x="37617" y="40122"/>
                  <a:pt x="37601" y="40090"/>
                </a:cubicBezTo>
                <a:cubicBezTo>
                  <a:pt x="37553" y="40026"/>
                  <a:pt x="37521" y="39978"/>
                  <a:pt x="37473" y="39931"/>
                </a:cubicBezTo>
                <a:cubicBezTo>
                  <a:pt x="37473" y="39915"/>
                  <a:pt x="37457" y="39899"/>
                  <a:pt x="37441" y="39883"/>
                </a:cubicBezTo>
                <a:cubicBezTo>
                  <a:pt x="37409" y="39851"/>
                  <a:pt x="37377" y="39819"/>
                  <a:pt x="37345" y="39771"/>
                </a:cubicBezTo>
                <a:cubicBezTo>
                  <a:pt x="37329" y="39755"/>
                  <a:pt x="37313" y="39723"/>
                  <a:pt x="37297" y="39707"/>
                </a:cubicBezTo>
                <a:lnTo>
                  <a:pt x="37281" y="39707"/>
                </a:lnTo>
                <a:cubicBezTo>
                  <a:pt x="37191" y="39620"/>
                  <a:pt x="37100" y="39560"/>
                  <a:pt x="37010" y="39500"/>
                </a:cubicBezTo>
                <a:cubicBezTo>
                  <a:pt x="36946" y="39468"/>
                  <a:pt x="36882" y="39436"/>
                  <a:pt x="36803" y="39404"/>
                </a:cubicBezTo>
                <a:cubicBezTo>
                  <a:pt x="36700" y="39373"/>
                  <a:pt x="36590" y="39355"/>
                  <a:pt x="36469" y="39355"/>
                </a:cubicBezTo>
                <a:close/>
                <a:moveTo>
                  <a:pt x="18705" y="39947"/>
                </a:moveTo>
                <a:cubicBezTo>
                  <a:pt x="18210" y="40042"/>
                  <a:pt x="18082" y="40362"/>
                  <a:pt x="18114" y="40792"/>
                </a:cubicBezTo>
                <a:cubicBezTo>
                  <a:pt x="18114" y="40808"/>
                  <a:pt x="18114" y="40824"/>
                  <a:pt x="18114" y="40840"/>
                </a:cubicBezTo>
                <a:lnTo>
                  <a:pt x="18119" y="40840"/>
                </a:lnTo>
                <a:cubicBezTo>
                  <a:pt x="18130" y="40880"/>
                  <a:pt x="18130" y="40910"/>
                  <a:pt x="18130" y="40952"/>
                </a:cubicBezTo>
                <a:cubicBezTo>
                  <a:pt x="18153" y="40956"/>
                  <a:pt x="18176" y="40958"/>
                  <a:pt x="18200" y="40958"/>
                </a:cubicBezTo>
                <a:cubicBezTo>
                  <a:pt x="18355" y="40958"/>
                  <a:pt x="18516" y="40869"/>
                  <a:pt x="18641" y="40745"/>
                </a:cubicBezTo>
                <a:cubicBezTo>
                  <a:pt x="18705" y="40665"/>
                  <a:pt x="18769" y="40569"/>
                  <a:pt x="18801" y="40473"/>
                </a:cubicBezTo>
                <a:lnTo>
                  <a:pt x="18801" y="40473"/>
                </a:lnTo>
                <a:cubicBezTo>
                  <a:pt x="18769" y="40505"/>
                  <a:pt x="18721" y="40521"/>
                  <a:pt x="18673" y="40521"/>
                </a:cubicBezTo>
                <a:cubicBezTo>
                  <a:pt x="18659" y="40519"/>
                  <a:pt x="18645" y="40518"/>
                  <a:pt x="18631" y="40518"/>
                </a:cubicBezTo>
                <a:cubicBezTo>
                  <a:pt x="18539" y="40518"/>
                  <a:pt x="18465" y="40564"/>
                  <a:pt x="18450" y="40646"/>
                </a:cubicBezTo>
                <a:lnTo>
                  <a:pt x="18450" y="40646"/>
                </a:lnTo>
                <a:cubicBezTo>
                  <a:pt x="18467" y="40552"/>
                  <a:pt x="18562" y="40505"/>
                  <a:pt x="18657" y="40505"/>
                </a:cubicBezTo>
                <a:cubicBezTo>
                  <a:pt x="18721" y="40505"/>
                  <a:pt x="18753" y="40489"/>
                  <a:pt x="18801" y="40473"/>
                </a:cubicBezTo>
                <a:lnTo>
                  <a:pt x="18801" y="40473"/>
                </a:lnTo>
                <a:cubicBezTo>
                  <a:pt x="18801" y="40473"/>
                  <a:pt x="18801" y="40473"/>
                  <a:pt x="18801" y="40473"/>
                </a:cubicBezTo>
                <a:cubicBezTo>
                  <a:pt x="18864" y="40298"/>
                  <a:pt x="18864" y="40090"/>
                  <a:pt x="18705" y="39947"/>
                </a:cubicBezTo>
                <a:close/>
                <a:moveTo>
                  <a:pt x="30674" y="45358"/>
                </a:moveTo>
                <a:cubicBezTo>
                  <a:pt x="30674" y="45374"/>
                  <a:pt x="30674" y="45389"/>
                  <a:pt x="30658" y="45389"/>
                </a:cubicBezTo>
                <a:cubicBezTo>
                  <a:pt x="30674" y="45373"/>
                  <a:pt x="30674" y="45373"/>
                  <a:pt x="30674" y="45358"/>
                </a:cubicBezTo>
                <a:close/>
                <a:moveTo>
                  <a:pt x="30574" y="44961"/>
                </a:moveTo>
                <a:cubicBezTo>
                  <a:pt x="30418" y="44961"/>
                  <a:pt x="30219" y="45040"/>
                  <a:pt x="30036" y="45085"/>
                </a:cubicBezTo>
                <a:cubicBezTo>
                  <a:pt x="30036" y="45133"/>
                  <a:pt x="30036" y="45181"/>
                  <a:pt x="30036" y="45229"/>
                </a:cubicBezTo>
                <a:lnTo>
                  <a:pt x="30036" y="45277"/>
                </a:lnTo>
                <a:cubicBezTo>
                  <a:pt x="30036" y="45357"/>
                  <a:pt x="30036" y="45437"/>
                  <a:pt x="30052" y="45516"/>
                </a:cubicBezTo>
                <a:cubicBezTo>
                  <a:pt x="30092" y="45516"/>
                  <a:pt x="30132" y="45494"/>
                  <a:pt x="30182" y="45477"/>
                </a:cubicBezTo>
                <a:lnTo>
                  <a:pt x="30182" y="45477"/>
                </a:lnTo>
                <a:cubicBezTo>
                  <a:pt x="30138" y="45503"/>
                  <a:pt x="30095" y="45518"/>
                  <a:pt x="30052" y="45532"/>
                </a:cubicBezTo>
                <a:cubicBezTo>
                  <a:pt x="30052" y="45596"/>
                  <a:pt x="30068" y="45660"/>
                  <a:pt x="30100" y="45724"/>
                </a:cubicBezTo>
                <a:cubicBezTo>
                  <a:pt x="30132" y="45788"/>
                  <a:pt x="30180" y="45851"/>
                  <a:pt x="30243" y="45883"/>
                </a:cubicBezTo>
                <a:cubicBezTo>
                  <a:pt x="30291" y="45867"/>
                  <a:pt x="30339" y="45851"/>
                  <a:pt x="30387" y="45820"/>
                </a:cubicBezTo>
                <a:cubicBezTo>
                  <a:pt x="30483" y="45772"/>
                  <a:pt x="30563" y="45708"/>
                  <a:pt x="30626" y="45628"/>
                </a:cubicBezTo>
                <a:cubicBezTo>
                  <a:pt x="30642" y="45612"/>
                  <a:pt x="30642" y="45596"/>
                  <a:pt x="30658" y="45596"/>
                </a:cubicBezTo>
                <a:lnTo>
                  <a:pt x="30610" y="45596"/>
                </a:lnTo>
                <a:cubicBezTo>
                  <a:pt x="30626" y="45596"/>
                  <a:pt x="30642" y="45596"/>
                  <a:pt x="30658" y="45580"/>
                </a:cubicBezTo>
                <a:cubicBezTo>
                  <a:pt x="30722" y="45484"/>
                  <a:pt x="30754" y="45373"/>
                  <a:pt x="30754" y="45229"/>
                </a:cubicBezTo>
                <a:lnTo>
                  <a:pt x="30754" y="45229"/>
                </a:lnTo>
                <a:cubicBezTo>
                  <a:pt x="30738" y="45245"/>
                  <a:pt x="30738" y="45245"/>
                  <a:pt x="30722" y="45261"/>
                </a:cubicBezTo>
                <a:cubicBezTo>
                  <a:pt x="30738" y="45245"/>
                  <a:pt x="30738" y="45229"/>
                  <a:pt x="30754" y="45229"/>
                </a:cubicBezTo>
                <a:cubicBezTo>
                  <a:pt x="30754" y="45181"/>
                  <a:pt x="30754" y="45133"/>
                  <a:pt x="30754" y="45085"/>
                </a:cubicBezTo>
                <a:cubicBezTo>
                  <a:pt x="30754" y="45054"/>
                  <a:pt x="30754" y="45038"/>
                  <a:pt x="30738" y="45006"/>
                </a:cubicBezTo>
                <a:cubicBezTo>
                  <a:pt x="30693" y="44974"/>
                  <a:pt x="30637" y="44961"/>
                  <a:pt x="30574" y="44961"/>
                </a:cubicBezTo>
                <a:close/>
                <a:moveTo>
                  <a:pt x="40314" y="46666"/>
                </a:moveTo>
                <a:lnTo>
                  <a:pt x="40314" y="46666"/>
                </a:lnTo>
                <a:cubicBezTo>
                  <a:pt x="40266" y="46761"/>
                  <a:pt x="40250" y="46825"/>
                  <a:pt x="40202" y="46841"/>
                </a:cubicBezTo>
                <a:cubicBezTo>
                  <a:pt x="40234" y="46825"/>
                  <a:pt x="40266" y="46761"/>
                  <a:pt x="40314" y="46666"/>
                </a:cubicBezTo>
                <a:close/>
                <a:moveTo>
                  <a:pt x="40441" y="46506"/>
                </a:moveTo>
                <a:cubicBezTo>
                  <a:pt x="40202" y="46538"/>
                  <a:pt x="40074" y="46633"/>
                  <a:pt x="39978" y="46745"/>
                </a:cubicBezTo>
                <a:cubicBezTo>
                  <a:pt x="39994" y="46761"/>
                  <a:pt x="40010" y="46777"/>
                  <a:pt x="40010" y="46793"/>
                </a:cubicBezTo>
                <a:cubicBezTo>
                  <a:pt x="40026" y="46809"/>
                  <a:pt x="40026" y="46809"/>
                  <a:pt x="40026" y="46825"/>
                </a:cubicBezTo>
                <a:cubicBezTo>
                  <a:pt x="40138" y="46985"/>
                  <a:pt x="40266" y="47144"/>
                  <a:pt x="40361" y="47320"/>
                </a:cubicBezTo>
                <a:cubicBezTo>
                  <a:pt x="40409" y="47368"/>
                  <a:pt x="40441" y="47431"/>
                  <a:pt x="40473" y="47495"/>
                </a:cubicBezTo>
                <a:cubicBezTo>
                  <a:pt x="40473" y="47495"/>
                  <a:pt x="40473" y="47511"/>
                  <a:pt x="40489" y="47511"/>
                </a:cubicBezTo>
                <a:cubicBezTo>
                  <a:pt x="40569" y="47655"/>
                  <a:pt x="40633" y="47783"/>
                  <a:pt x="40697" y="47942"/>
                </a:cubicBezTo>
                <a:cubicBezTo>
                  <a:pt x="40760" y="47926"/>
                  <a:pt x="40808" y="47878"/>
                  <a:pt x="40856" y="47846"/>
                </a:cubicBezTo>
                <a:cubicBezTo>
                  <a:pt x="40904" y="47799"/>
                  <a:pt x="40952" y="47751"/>
                  <a:pt x="40968" y="47703"/>
                </a:cubicBezTo>
                <a:cubicBezTo>
                  <a:pt x="40984" y="47671"/>
                  <a:pt x="41000" y="47639"/>
                  <a:pt x="41016" y="47591"/>
                </a:cubicBezTo>
                <a:cubicBezTo>
                  <a:pt x="41016" y="47575"/>
                  <a:pt x="41032" y="47575"/>
                  <a:pt x="41032" y="47559"/>
                </a:cubicBezTo>
                <a:cubicBezTo>
                  <a:pt x="41064" y="47447"/>
                  <a:pt x="41096" y="47336"/>
                  <a:pt x="41112" y="47224"/>
                </a:cubicBezTo>
                <a:cubicBezTo>
                  <a:pt x="41112" y="47208"/>
                  <a:pt x="41112" y="47192"/>
                  <a:pt x="41128" y="47192"/>
                </a:cubicBezTo>
                <a:cubicBezTo>
                  <a:pt x="41112" y="47128"/>
                  <a:pt x="41096" y="47080"/>
                  <a:pt x="41080" y="47048"/>
                </a:cubicBezTo>
                <a:cubicBezTo>
                  <a:pt x="41000" y="46889"/>
                  <a:pt x="40808" y="46921"/>
                  <a:pt x="40665" y="46873"/>
                </a:cubicBezTo>
                <a:cubicBezTo>
                  <a:pt x="40537" y="46857"/>
                  <a:pt x="40425" y="46777"/>
                  <a:pt x="40441" y="46506"/>
                </a:cubicBezTo>
                <a:close/>
                <a:moveTo>
                  <a:pt x="36404" y="47368"/>
                </a:moveTo>
                <a:cubicBezTo>
                  <a:pt x="36276" y="47447"/>
                  <a:pt x="36212" y="47607"/>
                  <a:pt x="36196" y="47783"/>
                </a:cubicBezTo>
                <a:cubicBezTo>
                  <a:pt x="36196" y="47783"/>
                  <a:pt x="36196" y="47799"/>
                  <a:pt x="36180" y="47799"/>
                </a:cubicBezTo>
                <a:cubicBezTo>
                  <a:pt x="36180" y="47830"/>
                  <a:pt x="36180" y="47862"/>
                  <a:pt x="36180" y="47894"/>
                </a:cubicBezTo>
                <a:cubicBezTo>
                  <a:pt x="36180" y="47942"/>
                  <a:pt x="36196" y="47990"/>
                  <a:pt x="36196" y="48038"/>
                </a:cubicBezTo>
                <a:cubicBezTo>
                  <a:pt x="36212" y="48118"/>
                  <a:pt x="36228" y="48182"/>
                  <a:pt x="36260" y="48245"/>
                </a:cubicBezTo>
                <a:cubicBezTo>
                  <a:pt x="36276" y="48277"/>
                  <a:pt x="36292" y="48309"/>
                  <a:pt x="36324" y="48341"/>
                </a:cubicBezTo>
                <a:cubicBezTo>
                  <a:pt x="36388" y="48421"/>
                  <a:pt x="36467" y="48485"/>
                  <a:pt x="36579" y="48501"/>
                </a:cubicBezTo>
                <a:cubicBezTo>
                  <a:pt x="36627" y="48469"/>
                  <a:pt x="36675" y="48437"/>
                  <a:pt x="36707" y="48405"/>
                </a:cubicBezTo>
                <a:cubicBezTo>
                  <a:pt x="36755" y="48341"/>
                  <a:pt x="36787" y="48277"/>
                  <a:pt x="36803" y="48213"/>
                </a:cubicBezTo>
                <a:cubicBezTo>
                  <a:pt x="36819" y="48182"/>
                  <a:pt x="36819" y="48134"/>
                  <a:pt x="36819" y="48086"/>
                </a:cubicBezTo>
                <a:cubicBezTo>
                  <a:pt x="36819" y="48054"/>
                  <a:pt x="36835" y="48022"/>
                  <a:pt x="36835" y="48006"/>
                </a:cubicBezTo>
                <a:lnTo>
                  <a:pt x="36835" y="48006"/>
                </a:lnTo>
                <a:cubicBezTo>
                  <a:pt x="36707" y="48022"/>
                  <a:pt x="36579" y="48038"/>
                  <a:pt x="36451" y="48118"/>
                </a:cubicBezTo>
                <a:cubicBezTo>
                  <a:pt x="36563" y="48038"/>
                  <a:pt x="36707" y="48022"/>
                  <a:pt x="36835" y="47990"/>
                </a:cubicBezTo>
                <a:cubicBezTo>
                  <a:pt x="36835" y="47926"/>
                  <a:pt x="36819" y="47862"/>
                  <a:pt x="36803" y="47783"/>
                </a:cubicBezTo>
                <a:cubicBezTo>
                  <a:pt x="36771" y="47639"/>
                  <a:pt x="36707" y="47511"/>
                  <a:pt x="36611" y="47431"/>
                </a:cubicBezTo>
                <a:cubicBezTo>
                  <a:pt x="36547" y="47400"/>
                  <a:pt x="36483" y="47368"/>
                  <a:pt x="36404" y="47368"/>
                </a:cubicBezTo>
                <a:close/>
                <a:moveTo>
                  <a:pt x="38000" y="48565"/>
                </a:moveTo>
                <a:cubicBezTo>
                  <a:pt x="37999" y="48597"/>
                  <a:pt x="37968" y="48644"/>
                  <a:pt x="37952" y="48676"/>
                </a:cubicBezTo>
                <a:cubicBezTo>
                  <a:pt x="37952" y="48676"/>
                  <a:pt x="37968" y="48660"/>
                  <a:pt x="37968" y="48660"/>
                </a:cubicBezTo>
                <a:cubicBezTo>
                  <a:pt x="37984" y="48628"/>
                  <a:pt x="38000" y="48597"/>
                  <a:pt x="38000" y="48565"/>
                </a:cubicBezTo>
                <a:close/>
                <a:moveTo>
                  <a:pt x="37852" y="48031"/>
                </a:moveTo>
                <a:cubicBezTo>
                  <a:pt x="37732" y="48031"/>
                  <a:pt x="37657" y="48103"/>
                  <a:pt x="37617" y="48197"/>
                </a:cubicBezTo>
                <a:cubicBezTo>
                  <a:pt x="37569" y="48325"/>
                  <a:pt x="37585" y="48501"/>
                  <a:pt x="37680" y="48596"/>
                </a:cubicBezTo>
                <a:cubicBezTo>
                  <a:pt x="37728" y="48656"/>
                  <a:pt x="37784" y="48688"/>
                  <a:pt x="37862" y="48688"/>
                </a:cubicBezTo>
                <a:cubicBezTo>
                  <a:pt x="37889" y="48688"/>
                  <a:pt x="37919" y="48685"/>
                  <a:pt x="37952" y="48676"/>
                </a:cubicBezTo>
                <a:cubicBezTo>
                  <a:pt x="37968" y="48644"/>
                  <a:pt x="37984" y="48596"/>
                  <a:pt x="38000" y="48565"/>
                </a:cubicBezTo>
                <a:cubicBezTo>
                  <a:pt x="38015" y="48501"/>
                  <a:pt x="38015" y="48421"/>
                  <a:pt x="38000" y="48357"/>
                </a:cubicBezTo>
                <a:cubicBezTo>
                  <a:pt x="37984" y="48293"/>
                  <a:pt x="37984" y="48229"/>
                  <a:pt x="37952" y="48166"/>
                </a:cubicBezTo>
                <a:cubicBezTo>
                  <a:pt x="37952" y="48118"/>
                  <a:pt x="37936" y="48070"/>
                  <a:pt x="37920" y="48038"/>
                </a:cubicBezTo>
                <a:cubicBezTo>
                  <a:pt x="37896" y="48033"/>
                  <a:pt x="37873" y="48031"/>
                  <a:pt x="37852" y="480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4"/>
          <p:cNvSpPr/>
          <p:nvPr/>
        </p:nvSpPr>
        <p:spPr>
          <a:xfrm rot="10800000" flipH="1">
            <a:off x="-937124" y="-129904"/>
            <a:ext cx="2445257" cy="643945"/>
          </a:xfrm>
          <a:custGeom>
            <a:avLst/>
            <a:gdLst/>
            <a:ahLst/>
            <a:cxnLst/>
            <a:rect l="l" t="t" r="r" b="b"/>
            <a:pathLst>
              <a:path w="61300" h="16142" extrusionOk="0">
                <a:moveTo>
                  <a:pt x="30215" y="1"/>
                </a:moveTo>
                <a:cubicBezTo>
                  <a:pt x="24902" y="1"/>
                  <a:pt x="19530" y="1253"/>
                  <a:pt x="15050" y="4104"/>
                </a:cubicBezTo>
                <a:cubicBezTo>
                  <a:pt x="12688" y="5604"/>
                  <a:pt x="10613" y="7519"/>
                  <a:pt x="8555" y="9434"/>
                </a:cubicBezTo>
                <a:cubicBezTo>
                  <a:pt x="7150" y="10727"/>
                  <a:pt x="5746" y="12035"/>
                  <a:pt x="4341" y="13344"/>
                </a:cubicBezTo>
                <a:lnTo>
                  <a:pt x="0" y="15961"/>
                </a:lnTo>
                <a:cubicBezTo>
                  <a:pt x="3885" y="16086"/>
                  <a:pt x="7770" y="16141"/>
                  <a:pt x="11654" y="16141"/>
                </a:cubicBezTo>
                <a:cubicBezTo>
                  <a:pt x="28212" y="16141"/>
                  <a:pt x="44767" y="15128"/>
                  <a:pt x="61300" y="14094"/>
                </a:cubicBezTo>
                <a:cubicBezTo>
                  <a:pt x="58523" y="8397"/>
                  <a:pt x="52363" y="5189"/>
                  <a:pt x="46378" y="3098"/>
                </a:cubicBezTo>
                <a:cubicBezTo>
                  <a:pt x="41271" y="1327"/>
                  <a:pt x="35925" y="50"/>
                  <a:pt x="30515" y="2"/>
                </a:cubicBezTo>
                <a:cubicBezTo>
                  <a:pt x="30415" y="1"/>
                  <a:pt x="30315" y="1"/>
                  <a:pt x="3021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6" name="Google Shape;746;p24"/>
          <p:cNvGrpSpPr/>
          <p:nvPr/>
        </p:nvGrpSpPr>
        <p:grpSpPr>
          <a:xfrm>
            <a:off x="-744418" y="-978414"/>
            <a:ext cx="3159812" cy="1971742"/>
            <a:chOff x="-668393" y="-708062"/>
            <a:chExt cx="3159812" cy="1971742"/>
          </a:xfrm>
        </p:grpSpPr>
        <p:sp>
          <p:nvSpPr>
            <p:cNvPr id="747" name="Google Shape;747;p24"/>
            <p:cNvSpPr/>
            <p:nvPr/>
          </p:nvSpPr>
          <p:spPr>
            <a:xfrm rot="9574472" flipH="1">
              <a:off x="-590991" y="-214669"/>
              <a:ext cx="3005008" cy="984956"/>
            </a:xfrm>
            <a:custGeom>
              <a:avLst/>
              <a:gdLst/>
              <a:ahLst/>
              <a:cxnLst/>
              <a:rect l="l" t="t" r="r" b="b"/>
              <a:pathLst>
                <a:path w="95533" h="31313" fill="none" extrusionOk="0">
                  <a:moveTo>
                    <a:pt x="0" y="31313"/>
                  </a:moveTo>
                  <a:cubicBezTo>
                    <a:pt x="8475" y="22679"/>
                    <a:pt x="17141" y="13885"/>
                    <a:pt x="27913" y="8379"/>
                  </a:cubicBezTo>
                  <a:cubicBezTo>
                    <a:pt x="38127" y="3177"/>
                    <a:pt x="49697" y="1214"/>
                    <a:pt x="61156" y="607"/>
                  </a:cubicBezTo>
                  <a:cubicBezTo>
                    <a:pt x="72599" y="1"/>
                    <a:pt x="84074" y="671"/>
                    <a:pt x="95532" y="40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4"/>
            <p:cNvSpPr/>
            <p:nvPr/>
          </p:nvSpPr>
          <p:spPr>
            <a:xfrm rot="9574472" flipH="1">
              <a:off x="-476444" y="-176490"/>
              <a:ext cx="2664663" cy="771092"/>
            </a:xfrm>
            <a:custGeom>
              <a:avLst/>
              <a:gdLst/>
              <a:ahLst/>
              <a:cxnLst/>
              <a:rect l="l" t="t" r="r" b="b"/>
              <a:pathLst>
                <a:path w="84713" h="24514" fill="none" extrusionOk="0">
                  <a:moveTo>
                    <a:pt x="97" y="24513"/>
                  </a:moveTo>
                  <a:cubicBezTo>
                    <a:pt x="1" y="23747"/>
                    <a:pt x="655" y="23125"/>
                    <a:pt x="1262" y="22630"/>
                  </a:cubicBezTo>
                  <a:cubicBezTo>
                    <a:pt x="8364" y="16885"/>
                    <a:pt x="15848" y="11427"/>
                    <a:pt x="24291" y="7884"/>
                  </a:cubicBezTo>
                  <a:cubicBezTo>
                    <a:pt x="28759" y="6001"/>
                    <a:pt x="33467" y="4692"/>
                    <a:pt x="38207" y="3655"/>
                  </a:cubicBezTo>
                  <a:cubicBezTo>
                    <a:pt x="53448" y="351"/>
                    <a:pt x="69344" y="0"/>
                    <a:pt x="84713" y="2633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4"/>
            <p:cNvSpPr/>
            <p:nvPr/>
          </p:nvSpPr>
          <p:spPr>
            <a:xfrm rot="9574472" flipH="1">
              <a:off x="-425615" y="-247496"/>
              <a:ext cx="2618455" cy="639075"/>
            </a:xfrm>
            <a:custGeom>
              <a:avLst/>
              <a:gdLst/>
              <a:ahLst/>
              <a:cxnLst/>
              <a:rect l="l" t="t" r="r" b="b"/>
              <a:pathLst>
                <a:path w="83244" h="20317" fill="none" extrusionOk="0">
                  <a:moveTo>
                    <a:pt x="0" y="20316"/>
                  </a:moveTo>
                  <a:cubicBezTo>
                    <a:pt x="1516" y="18417"/>
                    <a:pt x="3559" y="17013"/>
                    <a:pt x="5634" y="15720"/>
                  </a:cubicBezTo>
                  <a:cubicBezTo>
                    <a:pt x="13166" y="11076"/>
                    <a:pt x="24466" y="4086"/>
                    <a:pt x="33163" y="2442"/>
                  </a:cubicBezTo>
                  <a:cubicBezTo>
                    <a:pt x="46058" y="0"/>
                    <a:pt x="70173" y="1708"/>
                    <a:pt x="83243" y="2841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24"/>
          <p:cNvGrpSpPr/>
          <p:nvPr/>
        </p:nvGrpSpPr>
        <p:grpSpPr>
          <a:xfrm>
            <a:off x="-310233" y="4164967"/>
            <a:ext cx="1007895" cy="1289860"/>
            <a:chOff x="3498623" y="4053383"/>
            <a:chExt cx="1073371" cy="1373653"/>
          </a:xfrm>
        </p:grpSpPr>
        <p:sp>
          <p:nvSpPr>
            <p:cNvPr id="751" name="Google Shape;751;p24"/>
            <p:cNvSpPr/>
            <p:nvPr/>
          </p:nvSpPr>
          <p:spPr>
            <a:xfrm rot="8944938">
              <a:off x="3876543" y="4166213"/>
              <a:ext cx="593915" cy="559478"/>
            </a:xfrm>
            <a:custGeom>
              <a:avLst/>
              <a:gdLst/>
              <a:ahLst/>
              <a:cxnLst/>
              <a:rect l="l" t="t" r="r" b="b"/>
              <a:pathLst>
                <a:path w="10917" h="10284" extrusionOk="0">
                  <a:moveTo>
                    <a:pt x="4873" y="1"/>
                  </a:moveTo>
                  <a:cubicBezTo>
                    <a:pt x="4309" y="1"/>
                    <a:pt x="3745" y="85"/>
                    <a:pt x="3208" y="259"/>
                  </a:cubicBezTo>
                  <a:cubicBezTo>
                    <a:pt x="2107" y="610"/>
                    <a:pt x="1150" y="1280"/>
                    <a:pt x="304" y="2046"/>
                  </a:cubicBezTo>
                  <a:cubicBezTo>
                    <a:pt x="144" y="2190"/>
                    <a:pt x="1" y="2349"/>
                    <a:pt x="16" y="2557"/>
                  </a:cubicBezTo>
                  <a:cubicBezTo>
                    <a:pt x="16" y="2652"/>
                    <a:pt x="64" y="2732"/>
                    <a:pt x="112" y="2812"/>
                  </a:cubicBezTo>
                  <a:cubicBezTo>
                    <a:pt x="288" y="3115"/>
                    <a:pt x="463" y="3419"/>
                    <a:pt x="639" y="3738"/>
                  </a:cubicBezTo>
                  <a:cubicBezTo>
                    <a:pt x="700" y="3848"/>
                    <a:pt x="817" y="3967"/>
                    <a:pt x="926" y="3967"/>
                  </a:cubicBezTo>
                  <a:cubicBezTo>
                    <a:pt x="959" y="3967"/>
                    <a:pt x="992" y="3955"/>
                    <a:pt x="1022" y="3929"/>
                  </a:cubicBezTo>
                  <a:lnTo>
                    <a:pt x="1022" y="3929"/>
                  </a:lnTo>
                  <a:cubicBezTo>
                    <a:pt x="910" y="4073"/>
                    <a:pt x="910" y="4280"/>
                    <a:pt x="1022" y="4424"/>
                  </a:cubicBezTo>
                  <a:cubicBezTo>
                    <a:pt x="1437" y="4376"/>
                    <a:pt x="1804" y="4121"/>
                    <a:pt x="2155" y="3881"/>
                  </a:cubicBezTo>
                  <a:cubicBezTo>
                    <a:pt x="3432" y="3035"/>
                    <a:pt x="4836" y="2397"/>
                    <a:pt x="6320" y="2014"/>
                  </a:cubicBezTo>
                  <a:lnTo>
                    <a:pt x="6320" y="2014"/>
                  </a:lnTo>
                  <a:cubicBezTo>
                    <a:pt x="4661" y="2812"/>
                    <a:pt x="3097" y="3817"/>
                    <a:pt x="1676" y="4983"/>
                  </a:cubicBezTo>
                  <a:cubicBezTo>
                    <a:pt x="1469" y="5158"/>
                    <a:pt x="1245" y="5350"/>
                    <a:pt x="1150" y="5589"/>
                  </a:cubicBezTo>
                  <a:cubicBezTo>
                    <a:pt x="1038" y="5844"/>
                    <a:pt x="1086" y="6179"/>
                    <a:pt x="1325" y="6339"/>
                  </a:cubicBezTo>
                  <a:cubicBezTo>
                    <a:pt x="1405" y="6387"/>
                    <a:pt x="1501" y="6403"/>
                    <a:pt x="1581" y="6483"/>
                  </a:cubicBezTo>
                  <a:cubicBezTo>
                    <a:pt x="1644" y="6547"/>
                    <a:pt x="1676" y="6658"/>
                    <a:pt x="1724" y="6738"/>
                  </a:cubicBezTo>
                  <a:cubicBezTo>
                    <a:pt x="1814" y="6902"/>
                    <a:pt x="2015" y="7011"/>
                    <a:pt x="2211" y="7011"/>
                  </a:cubicBezTo>
                  <a:cubicBezTo>
                    <a:pt x="2224" y="7011"/>
                    <a:pt x="2238" y="7010"/>
                    <a:pt x="2251" y="7009"/>
                  </a:cubicBezTo>
                  <a:lnTo>
                    <a:pt x="2251" y="7009"/>
                  </a:lnTo>
                  <a:cubicBezTo>
                    <a:pt x="2123" y="7201"/>
                    <a:pt x="2187" y="7472"/>
                    <a:pt x="2378" y="7600"/>
                  </a:cubicBezTo>
                  <a:cubicBezTo>
                    <a:pt x="2452" y="7649"/>
                    <a:pt x="2540" y="7672"/>
                    <a:pt x="2627" y="7672"/>
                  </a:cubicBezTo>
                  <a:cubicBezTo>
                    <a:pt x="2767" y="7672"/>
                    <a:pt x="2906" y="7612"/>
                    <a:pt x="2985" y="7504"/>
                  </a:cubicBezTo>
                  <a:lnTo>
                    <a:pt x="2985" y="7504"/>
                  </a:lnTo>
                  <a:cubicBezTo>
                    <a:pt x="2969" y="7616"/>
                    <a:pt x="2953" y="7727"/>
                    <a:pt x="2969" y="7839"/>
                  </a:cubicBezTo>
                  <a:cubicBezTo>
                    <a:pt x="2969" y="8020"/>
                    <a:pt x="3124" y="8156"/>
                    <a:pt x="3290" y="8156"/>
                  </a:cubicBezTo>
                  <a:cubicBezTo>
                    <a:pt x="3343" y="8156"/>
                    <a:pt x="3397" y="8142"/>
                    <a:pt x="3448" y="8111"/>
                  </a:cubicBezTo>
                  <a:cubicBezTo>
                    <a:pt x="4006" y="7823"/>
                    <a:pt x="4469" y="7360"/>
                    <a:pt x="4916" y="6898"/>
                  </a:cubicBezTo>
                  <a:cubicBezTo>
                    <a:pt x="5953" y="5828"/>
                    <a:pt x="6991" y="4759"/>
                    <a:pt x="7964" y="3626"/>
                  </a:cubicBezTo>
                  <a:lnTo>
                    <a:pt x="7964" y="3626"/>
                  </a:lnTo>
                  <a:cubicBezTo>
                    <a:pt x="7485" y="5126"/>
                    <a:pt x="6320" y="6307"/>
                    <a:pt x="5315" y="7536"/>
                  </a:cubicBezTo>
                  <a:cubicBezTo>
                    <a:pt x="5092" y="7807"/>
                    <a:pt x="4868" y="8111"/>
                    <a:pt x="4884" y="8462"/>
                  </a:cubicBezTo>
                  <a:cubicBezTo>
                    <a:pt x="4884" y="8740"/>
                    <a:pt x="5145" y="8998"/>
                    <a:pt x="5396" y="8998"/>
                  </a:cubicBezTo>
                  <a:cubicBezTo>
                    <a:pt x="5461" y="8998"/>
                    <a:pt x="5527" y="8980"/>
                    <a:pt x="5586" y="8940"/>
                  </a:cubicBezTo>
                  <a:lnTo>
                    <a:pt x="5586" y="8940"/>
                  </a:lnTo>
                  <a:cubicBezTo>
                    <a:pt x="5427" y="9100"/>
                    <a:pt x="5522" y="9403"/>
                    <a:pt x="5730" y="9515"/>
                  </a:cubicBezTo>
                  <a:cubicBezTo>
                    <a:pt x="5810" y="9562"/>
                    <a:pt x="5902" y="9581"/>
                    <a:pt x="5998" y="9581"/>
                  </a:cubicBezTo>
                  <a:cubicBezTo>
                    <a:pt x="6131" y="9581"/>
                    <a:pt x="6271" y="9545"/>
                    <a:pt x="6400" y="9499"/>
                  </a:cubicBezTo>
                  <a:cubicBezTo>
                    <a:pt x="6400" y="9659"/>
                    <a:pt x="6432" y="9818"/>
                    <a:pt x="6480" y="9978"/>
                  </a:cubicBezTo>
                  <a:cubicBezTo>
                    <a:pt x="6538" y="10165"/>
                    <a:pt x="6725" y="10283"/>
                    <a:pt x="6915" y="10283"/>
                  </a:cubicBezTo>
                  <a:cubicBezTo>
                    <a:pt x="6984" y="10283"/>
                    <a:pt x="7054" y="10267"/>
                    <a:pt x="7118" y="10233"/>
                  </a:cubicBezTo>
                  <a:cubicBezTo>
                    <a:pt x="7661" y="9946"/>
                    <a:pt x="8060" y="9419"/>
                    <a:pt x="8411" y="8893"/>
                  </a:cubicBezTo>
                  <a:cubicBezTo>
                    <a:pt x="9752" y="6945"/>
                    <a:pt x="10917" y="4312"/>
                    <a:pt x="9337" y="2158"/>
                  </a:cubicBezTo>
                  <a:cubicBezTo>
                    <a:pt x="8316" y="777"/>
                    <a:pt x="6590" y="1"/>
                    <a:pt x="4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4"/>
            <p:cNvSpPr/>
            <p:nvPr/>
          </p:nvSpPr>
          <p:spPr>
            <a:xfrm rot="8944938">
              <a:off x="3955736" y="4239920"/>
              <a:ext cx="479289" cy="444580"/>
            </a:xfrm>
            <a:custGeom>
              <a:avLst/>
              <a:gdLst/>
              <a:ahLst/>
              <a:cxnLst/>
              <a:rect l="l" t="t" r="r" b="b"/>
              <a:pathLst>
                <a:path w="8810" h="8172" fill="none" extrusionOk="0">
                  <a:moveTo>
                    <a:pt x="8634" y="4006"/>
                  </a:moveTo>
                  <a:cubicBezTo>
                    <a:pt x="8810" y="4405"/>
                    <a:pt x="8666" y="4868"/>
                    <a:pt x="8507" y="5283"/>
                  </a:cubicBezTo>
                  <a:cubicBezTo>
                    <a:pt x="8140" y="6321"/>
                    <a:pt x="7709" y="7342"/>
                    <a:pt x="7006" y="8172"/>
                  </a:cubicBezTo>
                  <a:moveTo>
                    <a:pt x="7469" y="5395"/>
                  </a:moveTo>
                  <a:cubicBezTo>
                    <a:pt x="7836" y="4661"/>
                    <a:pt x="8076" y="3879"/>
                    <a:pt x="8171" y="3065"/>
                  </a:cubicBezTo>
                  <a:moveTo>
                    <a:pt x="5746" y="6704"/>
                  </a:moveTo>
                  <a:cubicBezTo>
                    <a:pt x="6224" y="6049"/>
                    <a:pt x="6576" y="5315"/>
                    <a:pt x="6799" y="4549"/>
                  </a:cubicBezTo>
                  <a:moveTo>
                    <a:pt x="5857" y="7932"/>
                  </a:moveTo>
                  <a:cubicBezTo>
                    <a:pt x="6240" y="7533"/>
                    <a:pt x="6576" y="7071"/>
                    <a:pt x="6847" y="6592"/>
                  </a:cubicBezTo>
                  <a:moveTo>
                    <a:pt x="7182" y="3831"/>
                  </a:moveTo>
                  <a:cubicBezTo>
                    <a:pt x="7342" y="3448"/>
                    <a:pt x="7453" y="3049"/>
                    <a:pt x="7533" y="2650"/>
                  </a:cubicBezTo>
                  <a:moveTo>
                    <a:pt x="4261" y="5363"/>
                  </a:moveTo>
                  <a:cubicBezTo>
                    <a:pt x="4884" y="4836"/>
                    <a:pt x="5458" y="4262"/>
                    <a:pt x="5985" y="3655"/>
                  </a:cubicBezTo>
                  <a:moveTo>
                    <a:pt x="7485" y="1788"/>
                  </a:moveTo>
                  <a:cubicBezTo>
                    <a:pt x="6416" y="2554"/>
                    <a:pt x="5363" y="3352"/>
                    <a:pt x="4341" y="4166"/>
                  </a:cubicBezTo>
                  <a:moveTo>
                    <a:pt x="7006" y="1293"/>
                  </a:moveTo>
                  <a:cubicBezTo>
                    <a:pt x="6607" y="1485"/>
                    <a:pt x="6208" y="1676"/>
                    <a:pt x="5809" y="1868"/>
                  </a:cubicBezTo>
                  <a:moveTo>
                    <a:pt x="4613" y="2666"/>
                  </a:moveTo>
                  <a:cubicBezTo>
                    <a:pt x="4293" y="2873"/>
                    <a:pt x="3974" y="3113"/>
                    <a:pt x="3671" y="3352"/>
                  </a:cubicBezTo>
                  <a:moveTo>
                    <a:pt x="3112" y="4613"/>
                  </a:moveTo>
                  <a:cubicBezTo>
                    <a:pt x="2793" y="4868"/>
                    <a:pt x="2458" y="5108"/>
                    <a:pt x="2139" y="5363"/>
                  </a:cubicBezTo>
                  <a:moveTo>
                    <a:pt x="2729" y="4070"/>
                  </a:moveTo>
                  <a:cubicBezTo>
                    <a:pt x="2219" y="4358"/>
                    <a:pt x="1756" y="4709"/>
                    <a:pt x="1341" y="5092"/>
                  </a:cubicBezTo>
                  <a:moveTo>
                    <a:pt x="2570" y="6113"/>
                  </a:moveTo>
                  <a:cubicBezTo>
                    <a:pt x="3065" y="5778"/>
                    <a:pt x="3543" y="5427"/>
                    <a:pt x="4006" y="5044"/>
                  </a:cubicBezTo>
                  <a:moveTo>
                    <a:pt x="3192" y="1341"/>
                  </a:moveTo>
                  <a:cubicBezTo>
                    <a:pt x="2745" y="1405"/>
                    <a:pt x="2314" y="1533"/>
                    <a:pt x="1899" y="1740"/>
                  </a:cubicBezTo>
                  <a:cubicBezTo>
                    <a:pt x="1676" y="1852"/>
                    <a:pt x="1469" y="1964"/>
                    <a:pt x="1261" y="2091"/>
                  </a:cubicBezTo>
                  <a:cubicBezTo>
                    <a:pt x="1149" y="2171"/>
                    <a:pt x="1038" y="2235"/>
                    <a:pt x="926" y="2299"/>
                  </a:cubicBezTo>
                  <a:moveTo>
                    <a:pt x="4581" y="1"/>
                  </a:moveTo>
                  <a:cubicBezTo>
                    <a:pt x="3575" y="112"/>
                    <a:pt x="2586" y="336"/>
                    <a:pt x="1628" y="655"/>
                  </a:cubicBezTo>
                  <a:moveTo>
                    <a:pt x="5347" y="623"/>
                  </a:moveTo>
                  <a:cubicBezTo>
                    <a:pt x="4804" y="575"/>
                    <a:pt x="4277" y="639"/>
                    <a:pt x="3767" y="799"/>
                  </a:cubicBezTo>
                  <a:moveTo>
                    <a:pt x="6671" y="432"/>
                  </a:moveTo>
                  <a:cubicBezTo>
                    <a:pt x="6304" y="224"/>
                    <a:pt x="5873" y="112"/>
                    <a:pt x="5458" y="112"/>
                  </a:cubicBezTo>
                  <a:moveTo>
                    <a:pt x="8634" y="3097"/>
                  </a:moveTo>
                  <a:cubicBezTo>
                    <a:pt x="8618" y="2826"/>
                    <a:pt x="8539" y="2554"/>
                    <a:pt x="8411" y="2299"/>
                  </a:cubicBezTo>
                  <a:moveTo>
                    <a:pt x="734" y="1517"/>
                  </a:moveTo>
                  <a:cubicBezTo>
                    <a:pt x="463" y="1597"/>
                    <a:pt x="208" y="1724"/>
                    <a:pt x="0" y="1916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4"/>
            <p:cNvSpPr/>
            <p:nvPr/>
          </p:nvSpPr>
          <p:spPr>
            <a:xfrm rot="8944938">
              <a:off x="4008418" y="4569906"/>
              <a:ext cx="217122" cy="232518"/>
            </a:xfrm>
            <a:custGeom>
              <a:avLst/>
              <a:gdLst/>
              <a:ahLst/>
              <a:cxnLst/>
              <a:rect l="l" t="t" r="r" b="b"/>
              <a:pathLst>
                <a:path w="3991" h="4274" extrusionOk="0">
                  <a:moveTo>
                    <a:pt x="969" y="1"/>
                  </a:moveTo>
                  <a:cubicBezTo>
                    <a:pt x="899" y="1"/>
                    <a:pt x="822" y="33"/>
                    <a:pt x="799" y="93"/>
                  </a:cubicBezTo>
                  <a:cubicBezTo>
                    <a:pt x="862" y="236"/>
                    <a:pt x="938" y="372"/>
                    <a:pt x="1028" y="498"/>
                  </a:cubicBezTo>
                  <a:lnTo>
                    <a:pt x="1028" y="498"/>
                  </a:lnTo>
                  <a:cubicBezTo>
                    <a:pt x="869" y="372"/>
                    <a:pt x="685" y="281"/>
                    <a:pt x="495" y="236"/>
                  </a:cubicBezTo>
                  <a:cubicBezTo>
                    <a:pt x="439" y="224"/>
                    <a:pt x="378" y="214"/>
                    <a:pt x="319" y="214"/>
                  </a:cubicBezTo>
                  <a:cubicBezTo>
                    <a:pt x="227" y="214"/>
                    <a:pt x="139" y="238"/>
                    <a:pt x="80" y="316"/>
                  </a:cubicBezTo>
                  <a:cubicBezTo>
                    <a:pt x="1" y="412"/>
                    <a:pt x="17" y="555"/>
                    <a:pt x="96" y="667"/>
                  </a:cubicBezTo>
                  <a:cubicBezTo>
                    <a:pt x="160" y="779"/>
                    <a:pt x="272" y="843"/>
                    <a:pt x="384" y="907"/>
                  </a:cubicBezTo>
                  <a:cubicBezTo>
                    <a:pt x="751" y="1130"/>
                    <a:pt x="1118" y="1369"/>
                    <a:pt x="1485" y="1593"/>
                  </a:cubicBezTo>
                  <a:cubicBezTo>
                    <a:pt x="1293" y="1513"/>
                    <a:pt x="1070" y="1481"/>
                    <a:pt x="862" y="1481"/>
                  </a:cubicBezTo>
                  <a:cubicBezTo>
                    <a:pt x="839" y="1479"/>
                    <a:pt x="816" y="1477"/>
                    <a:pt x="793" y="1477"/>
                  </a:cubicBezTo>
                  <a:cubicBezTo>
                    <a:pt x="673" y="1477"/>
                    <a:pt x="560" y="1513"/>
                    <a:pt x="479" y="1593"/>
                  </a:cubicBezTo>
                  <a:cubicBezTo>
                    <a:pt x="368" y="1689"/>
                    <a:pt x="368" y="1880"/>
                    <a:pt x="495" y="1944"/>
                  </a:cubicBezTo>
                  <a:cubicBezTo>
                    <a:pt x="533" y="1963"/>
                    <a:pt x="576" y="1970"/>
                    <a:pt x="621" y="1970"/>
                  </a:cubicBezTo>
                  <a:cubicBezTo>
                    <a:pt x="653" y="1970"/>
                    <a:pt x="686" y="1966"/>
                    <a:pt x="719" y="1960"/>
                  </a:cubicBezTo>
                  <a:cubicBezTo>
                    <a:pt x="862" y="1928"/>
                    <a:pt x="1309" y="1880"/>
                    <a:pt x="1453" y="1848"/>
                  </a:cubicBezTo>
                  <a:lnTo>
                    <a:pt x="1453" y="1848"/>
                  </a:lnTo>
                  <a:cubicBezTo>
                    <a:pt x="1261" y="1992"/>
                    <a:pt x="767" y="2151"/>
                    <a:pt x="591" y="2295"/>
                  </a:cubicBezTo>
                  <a:cubicBezTo>
                    <a:pt x="495" y="2359"/>
                    <a:pt x="416" y="2439"/>
                    <a:pt x="384" y="2534"/>
                  </a:cubicBezTo>
                  <a:cubicBezTo>
                    <a:pt x="339" y="2768"/>
                    <a:pt x="542" y="2839"/>
                    <a:pt x="734" y="2839"/>
                  </a:cubicBezTo>
                  <a:cubicBezTo>
                    <a:pt x="818" y="2839"/>
                    <a:pt x="900" y="2825"/>
                    <a:pt x="958" y="2806"/>
                  </a:cubicBezTo>
                  <a:cubicBezTo>
                    <a:pt x="1073" y="2749"/>
                    <a:pt x="1597" y="2422"/>
                    <a:pt x="1705" y="2355"/>
                  </a:cubicBezTo>
                  <a:lnTo>
                    <a:pt x="1705" y="2355"/>
                  </a:lnTo>
                  <a:cubicBezTo>
                    <a:pt x="1588" y="2511"/>
                    <a:pt x="1072" y="3925"/>
                    <a:pt x="1501" y="4146"/>
                  </a:cubicBezTo>
                  <a:cubicBezTo>
                    <a:pt x="1512" y="4152"/>
                    <a:pt x="1523" y="4155"/>
                    <a:pt x="1534" y="4155"/>
                  </a:cubicBezTo>
                  <a:cubicBezTo>
                    <a:pt x="1750" y="4155"/>
                    <a:pt x="2001" y="3018"/>
                    <a:pt x="2107" y="2806"/>
                  </a:cubicBezTo>
                  <a:cubicBezTo>
                    <a:pt x="2123" y="3348"/>
                    <a:pt x="2379" y="3859"/>
                    <a:pt x="2778" y="4210"/>
                  </a:cubicBezTo>
                  <a:cubicBezTo>
                    <a:pt x="2809" y="4242"/>
                    <a:pt x="2841" y="4274"/>
                    <a:pt x="2889" y="4274"/>
                  </a:cubicBezTo>
                  <a:cubicBezTo>
                    <a:pt x="2985" y="4258"/>
                    <a:pt x="3017" y="4146"/>
                    <a:pt x="3017" y="4066"/>
                  </a:cubicBezTo>
                  <a:cubicBezTo>
                    <a:pt x="3033" y="3604"/>
                    <a:pt x="2825" y="3173"/>
                    <a:pt x="2618" y="2774"/>
                  </a:cubicBezTo>
                  <a:lnTo>
                    <a:pt x="2618" y="2774"/>
                  </a:lnTo>
                  <a:cubicBezTo>
                    <a:pt x="2857" y="3125"/>
                    <a:pt x="3113" y="3476"/>
                    <a:pt x="3368" y="3843"/>
                  </a:cubicBezTo>
                  <a:cubicBezTo>
                    <a:pt x="3416" y="3923"/>
                    <a:pt x="3480" y="4003"/>
                    <a:pt x="3575" y="4066"/>
                  </a:cubicBezTo>
                  <a:cubicBezTo>
                    <a:pt x="3618" y="4092"/>
                    <a:pt x="3670" y="4109"/>
                    <a:pt x="3724" y="4109"/>
                  </a:cubicBezTo>
                  <a:cubicBezTo>
                    <a:pt x="3770" y="4109"/>
                    <a:pt x="3818" y="4096"/>
                    <a:pt x="3863" y="4066"/>
                  </a:cubicBezTo>
                  <a:cubicBezTo>
                    <a:pt x="3990" y="3987"/>
                    <a:pt x="3959" y="3779"/>
                    <a:pt x="3895" y="3620"/>
                  </a:cubicBezTo>
                  <a:cubicBezTo>
                    <a:pt x="3607" y="2933"/>
                    <a:pt x="3001" y="2455"/>
                    <a:pt x="2554" y="1864"/>
                  </a:cubicBezTo>
                  <a:cubicBezTo>
                    <a:pt x="2267" y="1465"/>
                    <a:pt x="2043" y="1050"/>
                    <a:pt x="1740" y="667"/>
                  </a:cubicBezTo>
                  <a:cubicBezTo>
                    <a:pt x="1597" y="492"/>
                    <a:pt x="1437" y="332"/>
                    <a:pt x="1277" y="172"/>
                  </a:cubicBezTo>
                  <a:cubicBezTo>
                    <a:pt x="1214" y="109"/>
                    <a:pt x="1134" y="45"/>
                    <a:pt x="1038" y="13"/>
                  </a:cubicBezTo>
                  <a:cubicBezTo>
                    <a:pt x="1017" y="5"/>
                    <a:pt x="994" y="1"/>
                    <a:pt x="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4"/>
            <p:cNvSpPr/>
            <p:nvPr/>
          </p:nvSpPr>
          <p:spPr>
            <a:xfrm rot="8944938">
              <a:off x="3558227" y="4835882"/>
              <a:ext cx="731065" cy="434189"/>
            </a:xfrm>
            <a:custGeom>
              <a:avLst/>
              <a:gdLst/>
              <a:ahLst/>
              <a:cxnLst/>
              <a:rect l="l" t="t" r="r" b="b"/>
              <a:pathLst>
                <a:path w="13438" h="7981" fill="none" extrusionOk="0">
                  <a:moveTo>
                    <a:pt x="0" y="7980"/>
                  </a:moveTo>
                  <a:cubicBezTo>
                    <a:pt x="3719" y="4246"/>
                    <a:pt x="8395" y="1469"/>
                    <a:pt x="13438" y="1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5" name="Google Shape;755;p24"/>
          <p:cNvSpPr/>
          <p:nvPr/>
        </p:nvSpPr>
        <p:spPr>
          <a:xfrm rot="10800000" flipH="1">
            <a:off x="7345797" y="4178712"/>
            <a:ext cx="3057641" cy="1132613"/>
          </a:xfrm>
          <a:custGeom>
            <a:avLst/>
            <a:gdLst/>
            <a:ahLst/>
            <a:cxnLst/>
            <a:rect l="l" t="t" r="r" b="b"/>
            <a:pathLst>
              <a:path w="76127" h="28199" extrusionOk="0">
                <a:moveTo>
                  <a:pt x="73317" y="1"/>
                </a:moveTo>
                <a:cubicBezTo>
                  <a:pt x="48868" y="128"/>
                  <a:pt x="24434" y="511"/>
                  <a:pt x="1" y="1166"/>
                </a:cubicBezTo>
                <a:cubicBezTo>
                  <a:pt x="2921" y="4693"/>
                  <a:pt x="3703" y="10119"/>
                  <a:pt x="7182" y="12992"/>
                </a:cubicBezTo>
                <a:cubicBezTo>
                  <a:pt x="8491" y="14077"/>
                  <a:pt x="10071" y="14683"/>
                  <a:pt x="11667" y="15066"/>
                </a:cubicBezTo>
                <a:cubicBezTo>
                  <a:pt x="13135" y="15415"/>
                  <a:pt x="14638" y="15591"/>
                  <a:pt x="16142" y="15591"/>
                </a:cubicBezTo>
                <a:cubicBezTo>
                  <a:pt x="17663" y="15591"/>
                  <a:pt x="19183" y="15411"/>
                  <a:pt x="20668" y="15050"/>
                </a:cubicBezTo>
                <a:cubicBezTo>
                  <a:pt x="23627" y="14328"/>
                  <a:pt x="26697" y="12908"/>
                  <a:pt x="29623" y="12908"/>
                </a:cubicBezTo>
                <a:cubicBezTo>
                  <a:pt x="30705" y="12908"/>
                  <a:pt x="31767" y="13102"/>
                  <a:pt x="32797" y="13598"/>
                </a:cubicBezTo>
                <a:cubicBezTo>
                  <a:pt x="35446" y="14875"/>
                  <a:pt x="37042" y="17843"/>
                  <a:pt x="38558" y="20588"/>
                </a:cubicBezTo>
                <a:cubicBezTo>
                  <a:pt x="40058" y="23317"/>
                  <a:pt x="42021" y="25791"/>
                  <a:pt x="44671" y="27068"/>
                </a:cubicBezTo>
                <a:cubicBezTo>
                  <a:pt x="46369" y="27894"/>
                  <a:pt x="48173" y="28198"/>
                  <a:pt x="49913" y="28198"/>
                </a:cubicBezTo>
                <a:cubicBezTo>
                  <a:pt x="54187" y="28198"/>
                  <a:pt x="58070" y="26361"/>
                  <a:pt x="59034" y="25919"/>
                </a:cubicBezTo>
                <a:cubicBezTo>
                  <a:pt x="60247" y="25360"/>
                  <a:pt x="61316" y="24466"/>
                  <a:pt x="62306" y="23525"/>
                </a:cubicBezTo>
                <a:cubicBezTo>
                  <a:pt x="64460" y="21514"/>
                  <a:pt x="66423" y="19216"/>
                  <a:pt x="68115" y="16726"/>
                </a:cubicBezTo>
                <a:lnTo>
                  <a:pt x="68977" y="12816"/>
                </a:lnTo>
                <a:cubicBezTo>
                  <a:pt x="70700" y="11539"/>
                  <a:pt x="72440" y="10263"/>
                  <a:pt x="73796" y="8539"/>
                </a:cubicBezTo>
                <a:cubicBezTo>
                  <a:pt x="75169" y="6831"/>
                  <a:pt x="76126" y="4613"/>
                  <a:pt x="75999" y="2331"/>
                </a:cubicBezTo>
                <a:cubicBezTo>
                  <a:pt x="75967" y="1708"/>
                  <a:pt x="75839" y="1038"/>
                  <a:pt x="75424" y="607"/>
                </a:cubicBezTo>
                <a:cubicBezTo>
                  <a:pt x="74897" y="33"/>
                  <a:pt x="74068" y="1"/>
                  <a:pt x="73317" y="1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-1355024" y="4681446"/>
            <a:ext cx="2445257" cy="643945"/>
          </a:xfrm>
          <a:custGeom>
            <a:avLst/>
            <a:gdLst/>
            <a:ahLst/>
            <a:cxnLst/>
            <a:rect l="l" t="t" r="r" b="b"/>
            <a:pathLst>
              <a:path w="61300" h="16142" extrusionOk="0">
                <a:moveTo>
                  <a:pt x="30215" y="1"/>
                </a:moveTo>
                <a:cubicBezTo>
                  <a:pt x="24902" y="1"/>
                  <a:pt x="19530" y="1253"/>
                  <a:pt x="15050" y="4104"/>
                </a:cubicBezTo>
                <a:cubicBezTo>
                  <a:pt x="12688" y="5604"/>
                  <a:pt x="10613" y="7519"/>
                  <a:pt x="8555" y="9434"/>
                </a:cubicBezTo>
                <a:cubicBezTo>
                  <a:pt x="7150" y="10727"/>
                  <a:pt x="5746" y="12035"/>
                  <a:pt x="4341" y="13344"/>
                </a:cubicBezTo>
                <a:lnTo>
                  <a:pt x="0" y="15961"/>
                </a:lnTo>
                <a:cubicBezTo>
                  <a:pt x="3885" y="16086"/>
                  <a:pt x="7770" y="16141"/>
                  <a:pt x="11654" y="16141"/>
                </a:cubicBezTo>
                <a:cubicBezTo>
                  <a:pt x="28212" y="16141"/>
                  <a:pt x="44767" y="15128"/>
                  <a:pt x="61300" y="14094"/>
                </a:cubicBezTo>
                <a:cubicBezTo>
                  <a:pt x="58523" y="8397"/>
                  <a:pt x="52363" y="5189"/>
                  <a:pt x="46378" y="3098"/>
                </a:cubicBezTo>
                <a:cubicBezTo>
                  <a:pt x="41271" y="1327"/>
                  <a:pt x="35925" y="50"/>
                  <a:pt x="30515" y="2"/>
                </a:cubicBezTo>
                <a:cubicBezTo>
                  <a:pt x="30415" y="1"/>
                  <a:pt x="30315" y="1"/>
                  <a:pt x="3021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74;p3"/>
          <p:cNvGrpSpPr/>
          <p:nvPr/>
        </p:nvGrpSpPr>
        <p:grpSpPr>
          <a:xfrm rot="-9438112">
            <a:off x="-1105739" y="3659916"/>
            <a:ext cx="3985427" cy="2486931"/>
            <a:chOff x="-668393" y="-708062"/>
            <a:chExt cx="3159812" cy="1971742"/>
          </a:xfrm>
        </p:grpSpPr>
        <p:sp>
          <p:nvSpPr>
            <p:cNvPr id="75" name="Google Shape;75;p3"/>
            <p:cNvSpPr/>
            <p:nvPr/>
          </p:nvSpPr>
          <p:spPr>
            <a:xfrm rot="9574472" flipH="1">
              <a:off x="-590991" y="-214669"/>
              <a:ext cx="3005008" cy="984956"/>
            </a:xfrm>
            <a:custGeom>
              <a:avLst/>
              <a:gdLst/>
              <a:ahLst/>
              <a:cxnLst/>
              <a:rect l="l" t="t" r="r" b="b"/>
              <a:pathLst>
                <a:path w="95533" h="31313" fill="none" extrusionOk="0">
                  <a:moveTo>
                    <a:pt x="0" y="31313"/>
                  </a:moveTo>
                  <a:cubicBezTo>
                    <a:pt x="8475" y="22679"/>
                    <a:pt x="17141" y="13885"/>
                    <a:pt x="27913" y="8379"/>
                  </a:cubicBezTo>
                  <a:cubicBezTo>
                    <a:pt x="38127" y="3177"/>
                    <a:pt x="49697" y="1214"/>
                    <a:pt x="61156" y="607"/>
                  </a:cubicBezTo>
                  <a:cubicBezTo>
                    <a:pt x="72599" y="1"/>
                    <a:pt x="84074" y="671"/>
                    <a:pt x="95532" y="40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 rot="9574472" flipH="1">
              <a:off x="-476444" y="-176490"/>
              <a:ext cx="2664663" cy="771092"/>
            </a:xfrm>
            <a:custGeom>
              <a:avLst/>
              <a:gdLst/>
              <a:ahLst/>
              <a:cxnLst/>
              <a:rect l="l" t="t" r="r" b="b"/>
              <a:pathLst>
                <a:path w="84713" h="24514" fill="none" extrusionOk="0">
                  <a:moveTo>
                    <a:pt x="97" y="24513"/>
                  </a:moveTo>
                  <a:cubicBezTo>
                    <a:pt x="1" y="23747"/>
                    <a:pt x="655" y="23125"/>
                    <a:pt x="1262" y="22630"/>
                  </a:cubicBezTo>
                  <a:cubicBezTo>
                    <a:pt x="8364" y="16885"/>
                    <a:pt x="15848" y="11427"/>
                    <a:pt x="24291" y="7884"/>
                  </a:cubicBezTo>
                  <a:cubicBezTo>
                    <a:pt x="28759" y="6001"/>
                    <a:pt x="33467" y="4692"/>
                    <a:pt x="38207" y="3655"/>
                  </a:cubicBezTo>
                  <a:cubicBezTo>
                    <a:pt x="53448" y="351"/>
                    <a:pt x="69344" y="0"/>
                    <a:pt x="84713" y="2633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9574472" flipH="1">
              <a:off x="-425615" y="-247496"/>
              <a:ext cx="2618455" cy="639075"/>
            </a:xfrm>
            <a:custGeom>
              <a:avLst/>
              <a:gdLst/>
              <a:ahLst/>
              <a:cxnLst/>
              <a:rect l="l" t="t" r="r" b="b"/>
              <a:pathLst>
                <a:path w="83244" h="20317" fill="none" extrusionOk="0">
                  <a:moveTo>
                    <a:pt x="0" y="20316"/>
                  </a:moveTo>
                  <a:cubicBezTo>
                    <a:pt x="1516" y="18417"/>
                    <a:pt x="3559" y="17013"/>
                    <a:pt x="5634" y="15720"/>
                  </a:cubicBezTo>
                  <a:cubicBezTo>
                    <a:pt x="13166" y="11076"/>
                    <a:pt x="24466" y="4086"/>
                    <a:pt x="33163" y="2442"/>
                  </a:cubicBezTo>
                  <a:cubicBezTo>
                    <a:pt x="46058" y="0"/>
                    <a:pt x="70173" y="1708"/>
                    <a:pt x="83243" y="2841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3"/>
          <p:cNvSpPr/>
          <p:nvPr/>
        </p:nvSpPr>
        <p:spPr>
          <a:xfrm rot="5400000" flipH="1">
            <a:off x="6761087" y="-236617"/>
            <a:ext cx="2410984" cy="2536445"/>
          </a:xfrm>
          <a:custGeom>
            <a:avLst/>
            <a:gdLst/>
            <a:ahLst/>
            <a:cxnLst/>
            <a:rect l="l" t="t" r="r" b="b"/>
            <a:pathLst>
              <a:path w="60822" h="63987" extrusionOk="0">
                <a:moveTo>
                  <a:pt x="34744" y="0"/>
                </a:moveTo>
                <a:cubicBezTo>
                  <a:pt x="29242" y="0"/>
                  <a:pt x="23741" y="87"/>
                  <a:pt x="18242" y="261"/>
                </a:cubicBezTo>
                <a:cubicBezTo>
                  <a:pt x="13486" y="420"/>
                  <a:pt x="5666" y="309"/>
                  <a:pt x="1996" y="3932"/>
                </a:cubicBezTo>
                <a:cubicBezTo>
                  <a:pt x="1" y="5894"/>
                  <a:pt x="1102" y="7666"/>
                  <a:pt x="2794" y="9246"/>
                </a:cubicBezTo>
                <a:cubicBezTo>
                  <a:pt x="4709" y="11065"/>
                  <a:pt x="6289" y="12996"/>
                  <a:pt x="7230" y="15502"/>
                </a:cubicBezTo>
                <a:cubicBezTo>
                  <a:pt x="8459" y="18790"/>
                  <a:pt x="8619" y="22636"/>
                  <a:pt x="10997" y="25221"/>
                </a:cubicBezTo>
                <a:cubicBezTo>
                  <a:pt x="12770" y="27151"/>
                  <a:pt x="15428" y="27923"/>
                  <a:pt x="18102" y="27923"/>
                </a:cubicBezTo>
                <a:cubicBezTo>
                  <a:pt x="18965" y="27923"/>
                  <a:pt x="19830" y="27843"/>
                  <a:pt x="20668" y="27695"/>
                </a:cubicBezTo>
                <a:cubicBezTo>
                  <a:pt x="24083" y="27088"/>
                  <a:pt x="27259" y="25540"/>
                  <a:pt x="30579" y="24551"/>
                </a:cubicBezTo>
                <a:cubicBezTo>
                  <a:pt x="33850" y="23580"/>
                  <a:pt x="37261" y="23140"/>
                  <a:pt x="40668" y="23140"/>
                </a:cubicBezTo>
                <a:cubicBezTo>
                  <a:pt x="40901" y="23140"/>
                  <a:pt x="41134" y="23142"/>
                  <a:pt x="41367" y="23146"/>
                </a:cubicBezTo>
                <a:cubicBezTo>
                  <a:pt x="43011" y="23178"/>
                  <a:pt x="44719" y="23322"/>
                  <a:pt x="46139" y="24152"/>
                </a:cubicBezTo>
                <a:cubicBezTo>
                  <a:pt x="47687" y="25062"/>
                  <a:pt x="48692" y="26689"/>
                  <a:pt x="49506" y="28301"/>
                </a:cubicBezTo>
                <a:cubicBezTo>
                  <a:pt x="50288" y="29849"/>
                  <a:pt x="50975" y="31509"/>
                  <a:pt x="50927" y="33249"/>
                </a:cubicBezTo>
                <a:cubicBezTo>
                  <a:pt x="50863" y="36137"/>
                  <a:pt x="48884" y="38563"/>
                  <a:pt x="47623" y="41164"/>
                </a:cubicBezTo>
                <a:cubicBezTo>
                  <a:pt x="45516" y="45569"/>
                  <a:pt x="45548" y="50963"/>
                  <a:pt x="47719" y="55336"/>
                </a:cubicBezTo>
                <a:cubicBezTo>
                  <a:pt x="49889" y="59725"/>
                  <a:pt x="54150" y="63013"/>
                  <a:pt x="58938" y="63986"/>
                </a:cubicBezTo>
                <a:cubicBezTo>
                  <a:pt x="60231" y="42904"/>
                  <a:pt x="60821" y="21774"/>
                  <a:pt x="60678" y="644"/>
                </a:cubicBezTo>
                <a:cubicBezTo>
                  <a:pt x="52037" y="215"/>
                  <a:pt x="43390" y="0"/>
                  <a:pt x="34744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3"/>
          <p:cNvGrpSpPr/>
          <p:nvPr/>
        </p:nvGrpSpPr>
        <p:grpSpPr>
          <a:xfrm>
            <a:off x="-507998" y="-670166"/>
            <a:ext cx="2544073" cy="2287884"/>
            <a:chOff x="-507998" y="-670166"/>
            <a:chExt cx="2544073" cy="2287884"/>
          </a:xfrm>
        </p:grpSpPr>
        <p:grpSp>
          <p:nvGrpSpPr>
            <p:cNvPr id="80" name="Google Shape;80;p3"/>
            <p:cNvGrpSpPr/>
            <p:nvPr/>
          </p:nvGrpSpPr>
          <p:grpSpPr>
            <a:xfrm flipH="1">
              <a:off x="-507998" y="-54992"/>
              <a:ext cx="1373504" cy="1505973"/>
              <a:chOff x="-322999" y="-271104"/>
              <a:chExt cx="1470404" cy="1612218"/>
            </a:xfrm>
          </p:grpSpPr>
          <p:sp>
            <p:nvSpPr>
              <p:cNvPr id="81" name="Google Shape;81;p3"/>
              <p:cNvSpPr/>
              <p:nvPr/>
            </p:nvSpPr>
            <p:spPr>
              <a:xfrm rot="-2157510">
                <a:off x="19937" y="-176313"/>
                <a:ext cx="784532" cy="1422635"/>
              </a:xfrm>
              <a:custGeom>
                <a:avLst/>
                <a:gdLst/>
                <a:ahLst/>
                <a:cxnLst/>
                <a:rect l="l" t="t" r="r" b="b"/>
                <a:pathLst>
                  <a:path w="21115" h="38289" extrusionOk="0">
                    <a:moveTo>
                      <a:pt x="15215" y="1"/>
                    </a:moveTo>
                    <a:cubicBezTo>
                      <a:pt x="15181" y="1"/>
                      <a:pt x="15147" y="1"/>
                      <a:pt x="15114" y="3"/>
                    </a:cubicBezTo>
                    <a:cubicBezTo>
                      <a:pt x="14332" y="51"/>
                      <a:pt x="13630" y="450"/>
                      <a:pt x="12975" y="881"/>
                    </a:cubicBezTo>
                    <a:cubicBezTo>
                      <a:pt x="8443" y="3961"/>
                      <a:pt x="5873" y="9163"/>
                      <a:pt x="3687" y="14206"/>
                    </a:cubicBezTo>
                    <a:cubicBezTo>
                      <a:pt x="2666" y="16584"/>
                      <a:pt x="1660" y="18994"/>
                      <a:pt x="1134" y="21532"/>
                    </a:cubicBezTo>
                    <a:cubicBezTo>
                      <a:pt x="0" y="27022"/>
                      <a:pt x="1134" y="32703"/>
                      <a:pt x="910" y="38289"/>
                    </a:cubicBezTo>
                    <a:lnTo>
                      <a:pt x="3575" y="36517"/>
                    </a:lnTo>
                    <a:cubicBezTo>
                      <a:pt x="5123" y="35480"/>
                      <a:pt x="6671" y="34443"/>
                      <a:pt x="8076" y="33230"/>
                    </a:cubicBezTo>
                    <a:cubicBezTo>
                      <a:pt x="10310" y="31283"/>
                      <a:pt x="12113" y="28905"/>
                      <a:pt x="13821" y="26511"/>
                    </a:cubicBezTo>
                    <a:cubicBezTo>
                      <a:pt x="15944" y="23511"/>
                      <a:pt x="17971" y="20415"/>
                      <a:pt x="19199" y="16951"/>
                    </a:cubicBezTo>
                    <a:cubicBezTo>
                      <a:pt x="20364" y="13680"/>
                      <a:pt x="20668" y="10281"/>
                      <a:pt x="20939" y="6849"/>
                    </a:cubicBezTo>
                    <a:cubicBezTo>
                      <a:pt x="21114" y="4567"/>
                      <a:pt x="20588" y="1774"/>
                      <a:pt x="18290" y="705"/>
                    </a:cubicBezTo>
                    <a:cubicBezTo>
                      <a:pt x="17651" y="402"/>
                      <a:pt x="16949" y="274"/>
                      <a:pt x="16263" y="130"/>
                    </a:cubicBezTo>
                    <a:cubicBezTo>
                      <a:pt x="15914" y="72"/>
                      <a:pt x="15564" y="1"/>
                      <a:pt x="15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 rot="-2157510">
                <a:off x="35876" y="-155713"/>
                <a:ext cx="713380" cy="1369764"/>
              </a:xfrm>
              <a:custGeom>
                <a:avLst/>
                <a:gdLst/>
                <a:ahLst/>
                <a:cxnLst/>
                <a:rect l="l" t="t" r="r" b="b"/>
                <a:pathLst>
                  <a:path w="19200" h="36866" fill="none" extrusionOk="0">
                    <a:moveTo>
                      <a:pt x="815" y="36866"/>
                    </a:moveTo>
                    <a:cubicBezTo>
                      <a:pt x="5012" y="28392"/>
                      <a:pt x="9098" y="19869"/>
                      <a:pt x="13055" y="11283"/>
                    </a:cubicBezTo>
                    <a:cubicBezTo>
                      <a:pt x="14747" y="7629"/>
                      <a:pt x="16423" y="3942"/>
                      <a:pt x="17221" y="0"/>
                    </a:cubicBezTo>
                    <a:cubicBezTo>
                      <a:pt x="15960" y="1915"/>
                      <a:pt x="14300" y="3527"/>
                      <a:pt x="12960" y="5378"/>
                    </a:cubicBezTo>
                    <a:cubicBezTo>
                      <a:pt x="12258" y="6352"/>
                      <a:pt x="11651" y="7389"/>
                      <a:pt x="11077" y="8427"/>
                    </a:cubicBezTo>
                    <a:cubicBezTo>
                      <a:pt x="8651" y="12895"/>
                      <a:pt x="6799" y="17651"/>
                      <a:pt x="4948" y="22391"/>
                    </a:cubicBezTo>
                    <a:cubicBezTo>
                      <a:pt x="3049" y="27258"/>
                      <a:pt x="1964" y="31759"/>
                      <a:pt x="815" y="36866"/>
                    </a:cubicBezTo>
                    <a:cubicBezTo>
                      <a:pt x="1405" y="35797"/>
                      <a:pt x="1" y="26540"/>
                      <a:pt x="5634" y="13613"/>
                    </a:cubicBezTo>
                    <a:cubicBezTo>
                      <a:pt x="6448" y="11714"/>
                      <a:pt x="7198" y="9783"/>
                      <a:pt x="8332" y="8075"/>
                    </a:cubicBezTo>
                    <a:cubicBezTo>
                      <a:pt x="10454" y="4820"/>
                      <a:pt x="13566" y="1341"/>
                      <a:pt x="17221" y="0"/>
                    </a:cubicBezTo>
                    <a:moveTo>
                      <a:pt x="1309" y="36515"/>
                    </a:moveTo>
                    <a:cubicBezTo>
                      <a:pt x="2937" y="35414"/>
                      <a:pt x="4916" y="34536"/>
                      <a:pt x="6145" y="33004"/>
                    </a:cubicBezTo>
                    <a:cubicBezTo>
                      <a:pt x="16407" y="20125"/>
                      <a:pt x="17763" y="12273"/>
                      <a:pt x="18258" y="10485"/>
                    </a:cubicBezTo>
                    <a:cubicBezTo>
                      <a:pt x="19200" y="7102"/>
                      <a:pt x="18657" y="3399"/>
                      <a:pt x="17189" y="208"/>
                    </a:cubicBezTo>
                    <a:cubicBezTo>
                      <a:pt x="18019" y="2234"/>
                      <a:pt x="17955" y="4548"/>
                      <a:pt x="17412" y="6671"/>
                    </a:cubicBezTo>
                    <a:cubicBezTo>
                      <a:pt x="16886" y="8794"/>
                      <a:pt x="15848" y="10741"/>
                      <a:pt x="14955" y="12751"/>
                    </a:cubicBezTo>
                    <a:cubicBezTo>
                      <a:pt x="7853" y="28838"/>
                      <a:pt x="1325" y="34983"/>
                      <a:pt x="1309" y="36515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 rot="-413663">
              <a:off x="-90202" y="-115897"/>
              <a:ext cx="1504219" cy="1649295"/>
              <a:chOff x="-322999" y="-271104"/>
              <a:chExt cx="1470404" cy="1612218"/>
            </a:xfrm>
          </p:grpSpPr>
          <p:sp>
            <p:nvSpPr>
              <p:cNvPr id="84" name="Google Shape;84;p3"/>
              <p:cNvSpPr/>
              <p:nvPr/>
            </p:nvSpPr>
            <p:spPr>
              <a:xfrm rot="-2157510">
                <a:off x="19937" y="-176313"/>
                <a:ext cx="784532" cy="1422635"/>
              </a:xfrm>
              <a:custGeom>
                <a:avLst/>
                <a:gdLst/>
                <a:ahLst/>
                <a:cxnLst/>
                <a:rect l="l" t="t" r="r" b="b"/>
                <a:pathLst>
                  <a:path w="21115" h="38289" extrusionOk="0">
                    <a:moveTo>
                      <a:pt x="15215" y="1"/>
                    </a:moveTo>
                    <a:cubicBezTo>
                      <a:pt x="15181" y="1"/>
                      <a:pt x="15147" y="1"/>
                      <a:pt x="15114" y="3"/>
                    </a:cubicBezTo>
                    <a:cubicBezTo>
                      <a:pt x="14332" y="51"/>
                      <a:pt x="13630" y="450"/>
                      <a:pt x="12975" y="881"/>
                    </a:cubicBezTo>
                    <a:cubicBezTo>
                      <a:pt x="8443" y="3961"/>
                      <a:pt x="5873" y="9163"/>
                      <a:pt x="3687" y="14206"/>
                    </a:cubicBezTo>
                    <a:cubicBezTo>
                      <a:pt x="2666" y="16584"/>
                      <a:pt x="1660" y="18994"/>
                      <a:pt x="1134" y="21532"/>
                    </a:cubicBezTo>
                    <a:cubicBezTo>
                      <a:pt x="0" y="27022"/>
                      <a:pt x="1134" y="32703"/>
                      <a:pt x="910" y="38289"/>
                    </a:cubicBezTo>
                    <a:lnTo>
                      <a:pt x="3575" y="36517"/>
                    </a:lnTo>
                    <a:cubicBezTo>
                      <a:pt x="5123" y="35480"/>
                      <a:pt x="6671" y="34443"/>
                      <a:pt x="8076" y="33230"/>
                    </a:cubicBezTo>
                    <a:cubicBezTo>
                      <a:pt x="10310" y="31283"/>
                      <a:pt x="12113" y="28905"/>
                      <a:pt x="13821" y="26511"/>
                    </a:cubicBezTo>
                    <a:cubicBezTo>
                      <a:pt x="15944" y="23511"/>
                      <a:pt x="17971" y="20415"/>
                      <a:pt x="19199" y="16951"/>
                    </a:cubicBezTo>
                    <a:cubicBezTo>
                      <a:pt x="20364" y="13680"/>
                      <a:pt x="20668" y="10281"/>
                      <a:pt x="20939" y="6849"/>
                    </a:cubicBezTo>
                    <a:cubicBezTo>
                      <a:pt x="21114" y="4567"/>
                      <a:pt x="20588" y="1774"/>
                      <a:pt x="18290" y="705"/>
                    </a:cubicBezTo>
                    <a:cubicBezTo>
                      <a:pt x="17651" y="402"/>
                      <a:pt x="16949" y="274"/>
                      <a:pt x="16263" y="130"/>
                    </a:cubicBezTo>
                    <a:cubicBezTo>
                      <a:pt x="15914" y="72"/>
                      <a:pt x="15564" y="1"/>
                      <a:pt x="15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 rot="-2157510">
                <a:off x="35876" y="-155713"/>
                <a:ext cx="713380" cy="1369764"/>
              </a:xfrm>
              <a:custGeom>
                <a:avLst/>
                <a:gdLst/>
                <a:ahLst/>
                <a:cxnLst/>
                <a:rect l="l" t="t" r="r" b="b"/>
                <a:pathLst>
                  <a:path w="19200" h="36866" fill="none" extrusionOk="0">
                    <a:moveTo>
                      <a:pt x="815" y="36866"/>
                    </a:moveTo>
                    <a:cubicBezTo>
                      <a:pt x="5012" y="28392"/>
                      <a:pt x="9098" y="19869"/>
                      <a:pt x="13055" y="11283"/>
                    </a:cubicBezTo>
                    <a:cubicBezTo>
                      <a:pt x="14747" y="7629"/>
                      <a:pt x="16423" y="3942"/>
                      <a:pt x="17221" y="0"/>
                    </a:cubicBezTo>
                    <a:cubicBezTo>
                      <a:pt x="15960" y="1915"/>
                      <a:pt x="14300" y="3527"/>
                      <a:pt x="12960" y="5378"/>
                    </a:cubicBezTo>
                    <a:cubicBezTo>
                      <a:pt x="12258" y="6352"/>
                      <a:pt x="11651" y="7389"/>
                      <a:pt x="11077" y="8427"/>
                    </a:cubicBezTo>
                    <a:cubicBezTo>
                      <a:pt x="8651" y="12895"/>
                      <a:pt x="6799" y="17651"/>
                      <a:pt x="4948" y="22391"/>
                    </a:cubicBezTo>
                    <a:cubicBezTo>
                      <a:pt x="3049" y="27258"/>
                      <a:pt x="1964" y="31759"/>
                      <a:pt x="815" y="36866"/>
                    </a:cubicBezTo>
                    <a:cubicBezTo>
                      <a:pt x="1405" y="35797"/>
                      <a:pt x="1" y="26540"/>
                      <a:pt x="5634" y="13613"/>
                    </a:cubicBezTo>
                    <a:cubicBezTo>
                      <a:pt x="6448" y="11714"/>
                      <a:pt x="7198" y="9783"/>
                      <a:pt x="8332" y="8075"/>
                    </a:cubicBezTo>
                    <a:cubicBezTo>
                      <a:pt x="10454" y="4820"/>
                      <a:pt x="13566" y="1341"/>
                      <a:pt x="17221" y="0"/>
                    </a:cubicBezTo>
                    <a:moveTo>
                      <a:pt x="1309" y="36515"/>
                    </a:moveTo>
                    <a:cubicBezTo>
                      <a:pt x="2937" y="35414"/>
                      <a:pt x="4916" y="34536"/>
                      <a:pt x="6145" y="33004"/>
                    </a:cubicBezTo>
                    <a:cubicBezTo>
                      <a:pt x="16407" y="20125"/>
                      <a:pt x="17763" y="12273"/>
                      <a:pt x="18258" y="10485"/>
                    </a:cubicBezTo>
                    <a:cubicBezTo>
                      <a:pt x="19200" y="7102"/>
                      <a:pt x="18657" y="3399"/>
                      <a:pt x="17189" y="208"/>
                    </a:cubicBezTo>
                    <a:cubicBezTo>
                      <a:pt x="18019" y="2234"/>
                      <a:pt x="17955" y="4548"/>
                      <a:pt x="17412" y="6671"/>
                    </a:cubicBezTo>
                    <a:cubicBezTo>
                      <a:pt x="16886" y="8794"/>
                      <a:pt x="15848" y="10741"/>
                      <a:pt x="14955" y="12751"/>
                    </a:cubicBezTo>
                    <a:cubicBezTo>
                      <a:pt x="7853" y="28838"/>
                      <a:pt x="1325" y="34983"/>
                      <a:pt x="1309" y="36515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" name="Google Shape;86;p3"/>
            <p:cNvGrpSpPr/>
            <p:nvPr/>
          </p:nvGrpSpPr>
          <p:grpSpPr>
            <a:xfrm rot="-2700000">
              <a:off x="331295" y="-405107"/>
              <a:ext cx="1373487" cy="1505954"/>
              <a:chOff x="-322999" y="-271104"/>
              <a:chExt cx="1470404" cy="1612218"/>
            </a:xfrm>
          </p:grpSpPr>
          <p:sp>
            <p:nvSpPr>
              <p:cNvPr id="87" name="Google Shape;87;p3"/>
              <p:cNvSpPr/>
              <p:nvPr/>
            </p:nvSpPr>
            <p:spPr>
              <a:xfrm rot="-2157510">
                <a:off x="19937" y="-176313"/>
                <a:ext cx="784532" cy="1422635"/>
              </a:xfrm>
              <a:custGeom>
                <a:avLst/>
                <a:gdLst/>
                <a:ahLst/>
                <a:cxnLst/>
                <a:rect l="l" t="t" r="r" b="b"/>
                <a:pathLst>
                  <a:path w="21115" h="38289" extrusionOk="0">
                    <a:moveTo>
                      <a:pt x="15215" y="1"/>
                    </a:moveTo>
                    <a:cubicBezTo>
                      <a:pt x="15181" y="1"/>
                      <a:pt x="15147" y="1"/>
                      <a:pt x="15114" y="3"/>
                    </a:cubicBezTo>
                    <a:cubicBezTo>
                      <a:pt x="14332" y="51"/>
                      <a:pt x="13630" y="450"/>
                      <a:pt x="12975" y="881"/>
                    </a:cubicBezTo>
                    <a:cubicBezTo>
                      <a:pt x="8443" y="3961"/>
                      <a:pt x="5873" y="9163"/>
                      <a:pt x="3687" y="14206"/>
                    </a:cubicBezTo>
                    <a:cubicBezTo>
                      <a:pt x="2666" y="16584"/>
                      <a:pt x="1660" y="18994"/>
                      <a:pt x="1134" y="21532"/>
                    </a:cubicBezTo>
                    <a:cubicBezTo>
                      <a:pt x="0" y="27022"/>
                      <a:pt x="1134" y="32703"/>
                      <a:pt x="910" y="38289"/>
                    </a:cubicBezTo>
                    <a:lnTo>
                      <a:pt x="3575" y="36517"/>
                    </a:lnTo>
                    <a:cubicBezTo>
                      <a:pt x="5123" y="35480"/>
                      <a:pt x="6671" y="34443"/>
                      <a:pt x="8076" y="33230"/>
                    </a:cubicBezTo>
                    <a:cubicBezTo>
                      <a:pt x="10310" y="31283"/>
                      <a:pt x="12113" y="28905"/>
                      <a:pt x="13821" y="26511"/>
                    </a:cubicBezTo>
                    <a:cubicBezTo>
                      <a:pt x="15944" y="23511"/>
                      <a:pt x="17971" y="20415"/>
                      <a:pt x="19199" y="16951"/>
                    </a:cubicBezTo>
                    <a:cubicBezTo>
                      <a:pt x="20364" y="13680"/>
                      <a:pt x="20668" y="10281"/>
                      <a:pt x="20939" y="6849"/>
                    </a:cubicBezTo>
                    <a:cubicBezTo>
                      <a:pt x="21114" y="4567"/>
                      <a:pt x="20588" y="1774"/>
                      <a:pt x="18290" y="705"/>
                    </a:cubicBezTo>
                    <a:cubicBezTo>
                      <a:pt x="17651" y="402"/>
                      <a:pt x="16949" y="274"/>
                      <a:pt x="16263" y="130"/>
                    </a:cubicBezTo>
                    <a:cubicBezTo>
                      <a:pt x="15914" y="72"/>
                      <a:pt x="15564" y="1"/>
                      <a:pt x="15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 rot="-2157510">
                <a:off x="35876" y="-155713"/>
                <a:ext cx="713380" cy="1369764"/>
              </a:xfrm>
              <a:custGeom>
                <a:avLst/>
                <a:gdLst/>
                <a:ahLst/>
                <a:cxnLst/>
                <a:rect l="l" t="t" r="r" b="b"/>
                <a:pathLst>
                  <a:path w="19200" h="36866" fill="none" extrusionOk="0">
                    <a:moveTo>
                      <a:pt x="815" y="36866"/>
                    </a:moveTo>
                    <a:cubicBezTo>
                      <a:pt x="5012" y="28392"/>
                      <a:pt x="9098" y="19869"/>
                      <a:pt x="13055" y="11283"/>
                    </a:cubicBezTo>
                    <a:cubicBezTo>
                      <a:pt x="14747" y="7629"/>
                      <a:pt x="16423" y="3942"/>
                      <a:pt x="17221" y="0"/>
                    </a:cubicBezTo>
                    <a:cubicBezTo>
                      <a:pt x="15960" y="1915"/>
                      <a:pt x="14300" y="3527"/>
                      <a:pt x="12960" y="5378"/>
                    </a:cubicBezTo>
                    <a:cubicBezTo>
                      <a:pt x="12258" y="6352"/>
                      <a:pt x="11651" y="7389"/>
                      <a:pt x="11077" y="8427"/>
                    </a:cubicBezTo>
                    <a:cubicBezTo>
                      <a:pt x="8651" y="12895"/>
                      <a:pt x="6799" y="17651"/>
                      <a:pt x="4948" y="22391"/>
                    </a:cubicBezTo>
                    <a:cubicBezTo>
                      <a:pt x="3049" y="27258"/>
                      <a:pt x="1964" y="31759"/>
                      <a:pt x="815" y="36866"/>
                    </a:cubicBezTo>
                    <a:cubicBezTo>
                      <a:pt x="1405" y="35797"/>
                      <a:pt x="1" y="26540"/>
                      <a:pt x="5634" y="13613"/>
                    </a:cubicBezTo>
                    <a:cubicBezTo>
                      <a:pt x="6448" y="11714"/>
                      <a:pt x="7198" y="9783"/>
                      <a:pt x="8332" y="8075"/>
                    </a:cubicBezTo>
                    <a:cubicBezTo>
                      <a:pt x="10454" y="4820"/>
                      <a:pt x="13566" y="1341"/>
                      <a:pt x="17221" y="0"/>
                    </a:cubicBezTo>
                    <a:moveTo>
                      <a:pt x="1309" y="36515"/>
                    </a:moveTo>
                    <a:cubicBezTo>
                      <a:pt x="2937" y="35414"/>
                      <a:pt x="4916" y="34536"/>
                      <a:pt x="6145" y="33004"/>
                    </a:cubicBezTo>
                    <a:cubicBezTo>
                      <a:pt x="16407" y="20125"/>
                      <a:pt x="17763" y="12273"/>
                      <a:pt x="18258" y="10485"/>
                    </a:cubicBezTo>
                    <a:cubicBezTo>
                      <a:pt x="19200" y="7102"/>
                      <a:pt x="18657" y="3399"/>
                      <a:pt x="17189" y="208"/>
                    </a:cubicBezTo>
                    <a:cubicBezTo>
                      <a:pt x="18019" y="2234"/>
                      <a:pt x="17955" y="4548"/>
                      <a:pt x="17412" y="6671"/>
                    </a:cubicBezTo>
                    <a:cubicBezTo>
                      <a:pt x="16886" y="8794"/>
                      <a:pt x="15848" y="10741"/>
                      <a:pt x="14955" y="12751"/>
                    </a:cubicBezTo>
                    <a:cubicBezTo>
                      <a:pt x="7853" y="28838"/>
                      <a:pt x="1325" y="34983"/>
                      <a:pt x="1309" y="36515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" name="Google Shape;89;p3"/>
          <p:cNvGrpSpPr/>
          <p:nvPr/>
        </p:nvGrpSpPr>
        <p:grpSpPr>
          <a:xfrm rot="1444871">
            <a:off x="3144139" y="3686328"/>
            <a:ext cx="1980834" cy="1844002"/>
            <a:chOff x="-1023789" y="3447510"/>
            <a:chExt cx="1980983" cy="1844140"/>
          </a:xfrm>
        </p:grpSpPr>
        <p:sp>
          <p:nvSpPr>
            <p:cNvPr id="90" name="Google Shape;90;p3"/>
            <p:cNvSpPr/>
            <p:nvPr/>
          </p:nvSpPr>
          <p:spPr>
            <a:xfrm rot="-1587256">
              <a:off x="-585322" y="4177360"/>
              <a:ext cx="1435026" cy="819874"/>
            </a:xfrm>
            <a:custGeom>
              <a:avLst/>
              <a:gdLst/>
              <a:ahLst/>
              <a:cxnLst/>
              <a:rect l="l" t="t" r="r" b="b"/>
              <a:pathLst>
                <a:path w="36499" h="20853" extrusionOk="0">
                  <a:moveTo>
                    <a:pt x="0" y="20179"/>
                  </a:moveTo>
                  <a:cubicBezTo>
                    <a:pt x="0" y="20179"/>
                    <a:pt x="0" y="20179"/>
                    <a:pt x="0" y="20179"/>
                  </a:cubicBezTo>
                  <a:lnTo>
                    <a:pt x="0" y="20179"/>
                  </a:lnTo>
                  <a:cubicBezTo>
                    <a:pt x="0" y="20179"/>
                    <a:pt x="0" y="20179"/>
                    <a:pt x="0" y="20179"/>
                  </a:cubicBezTo>
                  <a:close/>
                  <a:moveTo>
                    <a:pt x="32763" y="1"/>
                  </a:moveTo>
                  <a:cubicBezTo>
                    <a:pt x="32124" y="1"/>
                    <a:pt x="31474" y="118"/>
                    <a:pt x="30881" y="326"/>
                  </a:cubicBezTo>
                  <a:cubicBezTo>
                    <a:pt x="29716" y="725"/>
                    <a:pt x="28663" y="1411"/>
                    <a:pt x="27626" y="2081"/>
                  </a:cubicBezTo>
                  <a:cubicBezTo>
                    <a:pt x="24466" y="4124"/>
                    <a:pt x="21306" y="6167"/>
                    <a:pt x="18369" y="8529"/>
                  </a:cubicBezTo>
                  <a:cubicBezTo>
                    <a:pt x="16981" y="9646"/>
                    <a:pt x="15656" y="10811"/>
                    <a:pt x="14316" y="11976"/>
                  </a:cubicBezTo>
                  <a:cubicBezTo>
                    <a:pt x="11970" y="14035"/>
                    <a:pt x="9592" y="16093"/>
                    <a:pt x="6895" y="17689"/>
                  </a:cubicBezTo>
                  <a:cubicBezTo>
                    <a:pt x="5953" y="18248"/>
                    <a:pt x="5091" y="18647"/>
                    <a:pt x="4022" y="18902"/>
                  </a:cubicBezTo>
                  <a:cubicBezTo>
                    <a:pt x="3615" y="18996"/>
                    <a:pt x="167" y="20180"/>
                    <a:pt x="6" y="20180"/>
                  </a:cubicBezTo>
                  <a:cubicBezTo>
                    <a:pt x="3" y="20180"/>
                    <a:pt x="1" y="20180"/>
                    <a:pt x="0" y="20179"/>
                  </a:cubicBezTo>
                  <a:lnTo>
                    <a:pt x="0" y="20179"/>
                  </a:lnTo>
                  <a:cubicBezTo>
                    <a:pt x="463" y="20785"/>
                    <a:pt x="1357" y="20833"/>
                    <a:pt x="2123" y="20849"/>
                  </a:cubicBezTo>
                  <a:cubicBezTo>
                    <a:pt x="2545" y="20851"/>
                    <a:pt x="2967" y="20853"/>
                    <a:pt x="3390" y="20853"/>
                  </a:cubicBezTo>
                  <a:cubicBezTo>
                    <a:pt x="6468" y="20853"/>
                    <a:pt x="9555" y="20763"/>
                    <a:pt x="12544" y="20019"/>
                  </a:cubicBezTo>
                  <a:cubicBezTo>
                    <a:pt x="15321" y="19317"/>
                    <a:pt x="17906" y="18040"/>
                    <a:pt x="20444" y="16700"/>
                  </a:cubicBezTo>
                  <a:cubicBezTo>
                    <a:pt x="23843" y="14864"/>
                    <a:pt x="27163" y="12885"/>
                    <a:pt x="30371" y="10731"/>
                  </a:cubicBezTo>
                  <a:cubicBezTo>
                    <a:pt x="31935" y="9694"/>
                    <a:pt x="33499" y="8592"/>
                    <a:pt x="34727" y="7156"/>
                  </a:cubicBezTo>
                  <a:cubicBezTo>
                    <a:pt x="35446" y="6326"/>
                    <a:pt x="36052" y="5353"/>
                    <a:pt x="36275" y="4267"/>
                  </a:cubicBezTo>
                  <a:cubicBezTo>
                    <a:pt x="36499" y="3182"/>
                    <a:pt x="36307" y="1985"/>
                    <a:pt x="35589" y="1139"/>
                  </a:cubicBezTo>
                  <a:cubicBezTo>
                    <a:pt x="34897" y="337"/>
                    <a:pt x="33845" y="1"/>
                    <a:pt x="32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" name="Google Shape;91;p3"/>
            <p:cNvGrpSpPr/>
            <p:nvPr/>
          </p:nvGrpSpPr>
          <p:grpSpPr>
            <a:xfrm>
              <a:off x="-587396" y="4078409"/>
              <a:ext cx="1445415" cy="1175312"/>
              <a:chOff x="-587396" y="4078409"/>
              <a:chExt cx="1445415" cy="1175312"/>
            </a:xfrm>
          </p:grpSpPr>
          <p:sp>
            <p:nvSpPr>
              <p:cNvPr id="92" name="Google Shape;92;p3"/>
              <p:cNvSpPr/>
              <p:nvPr/>
            </p:nvSpPr>
            <p:spPr>
              <a:xfrm rot="-1587256">
                <a:off x="-503470" y="4327527"/>
                <a:ext cx="1277562" cy="677076"/>
              </a:xfrm>
              <a:custGeom>
                <a:avLst/>
                <a:gdLst/>
                <a:ahLst/>
                <a:cxnLst/>
                <a:rect l="l" t="t" r="r" b="b"/>
                <a:pathLst>
                  <a:path w="32494" h="17221" fill="none" extrusionOk="0">
                    <a:moveTo>
                      <a:pt x="32493" y="0"/>
                    </a:moveTo>
                    <a:cubicBezTo>
                      <a:pt x="31105" y="846"/>
                      <a:pt x="29732" y="1708"/>
                      <a:pt x="28344" y="2554"/>
                    </a:cubicBezTo>
                    <a:cubicBezTo>
                      <a:pt x="25407" y="4373"/>
                      <a:pt x="22455" y="6192"/>
                      <a:pt x="19614" y="8155"/>
                    </a:cubicBezTo>
                    <a:cubicBezTo>
                      <a:pt x="16614" y="10246"/>
                      <a:pt x="13693" y="12496"/>
                      <a:pt x="10485" y="14236"/>
                    </a:cubicBezTo>
                    <a:cubicBezTo>
                      <a:pt x="7262" y="15991"/>
                      <a:pt x="3655" y="17220"/>
                      <a:pt x="0" y="17045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 rot="-1587256">
                <a:off x="102365" y="4567957"/>
                <a:ext cx="185143" cy="166939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4246" fill="none" extrusionOk="0">
                    <a:moveTo>
                      <a:pt x="2203" y="1"/>
                    </a:moveTo>
                    <a:cubicBezTo>
                      <a:pt x="2012" y="432"/>
                      <a:pt x="1676" y="767"/>
                      <a:pt x="1389" y="1118"/>
                    </a:cubicBezTo>
                    <a:cubicBezTo>
                      <a:pt x="671" y="1980"/>
                      <a:pt x="192" y="3033"/>
                      <a:pt x="1" y="4118"/>
                    </a:cubicBezTo>
                    <a:cubicBezTo>
                      <a:pt x="1581" y="4246"/>
                      <a:pt x="3145" y="3911"/>
                      <a:pt x="4709" y="3591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 rot="-1587256">
                <a:off x="15699" y="4731168"/>
                <a:ext cx="183885" cy="165681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14" fill="none" extrusionOk="0">
                    <a:moveTo>
                      <a:pt x="2187" y="1"/>
                    </a:moveTo>
                    <a:cubicBezTo>
                      <a:pt x="2011" y="432"/>
                      <a:pt x="1676" y="767"/>
                      <a:pt x="1389" y="1118"/>
                    </a:cubicBezTo>
                    <a:cubicBezTo>
                      <a:pt x="687" y="1980"/>
                      <a:pt x="208" y="3017"/>
                      <a:pt x="0" y="4102"/>
                    </a:cubicBezTo>
                    <a:cubicBezTo>
                      <a:pt x="1580" y="4214"/>
                      <a:pt x="3144" y="3895"/>
                      <a:pt x="4677" y="3575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 rot="-1587256">
                <a:off x="-70582" y="4920150"/>
                <a:ext cx="138081" cy="119248"/>
              </a:xfrm>
              <a:custGeom>
                <a:avLst/>
                <a:gdLst/>
                <a:ahLst/>
                <a:cxnLst/>
                <a:rect l="l" t="t" r="r" b="b"/>
                <a:pathLst>
                  <a:path w="3512" h="3033" fill="none" extrusionOk="0">
                    <a:moveTo>
                      <a:pt x="2027" y="1"/>
                    </a:moveTo>
                    <a:cubicBezTo>
                      <a:pt x="1867" y="288"/>
                      <a:pt x="1580" y="511"/>
                      <a:pt x="1325" y="735"/>
                    </a:cubicBezTo>
                    <a:cubicBezTo>
                      <a:pt x="718" y="1293"/>
                      <a:pt x="271" y="2012"/>
                      <a:pt x="0" y="2794"/>
                    </a:cubicBezTo>
                    <a:cubicBezTo>
                      <a:pt x="1149" y="3033"/>
                      <a:pt x="2346" y="2969"/>
                      <a:pt x="3511" y="2889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 rot="-1587256">
              <a:off x="-779302" y="3666417"/>
              <a:ext cx="1313340" cy="1406325"/>
            </a:xfrm>
            <a:custGeom>
              <a:avLst/>
              <a:gdLst/>
              <a:ahLst/>
              <a:cxnLst/>
              <a:rect l="l" t="t" r="r" b="b"/>
              <a:pathLst>
                <a:path w="33404" h="35769" extrusionOk="0">
                  <a:moveTo>
                    <a:pt x="1" y="35514"/>
                  </a:moveTo>
                  <a:cubicBezTo>
                    <a:pt x="1" y="35514"/>
                    <a:pt x="1" y="35514"/>
                    <a:pt x="1" y="35514"/>
                  </a:cubicBezTo>
                  <a:lnTo>
                    <a:pt x="1" y="35514"/>
                  </a:lnTo>
                  <a:cubicBezTo>
                    <a:pt x="1" y="35514"/>
                    <a:pt x="1" y="35514"/>
                    <a:pt x="1" y="35514"/>
                  </a:cubicBezTo>
                  <a:close/>
                  <a:moveTo>
                    <a:pt x="29444" y="0"/>
                  </a:moveTo>
                  <a:cubicBezTo>
                    <a:pt x="28140" y="0"/>
                    <a:pt x="26783" y="595"/>
                    <a:pt x="25743" y="1441"/>
                  </a:cubicBezTo>
                  <a:cubicBezTo>
                    <a:pt x="24626" y="2350"/>
                    <a:pt x="23764" y="3516"/>
                    <a:pt x="22902" y="4649"/>
                  </a:cubicBezTo>
                  <a:cubicBezTo>
                    <a:pt x="20269" y="8160"/>
                    <a:pt x="17636" y="11671"/>
                    <a:pt x="15369" y="15421"/>
                  </a:cubicBezTo>
                  <a:cubicBezTo>
                    <a:pt x="14316" y="17193"/>
                    <a:pt x="13327" y="19012"/>
                    <a:pt x="12337" y="20815"/>
                  </a:cubicBezTo>
                  <a:cubicBezTo>
                    <a:pt x="10598" y="24007"/>
                    <a:pt x="8826" y="27199"/>
                    <a:pt x="6544" y="30040"/>
                  </a:cubicBezTo>
                  <a:cubicBezTo>
                    <a:pt x="5746" y="31029"/>
                    <a:pt x="4948" y="31811"/>
                    <a:pt x="3895" y="32497"/>
                  </a:cubicBezTo>
                  <a:cubicBezTo>
                    <a:pt x="3483" y="32766"/>
                    <a:pt x="107" y="35514"/>
                    <a:pt x="3" y="35514"/>
                  </a:cubicBezTo>
                  <a:cubicBezTo>
                    <a:pt x="2" y="35514"/>
                    <a:pt x="2" y="35514"/>
                    <a:pt x="1" y="35514"/>
                  </a:cubicBezTo>
                  <a:lnTo>
                    <a:pt x="1" y="35514"/>
                  </a:lnTo>
                  <a:cubicBezTo>
                    <a:pt x="290" y="35698"/>
                    <a:pt x="614" y="35769"/>
                    <a:pt x="952" y="35769"/>
                  </a:cubicBezTo>
                  <a:cubicBezTo>
                    <a:pt x="1492" y="35769"/>
                    <a:pt x="2066" y="35588"/>
                    <a:pt x="2586" y="35402"/>
                  </a:cubicBezTo>
                  <a:cubicBezTo>
                    <a:pt x="6416" y="34014"/>
                    <a:pt x="10278" y="32609"/>
                    <a:pt x="13630" y="30311"/>
                  </a:cubicBezTo>
                  <a:cubicBezTo>
                    <a:pt x="16375" y="28428"/>
                    <a:pt x="18705" y="26002"/>
                    <a:pt x="20923" y="23512"/>
                  </a:cubicBezTo>
                  <a:cubicBezTo>
                    <a:pt x="23908" y="20145"/>
                    <a:pt x="26732" y="16650"/>
                    <a:pt x="29366" y="13011"/>
                  </a:cubicBezTo>
                  <a:cubicBezTo>
                    <a:pt x="30658" y="11240"/>
                    <a:pt x="31919" y="9420"/>
                    <a:pt x="32685" y="7362"/>
                  </a:cubicBezTo>
                  <a:cubicBezTo>
                    <a:pt x="33132" y="6165"/>
                    <a:pt x="33403" y="4856"/>
                    <a:pt x="33228" y="3579"/>
                  </a:cubicBezTo>
                  <a:cubicBezTo>
                    <a:pt x="33036" y="2303"/>
                    <a:pt x="32334" y="1074"/>
                    <a:pt x="31217" y="435"/>
                  </a:cubicBezTo>
                  <a:cubicBezTo>
                    <a:pt x="30664" y="133"/>
                    <a:pt x="30060" y="0"/>
                    <a:pt x="29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1587256">
              <a:off x="-684216" y="3828967"/>
              <a:ext cx="1125720" cy="1245558"/>
            </a:xfrm>
            <a:custGeom>
              <a:avLst/>
              <a:gdLst/>
              <a:ahLst/>
              <a:cxnLst/>
              <a:rect l="l" t="t" r="r" b="b"/>
              <a:pathLst>
                <a:path w="28632" h="31680" fill="none" extrusionOk="0">
                  <a:moveTo>
                    <a:pt x="28632" y="0"/>
                  </a:moveTo>
                  <a:cubicBezTo>
                    <a:pt x="27467" y="1501"/>
                    <a:pt x="26302" y="2985"/>
                    <a:pt x="25137" y="4469"/>
                  </a:cubicBezTo>
                  <a:cubicBezTo>
                    <a:pt x="22663" y="7645"/>
                    <a:pt x="20173" y="10805"/>
                    <a:pt x="17859" y="14092"/>
                  </a:cubicBezTo>
                  <a:cubicBezTo>
                    <a:pt x="15418" y="17572"/>
                    <a:pt x="13135" y="21210"/>
                    <a:pt x="10327" y="24402"/>
                  </a:cubicBezTo>
                  <a:cubicBezTo>
                    <a:pt x="7518" y="27610"/>
                    <a:pt x="4071" y="30387"/>
                    <a:pt x="1" y="31679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1587256">
              <a:off x="-93981" y="4101115"/>
              <a:ext cx="202718" cy="211485"/>
            </a:xfrm>
            <a:custGeom>
              <a:avLst/>
              <a:gdLst/>
              <a:ahLst/>
              <a:cxnLst/>
              <a:rect l="l" t="t" r="r" b="b"/>
              <a:pathLst>
                <a:path w="5156" h="5379" fill="none" extrusionOk="0">
                  <a:moveTo>
                    <a:pt x="974" y="0"/>
                  </a:moveTo>
                  <a:cubicBezTo>
                    <a:pt x="958" y="543"/>
                    <a:pt x="719" y="1038"/>
                    <a:pt x="543" y="1548"/>
                  </a:cubicBezTo>
                  <a:cubicBezTo>
                    <a:pt x="112" y="2761"/>
                    <a:pt x="0" y="4102"/>
                    <a:pt x="224" y="5379"/>
                  </a:cubicBezTo>
                  <a:cubicBezTo>
                    <a:pt x="1995" y="4868"/>
                    <a:pt x="3591" y="3894"/>
                    <a:pt x="5155" y="2921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1587256">
              <a:off x="-132281" y="4314324"/>
              <a:ext cx="202718" cy="211485"/>
            </a:xfrm>
            <a:custGeom>
              <a:avLst/>
              <a:gdLst/>
              <a:ahLst/>
              <a:cxnLst/>
              <a:rect l="l" t="t" r="r" b="b"/>
              <a:pathLst>
                <a:path w="5156" h="5379" fill="none" extrusionOk="0">
                  <a:moveTo>
                    <a:pt x="974" y="0"/>
                  </a:moveTo>
                  <a:cubicBezTo>
                    <a:pt x="958" y="527"/>
                    <a:pt x="719" y="1037"/>
                    <a:pt x="543" y="1548"/>
                  </a:cubicBezTo>
                  <a:cubicBezTo>
                    <a:pt x="112" y="2761"/>
                    <a:pt x="1" y="4102"/>
                    <a:pt x="224" y="5378"/>
                  </a:cubicBezTo>
                  <a:cubicBezTo>
                    <a:pt x="2012" y="4868"/>
                    <a:pt x="3592" y="3894"/>
                    <a:pt x="5156" y="2921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1587256">
              <a:off x="-160651" y="4527160"/>
              <a:ext cx="200831" cy="210227"/>
            </a:xfrm>
            <a:custGeom>
              <a:avLst/>
              <a:gdLst/>
              <a:ahLst/>
              <a:cxnLst/>
              <a:rect l="l" t="t" r="r" b="b"/>
              <a:pathLst>
                <a:path w="5108" h="5347" fill="none" extrusionOk="0">
                  <a:moveTo>
                    <a:pt x="958" y="1"/>
                  </a:moveTo>
                  <a:cubicBezTo>
                    <a:pt x="942" y="527"/>
                    <a:pt x="703" y="1038"/>
                    <a:pt x="527" y="1533"/>
                  </a:cubicBezTo>
                  <a:cubicBezTo>
                    <a:pt x="96" y="2746"/>
                    <a:pt x="1" y="4070"/>
                    <a:pt x="208" y="5347"/>
                  </a:cubicBezTo>
                  <a:cubicBezTo>
                    <a:pt x="1979" y="4836"/>
                    <a:pt x="3559" y="3863"/>
                    <a:pt x="5108" y="2905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 rot="-1587256">
              <a:off x="-196721" y="4772254"/>
              <a:ext cx="153139" cy="152510"/>
            </a:xfrm>
            <a:custGeom>
              <a:avLst/>
              <a:gdLst/>
              <a:ahLst/>
              <a:cxnLst/>
              <a:rect l="l" t="t" r="r" b="b"/>
              <a:pathLst>
                <a:path w="3895" h="3879" fill="none" extrusionOk="0">
                  <a:moveTo>
                    <a:pt x="1118" y="1"/>
                  </a:moveTo>
                  <a:cubicBezTo>
                    <a:pt x="1054" y="400"/>
                    <a:pt x="831" y="735"/>
                    <a:pt x="639" y="1102"/>
                  </a:cubicBezTo>
                  <a:cubicBezTo>
                    <a:pt x="208" y="1948"/>
                    <a:pt x="1" y="2921"/>
                    <a:pt x="33" y="3879"/>
                  </a:cubicBezTo>
                  <a:cubicBezTo>
                    <a:pt x="1373" y="3671"/>
                    <a:pt x="2650" y="3113"/>
                    <a:pt x="3895" y="2570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3"/>
          <p:cNvSpPr/>
          <p:nvPr/>
        </p:nvSpPr>
        <p:spPr>
          <a:xfrm rot="-3918278">
            <a:off x="5050279" y="-763989"/>
            <a:ext cx="1855898" cy="2027477"/>
          </a:xfrm>
          <a:custGeom>
            <a:avLst/>
            <a:gdLst/>
            <a:ahLst/>
            <a:cxnLst/>
            <a:rect l="l" t="t" r="r" b="b"/>
            <a:pathLst>
              <a:path w="44575" h="48696" extrusionOk="0">
                <a:moveTo>
                  <a:pt x="7710" y="264"/>
                </a:moveTo>
                <a:lnTo>
                  <a:pt x="7710" y="264"/>
                </a:lnTo>
                <a:cubicBezTo>
                  <a:pt x="7713" y="279"/>
                  <a:pt x="7716" y="295"/>
                  <a:pt x="7719" y="310"/>
                </a:cubicBezTo>
                <a:lnTo>
                  <a:pt x="7719" y="310"/>
                </a:lnTo>
                <a:cubicBezTo>
                  <a:pt x="7715" y="294"/>
                  <a:pt x="7712" y="279"/>
                  <a:pt x="7710" y="264"/>
                </a:cubicBezTo>
                <a:close/>
                <a:moveTo>
                  <a:pt x="8427" y="325"/>
                </a:moveTo>
                <a:cubicBezTo>
                  <a:pt x="8427" y="403"/>
                  <a:pt x="8426" y="481"/>
                  <a:pt x="8411" y="543"/>
                </a:cubicBezTo>
                <a:cubicBezTo>
                  <a:pt x="8426" y="465"/>
                  <a:pt x="8427" y="402"/>
                  <a:pt x="8427" y="325"/>
                </a:cubicBezTo>
                <a:close/>
                <a:moveTo>
                  <a:pt x="8044" y="399"/>
                </a:moveTo>
                <a:cubicBezTo>
                  <a:pt x="8124" y="511"/>
                  <a:pt x="8187" y="607"/>
                  <a:pt x="8267" y="734"/>
                </a:cubicBezTo>
                <a:cubicBezTo>
                  <a:pt x="8187" y="623"/>
                  <a:pt x="8124" y="527"/>
                  <a:pt x="8044" y="399"/>
                </a:cubicBezTo>
                <a:close/>
                <a:moveTo>
                  <a:pt x="7980" y="0"/>
                </a:moveTo>
                <a:cubicBezTo>
                  <a:pt x="7884" y="80"/>
                  <a:pt x="7820" y="176"/>
                  <a:pt x="7709" y="240"/>
                </a:cubicBezTo>
                <a:cubicBezTo>
                  <a:pt x="7709" y="240"/>
                  <a:pt x="7709" y="256"/>
                  <a:pt x="7709" y="256"/>
                </a:cubicBezTo>
                <a:cubicBezTo>
                  <a:pt x="7709" y="257"/>
                  <a:pt x="7709" y="258"/>
                  <a:pt x="7709" y="260"/>
                </a:cubicBezTo>
                <a:lnTo>
                  <a:pt x="7709" y="260"/>
                </a:lnTo>
                <a:cubicBezTo>
                  <a:pt x="7709" y="253"/>
                  <a:pt x="7709" y="247"/>
                  <a:pt x="7709" y="240"/>
                </a:cubicBezTo>
                <a:lnTo>
                  <a:pt x="7709" y="240"/>
                </a:lnTo>
                <a:cubicBezTo>
                  <a:pt x="7709" y="248"/>
                  <a:pt x="7709" y="256"/>
                  <a:pt x="7710" y="264"/>
                </a:cubicBezTo>
                <a:lnTo>
                  <a:pt x="7710" y="264"/>
                </a:lnTo>
                <a:cubicBezTo>
                  <a:pt x="7710" y="263"/>
                  <a:pt x="7709" y="261"/>
                  <a:pt x="7709" y="260"/>
                </a:cubicBezTo>
                <a:lnTo>
                  <a:pt x="7709" y="260"/>
                </a:lnTo>
                <a:cubicBezTo>
                  <a:pt x="7711" y="287"/>
                  <a:pt x="7717" y="313"/>
                  <a:pt x="7726" y="337"/>
                </a:cubicBezTo>
                <a:lnTo>
                  <a:pt x="7726" y="337"/>
                </a:lnTo>
                <a:cubicBezTo>
                  <a:pt x="7723" y="328"/>
                  <a:pt x="7721" y="319"/>
                  <a:pt x="7719" y="310"/>
                </a:cubicBezTo>
                <a:lnTo>
                  <a:pt x="7719" y="310"/>
                </a:lnTo>
                <a:cubicBezTo>
                  <a:pt x="7732" y="356"/>
                  <a:pt x="7757" y="405"/>
                  <a:pt x="7788" y="447"/>
                </a:cubicBezTo>
                <a:cubicBezTo>
                  <a:pt x="7762" y="411"/>
                  <a:pt x="7740" y="376"/>
                  <a:pt x="7726" y="337"/>
                </a:cubicBezTo>
                <a:lnTo>
                  <a:pt x="7726" y="337"/>
                </a:lnTo>
                <a:cubicBezTo>
                  <a:pt x="7743" y="405"/>
                  <a:pt x="7766" y="470"/>
                  <a:pt x="7788" y="527"/>
                </a:cubicBezTo>
                <a:cubicBezTo>
                  <a:pt x="7855" y="728"/>
                  <a:pt x="7967" y="861"/>
                  <a:pt x="8152" y="861"/>
                </a:cubicBezTo>
                <a:cubicBezTo>
                  <a:pt x="8188" y="861"/>
                  <a:pt x="8226" y="856"/>
                  <a:pt x="8267" y="846"/>
                </a:cubicBezTo>
                <a:cubicBezTo>
                  <a:pt x="8507" y="766"/>
                  <a:pt x="8522" y="527"/>
                  <a:pt x="8427" y="319"/>
                </a:cubicBezTo>
                <a:cubicBezTo>
                  <a:pt x="8379" y="208"/>
                  <a:pt x="8299" y="96"/>
                  <a:pt x="8219" y="32"/>
                </a:cubicBezTo>
                <a:lnTo>
                  <a:pt x="8219" y="32"/>
                </a:lnTo>
                <a:cubicBezTo>
                  <a:pt x="8219" y="48"/>
                  <a:pt x="8235" y="48"/>
                  <a:pt x="8235" y="64"/>
                </a:cubicBezTo>
                <a:cubicBezTo>
                  <a:pt x="8108" y="16"/>
                  <a:pt x="8044" y="0"/>
                  <a:pt x="7980" y="0"/>
                </a:cubicBezTo>
                <a:close/>
                <a:moveTo>
                  <a:pt x="19965" y="8922"/>
                </a:moveTo>
                <a:lnTo>
                  <a:pt x="19965" y="8922"/>
                </a:lnTo>
                <a:cubicBezTo>
                  <a:pt x="19933" y="8953"/>
                  <a:pt x="19885" y="9001"/>
                  <a:pt x="19838" y="9033"/>
                </a:cubicBezTo>
                <a:cubicBezTo>
                  <a:pt x="19838" y="9049"/>
                  <a:pt x="19854" y="9049"/>
                  <a:pt x="19854" y="9065"/>
                </a:cubicBezTo>
                <a:cubicBezTo>
                  <a:pt x="19885" y="9017"/>
                  <a:pt x="19933" y="8969"/>
                  <a:pt x="19965" y="8922"/>
                </a:cubicBezTo>
                <a:close/>
                <a:moveTo>
                  <a:pt x="20380" y="9081"/>
                </a:moveTo>
                <a:cubicBezTo>
                  <a:pt x="20332" y="9097"/>
                  <a:pt x="20284" y="9097"/>
                  <a:pt x="20237" y="9113"/>
                </a:cubicBezTo>
                <a:cubicBezTo>
                  <a:pt x="20284" y="9097"/>
                  <a:pt x="20332" y="9081"/>
                  <a:pt x="20380" y="9081"/>
                </a:cubicBezTo>
                <a:close/>
                <a:moveTo>
                  <a:pt x="20102" y="9107"/>
                </a:moveTo>
                <a:cubicBezTo>
                  <a:pt x="20102" y="9118"/>
                  <a:pt x="20104" y="9131"/>
                  <a:pt x="20109" y="9145"/>
                </a:cubicBezTo>
                <a:cubicBezTo>
                  <a:pt x="20157" y="9145"/>
                  <a:pt x="20188" y="9129"/>
                  <a:pt x="20236" y="9113"/>
                </a:cubicBezTo>
                <a:lnTo>
                  <a:pt x="20236" y="9113"/>
                </a:lnTo>
                <a:cubicBezTo>
                  <a:pt x="20188" y="9129"/>
                  <a:pt x="20157" y="9145"/>
                  <a:pt x="20109" y="9161"/>
                </a:cubicBezTo>
                <a:cubicBezTo>
                  <a:pt x="20103" y="9141"/>
                  <a:pt x="20101" y="9123"/>
                  <a:pt x="20102" y="9107"/>
                </a:cubicBezTo>
                <a:close/>
                <a:moveTo>
                  <a:pt x="20189" y="8730"/>
                </a:moveTo>
                <a:cubicBezTo>
                  <a:pt x="20109" y="8794"/>
                  <a:pt x="20045" y="8858"/>
                  <a:pt x="19981" y="8922"/>
                </a:cubicBezTo>
                <a:cubicBezTo>
                  <a:pt x="19933" y="8969"/>
                  <a:pt x="19885" y="9017"/>
                  <a:pt x="19854" y="9065"/>
                </a:cubicBezTo>
                <a:cubicBezTo>
                  <a:pt x="19900" y="9299"/>
                  <a:pt x="20099" y="9411"/>
                  <a:pt x="20317" y="9416"/>
                </a:cubicBezTo>
                <a:lnTo>
                  <a:pt x="20317" y="9416"/>
                </a:lnTo>
                <a:cubicBezTo>
                  <a:pt x="20316" y="9416"/>
                  <a:pt x="20316" y="9416"/>
                  <a:pt x="20316" y="9416"/>
                </a:cubicBezTo>
                <a:cubicBezTo>
                  <a:pt x="20319" y="9416"/>
                  <a:pt x="20322" y="9416"/>
                  <a:pt x="20325" y="9416"/>
                </a:cubicBezTo>
                <a:lnTo>
                  <a:pt x="20325" y="9416"/>
                </a:lnTo>
                <a:cubicBezTo>
                  <a:pt x="20327" y="9416"/>
                  <a:pt x="20330" y="9416"/>
                  <a:pt x="20332" y="9416"/>
                </a:cubicBezTo>
                <a:cubicBezTo>
                  <a:pt x="20332" y="9416"/>
                  <a:pt x="20332" y="9416"/>
                  <a:pt x="20332" y="9416"/>
                </a:cubicBezTo>
                <a:lnTo>
                  <a:pt x="20332" y="9416"/>
                </a:lnTo>
                <a:cubicBezTo>
                  <a:pt x="20486" y="9413"/>
                  <a:pt x="20623" y="9364"/>
                  <a:pt x="20715" y="9241"/>
                </a:cubicBezTo>
                <a:cubicBezTo>
                  <a:pt x="20715" y="9161"/>
                  <a:pt x="20699" y="9097"/>
                  <a:pt x="20683" y="9049"/>
                </a:cubicBezTo>
                <a:cubicBezTo>
                  <a:pt x="20667" y="9001"/>
                  <a:pt x="20636" y="8969"/>
                  <a:pt x="20604" y="8937"/>
                </a:cubicBezTo>
                <a:cubicBezTo>
                  <a:pt x="20588" y="8937"/>
                  <a:pt x="20588" y="8937"/>
                  <a:pt x="20572" y="8922"/>
                </a:cubicBezTo>
                <a:cubicBezTo>
                  <a:pt x="20540" y="8906"/>
                  <a:pt x="20508" y="8874"/>
                  <a:pt x="20460" y="8858"/>
                </a:cubicBezTo>
                <a:cubicBezTo>
                  <a:pt x="20396" y="8842"/>
                  <a:pt x="20348" y="8826"/>
                  <a:pt x="20300" y="8794"/>
                </a:cubicBezTo>
                <a:cubicBezTo>
                  <a:pt x="20298" y="8798"/>
                  <a:pt x="20296" y="8803"/>
                  <a:pt x="20294" y="8807"/>
                </a:cubicBezTo>
                <a:lnTo>
                  <a:pt x="20294" y="8807"/>
                </a:lnTo>
                <a:cubicBezTo>
                  <a:pt x="20249" y="8791"/>
                  <a:pt x="20219" y="8760"/>
                  <a:pt x="20189" y="8730"/>
                </a:cubicBezTo>
                <a:close/>
                <a:moveTo>
                  <a:pt x="26030" y="9321"/>
                </a:moveTo>
                <a:cubicBezTo>
                  <a:pt x="26014" y="9368"/>
                  <a:pt x="26014" y="9432"/>
                  <a:pt x="25998" y="9480"/>
                </a:cubicBezTo>
                <a:cubicBezTo>
                  <a:pt x="26014" y="9416"/>
                  <a:pt x="26014" y="9368"/>
                  <a:pt x="26030" y="9321"/>
                </a:cubicBezTo>
                <a:close/>
                <a:moveTo>
                  <a:pt x="26033" y="9493"/>
                </a:moveTo>
                <a:lnTo>
                  <a:pt x="26033" y="9493"/>
                </a:lnTo>
                <a:cubicBezTo>
                  <a:pt x="26055" y="9498"/>
                  <a:pt x="26079" y="9502"/>
                  <a:pt x="26110" y="9512"/>
                </a:cubicBezTo>
                <a:cubicBezTo>
                  <a:pt x="26086" y="9512"/>
                  <a:pt x="26063" y="9503"/>
                  <a:pt x="26033" y="9493"/>
                </a:cubicBezTo>
                <a:close/>
                <a:moveTo>
                  <a:pt x="27067" y="9448"/>
                </a:moveTo>
                <a:lnTo>
                  <a:pt x="27067" y="9448"/>
                </a:lnTo>
                <a:cubicBezTo>
                  <a:pt x="27003" y="9496"/>
                  <a:pt x="26955" y="9544"/>
                  <a:pt x="26876" y="9608"/>
                </a:cubicBezTo>
                <a:cubicBezTo>
                  <a:pt x="26939" y="9544"/>
                  <a:pt x="27003" y="9496"/>
                  <a:pt x="27067" y="9448"/>
                </a:cubicBezTo>
                <a:close/>
                <a:moveTo>
                  <a:pt x="25950" y="9688"/>
                </a:moveTo>
                <a:lnTo>
                  <a:pt x="25950" y="9688"/>
                </a:lnTo>
                <a:cubicBezTo>
                  <a:pt x="26030" y="9719"/>
                  <a:pt x="26094" y="9735"/>
                  <a:pt x="26141" y="9767"/>
                </a:cubicBezTo>
                <a:cubicBezTo>
                  <a:pt x="26078" y="9735"/>
                  <a:pt x="26030" y="9719"/>
                  <a:pt x="25950" y="9688"/>
                </a:cubicBezTo>
                <a:close/>
                <a:moveTo>
                  <a:pt x="26876" y="9368"/>
                </a:moveTo>
                <a:cubicBezTo>
                  <a:pt x="26748" y="9608"/>
                  <a:pt x="26652" y="9863"/>
                  <a:pt x="26349" y="9959"/>
                </a:cubicBezTo>
                <a:cubicBezTo>
                  <a:pt x="26652" y="9863"/>
                  <a:pt x="26748" y="9592"/>
                  <a:pt x="26876" y="9368"/>
                </a:cubicBezTo>
                <a:close/>
                <a:moveTo>
                  <a:pt x="27178" y="9497"/>
                </a:moveTo>
                <a:cubicBezTo>
                  <a:pt x="27131" y="9561"/>
                  <a:pt x="27099" y="9624"/>
                  <a:pt x="27067" y="9688"/>
                </a:cubicBezTo>
                <a:cubicBezTo>
                  <a:pt x="26987" y="9815"/>
                  <a:pt x="26987" y="9879"/>
                  <a:pt x="27099" y="9991"/>
                </a:cubicBezTo>
                <a:cubicBezTo>
                  <a:pt x="26987" y="9879"/>
                  <a:pt x="26987" y="9815"/>
                  <a:pt x="27051" y="9688"/>
                </a:cubicBezTo>
                <a:cubicBezTo>
                  <a:pt x="27099" y="9624"/>
                  <a:pt x="27131" y="9561"/>
                  <a:pt x="27178" y="9497"/>
                </a:cubicBezTo>
                <a:close/>
                <a:moveTo>
                  <a:pt x="26572" y="9959"/>
                </a:moveTo>
                <a:lnTo>
                  <a:pt x="26572" y="9959"/>
                </a:lnTo>
                <a:cubicBezTo>
                  <a:pt x="26448" y="9971"/>
                  <a:pt x="26440" y="10081"/>
                  <a:pt x="26374" y="10143"/>
                </a:cubicBezTo>
                <a:lnTo>
                  <a:pt x="26374" y="10143"/>
                </a:lnTo>
                <a:cubicBezTo>
                  <a:pt x="26432" y="10073"/>
                  <a:pt x="26452" y="9971"/>
                  <a:pt x="26572" y="9959"/>
                </a:cubicBezTo>
                <a:close/>
                <a:moveTo>
                  <a:pt x="26876" y="9614"/>
                </a:moveTo>
                <a:lnTo>
                  <a:pt x="26876" y="9614"/>
                </a:lnTo>
                <a:cubicBezTo>
                  <a:pt x="26891" y="9928"/>
                  <a:pt x="26842" y="9992"/>
                  <a:pt x="26572" y="10102"/>
                </a:cubicBezTo>
                <a:cubicBezTo>
                  <a:pt x="26572" y="10134"/>
                  <a:pt x="26556" y="10150"/>
                  <a:pt x="26556" y="10166"/>
                </a:cubicBezTo>
                <a:cubicBezTo>
                  <a:pt x="26556" y="10150"/>
                  <a:pt x="26556" y="10118"/>
                  <a:pt x="26556" y="10102"/>
                </a:cubicBezTo>
                <a:cubicBezTo>
                  <a:pt x="26556" y="10087"/>
                  <a:pt x="26556" y="10055"/>
                  <a:pt x="26556" y="10039"/>
                </a:cubicBezTo>
                <a:cubicBezTo>
                  <a:pt x="26572" y="10023"/>
                  <a:pt x="26572" y="9991"/>
                  <a:pt x="26572" y="9959"/>
                </a:cubicBezTo>
                <a:lnTo>
                  <a:pt x="26572" y="9959"/>
                </a:lnTo>
                <a:cubicBezTo>
                  <a:pt x="26572" y="9959"/>
                  <a:pt x="26572" y="9959"/>
                  <a:pt x="26572" y="9959"/>
                </a:cubicBezTo>
                <a:cubicBezTo>
                  <a:pt x="26572" y="9991"/>
                  <a:pt x="26572" y="10023"/>
                  <a:pt x="26572" y="10039"/>
                </a:cubicBezTo>
                <a:cubicBezTo>
                  <a:pt x="26572" y="10055"/>
                  <a:pt x="26572" y="10087"/>
                  <a:pt x="26556" y="10102"/>
                </a:cubicBezTo>
                <a:cubicBezTo>
                  <a:pt x="26842" y="9992"/>
                  <a:pt x="26891" y="9928"/>
                  <a:pt x="26876" y="9614"/>
                </a:cubicBezTo>
                <a:close/>
                <a:moveTo>
                  <a:pt x="26349" y="9959"/>
                </a:moveTo>
                <a:lnTo>
                  <a:pt x="26349" y="9959"/>
                </a:lnTo>
                <a:cubicBezTo>
                  <a:pt x="26300" y="9978"/>
                  <a:pt x="26263" y="10028"/>
                  <a:pt x="26260" y="10085"/>
                </a:cubicBezTo>
                <a:lnTo>
                  <a:pt x="26260" y="10085"/>
                </a:lnTo>
                <a:cubicBezTo>
                  <a:pt x="26262" y="10116"/>
                  <a:pt x="26274" y="10150"/>
                  <a:pt x="26301" y="10182"/>
                </a:cubicBezTo>
                <a:cubicBezTo>
                  <a:pt x="26333" y="10175"/>
                  <a:pt x="26356" y="10161"/>
                  <a:pt x="26374" y="10143"/>
                </a:cubicBezTo>
                <a:lnTo>
                  <a:pt x="26374" y="10143"/>
                </a:lnTo>
                <a:cubicBezTo>
                  <a:pt x="26356" y="10167"/>
                  <a:pt x="26333" y="10186"/>
                  <a:pt x="26301" y="10198"/>
                </a:cubicBezTo>
                <a:cubicBezTo>
                  <a:pt x="26270" y="10161"/>
                  <a:pt x="26258" y="10121"/>
                  <a:pt x="26260" y="10085"/>
                </a:cubicBezTo>
                <a:lnTo>
                  <a:pt x="26260" y="10085"/>
                </a:lnTo>
                <a:cubicBezTo>
                  <a:pt x="26257" y="10022"/>
                  <a:pt x="26296" y="9969"/>
                  <a:pt x="26349" y="9959"/>
                </a:cubicBezTo>
                <a:close/>
                <a:moveTo>
                  <a:pt x="25806" y="9975"/>
                </a:moveTo>
                <a:cubicBezTo>
                  <a:pt x="25806" y="10071"/>
                  <a:pt x="25806" y="10182"/>
                  <a:pt x="25790" y="10294"/>
                </a:cubicBezTo>
                <a:cubicBezTo>
                  <a:pt x="25790" y="10182"/>
                  <a:pt x="25806" y="10071"/>
                  <a:pt x="25806" y="9975"/>
                </a:cubicBezTo>
                <a:close/>
                <a:moveTo>
                  <a:pt x="25854" y="10214"/>
                </a:moveTo>
                <a:cubicBezTo>
                  <a:pt x="25854" y="10246"/>
                  <a:pt x="25822" y="10262"/>
                  <a:pt x="25790" y="10294"/>
                </a:cubicBezTo>
                <a:cubicBezTo>
                  <a:pt x="25822" y="10262"/>
                  <a:pt x="25838" y="10230"/>
                  <a:pt x="25854" y="10214"/>
                </a:cubicBezTo>
                <a:close/>
                <a:moveTo>
                  <a:pt x="25280" y="10326"/>
                </a:moveTo>
                <a:cubicBezTo>
                  <a:pt x="25280" y="10326"/>
                  <a:pt x="25280" y="10326"/>
                  <a:pt x="25280" y="10326"/>
                </a:cubicBezTo>
                <a:lnTo>
                  <a:pt x="25280" y="10326"/>
                </a:lnTo>
                <a:cubicBezTo>
                  <a:pt x="25280" y="10326"/>
                  <a:pt x="25280" y="10326"/>
                  <a:pt x="25280" y="10326"/>
                </a:cubicBezTo>
                <a:close/>
                <a:moveTo>
                  <a:pt x="26317" y="10294"/>
                </a:moveTo>
                <a:lnTo>
                  <a:pt x="26317" y="10294"/>
                </a:lnTo>
                <a:cubicBezTo>
                  <a:pt x="26349" y="10326"/>
                  <a:pt x="26381" y="10358"/>
                  <a:pt x="26397" y="10390"/>
                </a:cubicBezTo>
                <a:cubicBezTo>
                  <a:pt x="26365" y="10358"/>
                  <a:pt x="26349" y="10326"/>
                  <a:pt x="26317" y="10294"/>
                </a:cubicBezTo>
                <a:close/>
                <a:moveTo>
                  <a:pt x="26556" y="10166"/>
                </a:moveTo>
                <a:cubicBezTo>
                  <a:pt x="26556" y="10214"/>
                  <a:pt x="26540" y="10262"/>
                  <a:pt x="26540" y="10310"/>
                </a:cubicBezTo>
                <a:cubicBezTo>
                  <a:pt x="26556" y="10342"/>
                  <a:pt x="26572" y="10358"/>
                  <a:pt x="26588" y="10390"/>
                </a:cubicBezTo>
                <a:cubicBezTo>
                  <a:pt x="26556" y="10358"/>
                  <a:pt x="26540" y="10326"/>
                  <a:pt x="26525" y="10310"/>
                </a:cubicBezTo>
                <a:cubicBezTo>
                  <a:pt x="26540" y="10262"/>
                  <a:pt x="26540" y="10214"/>
                  <a:pt x="26556" y="10166"/>
                </a:cubicBezTo>
                <a:close/>
                <a:moveTo>
                  <a:pt x="12256" y="10427"/>
                </a:moveTo>
                <a:cubicBezTo>
                  <a:pt x="12257" y="10427"/>
                  <a:pt x="12259" y="10427"/>
                  <a:pt x="12261" y="10427"/>
                </a:cubicBezTo>
                <a:lnTo>
                  <a:pt x="12261" y="10427"/>
                </a:lnTo>
                <a:cubicBezTo>
                  <a:pt x="12212" y="10428"/>
                  <a:pt x="12157" y="10449"/>
                  <a:pt x="12100" y="10449"/>
                </a:cubicBezTo>
                <a:cubicBezTo>
                  <a:pt x="12098" y="10449"/>
                  <a:pt x="12097" y="10449"/>
                  <a:pt x="12096" y="10449"/>
                </a:cubicBezTo>
                <a:lnTo>
                  <a:pt x="12096" y="10449"/>
                </a:lnTo>
                <a:cubicBezTo>
                  <a:pt x="12149" y="10448"/>
                  <a:pt x="12204" y="10427"/>
                  <a:pt x="12256" y="10427"/>
                </a:cubicBezTo>
                <a:close/>
                <a:moveTo>
                  <a:pt x="26588" y="10390"/>
                </a:moveTo>
                <a:lnTo>
                  <a:pt x="26588" y="10390"/>
                </a:lnTo>
                <a:cubicBezTo>
                  <a:pt x="26556" y="10406"/>
                  <a:pt x="26509" y="10438"/>
                  <a:pt x="26477" y="10470"/>
                </a:cubicBezTo>
                <a:cubicBezTo>
                  <a:pt x="26474" y="10468"/>
                  <a:pt x="26471" y="10466"/>
                  <a:pt x="26468" y="10465"/>
                </a:cubicBezTo>
                <a:lnTo>
                  <a:pt x="26468" y="10465"/>
                </a:lnTo>
                <a:cubicBezTo>
                  <a:pt x="26466" y="10466"/>
                  <a:pt x="26463" y="10468"/>
                  <a:pt x="26461" y="10470"/>
                </a:cubicBezTo>
                <a:cubicBezTo>
                  <a:pt x="26445" y="10454"/>
                  <a:pt x="26413" y="10422"/>
                  <a:pt x="26397" y="10390"/>
                </a:cubicBezTo>
                <a:lnTo>
                  <a:pt x="26397" y="10390"/>
                </a:lnTo>
                <a:cubicBezTo>
                  <a:pt x="26426" y="10419"/>
                  <a:pt x="26442" y="10448"/>
                  <a:pt x="26468" y="10465"/>
                </a:cubicBezTo>
                <a:lnTo>
                  <a:pt x="26468" y="10465"/>
                </a:lnTo>
                <a:cubicBezTo>
                  <a:pt x="26512" y="10434"/>
                  <a:pt x="26543" y="10405"/>
                  <a:pt x="26588" y="10390"/>
                </a:cubicBezTo>
                <a:close/>
                <a:moveTo>
                  <a:pt x="12448" y="10438"/>
                </a:moveTo>
                <a:lnTo>
                  <a:pt x="12448" y="10438"/>
                </a:lnTo>
                <a:cubicBezTo>
                  <a:pt x="12433" y="10454"/>
                  <a:pt x="12401" y="10470"/>
                  <a:pt x="12369" y="10486"/>
                </a:cubicBezTo>
                <a:cubicBezTo>
                  <a:pt x="12401" y="10470"/>
                  <a:pt x="12417" y="10454"/>
                  <a:pt x="12448" y="10438"/>
                </a:cubicBezTo>
                <a:close/>
                <a:moveTo>
                  <a:pt x="26046" y="10262"/>
                </a:moveTo>
                <a:cubicBezTo>
                  <a:pt x="26107" y="10338"/>
                  <a:pt x="26168" y="10400"/>
                  <a:pt x="26242" y="10489"/>
                </a:cubicBezTo>
                <a:lnTo>
                  <a:pt x="26242" y="10489"/>
                </a:lnTo>
                <a:cubicBezTo>
                  <a:pt x="26271" y="10416"/>
                  <a:pt x="26287" y="10369"/>
                  <a:pt x="26317" y="10294"/>
                </a:cubicBezTo>
                <a:lnTo>
                  <a:pt x="26317" y="10294"/>
                </a:lnTo>
                <a:cubicBezTo>
                  <a:pt x="26301" y="10374"/>
                  <a:pt x="26285" y="10422"/>
                  <a:pt x="26253" y="10501"/>
                </a:cubicBezTo>
                <a:cubicBezTo>
                  <a:pt x="26250" y="10497"/>
                  <a:pt x="26246" y="10493"/>
                  <a:pt x="26242" y="10489"/>
                </a:cubicBezTo>
                <a:lnTo>
                  <a:pt x="26242" y="10489"/>
                </a:lnTo>
                <a:cubicBezTo>
                  <a:pt x="26241" y="10493"/>
                  <a:pt x="26239" y="10497"/>
                  <a:pt x="26237" y="10501"/>
                </a:cubicBezTo>
                <a:cubicBezTo>
                  <a:pt x="26160" y="10408"/>
                  <a:pt x="26097" y="10346"/>
                  <a:pt x="26035" y="10269"/>
                </a:cubicBezTo>
                <a:lnTo>
                  <a:pt x="26035" y="10269"/>
                </a:lnTo>
                <a:cubicBezTo>
                  <a:pt x="25920" y="10346"/>
                  <a:pt x="25952" y="10408"/>
                  <a:pt x="26030" y="10486"/>
                </a:cubicBezTo>
                <a:cubicBezTo>
                  <a:pt x="25934" y="10406"/>
                  <a:pt x="25902" y="10342"/>
                  <a:pt x="26030" y="10262"/>
                </a:cubicBezTo>
                <a:cubicBezTo>
                  <a:pt x="26032" y="10264"/>
                  <a:pt x="26033" y="10267"/>
                  <a:pt x="26035" y="10269"/>
                </a:cubicBezTo>
                <a:lnTo>
                  <a:pt x="26035" y="10269"/>
                </a:lnTo>
                <a:cubicBezTo>
                  <a:pt x="26039" y="10267"/>
                  <a:pt x="26042" y="10264"/>
                  <a:pt x="26046" y="10262"/>
                </a:cubicBezTo>
                <a:close/>
                <a:moveTo>
                  <a:pt x="26684" y="10358"/>
                </a:moveTo>
                <a:lnTo>
                  <a:pt x="26684" y="10358"/>
                </a:lnTo>
                <a:cubicBezTo>
                  <a:pt x="26681" y="10363"/>
                  <a:pt x="26679" y="10368"/>
                  <a:pt x="26676" y="10374"/>
                </a:cubicBezTo>
                <a:lnTo>
                  <a:pt x="26684" y="10374"/>
                </a:lnTo>
                <a:cubicBezTo>
                  <a:pt x="26636" y="10486"/>
                  <a:pt x="26748" y="10629"/>
                  <a:pt x="26525" y="10677"/>
                </a:cubicBezTo>
                <a:cubicBezTo>
                  <a:pt x="26737" y="10631"/>
                  <a:pt x="26631" y="10484"/>
                  <a:pt x="26676" y="10374"/>
                </a:cubicBezTo>
                <a:lnTo>
                  <a:pt x="26636" y="10374"/>
                </a:lnTo>
                <a:cubicBezTo>
                  <a:pt x="26620" y="10374"/>
                  <a:pt x="26604" y="10390"/>
                  <a:pt x="26588" y="10390"/>
                </a:cubicBezTo>
                <a:cubicBezTo>
                  <a:pt x="26604" y="10374"/>
                  <a:pt x="26604" y="10374"/>
                  <a:pt x="26620" y="10374"/>
                </a:cubicBezTo>
                <a:cubicBezTo>
                  <a:pt x="26636" y="10374"/>
                  <a:pt x="26652" y="10374"/>
                  <a:pt x="26684" y="10358"/>
                </a:cubicBezTo>
                <a:close/>
                <a:moveTo>
                  <a:pt x="25280" y="10326"/>
                </a:moveTo>
                <a:lnTo>
                  <a:pt x="25280" y="10326"/>
                </a:lnTo>
                <a:cubicBezTo>
                  <a:pt x="25296" y="10486"/>
                  <a:pt x="25296" y="10645"/>
                  <a:pt x="25312" y="10789"/>
                </a:cubicBezTo>
                <a:cubicBezTo>
                  <a:pt x="25296" y="10645"/>
                  <a:pt x="25280" y="10486"/>
                  <a:pt x="25280" y="10326"/>
                </a:cubicBezTo>
                <a:close/>
                <a:moveTo>
                  <a:pt x="27514" y="10837"/>
                </a:move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close/>
                <a:moveTo>
                  <a:pt x="26525" y="10677"/>
                </a:moveTo>
                <a:lnTo>
                  <a:pt x="26525" y="10677"/>
                </a:lnTo>
                <a:cubicBezTo>
                  <a:pt x="26603" y="10755"/>
                  <a:pt x="26650" y="10803"/>
                  <a:pt x="26712" y="10864"/>
                </a:cubicBezTo>
                <a:lnTo>
                  <a:pt x="26712" y="10864"/>
                </a:lnTo>
                <a:cubicBezTo>
                  <a:pt x="26801" y="10834"/>
                  <a:pt x="26862" y="10804"/>
                  <a:pt x="26938" y="10773"/>
                </a:cubicBezTo>
                <a:lnTo>
                  <a:pt x="26938" y="10773"/>
                </a:lnTo>
                <a:cubicBezTo>
                  <a:pt x="26859" y="10805"/>
                  <a:pt x="26795" y="10837"/>
                  <a:pt x="26716" y="10869"/>
                </a:cubicBezTo>
                <a:cubicBezTo>
                  <a:pt x="26715" y="10867"/>
                  <a:pt x="26713" y="10866"/>
                  <a:pt x="26712" y="10864"/>
                </a:cubicBezTo>
                <a:lnTo>
                  <a:pt x="26712" y="10864"/>
                </a:lnTo>
                <a:cubicBezTo>
                  <a:pt x="26708" y="10866"/>
                  <a:pt x="26704" y="10867"/>
                  <a:pt x="26700" y="10869"/>
                </a:cubicBezTo>
                <a:cubicBezTo>
                  <a:pt x="26652" y="10805"/>
                  <a:pt x="26588" y="10757"/>
                  <a:pt x="26525" y="10677"/>
                </a:cubicBezTo>
                <a:close/>
                <a:moveTo>
                  <a:pt x="26030" y="10486"/>
                </a:moveTo>
                <a:cubicBezTo>
                  <a:pt x="26173" y="10645"/>
                  <a:pt x="26173" y="10709"/>
                  <a:pt x="26078" y="10884"/>
                </a:cubicBezTo>
                <a:cubicBezTo>
                  <a:pt x="26173" y="10709"/>
                  <a:pt x="26157" y="10645"/>
                  <a:pt x="26030" y="10486"/>
                </a:cubicBezTo>
                <a:close/>
                <a:moveTo>
                  <a:pt x="11938" y="10307"/>
                </a:moveTo>
                <a:cubicBezTo>
                  <a:pt x="11830" y="10307"/>
                  <a:pt x="11722" y="10317"/>
                  <a:pt x="11619" y="10342"/>
                </a:cubicBezTo>
                <a:cubicBezTo>
                  <a:pt x="11619" y="10358"/>
                  <a:pt x="11619" y="10358"/>
                  <a:pt x="11619" y="10358"/>
                </a:cubicBezTo>
                <a:cubicBezTo>
                  <a:pt x="11619" y="10358"/>
                  <a:pt x="11619" y="10358"/>
                  <a:pt x="11619" y="10358"/>
                </a:cubicBezTo>
                <a:lnTo>
                  <a:pt x="11619" y="10358"/>
                </a:lnTo>
                <a:cubicBezTo>
                  <a:pt x="11555" y="10374"/>
                  <a:pt x="11475" y="10390"/>
                  <a:pt x="11411" y="10422"/>
                </a:cubicBezTo>
                <a:cubicBezTo>
                  <a:pt x="11347" y="10454"/>
                  <a:pt x="11283" y="10486"/>
                  <a:pt x="11220" y="10533"/>
                </a:cubicBezTo>
                <a:cubicBezTo>
                  <a:pt x="11188" y="10549"/>
                  <a:pt x="11156" y="10565"/>
                  <a:pt x="11124" y="10581"/>
                </a:cubicBezTo>
                <a:cubicBezTo>
                  <a:pt x="11156" y="10597"/>
                  <a:pt x="11172" y="10613"/>
                  <a:pt x="11204" y="10629"/>
                </a:cubicBezTo>
                <a:cubicBezTo>
                  <a:pt x="11267" y="10661"/>
                  <a:pt x="11331" y="10693"/>
                  <a:pt x="11395" y="10725"/>
                </a:cubicBezTo>
                <a:cubicBezTo>
                  <a:pt x="11507" y="10773"/>
                  <a:pt x="11619" y="10821"/>
                  <a:pt x="11746" y="10853"/>
                </a:cubicBezTo>
                <a:cubicBezTo>
                  <a:pt x="11864" y="10879"/>
                  <a:pt x="11991" y="10905"/>
                  <a:pt x="12113" y="10905"/>
                </a:cubicBezTo>
                <a:cubicBezTo>
                  <a:pt x="12140" y="10905"/>
                  <a:pt x="12167" y="10903"/>
                  <a:pt x="12193" y="10900"/>
                </a:cubicBezTo>
                <a:cubicBezTo>
                  <a:pt x="12193" y="10884"/>
                  <a:pt x="12193" y="10869"/>
                  <a:pt x="12177" y="10837"/>
                </a:cubicBezTo>
                <a:cubicBezTo>
                  <a:pt x="12177" y="10789"/>
                  <a:pt x="12145" y="10725"/>
                  <a:pt x="12113" y="10677"/>
                </a:cubicBezTo>
                <a:cubicBezTo>
                  <a:pt x="12082" y="10614"/>
                  <a:pt x="12050" y="10534"/>
                  <a:pt x="12034" y="10439"/>
                </a:cubicBezTo>
                <a:lnTo>
                  <a:pt x="12034" y="10439"/>
                </a:lnTo>
                <a:cubicBezTo>
                  <a:pt x="12050" y="10534"/>
                  <a:pt x="12082" y="10614"/>
                  <a:pt x="12129" y="10677"/>
                </a:cubicBezTo>
                <a:cubicBezTo>
                  <a:pt x="12145" y="10741"/>
                  <a:pt x="12177" y="10789"/>
                  <a:pt x="12193" y="10837"/>
                </a:cubicBezTo>
                <a:cubicBezTo>
                  <a:pt x="12193" y="10869"/>
                  <a:pt x="12193" y="10884"/>
                  <a:pt x="12209" y="10900"/>
                </a:cubicBezTo>
                <a:cubicBezTo>
                  <a:pt x="12321" y="10900"/>
                  <a:pt x="12433" y="10884"/>
                  <a:pt x="12528" y="10853"/>
                </a:cubicBezTo>
                <a:cubicBezTo>
                  <a:pt x="12528" y="10805"/>
                  <a:pt x="12512" y="10742"/>
                  <a:pt x="12481" y="10647"/>
                </a:cubicBezTo>
                <a:lnTo>
                  <a:pt x="12481" y="10647"/>
                </a:lnTo>
                <a:cubicBezTo>
                  <a:pt x="12512" y="10742"/>
                  <a:pt x="12528" y="10805"/>
                  <a:pt x="12544" y="10853"/>
                </a:cubicBezTo>
                <a:cubicBezTo>
                  <a:pt x="12672" y="10805"/>
                  <a:pt x="12784" y="10757"/>
                  <a:pt x="12911" y="10661"/>
                </a:cubicBezTo>
                <a:cubicBezTo>
                  <a:pt x="12800" y="10549"/>
                  <a:pt x="12656" y="10454"/>
                  <a:pt x="12480" y="10390"/>
                </a:cubicBezTo>
                <a:lnTo>
                  <a:pt x="12448" y="10390"/>
                </a:lnTo>
                <a:cubicBezTo>
                  <a:pt x="12448" y="10406"/>
                  <a:pt x="12448" y="10422"/>
                  <a:pt x="12448" y="10438"/>
                </a:cubicBezTo>
                <a:cubicBezTo>
                  <a:pt x="12464" y="10422"/>
                  <a:pt x="12464" y="10406"/>
                  <a:pt x="12480" y="10390"/>
                </a:cubicBezTo>
                <a:lnTo>
                  <a:pt x="12480" y="10390"/>
                </a:lnTo>
                <a:cubicBezTo>
                  <a:pt x="12480" y="10406"/>
                  <a:pt x="12464" y="10422"/>
                  <a:pt x="12464" y="10438"/>
                </a:cubicBezTo>
                <a:cubicBezTo>
                  <a:pt x="12448" y="10486"/>
                  <a:pt x="12448" y="10549"/>
                  <a:pt x="12448" y="10613"/>
                </a:cubicBezTo>
                <a:cubicBezTo>
                  <a:pt x="12448" y="10549"/>
                  <a:pt x="12448" y="10486"/>
                  <a:pt x="12448" y="10438"/>
                </a:cubicBezTo>
                <a:cubicBezTo>
                  <a:pt x="12448" y="10422"/>
                  <a:pt x="12448" y="10390"/>
                  <a:pt x="12433" y="10374"/>
                </a:cubicBezTo>
                <a:cubicBezTo>
                  <a:pt x="12285" y="10334"/>
                  <a:pt x="12112" y="10307"/>
                  <a:pt x="11938" y="10307"/>
                </a:cubicBezTo>
                <a:close/>
                <a:moveTo>
                  <a:pt x="26365" y="10916"/>
                </a:moveTo>
                <a:cubicBezTo>
                  <a:pt x="26349" y="10916"/>
                  <a:pt x="26333" y="10932"/>
                  <a:pt x="26317" y="10948"/>
                </a:cubicBezTo>
                <a:cubicBezTo>
                  <a:pt x="26317" y="10943"/>
                  <a:pt x="26317" y="10937"/>
                  <a:pt x="26317" y="10932"/>
                </a:cubicBezTo>
                <a:cubicBezTo>
                  <a:pt x="26333" y="10932"/>
                  <a:pt x="26349" y="10916"/>
                  <a:pt x="26365" y="10916"/>
                </a:cubicBezTo>
                <a:close/>
                <a:moveTo>
                  <a:pt x="14427" y="10805"/>
                </a:moveTo>
                <a:lnTo>
                  <a:pt x="14427" y="10805"/>
                </a:lnTo>
                <a:cubicBezTo>
                  <a:pt x="14380" y="10869"/>
                  <a:pt x="14348" y="10932"/>
                  <a:pt x="14300" y="10964"/>
                </a:cubicBezTo>
                <a:cubicBezTo>
                  <a:pt x="14348" y="10932"/>
                  <a:pt x="14380" y="10853"/>
                  <a:pt x="14427" y="10805"/>
                </a:cubicBezTo>
                <a:close/>
                <a:moveTo>
                  <a:pt x="26365" y="10916"/>
                </a:moveTo>
                <a:lnTo>
                  <a:pt x="26365" y="10916"/>
                </a:lnTo>
                <a:cubicBezTo>
                  <a:pt x="26381" y="10932"/>
                  <a:pt x="26397" y="10964"/>
                  <a:pt x="26413" y="10996"/>
                </a:cubicBezTo>
                <a:cubicBezTo>
                  <a:pt x="26397" y="10964"/>
                  <a:pt x="26381" y="10948"/>
                  <a:pt x="26365" y="10916"/>
                </a:cubicBezTo>
                <a:close/>
                <a:moveTo>
                  <a:pt x="26509" y="10932"/>
                </a:moveTo>
                <a:cubicBezTo>
                  <a:pt x="26636" y="10964"/>
                  <a:pt x="26780" y="10980"/>
                  <a:pt x="26908" y="10996"/>
                </a:cubicBezTo>
                <a:cubicBezTo>
                  <a:pt x="26784" y="10981"/>
                  <a:pt x="26645" y="10965"/>
                  <a:pt x="26506" y="10935"/>
                </a:cubicBezTo>
                <a:lnTo>
                  <a:pt x="26506" y="10935"/>
                </a:lnTo>
                <a:cubicBezTo>
                  <a:pt x="26475" y="10965"/>
                  <a:pt x="26444" y="10981"/>
                  <a:pt x="26413" y="10996"/>
                </a:cubicBezTo>
                <a:cubicBezTo>
                  <a:pt x="26445" y="10980"/>
                  <a:pt x="26477" y="10948"/>
                  <a:pt x="26493" y="10932"/>
                </a:cubicBezTo>
                <a:cubicBezTo>
                  <a:pt x="26497" y="10933"/>
                  <a:pt x="26501" y="10934"/>
                  <a:pt x="26506" y="10935"/>
                </a:cubicBezTo>
                <a:lnTo>
                  <a:pt x="26506" y="10935"/>
                </a:lnTo>
                <a:cubicBezTo>
                  <a:pt x="26507" y="10934"/>
                  <a:pt x="26508" y="10933"/>
                  <a:pt x="26509" y="10932"/>
                </a:cubicBezTo>
                <a:close/>
                <a:moveTo>
                  <a:pt x="26078" y="10885"/>
                </a:moveTo>
                <a:cubicBezTo>
                  <a:pt x="26046" y="10932"/>
                  <a:pt x="26014" y="10980"/>
                  <a:pt x="25982" y="11028"/>
                </a:cubicBezTo>
                <a:cubicBezTo>
                  <a:pt x="25998" y="10980"/>
                  <a:pt x="26046" y="10932"/>
                  <a:pt x="26078" y="10885"/>
                </a:cubicBezTo>
                <a:close/>
                <a:moveTo>
                  <a:pt x="26413" y="10997"/>
                </a:moveTo>
                <a:lnTo>
                  <a:pt x="26413" y="10997"/>
                </a:lnTo>
                <a:cubicBezTo>
                  <a:pt x="26429" y="11012"/>
                  <a:pt x="26445" y="11028"/>
                  <a:pt x="26445" y="11028"/>
                </a:cubicBezTo>
                <a:cubicBezTo>
                  <a:pt x="26473" y="11071"/>
                  <a:pt x="26527" y="11127"/>
                  <a:pt x="26527" y="11161"/>
                </a:cubicBezTo>
                <a:lnTo>
                  <a:pt x="26527" y="11161"/>
                </a:lnTo>
                <a:cubicBezTo>
                  <a:pt x="26527" y="11129"/>
                  <a:pt x="26473" y="11087"/>
                  <a:pt x="26445" y="11044"/>
                </a:cubicBezTo>
                <a:cubicBezTo>
                  <a:pt x="26445" y="11028"/>
                  <a:pt x="26429" y="11012"/>
                  <a:pt x="26413" y="10997"/>
                </a:cubicBezTo>
                <a:close/>
                <a:moveTo>
                  <a:pt x="26527" y="11161"/>
                </a:moveTo>
                <a:cubicBezTo>
                  <a:pt x="26527" y="11164"/>
                  <a:pt x="26526" y="11168"/>
                  <a:pt x="26525" y="11172"/>
                </a:cubicBezTo>
                <a:cubicBezTo>
                  <a:pt x="26526" y="11168"/>
                  <a:pt x="26527" y="11165"/>
                  <a:pt x="26527" y="11161"/>
                </a:cubicBezTo>
                <a:close/>
                <a:moveTo>
                  <a:pt x="13949" y="11092"/>
                </a:moveTo>
                <a:cubicBezTo>
                  <a:pt x="13949" y="11140"/>
                  <a:pt x="13933" y="11172"/>
                  <a:pt x="13917" y="11204"/>
                </a:cubicBezTo>
                <a:cubicBezTo>
                  <a:pt x="13933" y="11172"/>
                  <a:pt x="13949" y="11124"/>
                  <a:pt x="13949" y="11092"/>
                </a:cubicBezTo>
                <a:close/>
                <a:moveTo>
                  <a:pt x="14300" y="10964"/>
                </a:moveTo>
                <a:lnTo>
                  <a:pt x="14300" y="10964"/>
                </a:lnTo>
                <a:cubicBezTo>
                  <a:pt x="14214" y="11001"/>
                  <a:pt x="14185" y="11057"/>
                  <a:pt x="14183" y="11131"/>
                </a:cubicBezTo>
                <a:lnTo>
                  <a:pt x="14183" y="11131"/>
                </a:lnTo>
                <a:cubicBezTo>
                  <a:pt x="14183" y="11149"/>
                  <a:pt x="14185" y="11167"/>
                  <a:pt x="14188" y="11188"/>
                </a:cubicBezTo>
                <a:cubicBezTo>
                  <a:pt x="14193" y="11214"/>
                  <a:pt x="14195" y="11240"/>
                  <a:pt x="14195" y="11266"/>
                </a:cubicBezTo>
                <a:lnTo>
                  <a:pt x="14195" y="11266"/>
                </a:lnTo>
                <a:cubicBezTo>
                  <a:pt x="14194" y="11245"/>
                  <a:pt x="14192" y="11224"/>
                  <a:pt x="14188" y="11204"/>
                </a:cubicBezTo>
                <a:cubicBezTo>
                  <a:pt x="14184" y="11178"/>
                  <a:pt x="14182" y="11154"/>
                  <a:pt x="14183" y="11131"/>
                </a:cubicBezTo>
                <a:lnTo>
                  <a:pt x="14183" y="11131"/>
                </a:lnTo>
                <a:cubicBezTo>
                  <a:pt x="14181" y="11053"/>
                  <a:pt x="14208" y="11003"/>
                  <a:pt x="14300" y="10964"/>
                </a:cubicBezTo>
                <a:close/>
                <a:moveTo>
                  <a:pt x="26524" y="11172"/>
                </a:moveTo>
                <a:lnTo>
                  <a:pt x="26524" y="11172"/>
                </a:lnTo>
                <a:cubicBezTo>
                  <a:pt x="26510" y="11255"/>
                  <a:pt x="26448" y="11302"/>
                  <a:pt x="26369" y="11302"/>
                </a:cubicBezTo>
                <a:cubicBezTo>
                  <a:pt x="26357" y="11302"/>
                  <a:pt x="26345" y="11301"/>
                  <a:pt x="26333" y="11299"/>
                </a:cubicBezTo>
                <a:cubicBezTo>
                  <a:pt x="26429" y="11299"/>
                  <a:pt x="26508" y="11268"/>
                  <a:pt x="26524" y="11172"/>
                </a:cubicBezTo>
                <a:close/>
                <a:moveTo>
                  <a:pt x="26316" y="10949"/>
                </a:moveTo>
                <a:lnTo>
                  <a:pt x="26316" y="10949"/>
                </a:lnTo>
                <a:cubicBezTo>
                  <a:pt x="26251" y="10996"/>
                  <a:pt x="26094" y="10965"/>
                  <a:pt x="26157" y="11124"/>
                </a:cubicBezTo>
                <a:cubicBezTo>
                  <a:pt x="26094" y="11188"/>
                  <a:pt x="26046" y="11252"/>
                  <a:pt x="25982" y="11315"/>
                </a:cubicBezTo>
                <a:cubicBezTo>
                  <a:pt x="26046" y="11252"/>
                  <a:pt x="26094" y="11188"/>
                  <a:pt x="26141" y="11124"/>
                </a:cubicBezTo>
                <a:cubicBezTo>
                  <a:pt x="26094" y="10965"/>
                  <a:pt x="26251" y="10996"/>
                  <a:pt x="26316" y="10949"/>
                </a:cubicBezTo>
                <a:close/>
                <a:moveTo>
                  <a:pt x="14586" y="10774"/>
                </a:moveTo>
                <a:cubicBezTo>
                  <a:pt x="14554" y="10821"/>
                  <a:pt x="14491" y="10853"/>
                  <a:pt x="14491" y="10916"/>
                </a:cubicBezTo>
                <a:cubicBezTo>
                  <a:pt x="14461" y="11008"/>
                  <a:pt x="14445" y="11114"/>
                  <a:pt x="14416" y="11235"/>
                </a:cubicBezTo>
                <a:lnTo>
                  <a:pt x="14416" y="11235"/>
                </a:lnTo>
                <a:cubicBezTo>
                  <a:pt x="14494" y="11220"/>
                  <a:pt x="14573" y="11219"/>
                  <a:pt x="14683" y="11188"/>
                </a:cubicBezTo>
                <a:lnTo>
                  <a:pt x="14683" y="11188"/>
                </a:lnTo>
                <a:cubicBezTo>
                  <a:pt x="14677" y="11195"/>
                  <a:pt x="14672" y="11201"/>
                  <a:pt x="14667" y="11208"/>
                </a:cubicBezTo>
                <a:lnTo>
                  <a:pt x="14667" y="11208"/>
                </a:lnTo>
                <a:cubicBezTo>
                  <a:pt x="14677" y="11206"/>
                  <a:pt x="14688" y="11205"/>
                  <a:pt x="14699" y="11204"/>
                </a:cubicBezTo>
                <a:lnTo>
                  <a:pt x="14699" y="11204"/>
                </a:lnTo>
                <a:cubicBezTo>
                  <a:pt x="14635" y="11283"/>
                  <a:pt x="14603" y="11315"/>
                  <a:pt x="14555" y="11363"/>
                </a:cubicBezTo>
                <a:cubicBezTo>
                  <a:pt x="14507" y="11379"/>
                  <a:pt x="14475" y="11395"/>
                  <a:pt x="14443" y="11411"/>
                </a:cubicBezTo>
                <a:cubicBezTo>
                  <a:pt x="14475" y="11379"/>
                  <a:pt x="14507" y="11379"/>
                  <a:pt x="14555" y="11347"/>
                </a:cubicBezTo>
                <a:cubicBezTo>
                  <a:pt x="14584" y="11318"/>
                  <a:pt x="14613" y="11276"/>
                  <a:pt x="14667" y="11208"/>
                </a:cubicBezTo>
                <a:lnTo>
                  <a:pt x="14667" y="11208"/>
                </a:lnTo>
                <a:cubicBezTo>
                  <a:pt x="14557" y="11222"/>
                  <a:pt x="14484" y="11237"/>
                  <a:pt x="14411" y="11252"/>
                </a:cubicBezTo>
                <a:cubicBezTo>
                  <a:pt x="14413" y="11246"/>
                  <a:pt x="14414" y="11240"/>
                  <a:pt x="14416" y="11235"/>
                </a:cubicBezTo>
                <a:lnTo>
                  <a:pt x="14416" y="11235"/>
                </a:lnTo>
                <a:cubicBezTo>
                  <a:pt x="14414" y="11235"/>
                  <a:pt x="14413" y="11235"/>
                  <a:pt x="14411" y="11236"/>
                </a:cubicBezTo>
                <a:cubicBezTo>
                  <a:pt x="14443" y="11108"/>
                  <a:pt x="14459" y="11012"/>
                  <a:pt x="14491" y="10900"/>
                </a:cubicBezTo>
                <a:cubicBezTo>
                  <a:pt x="14491" y="10853"/>
                  <a:pt x="14554" y="10821"/>
                  <a:pt x="14586" y="10774"/>
                </a:cubicBezTo>
                <a:close/>
                <a:moveTo>
                  <a:pt x="14195" y="11266"/>
                </a:moveTo>
                <a:cubicBezTo>
                  <a:pt x="14196" y="11322"/>
                  <a:pt x="14185" y="11380"/>
                  <a:pt x="14174" y="11445"/>
                </a:cubicBezTo>
                <a:lnTo>
                  <a:pt x="14174" y="11445"/>
                </a:lnTo>
                <a:cubicBezTo>
                  <a:pt x="14174" y="11445"/>
                  <a:pt x="14173" y="11444"/>
                  <a:pt x="14172" y="11443"/>
                </a:cubicBezTo>
                <a:cubicBezTo>
                  <a:pt x="14183" y="11379"/>
                  <a:pt x="14194" y="11321"/>
                  <a:pt x="14195" y="11266"/>
                </a:cubicBezTo>
                <a:close/>
                <a:moveTo>
                  <a:pt x="25982" y="11315"/>
                </a:moveTo>
                <a:lnTo>
                  <a:pt x="25982" y="11315"/>
                </a:lnTo>
                <a:cubicBezTo>
                  <a:pt x="25998" y="11363"/>
                  <a:pt x="26014" y="11411"/>
                  <a:pt x="26030" y="11459"/>
                </a:cubicBezTo>
                <a:lnTo>
                  <a:pt x="26014" y="11459"/>
                </a:lnTo>
                <a:cubicBezTo>
                  <a:pt x="25998" y="11411"/>
                  <a:pt x="25982" y="11363"/>
                  <a:pt x="25982" y="11315"/>
                </a:cubicBezTo>
                <a:close/>
                <a:moveTo>
                  <a:pt x="26333" y="11299"/>
                </a:moveTo>
                <a:cubicBezTo>
                  <a:pt x="26285" y="11347"/>
                  <a:pt x="26253" y="11411"/>
                  <a:pt x="26205" y="11459"/>
                </a:cubicBezTo>
                <a:cubicBezTo>
                  <a:pt x="26237" y="11411"/>
                  <a:pt x="26285" y="11347"/>
                  <a:pt x="26333" y="11299"/>
                </a:cubicBezTo>
                <a:close/>
                <a:moveTo>
                  <a:pt x="25391" y="11140"/>
                </a:moveTo>
                <a:cubicBezTo>
                  <a:pt x="25423" y="11156"/>
                  <a:pt x="25471" y="11156"/>
                  <a:pt x="25519" y="11156"/>
                </a:cubicBezTo>
                <a:cubicBezTo>
                  <a:pt x="25519" y="11156"/>
                  <a:pt x="25519" y="11156"/>
                  <a:pt x="25519" y="11156"/>
                </a:cubicBezTo>
                <a:lnTo>
                  <a:pt x="25519" y="11156"/>
                </a:lnTo>
                <a:cubicBezTo>
                  <a:pt x="25663" y="11188"/>
                  <a:pt x="25742" y="11315"/>
                  <a:pt x="25742" y="11474"/>
                </a:cubicBezTo>
                <a:lnTo>
                  <a:pt x="25742" y="11474"/>
                </a:lnTo>
                <a:cubicBezTo>
                  <a:pt x="25737" y="11475"/>
                  <a:pt x="25732" y="11475"/>
                  <a:pt x="25727" y="11475"/>
                </a:cubicBezTo>
                <a:cubicBezTo>
                  <a:pt x="25727" y="11322"/>
                  <a:pt x="25653" y="11198"/>
                  <a:pt x="25520" y="11160"/>
                </a:cubicBezTo>
                <a:lnTo>
                  <a:pt x="25520" y="11160"/>
                </a:lnTo>
                <a:cubicBezTo>
                  <a:pt x="25520" y="11159"/>
                  <a:pt x="25519" y="11157"/>
                  <a:pt x="25519" y="11156"/>
                </a:cubicBezTo>
                <a:lnTo>
                  <a:pt x="25519" y="11156"/>
                </a:lnTo>
                <a:cubicBezTo>
                  <a:pt x="25519" y="11157"/>
                  <a:pt x="25520" y="11159"/>
                  <a:pt x="25520" y="11160"/>
                </a:cubicBezTo>
                <a:lnTo>
                  <a:pt x="25520" y="11160"/>
                </a:lnTo>
                <a:cubicBezTo>
                  <a:pt x="25514" y="11158"/>
                  <a:pt x="25509" y="11157"/>
                  <a:pt x="25503" y="11156"/>
                </a:cubicBezTo>
                <a:lnTo>
                  <a:pt x="25391" y="11156"/>
                </a:lnTo>
                <a:cubicBezTo>
                  <a:pt x="25388" y="11213"/>
                  <a:pt x="25370" y="11261"/>
                  <a:pt x="25355" y="11308"/>
                </a:cubicBezTo>
                <a:lnTo>
                  <a:pt x="25355" y="11308"/>
                </a:lnTo>
                <a:cubicBezTo>
                  <a:pt x="25366" y="11253"/>
                  <a:pt x="25375" y="11204"/>
                  <a:pt x="25375" y="11156"/>
                </a:cubicBezTo>
                <a:lnTo>
                  <a:pt x="25391" y="11156"/>
                </a:lnTo>
                <a:cubicBezTo>
                  <a:pt x="25391" y="11151"/>
                  <a:pt x="25391" y="11145"/>
                  <a:pt x="25391" y="11140"/>
                </a:cubicBezTo>
                <a:close/>
                <a:moveTo>
                  <a:pt x="14174" y="11445"/>
                </a:moveTo>
                <a:lnTo>
                  <a:pt x="14174" y="11445"/>
                </a:lnTo>
                <a:cubicBezTo>
                  <a:pt x="14206" y="11476"/>
                  <a:pt x="14237" y="11492"/>
                  <a:pt x="14268" y="11523"/>
                </a:cubicBezTo>
                <a:cubicBezTo>
                  <a:pt x="14236" y="11507"/>
                  <a:pt x="14204" y="11475"/>
                  <a:pt x="14172" y="11459"/>
                </a:cubicBezTo>
                <a:cubicBezTo>
                  <a:pt x="14173" y="11454"/>
                  <a:pt x="14174" y="11450"/>
                  <a:pt x="14174" y="11445"/>
                </a:cubicBezTo>
                <a:close/>
                <a:moveTo>
                  <a:pt x="14443" y="11411"/>
                </a:moveTo>
                <a:lnTo>
                  <a:pt x="14443" y="11411"/>
                </a:lnTo>
                <a:cubicBezTo>
                  <a:pt x="14411" y="11443"/>
                  <a:pt x="14380" y="11475"/>
                  <a:pt x="14332" y="11539"/>
                </a:cubicBezTo>
                <a:cubicBezTo>
                  <a:pt x="14380" y="11475"/>
                  <a:pt x="14411" y="11427"/>
                  <a:pt x="14443" y="11411"/>
                </a:cubicBezTo>
                <a:close/>
                <a:moveTo>
                  <a:pt x="25355" y="11308"/>
                </a:moveTo>
                <a:lnTo>
                  <a:pt x="25355" y="11308"/>
                </a:lnTo>
                <a:cubicBezTo>
                  <a:pt x="25351" y="11326"/>
                  <a:pt x="25347" y="11344"/>
                  <a:pt x="25344" y="11363"/>
                </a:cubicBezTo>
                <a:cubicBezTo>
                  <a:pt x="25339" y="11381"/>
                  <a:pt x="25336" y="11398"/>
                  <a:pt x="25334" y="11416"/>
                </a:cubicBezTo>
                <a:lnTo>
                  <a:pt x="25334" y="11416"/>
                </a:lnTo>
                <a:cubicBezTo>
                  <a:pt x="25332" y="11467"/>
                  <a:pt x="25342" y="11515"/>
                  <a:pt x="25375" y="11571"/>
                </a:cubicBezTo>
                <a:lnTo>
                  <a:pt x="25359" y="11571"/>
                </a:lnTo>
                <a:cubicBezTo>
                  <a:pt x="25336" y="11513"/>
                  <a:pt x="25330" y="11464"/>
                  <a:pt x="25334" y="11416"/>
                </a:cubicBezTo>
                <a:lnTo>
                  <a:pt x="25334" y="11416"/>
                </a:lnTo>
                <a:cubicBezTo>
                  <a:pt x="25335" y="11394"/>
                  <a:pt x="25339" y="11372"/>
                  <a:pt x="25344" y="11347"/>
                </a:cubicBezTo>
                <a:cubicBezTo>
                  <a:pt x="25347" y="11334"/>
                  <a:pt x="25351" y="11321"/>
                  <a:pt x="25355" y="11308"/>
                </a:cubicBezTo>
                <a:close/>
                <a:moveTo>
                  <a:pt x="25525" y="11212"/>
                </a:moveTo>
                <a:lnTo>
                  <a:pt x="25525" y="11212"/>
                </a:lnTo>
                <a:cubicBezTo>
                  <a:pt x="25525" y="11346"/>
                  <a:pt x="25432" y="11458"/>
                  <a:pt x="25375" y="11571"/>
                </a:cubicBezTo>
                <a:cubicBezTo>
                  <a:pt x="25432" y="11445"/>
                  <a:pt x="25525" y="11343"/>
                  <a:pt x="25525" y="11212"/>
                </a:cubicBezTo>
                <a:close/>
                <a:moveTo>
                  <a:pt x="25708" y="11516"/>
                </a:moveTo>
                <a:cubicBezTo>
                  <a:pt x="25694" y="11543"/>
                  <a:pt x="25679" y="11565"/>
                  <a:pt x="25679" y="11587"/>
                </a:cubicBezTo>
                <a:lnTo>
                  <a:pt x="25679" y="11587"/>
                </a:lnTo>
                <a:cubicBezTo>
                  <a:pt x="25679" y="11567"/>
                  <a:pt x="25691" y="11541"/>
                  <a:pt x="25708" y="11516"/>
                </a:cubicBezTo>
                <a:close/>
                <a:moveTo>
                  <a:pt x="26205" y="11459"/>
                </a:moveTo>
                <a:cubicBezTo>
                  <a:pt x="26237" y="11507"/>
                  <a:pt x="26285" y="11555"/>
                  <a:pt x="26317" y="11619"/>
                </a:cubicBezTo>
                <a:cubicBezTo>
                  <a:pt x="26285" y="11571"/>
                  <a:pt x="26237" y="11507"/>
                  <a:pt x="26205" y="11459"/>
                </a:cubicBezTo>
                <a:close/>
                <a:moveTo>
                  <a:pt x="26556" y="11411"/>
                </a:moveTo>
                <a:cubicBezTo>
                  <a:pt x="26684" y="11507"/>
                  <a:pt x="26876" y="11523"/>
                  <a:pt x="27003" y="11651"/>
                </a:cubicBezTo>
                <a:cubicBezTo>
                  <a:pt x="27003" y="11656"/>
                  <a:pt x="27003" y="11662"/>
                  <a:pt x="27003" y="11666"/>
                </a:cubicBezTo>
                <a:lnTo>
                  <a:pt x="27003" y="11666"/>
                </a:lnTo>
                <a:cubicBezTo>
                  <a:pt x="27003" y="11666"/>
                  <a:pt x="27003" y="11666"/>
                  <a:pt x="27003" y="11666"/>
                </a:cubicBezTo>
                <a:cubicBezTo>
                  <a:pt x="27003" y="11682"/>
                  <a:pt x="27003" y="11698"/>
                  <a:pt x="26987" y="11714"/>
                </a:cubicBezTo>
                <a:lnTo>
                  <a:pt x="26987" y="11714"/>
                </a:lnTo>
                <a:cubicBezTo>
                  <a:pt x="27000" y="11701"/>
                  <a:pt x="27003" y="11688"/>
                  <a:pt x="27003" y="11666"/>
                </a:cubicBezTo>
                <a:lnTo>
                  <a:pt x="27003" y="11666"/>
                </a:lnTo>
                <a:cubicBezTo>
                  <a:pt x="26876" y="11523"/>
                  <a:pt x="26684" y="11507"/>
                  <a:pt x="26556" y="11427"/>
                </a:cubicBezTo>
                <a:cubicBezTo>
                  <a:pt x="26461" y="11491"/>
                  <a:pt x="26381" y="11555"/>
                  <a:pt x="26317" y="11618"/>
                </a:cubicBezTo>
                <a:lnTo>
                  <a:pt x="26317" y="11618"/>
                </a:lnTo>
                <a:cubicBezTo>
                  <a:pt x="26381" y="11555"/>
                  <a:pt x="26461" y="11491"/>
                  <a:pt x="26556" y="11411"/>
                </a:cubicBezTo>
                <a:close/>
                <a:moveTo>
                  <a:pt x="26732" y="11682"/>
                </a:moveTo>
                <a:cubicBezTo>
                  <a:pt x="26764" y="11682"/>
                  <a:pt x="26812" y="11698"/>
                  <a:pt x="26860" y="11714"/>
                </a:cubicBezTo>
                <a:cubicBezTo>
                  <a:pt x="26812" y="11714"/>
                  <a:pt x="26764" y="11698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close/>
                <a:moveTo>
                  <a:pt x="14739" y="10761"/>
                </a:moveTo>
                <a:cubicBezTo>
                  <a:pt x="14687" y="10761"/>
                  <a:pt x="14635" y="10765"/>
                  <a:pt x="14587" y="10773"/>
                </a:cubicBezTo>
                <a:cubicBezTo>
                  <a:pt x="14523" y="10773"/>
                  <a:pt x="14475" y="10789"/>
                  <a:pt x="14427" y="10805"/>
                </a:cubicBezTo>
                <a:cubicBezTo>
                  <a:pt x="14188" y="10853"/>
                  <a:pt x="13965" y="10964"/>
                  <a:pt x="13853" y="11156"/>
                </a:cubicBezTo>
                <a:cubicBezTo>
                  <a:pt x="13853" y="11172"/>
                  <a:pt x="13869" y="11188"/>
                  <a:pt x="13869" y="11204"/>
                </a:cubicBezTo>
                <a:cubicBezTo>
                  <a:pt x="13869" y="11220"/>
                  <a:pt x="13885" y="11236"/>
                  <a:pt x="13885" y="11252"/>
                </a:cubicBezTo>
                <a:cubicBezTo>
                  <a:pt x="13901" y="11283"/>
                  <a:pt x="13901" y="11315"/>
                  <a:pt x="13917" y="11347"/>
                </a:cubicBezTo>
                <a:cubicBezTo>
                  <a:pt x="13933" y="11379"/>
                  <a:pt x="13949" y="11411"/>
                  <a:pt x="13965" y="11427"/>
                </a:cubicBezTo>
                <a:cubicBezTo>
                  <a:pt x="13997" y="11459"/>
                  <a:pt x="14028" y="11491"/>
                  <a:pt x="14028" y="11523"/>
                </a:cubicBezTo>
                <a:cubicBezTo>
                  <a:pt x="14156" y="11666"/>
                  <a:pt x="14332" y="11762"/>
                  <a:pt x="14507" y="11794"/>
                </a:cubicBezTo>
                <a:cubicBezTo>
                  <a:pt x="14555" y="11635"/>
                  <a:pt x="14635" y="11507"/>
                  <a:pt x="14826" y="11459"/>
                </a:cubicBezTo>
                <a:lnTo>
                  <a:pt x="14826" y="11459"/>
                </a:lnTo>
                <a:cubicBezTo>
                  <a:pt x="14635" y="11507"/>
                  <a:pt x="14571" y="11635"/>
                  <a:pt x="14507" y="11794"/>
                </a:cubicBezTo>
                <a:cubicBezTo>
                  <a:pt x="14556" y="11806"/>
                  <a:pt x="14607" y="11812"/>
                  <a:pt x="14658" y="11812"/>
                </a:cubicBezTo>
                <a:cubicBezTo>
                  <a:pt x="14740" y="11812"/>
                  <a:pt x="14821" y="11798"/>
                  <a:pt x="14890" y="11778"/>
                </a:cubicBezTo>
                <a:cubicBezTo>
                  <a:pt x="14922" y="11667"/>
                  <a:pt x="14875" y="11572"/>
                  <a:pt x="14827" y="11461"/>
                </a:cubicBezTo>
                <a:lnTo>
                  <a:pt x="14827" y="11461"/>
                </a:lnTo>
                <a:cubicBezTo>
                  <a:pt x="14875" y="11572"/>
                  <a:pt x="14922" y="11667"/>
                  <a:pt x="14906" y="11778"/>
                </a:cubicBezTo>
                <a:cubicBezTo>
                  <a:pt x="15082" y="11730"/>
                  <a:pt x="15225" y="11603"/>
                  <a:pt x="15289" y="11395"/>
                </a:cubicBezTo>
                <a:cubicBezTo>
                  <a:pt x="15285" y="11392"/>
                  <a:pt x="15281" y="11389"/>
                  <a:pt x="15277" y="11385"/>
                </a:cubicBezTo>
                <a:lnTo>
                  <a:pt x="15277" y="11385"/>
                </a:lnTo>
                <a:cubicBezTo>
                  <a:pt x="15305" y="11310"/>
                  <a:pt x="15305" y="11248"/>
                  <a:pt x="15289" y="11156"/>
                </a:cubicBezTo>
                <a:cubicBezTo>
                  <a:pt x="15289" y="11076"/>
                  <a:pt x="15273" y="10996"/>
                  <a:pt x="15241" y="10884"/>
                </a:cubicBezTo>
                <a:lnTo>
                  <a:pt x="15209" y="10884"/>
                </a:lnTo>
                <a:cubicBezTo>
                  <a:pt x="15209" y="10879"/>
                  <a:pt x="15209" y="10874"/>
                  <a:pt x="15209" y="10869"/>
                </a:cubicBezTo>
                <a:cubicBezTo>
                  <a:pt x="15146" y="10837"/>
                  <a:pt x="15050" y="10805"/>
                  <a:pt x="14938" y="10773"/>
                </a:cubicBezTo>
                <a:lnTo>
                  <a:pt x="14890" y="10773"/>
                </a:lnTo>
                <a:cubicBezTo>
                  <a:pt x="14842" y="10765"/>
                  <a:pt x="14790" y="10761"/>
                  <a:pt x="14739" y="10761"/>
                </a:cubicBezTo>
                <a:close/>
                <a:moveTo>
                  <a:pt x="26732" y="11682"/>
                </a:moveTo>
                <a:cubicBezTo>
                  <a:pt x="26771" y="11730"/>
                  <a:pt x="26799" y="11781"/>
                  <a:pt x="26798" y="11836"/>
                </a:cubicBezTo>
                <a:lnTo>
                  <a:pt x="26798" y="11836"/>
                </a:lnTo>
                <a:cubicBezTo>
                  <a:pt x="26797" y="11784"/>
                  <a:pt x="26770" y="11735"/>
                  <a:pt x="26732" y="11682"/>
                </a:cubicBezTo>
                <a:close/>
                <a:moveTo>
                  <a:pt x="26798" y="11836"/>
                </a:moveTo>
                <a:cubicBezTo>
                  <a:pt x="26799" y="11891"/>
                  <a:pt x="26773" y="11949"/>
                  <a:pt x="26701" y="12018"/>
                </a:cubicBezTo>
                <a:lnTo>
                  <a:pt x="26701" y="12018"/>
                </a:lnTo>
                <a:cubicBezTo>
                  <a:pt x="26695" y="12018"/>
                  <a:pt x="26690" y="12018"/>
                  <a:pt x="26684" y="12018"/>
                </a:cubicBezTo>
                <a:cubicBezTo>
                  <a:pt x="26765" y="11953"/>
                  <a:pt x="26796" y="11893"/>
                  <a:pt x="26798" y="11836"/>
                </a:cubicBezTo>
                <a:close/>
                <a:moveTo>
                  <a:pt x="26701" y="12018"/>
                </a:moveTo>
                <a:lnTo>
                  <a:pt x="26701" y="12018"/>
                </a:lnTo>
                <a:cubicBezTo>
                  <a:pt x="26789" y="12020"/>
                  <a:pt x="26863" y="12036"/>
                  <a:pt x="26908" y="12081"/>
                </a:cubicBezTo>
                <a:cubicBezTo>
                  <a:pt x="26872" y="12046"/>
                  <a:pt x="26818" y="12028"/>
                  <a:pt x="26753" y="12028"/>
                </a:cubicBezTo>
                <a:cubicBezTo>
                  <a:pt x="26731" y="12028"/>
                  <a:pt x="26708" y="12030"/>
                  <a:pt x="26684" y="12034"/>
                </a:cubicBezTo>
                <a:cubicBezTo>
                  <a:pt x="26690" y="12028"/>
                  <a:pt x="26696" y="12023"/>
                  <a:pt x="26701" y="12018"/>
                </a:cubicBezTo>
                <a:close/>
                <a:moveTo>
                  <a:pt x="26351" y="9270"/>
                </a:moveTo>
                <a:cubicBezTo>
                  <a:pt x="26324" y="9270"/>
                  <a:pt x="26296" y="9271"/>
                  <a:pt x="26269" y="9273"/>
                </a:cubicBezTo>
                <a:cubicBezTo>
                  <a:pt x="26269" y="9305"/>
                  <a:pt x="26285" y="9336"/>
                  <a:pt x="26285" y="9384"/>
                </a:cubicBezTo>
                <a:cubicBezTo>
                  <a:pt x="26189" y="9416"/>
                  <a:pt x="26094" y="9448"/>
                  <a:pt x="25998" y="9480"/>
                </a:cubicBezTo>
                <a:lnTo>
                  <a:pt x="26269" y="9384"/>
                </a:lnTo>
                <a:cubicBezTo>
                  <a:pt x="26269" y="9336"/>
                  <a:pt x="26269" y="9305"/>
                  <a:pt x="26269" y="9273"/>
                </a:cubicBezTo>
                <a:lnTo>
                  <a:pt x="26221" y="9273"/>
                </a:lnTo>
                <a:cubicBezTo>
                  <a:pt x="26141" y="9289"/>
                  <a:pt x="26094" y="9305"/>
                  <a:pt x="26030" y="9320"/>
                </a:cubicBezTo>
                <a:cubicBezTo>
                  <a:pt x="25758" y="9384"/>
                  <a:pt x="25551" y="9496"/>
                  <a:pt x="25407" y="9624"/>
                </a:cubicBezTo>
                <a:cubicBezTo>
                  <a:pt x="25173" y="9827"/>
                  <a:pt x="25045" y="10092"/>
                  <a:pt x="25010" y="10388"/>
                </a:cubicBezTo>
                <a:lnTo>
                  <a:pt x="25010" y="10388"/>
                </a:lnTo>
                <a:cubicBezTo>
                  <a:pt x="25073" y="10341"/>
                  <a:pt x="25121" y="10277"/>
                  <a:pt x="25168" y="10214"/>
                </a:cubicBezTo>
                <a:cubicBezTo>
                  <a:pt x="25280" y="10055"/>
                  <a:pt x="25359" y="9879"/>
                  <a:pt x="25407" y="9688"/>
                </a:cubicBezTo>
                <a:lnTo>
                  <a:pt x="25407" y="9688"/>
                </a:lnTo>
                <a:cubicBezTo>
                  <a:pt x="25359" y="9879"/>
                  <a:pt x="25280" y="10071"/>
                  <a:pt x="25168" y="10230"/>
                </a:cubicBezTo>
                <a:cubicBezTo>
                  <a:pt x="25120" y="10294"/>
                  <a:pt x="25072" y="10342"/>
                  <a:pt x="25008" y="10406"/>
                </a:cubicBezTo>
                <a:cubicBezTo>
                  <a:pt x="25009" y="10400"/>
                  <a:pt x="25010" y="10394"/>
                  <a:pt x="25010" y="10388"/>
                </a:cubicBezTo>
                <a:lnTo>
                  <a:pt x="25010" y="10388"/>
                </a:lnTo>
                <a:cubicBezTo>
                  <a:pt x="25010" y="10389"/>
                  <a:pt x="25009" y="10389"/>
                  <a:pt x="25008" y="10390"/>
                </a:cubicBezTo>
                <a:cubicBezTo>
                  <a:pt x="24960" y="10821"/>
                  <a:pt x="25072" y="11268"/>
                  <a:pt x="25328" y="11619"/>
                </a:cubicBezTo>
                <a:cubicBezTo>
                  <a:pt x="25329" y="11617"/>
                  <a:pt x="25330" y="11616"/>
                  <a:pt x="25332" y="11615"/>
                </a:cubicBezTo>
                <a:lnTo>
                  <a:pt x="25332" y="11615"/>
                </a:lnTo>
                <a:cubicBezTo>
                  <a:pt x="25330" y="11611"/>
                  <a:pt x="25329" y="11607"/>
                  <a:pt x="25328" y="11603"/>
                </a:cubicBezTo>
                <a:lnTo>
                  <a:pt x="25391" y="11603"/>
                </a:lnTo>
                <a:cubicBezTo>
                  <a:pt x="25377" y="11603"/>
                  <a:pt x="25349" y="11603"/>
                  <a:pt x="25332" y="11615"/>
                </a:cubicBezTo>
                <a:lnTo>
                  <a:pt x="25332" y="11615"/>
                </a:lnTo>
                <a:cubicBezTo>
                  <a:pt x="25349" y="11656"/>
                  <a:pt x="25378" y="11685"/>
                  <a:pt x="25407" y="11714"/>
                </a:cubicBezTo>
                <a:cubicBezTo>
                  <a:pt x="25439" y="11746"/>
                  <a:pt x="25471" y="11794"/>
                  <a:pt x="25503" y="11826"/>
                </a:cubicBezTo>
                <a:cubicBezTo>
                  <a:pt x="25535" y="11858"/>
                  <a:pt x="25583" y="11890"/>
                  <a:pt x="25615" y="11922"/>
                </a:cubicBezTo>
                <a:cubicBezTo>
                  <a:pt x="25679" y="11970"/>
                  <a:pt x="25758" y="12018"/>
                  <a:pt x="25822" y="12065"/>
                </a:cubicBezTo>
                <a:cubicBezTo>
                  <a:pt x="25838" y="12050"/>
                  <a:pt x="25838" y="12034"/>
                  <a:pt x="25854" y="12034"/>
                </a:cubicBezTo>
                <a:cubicBezTo>
                  <a:pt x="25854" y="12034"/>
                  <a:pt x="25838" y="12050"/>
                  <a:pt x="25822" y="12065"/>
                </a:cubicBezTo>
                <a:cubicBezTo>
                  <a:pt x="25864" y="12079"/>
                  <a:pt x="25882" y="12093"/>
                  <a:pt x="25918" y="12107"/>
                </a:cubicBezTo>
                <a:lnTo>
                  <a:pt x="25918" y="12107"/>
                </a:lnTo>
                <a:cubicBezTo>
                  <a:pt x="25918" y="12109"/>
                  <a:pt x="25918" y="12111"/>
                  <a:pt x="25918" y="12113"/>
                </a:cubicBezTo>
                <a:cubicBezTo>
                  <a:pt x="25982" y="12145"/>
                  <a:pt x="26046" y="12145"/>
                  <a:pt x="26110" y="12161"/>
                </a:cubicBezTo>
                <a:cubicBezTo>
                  <a:pt x="26195" y="12181"/>
                  <a:pt x="26290" y="12193"/>
                  <a:pt x="26389" y="12193"/>
                </a:cubicBezTo>
                <a:cubicBezTo>
                  <a:pt x="26529" y="12193"/>
                  <a:pt x="26678" y="12169"/>
                  <a:pt x="26828" y="12113"/>
                </a:cubicBezTo>
                <a:cubicBezTo>
                  <a:pt x="26860" y="12097"/>
                  <a:pt x="26876" y="12081"/>
                  <a:pt x="26908" y="12081"/>
                </a:cubicBezTo>
                <a:cubicBezTo>
                  <a:pt x="27307" y="11890"/>
                  <a:pt x="27434" y="11475"/>
                  <a:pt x="27610" y="11060"/>
                </a:cubicBezTo>
                <a:cubicBezTo>
                  <a:pt x="27655" y="10954"/>
                  <a:pt x="27701" y="10833"/>
                  <a:pt x="27760" y="10725"/>
                </a:cubicBezTo>
                <a:lnTo>
                  <a:pt x="27760" y="10725"/>
                </a:lnTo>
                <a:cubicBezTo>
                  <a:pt x="27677" y="10734"/>
                  <a:pt x="27648" y="10862"/>
                  <a:pt x="27575" y="10862"/>
                </a:cubicBezTo>
                <a:cubicBezTo>
                  <a:pt x="27558" y="10862"/>
                  <a:pt x="27538" y="10855"/>
                  <a:pt x="27514" y="10837"/>
                </a:cubicBezTo>
                <a:lnTo>
                  <a:pt x="27514" y="10837"/>
                </a:lnTo>
                <a:cubicBezTo>
                  <a:pt x="27536" y="10850"/>
                  <a:pt x="27554" y="10856"/>
                  <a:pt x="27571" y="10856"/>
                </a:cubicBezTo>
                <a:cubicBezTo>
                  <a:pt x="27650" y="10856"/>
                  <a:pt x="27677" y="10722"/>
                  <a:pt x="27769" y="10709"/>
                </a:cubicBezTo>
                <a:lnTo>
                  <a:pt x="27769" y="10709"/>
                </a:lnTo>
                <a:cubicBezTo>
                  <a:pt x="27766" y="10714"/>
                  <a:pt x="27763" y="10720"/>
                  <a:pt x="27760" y="10725"/>
                </a:cubicBezTo>
                <a:lnTo>
                  <a:pt x="27760" y="10725"/>
                </a:lnTo>
                <a:cubicBezTo>
                  <a:pt x="27763" y="10725"/>
                  <a:pt x="27766" y="10725"/>
                  <a:pt x="27769" y="10725"/>
                </a:cubicBezTo>
                <a:cubicBezTo>
                  <a:pt x="27897" y="10470"/>
                  <a:pt x="28073" y="10246"/>
                  <a:pt x="28392" y="10102"/>
                </a:cubicBezTo>
                <a:cubicBezTo>
                  <a:pt x="28232" y="10055"/>
                  <a:pt x="28089" y="9991"/>
                  <a:pt x="27945" y="9911"/>
                </a:cubicBezTo>
                <a:cubicBezTo>
                  <a:pt x="27929" y="9895"/>
                  <a:pt x="27913" y="9895"/>
                  <a:pt x="27881" y="9879"/>
                </a:cubicBezTo>
                <a:lnTo>
                  <a:pt x="27881" y="9879"/>
                </a:lnTo>
                <a:cubicBezTo>
                  <a:pt x="27881" y="9879"/>
                  <a:pt x="27881" y="9879"/>
                  <a:pt x="27881" y="9879"/>
                </a:cubicBezTo>
                <a:cubicBezTo>
                  <a:pt x="27737" y="9815"/>
                  <a:pt x="27610" y="9751"/>
                  <a:pt x="27498" y="9672"/>
                </a:cubicBezTo>
                <a:lnTo>
                  <a:pt x="27370" y="9592"/>
                </a:lnTo>
                <a:cubicBezTo>
                  <a:pt x="27307" y="9560"/>
                  <a:pt x="27243" y="9528"/>
                  <a:pt x="27179" y="9496"/>
                </a:cubicBezTo>
                <a:cubicBezTo>
                  <a:pt x="27147" y="9480"/>
                  <a:pt x="27099" y="9464"/>
                  <a:pt x="27067" y="9448"/>
                </a:cubicBezTo>
                <a:cubicBezTo>
                  <a:pt x="27003" y="9416"/>
                  <a:pt x="26939" y="9384"/>
                  <a:pt x="26876" y="9368"/>
                </a:cubicBezTo>
                <a:cubicBezTo>
                  <a:pt x="26709" y="9313"/>
                  <a:pt x="26531" y="9270"/>
                  <a:pt x="26351" y="9270"/>
                </a:cubicBezTo>
                <a:close/>
                <a:moveTo>
                  <a:pt x="25647" y="14028"/>
                </a:moveTo>
                <a:cubicBezTo>
                  <a:pt x="25615" y="14028"/>
                  <a:pt x="25567" y="14044"/>
                  <a:pt x="25535" y="14044"/>
                </a:cubicBezTo>
                <a:cubicBezTo>
                  <a:pt x="25535" y="14044"/>
                  <a:pt x="25535" y="14044"/>
                  <a:pt x="25535" y="14044"/>
                </a:cubicBezTo>
                <a:lnTo>
                  <a:pt x="25535" y="14044"/>
                </a:lnTo>
                <a:cubicBezTo>
                  <a:pt x="25487" y="14060"/>
                  <a:pt x="25439" y="14092"/>
                  <a:pt x="25407" y="14108"/>
                </a:cubicBezTo>
                <a:cubicBezTo>
                  <a:pt x="25359" y="14140"/>
                  <a:pt x="25328" y="14172"/>
                  <a:pt x="25296" y="14220"/>
                </a:cubicBezTo>
                <a:cubicBezTo>
                  <a:pt x="25200" y="14348"/>
                  <a:pt x="25216" y="14507"/>
                  <a:pt x="25375" y="14619"/>
                </a:cubicBezTo>
                <a:cubicBezTo>
                  <a:pt x="25391" y="14619"/>
                  <a:pt x="25391" y="14635"/>
                  <a:pt x="25391" y="14635"/>
                </a:cubicBezTo>
                <a:cubicBezTo>
                  <a:pt x="25663" y="14539"/>
                  <a:pt x="25758" y="14348"/>
                  <a:pt x="25647" y="14028"/>
                </a:cubicBezTo>
                <a:close/>
                <a:moveTo>
                  <a:pt x="926" y="15704"/>
                </a:moveTo>
                <a:cubicBezTo>
                  <a:pt x="926" y="15720"/>
                  <a:pt x="926" y="15736"/>
                  <a:pt x="942" y="15752"/>
                </a:cubicBezTo>
                <a:lnTo>
                  <a:pt x="926" y="15752"/>
                </a:lnTo>
                <a:cubicBezTo>
                  <a:pt x="926" y="15736"/>
                  <a:pt x="926" y="15720"/>
                  <a:pt x="926" y="15704"/>
                </a:cubicBezTo>
                <a:close/>
                <a:moveTo>
                  <a:pt x="335" y="15401"/>
                </a:moveTo>
                <a:cubicBezTo>
                  <a:pt x="272" y="15401"/>
                  <a:pt x="192" y="15401"/>
                  <a:pt x="128" y="15417"/>
                </a:cubicBezTo>
                <a:cubicBezTo>
                  <a:pt x="128" y="15417"/>
                  <a:pt x="128" y="15417"/>
                  <a:pt x="128" y="15417"/>
                </a:cubicBezTo>
                <a:lnTo>
                  <a:pt x="128" y="15417"/>
                </a:lnTo>
                <a:cubicBezTo>
                  <a:pt x="96" y="15433"/>
                  <a:pt x="64" y="15433"/>
                  <a:pt x="32" y="15449"/>
                </a:cubicBezTo>
                <a:cubicBezTo>
                  <a:pt x="16" y="15497"/>
                  <a:pt x="32" y="15545"/>
                  <a:pt x="16" y="15592"/>
                </a:cubicBezTo>
                <a:cubicBezTo>
                  <a:pt x="0" y="15928"/>
                  <a:pt x="176" y="16151"/>
                  <a:pt x="415" y="16311"/>
                </a:cubicBezTo>
                <a:cubicBezTo>
                  <a:pt x="479" y="16200"/>
                  <a:pt x="574" y="16089"/>
                  <a:pt x="653" y="15962"/>
                </a:cubicBezTo>
                <a:lnTo>
                  <a:pt x="653" y="15962"/>
                </a:lnTo>
                <a:cubicBezTo>
                  <a:pt x="574" y="16089"/>
                  <a:pt x="479" y="16200"/>
                  <a:pt x="415" y="16327"/>
                </a:cubicBezTo>
                <a:cubicBezTo>
                  <a:pt x="623" y="16470"/>
                  <a:pt x="878" y="16566"/>
                  <a:pt x="1070" y="16678"/>
                </a:cubicBezTo>
                <a:cubicBezTo>
                  <a:pt x="1421" y="16438"/>
                  <a:pt x="1469" y="16167"/>
                  <a:pt x="1341" y="15944"/>
                </a:cubicBezTo>
                <a:lnTo>
                  <a:pt x="1341" y="15944"/>
                </a:lnTo>
                <a:cubicBezTo>
                  <a:pt x="1293" y="16023"/>
                  <a:pt x="1229" y="16119"/>
                  <a:pt x="1133" y="16151"/>
                </a:cubicBezTo>
                <a:cubicBezTo>
                  <a:pt x="1229" y="16103"/>
                  <a:pt x="1293" y="16023"/>
                  <a:pt x="1341" y="15928"/>
                </a:cubicBezTo>
                <a:cubicBezTo>
                  <a:pt x="1261" y="15800"/>
                  <a:pt x="1133" y="15672"/>
                  <a:pt x="958" y="15576"/>
                </a:cubicBezTo>
                <a:cubicBezTo>
                  <a:pt x="910" y="15545"/>
                  <a:pt x="862" y="15513"/>
                  <a:pt x="798" y="15497"/>
                </a:cubicBezTo>
                <a:cubicBezTo>
                  <a:pt x="655" y="15433"/>
                  <a:pt x="495" y="15401"/>
                  <a:pt x="351" y="15401"/>
                </a:cubicBezTo>
                <a:cubicBezTo>
                  <a:pt x="319" y="15497"/>
                  <a:pt x="303" y="15592"/>
                  <a:pt x="272" y="15688"/>
                </a:cubicBezTo>
                <a:cubicBezTo>
                  <a:pt x="303" y="15592"/>
                  <a:pt x="319" y="15497"/>
                  <a:pt x="335" y="15401"/>
                </a:cubicBezTo>
                <a:close/>
                <a:moveTo>
                  <a:pt x="21444" y="15684"/>
                </a:moveTo>
                <a:cubicBezTo>
                  <a:pt x="21005" y="15684"/>
                  <a:pt x="20472" y="16443"/>
                  <a:pt x="20013" y="16694"/>
                </a:cubicBezTo>
                <a:cubicBezTo>
                  <a:pt x="20124" y="16772"/>
                  <a:pt x="20239" y="16803"/>
                  <a:pt x="20357" y="16803"/>
                </a:cubicBezTo>
                <a:cubicBezTo>
                  <a:pt x="20695" y="16803"/>
                  <a:pt x="21059" y="16544"/>
                  <a:pt x="21449" y="16390"/>
                </a:cubicBezTo>
                <a:cubicBezTo>
                  <a:pt x="21577" y="16343"/>
                  <a:pt x="21705" y="16311"/>
                  <a:pt x="21832" y="16295"/>
                </a:cubicBezTo>
                <a:cubicBezTo>
                  <a:pt x="21864" y="16295"/>
                  <a:pt x="21896" y="16288"/>
                  <a:pt x="21928" y="16288"/>
                </a:cubicBezTo>
                <a:cubicBezTo>
                  <a:pt x="21944" y="16288"/>
                  <a:pt x="21960" y="16289"/>
                  <a:pt x="21976" y="16295"/>
                </a:cubicBezTo>
                <a:cubicBezTo>
                  <a:pt x="21830" y="15846"/>
                  <a:pt x="21647" y="15684"/>
                  <a:pt x="21444" y="15684"/>
                </a:cubicBezTo>
                <a:close/>
                <a:moveTo>
                  <a:pt x="15576" y="16837"/>
                </a:moveTo>
                <a:cubicBezTo>
                  <a:pt x="15579" y="16842"/>
                  <a:pt x="15581" y="16847"/>
                  <a:pt x="15583" y="16851"/>
                </a:cubicBezTo>
                <a:lnTo>
                  <a:pt x="15583" y="16851"/>
                </a:lnTo>
                <a:cubicBezTo>
                  <a:pt x="15554" y="16892"/>
                  <a:pt x="15527" y="16922"/>
                  <a:pt x="15513" y="16965"/>
                </a:cubicBezTo>
                <a:cubicBezTo>
                  <a:pt x="15529" y="16917"/>
                  <a:pt x="15561" y="16885"/>
                  <a:pt x="15576" y="16837"/>
                </a:cubicBezTo>
                <a:close/>
                <a:moveTo>
                  <a:pt x="14810" y="16917"/>
                </a:moveTo>
                <a:lnTo>
                  <a:pt x="14810" y="16917"/>
                </a:lnTo>
                <a:cubicBezTo>
                  <a:pt x="14794" y="16949"/>
                  <a:pt x="14794" y="16981"/>
                  <a:pt x="14779" y="16997"/>
                </a:cubicBezTo>
                <a:cubicBezTo>
                  <a:pt x="14794" y="16965"/>
                  <a:pt x="14794" y="16949"/>
                  <a:pt x="14810" y="16917"/>
                </a:cubicBezTo>
                <a:close/>
                <a:moveTo>
                  <a:pt x="15513" y="16965"/>
                </a:moveTo>
                <a:cubicBezTo>
                  <a:pt x="15449" y="17077"/>
                  <a:pt x="15449" y="17172"/>
                  <a:pt x="15561" y="17268"/>
                </a:cubicBezTo>
                <a:cubicBezTo>
                  <a:pt x="15433" y="17172"/>
                  <a:pt x="15449" y="17077"/>
                  <a:pt x="15513" y="16965"/>
                </a:cubicBezTo>
                <a:close/>
                <a:moveTo>
                  <a:pt x="16247" y="16742"/>
                </a:moveTo>
                <a:lnTo>
                  <a:pt x="16247" y="16742"/>
                </a:lnTo>
                <a:cubicBezTo>
                  <a:pt x="16246" y="16747"/>
                  <a:pt x="16246" y="16753"/>
                  <a:pt x="16246" y="16758"/>
                </a:cubicBezTo>
                <a:lnTo>
                  <a:pt x="16246" y="16758"/>
                </a:lnTo>
                <a:cubicBezTo>
                  <a:pt x="16166" y="16806"/>
                  <a:pt x="16087" y="16822"/>
                  <a:pt x="16087" y="16869"/>
                </a:cubicBezTo>
                <a:cubicBezTo>
                  <a:pt x="16055" y="17061"/>
                  <a:pt x="15928" y="17188"/>
                  <a:pt x="15816" y="17348"/>
                </a:cubicBezTo>
                <a:cubicBezTo>
                  <a:pt x="15912" y="17188"/>
                  <a:pt x="16055" y="17061"/>
                  <a:pt x="16087" y="16853"/>
                </a:cubicBezTo>
                <a:cubicBezTo>
                  <a:pt x="16087" y="16821"/>
                  <a:pt x="16167" y="16805"/>
                  <a:pt x="16247" y="16742"/>
                </a:cubicBezTo>
                <a:close/>
                <a:moveTo>
                  <a:pt x="15561" y="17268"/>
                </a:moveTo>
                <a:cubicBezTo>
                  <a:pt x="15592" y="17284"/>
                  <a:pt x="15608" y="17316"/>
                  <a:pt x="15640" y="17364"/>
                </a:cubicBezTo>
                <a:cubicBezTo>
                  <a:pt x="15608" y="17332"/>
                  <a:pt x="15576" y="17284"/>
                  <a:pt x="15561" y="17268"/>
                </a:cubicBezTo>
                <a:close/>
                <a:moveTo>
                  <a:pt x="15752" y="17587"/>
                </a:moveTo>
                <a:cubicBezTo>
                  <a:pt x="15703" y="17626"/>
                  <a:pt x="15649" y="17671"/>
                  <a:pt x="15625" y="17729"/>
                </a:cubicBezTo>
                <a:lnTo>
                  <a:pt x="15625" y="17729"/>
                </a:lnTo>
                <a:cubicBezTo>
                  <a:pt x="15642" y="17670"/>
                  <a:pt x="15700" y="17629"/>
                  <a:pt x="15752" y="17587"/>
                </a:cubicBezTo>
                <a:close/>
                <a:moveTo>
                  <a:pt x="15555" y="17902"/>
                </a:moveTo>
                <a:lnTo>
                  <a:pt x="15513" y="17938"/>
                </a:lnTo>
                <a:cubicBezTo>
                  <a:pt x="15525" y="17926"/>
                  <a:pt x="15539" y="17914"/>
                  <a:pt x="15555" y="17902"/>
                </a:cubicBezTo>
                <a:close/>
                <a:moveTo>
                  <a:pt x="15513" y="17938"/>
                </a:moveTo>
                <a:lnTo>
                  <a:pt x="15513" y="17938"/>
                </a:lnTo>
                <a:cubicBezTo>
                  <a:pt x="15561" y="17954"/>
                  <a:pt x="15592" y="18002"/>
                  <a:pt x="15640" y="18002"/>
                </a:cubicBezTo>
                <a:cubicBezTo>
                  <a:pt x="15592" y="18002"/>
                  <a:pt x="15545" y="17970"/>
                  <a:pt x="15513" y="17938"/>
                </a:cubicBezTo>
                <a:close/>
                <a:moveTo>
                  <a:pt x="15761" y="17951"/>
                </a:moveTo>
                <a:cubicBezTo>
                  <a:pt x="15762" y="17992"/>
                  <a:pt x="15745" y="18012"/>
                  <a:pt x="15703" y="18012"/>
                </a:cubicBezTo>
                <a:cubicBezTo>
                  <a:pt x="15686" y="18012"/>
                  <a:pt x="15665" y="18009"/>
                  <a:pt x="15640" y="18002"/>
                </a:cubicBezTo>
                <a:lnTo>
                  <a:pt x="15640" y="18002"/>
                </a:lnTo>
                <a:cubicBezTo>
                  <a:pt x="15659" y="18005"/>
                  <a:pt x="15676" y="18006"/>
                  <a:pt x="15690" y="18006"/>
                </a:cubicBezTo>
                <a:cubicBezTo>
                  <a:pt x="15738" y="18006"/>
                  <a:pt x="15759" y="17991"/>
                  <a:pt x="15761" y="17951"/>
                </a:cubicBezTo>
                <a:close/>
                <a:moveTo>
                  <a:pt x="15854" y="17772"/>
                </a:moveTo>
                <a:lnTo>
                  <a:pt x="15854" y="17772"/>
                </a:lnTo>
                <a:cubicBezTo>
                  <a:pt x="15854" y="17801"/>
                  <a:pt x="15865" y="17830"/>
                  <a:pt x="15880" y="17859"/>
                </a:cubicBezTo>
                <a:cubicBezTo>
                  <a:pt x="15928" y="17938"/>
                  <a:pt x="15975" y="18002"/>
                  <a:pt x="16023" y="18066"/>
                </a:cubicBezTo>
                <a:cubicBezTo>
                  <a:pt x="15975" y="18002"/>
                  <a:pt x="15928" y="17938"/>
                  <a:pt x="15880" y="17875"/>
                </a:cubicBezTo>
                <a:cubicBezTo>
                  <a:pt x="15865" y="17837"/>
                  <a:pt x="15853" y="17803"/>
                  <a:pt x="15854" y="17772"/>
                </a:cubicBezTo>
                <a:close/>
                <a:moveTo>
                  <a:pt x="16263" y="16183"/>
                </a:moveTo>
                <a:cubicBezTo>
                  <a:pt x="16071" y="16199"/>
                  <a:pt x="15975" y="16247"/>
                  <a:pt x="15896" y="16327"/>
                </a:cubicBezTo>
                <a:cubicBezTo>
                  <a:pt x="15784" y="16454"/>
                  <a:pt x="15768" y="16630"/>
                  <a:pt x="15688" y="16773"/>
                </a:cubicBezTo>
                <a:cubicBezTo>
                  <a:pt x="15656" y="16773"/>
                  <a:pt x="15624" y="16789"/>
                  <a:pt x="15592" y="16789"/>
                </a:cubicBezTo>
                <a:cubicBezTo>
                  <a:pt x="15481" y="16821"/>
                  <a:pt x="15353" y="16853"/>
                  <a:pt x="15225" y="16869"/>
                </a:cubicBezTo>
                <a:cubicBezTo>
                  <a:pt x="15098" y="16869"/>
                  <a:pt x="14986" y="16885"/>
                  <a:pt x="14874" y="16901"/>
                </a:cubicBezTo>
                <a:cubicBezTo>
                  <a:pt x="14842" y="16901"/>
                  <a:pt x="14826" y="16917"/>
                  <a:pt x="14810" y="16917"/>
                </a:cubicBezTo>
                <a:cubicBezTo>
                  <a:pt x="14810" y="16917"/>
                  <a:pt x="14810" y="16917"/>
                  <a:pt x="14810" y="16917"/>
                </a:cubicBezTo>
                <a:lnTo>
                  <a:pt x="14810" y="16917"/>
                </a:lnTo>
                <a:cubicBezTo>
                  <a:pt x="14731" y="16933"/>
                  <a:pt x="14651" y="16949"/>
                  <a:pt x="14571" y="16981"/>
                </a:cubicBezTo>
                <a:cubicBezTo>
                  <a:pt x="14491" y="17013"/>
                  <a:pt x="14411" y="17045"/>
                  <a:pt x="14364" y="17109"/>
                </a:cubicBezTo>
                <a:cubicBezTo>
                  <a:pt x="14332" y="17140"/>
                  <a:pt x="14300" y="17188"/>
                  <a:pt x="14268" y="17220"/>
                </a:cubicBezTo>
                <a:cubicBezTo>
                  <a:pt x="14268" y="17236"/>
                  <a:pt x="14252" y="17252"/>
                  <a:pt x="14252" y="17252"/>
                </a:cubicBezTo>
                <a:cubicBezTo>
                  <a:pt x="14252" y="17284"/>
                  <a:pt x="14268" y="17300"/>
                  <a:pt x="14284" y="17316"/>
                </a:cubicBezTo>
                <a:cubicBezTo>
                  <a:pt x="14316" y="17380"/>
                  <a:pt x="14364" y="17444"/>
                  <a:pt x="14411" y="17476"/>
                </a:cubicBezTo>
                <a:cubicBezTo>
                  <a:pt x="14479" y="17526"/>
                  <a:pt x="14564" y="17546"/>
                  <a:pt x="14662" y="17546"/>
                </a:cubicBezTo>
                <a:cubicBezTo>
                  <a:pt x="14750" y="17546"/>
                  <a:pt x="14849" y="17530"/>
                  <a:pt x="14954" y="17508"/>
                </a:cubicBezTo>
                <a:cubicBezTo>
                  <a:pt x="15050" y="17476"/>
                  <a:pt x="15146" y="17444"/>
                  <a:pt x="15257" y="17412"/>
                </a:cubicBezTo>
                <a:lnTo>
                  <a:pt x="15289" y="17412"/>
                </a:lnTo>
                <a:cubicBezTo>
                  <a:pt x="15337" y="17332"/>
                  <a:pt x="15321" y="17236"/>
                  <a:pt x="15273" y="17172"/>
                </a:cubicBezTo>
                <a:lnTo>
                  <a:pt x="15273" y="17172"/>
                </a:lnTo>
                <a:cubicBezTo>
                  <a:pt x="15321" y="17236"/>
                  <a:pt x="15353" y="17332"/>
                  <a:pt x="15289" y="17412"/>
                </a:cubicBezTo>
                <a:cubicBezTo>
                  <a:pt x="15369" y="17380"/>
                  <a:pt x="15449" y="17364"/>
                  <a:pt x="15513" y="17348"/>
                </a:cubicBezTo>
                <a:lnTo>
                  <a:pt x="15513" y="17348"/>
                </a:lnTo>
                <a:cubicBezTo>
                  <a:pt x="15513" y="17380"/>
                  <a:pt x="15513" y="17428"/>
                  <a:pt x="15497" y="17460"/>
                </a:cubicBezTo>
                <a:cubicBezTo>
                  <a:pt x="15481" y="17635"/>
                  <a:pt x="15433" y="17811"/>
                  <a:pt x="15417" y="17986"/>
                </a:cubicBezTo>
                <a:lnTo>
                  <a:pt x="15401" y="17986"/>
                </a:lnTo>
                <a:cubicBezTo>
                  <a:pt x="15401" y="18034"/>
                  <a:pt x="15401" y="18082"/>
                  <a:pt x="15401" y="18114"/>
                </a:cubicBezTo>
                <a:cubicBezTo>
                  <a:pt x="15401" y="18066"/>
                  <a:pt x="15417" y="18034"/>
                  <a:pt x="15433" y="17986"/>
                </a:cubicBezTo>
                <a:cubicBezTo>
                  <a:pt x="15446" y="17980"/>
                  <a:pt x="15459" y="17973"/>
                  <a:pt x="15471" y="17967"/>
                </a:cubicBezTo>
                <a:lnTo>
                  <a:pt x="15471" y="17967"/>
                </a:lnTo>
                <a:cubicBezTo>
                  <a:pt x="15455" y="17980"/>
                  <a:pt x="15442" y="17993"/>
                  <a:pt x="15433" y="18002"/>
                </a:cubicBezTo>
                <a:cubicBezTo>
                  <a:pt x="15417" y="18034"/>
                  <a:pt x="15401" y="18082"/>
                  <a:pt x="15401" y="18130"/>
                </a:cubicBezTo>
                <a:cubicBezTo>
                  <a:pt x="15385" y="18162"/>
                  <a:pt x="15401" y="18194"/>
                  <a:pt x="15401" y="18210"/>
                </a:cubicBezTo>
                <a:cubicBezTo>
                  <a:pt x="15401" y="18337"/>
                  <a:pt x="15433" y="18449"/>
                  <a:pt x="15497" y="18545"/>
                </a:cubicBezTo>
                <a:cubicBezTo>
                  <a:pt x="15513" y="18529"/>
                  <a:pt x="15545" y="18513"/>
                  <a:pt x="15561" y="18513"/>
                </a:cubicBezTo>
                <a:cubicBezTo>
                  <a:pt x="15529" y="18529"/>
                  <a:pt x="15513" y="18545"/>
                  <a:pt x="15497" y="18545"/>
                </a:cubicBezTo>
                <a:cubicBezTo>
                  <a:pt x="15529" y="18609"/>
                  <a:pt x="15576" y="18657"/>
                  <a:pt x="15640" y="18689"/>
                </a:cubicBezTo>
                <a:cubicBezTo>
                  <a:pt x="15640" y="18689"/>
                  <a:pt x="15640" y="18704"/>
                  <a:pt x="15656" y="18704"/>
                </a:cubicBezTo>
                <a:cubicBezTo>
                  <a:pt x="15736" y="18609"/>
                  <a:pt x="15800" y="18513"/>
                  <a:pt x="15880" y="18401"/>
                </a:cubicBezTo>
                <a:cubicBezTo>
                  <a:pt x="15910" y="18341"/>
                  <a:pt x="15940" y="18295"/>
                  <a:pt x="15970" y="18236"/>
                </a:cubicBezTo>
                <a:lnTo>
                  <a:pt x="15970" y="18236"/>
                </a:lnTo>
                <a:cubicBezTo>
                  <a:pt x="15972" y="18238"/>
                  <a:pt x="15974" y="18240"/>
                  <a:pt x="15975" y="18242"/>
                </a:cubicBezTo>
                <a:cubicBezTo>
                  <a:pt x="15991" y="18194"/>
                  <a:pt x="16023" y="18146"/>
                  <a:pt x="16039" y="18098"/>
                </a:cubicBezTo>
                <a:cubicBezTo>
                  <a:pt x="16039" y="18082"/>
                  <a:pt x="16023" y="18082"/>
                  <a:pt x="16023" y="18066"/>
                </a:cubicBezTo>
                <a:lnTo>
                  <a:pt x="16023" y="18066"/>
                </a:lnTo>
                <a:cubicBezTo>
                  <a:pt x="16023" y="18066"/>
                  <a:pt x="16039" y="18082"/>
                  <a:pt x="16039" y="18098"/>
                </a:cubicBezTo>
                <a:cubicBezTo>
                  <a:pt x="16087" y="17986"/>
                  <a:pt x="16119" y="17891"/>
                  <a:pt x="16167" y="17779"/>
                </a:cubicBezTo>
                <a:cubicBezTo>
                  <a:pt x="16164" y="17776"/>
                  <a:pt x="16160" y="17772"/>
                  <a:pt x="16157" y="17769"/>
                </a:cubicBezTo>
                <a:lnTo>
                  <a:pt x="16157" y="17769"/>
                </a:lnTo>
                <a:cubicBezTo>
                  <a:pt x="16185" y="17723"/>
                  <a:pt x="16200" y="17664"/>
                  <a:pt x="16215" y="17619"/>
                </a:cubicBezTo>
                <a:cubicBezTo>
                  <a:pt x="16167" y="17536"/>
                  <a:pt x="16085" y="17462"/>
                  <a:pt x="16085" y="17377"/>
                </a:cubicBezTo>
                <a:lnTo>
                  <a:pt x="16085" y="17377"/>
                </a:lnTo>
                <a:cubicBezTo>
                  <a:pt x="16085" y="17461"/>
                  <a:pt x="16167" y="17532"/>
                  <a:pt x="16215" y="17603"/>
                </a:cubicBezTo>
                <a:cubicBezTo>
                  <a:pt x="16279" y="17380"/>
                  <a:pt x="16295" y="17125"/>
                  <a:pt x="16311" y="16853"/>
                </a:cubicBezTo>
                <a:cubicBezTo>
                  <a:pt x="16311" y="16646"/>
                  <a:pt x="16295" y="16422"/>
                  <a:pt x="16263" y="16183"/>
                </a:cubicBezTo>
                <a:close/>
                <a:moveTo>
                  <a:pt x="24178" y="19343"/>
                </a:moveTo>
                <a:cubicBezTo>
                  <a:pt x="24179" y="19346"/>
                  <a:pt x="24180" y="19349"/>
                  <a:pt x="24181" y="19351"/>
                </a:cubicBezTo>
                <a:lnTo>
                  <a:pt x="24181" y="19351"/>
                </a:lnTo>
                <a:cubicBezTo>
                  <a:pt x="24185" y="19348"/>
                  <a:pt x="24190" y="19346"/>
                  <a:pt x="24194" y="19343"/>
                </a:cubicBezTo>
                <a:close/>
                <a:moveTo>
                  <a:pt x="25375" y="19662"/>
                </a:move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close/>
                <a:moveTo>
                  <a:pt x="25966" y="19758"/>
                </a:moveTo>
                <a:cubicBezTo>
                  <a:pt x="25966" y="19758"/>
                  <a:pt x="25966" y="19758"/>
                  <a:pt x="25966" y="19758"/>
                </a:cubicBezTo>
                <a:lnTo>
                  <a:pt x="25966" y="19758"/>
                </a:lnTo>
                <a:cubicBezTo>
                  <a:pt x="25966" y="19758"/>
                  <a:pt x="25966" y="19758"/>
                  <a:pt x="25966" y="19758"/>
                </a:cubicBezTo>
                <a:close/>
                <a:moveTo>
                  <a:pt x="25966" y="19758"/>
                </a:moveTo>
                <a:cubicBezTo>
                  <a:pt x="25998" y="19774"/>
                  <a:pt x="26030" y="19806"/>
                  <a:pt x="26062" y="19822"/>
                </a:cubicBezTo>
                <a:cubicBezTo>
                  <a:pt x="26030" y="19806"/>
                  <a:pt x="25998" y="19790"/>
                  <a:pt x="25966" y="19758"/>
                </a:cubicBezTo>
                <a:close/>
                <a:moveTo>
                  <a:pt x="25966" y="19758"/>
                </a:moveTo>
                <a:cubicBezTo>
                  <a:pt x="25921" y="19855"/>
                  <a:pt x="25894" y="19912"/>
                  <a:pt x="25892" y="19957"/>
                </a:cubicBezTo>
                <a:lnTo>
                  <a:pt x="25892" y="19957"/>
                </a:lnTo>
                <a:cubicBezTo>
                  <a:pt x="25889" y="19912"/>
                  <a:pt x="25917" y="19856"/>
                  <a:pt x="25966" y="19758"/>
                </a:cubicBezTo>
                <a:close/>
                <a:moveTo>
                  <a:pt x="25359" y="19662"/>
                </a:moveTo>
                <a:cubicBezTo>
                  <a:pt x="25359" y="19668"/>
                  <a:pt x="25359" y="19674"/>
                  <a:pt x="25359" y="19679"/>
                </a:cubicBezTo>
                <a:lnTo>
                  <a:pt x="25359" y="19679"/>
                </a:lnTo>
                <a:cubicBezTo>
                  <a:pt x="25365" y="19674"/>
                  <a:pt x="25370" y="19668"/>
                  <a:pt x="25375" y="19662"/>
                </a:cubicBezTo>
                <a:lnTo>
                  <a:pt x="25375" y="19662"/>
                </a:lnTo>
                <a:cubicBezTo>
                  <a:pt x="25359" y="19854"/>
                  <a:pt x="25328" y="19917"/>
                  <a:pt x="25216" y="19949"/>
                </a:cubicBezTo>
                <a:cubicBezTo>
                  <a:pt x="25324" y="19918"/>
                  <a:pt x="25357" y="19857"/>
                  <a:pt x="25359" y="19679"/>
                </a:cubicBezTo>
                <a:lnTo>
                  <a:pt x="25359" y="19679"/>
                </a:lnTo>
                <a:cubicBezTo>
                  <a:pt x="25261" y="19776"/>
                  <a:pt x="25103" y="19799"/>
                  <a:pt x="25088" y="19965"/>
                </a:cubicBezTo>
                <a:cubicBezTo>
                  <a:pt x="25104" y="19790"/>
                  <a:pt x="25264" y="19774"/>
                  <a:pt x="25359" y="19662"/>
                </a:cubicBezTo>
                <a:close/>
                <a:moveTo>
                  <a:pt x="23780" y="19650"/>
                </a:moveTo>
                <a:cubicBezTo>
                  <a:pt x="23780" y="19696"/>
                  <a:pt x="23797" y="19744"/>
                  <a:pt x="23843" y="19838"/>
                </a:cubicBezTo>
                <a:cubicBezTo>
                  <a:pt x="23841" y="19838"/>
                  <a:pt x="23839" y="19839"/>
                  <a:pt x="23838" y="19840"/>
                </a:cubicBezTo>
                <a:lnTo>
                  <a:pt x="23838" y="19840"/>
                </a:lnTo>
                <a:cubicBezTo>
                  <a:pt x="23839" y="19844"/>
                  <a:pt x="23841" y="19849"/>
                  <a:pt x="23843" y="19854"/>
                </a:cubicBezTo>
                <a:cubicBezTo>
                  <a:pt x="23762" y="19881"/>
                  <a:pt x="23738" y="19922"/>
                  <a:pt x="23738" y="19972"/>
                </a:cubicBezTo>
                <a:lnTo>
                  <a:pt x="23738" y="19972"/>
                </a:lnTo>
                <a:cubicBezTo>
                  <a:pt x="23737" y="19920"/>
                  <a:pt x="23759" y="19874"/>
                  <a:pt x="23838" y="19840"/>
                </a:cubicBezTo>
                <a:lnTo>
                  <a:pt x="23838" y="19840"/>
                </a:lnTo>
                <a:cubicBezTo>
                  <a:pt x="23795" y="19741"/>
                  <a:pt x="23780" y="19694"/>
                  <a:pt x="23780" y="19650"/>
                </a:cubicBezTo>
                <a:close/>
                <a:moveTo>
                  <a:pt x="25631" y="19870"/>
                </a:moveTo>
                <a:cubicBezTo>
                  <a:pt x="25687" y="19926"/>
                  <a:pt x="25710" y="19949"/>
                  <a:pt x="25707" y="19988"/>
                </a:cubicBezTo>
                <a:lnTo>
                  <a:pt x="25707" y="19988"/>
                </a:lnTo>
                <a:cubicBezTo>
                  <a:pt x="25704" y="19955"/>
                  <a:pt x="25680" y="19927"/>
                  <a:pt x="25631" y="19870"/>
                </a:cubicBezTo>
                <a:close/>
                <a:moveTo>
                  <a:pt x="26317" y="19965"/>
                </a:moveTo>
                <a:lnTo>
                  <a:pt x="26317" y="19965"/>
                </a:lnTo>
                <a:cubicBezTo>
                  <a:pt x="26340" y="19988"/>
                  <a:pt x="26347" y="20011"/>
                  <a:pt x="26347" y="20034"/>
                </a:cubicBezTo>
                <a:lnTo>
                  <a:pt x="26347" y="20034"/>
                </a:lnTo>
                <a:cubicBezTo>
                  <a:pt x="26347" y="20010"/>
                  <a:pt x="26339" y="19988"/>
                  <a:pt x="26317" y="19965"/>
                </a:cubicBezTo>
                <a:close/>
                <a:moveTo>
                  <a:pt x="25707" y="19988"/>
                </a:moveTo>
                <a:lnTo>
                  <a:pt x="25707" y="19988"/>
                </a:lnTo>
                <a:cubicBezTo>
                  <a:pt x="25710" y="20018"/>
                  <a:pt x="25695" y="20052"/>
                  <a:pt x="25667" y="20115"/>
                </a:cubicBezTo>
                <a:lnTo>
                  <a:pt x="25667" y="20115"/>
                </a:lnTo>
                <a:cubicBezTo>
                  <a:pt x="25666" y="20113"/>
                  <a:pt x="25664" y="20111"/>
                  <a:pt x="25663" y="20109"/>
                </a:cubicBezTo>
                <a:cubicBezTo>
                  <a:pt x="25689" y="20050"/>
                  <a:pt x="25704" y="20015"/>
                  <a:pt x="25707" y="19988"/>
                </a:cubicBezTo>
                <a:close/>
                <a:moveTo>
                  <a:pt x="25892" y="19957"/>
                </a:moveTo>
                <a:cubicBezTo>
                  <a:pt x="25895" y="20015"/>
                  <a:pt x="25946" y="20059"/>
                  <a:pt x="26062" y="20157"/>
                </a:cubicBezTo>
                <a:lnTo>
                  <a:pt x="26062" y="20157"/>
                </a:lnTo>
                <a:cubicBezTo>
                  <a:pt x="25938" y="20062"/>
                  <a:pt x="25888" y="20023"/>
                  <a:pt x="25892" y="19957"/>
                </a:cubicBezTo>
                <a:close/>
                <a:moveTo>
                  <a:pt x="26274" y="19960"/>
                </a:moveTo>
                <a:cubicBezTo>
                  <a:pt x="26287" y="19960"/>
                  <a:pt x="26302" y="19962"/>
                  <a:pt x="26317" y="19965"/>
                </a:cubicBezTo>
                <a:cubicBezTo>
                  <a:pt x="26308" y="19964"/>
                  <a:pt x="26299" y="19964"/>
                  <a:pt x="26290" y="19964"/>
                </a:cubicBezTo>
                <a:cubicBezTo>
                  <a:pt x="26167" y="19964"/>
                  <a:pt x="26121" y="20067"/>
                  <a:pt x="26062" y="20157"/>
                </a:cubicBezTo>
                <a:cubicBezTo>
                  <a:pt x="26119" y="20071"/>
                  <a:pt x="26163" y="19960"/>
                  <a:pt x="26274" y="19960"/>
                </a:cubicBezTo>
                <a:close/>
                <a:moveTo>
                  <a:pt x="23738" y="19972"/>
                </a:moveTo>
                <a:cubicBezTo>
                  <a:pt x="23738" y="20040"/>
                  <a:pt x="23777" y="20118"/>
                  <a:pt x="23779" y="20198"/>
                </a:cubicBezTo>
                <a:lnTo>
                  <a:pt x="23779" y="20198"/>
                </a:lnTo>
                <a:cubicBezTo>
                  <a:pt x="23777" y="20117"/>
                  <a:pt x="23737" y="20037"/>
                  <a:pt x="23738" y="19972"/>
                </a:cubicBezTo>
                <a:close/>
                <a:moveTo>
                  <a:pt x="26347" y="20034"/>
                </a:moveTo>
                <a:cubicBezTo>
                  <a:pt x="26347" y="20080"/>
                  <a:pt x="26318" y="20126"/>
                  <a:pt x="26316" y="20167"/>
                </a:cubicBezTo>
                <a:lnTo>
                  <a:pt x="26316" y="20167"/>
                </a:lnTo>
                <a:cubicBezTo>
                  <a:pt x="26317" y="20191"/>
                  <a:pt x="26330" y="20214"/>
                  <a:pt x="26365" y="20237"/>
                </a:cubicBezTo>
                <a:cubicBezTo>
                  <a:pt x="26326" y="20217"/>
                  <a:pt x="26315" y="20193"/>
                  <a:pt x="26316" y="20167"/>
                </a:cubicBezTo>
                <a:lnTo>
                  <a:pt x="26316" y="20167"/>
                </a:lnTo>
                <a:cubicBezTo>
                  <a:pt x="26315" y="20125"/>
                  <a:pt x="26347" y="20079"/>
                  <a:pt x="26347" y="20034"/>
                </a:cubicBezTo>
                <a:close/>
                <a:moveTo>
                  <a:pt x="26477" y="20029"/>
                </a:moveTo>
                <a:cubicBezTo>
                  <a:pt x="26477" y="20125"/>
                  <a:pt x="26445" y="20189"/>
                  <a:pt x="26365" y="20237"/>
                </a:cubicBezTo>
                <a:cubicBezTo>
                  <a:pt x="26445" y="20189"/>
                  <a:pt x="26461" y="20125"/>
                  <a:pt x="26477" y="20029"/>
                </a:cubicBezTo>
                <a:close/>
                <a:moveTo>
                  <a:pt x="23572" y="20013"/>
                </a:moveTo>
                <a:cubicBezTo>
                  <a:pt x="23572" y="20109"/>
                  <a:pt x="23572" y="20205"/>
                  <a:pt x="23556" y="20300"/>
                </a:cubicBezTo>
                <a:cubicBezTo>
                  <a:pt x="23556" y="20205"/>
                  <a:pt x="23572" y="20109"/>
                  <a:pt x="23572" y="20013"/>
                </a:cubicBezTo>
                <a:close/>
                <a:moveTo>
                  <a:pt x="23556" y="20300"/>
                </a:moveTo>
                <a:cubicBezTo>
                  <a:pt x="23523" y="20333"/>
                  <a:pt x="23489" y="20360"/>
                  <a:pt x="23452" y="20377"/>
                </a:cubicBezTo>
                <a:lnTo>
                  <a:pt x="23452" y="20377"/>
                </a:lnTo>
                <a:cubicBezTo>
                  <a:pt x="23486" y="20358"/>
                  <a:pt x="23520" y="20331"/>
                  <a:pt x="23556" y="20300"/>
                </a:cubicBezTo>
                <a:close/>
                <a:moveTo>
                  <a:pt x="25667" y="20115"/>
                </a:moveTo>
                <a:cubicBezTo>
                  <a:pt x="25730" y="20208"/>
                  <a:pt x="25808" y="20287"/>
                  <a:pt x="25870" y="20380"/>
                </a:cubicBezTo>
                <a:cubicBezTo>
                  <a:pt x="25806" y="20284"/>
                  <a:pt x="25727" y="20205"/>
                  <a:pt x="25663" y="20125"/>
                </a:cubicBezTo>
                <a:cubicBezTo>
                  <a:pt x="25664" y="20122"/>
                  <a:pt x="25666" y="20118"/>
                  <a:pt x="25667" y="20115"/>
                </a:cubicBezTo>
                <a:close/>
                <a:moveTo>
                  <a:pt x="23221" y="20316"/>
                </a:moveTo>
                <a:cubicBezTo>
                  <a:pt x="23276" y="20371"/>
                  <a:pt x="23328" y="20394"/>
                  <a:pt x="23377" y="20394"/>
                </a:cubicBezTo>
                <a:cubicBezTo>
                  <a:pt x="23403" y="20394"/>
                  <a:pt x="23428" y="20388"/>
                  <a:pt x="23452" y="20377"/>
                </a:cubicBezTo>
                <a:lnTo>
                  <a:pt x="23452" y="20377"/>
                </a:lnTo>
                <a:cubicBezTo>
                  <a:pt x="23425" y="20392"/>
                  <a:pt x="23397" y="20401"/>
                  <a:pt x="23369" y="20401"/>
                </a:cubicBezTo>
                <a:cubicBezTo>
                  <a:pt x="23323" y="20401"/>
                  <a:pt x="23275" y="20377"/>
                  <a:pt x="23221" y="20316"/>
                </a:cubicBezTo>
                <a:close/>
                <a:moveTo>
                  <a:pt x="26716" y="20221"/>
                </a:moveTo>
                <a:cubicBezTo>
                  <a:pt x="26764" y="20285"/>
                  <a:pt x="26812" y="20348"/>
                  <a:pt x="26860" y="20428"/>
                </a:cubicBezTo>
                <a:cubicBezTo>
                  <a:pt x="26812" y="20364"/>
                  <a:pt x="26764" y="20285"/>
                  <a:pt x="26716" y="20221"/>
                </a:cubicBezTo>
                <a:close/>
                <a:moveTo>
                  <a:pt x="25500" y="20159"/>
                </a:moveTo>
                <a:lnTo>
                  <a:pt x="25500" y="20159"/>
                </a:lnTo>
                <a:cubicBezTo>
                  <a:pt x="25343" y="20287"/>
                  <a:pt x="25278" y="20476"/>
                  <a:pt x="25088" y="20492"/>
                </a:cubicBezTo>
                <a:cubicBezTo>
                  <a:pt x="25008" y="20476"/>
                  <a:pt x="24929" y="20460"/>
                  <a:pt x="24849" y="20460"/>
                </a:cubicBezTo>
                <a:cubicBezTo>
                  <a:pt x="24833" y="20428"/>
                  <a:pt x="24833" y="20380"/>
                  <a:pt x="24817" y="20332"/>
                </a:cubicBezTo>
                <a:lnTo>
                  <a:pt x="24817" y="20332"/>
                </a:lnTo>
                <a:cubicBezTo>
                  <a:pt x="24818" y="20332"/>
                  <a:pt x="24819" y="20333"/>
                  <a:pt x="24821" y="20333"/>
                </a:cubicBezTo>
                <a:lnTo>
                  <a:pt x="24821" y="20333"/>
                </a:lnTo>
                <a:cubicBezTo>
                  <a:pt x="24820" y="20327"/>
                  <a:pt x="24818" y="20322"/>
                  <a:pt x="24817" y="20316"/>
                </a:cubicBezTo>
                <a:lnTo>
                  <a:pt x="24817" y="20316"/>
                </a:lnTo>
                <a:cubicBezTo>
                  <a:pt x="24824" y="20317"/>
                  <a:pt x="24831" y="20317"/>
                  <a:pt x="24838" y="20317"/>
                </a:cubicBezTo>
                <a:cubicBezTo>
                  <a:pt x="24938" y="20317"/>
                  <a:pt x="25027" y="20249"/>
                  <a:pt x="25125" y="20249"/>
                </a:cubicBezTo>
                <a:cubicBezTo>
                  <a:pt x="25173" y="20249"/>
                  <a:pt x="25224" y="20266"/>
                  <a:pt x="25280" y="20316"/>
                </a:cubicBezTo>
                <a:cubicBezTo>
                  <a:pt x="25227" y="20269"/>
                  <a:pt x="25181" y="20252"/>
                  <a:pt x="25136" y="20252"/>
                </a:cubicBezTo>
                <a:cubicBezTo>
                  <a:pt x="25038" y="20252"/>
                  <a:pt x="24951" y="20333"/>
                  <a:pt x="24838" y="20333"/>
                </a:cubicBezTo>
                <a:cubicBezTo>
                  <a:pt x="24832" y="20333"/>
                  <a:pt x="24827" y="20333"/>
                  <a:pt x="24821" y="20333"/>
                </a:cubicBezTo>
                <a:lnTo>
                  <a:pt x="24821" y="20333"/>
                </a:lnTo>
                <a:cubicBezTo>
                  <a:pt x="24833" y="20386"/>
                  <a:pt x="24834" y="20415"/>
                  <a:pt x="24849" y="20444"/>
                </a:cubicBezTo>
                <a:cubicBezTo>
                  <a:pt x="24929" y="20460"/>
                  <a:pt x="25008" y="20476"/>
                  <a:pt x="25088" y="20476"/>
                </a:cubicBezTo>
                <a:cubicBezTo>
                  <a:pt x="25278" y="20476"/>
                  <a:pt x="25343" y="20287"/>
                  <a:pt x="25500" y="20159"/>
                </a:cubicBezTo>
                <a:close/>
                <a:moveTo>
                  <a:pt x="25503" y="20157"/>
                </a:moveTo>
                <a:lnTo>
                  <a:pt x="25503" y="20157"/>
                </a:lnTo>
                <a:cubicBezTo>
                  <a:pt x="25599" y="20269"/>
                  <a:pt x="25695" y="20364"/>
                  <a:pt x="25790" y="20492"/>
                </a:cubicBezTo>
                <a:cubicBezTo>
                  <a:pt x="25695" y="20380"/>
                  <a:pt x="25599" y="20269"/>
                  <a:pt x="25503" y="20157"/>
                </a:cubicBezTo>
                <a:close/>
                <a:moveTo>
                  <a:pt x="25870" y="20380"/>
                </a:moveTo>
                <a:cubicBezTo>
                  <a:pt x="25870" y="20397"/>
                  <a:pt x="25822" y="20460"/>
                  <a:pt x="25790" y="20492"/>
                </a:cubicBezTo>
                <a:cubicBezTo>
                  <a:pt x="25822" y="20444"/>
                  <a:pt x="25870" y="20396"/>
                  <a:pt x="25870" y="20380"/>
                </a:cubicBezTo>
                <a:close/>
                <a:moveTo>
                  <a:pt x="20947" y="19801"/>
                </a:moveTo>
                <a:cubicBezTo>
                  <a:pt x="20516" y="19801"/>
                  <a:pt x="19928" y="20203"/>
                  <a:pt x="19582" y="20348"/>
                </a:cubicBezTo>
                <a:cubicBezTo>
                  <a:pt x="19646" y="20502"/>
                  <a:pt x="19787" y="20560"/>
                  <a:pt x="19966" y="20560"/>
                </a:cubicBezTo>
                <a:cubicBezTo>
                  <a:pt x="20419" y="20560"/>
                  <a:pt x="21111" y="20191"/>
                  <a:pt x="21386" y="20077"/>
                </a:cubicBezTo>
                <a:cubicBezTo>
                  <a:pt x="21290" y="19875"/>
                  <a:pt x="21133" y="19801"/>
                  <a:pt x="20947" y="19801"/>
                </a:cubicBezTo>
                <a:close/>
                <a:moveTo>
                  <a:pt x="25982" y="20556"/>
                </a:moveTo>
                <a:cubicBezTo>
                  <a:pt x="25982" y="20556"/>
                  <a:pt x="25982" y="20572"/>
                  <a:pt x="25982" y="20572"/>
                </a:cubicBezTo>
                <a:lnTo>
                  <a:pt x="25966" y="20572"/>
                </a:lnTo>
                <a:cubicBezTo>
                  <a:pt x="25982" y="20572"/>
                  <a:pt x="25982" y="20556"/>
                  <a:pt x="25982" y="20556"/>
                </a:cubicBezTo>
                <a:close/>
                <a:moveTo>
                  <a:pt x="26620" y="20556"/>
                </a:moveTo>
                <a:cubicBezTo>
                  <a:pt x="26604" y="20572"/>
                  <a:pt x="26572" y="20572"/>
                  <a:pt x="26556" y="20588"/>
                </a:cubicBezTo>
                <a:cubicBezTo>
                  <a:pt x="26572" y="20572"/>
                  <a:pt x="26588" y="20572"/>
                  <a:pt x="26620" y="20556"/>
                </a:cubicBezTo>
                <a:close/>
                <a:moveTo>
                  <a:pt x="23433" y="20725"/>
                </a:moveTo>
                <a:cubicBezTo>
                  <a:pt x="23477" y="20725"/>
                  <a:pt x="23508" y="20743"/>
                  <a:pt x="23508" y="20827"/>
                </a:cubicBezTo>
                <a:cubicBezTo>
                  <a:pt x="23508" y="20751"/>
                  <a:pt x="23477" y="20733"/>
                  <a:pt x="23433" y="20733"/>
                </a:cubicBezTo>
                <a:cubicBezTo>
                  <a:pt x="23394" y="20733"/>
                  <a:pt x="23346" y="20747"/>
                  <a:pt x="23301" y="20747"/>
                </a:cubicBezTo>
                <a:cubicBezTo>
                  <a:pt x="23301" y="20742"/>
                  <a:pt x="23301" y="20737"/>
                  <a:pt x="23301" y="20731"/>
                </a:cubicBezTo>
                <a:lnTo>
                  <a:pt x="23301" y="20731"/>
                </a:lnTo>
                <a:cubicBezTo>
                  <a:pt x="23311" y="20733"/>
                  <a:pt x="23320" y="20734"/>
                  <a:pt x="23330" y="20734"/>
                </a:cubicBezTo>
                <a:cubicBezTo>
                  <a:pt x="23366" y="20734"/>
                  <a:pt x="23403" y="20725"/>
                  <a:pt x="23433" y="20725"/>
                </a:cubicBezTo>
                <a:close/>
                <a:moveTo>
                  <a:pt x="23523" y="20533"/>
                </a:moveTo>
                <a:cubicBezTo>
                  <a:pt x="23586" y="20533"/>
                  <a:pt x="23647" y="20549"/>
                  <a:pt x="23690" y="20608"/>
                </a:cubicBezTo>
                <a:lnTo>
                  <a:pt x="23690" y="20608"/>
                </a:lnTo>
                <a:cubicBezTo>
                  <a:pt x="23712" y="20631"/>
                  <a:pt x="23732" y="20660"/>
                  <a:pt x="23748" y="20699"/>
                </a:cubicBezTo>
                <a:cubicBezTo>
                  <a:pt x="23668" y="20747"/>
                  <a:pt x="23588" y="20795"/>
                  <a:pt x="23508" y="20827"/>
                </a:cubicBezTo>
                <a:cubicBezTo>
                  <a:pt x="23588" y="20779"/>
                  <a:pt x="23652" y="20747"/>
                  <a:pt x="23732" y="20699"/>
                </a:cubicBezTo>
                <a:cubicBezTo>
                  <a:pt x="23721" y="20661"/>
                  <a:pt x="23707" y="20632"/>
                  <a:pt x="23690" y="20608"/>
                </a:cubicBezTo>
                <a:lnTo>
                  <a:pt x="23690" y="20608"/>
                </a:lnTo>
                <a:cubicBezTo>
                  <a:pt x="23622" y="20540"/>
                  <a:pt x="23529" y="20540"/>
                  <a:pt x="23444" y="20540"/>
                </a:cubicBezTo>
                <a:cubicBezTo>
                  <a:pt x="23353" y="20540"/>
                  <a:pt x="23305" y="20627"/>
                  <a:pt x="23301" y="20731"/>
                </a:cubicBezTo>
                <a:lnTo>
                  <a:pt x="23301" y="20731"/>
                </a:lnTo>
                <a:cubicBezTo>
                  <a:pt x="23301" y="20731"/>
                  <a:pt x="23301" y="20731"/>
                  <a:pt x="23301" y="20731"/>
                </a:cubicBezTo>
                <a:cubicBezTo>
                  <a:pt x="23301" y="20620"/>
                  <a:pt x="23333" y="20540"/>
                  <a:pt x="23444" y="20540"/>
                </a:cubicBezTo>
                <a:cubicBezTo>
                  <a:pt x="23470" y="20536"/>
                  <a:pt x="23497" y="20533"/>
                  <a:pt x="23523" y="20533"/>
                </a:cubicBezTo>
                <a:close/>
                <a:moveTo>
                  <a:pt x="26556" y="20588"/>
                </a:moveTo>
                <a:lnTo>
                  <a:pt x="26556" y="20588"/>
                </a:lnTo>
                <a:cubicBezTo>
                  <a:pt x="26556" y="20588"/>
                  <a:pt x="26556" y="20588"/>
                  <a:pt x="26556" y="20588"/>
                </a:cubicBezTo>
                <a:lnTo>
                  <a:pt x="26556" y="20588"/>
                </a:lnTo>
                <a:lnTo>
                  <a:pt x="26205" y="20715"/>
                </a:lnTo>
                <a:cubicBezTo>
                  <a:pt x="26141" y="20763"/>
                  <a:pt x="26078" y="20811"/>
                  <a:pt x="26014" y="20859"/>
                </a:cubicBezTo>
                <a:cubicBezTo>
                  <a:pt x="26078" y="20811"/>
                  <a:pt x="26141" y="20763"/>
                  <a:pt x="26205" y="20699"/>
                </a:cubicBezTo>
                <a:lnTo>
                  <a:pt x="26556" y="20588"/>
                </a:lnTo>
                <a:close/>
                <a:moveTo>
                  <a:pt x="26014" y="20859"/>
                </a:moveTo>
                <a:lnTo>
                  <a:pt x="26014" y="20859"/>
                </a:lnTo>
                <a:cubicBezTo>
                  <a:pt x="25995" y="20869"/>
                  <a:pt x="25970" y="20884"/>
                  <a:pt x="25943" y="20898"/>
                </a:cubicBezTo>
                <a:lnTo>
                  <a:pt x="25943" y="20898"/>
                </a:lnTo>
                <a:cubicBezTo>
                  <a:pt x="25965" y="20882"/>
                  <a:pt x="25987" y="20868"/>
                  <a:pt x="26014" y="20859"/>
                </a:cubicBezTo>
                <a:close/>
                <a:moveTo>
                  <a:pt x="27067" y="20606"/>
                </a:moveTo>
                <a:cubicBezTo>
                  <a:pt x="27067" y="20717"/>
                  <a:pt x="27067" y="20812"/>
                  <a:pt x="27051" y="20939"/>
                </a:cubicBezTo>
                <a:cubicBezTo>
                  <a:pt x="27067" y="20812"/>
                  <a:pt x="27067" y="20702"/>
                  <a:pt x="27067" y="20606"/>
                </a:cubicBezTo>
                <a:close/>
                <a:moveTo>
                  <a:pt x="25407" y="20638"/>
                </a:moveTo>
                <a:cubicBezTo>
                  <a:pt x="25391" y="20717"/>
                  <a:pt x="25375" y="20796"/>
                  <a:pt x="25375" y="20907"/>
                </a:cubicBezTo>
                <a:cubicBezTo>
                  <a:pt x="25280" y="20923"/>
                  <a:pt x="25168" y="20939"/>
                  <a:pt x="25056" y="20955"/>
                </a:cubicBezTo>
                <a:cubicBezTo>
                  <a:pt x="25168" y="20939"/>
                  <a:pt x="25280" y="20907"/>
                  <a:pt x="25375" y="20891"/>
                </a:cubicBezTo>
                <a:cubicBezTo>
                  <a:pt x="25375" y="20796"/>
                  <a:pt x="25391" y="20717"/>
                  <a:pt x="25407" y="20638"/>
                </a:cubicBezTo>
                <a:close/>
                <a:moveTo>
                  <a:pt x="25056" y="20955"/>
                </a:moveTo>
                <a:cubicBezTo>
                  <a:pt x="25009" y="20971"/>
                  <a:pt x="24914" y="20986"/>
                  <a:pt x="24913" y="21002"/>
                </a:cubicBezTo>
                <a:lnTo>
                  <a:pt x="24913" y="21002"/>
                </a:lnTo>
                <a:cubicBezTo>
                  <a:pt x="24913" y="20997"/>
                  <a:pt x="24913" y="20992"/>
                  <a:pt x="24913" y="20987"/>
                </a:cubicBezTo>
                <a:cubicBezTo>
                  <a:pt x="24913" y="20971"/>
                  <a:pt x="25008" y="20971"/>
                  <a:pt x="25056" y="20955"/>
                </a:cubicBezTo>
                <a:close/>
                <a:moveTo>
                  <a:pt x="22862" y="20886"/>
                </a:moveTo>
                <a:cubicBezTo>
                  <a:pt x="22929" y="20886"/>
                  <a:pt x="22979" y="20932"/>
                  <a:pt x="23013" y="21035"/>
                </a:cubicBezTo>
                <a:cubicBezTo>
                  <a:pt x="22977" y="20937"/>
                  <a:pt x="22922" y="20895"/>
                  <a:pt x="22848" y="20895"/>
                </a:cubicBezTo>
                <a:cubicBezTo>
                  <a:pt x="22825" y="20895"/>
                  <a:pt x="22800" y="20899"/>
                  <a:pt x="22774" y="20907"/>
                </a:cubicBezTo>
                <a:cubicBezTo>
                  <a:pt x="22806" y="20893"/>
                  <a:pt x="22835" y="20886"/>
                  <a:pt x="22862" y="20886"/>
                </a:cubicBezTo>
                <a:close/>
                <a:moveTo>
                  <a:pt x="25943" y="20898"/>
                </a:moveTo>
                <a:cubicBezTo>
                  <a:pt x="25926" y="20910"/>
                  <a:pt x="25908" y="20924"/>
                  <a:pt x="25887" y="20938"/>
                </a:cubicBezTo>
                <a:lnTo>
                  <a:pt x="25887" y="20938"/>
                </a:lnTo>
                <a:cubicBezTo>
                  <a:pt x="25886" y="20934"/>
                  <a:pt x="25886" y="20929"/>
                  <a:pt x="25886" y="20924"/>
                </a:cubicBezTo>
                <a:lnTo>
                  <a:pt x="25886" y="20924"/>
                </a:lnTo>
                <a:cubicBezTo>
                  <a:pt x="25886" y="20929"/>
                  <a:pt x="25886" y="20934"/>
                  <a:pt x="25887" y="20938"/>
                </a:cubicBezTo>
                <a:lnTo>
                  <a:pt x="25887" y="20938"/>
                </a:lnTo>
                <a:cubicBezTo>
                  <a:pt x="25887" y="20939"/>
                  <a:pt x="25886" y="20939"/>
                  <a:pt x="25886" y="20939"/>
                </a:cubicBezTo>
                <a:cubicBezTo>
                  <a:pt x="25834" y="20939"/>
                  <a:pt x="25795" y="20946"/>
                  <a:pt x="25766" y="20964"/>
                </a:cubicBezTo>
                <a:lnTo>
                  <a:pt x="25766" y="20964"/>
                </a:lnTo>
                <a:cubicBezTo>
                  <a:pt x="25755" y="20975"/>
                  <a:pt x="25747" y="20988"/>
                  <a:pt x="25742" y="21003"/>
                </a:cubicBezTo>
                <a:cubicBezTo>
                  <a:pt x="25733" y="21012"/>
                  <a:pt x="25723" y="21028"/>
                  <a:pt x="25717" y="21042"/>
                </a:cubicBezTo>
                <a:lnTo>
                  <a:pt x="25717" y="21042"/>
                </a:lnTo>
                <a:cubicBezTo>
                  <a:pt x="25721" y="21026"/>
                  <a:pt x="25727" y="21012"/>
                  <a:pt x="25727" y="21003"/>
                </a:cubicBezTo>
                <a:cubicBezTo>
                  <a:pt x="25738" y="20986"/>
                  <a:pt x="25750" y="20973"/>
                  <a:pt x="25766" y="20964"/>
                </a:cubicBezTo>
                <a:lnTo>
                  <a:pt x="25766" y="20964"/>
                </a:lnTo>
                <a:cubicBezTo>
                  <a:pt x="25791" y="20938"/>
                  <a:pt x="25831" y="20923"/>
                  <a:pt x="25886" y="20923"/>
                </a:cubicBezTo>
                <a:cubicBezTo>
                  <a:pt x="25905" y="20916"/>
                  <a:pt x="25925" y="20907"/>
                  <a:pt x="25943" y="20898"/>
                </a:cubicBezTo>
                <a:close/>
                <a:moveTo>
                  <a:pt x="23508" y="20829"/>
                </a:moveTo>
                <a:cubicBezTo>
                  <a:pt x="23507" y="20860"/>
                  <a:pt x="23492" y="20892"/>
                  <a:pt x="23492" y="20939"/>
                </a:cubicBezTo>
                <a:cubicBezTo>
                  <a:pt x="23478" y="20967"/>
                  <a:pt x="23476" y="21008"/>
                  <a:pt x="23465" y="21050"/>
                </a:cubicBezTo>
                <a:lnTo>
                  <a:pt x="23465" y="21050"/>
                </a:lnTo>
                <a:cubicBezTo>
                  <a:pt x="23464" y="21051"/>
                  <a:pt x="23462" y="21051"/>
                  <a:pt x="23460" y="21051"/>
                </a:cubicBezTo>
                <a:cubicBezTo>
                  <a:pt x="23476" y="21003"/>
                  <a:pt x="23476" y="20971"/>
                  <a:pt x="23492" y="20923"/>
                </a:cubicBezTo>
                <a:cubicBezTo>
                  <a:pt x="23492" y="20892"/>
                  <a:pt x="23507" y="20860"/>
                  <a:pt x="23508" y="20829"/>
                </a:cubicBezTo>
                <a:close/>
                <a:moveTo>
                  <a:pt x="25982" y="21051"/>
                </a:moveTo>
                <a:cubicBezTo>
                  <a:pt x="25998" y="21051"/>
                  <a:pt x="25998" y="21051"/>
                  <a:pt x="25998" y="21066"/>
                </a:cubicBezTo>
                <a:cubicBezTo>
                  <a:pt x="25998" y="21066"/>
                  <a:pt x="25998" y="21066"/>
                  <a:pt x="25982" y="21051"/>
                </a:cubicBezTo>
                <a:close/>
                <a:moveTo>
                  <a:pt x="25717" y="21042"/>
                </a:moveTo>
                <a:lnTo>
                  <a:pt x="25717" y="21042"/>
                </a:lnTo>
                <a:cubicBezTo>
                  <a:pt x="25714" y="21054"/>
                  <a:pt x="25711" y="21067"/>
                  <a:pt x="25711" y="21080"/>
                </a:cubicBezTo>
                <a:lnTo>
                  <a:pt x="25711" y="21080"/>
                </a:lnTo>
                <a:cubicBezTo>
                  <a:pt x="25711" y="21075"/>
                  <a:pt x="25711" y="21071"/>
                  <a:pt x="25711" y="21066"/>
                </a:cubicBezTo>
                <a:cubicBezTo>
                  <a:pt x="25711" y="21060"/>
                  <a:pt x="25713" y="21052"/>
                  <a:pt x="25717" y="21042"/>
                </a:cubicBezTo>
                <a:close/>
                <a:moveTo>
                  <a:pt x="26046" y="21066"/>
                </a:moveTo>
                <a:lnTo>
                  <a:pt x="26054" y="21122"/>
                </a:lnTo>
                <a:cubicBezTo>
                  <a:pt x="26050" y="21102"/>
                  <a:pt x="26046" y="21082"/>
                  <a:pt x="26046" y="21066"/>
                </a:cubicBezTo>
                <a:close/>
                <a:moveTo>
                  <a:pt x="23344" y="20842"/>
                </a:moveTo>
                <a:cubicBezTo>
                  <a:pt x="23386" y="20842"/>
                  <a:pt x="23430" y="20847"/>
                  <a:pt x="23476" y="20859"/>
                </a:cubicBezTo>
                <a:cubicBezTo>
                  <a:pt x="23365" y="20955"/>
                  <a:pt x="23253" y="21051"/>
                  <a:pt x="23141" y="21146"/>
                </a:cubicBezTo>
                <a:cubicBezTo>
                  <a:pt x="23237" y="21051"/>
                  <a:pt x="23349" y="20955"/>
                  <a:pt x="23460" y="20859"/>
                </a:cubicBezTo>
                <a:cubicBezTo>
                  <a:pt x="23427" y="20853"/>
                  <a:pt x="23394" y="20850"/>
                  <a:pt x="23362" y="20850"/>
                </a:cubicBezTo>
                <a:cubicBezTo>
                  <a:pt x="23230" y="20850"/>
                  <a:pt x="23117" y="20906"/>
                  <a:pt x="23013" y="21035"/>
                </a:cubicBezTo>
                <a:cubicBezTo>
                  <a:pt x="23098" y="20901"/>
                  <a:pt x="23211" y="20842"/>
                  <a:pt x="23344" y="20842"/>
                </a:cubicBezTo>
                <a:close/>
                <a:moveTo>
                  <a:pt x="25711" y="21080"/>
                </a:moveTo>
                <a:lnTo>
                  <a:pt x="25711" y="21080"/>
                </a:lnTo>
                <a:cubicBezTo>
                  <a:pt x="25711" y="21107"/>
                  <a:pt x="25713" y="21137"/>
                  <a:pt x="25727" y="21178"/>
                </a:cubicBezTo>
                <a:cubicBezTo>
                  <a:pt x="25711" y="21146"/>
                  <a:pt x="25711" y="21114"/>
                  <a:pt x="25711" y="21082"/>
                </a:cubicBezTo>
                <a:cubicBezTo>
                  <a:pt x="25711" y="21081"/>
                  <a:pt x="25711" y="21081"/>
                  <a:pt x="25711" y="21080"/>
                </a:cubicBezTo>
                <a:close/>
                <a:moveTo>
                  <a:pt x="26285" y="21066"/>
                </a:moveTo>
                <a:lnTo>
                  <a:pt x="26285" y="21066"/>
                </a:lnTo>
                <a:cubicBezTo>
                  <a:pt x="26303" y="21110"/>
                  <a:pt x="26325" y="21149"/>
                  <a:pt x="26323" y="21186"/>
                </a:cubicBezTo>
                <a:lnTo>
                  <a:pt x="26323" y="21186"/>
                </a:lnTo>
                <a:cubicBezTo>
                  <a:pt x="26322" y="21155"/>
                  <a:pt x="26301" y="21123"/>
                  <a:pt x="26285" y="21082"/>
                </a:cubicBezTo>
                <a:lnTo>
                  <a:pt x="26285" y="21082"/>
                </a:lnTo>
                <a:cubicBezTo>
                  <a:pt x="26205" y="21114"/>
                  <a:pt x="26126" y="21146"/>
                  <a:pt x="26062" y="21178"/>
                </a:cubicBezTo>
                <a:cubicBezTo>
                  <a:pt x="26030" y="21194"/>
                  <a:pt x="26014" y="21210"/>
                  <a:pt x="25982" y="21226"/>
                </a:cubicBezTo>
                <a:lnTo>
                  <a:pt x="25982" y="21226"/>
                </a:lnTo>
                <a:cubicBezTo>
                  <a:pt x="26013" y="21210"/>
                  <a:pt x="26029" y="21195"/>
                  <a:pt x="26060" y="21164"/>
                </a:cubicBezTo>
                <a:lnTo>
                  <a:pt x="26060" y="21164"/>
                </a:lnTo>
                <a:lnTo>
                  <a:pt x="26062" y="21178"/>
                </a:lnTo>
                <a:cubicBezTo>
                  <a:pt x="26062" y="21173"/>
                  <a:pt x="26061" y="21168"/>
                  <a:pt x="26061" y="21163"/>
                </a:cubicBezTo>
                <a:lnTo>
                  <a:pt x="26061" y="21163"/>
                </a:lnTo>
                <a:cubicBezTo>
                  <a:pt x="26061" y="21163"/>
                  <a:pt x="26061" y="21163"/>
                  <a:pt x="26062" y="21162"/>
                </a:cubicBezTo>
                <a:cubicBezTo>
                  <a:pt x="26126" y="21146"/>
                  <a:pt x="26205" y="21114"/>
                  <a:pt x="26285" y="21066"/>
                </a:cubicBezTo>
                <a:close/>
                <a:moveTo>
                  <a:pt x="25344" y="21114"/>
                </a:moveTo>
                <a:cubicBezTo>
                  <a:pt x="25359" y="21146"/>
                  <a:pt x="25391" y="21194"/>
                  <a:pt x="25407" y="21242"/>
                </a:cubicBezTo>
                <a:cubicBezTo>
                  <a:pt x="25391" y="21258"/>
                  <a:pt x="25375" y="21258"/>
                  <a:pt x="25359" y="21258"/>
                </a:cubicBezTo>
                <a:cubicBezTo>
                  <a:pt x="25375" y="21258"/>
                  <a:pt x="25391" y="21242"/>
                  <a:pt x="25407" y="21242"/>
                </a:cubicBezTo>
                <a:cubicBezTo>
                  <a:pt x="25375" y="21194"/>
                  <a:pt x="25359" y="21146"/>
                  <a:pt x="25344" y="21114"/>
                </a:cubicBezTo>
                <a:close/>
                <a:moveTo>
                  <a:pt x="26323" y="21186"/>
                </a:moveTo>
                <a:cubicBezTo>
                  <a:pt x="26325" y="21215"/>
                  <a:pt x="26308" y="21242"/>
                  <a:pt x="26253" y="21274"/>
                </a:cubicBezTo>
                <a:cubicBezTo>
                  <a:pt x="26304" y="21245"/>
                  <a:pt x="26322" y="21216"/>
                  <a:pt x="26323" y="21186"/>
                </a:cubicBezTo>
                <a:close/>
                <a:moveTo>
                  <a:pt x="21242" y="21210"/>
                </a:moveTo>
                <a:cubicBezTo>
                  <a:pt x="21242" y="21242"/>
                  <a:pt x="21258" y="21290"/>
                  <a:pt x="21258" y="21338"/>
                </a:cubicBezTo>
                <a:cubicBezTo>
                  <a:pt x="21242" y="21290"/>
                  <a:pt x="21242" y="21242"/>
                  <a:pt x="21242" y="21210"/>
                </a:cubicBezTo>
                <a:close/>
                <a:moveTo>
                  <a:pt x="26253" y="21274"/>
                </a:moveTo>
                <a:cubicBezTo>
                  <a:pt x="26204" y="21307"/>
                  <a:pt x="26170" y="21343"/>
                  <a:pt x="26150" y="21384"/>
                </a:cubicBezTo>
                <a:lnTo>
                  <a:pt x="26150" y="21384"/>
                </a:lnTo>
                <a:cubicBezTo>
                  <a:pt x="26166" y="21340"/>
                  <a:pt x="26199" y="21304"/>
                  <a:pt x="26253" y="21274"/>
                </a:cubicBezTo>
                <a:close/>
                <a:moveTo>
                  <a:pt x="25037" y="21342"/>
                </a:moveTo>
                <a:cubicBezTo>
                  <a:pt x="25038" y="21359"/>
                  <a:pt x="25034" y="21379"/>
                  <a:pt x="25024" y="21402"/>
                </a:cubicBezTo>
                <a:cubicBezTo>
                  <a:pt x="25033" y="21378"/>
                  <a:pt x="25037" y="21359"/>
                  <a:pt x="25037" y="21342"/>
                </a:cubicBezTo>
                <a:close/>
                <a:moveTo>
                  <a:pt x="26477" y="21354"/>
                </a:moveTo>
                <a:lnTo>
                  <a:pt x="26525" y="21370"/>
                </a:lnTo>
                <a:cubicBezTo>
                  <a:pt x="26515" y="21384"/>
                  <a:pt x="26506" y="21399"/>
                  <a:pt x="26499" y="21414"/>
                </a:cubicBezTo>
                <a:lnTo>
                  <a:pt x="26499" y="21414"/>
                </a:lnTo>
                <a:cubicBezTo>
                  <a:pt x="26502" y="21404"/>
                  <a:pt x="26505" y="21395"/>
                  <a:pt x="26509" y="21386"/>
                </a:cubicBezTo>
                <a:lnTo>
                  <a:pt x="26477" y="21354"/>
                </a:lnTo>
                <a:close/>
                <a:moveTo>
                  <a:pt x="26477" y="21354"/>
                </a:moveTo>
                <a:cubicBezTo>
                  <a:pt x="26438" y="21399"/>
                  <a:pt x="26399" y="21441"/>
                  <a:pt x="26361" y="21483"/>
                </a:cubicBezTo>
                <a:lnTo>
                  <a:pt x="26361" y="21483"/>
                </a:lnTo>
                <a:cubicBezTo>
                  <a:pt x="26398" y="21438"/>
                  <a:pt x="26436" y="21394"/>
                  <a:pt x="26477" y="21354"/>
                </a:cubicBezTo>
                <a:close/>
                <a:moveTo>
                  <a:pt x="23022" y="21198"/>
                </a:moveTo>
                <a:lnTo>
                  <a:pt x="23013" y="21242"/>
                </a:lnTo>
                <a:cubicBezTo>
                  <a:pt x="22950" y="21321"/>
                  <a:pt x="22887" y="21401"/>
                  <a:pt x="22807" y="21496"/>
                </a:cubicBezTo>
                <a:lnTo>
                  <a:pt x="22807" y="21496"/>
                </a:lnTo>
                <a:cubicBezTo>
                  <a:pt x="22887" y="21401"/>
                  <a:pt x="22950" y="21321"/>
                  <a:pt x="23013" y="21226"/>
                </a:cubicBezTo>
                <a:cubicBezTo>
                  <a:pt x="23013" y="21218"/>
                  <a:pt x="23018" y="21209"/>
                  <a:pt x="23022" y="21198"/>
                </a:cubicBezTo>
                <a:close/>
                <a:moveTo>
                  <a:pt x="22715" y="21391"/>
                </a:moveTo>
                <a:lnTo>
                  <a:pt x="22806" y="21497"/>
                </a:lnTo>
                <a:lnTo>
                  <a:pt x="22710" y="21402"/>
                </a:lnTo>
                <a:cubicBezTo>
                  <a:pt x="22712" y="21398"/>
                  <a:pt x="22713" y="21394"/>
                  <a:pt x="22715" y="21391"/>
                </a:cubicBezTo>
                <a:close/>
                <a:moveTo>
                  <a:pt x="25769" y="21272"/>
                </a:moveTo>
                <a:cubicBezTo>
                  <a:pt x="25781" y="21272"/>
                  <a:pt x="25793" y="21272"/>
                  <a:pt x="25806" y="21274"/>
                </a:cubicBezTo>
                <a:cubicBezTo>
                  <a:pt x="25806" y="21370"/>
                  <a:pt x="25822" y="21434"/>
                  <a:pt x="25822" y="21513"/>
                </a:cubicBezTo>
                <a:cubicBezTo>
                  <a:pt x="25822" y="21514"/>
                  <a:pt x="25822" y="21515"/>
                  <a:pt x="25822" y="21516"/>
                </a:cubicBezTo>
                <a:lnTo>
                  <a:pt x="25822" y="21516"/>
                </a:lnTo>
                <a:cubicBezTo>
                  <a:pt x="25821" y="21441"/>
                  <a:pt x="25806" y="21365"/>
                  <a:pt x="25806" y="21290"/>
                </a:cubicBezTo>
                <a:cubicBezTo>
                  <a:pt x="25784" y="21284"/>
                  <a:pt x="25764" y="21282"/>
                  <a:pt x="25745" y="21282"/>
                </a:cubicBezTo>
                <a:cubicBezTo>
                  <a:pt x="25658" y="21282"/>
                  <a:pt x="25612" y="21341"/>
                  <a:pt x="25599" y="21433"/>
                </a:cubicBezTo>
                <a:lnTo>
                  <a:pt x="25599" y="21433"/>
                </a:lnTo>
                <a:cubicBezTo>
                  <a:pt x="25613" y="21333"/>
                  <a:pt x="25666" y="21272"/>
                  <a:pt x="25769" y="21272"/>
                </a:cubicBezTo>
                <a:close/>
                <a:moveTo>
                  <a:pt x="26499" y="21414"/>
                </a:moveTo>
                <a:cubicBezTo>
                  <a:pt x="26488" y="21448"/>
                  <a:pt x="26476" y="21483"/>
                  <a:pt x="26465" y="21518"/>
                </a:cubicBezTo>
                <a:lnTo>
                  <a:pt x="26465" y="21518"/>
                </a:lnTo>
                <a:cubicBezTo>
                  <a:pt x="26463" y="21516"/>
                  <a:pt x="26462" y="21515"/>
                  <a:pt x="26461" y="21513"/>
                </a:cubicBezTo>
                <a:cubicBezTo>
                  <a:pt x="26472" y="21480"/>
                  <a:pt x="26483" y="21447"/>
                  <a:pt x="26499" y="21414"/>
                </a:cubicBezTo>
                <a:close/>
                <a:moveTo>
                  <a:pt x="25416" y="21496"/>
                </a:moveTo>
                <a:cubicBezTo>
                  <a:pt x="25428" y="21496"/>
                  <a:pt x="25441" y="21496"/>
                  <a:pt x="25455" y="21497"/>
                </a:cubicBezTo>
                <a:cubicBezTo>
                  <a:pt x="25442" y="21496"/>
                  <a:pt x="25429" y="21496"/>
                  <a:pt x="25417" y="21496"/>
                </a:cubicBezTo>
                <a:cubicBezTo>
                  <a:pt x="25365" y="21496"/>
                  <a:pt x="25325" y="21505"/>
                  <a:pt x="25294" y="21522"/>
                </a:cubicBezTo>
                <a:lnTo>
                  <a:pt x="25294" y="21522"/>
                </a:lnTo>
                <a:cubicBezTo>
                  <a:pt x="25325" y="21505"/>
                  <a:pt x="25365" y="21496"/>
                  <a:pt x="25416" y="21496"/>
                </a:cubicBezTo>
                <a:close/>
                <a:moveTo>
                  <a:pt x="22614" y="20923"/>
                </a:moveTo>
                <a:lnTo>
                  <a:pt x="22614" y="20923"/>
                </a:lnTo>
                <a:cubicBezTo>
                  <a:pt x="22567" y="20939"/>
                  <a:pt x="22519" y="20955"/>
                  <a:pt x="22471" y="20971"/>
                </a:cubicBezTo>
                <a:cubicBezTo>
                  <a:pt x="22503" y="21066"/>
                  <a:pt x="22535" y="21178"/>
                  <a:pt x="22583" y="21306"/>
                </a:cubicBezTo>
                <a:cubicBezTo>
                  <a:pt x="22535" y="21370"/>
                  <a:pt x="22455" y="21465"/>
                  <a:pt x="22391" y="21561"/>
                </a:cubicBezTo>
                <a:cubicBezTo>
                  <a:pt x="22455" y="21465"/>
                  <a:pt x="22519" y="21370"/>
                  <a:pt x="22567" y="21306"/>
                </a:cubicBezTo>
                <a:cubicBezTo>
                  <a:pt x="22535" y="21178"/>
                  <a:pt x="22487" y="21066"/>
                  <a:pt x="22455" y="20971"/>
                </a:cubicBezTo>
                <a:cubicBezTo>
                  <a:pt x="22503" y="20955"/>
                  <a:pt x="22567" y="20939"/>
                  <a:pt x="22614" y="20923"/>
                </a:cubicBezTo>
                <a:close/>
                <a:moveTo>
                  <a:pt x="26598" y="21465"/>
                </a:moveTo>
                <a:cubicBezTo>
                  <a:pt x="26571" y="21497"/>
                  <a:pt x="26525" y="21529"/>
                  <a:pt x="26493" y="21561"/>
                </a:cubicBezTo>
                <a:cubicBezTo>
                  <a:pt x="26477" y="21545"/>
                  <a:pt x="26461" y="21545"/>
                  <a:pt x="26461" y="21529"/>
                </a:cubicBezTo>
                <a:cubicBezTo>
                  <a:pt x="26462" y="21525"/>
                  <a:pt x="26463" y="21521"/>
                  <a:pt x="26465" y="21518"/>
                </a:cubicBezTo>
                <a:lnTo>
                  <a:pt x="26465" y="21518"/>
                </a:lnTo>
                <a:cubicBezTo>
                  <a:pt x="26477" y="21532"/>
                  <a:pt x="26478" y="21545"/>
                  <a:pt x="26493" y="21545"/>
                </a:cubicBezTo>
                <a:cubicBezTo>
                  <a:pt x="26523" y="21515"/>
                  <a:pt x="26567" y="21491"/>
                  <a:pt x="26598" y="21465"/>
                </a:cubicBezTo>
                <a:close/>
                <a:moveTo>
                  <a:pt x="25982" y="21226"/>
                </a:moveTo>
                <a:cubicBezTo>
                  <a:pt x="25982" y="21258"/>
                  <a:pt x="25982" y="21274"/>
                  <a:pt x="25966" y="21306"/>
                </a:cubicBezTo>
                <a:cubicBezTo>
                  <a:pt x="25934" y="21386"/>
                  <a:pt x="25886" y="21449"/>
                  <a:pt x="25838" y="21529"/>
                </a:cubicBezTo>
                <a:cubicBezTo>
                  <a:pt x="25822" y="21545"/>
                  <a:pt x="25822" y="21561"/>
                  <a:pt x="25806" y="21577"/>
                </a:cubicBezTo>
                <a:cubicBezTo>
                  <a:pt x="25806" y="21569"/>
                  <a:pt x="25810" y="21561"/>
                  <a:pt x="25814" y="21553"/>
                </a:cubicBezTo>
                <a:lnTo>
                  <a:pt x="25814" y="21553"/>
                </a:lnTo>
                <a:cubicBezTo>
                  <a:pt x="25812" y="21555"/>
                  <a:pt x="25810" y="21558"/>
                  <a:pt x="25806" y="21561"/>
                </a:cubicBezTo>
                <a:cubicBezTo>
                  <a:pt x="25806" y="21546"/>
                  <a:pt x="25821" y="21531"/>
                  <a:pt x="25822" y="21516"/>
                </a:cubicBezTo>
                <a:lnTo>
                  <a:pt x="25822" y="21516"/>
                </a:lnTo>
                <a:cubicBezTo>
                  <a:pt x="25822" y="21520"/>
                  <a:pt x="25822" y="21525"/>
                  <a:pt x="25822" y="21529"/>
                </a:cubicBezTo>
                <a:cubicBezTo>
                  <a:pt x="25822" y="21537"/>
                  <a:pt x="25818" y="21545"/>
                  <a:pt x="25814" y="21553"/>
                </a:cubicBezTo>
                <a:lnTo>
                  <a:pt x="25814" y="21553"/>
                </a:lnTo>
                <a:cubicBezTo>
                  <a:pt x="25823" y="21544"/>
                  <a:pt x="25826" y="21539"/>
                  <a:pt x="25838" y="21513"/>
                </a:cubicBezTo>
                <a:cubicBezTo>
                  <a:pt x="25884" y="21453"/>
                  <a:pt x="25929" y="21377"/>
                  <a:pt x="25961" y="21302"/>
                </a:cubicBezTo>
                <a:lnTo>
                  <a:pt x="25961" y="21302"/>
                </a:lnTo>
                <a:cubicBezTo>
                  <a:pt x="25963" y="21303"/>
                  <a:pt x="25964" y="21304"/>
                  <a:pt x="25966" y="21306"/>
                </a:cubicBezTo>
                <a:cubicBezTo>
                  <a:pt x="25964" y="21304"/>
                  <a:pt x="25963" y="21303"/>
                  <a:pt x="25961" y="21301"/>
                </a:cubicBezTo>
                <a:lnTo>
                  <a:pt x="25961" y="21301"/>
                </a:lnTo>
                <a:cubicBezTo>
                  <a:pt x="25961" y="21301"/>
                  <a:pt x="25961" y="21301"/>
                  <a:pt x="25961" y="21302"/>
                </a:cubicBezTo>
                <a:lnTo>
                  <a:pt x="25961" y="21302"/>
                </a:lnTo>
                <a:cubicBezTo>
                  <a:pt x="25947" y="21290"/>
                  <a:pt x="25932" y="21288"/>
                  <a:pt x="25918" y="21274"/>
                </a:cubicBezTo>
                <a:cubicBezTo>
                  <a:pt x="25932" y="21274"/>
                  <a:pt x="25947" y="21287"/>
                  <a:pt x="25961" y="21301"/>
                </a:cubicBezTo>
                <a:lnTo>
                  <a:pt x="25961" y="21301"/>
                </a:lnTo>
                <a:cubicBezTo>
                  <a:pt x="25963" y="21297"/>
                  <a:pt x="25964" y="21294"/>
                  <a:pt x="25966" y="21290"/>
                </a:cubicBezTo>
                <a:cubicBezTo>
                  <a:pt x="25982" y="21274"/>
                  <a:pt x="25982" y="21242"/>
                  <a:pt x="25982" y="21226"/>
                </a:cubicBezTo>
                <a:close/>
                <a:moveTo>
                  <a:pt x="24897" y="21306"/>
                </a:moveTo>
                <a:cubicBezTo>
                  <a:pt x="24929" y="21338"/>
                  <a:pt x="24976" y="21370"/>
                  <a:pt x="25024" y="21402"/>
                </a:cubicBezTo>
                <a:cubicBezTo>
                  <a:pt x="24976" y="21370"/>
                  <a:pt x="24929" y="21338"/>
                  <a:pt x="24897" y="21322"/>
                </a:cubicBezTo>
                <a:cubicBezTo>
                  <a:pt x="24865" y="21322"/>
                  <a:pt x="24833" y="21338"/>
                  <a:pt x="24801" y="21354"/>
                </a:cubicBezTo>
                <a:cubicBezTo>
                  <a:pt x="24785" y="21370"/>
                  <a:pt x="24753" y="21386"/>
                  <a:pt x="24753" y="21418"/>
                </a:cubicBezTo>
                <a:cubicBezTo>
                  <a:pt x="24721" y="21465"/>
                  <a:pt x="24705" y="21529"/>
                  <a:pt x="24705" y="21609"/>
                </a:cubicBezTo>
                <a:cubicBezTo>
                  <a:pt x="24687" y="21602"/>
                  <a:pt x="24668" y="21600"/>
                  <a:pt x="24650" y="21600"/>
                </a:cubicBezTo>
                <a:cubicBezTo>
                  <a:pt x="24589" y="21600"/>
                  <a:pt x="24527" y="21626"/>
                  <a:pt x="24465" y="21626"/>
                </a:cubicBezTo>
                <a:cubicBezTo>
                  <a:pt x="24412" y="21626"/>
                  <a:pt x="24359" y="21607"/>
                  <a:pt x="24309" y="21534"/>
                </a:cubicBezTo>
                <a:lnTo>
                  <a:pt x="24309" y="21534"/>
                </a:lnTo>
                <a:cubicBezTo>
                  <a:pt x="24358" y="21605"/>
                  <a:pt x="24409" y="21625"/>
                  <a:pt x="24461" y="21625"/>
                </a:cubicBezTo>
                <a:cubicBezTo>
                  <a:pt x="24531" y="21625"/>
                  <a:pt x="24601" y="21589"/>
                  <a:pt x="24668" y="21589"/>
                </a:cubicBezTo>
                <a:cubicBezTo>
                  <a:pt x="24680" y="21589"/>
                  <a:pt x="24693" y="21590"/>
                  <a:pt x="24705" y="21593"/>
                </a:cubicBezTo>
                <a:cubicBezTo>
                  <a:pt x="24705" y="21529"/>
                  <a:pt x="24721" y="21449"/>
                  <a:pt x="24753" y="21402"/>
                </a:cubicBezTo>
                <a:cubicBezTo>
                  <a:pt x="24753" y="21386"/>
                  <a:pt x="24785" y="21354"/>
                  <a:pt x="24801" y="21338"/>
                </a:cubicBezTo>
                <a:cubicBezTo>
                  <a:pt x="24833" y="21322"/>
                  <a:pt x="24865" y="21322"/>
                  <a:pt x="24897" y="21306"/>
                </a:cubicBezTo>
                <a:close/>
                <a:moveTo>
                  <a:pt x="21304" y="21631"/>
                </a:moveTo>
                <a:cubicBezTo>
                  <a:pt x="21330" y="21631"/>
                  <a:pt x="21356" y="21643"/>
                  <a:pt x="21386" y="21673"/>
                </a:cubicBezTo>
                <a:cubicBezTo>
                  <a:pt x="21359" y="21646"/>
                  <a:pt x="21335" y="21636"/>
                  <a:pt x="21311" y="21636"/>
                </a:cubicBezTo>
                <a:cubicBezTo>
                  <a:pt x="21278" y="21636"/>
                  <a:pt x="21247" y="21654"/>
                  <a:pt x="21210" y="21673"/>
                </a:cubicBezTo>
                <a:cubicBezTo>
                  <a:pt x="21244" y="21647"/>
                  <a:pt x="21274" y="21631"/>
                  <a:pt x="21304" y="21631"/>
                </a:cubicBezTo>
                <a:close/>
                <a:moveTo>
                  <a:pt x="25599" y="21435"/>
                </a:moveTo>
                <a:cubicBezTo>
                  <a:pt x="25598" y="21562"/>
                  <a:pt x="25519" y="21625"/>
                  <a:pt x="25423" y="21673"/>
                </a:cubicBezTo>
                <a:cubicBezTo>
                  <a:pt x="25519" y="21609"/>
                  <a:pt x="25598" y="21562"/>
                  <a:pt x="25599" y="21435"/>
                </a:cubicBezTo>
                <a:close/>
                <a:moveTo>
                  <a:pt x="26150" y="21384"/>
                </a:moveTo>
                <a:lnTo>
                  <a:pt x="26150" y="21384"/>
                </a:lnTo>
                <a:cubicBezTo>
                  <a:pt x="26124" y="21456"/>
                  <a:pt x="26144" y="21547"/>
                  <a:pt x="26200" y="21661"/>
                </a:cubicBezTo>
                <a:lnTo>
                  <a:pt x="26200" y="21661"/>
                </a:lnTo>
                <a:cubicBezTo>
                  <a:pt x="26253" y="21599"/>
                  <a:pt x="26307" y="21542"/>
                  <a:pt x="26361" y="21483"/>
                </a:cubicBezTo>
                <a:lnTo>
                  <a:pt x="26361" y="21483"/>
                </a:lnTo>
                <a:cubicBezTo>
                  <a:pt x="26310" y="21544"/>
                  <a:pt x="26260" y="21609"/>
                  <a:pt x="26205" y="21673"/>
                </a:cubicBezTo>
                <a:cubicBezTo>
                  <a:pt x="26203" y="21669"/>
                  <a:pt x="26201" y="21665"/>
                  <a:pt x="26200" y="21661"/>
                </a:cubicBezTo>
                <a:lnTo>
                  <a:pt x="26200" y="21661"/>
                </a:lnTo>
                <a:cubicBezTo>
                  <a:pt x="26196" y="21665"/>
                  <a:pt x="26193" y="21669"/>
                  <a:pt x="26189" y="21673"/>
                </a:cubicBezTo>
                <a:cubicBezTo>
                  <a:pt x="26126" y="21558"/>
                  <a:pt x="26112" y="21463"/>
                  <a:pt x="26150" y="21384"/>
                </a:cubicBezTo>
                <a:close/>
                <a:moveTo>
                  <a:pt x="25294" y="21522"/>
                </a:moveTo>
                <a:cubicBezTo>
                  <a:pt x="25226" y="21559"/>
                  <a:pt x="25200" y="21635"/>
                  <a:pt x="25200" y="21737"/>
                </a:cubicBezTo>
                <a:cubicBezTo>
                  <a:pt x="25200" y="21642"/>
                  <a:pt x="25221" y="21561"/>
                  <a:pt x="25294" y="21522"/>
                </a:cubicBezTo>
                <a:close/>
                <a:moveTo>
                  <a:pt x="26812" y="21737"/>
                </a:move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close/>
                <a:moveTo>
                  <a:pt x="26860" y="21178"/>
                </a:moveTo>
                <a:cubicBezTo>
                  <a:pt x="26955" y="21370"/>
                  <a:pt x="27019" y="21545"/>
                  <a:pt x="26892" y="21769"/>
                </a:cubicBezTo>
                <a:cubicBezTo>
                  <a:pt x="27003" y="21545"/>
                  <a:pt x="26955" y="21386"/>
                  <a:pt x="26860" y="21194"/>
                </a:cubicBezTo>
                <a:cubicBezTo>
                  <a:pt x="26791" y="21252"/>
                  <a:pt x="26705" y="21268"/>
                  <a:pt x="26657" y="21326"/>
                </a:cubicBezTo>
                <a:lnTo>
                  <a:pt x="26657" y="21326"/>
                </a:lnTo>
                <a:cubicBezTo>
                  <a:pt x="26644" y="21349"/>
                  <a:pt x="26636" y="21379"/>
                  <a:pt x="26636" y="21418"/>
                </a:cubicBezTo>
                <a:cubicBezTo>
                  <a:pt x="26630" y="21435"/>
                  <a:pt x="26616" y="21450"/>
                  <a:pt x="26598" y="21465"/>
                </a:cubicBezTo>
                <a:lnTo>
                  <a:pt x="26598" y="21465"/>
                </a:lnTo>
                <a:cubicBezTo>
                  <a:pt x="26612" y="21449"/>
                  <a:pt x="26620" y="21433"/>
                  <a:pt x="26620" y="21418"/>
                </a:cubicBezTo>
                <a:cubicBezTo>
                  <a:pt x="26625" y="21378"/>
                  <a:pt x="26638" y="21349"/>
                  <a:pt x="26657" y="21326"/>
                </a:cubicBezTo>
                <a:lnTo>
                  <a:pt x="26657" y="21326"/>
                </a:lnTo>
                <a:cubicBezTo>
                  <a:pt x="26696" y="21253"/>
                  <a:pt x="26787" y="21239"/>
                  <a:pt x="26860" y="21178"/>
                </a:cubicBezTo>
                <a:close/>
                <a:moveTo>
                  <a:pt x="27449" y="21641"/>
                </a:moveTo>
                <a:cubicBezTo>
                  <a:pt x="27449" y="21647"/>
                  <a:pt x="27450" y="21652"/>
                  <a:pt x="27450" y="21657"/>
                </a:cubicBezTo>
                <a:cubicBezTo>
                  <a:pt x="27259" y="21689"/>
                  <a:pt x="27099" y="21737"/>
                  <a:pt x="26892" y="21769"/>
                </a:cubicBezTo>
                <a:cubicBezTo>
                  <a:pt x="27099" y="21721"/>
                  <a:pt x="27274" y="21689"/>
                  <a:pt x="27449" y="21641"/>
                </a:cubicBezTo>
                <a:close/>
                <a:moveTo>
                  <a:pt x="26812" y="21737"/>
                </a:moveTo>
                <a:cubicBezTo>
                  <a:pt x="26684" y="21765"/>
                  <a:pt x="26568" y="21819"/>
                  <a:pt x="26466" y="21819"/>
                </a:cubicBezTo>
                <a:cubicBezTo>
                  <a:pt x="26453" y="21819"/>
                  <a:pt x="26441" y="21818"/>
                  <a:pt x="26429" y="21817"/>
                </a:cubicBezTo>
                <a:cubicBezTo>
                  <a:pt x="26540" y="21817"/>
                  <a:pt x="26652" y="21769"/>
                  <a:pt x="26812" y="21737"/>
                </a:cubicBezTo>
                <a:close/>
                <a:moveTo>
                  <a:pt x="21183" y="21201"/>
                </a:moveTo>
                <a:cubicBezTo>
                  <a:pt x="21145" y="21201"/>
                  <a:pt x="21101" y="21212"/>
                  <a:pt x="21050" y="21242"/>
                </a:cubicBezTo>
                <a:cubicBezTo>
                  <a:pt x="21003" y="21306"/>
                  <a:pt x="21003" y="21434"/>
                  <a:pt x="21019" y="21561"/>
                </a:cubicBezTo>
                <a:cubicBezTo>
                  <a:pt x="21034" y="21623"/>
                  <a:pt x="21065" y="21670"/>
                  <a:pt x="21095" y="21716"/>
                </a:cubicBezTo>
                <a:lnTo>
                  <a:pt x="21095" y="21716"/>
                </a:lnTo>
                <a:cubicBezTo>
                  <a:pt x="21091" y="21718"/>
                  <a:pt x="21087" y="21719"/>
                  <a:pt x="21082" y="21721"/>
                </a:cubicBezTo>
                <a:cubicBezTo>
                  <a:pt x="21130" y="21785"/>
                  <a:pt x="21194" y="21817"/>
                  <a:pt x="21258" y="21833"/>
                </a:cubicBezTo>
                <a:cubicBezTo>
                  <a:pt x="21306" y="21833"/>
                  <a:pt x="21338" y="21817"/>
                  <a:pt x="21402" y="21785"/>
                </a:cubicBezTo>
                <a:cubicBezTo>
                  <a:pt x="21402" y="21769"/>
                  <a:pt x="21418" y="21737"/>
                  <a:pt x="21434" y="21689"/>
                </a:cubicBezTo>
                <a:cubicBezTo>
                  <a:pt x="21434" y="21657"/>
                  <a:pt x="21434" y="21609"/>
                  <a:pt x="21434" y="21577"/>
                </a:cubicBezTo>
                <a:cubicBezTo>
                  <a:pt x="21434" y="21529"/>
                  <a:pt x="21418" y="21481"/>
                  <a:pt x="21402" y="21434"/>
                </a:cubicBezTo>
                <a:cubicBezTo>
                  <a:pt x="21386" y="21322"/>
                  <a:pt x="21322" y="21242"/>
                  <a:pt x="21242" y="21210"/>
                </a:cubicBezTo>
                <a:cubicBezTo>
                  <a:pt x="21224" y="21204"/>
                  <a:pt x="21205" y="21201"/>
                  <a:pt x="21183" y="21201"/>
                </a:cubicBezTo>
                <a:close/>
                <a:moveTo>
                  <a:pt x="24737" y="21833"/>
                </a:moveTo>
                <a:lnTo>
                  <a:pt x="24737" y="21833"/>
                </a:lnTo>
                <a:cubicBezTo>
                  <a:pt x="24729" y="21848"/>
                  <a:pt x="24717" y="21864"/>
                  <a:pt x="24705" y="21880"/>
                </a:cubicBezTo>
                <a:lnTo>
                  <a:pt x="24705" y="21880"/>
                </a:lnTo>
                <a:lnTo>
                  <a:pt x="24737" y="21833"/>
                </a:lnTo>
                <a:close/>
                <a:moveTo>
                  <a:pt x="25423" y="21673"/>
                </a:moveTo>
                <a:lnTo>
                  <a:pt x="25423" y="21673"/>
                </a:lnTo>
                <a:cubicBezTo>
                  <a:pt x="25328" y="21737"/>
                  <a:pt x="25248" y="21801"/>
                  <a:pt x="25168" y="21880"/>
                </a:cubicBezTo>
                <a:cubicBezTo>
                  <a:pt x="25170" y="21873"/>
                  <a:pt x="25173" y="21866"/>
                  <a:pt x="25175" y="21859"/>
                </a:cubicBezTo>
                <a:lnTo>
                  <a:pt x="25175" y="21859"/>
                </a:lnTo>
                <a:cubicBezTo>
                  <a:pt x="25253" y="21796"/>
                  <a:pt x="25330" y="21719"/>
                  <a:pt x="25423" y="21673"/>
                </a:cubicBezTo>
                <a:close/>
                <a:moveTo>
                  <a:pt x="25123" y="21910"/>
                </a:moveTo>
                <a:lnTo>
                  <a:pt x="25123" y="21910"/>
                </a:lnTo>
                <a:cubicBezTo>
                  <a:pt x="25121" y="21912"/>
                  <a:pt x="25120" y="21914"/>
                  <a:pt x="25118" y="21916"/>
                </a:cubicBezTo>
                <a:lnTo>
                  <a:pt x="25118" y="21916"/>
                </a:lnTo>
                <a:cubicBezTo>
                  <a:pt x="25119" y="21915"/>
                  <a:pt x="25119" y="21914"/>
                  <a:pt x="25120" y="21912"/>
                </a:cubicBezTo>
                <a:lnTo>
                  <a:pt x="25123" y="21910"/>
                </a:lnTo>
                <a:close/>
                <a:moveTo>
                  <a:pt x="24705" y="21880"/>
                </a:moveTo>
                <a:lnTo>
                  <a:pt x="24673" y="21928"/>
                </a:lnTo>
                <a:cubicBezTo>
                  <a:pt x="24681" y="21912"/>
                  <a:pt x="24693" y="21896"/>
                  <a:pt x="24705" y="21880"/>
                </a:cubicBezTo>
                <a:close/>
                <a:moveTo>
                  <a:pt x="23859" y="21848"/>
                </a:moveTo>
                <a:cubicBezTo>
                  <a:pt x="23875" y="21864"/>
                  <a:pt x="23875" y="21864"/>
                  <a:pt x="23891" y="21864"/>
                </a:cubicBezTo>
                <a:cubicBezTo>
                  <a:pt x="23889" y="21868"/>
                  <a:pt x="23888" y="21872"/>
                  <a:pt x="23886" y="21876"/>
                </a:cubicBezTo>
                <a:lnTo>
                  <a:pt x="23886" y="21876"/>
                </a:lnTo>
                <a:cubicBezTo>
                  <a:pt x="23875" y="21867"/>
                  <a:pt x="23865" y="21865"/>
                  <a:pt x="23854" y="21865"/>
                </a:cubicBezTo>
                <a:lnTo>
                  <a:pt x="23854" y="21865"/>
                </a:lnTo>
                <a:cubicBezTo>
                  <a:pt x="23843" y="21904"/>
                  <a:pt x="23843" y="21934"/>
                  <a:pt x="23843" y="21976"/>
                </a:cubicBezTo>
                <a:cubicBezTo>
                  <a:pt x="23843" y="21944"/>
                  <a:pt x="23843" y="21896"/>
                  <a:pt x="23843" y="21864"/>
                </a:cubicBezTo>
                <a:cubicBezTo>
                  <a:pt x="23847" y="21864"/>
                  <a:pt x="23851" y="21864"/>
                  <a:pt x="23854" y="21865"/>
                </a:cubicBezTo>
                <a:lnTo>
                  <a:pt x="23854" y="21865"/>
                </a:lnTo>
                <a:cubicBezTo>
                  <a:pt x="23856" y="21859"/>
                  <a:pt x="23857" y="21854"/>
                  <a:pt x="23859" y="21848"/>
                </a:cubicBezTo>
                <a:close/>
                <a:moveTo>
                  <a:pt x="23886" y="21876"/>
                </a:moveTo>
                <a:lnTo>
                  <a:pt x="23886" y="21876"/>
                </a:lnTo>
                <a:cubicBezTo>
                  <a:pt x="23888" y="21877"/>
                  <a:pt x="23889" y="21879"/>
                  <a:pt x="23891" y="21880"/>
                </a:cubicBezTo>
                <a:cubicBezTo>
                  <a:pt x="23875" y="21912"/>
                  <a:pt x="23859" y="21944"/>
                  <a:pt x="23843" y="21976"/>
                </a:cubicBezTo>
                <a:cubicBezTo>
                  <a:pt x="23858" y="21948"/>
                  <a:pt x="23872" y="21907"/>
                  <a:pt x="23886" y="21876"/>
                </a:cubicBezTo>
                <a:close/>
                <a:moveTo>
                  <a:pt x="26923" y="21912"/>
                </a:moveTo>
                <a:cubicBezTo>
                  <a:pt x="26926" y="21912"/>
                  <a:pt x="26928" y="21913"/>
                  <a:pt x="26929" y="21914"/>
                </a:cubicBezTo>
                <a:lnTo>
                  <a:pt x="26929" y="21914"/>
                </a:lnTo>
                <a:cubicBezTo>
                  <a:pt x="26838" y="21929"/>
                  <a:pt x="26759" y="21945"/>
                  <a:pt x="26620" y="21976"/>
                </a:cubicBezTo>
                <a:cubicBezTo>
                  <a:pt x="26621" y="21975"/>
                  <a:pt x="26622" y="21973"/>
                  <a:pt x="26623" y="21972"/>
                </a:cubicBezTo>
                <a:lnTo>
                  <a:pt x="26623" y="21972"/>
                </a:lnTo>
                <a:cubicBezTo>
                  <a:pt x="26756" y="21943"/>
                  <a:pt x="26847" y="21928"/>
                  <a:pt x="26923" y="21912"/>
                </a:cubicBezTo>
                <a:close/>
                <a:moveTo>
                  <a:pt x="23505" y="21418"/>
                </a:moveTo>
                <a:lnTo>
                  <a:pt x="23505" y="21418"/>
                </a:lnTo>
                <a:cubicBezTo>
                  <a:pt x="23171" y="21466"/>
                  <a:pt x="22837" y="21547"/>
                  <a:pt x="22694" y="21928"/>
                </a:cubicBezTo>
                <a:cubicBezTo>
                  <a:pt x="22694" y="21960"/>
                  <a:pt x="22678" y="21992"/>
                  <a:pt x="22646" y="22008"/>
                </a:cubicBezTo>
                <a:cubicBezTo>
                  <a:pt x="22678" y="21976"/>
                  <a:pt x="22694" y="21944"/>
                  <a:pt x="22694" y="21912"/>
                </a:cubicBezTo>
                <a:cubicBezTo>
                  <a:pt x="22837" y="21547"/>
                  <a:pt x="23171" y="21466"/>
                  <a:pt x="23505" y="21418"/>
                </a:cubicBezTo>
                <a:close/>
                <a:moveTo>
                  <a:pt x="24946" y="22023"/>
                </a:moveTo>
                <a:lnTo>
                  <a:pt x="24946" y="22023"/>
                </a:lnTo>
                <a:cubicBezTo>
                  <a:pt x="24945" y="22024"/>
                  <a:pt x="24945" y="22024"/>
                  <a:pt x="24945" y="22024"/>
                </a:cubicBezTo>
                <a:cubicBezTo>
                  <a:pt x="24916" y="22030"/>
                  <a:pt x="24895" y="22038"/>
                  <a:pt x="24882" y="22048"/>
                </a:cubicBezTo>
                <a:lnTo>
                  <a:pt x="24882" y="22048"/>
                </a:lnTo>
                <a:cubicBezTo>
                  <a:pt x="24893" y="22037"/>
                  <a:pt x="24908" y="22029"/>
                  <a:pt x="24929" y="22024"/>
                </a:cubicBezTo>
                <a:cubicBezTo>
                  <a:pt x="24934" y="22024"/>
                  <a:pt x="24940" y="22024"/>
                  <a:pt x="24946" y="22023"/>
                </a:cubicBezTo>
                <a:close/>
                <a:moveTo>
                  <a:pt x="26378" y="21814"/>
                </a:moveTo>
                <a:cubicBezTo>
                  <a:pt x="26379" y="21814"/>
                  <a:pt x="26380" y="21814"/>
                  <a:pt x="26381" y="21814"/>
                </a:cubicBezTo>
                <a:lnTo>
                  <a:pt x="26381" y="21814"/>
                </a:lnTo>
                <a:cubicBezTo>
                  <a:pt x="26249" y="21815"/>
                  <a:pt x="26167" y="21879"/>
                  <a:pt x="26110" y="22008"/>
                </a:cubicBezTo>
                <a:cubicBezTo>
                  <a:pt x="26097" y="22021"/>
                  <a:pt x="26104" y="22043"/>
                  <a:pt x="26108" y="22068"/>
                </a:cubicBezTo>
                <a:lnTo>
                  <a:pt x="26108" y="22068"/>
                </a:lnTo>
                <a:cubicBezTo>
                  <a:pt x="26103" y="22069"/>
                  <a:pt x="26098" y="22071"/>
                  <a:pt x="26094" y="22072"/>
                </a:cubicBezTo>
                <a:cubicBezTo>
                  <a:pt x="26094" y="22056"/>
                  <a:pt x="26094" y="22024"/>
                  <a:pt x="26094" y="22008"/>
                </a:cubicBezTo>
                <a:cubicBezTo>
                  <a:pt x="26151" y="21879"/>
                  <a:pt x="26234" y="21814"/>
                  <a:pt x="26378" y="21814"/>
                </a:cubicBezTo>
                <a:close/>
                <a:moveTo>
                  <a:pt x="24338" y="21976"/>
                </a:moveTo>
                <a:cubicBezTo>
                  <a:pt x="24338" y="22008"/>
                  <a:pt x="24370" y="22056"/>
                  <a:pt x="24386" y="22088"/>
                </a:cubicBezTo>
                <a:cubicBezTo>
                  <a:pt x="24370" y="22056"/>
                  <a:pt x="24322" y="22008"/>
                  <a:pt x="24338" y="21976"/>
                </a:cubicBezTo>
                <a:close/>
                <a:moveTo>
                  <a:pt x="27213" y="21910"/>
                </a:moveTo>
                <a:cubicBezTo>
                  <a:pt x="27227" y="21910"/>
                  <a:pt x="27242" y="21911"/>
                  <a:pt x="27259" y="21912"/>
                </a:cubicBezTo>
                <a:cubicBezTo>
                  <a:pt x="27237" y="21976"/>
                  <a:pt x="27216" y="22033"/>
                  <a:pt x="27195" y="22097"/>
                </a:cubicBezTo>
                <a:lnTo>
                  <a:pt x="27195" y="22097"/>
                </a:lnTo>
                <a:cubicBezTo>
                  <a:pt x="27210" y="22039"/>
                  <a:pt x="27223" y="21987"/>
                  <a:pt x="27243" y="21928"/>
                </a:cubicBezTo>
                <a:cubicBezTo>
                  <a:pt x="27228" y="21927"/>
                  <a:pt x="27214" y="21926"/>
                  <a:pt x="27202" y="21926"/>
                </a:cubicBezTo>
                <a:cubicBezTo>
                  <a:pt x="27118" y="21926"/>
                  <a:pt x="27073" y="21960"/>
                  <a:pt x="27038" y="22018"/>
                </a:cubicBezTo>
                <a:lnTo>
                  <a:pt x="27038" y="22018"/>
                </a:lnTo>
                <a:cubicBezTo>
                  <a:pt x="27067" y="21950"/>
                  <a:pt x="27113" y="21910"/>
                  <a:pt x="27213" y="21910"/>
                </a:cubicBezTo>
                <a:close/>
                <a:moveTo>
                  <a:pt x="24865" y="22084"/>
                </a:moveTo>
                <a:cubicBezTo>
                  <a:pt x="24865" y="22099"/>
                  <a:pt x="24871" y="22116"/>
                  <a:pt x="24881" y="22136"/>
                </a:cubicBezTo>
                <a:cubicBezTo>
                  <a:pt x="24897" y="22136"/>
                  <a:pt x="24929" y="22152"/>
                  <a:pt x="24945" y="22152"/>
                </a:cubicBezTo>
                <a:lnTo>
                  <a:pt x="24881" y="22152"/>
                </a:lnTo>
                <a:cubicBezTo>
                  <a:pt x="24868" y="22126"/>
                  <a:pt x="24863" y="22104"/>
                  <a:pt x="24865" y="22084"/>
                </a:cubicBezTo>
                <a:close/>
                <a:moveTo>
                  <a:pt x="25136" y="22072"/>
                </a:moveTo>
                <a:cubicBezTo>
                  <a:pt x="25152" y="22104"/>
                  <a:pt x="25171" y="22127"/>
                  <a:pt x="25193" y="22142"/>
                </a:cubicBezTo>
                <a:lnTo>
                  <a:pt x="25193" y="22142"/>
                </a:lnTo>
                <a:cubicBezTo>
                  <a:pt x="25174" y="22129"/>
                  <a:pt x="25155" y="22111"/>
                  <a:pt x="25136" y="22088"/>
                </a:cubicBezTo>
                <a:cubicBezTo>
                  <a:pt x="25136" y="22088"/>
                  <a:pt x="25136" y="22088"/>
                  <a:pt x="25136" y="22088"/>
                </a:cubicBezTo>
                <a:lnTo>
                  <a:pt x="25136" y="22088"/>
                </a:lnTo>
                <a:cubicBezTo>
                  <a:pt x="25072" y="22104"/>
                  <a:pt x="25008" y="22136"/>
                  <a:pt x="24945" y="22152"/>
                </a:cubicBezTo>
                <a:cubicBezTo>
                  <a:pt x="25008" y="22120"/>
                  <a:pt x="25072" y="22104"/>
                  <a:pt x="25136" y="22072"/>
                </a:cubicBezTo>
                <a:close/>
                <a:moveTo>
                  <a:pt x="25404" y="22139"/>
                </a:moveTo>
                <a:cubicBezTo>
                  <a:pt x="25426" y="22139"/>
                  <a:pt x="25446" y="22144"/>
                  <a:pt x="25464" y="22153"/>
                </a:cubicBezTo>
                <a:lnTo>
                  <a:pt x="25464" y="22153"/>
                </a:lnTo>
                <a:cubicBezTo>
                  <a:pt x="25449" y="22148"/>
                  <a:pt x="25432" y="22146"/>
                  <a:pt x="25413" y="22146"/>
                </a:cubicBezTo>
                <a:cubicBezTo>
                  <a:pt x="25396" y="22146"/>
                  <a:pt x="25378" y="22148"/>
                  <a:pt x="25359" y="22152"/>
                </a:cubicBezTo>
                <a:cubicBezTo>
                  <a:pt x="25329" y="22162"/>
                  <a:pt x="25302" y="22167"/>
                  <a:pt x="25277" y="22167"/>
                </a:cubicBezTo>
                <a:cubicBezTo>
                  <a:pt x="25270" y="22167"/>
                  <a:pt x="25263" y="22167"/>
                  <a:pt x="25257" y="22166"/>
                </a:cubicBezTo>
                <a:lnTo>
                  <a:pt x="25257" y="22166"/>
                </a:lnTo>
                <a:cubicBezTo>
                  <a:pt x="25262" y="22166"/>
                  <a:pt x="25267" y="22167"/>
                  <a:pt x="25272" y="22167"/>
                </a:cubicBezTo>
                <a:cubicBezTo>
                  <a:pt x="25295" y="22167"/>
                  <a:pt x="25319" y="22161"/>
                  <a:pt x="25344" y="22152"/>
                </a:cubicBezTo>
                <a:cubicBezTo>
                  <a:pt x="25365" y="22143"/>
                  <a:pt x="25385" y="22139"/>
                  <a:pt x="25404" y="22139"/>
                </a:cubicBezTo>
                <a:close/>
                <a:moveTo>
                  <a:pt x="25136" y="22088"/>
                </a:moveTo>
                <a:lnTo>
                  <a:pt x="25136" y="22088"/>
                </a:lnTo>
                <a:cubicBezTo>
                  <a:pt x="25104" y="22120"/>
                  <a:pt x="25072" y="22152"/>
                  <a:pt x="25024" y="22168"/>
                </a:cubicBezTo>
                <a:cubicBezTo>
                  <a:pt x="25056" y="22136"/>
                  <a:pt x="25104" y="22120"/>
                  <a:pt x="25136" y="22088"/>
                </a:cubicBezTo>
                <a:close/>
                <a:moveTo>
                  <a:pt x="27038" y="22018"/>
                </a:moveTo>
                <a:cubicBezTo>
                  <a:pt x="27031" y="22035"/>
                  <a:pt x="27025" y="22053"/>
                  <a:pt x="27019" y="22072"/>
                </a:cubicBezTo>
                <a:cubicBezTo>
                  <a:pt x="27005" y="22105"/>
                  <a:pt x="26991" y="22138"/>
                  <a:pt x="26977" y="22172"/>
                </a:cubicBezTo>
                <a:lnTo>
                  <a:pt x="26977" y="22172"/>
                </a:lnTo>
                <a:cubicBezTo>
                  <a:pt x="26986" y="22143"/>
                  <a:pt x="26995" y="22116"/>
                  <a:pt x="27003" y="22088"/>
                </a:cubicBezTo>
                <a:cubicBezTo>
                  <a:pt x="27014" y="22062"/>
                  <a:pt x="27025" y="22039"/>
                  <a:pt x="27038" y="22018"/>
                </a:cubicBezTo>
                <a:close/>
                <a:moveTo>
                  <a:pt x="25790" y="21896"/>
                </a:moveTo>
                <a:cubicBezTo>
                  <a:pt x="25711" y="22024"/>
                  <a:pt x="25647" y="22104"/>
                  <a:pt x="25583" y="22184"/>
                </a:cubicBezTo>
                <a:cubicBezTo>
                  <a:pt x="25631" y="22104"/>
                  <a:pt x="25695" y="22024"/>
                  <a:pt x="25790" y="21896"/>
                </a:cubicBezTo>
                <a:close/>
                <a:moveTo>
                  <a:pt x="25583" y="22184"/>
                </a:moveTo>
                <a:cubicBezTo>
                  <a:pt x="25567" y="22200"/>
                  <a:pt x="25551" y="22216"/>
                  <a:pt x="25535" y="22216"/>
                </a:cubicBezTo>
                <a:cubicBezTo>
                  <a:pt x="25551" y="22200"/>
                  <a:pt x="25567" y="22200"/>
                  <a:pt x="25583" y="22184"/>
                </a:cubicBezTo>
                <a:close/>
                <a:moveTo>
                  <a:pt x="24881" y="22152"/>
                </a:moveTo>
                <a:cubicBezTo>
                  <a:pt x="24850" y="22183"/>
                  <a:pt x="24819" y="22210"/>
                  <a:pt x="24790" y="22237"/>
                </a:cubicBezTo>
                <a:lnTo>
                  <a:pt x="24790" y="22237"/>
                </a:lnTo>
                <a:cubicBezTo>
                  <a:pt x="24819" y="22205"/>
                  <a:pt x="24848" y="22176"/>
                  <a:pt x="24881" y="22152"/>
                </a:cubicBezTo>
                <a:close/>
                <a:moveTo>
                  <a:pt x="25024" y="22168"/>
                </a:moveTo>
                <a:lnTo>
                  <a:pt x="25024" y="22168"/>
                </a:lnTo>
                <a:cubicBezTo>
                  <a:pt x="25008" y="22200"/>
                  <a:pt x="25008" y="22231"/>
                  <a:pt x="24992" y="22263"/>
                </a:cubicBezTo>
                <a:cubicBezTo>
                  <a:pt x="24992" y="22231"/>
                  <a:pt x="25008" y="22200"/>
                  <a:pt x="25024" y="22168"/>
                </a:cubicBezTo>
                <a:close/>
                <a:moveTo>
                  <a:pt x="25679" y="22168"/>
                </a:moveTo>
                <a:cubicBezTo>
                  <a:pt x="25758" y="22168"/>
                  <a:pt x="25774" y="22200"/>
                  <a:pt x="25742" y="22295"/>
                </a:cubicBezTo>
                <a:cubicBezTo>
                  <a:pt x="25758" y="22204"/>
                  <a:pt x="25744" y="22171"/>
                  <a:pt x="25673" y="22168"/>
                </a:cubicBezTo>
                <a:lnTo>
                  <a:pt x="25673" y="22168"/>
                </a:lnTo>
                <a:cubicBezTo>
                  <a:pt x="25643" y="22170"/>
                  <a:pt x="25613" y="22184"/>
                  <a:pt x="25583" y="22184"/>
                </a:cubicBezTo>
                <a:cubicBezTo>
                  <a:pt x="25615" y="22184"/>
                  <a:pt x="25647" y="22168"/>
                  <a:pt x="25663" y="22168"/>
                </a:cubicBezTo>
                <a:cubicBezTo>
                  <a:pt x="25666" y="22168"/>
                  <a:pt x="25669" y="22168"/>
                  <a:pt x="25673" y="22168"/>
                </a:cubicBezTo>
                <a:lnTo>
                  <a:pt x="25673" y="22168"/>
                </a:lnTo>
                <a:cubicBezTo>
                  <a:pt x="25675" y="22168"/>
                  <a:pt x="25677" y="22168"/>
                  <a:pt x="25679" y="22168"/>
                </a:cubicBezTo>
                <a:close/>
                <a:moveTo>
                  <a:pt x="25920" y="22175"/>
                </a:moveTo>
                <a:lnTo>
                  <a:pt x="25920" y="22175"/>
                </a:lnTo>
                <a:cubicBezTo>
                  <a:pt x="25941" y="22215"/>
                  <a:pt x="25961" y="22254"/>
                  <a:pt x="25982" y="22295"/>
                </a:cubicBezTo>
                <a:cubicBezTo>
                  <a:pt x="25960" y="22257"/>
                  <a:pt x="25940" y="22218"/>
                  <a:pt x="25920" y="22175"/>
                </a:cubicBezTo>
                <a:close/>
                <a:moveTo>
                  <a:pt x="26285" y="22040"/>
                </a:moveTo>
                <a:lnTo>
                  <a:pt x="26285" y="22040"/>
                </a:lnTo>
                <a:cubicBezTo>
                  <a:pt x="26269" y="22263"/>
                  <a:pt x="26078" y="22231"/>
                  <a:pt x="25982" y="22295"/>
                </a:cubicBezTo>
                <a:cubicBezTo>
                  <a:pt x="26059" y="22233"/>
                  <a:pt x="26257" y="22262"/>
                  <a:pt x="26269" y="22044"/>
                </a:cubicBezTo>
                <a:lnTo>
                  <a:pt x="26269" y="22044"/>
                </a:lnTo>
                <a:cubicBezTo>
                  <a:pt x="26274" y="22043"/>
                  <a:pt x="26280" y="22041"/>
                  <a:pt x="26285" y="22040"/>
                </a:cubicBezTo>
                <a:close/>
                <a:moveTo>
                  <a:pt x="24790" y="22237"/>
                </a:moveTo>
                <a:cubicBezTo>
                  <a:pt x="24763" y="22266"/>
                  <a:pt x="24736" y="22296"/>
                  <a:pt x="24705" y="22327"/>
                </a:cubicBezTo>
                <a:cubicBezTo>
                  <a:pt x="24730" y="22294"/>
                  <a:pt x="24759" y="22265"/>
                  <a:pt x="24790" y="22237"/>
                </a:cubicBezTo>
                <a:close/>
                <a:moveTo>
                  <a:pt x="23317" y="22311"/>
                </a:moveTo>
                <a:cubicBezTo>
                  <a:pt x="23301" y="22343"/>
                  <a:pt x="23301" y="22359"/>
                  <a:pt x="23285" y="22375"/>
                </a:cubicBezTo>
                <a:cubicBezTo>
                  <a:pt x="23285" y="22359"/>
                  <a:pt x="23301" y="22343"/>
                  <a:pt x="23301" y="22327"/>
                </a:cubicBezTo>
                <a:lnTo>
                  <a:pt x="23269" y="22311"/>
                </a:lnTo>
                <a:lnTo>
                  <a:pt x="23269" y="22311"/>
                </a:lnTo>
                <a:cubicBezTo>
                  <a:pt x="23285" y="22327"/>
                  <a:pt x="23285" y="22359"/>
                  <a:pt x="23285" y="22375"/>
                </a:cubicBezTo>
                <a:cubicBezTo>
                  <a:pt x="23285" y="22359"/>
                  <a:pt x="23269" y="22343"/>
                  <a:pt x="23269" y="22311"/>
                </a:cubicBezTo>
                <a:close/>
                <a:moveTo>
                  <a:pt x="24661" y="22360"/>
                </a:moveTo>
                <a:cubicBezTo>
                  <a:pt x="24642" y="22375"/>
                  <a:pt x="24622" y="22391"/>
                  <a:pt x="24601" y="22405"/>
                </a:cubicBezTo>
                <a:lnTo>
                  <a:pt x="24601" y="22405"/>
                </a:lnTo>
                <a:cubicBezTo>
                  <a:pt x="24620" y="22390"/>
                  <a:pt x="24639" y="22376"/>
                  <a:pt x="24661" y="22360"/>
                </a:cubicBezTo>
                <a:close/>
                <a:moveTo>
                  <a:pt x="25643" y="22365"/>
                </a:moveTo>
                <a:lnTo>
                  <a:pt x="25643" y="22365"/>
                </a:lnTo>
                <a:cubicBezTo>
                  <a:pt x="25658" y="22381"/>
                  <a:pt x="25668" y="22402"/>
                  <a:pt x="25679" y="22423"/>
                </a:cubicBezTo>
                <a:cubicBezTo>
                  <a:pt x="25667" y="22399"/>
                  <a:pt x="25655" y="22384"/>
                  <a:pt x="25643" y="22365"/>
                </a:cubicBezTo>
                <a:close/>
                <a:moveTo>
                  <a:pt x="25742" y="22295"/>
                </a:moveTo>
                <a:cubicBezTo>
                  <a:pt x="25742" y="22327"/>
                  <a:pt x="25711" y="22375"/>
                  <a:pt x="25695" y="22423"/>
                </a:cubicBezTo>
                <a:lnTo>
                  <a:pt x="25679" y="22423"/>
                </a:lnTo>
                <a:cubicBezTo>
                  <a:pt x="25695" y="22375"/>
                  <a:pt x="25727" y="22343"/>
                  <a:pt x="25742" y="22295"/>
                </a:cubicBezTo>
                <a:close/>
                <a:moveTo>
                  <a:pt x="26977" y="22172"/>
                </a:moveTo>
                <a:cubicBezTo>
                  <a:pt x="26948" y="22255"/>
                  <a:pt x="26911" y="22344"/>
                  <a:pt x="26865" y="22457"/>
                </a:cubicBezTo>
                <a:lnTo>
                  <a:pt x="26865" y="22457"/>
                </a:lnTo>
                <a:cubicBezTo>
                  <a:pt x="26863" y="22454"/>
                  <a:pt x="26862" y="22452"/>
                  <a:pt x="26861" y="22450"/>
                </a:cubicBezTo>
                <a:lnTo>
                  <a:pt x="26861" y="22450"/>
                </a:lnTo>
                <a:cubicBezTo>
                  <a:pt x="26906" y="22340"/>
                  <a:pt x="26942" y="22252"/>
                  <a:pt x="26977" y="22172"/>
                </a:cubicBezTo>
                <a:close/>
                <a:moveTo>
                  <a:pt x="25533" y="22216"/>
                </a:moveTo>
                <a:lnTo>
                  <a:pt x="25533" y="22216"/>
                </a:lnTo>
                <a:cubicBezTo>
                  <a:pt x="25424" y="22232"/>
                  <a:pt x="25361" y="22295"/>
                  <a:pt x="25360" y="22463"/>
                </a:cubicBezTo>
                <a:lnTo>
                  <a:pt x="25360" y="22463"/>
                </a:lnTo>
                <a:cubicBezTo>
                  <a:pt x="25415" y="22436"/>
                  <a:pt x="25458" y="22420"/>
                  <a:pt x="25487" y="22391"/>
                </a:cubicBezTo>
                <a:cubicBezTo>
                  <a:pt x="25535" y="22375"/>
                  <a:pt x="25583" y="22359"/>
                  <a:pt x="25615" y="22343"/>
                </a:cubicBezTo>
                <a:cubicBezTo>
                  <a:pt x="25617" y="22344"/>
                  <a:pt x="25619" y="22345"/>
                  <a:pt x="25621" y="22347"/>
                </a:cubicBezTo>
                <a:lnTo>
                  <a:pt x="25621" y="22347"/>
                </a:lnTo>
                <a:cubicBezTo>
                  <a:pt x="25624" y="22345"/>
                  <a:pt x="25627" y="22344"/>
                  <a:pt x="25631" y="22343"/>
                </a:cubicBezTo>
                <a:cubicBezTo>
                  <a:pt x="25635" y="22351"/>
                  <a:pt x="25639" y="22358"/>
                  <a:pt x="25643" y="22365"/>
                </a:cubicBezTo>
                <a:lnTo>
                  <a:pt x="25643" y="22365"/>
                </a:lnTo>
                <a:cubicBezTo>
                  <a:pt x="25636" y="22358"/>
                  <a:pt x="25629" y="22352"/>
                  <a:pt x="25621" y="22347"/>
                </a:cubicBezTo>
                <a:lnTo>
                  <a:pt x="25621" y="22347"/>
                </a:lnTo>
                <a:cubicBezTo>
                  <a:pt x="25578" y="22361"/>
                  <a:pt x="25548" y="22377"/>
                  <a:pt x="25503" y="22407"/>
                </a:cubicBezTo>
                <a:cubicBezTo>
                  <a:pt x="25455" y="22423"/>
                  <a:pt x="25407" y="22439"/>
                  <a:pt x="25359" y="22471"/>
                </a:cubicBezTo>
                <a:cubicBezTo>
                  <a:pt x="25359" y="22468"/>
                  <a:pt x="25359" y="22466"/>
                  <a:pt x="25360" y="22463"/>
                </a:cubicBezTo>
                <a:lnTo>
                  <a:pt x="25360" y="22463"/>
                </a:lnTo>
                <a:cubicBezTo>
                  <a:pt x="25354" y="22466"/>
                  <a:pt x="25349" y="22468"/>
                  <a:pt x="25344" y="22471"/>
                </a:cubicBezTo>
                <a:cubicBezTo>
                  <a:pt x="25359" y="22296"/>
                  <a:pt x="25422" y="22232"/>
                  <a:pt x="25533" y="22216"/>
                </a:cubicBezTo>
                <a:close/>
                <a:moveTo>
                  <a:pt x="23827" y="22343"/>
                </a:moveTo>
                <a:cubicBezTo>
                  <a:pt x="23732" y="22391"/>
                  <a:pt x="23652" y="22423"/>
                  <a:pt x="23572" y="22487"/>
                </a:cubicBezTo>
                <a:cubicBezTo>
                  <a:pt x="23636" y="22423"/>
                  <a:pt x="23732" y="22391"/>
                  <a:pt x="23827" y="22343"/>
                </a:cubicBezTo>
                <a:close/>
                <a:moveTo>
                  <a:pt x="24242" y="22311"/>
                </a:moveTo>
                <a:cubicBezTo>
                  <a:pt x="24258" y="22327"/>
                  <a:pt x="24274" y="22327"/>
                  <a:pt x="24274" y="22343"/>
                </a:cubicBezTo>
                <a:cubicBezTo>
                  <a:pt x="24260" y="22343"/>
                  <a:pt x="24245" y="22330"/>
                  <a:pt x="24231" y="22328"/>
                </a:cubicBezTo>
                <a:lnTo>
                  <a:pt x="24231" y="22328"/>
                </a:lnTo>
                <a:cubicBezTo>
                  <a:pt x="24200" y="22370"/>
                  <a:pt x="24161" y="22412"/>
                  <a:pt x="24147" y="22455"/>
                </a:cubicBezTo>
                <a:cubicBezTo>
                  <a:pt x="24131" y="22471"/>
                  <a:pt x="24115" y="22487"/>
                  <a:pt x="24115" y="22519"/>
                </a:cubicBezTo>
                <a:cubicBezTo>
                  <a:pt x="24115" y="22503"/>
                  <a:pt x="24115" y="22471"/>
                  <a:pt x="24131" y="22455"/>
                </a:cubicBezTo>
                <a:cubicBezTo>
                  <a:pt x="24163" y="22407"/>
                  <a:pt x="24194" y="22359"/>
                  <a:pt x="24226" y="22327"/>
                </a:cubicBezTo>
                <a:cubicBezTo>
                  <a:pt x="24228" y="22327"/>
                  <a:pt x="24229" y="22327"/>
                  <a:pt x="24231" y="22328"/>
                </a:cubicBezTo>
                <a:lnTo>
                  <a:pt x="24231" y="22328"/>
                </a:lnTo>
                <a:cubicBezTo>
                  <a:pt x="24235" y="22322"/>
                  <a:pt x="24239" y="22317"/>
                  <a:pt x="24242" y="22311"/>
                </a:cubicBezTo>
                <a:close/>
                <a:moveTo>
                  <a:pt x="24992" y="22263"/>
                </a:moveTo>
                <a:cubicBezTo>
                  <a:pt x="24992" y="22279"/>
                  <a:pt x="24976" y="22311"/>
                  <a:pt x="24960" y="22343"/>
                </a:cubicBezTo>
                <a:cubicBezTo>
                  <a:pt x="24897" y="22407"/>
                  <a:pt x="24865" y="22471"/>
                  <a:pt x="24929" y="22551"/>
                </a:cubicBezTo>
                <a:cubicBezTo>
                  <a:pt x="24865" y="22471"/>
                  <a:pt x="24897" y="22407"/>
                  <a:pt x="24945" y="22343"/>
                </a:cubicBezTo>
                <a:cubicBezTo>
                  <a:pt x="24960" y="22311"/>
                  <a:pt x="24976" y="22279"/>
                  <a:pt x="24992" y="22263"/>
                </a:cubicBezTo>
                <a:close/>
                <a:moveTo>
                  <a:pt x="24274" y="22343"/>
                </a:moveTo>
                <a:cubicBezTo>
                  <a:pt x="24274" y="22391"/>
                  <a:pt x="24258" y="22439"/>
                  <a:pt x="24226" y="22551"/>
                </a:cubicBezTo>
                <a:cubicBezTo>
                  <a:pt x="24242" y="22439"/>
                  <a:pt x="24258" y="22391"/>
                  <a:pt x="24274" y="22343"/>
                </a:cubicBezTo>
                <a:close/>
                <a:moveTo>
                  <a:pt x="24546" y="22439"/>
                </a:moveTo>
                <a:cubicBezTo>
                  <a:pt x="24547" y="22443"/>
                  <a:pt x="24548" y="22447"/>
                  <a:pt x="24550" y="22451"/>
                </a:cubicBezTo>
                <a:lnTo>
                  <a:pt x="24550" y="22451"/>
                </a:lnTo>
                <a:cubicBezTo>
                  <a:pt x="24548" y="22452"/>
                  <a:pt x="24547" y="22454"/>
                  <a:pt x="24546" y="22455"/>
                </a:cubicBezTo>
                <a:cubicBezTo>
                  <a:pt x="24514" y="22455"/>
                  <a:pt x="24482" y="22448"/>
                  <a:pt x="24450" y="22448"/>
                </a:cubicBezTo>
                <a:cubicBezTo>
                  <a:pt x="24434" y="22448"/>
                  <a:pt x="24418" y="22450"/>
                  <a:pt x="24402" y="22455"/>
                </a:cubicBezTo>
                <a:cubicBezTo>
                  <a:pt x="24374" y="22464"/>
                  <a:pt x="24346" y="22479"/>
                  <a:pt x="24311" y="22500"/>
                </a:cubicBezTo>
                <a:lnTo>
                  <a:pt x="24311" y="22500"/>
                </a:lnTo>
                <a:cubicBezTo>
                  <a:pt x="24289" y="22515"/>
                  <a:pt x="24262" y="22533"/>
                  <a:pt x="24226" y="22551"/>
                </a:cubicBezTo>
                <a:cubicBezTo>
                  <a:pt x="24259" y="22531"/>
                  <a:pt x="24287" y="22514"/>
                  <a:pt x="24311" y="22500"/>
                </a:cubicBezTo>
                <a:lnTo>
                  <a:pt x="24311" y="22500"/>
                </a:lnTo>
                <a:cubicBezTo>
                  <a:pt x="24348" y="22474"/>
                  <a:pt x="24372" y="22455"/>
                  <a:pt x="24402" y="22455"/>
                </a:cubicBezTo>
                <a:cubicBezTo>
                  <a:pt x="24450" y="22439"/>
                  <a:pt x="24498" y="22439"/>
                  <a:pt x="24546" y="22439"/>
                </a:cubicBezTo>
                <a:close/>
                <a:moveTo>
                  <a:pt x="25181" y="22400"/>
                </a:moveTo>
                <a:cubicBezTo>
                  <a:pt x="25204" y="22400"/>
                  <a:pt x="25232" y="22407"/>
                  <a:pt x="25264" y="22423"/>
                </a:cubicBezTo>
                <a:cubicBezTo>
                  <a:pt x="25235" y="22411"/>
                  <a:pt x="25209" y="22406"/>
                  <a:pt x="25187" y="22406"/>
                </a:cubicBezTo>
                <a:cubicBezTo>
                  <a:pt x="25070" y="22406"/>
                  <a:pt x="25039" y="22551"/>
                  <a:pt x="24941" y="22551"/>
                </a:cubicBezTo>
                <a:cubicBezTo>
                  <a:pt x="24937" y="22551"/>
                  <a:pt x="24933" y="22551"/>
                  <a:pt x="24929" y="22551"/>
                </a:cubicBezTo>
                <a:lnTo>
                  <a:pt x="24929" y="22551"/>
                </a:lnTo>
                <a:cubicBezTo>
                  <a:pt x="24933" y="22551"/>
                  <a:pt x="24937" y="22551"/>
                  <a:pt x="24941" y="22551"/>
                </a:cubicBezTo>
                <a:cubicBezTo>
                  <a:pt x="25037" y="22551"/>
                  <a:pt x="25068" y="22400"/>
                  <a:pt x="25181" y="22400"/>
                </a:cubicBezTo>
                <a:close/>
                <a:moveTo>
                  <a:pt x="25902" y="22423"/>
                </a:moveTo>
                <a:cubicBezTo>
                  <a:pt x="25902" y="22471"/>
                  <a:pt x="25902" y="22535"/>
                  <a:pt x="25870" y="22583"/>
                </a:cubicBezTo>
                <a:cubicBezTo>
                  <a:pt x="25902" y="22535"/>
                  <a:pt x="25886" y="22455"/>
                  <a:pt x="25902" y="22423"/>
                </a:cubicBezTo>
                <a:close/>
                <a:moveTo>
                  <a:pt x="26796" y="22615"/>
                </a:moveTo>
                <a:cubicBezTo>
                  <a:pt x="26780" y="22630"/>
                  <a:pt x="26780" y="22646"/>
                  <a:pt x="26764" y="22646"/>
                </a:cubicBezTo>
                <a:cubicBezTo>
                  <a:pt x="26764" y="22646"/>
                  <a:pt x="26780" y="22630"/>
                  <a:pt x="26796" y="22615"/>
                </a:cubicBezTo>
                <a:close/>
                <a:moveTo>
                  <a:pt x="24706" y="22328"/>
                </a:moveTo>
                <a:lnTo>
                  <a:pt x="24706" y="22328"/>
                </a:lnTo>
                <a:cubicBezTo>
                  <a:pt x="24737" y="22376"/>
                  <a:pt x="24769" y="22407"/>
                  <a:pt x="24801" y="22455"/>
                </a:cubicBezTo>
                <a:cubicBezTo>
                  <a:pt x="24832" y="22531"/>
                  <a:pt x="24877" y="22608"/>
                  <a:pt x="24909" y="22670"/>
                </a:cubicBezTo>
                <a:lnTo>
                  <a:pt x="24909" y="22670"/>
                </a:lnTo>
                <a:cubicBezTo>
                  <a:pt x="25046" y="22578"/>
                  <a:pt x="25140" y="22501"/>
                  <a:pt x="25264" y="22423"/>
                </a:cubicBezTo>
                <a:lnTo>
                  <a:pt x="25264" y="22423"/>
                </a:lnTo>
                <a:cubicBezTo>
                  <a:pt x="25152" y="22519"/>
                  <a:pt x="25040" y="22583"/>
                  <a:pt x="24913" y="22678"/>
                </a:cubicBezTo>
                <a:cubicBezTo>
                  <a:pt x="24911" y="22676"/>
                  <a:pt x="24910" y="22673"/>
                  <a:pt x="24909" y="22670"/>
                </a:cubicBezTo>
                <a:lnTo>
                  <a:pt x="24909" y="22670"/>
                </a:lnTo>
                <a:cubicBezTo>
                  <a:pt x="24905" y="22673"/>
                  <a:pt x="24901" y="22676"/>
                  <a:pt x="24897" y="22678"/>
                </a:cubicBezTo>
                <a:cubicBezTo>
                  <a:pt x="24865" y="22615"/>
                  <a:pt x="24833" y="22535"/>
                  <a:pt x="24785" y="22455"/>
                </a:cubicBezTo>
                <a:cubicBezTo>
                  <a:pt x="24769" y="22407"/>
                  <a:pt x="24737" y="22376"/>
                  <a:pt x="24706" y="22328"/>
                </a:cubicBezTo>
                <a:close/>
                <a:moveTo>
                  <a:pt x="26865" y="22457"/>
                </a:moveTo>
                <a:cubicBezTo>
                  <a:pt x="26867" y="22461"/>
                  <a:pt x="26871" y="22466"/>
                  <a:pt x="26876" y="22471"/>
                </a:cubicBezTo>
                <a:cubicBezTo>
                  <a:pt x="26920" y="22588"/>
                  <a:pt x="26943" y="22652"/>
                  <a:pt x="26930" y="22691"/>
                </a:cubicBezTo>
                <a:lnTo>
                  <a:pt x="26930" y="22691"/>
                </a:lnTo>
                <a:cubicBezTo>
                  <a:pt x="26931" y="22651"/>
                  <a:pt x="26905" y="22590"/>
                  <a:pt x="26860" y="22487"/>
                </a:cubicBezTo>
                <a:cubicBezTo>
                  <a:pt x="26860" y="22482"/>
                  <a:pt x="26860" y="22476"/>
                  <a:pt x="26860" y="22471"/>
                </a:cubicBezTo>
                <a:cubicBezTo>
                  <a:pt x="26861" y="22466"/>
                  <a:pt x="26863" y="22462"/>
                  <a:pt x="26865" y="22457"/>
                </a:cubicBezTo>
                <a:close/>
                <a:moveTo>
                  <a:pt x="23572" y="22487"/>
                </a:moveTo>
                <a:cubicBezTo>
                  <a:pt x="23492" y="22535"/>
                  <a:pt x="23460" y="22630"/>
                  <a:pt x="23381" y="22694"/>
                </a:cubicBezTo>
                <a:cubicBezTo>
                  <a:pt x="23444" y="22630"/>
                  <a:pt x="23492" y="22535"/>
                  <a:pt x="23572" y="22487"/>
                </a:cubicBezTo>
                <a:close/>
                <a:moveTo>
                  <a:pt x="23861" y="21994"/>
                </a:moveTo>
                <a:cubicBezTo>
                  <a:pt x="23987" y="22120"/>
                  <a:pt x="23984" y="22127"/>
                  <a:pt x="23923" y="22295"/>
                </a:cubicBezTo>
                <a:cubicBezTo>
                  <a:pt x="23971" y="22391"/>
                  <a:pt x="24035" y="22487"/>
                  <a:pt x="24099" y="22583"/>
                </a:cubicBezTo>
                <a:cubicBezTo>
                  <a:pt x="24099" y="22567"/>
                  <a:pt x="24099" y="22535"/>
                  <a:pt x="24115" y="22519"/>
                </a:cubicBezTo>
                <a:lnTo>
                  <a:pt x="24115" y="22519"/>
                </a:lnTo>
                <a:cubicBezTo>
                  <a:pt x="24115" y="22535"/>
                  <a:pt x="24099" y="22567"/>
                  <a:pt x="24099" y="22583"/>
                </a:cubicBezTo>
                <a:cubicBezTo>
                  <a:pt x="24051" y="22615"/>
                  <a:pt x="23971" y="22646"/>
                  <a:pt x="23939" y="22710"/>
                </a:cubicBezTo>
                <a:cubicBezTo>
                  <a:pt x="23955" y="22646"/>
                  <a:pt x="24035" y="22615"/>
                  <a:pt x="24083" y="22583"/>
                </a:cubicBezTo>
                <a:cubicBezTo>
                  <a:pt x="24035" y="22487"/>
                  <a:pt x="23971" y="22391"/>
                  <a:pt x="23907" y="22279"/>
                </a:cubicBezTo>
                <a:cubicBezTo>
                  <a:pt x="23983" y="22127"/>
                  <a:pt x="23987" y="22120"/>
                  <a:pt x="23861" y="21994"/>
                </a:cubicBezTo>
                <a:close/>
                <a:moveTo>
                  <a:pt x="26140" y="22721"/>
                </a:moveTo>
                <a:cubicBezTo>
                  <a:pt x="26180" y="22721"/>
                  <a:pt x="26223" y="22728"/>
                  <a:pt x="26269" y="22742"/>
                </a:cubicBezTo>
                <a:cubicBezTo>
                  <a:pt x="26221" y="22728"/>
                  <a:pt x="26177" y="22721"/>
                  <a:pt x="26136" y="22721"/>
                </a:cubicBezTo>
                <a:lnTo>
                  <a:pt x="26136" y="22721"/>
                </a:lnTo>
                <a:cubicBezTo>
                  <a:pt x="26138" y="22721"/>
                  <a:pt x="26139" y="22721"/>
                  <a:pt x="26140" y="22721"/>
                </a:cubicBezTo>
                <a:close/>
                <a:moveTo>
                  <a:pt x="25679" y="22423"/>
                </a:moveTo>
                <a:lnTo>
                  <a:pt x="25679" y="22423"/>
                </a:lnTo>
                <a:cubicBezTo>
                  <a:pt x="25567" y="22535"/>
                  <a:pt x="25439" y="22646"/>
                  <a:pt x="25296" y="22758"/>
                </a:cubicBezTo>
                <a:cubicBezTo>
                  <a:pt x="25423" y="22646"/>
                  <a:pt x="25551" y="22535"/>
                  <a:pt x="25679" y="22423"/>
                </a:cubicBezTo>
                <a:close/>
                <a:moveTo>
                  <a:pt x="27290" y="22679"/>
                </a:moveTo>
                <a:cubicBezTo>
                  <a:pt x="27242" y="22727"/>
                  <a:pt x="27195" y="22758"/>
                  <a:pt x="27163" y="22790"/>
                </a:cubicBezTo>
                <a:lnTo>
                  <a:pt x="27163" y="22790"/>
                </a:lnTo>
                <a:cubicBezTo>
                  <a:pt x="27158" y="22790"/>
                  <a:pt x="27152" y="22790"/>
                  <a:pt x="27147" y="22790"/>
                </a:cubicBezTo>
                <a:cubicBezTo>
                  <a:pt x="27194" y="22758"/>
                  <a:pt x="27242" y="22727"/>
                  <a:pt x="27290" y="22679"/>
                </a:cubicBezTo>
                <a:close/>
                <a:moveTo>
                  <a:pt x="23969" y="22551"/>
                </a:moveTo>
                <a:cubicBezTo>
                  <a:pt x="23890" y="22583"/>
                  <a:pt x="23827" y="22615"/>
                  <a:pt x="23764" y="22646"/>
                </a:cubicBezTo>
                <a:cubicBezTo>
                  <a:pt x="23653" y="22694"/>
                  <a:pt x="23620" y="22773"/>
                  <a:pt x="23698" y="22868"/>
                </a:cubicBezTo>
                <a:lnTo>
                  <a:pt x="23698" y="22868"/>
                </a:lnTo>
                <a:cubicBezTo>
                  <a:pt x="23802" y="22850"/>
                  <a:pt x="23878" y="22802"/>
                  <a:pt x="23939" y="22710"/>
                </a:cubicBezTo>
                <a:lnTo>
                  <a:pt x="23939" y="22710"/>
                </a:lnTo>
                <a:cubicBezTo>
                  <a:pt x="23891" y="22806"/>
                  <a:pt x="23811" y="22854"/>
                  <a:pt x="23700" y="22870"/>
                </a:cubicBezTo>
                <a:cubicBezTo>
                  <a:pt x="23699" y="22869"/>
                  <a:pt x="23698" y="22868"/>
                  <a:pt x="23698" y="22868"/>
                </a:cubicBezTo>
                <a:lnTo>
                  <a:pt x="23698" y="22868"/>
                </a:lnTo>
                <a:cubicBezTo>
                  <a:pt x="23693" y="22868"/>
                  <a:pt x="23689" y="22869"/>
                  <a:pt x="23684" y="22870"/>
                </a:cubicBezTo>
                <a:cubicBezTo>
                  <a:pt x="23620" y="22774"/>
                  <a:pt x="23652" y="22694"/>
                  <a:pt x="23748" y="22646"/>
                </a:cubicBezTo>
                <a:cubicBezTo>
                  <a:pt x="23827" y="22615"/>
                  <a:pt x="23890" y="22583"/>
                  <a:pt x="23969" y="22551"/>
                </a:cubicBezTo>
                <a:close/>
                <a:moveTo>
                  <a:pt x="25296" y="22758"/>
                </a:moveTo>
                <a:lnTo>
                  <a:pt x="25296" y="22758"/>
                </a:lnTo>
                <a:cubicBezTo>
                  <a:pt x="25364" y="22813"/>
                  <a:pt x="25421" y="22844"/>
                  <a:pt x="25466" y="22882"/>
                </a:cubicBezTo>
                <a:lnTo>
                  <a:pt x="25466" y="22882"/>
                </a:lnTo>
                <a:cubicBezTo>
                  <a:pt x="25420" y="22851"/>
                  <a:pt x="25372" y="22820"/>
                  <a:pt x="25296" y="22758"/>
                </a:cubicBezTo>
                <a:close/>
                <a:moveTo>
                  <a:pt x="25466" y="22882"/>
                </a:moveTo>
                <a:cubicBezTo>
                  <a:pt x="25468" y="22883"/>
                  <a:pt x="25469" y="22885"/>
                  <a:pt x="25471" y="22886"/>
                </a:cubicBezTo>
                <a:cubicBezTo>
                  <a:pt x="25471" y="22886"/>
                  <a:pt x="25471" y="22886"/>
                  <a:pt x="25471" y="22887"/>
                </a:cubicBezTo>
                <a:lnTo>
                  <a:pt x="25471" y="22887"/>
                </a:lnTo>
                <a:cubicBezTo>
                  <a:pt x="25469" y="22885"/>
                  <a:pt x="25468" y="22884"/>
                  <a:pt x="25466" y="22882"/>
                </a:cubicBezTo>
                <a:close/>
                <a:moveTo>
                  <a:pt x="11363" y="22790"/>
                </a:moveTo>
                <a:cubicBezTo>
                  <a:pt x="11363" y="22822"/>
                  <a:pt x="11363" y="22854"/>
                  <a:pt x="11395" y="22902"/>
                </a:cubicBezTo>
                <a:cubicBezTo>
                  <a:pt x="11363" y="22854"/>
                  <a:pt x="11347" y="22806"/>
                  <a:pt x="11363" y="22790"/>
                </a:cubicBezTo>
                <a:close/>
                <a:moveTo>
                  <a:pt x="23524" y="22854"/>
                </a:moveTo>
                <a:cubicBezTo>
                  <a:pt x="23556" y="22870"/>
                  <a:pt x="23588" y="22902"/>
                  <a:pt x="23620" y="22918"/>
                </a:cubicBezTo>
                <a:cubicBezTo>
                  <a:pt x="23636" y="22902"/>
                  <a:pt x="23668" y="22886"/>
                  <a:pt x="23700" y="22870"/>
                </a:cubicBezTo>
                <a:lnTo>
                  <a:pt x="23700" y="22870"/>
                </a:lnTo>
                <a:cubicBezTo>
                  <a:pt x="23668" y="22886"/>
                  <a:pt x="23652" y="22902"/>
                  <a:pt x="23620" y="22934"/>
                </a:cubicBezTo>
                <a:cubicBezTo>
                  <a:pt x="23588" y="22902"/>
                  <a:pt x="23556" y="22886"/>
                  <a:pt x="23524" y="22854"/>
                </a:cubicBezTo>
                <a:close/>
                <a:moveTo>
                  <a:pt x="23620" y="22934"/>
                </a:moveTo>
                <a:lnTo>
                  <a:pt x="23620" y="22934"/>
                </a:lnTo>
                <a:cubicBezTo>
                  <a:pt x="23588" y="22950"/>
                  <a:pt x="23572" y="22966"/>
                  <a:pt x="23540" y="22982"/>
                </a:cubicBezTo>
                <a:cubicBezTo>
                  <a:pt x="23556" y="22966"/>
                  <a:pt x="23588" y="22950"/>
                  <a:pt x="23620" y="22934"/>
                </a:cubicBezTo>
                <a:close/>
                <a:moveTo>
                  <a:pt x="22966" y="22519"/>
                </a:moveTo>
                <a:cubicBezTo>
                  <a:pt x="23061" y="22583"/>
                  <a:pt x="23157" y="22630"/>
                  <a:pt x="23221" y="22694"/>
                </a:cubicBezTo>
                <a:cubicBezTo>
                  <a:pt x="23245" y="22725"/>
                  <a:pt x="23270" y="22737"/>
                  <a:pt x="23292" y="22738"/>
                </a:cubicBezTo>
                <a:lnTo>
                  <a:pt x="23292" y="22738"/>
                </a:lnTo>
                <a:cubicBezTo>
                  <a:pt x="23326" y="22736"/>
                  <a:pt x="23353" y="22713"/>
                  <a:pt x="23381" y="22694"/>
                </a:cubicBezTo>
                <a:lnTo>
                  <a:pt x="23381" y="22694"/>
                </a:lnTo>
                <a:cubicBezTo>
                  <a:pt x="23362" y="22713"/>
                  <a:pt x="23331" y="22738"/>
                  <a:pt x="23296" y="22738"/>
                </a:cubicBezTo>
                <a:cubicBezTo>
                  <a:pt x="23295" y="22738"/>
                  <a:pt x="23294" y="22738"/>
                  <a:pt x="23292" y="22738"/>
                </a:cubicBezTo>
                <a:lnTo>
                  <a:pt x="23292" y="22738"/>
                </a:lnTo>
                <a:cubicBezTo>
                  <a:pt x="23291" y="22738"/>
                  <a:pt x="23290" y="22738"/>
                  <a:pt x="23288" y="22738"/>
                </a:cubicBezTo>
                <a:cubicBezTo>
                  <a:pt x="23264" y="22738"/>
                  <a:pt x="23237" y="22727"/>
                  <a:pt x="23205" y="22694"/>
                </a:cubicBezTo>
                <a:cubicBezTo>
                  <a:pt x="23143" y="22633"/>
                  <a:pt x="23052" y="22586"/>
                  <a:pt x="22960" y="22526"/>
                </a:cubicBezTo>
                <a:lnTo>
                  <a:pt x="22960" y="22526"/>
                </a:lnTo>
                <a:cubicBezTo>
                  <a:pt x="22800" y="22728"/>
                  <a:pt x="22534" y="22793"/>
                  <a:pt x="22455" y="23061"/>
                </a:cubicBezTo>
                <a:cubicBezTo>
                  <a:pt x="22535" y="22790"/>
                  <a:pt x="22806" y="22726"/>
                  <a:pt x="22950" y="22519"/>
                </a:cubicBezTo>
                <a:cubicBezTo>
                  <a:pt x="22953" y="22521"/>
                  <a:pt x="22957" y="22523"/>
                  <a:pt x="22960" y="22526"/>
                </a:cubicBezTo>
                <a:lnTo>
                  <a:pt x="22960" y="22526"/>
                </a:lnTo>
                <a:cubicBezTo>
                  <a:pt x="22962" y="22523"/>
                  <a:pt x="22964" y="22521"/>
                  <a:pt x="22966" y="22519"/>
                </a:cubicBezTo>
                <a:close/>
                <a:moveTo>
                  <a:pt x="23540" y="22982"/>
                </a:moveTo>
                <a:cubicBezTo>
                  <a:pt x="23572" y="23013"/>
                  <a:pt x="23604" y="23029"/>
                  <a:pt x="23668" y="23093"/>
                </a:cubicBezTo>
                <a:cubicBezTo>
                  <a:pt x="23588" y="23029"/>
                  <a:pt x="23572" y="23013"/>
                  <a:pt x="23540" y="22982"/>
                </a:cubicBezTo>
                <a:close/>
                <a:moveTo>
                  <a:pt x="25998" y="23069"/>
                </a:moveTo>
                <a:cubicBezTo>
                  <a:pt x="25994" y="23081"/>
                  <a:pt x="25990" y="23093"/>
                  <a:pt x="25982" y="23109"/>
                </a:cubicBezTo>
                <a:cubicBezTo>
                  <a:pt x="25982" y="23110"/>
                  <a:pt x="25983" y="23111"/>
                  <a:pt x="25984" y="23112"/>
                </a:cubicBezTo>
                <a:lnTo>
                  <a:pt x="25984" y="23112"/>
                </a:lnTo>
                <a:cubicBezTo>
                  <a:pt x="25988" y="23105"/>
                  <a:pt x="25993" y="23098"/>
                  <a:pt x="25998" y="23093"/>
                </a:cubicBezTo>
                <a:cubicBezTo>
                  <a:pt x="25998" y="23084"/>
                  <a:pt x="25998" y="23077"/>
                  <a:pt x="25998" y="23069"/>
                </a:cubicBezTo>
                <a:close/>
                <a:moveTo>
                  <a:pt x="23364" y="23078"/>
                </a:moveTo>
                <a:lnTo>
                  <a:pt x="23364" y="23078"/>
                </a:lnTo>
                <a:cubicBezTo>
                  <a:pt x="23357" y="23085"/>
                  <a:pt x="23353" y="23097"/>
                  <a:pt x="23353" y="23112"/>
                </a:cubicBezTo>
                <a:lnTo>
                  <a:pt x="23353" y="23112"/>
                </a:lnTo>
                <a:cubicBezTo>
                  <a:pt x="23352" y="23098"/>
                  <a:pt x="23356" y="23086"/>
                  <a:pt x="23364" y="23078"/>
                </a:cubicBezTo>
                <a:close/>
                <a:moveTo>
                  <a:pt x="23061" y="23093"/>
                </a:moveTo>
                <a:cubicBezTo>
                  <a:pt x="23045" y="23093"/>
                  <a:pt x="23045" y="23109"/>
                  <a:pt x="23045" y="23109"/>
                </a:cubicBezTo>
                <a:cubicBezTo>
                  <a:pt x="23045" y="23109"/>
                  <a:pt x="23045" y="23125"/>
                  <a:pt x="23045" y="23125"/>
                </a:cubicBezTo>
                <a:cubicBezTo>
                  <a:pt x="23029" y="23125"/>
                  <a:pt x="23045" y="23109"/>
                  <a:pt x="23029" y="23109"/>
                </a:cubicBezTo>
                <a:cubicBezTo>
                  <a:pt x="23045" y="23109"/>
                  <a:pt x="23045" y="23093"/>
                  <a:pt x="23061" y="23093"/>
                </a:cubicBezTo>
                <a:close/>
                <a:moveTo>
                  <a:pt x="25981" y="23115"/>
                </a:moveTo>
                <a:lnTo>
                  <a:pt x="25981" y="23115"/>
                </a:lnTo>
                <a:cubicBezTo>
                  <a:pt x="25979" y="23125"/>
                  <a:pt x="25974" y="23139"/>
                  <a:pt x="25967" y="23151"/>
                </a:cubicBezTo>
                <a:lnTo>
                  <a:pt x="25967" y="23151"/>
                </a:lnTo>
                <a:cubicBezTo>
                  <a:pt x="25968" y="23141"/>
                  <a:pt x="25974" y="23128"/>
                  <a:pt x="25981" y="23115"/>
                </a:cubicBezTo>
                <a:close/>
                <a:moveTo>
                  <a:pt x="23668" y="23093"/>
                </a:moveTo>
                <a:lnTo>
                  <a:pt x="23668" y="23093"/>
                </a:lnTo>
                <a:cubicBezTo>
                  <a:pt x="23540" y="23125"/>
                  <a:pt x="23460" y="23141"/>
                  <a:pt x="23365" y="23173"/>
                </a:cubicBezTo>
                <a:cubicBezTo>
                  <a:pt x="23356" y="23149"/>
                  <a:pt x="23352" y="23128"/>
                  <a:pt x="23353" y="23112"/>
                </a:cubicBezTo>
                <a:lnTo>
                  <a:pt x="23353" y="23112"/>
                </a:lnTo>
                <a:cubicBezTo>
                  <a:pt x="23353" y="23126"/>
                  <a:pt x="23357" y="23142"/>
                  <a:pt x="23365" y="23157"/>
                </a:cubicBezTo>
                <a:cubicBezTo>
                  <a:pt x="23444" y="23141"/>
                  <a:pt x="23540" y="23125"/>
                  <a:pt x="23668" y="23093"/>
                </a:cubicBezTo>
                <a:close/>
                <a:moveTo>
                  <a:pt x="23875" y="23093"/>
                </a:moveTo>
                <a:cubicBezTo>
                  <a:pt x="23875" y="23103"/>
                  <a:pt x="23875" y="23118"/>
                  <a:pt x="23875" y="23125"/>
                </a:cubicBezTo>
                <a:cubicBezTo>
                  <a:pt x="23875" y="23125"/>
                  <a:pt x="23875" y="23125"/>
                  <a:pt x="23891" y="23109"/>
                </a:cubicBezTo>
                <a:cubicBezTo>
                  <a:pt x="23971" y="23141"/>
                  <a:pt x="24067" y="23173"/>
                  <a:pt x="24115" y="23189"/>
                </a:cubicBezTo>
                <a:cubicBezTo>
                  <a:pt x="24067" y="23173"/>
                  <a:pt x="23971" y="23141"/>
                  <a:pt x="23875" y="23125"/>
                </a:cubicBezTo>
                <a:cubicBezTo>
                  <a:pt x="23859" y="23141"/>
                  <a:pt x="23859" y="23141"/>
                  <a:pt x="23859" y="23157"/>
                </a:cubicBezTo>
                <a:cubicBezTo>
                  <a:pt x="23859" y="23141"/>
                  <a:pt x="23859" y="23141"/>
                  <a:pt x="23859" y="23125"/>
                </a:cubicBezTo>
                <a:cubicBezTo>
                  <a:pt x="23859" y="23125"/>
                  <a:pt x="23875" y="23109"/>
                  <a:pt x="23875" y="23093"/>
                </a:cubicBezTo>
                <a:close/>
                <a:moveTo>
                  <a:pt x="24402" y="22966"/>
                </a:moveTo>
                <a:lnTo>
                  <a:pt x="24402" y="22966"/>
                </a:lnTo>
                <a:cubicBezTo>
                  <a:pt x="24306" y="23045"/>
                  <a:pt x="24226" y="23109"/>
                  <a:pt x="24115" y="23189"/>
                </a:cubicBezTo>
                <a:cubicBezTo>
                  <a:pt x="24226" y="23109"/>
                  <a:pt x="24290" y="23045"/>
                  <a:pt x="24402" y="22966"/>
                </a:cubicBezTo>
                <a:close/>
                <a:moveTo>
                  <a:pt x="25870" y="22583"/>
                </a:moveTo>
                <a:cubicBezTo>
                  <a:pt x="25711" y="22822"/>
                  <a:pt x="25535" y="23045"/>
                  <a:pt x="25359" y="23285"/>
                </a:cubicBezTo>
                <a:cubicBezTo>
                  <a:pt x="25535" y="23045"/>
                  <a:pt x="25695" y="22806"/>
                  <a:pt x="25870" y="22583"/>
                </a:cubicBezTo>
                <a:close/>
                <a:moveTo>
                  <a:pt x="25471" y="22887"/>
                </a:moveTo>
                <a:cubicBezTo>
                  <a:pt x="25477" y="22892"/>
                  <a:pt x="25482" y="22897"/>
                  <a:pt x="25487" y="22902"/>
                </a:cubicBezTo>
                <a:cubicBezTo>
                  <a:pt x="25471" y="23061"/>
                  <a:pt x="25248" y="23109"/>
                  <a:pt x="25296" y="23301"/>
                </a:cubicBezTo>
                <a:cubicBezTo>
                  <a:pt x="25232" y="23110"/>
                  <a:pt x="25454" y="23062"/>
                  <a:pt x="25471" y="22887"/>
                </a:cubicBezTo>
                <a:close/>
                <a:moveTo>
                  <a:pt x="25359" y="23285"/>
                </a:moveTo>
                <a:cubicBezTo>
                  <a:pt x="25359" y="23301"/>
                  <a:pt x="25328" y="23301"/>
                  <a:pt x="25296" y="23301"/>
                </a:cubicBezTo>
                <a:cubicBezTo>
                  <a:pt x="25312" y="23293"/>
                  <a:pt x="25324" y="23293"/>
                  <a:pt x="25334" y="23293"/>
                </a:cubicBezTo>
                <a:cubicBezTo>
                  <a:pt x="25344" y="23293"/>
                  <a:pt x="25351" y="23293"/>
                  <a:pt x="25359" y="23285"/>
                </a:cubicBezTo>
                <a:close/>
                <a:moveTo>
                  <a:pt x="25967" y="23151"/>
                </a:moveTo>
                <a:cubicBezTo>
                  <a:pt x="25966" y="23153"/>
                  <a:pt x="25966" y="23155"/>
                  <a:pt x="25966" y="23157"/>
                </a:cubicBezTo>
                <a:cubicBezTo>
                  <a:pt x="25961" y="23213"/>
                  <a:pt x="25949" y="23263"/>
                  <a:pt x="25929" y="23308"/>
                </a:cubicBezTo>
                <a:lnTo>
                  <a:pt x="25929" y="23308"/>
                </a:lnTo>
                <a:cubicBezTo>
                  <a:pt x="25943" y="23267"/>
                  <a:pt x="25950" y="23222"/>
                  <a:pt x="25950" y="23173"/>
                </a:cubicBezTo>
                <a:cubicBezTo>
                  <a:pt x="25956" y="23167"/>
                  <a:pt x="25962" y="23159"/>
                  <a:pt x="25967" y="23151"/>
                </a:cubicBezTo>
                <a:close/>
                <a:moveTo>
                  <a:pt x="26930" y="22691"/>
                </a:moveTo>
                <a:cubicBezTo>
                  <a:pt x="26927" y="22750"/>
                  <a:pt x="26862" y="22761"/>
                  <a:pt x="26700" y="22790"/>
                </a:cubicBezTo>
                <a:cubicBezTo>
                  <a:pt x="26604" y="22790"/>
                  <a:pt x="26509" y="22870"/>
                  <a:pt x="26445" y="22950"/>
                </a:cubicBezTo>
                <a:cubicBezTo>
                  <a:pt x="26349" y="23045"/>
                  <a:pt x="26285" y="23173"/>
                  <a:pt x="26205" y="23285"/>
                </a:cubicBezTo>
                <a:cubicBezTo>
                  <a:pt x="26189" y="23301"/>
                  <a:pt x="26157" y="23317"/>
                  <a:pt x="26126" y="23333"/>
                </a:cubicBezTo>
                <a:cubicBezTo>
                  <a:pt x="26078" y="23254"/>
                  <a:pt x="26031" y="23175"/>
                  <a:pt x="25984" y="23112"/>
                </a:cubicBezTo>
                <a:lnTo>
                  <a:pt x="25984" y="23112"/>
                </a:lnTo>
                <a:cubicBezTo>
                  <a:pt x="25983" y="23113"/>
                  <a:pt x="25982" y="23114"/>
                  <a:pt x="25981" y="23115"/>
                </a:cubicBezTo>
                <a:lnTo>
                  <a:pt x="25981" y="23115"/>
                </a:lnTo>
                <a:cubicBezTo>
                  <a:pt x="25982" y="23113"/>
                  <a:pt x="25982" y="23111"/>
                  <a:pt x="25982" y="23109"/>
                </a:cubicBezTo>
                <a:cubicBezTo>
                  <a:pt x="25982" y="23077"/>
                  <a:pt x="25998" y="23045"/>
                  <a:pt x="25998" y="23029"/>
                </a:cubicBezTo>
                <a:cubicBezTo>
                  <a:pt x="25998" y="23025"/>
                  <a:pt x="25998" y="23019"/>
                  <a:pt x="25998" y="23013"/>
                </a:cubicBezTo>
                <a:lnTo>
                  <a:pt x="26014" y="23013"/>
                </a:lnTo>
                <a:cubicBezTo>
                  <a:pt x="26014" y="23019"/>
                  <a:pt x="26013" y="23025"/>
                  <a:pt x="26012" y="23029"/>
                </a:cubicBezTo>
                <a:lnTo>
                  <a:pt x="26014" y="23029"/>
                </a:lnTo>
                <a:cubicBezTo>
                  <a:pt x="26013" y="23031"/>
                  <a:pt x="26012" y="23033"/>
                  <a:pt x="26011" y="23034"/>
                </a:cubicBezTo>
                <a:lnTo>
                  <a:pt x="26011" y="23034"/>
                </a:lnTo>
                <a:cubicBezTo>
                  <a:pt x="26012" y="23033"/>
                  <a:pt x="26012" y="23031"/>
                  <a:pt x="26012" y="23029"/>
                </a:cubicBezTo>
                <a:lnTo>
                  <a:pt x="25998" y="23029"/>
                </a:lnTo>
                <a:cubicBezTo>
                  <a:pt x="25998" y="23044"/>
                  <a:pt x="25998" y="23056"/>
                  <a:pt x="25998" y="23069"/>
                </a:cubicBezTo>
                <a:lnTo>
                  <a:pt x="25998" y="23069"/>
                </a:lnTo>
                <a:cubicBezTo>
                  <a:pt x="26001" y="23059"/>
                  <a:pt x="26005" y="23048"/>
                  <a:pt x="26011" y="23034"/>
                </a:cubicBezTo>
                <a:lnTo>
                  <a:pt x="26011" y="23034"/>
                </a:lnTo>
                <a:cubicBezTo>
                  <a:pt x="26007" y="23054"/>
                  <a:pt x="25998" y="23069"/>
                  <a:pt x="25998" y="23093"/>
                </a:cubicBezTo>
                <a:cubicBezTo>
                  <a:pt x="26046" y="23157"/>
                  <a:pt x="26078" y="23237"/>
                  <a:pt x="26141" y="23317"/>
                </a:cubicBezTo>
                <a:cubicBezTo>
                  <a:pt x="26157" y="23301"/>
                  <a:pt x="26189" y="23301"/>
                  <a:pt x="26205" y="23269"/>
                </a:cubicBezTo>
                <a:cubicBezTo>
                  <a:pt x="26285" y="23157"/>
                  <a:pt x="26349" y="23029"/>
                  <a:pt x="26445" y="22934"/>
                </a:cubicBezTo>
                <a:cubicBezTo>
                  <a:pt x="26509" y="22854"/>
                  <a:pt x="26604" y="22790"/>
                  <a:pt x="26700" y="22774"/>
                </a:cubicBezTo>
                <a:cubicBezTo>
                  <a:pt x="26846" y="22748"/>
                  <a:pt x="26914" y="22736"/>
                  <a:pt x="26930" y="22691"/>
                </a:cubicBezTo>
                <a:close/>
                <a:moveTo>
                  <a:pt x="23362" y="23174"/>
                </a:moveTo>
                <a:lnTo>
                  <a:pt x="23362" y="23174"/>
                </a:lnTo>
                <a:cubicBezTo>
                  <a:pt x="23235" y="23238"/>
                  <a:pt x="23108" y="23317"/>
                  <a:pt x="22982" y="23381"/>
                </a:cubicBezTo>
                <a:cubicBezTo>
                  <a:pt x="22976" y="23381"/>
                  <a:pt x="22970" y="23381"/>
                  <a:pt x="22964" y="23381"/>
                </a:cubicBezTo>
                <a:lnTo>
                  <a:pt x="22964" y="23381"/>
                </a:lnTo>
                <a:cubicBezTo>
                  <a:pt x="22934" y="23396"/>
                  <a:pt x="22904" y="23397"/>
                  <a:pt x="22874" y="23410"/>
                </a:cubicBezTo>
                <a:lnTo>
                  <a:pt x="22874" y="23410"/>
                </a:lnTo>
                <a:cubicBezTo>
                  <a:pt x="22876" y="23418"/>
                  <a:pt x="22878" y="23426"/>
                  <a:pt x="22880" y="23435"/>
                </a:cubicBezTo>
                <a:lnTo>
                  <a:pt x="22880" y="23435"/>
                </a:lnTo>
                <a:cubicBezTo>
                  <a:pt x="22876" y="23426"/>
                  <a:pt x="22873" y="23419"/>
                  <a:pt x="22870" y="23412"/>
                </a:cubicBezTo>
                <a:cubicBezTo>
                  <a:pt x="22871" y="23412"/>
                  <a:pt x="22873" y="23411"/>
                  <a:pt x="22874" y="23410"/>
                </a:cubicBezTo>
                <a:lnTo>
                  <a:pt x="22874" y="23410"/>
                </a:lnTo>
                <a:cubicBezTo>
                  <a:pt x="22873" y="23406"/>
                  <a:pt x="22871" y="23401"/>
                  <a:pt x="22870" y="23397"/>
                </a:cubicBezTo>
                <a:cubicBezTo>
                  <a:pt x="22898" y="23397"/>
                  <a:pt x="22926" y="23384"/>
                  <a:pt x="22964" y="23381"/>
                </a:cubicBezTo>
                <a:lnTo>
                  <a:pt x="22964" y="23381"/>
                </a:lnTo>
                <a:cubicBezTo>
                  <a:pt x="22965" y="23381"/>
                  <a:pt x="22965" y="23381"/>
                  <a:pt x="22966" y="23381"/>
                </a:cubicBezTo>
                <a:cubicBezTo>
                  <a:pt x="23108" y="23317"/>
                  <a:pt x="23235" y="23238"/>
                  <a:pt x="23362" y="23174"/>
                </a:cubicBezTo>
                <a:close/>
                <a:moveTo>
                  <a:pt x="11352" y="22630"/>
                </a:moveTo>
                <a:cubicBezTo>
                  <a:pt x="11273" y="22630"/>
                  <a:pt x="11177" y="22652"/>
                  <a:pt x="11060" y="22694"/>
                </a:cubicBezTo>
                <a:cubicBezTo>
                  <a:pt x="11012" y="22790"/>
                  <a:pt x="11028" y="22966"/>
                  <a:pt x="11060" y="23125"/>
                </a:cubicBezTo>
                <a:cubicBezTo>
                  <a:pt x="11060" y="23125"/>
                  <a:pt x="11060" y="23141"/>
                  <a:pt x="11060" y="23141"/>
                </a:cubicBezTo>
                <a:lnTo>
                  <a:pt x="11076" y="23157"/>
                </a:lnTo>
                <a:cubicBezTo>
                  <a:pt x="11108" y="23301"/>
                  <a:pt x="11188" y="23444"/>
                  <a:pt x="11267" y="23492"/>
                </a:cubicBezTo>
                <a:cubicBezTo>
                  <a:pt x="11267" y="23492"/>
                  <a:pt x="11267" y="23508"/>
                  <a:pt x="11267" y="23508"/>
                </a:cubicBezTo>
                <a:cubicBezTo>
                  <a:pt x="11395" y="23476"/>
                  <a:pt x="11491" y="23428"/>
                  <a:pt x="11555" y="23365"/>
                </a:cubicBezTo>
                <a:lnTo>
                  <a:pt x="11555" y="23365"/>
                </a:lnTo>
                <a:cubicBezTo>
                  <a:pt x="11500" y="23376"/>
                  <a:pt x="11437" y="23394"/>
                  <a:pt x="11372" y="23394"/>
                </a:cubicBezTo>
                <a:cubicBezTo>
                  <a:pt x="11343" y="23394"/>
                  <a:pt x="11314" y="23391"/>
                  <a:pt x="11285" y="23381"/>
                </a:cubicBezTo>
                <a:lnTo>
                  <a:pt x="11285" y="23381"/>
                </a:lnTo>
                <a:cubicBezTo>
                  <a:pt x="11312" y="23390"/>
                  <a:pt x="11340" y="23394"/>
                  <a:pt x="11367" y="23394"/>
                </a:cubicBezTo>
                <a:cubicBezTo>
                  <a:pt x="11434" y="23394"/>
                  <a:pt x="11498" y="23371"/>
                  <a:pt x="11555" y="23349"/>
                </a:cubicBezTo>
                <a:cubicBezTo>
                  <a:pt x="11603" y="23301"/>
                  <a:pt x="11651" y="23253"/>
                  <a:pt x="11666" y="23189"/>
                </a:cubicBezTo>
                <a:cubicBezTo>
                  <a:pt x="11714" y="23077"/>
                  <a:pt x="11714" y="22966"/>
                  <a:pt x="11698" y="22870"/>
                </a:cubicBezTo>
                <a:cubicBezTo>
                  <a:pt x="11666" y="22758"/>
                  <a:pt x="11587" y="22678"/>
                  <a:pt x="11459" y="22646"/>
                </a:cubicBezTo>
                <a:cubicBezTo>
                  <a:pt x="11427" y="22636"/>
                  <a:pt x="11392" y="22630"/>
                  <a:pt x="11352" y="22630"/>
                </a:cubicBezTo>
                <a:close/>
                <a:moveTo>
                  <a:pt x="10062" y="23490"/>
                </a:moveTo>
                <a:lnTo>
                  <a:pt x="10062" y="23490"/>
                </a:lnTo>
                <a:cubicBezTo>
                  <a:pt x="10065" y="23491"/>
                  <a:pt x="10068" y="23492"/>
                  <a:pt x="10071" y="23492"/>
                </a:cubicBezTo>
                <a:cubicBezTo>
                  <a:pt x="10056" y="23511"/>
                  <a:pt x="10042" y="23531"/>
                  <a:pt x="10029" y="23552"/>
                </a:cubicBezTo>
                <a:lnTo>
                  <a:pt x="10029" y="23552"/>
                </a:lnTo>
                <a:cubicBezTo>
                  <a:pt x="10039" y="23532"/>
                  <a:pt x="10050" y="23511"/>
                  <a:pt x="10062" y="23490"/>
                </a:cubicBezTo>
                <a:close/>
                <a:moveTo>
                  <a:pt x="22982" y="23381"/>
                </a:moveTo>
                <a:lnTo>
                  <a:pt x="22982" y="23381"/>
                </a:lnTo>
                <a:cubicBezTo>
                  <a:pt x="22966" y="23428"/>
                  <a:pt x="22950" y="23492"/>
                  <a:pt x="22934" y="23588"/>
                </a:cubicBezTo>
                <a:cubicBezTo>
                  <a:pt x="22931" y="23579"/>
                  <a:pt x="22928" y="23570"/>
                  <a:pt x="22925" y="23562"/>
                </a:cubicBezTo>
                <a:lnTo>
                  <a:pt x="22925" y="23562"/>
                </a:lnTo>
                <a:cubicBezTo>
                  <a:pt x="22952" y="23469"/>
                  <a:pt x="22967" y="23425"/>
                  <a:pt x="22982" y="23381"/>
                </a:cubicBezTo>
                <a:close/>
                <a:moveTo>
                  <a:pt x="25929" y="23308"/>
                </a:moveTo>
                <a:lnTo>
                  <a:pt x="25929" y="23308"/>
                </a:lnTo>
                <a:cubicBezTo>
                  <a:pt x="25889" y="23427"/>
                  <a:pt x="25797" y="23513"/>
                  <a:pt x="25679" y="23572"/>
                </a:cubicBezTo>
                <a:cubicBezTo>
                  <a:pt x="25633" y="23603"/>
                  <a:pt x="25602" y="23633"/>
                  <a:pt x="25557" y="23664"/>
                </a:cubicBezTo>
                <a:lnTo>
                  <a:pt x="25557" y="23664"/>
                </a:lnTo>
                <a:cubicBezTo>
                  <a:pt x="25555" y="23660"/>
                  <a:pt x="25553" y="23656"/>
                  <a:pt x="25551" y="23652"/>
                </a:cubicBezTo>
                <a:cubicBezTo>
                  <a:pt x="25615" y="23620"/>
                  <a:pt x="25647" y="23588"/>
                  <a:pt x="25679" y="23556"/>
                </a:cubicBezTo>
                <a:cubicBezTo>
                  <a:pt x="25792" y="23499"/>
                  <a:pt x="25881" y="23419"/>
                  <a:pt x="25929" y="23308"/>
                </a:cubicBezTo>
                <a:close/>
                <a:moveTo>
                  <a:pt x="24546" y="23412"/>
                </a:moveTo>
                <a:lnTo>
                  <a:pt x="24577" y="23444"/>
                </a:lnTo>
                <a:cubicBezTo>
                  <a:pt x="24482" y="23524"/>
                  <a:pt x="24402" y="23604"/>
                  <a:pt x="24306" y="23684"/>
                </a:cubicBezTo>
                <a:cubicBezTo>
                  <a:pt x="24358" y="23741"/>
                  <a:pt x="24408" y="23761"/>
                  <a:pt x="24457" y="23762"/>
                </a:cubicBezTo>
                <a:lnTo>
                  <a:pt x="24457" y="23762"/>
                </a:lnTo>
                <a:cubicBezTo>
                  <a:pt x="24456" y="23762"/>
                  <a:pt x="24454" y="23762"/>
                  <a:pt x="24453" y="23762"/>
                </a:cubicBezTo>
                <a:cubicBezTo>
                  <a:pt x="24402" y="23762"/>
                  <a:pt x="24349" y="23742"/>
                  <a:pt x="24290" y="23684"/>
                </a:cubicBezTo>
                <a:cubicBezTo>
                  <a:pt x="24386" y="23588"/>
                  <a:pt x="24482" y="23524"/>
                  <a:pt x="24562" y="23444"/>
                </a:cubicBezTo>
                <a:lnTo>
                  <a:pt x="24546" y="23412"/>
                </a:lnTo>
                <a:close/>
                <a:moveTo>
                  <a:pt x="10246" y="23700"/>
                </a:moveTo>
                <a:cubicBezTo>
                  <a:pt x="10230" y="23724"/>
                  <a:pt x="10214" y="23744"/>
                  <a:pt x="10198" y="23764"/>
                </a:cubicBezTo>
                <a:lnTo>
                  <a:pt x="10198" y="23764"/>
                </a:lnTo>
                <a:lnTo>
                  <a:pt x="10246" y="23700"/>
                </a:lnTo>
                <a:close/>
                <a:moveTo>
                  <a:pt x="10007" y="23795"/>
                </a:moveTo>
                <a:lnTo>
                  <a:pt x="10032" y="23833"/>
                </a:lnTo>
                <a:lnTo>
                  <a:pt x="10032" y="23833"/>
                </a:lnTo>
                <a:cubicBezTo>
                  <a:pt x="10022" y="23821"/>
                  <a:pt x="10013" y="23808"/>
                  <a:pt x="10007" y="23795"/>
                </a:cubicBezTo>
                <a:close/>
                <a:moveTo>
                  <a:pt x="25557" y="23664"/>
                </a:moveTo>
                <a:cubicBezTo>
                  <a:pt x="25585" y="23724"/>
                  <a:pt x="25600" y="23784"/>
                  <a:pt x="25615" y="23843"/>
                </a:cubicBezTo>
                <a:cubicBezTo>
                  <a:pt x="25613" y="23844"/>
                  <a:pt x="25611" y="23845"/>
                  <a:pt x="25610" y="23846"/>
                </a:cubicBezTo>
                <a:lnTo>
                  <a:pt x="25610" y="23846"/>
                </a:lnTo>
                <a:cubicBezTo>
                  <a:pt x="25581" y="23774"/>
                  <a:pt x="25566" y="23728"/>
                  <a:pt x="25551" y="23668"/>
                </a:cubicBezTo>
                <a:cubicBezTo>
                  <a:pt x="25553" y="23667"/>
                  <a:pt x="25555" y="23665"/>
                  <a:pt x="25557" y="23664"/>
                </a:cubicBezTo>
                <a:close/>
                <a:moveTo>
                  <a:pt x="10725" y="23744"/>
                </a:moveTo>
                <a:cubicBezTo>
                  <a:pt x="10725" y="23784"/>
                  <a:pt x="10726" y="23826"/>
                  <a:pt x="10738" y="23879"/>
                </a:cubicBezTo>
                <a:lnTo>
                  <a:pt x="10738" y="23879"/>
                </a:lnTo>
                <a:cubicBezTo>
                  <a:pt x="10738" y="23879"/>
                  <a:pt x="10738" y="23879"/>
                  <a:pt x="10738" y="23879"/>
                </a:cubicBezTo>
                <a:lnTo>
                  <a:pt x="10738" y="23879"/>
                </a:lnTo>
                <a:cubicBezTo>
                  <a:pt x="10725" y="23821"/>
                  <a:pt x="10725" y="23777"/>
                  <a:pt x="10725" y="23748"/>
                </a:cubicBezTo>
                <a:cubicBezTo>
                  <a:pt x="10725" y="23746"/>
                  <a:pt x="10725" y="23745"/>
                  <a:pt x="10725" y="23744"/>
                </a:cubicBezTo>
                <a:close/>
                <a:moveTo>
                  <a:pt x="24753" y="23684"/>
                </a:moveTo>
                <a:lnTo>
                  <a:pt x="24753" y="23684"/>
                </a:lnTo>
                <a:cubicBezTo>
                  <a:pt x="24782" y="23755"/>
                  <a:pt x="24797" y="23814"/>
                  <a:pt x="24812" y="23894"/>
                </a:cubicBezTo>
                <a:lnTo>
                  <a:pt x="24812" y="23894"/>
                </a:lnTo>
                <a:cubicBezTo>
                  <a:pt x="24783" y="23819"/>
                  <a:pt x="24768" y="23744"/>
                  <a:pt x="24753" y="23684"/>
                </a:cubicBezTo>
                <a:close/>
                <a:moveTo>
                  <a:pt x="23878" y="23734"/>
                </a:moveTo>
                <a:lnTo>
                  <a:pt x="23878" y="23734"/>
                </a:lnTo>
                <a:cubicBezTo>
                  <a:pt x="23732" y="23809"/>
                  <a:pt x="23572" y="23859"/>
                  <a:pt x="23460" y="23971"/>
                </a:cubicBezTo>
                <a:cubicBezTo>
                  <a:pt x="23569" y="23862"/>
                  <a:pt x="23725" y="23799"/>
                  <a:pt x="23878" y="23734"/>
                </a:cubicBezTo>
                <a:close/>
                <a:moveTo>
                  <a:pt x="23955" y="23700"/>
                </a:moveTo>
                <a:cubicBezTo>
                  <a:pt x="23986" y="23838"/>
                  <a:pt x="24032" y="23947"/>
                  <a:pt x="24178" y="23998"/>
                </a:cubicBezTo>
                <a:lnTo>
                  <a:pt x="24178" y="23998"/>
                </a:lnTo>
                <a:cubicBezTo>
                  <a:pt x="24178" y="24000"/>
                  <a:pt x="24178" y="24001"/>
                  <a:pt x="24178" y="24003"/>
                </a:cubicBezTo>
                <a:cubicBezTo>
                  <a:pt x="24037" y="23940"/>
                  <a:pt x="23973" y="23846"/>
                  <a:pt x="23941" y="23706"/>
                </a:cubicBezTo>
                <a:lnTo>
                  <a:pt x="23941" y="23706"/>
                </a:lnTo>
                <a:cubicBezTo>
                  <a:pt x="23945" y="23704"/>
                  <a:pt x="23950" y="23702"/>
                  <a:pt x="23955" y="23700"/>
                </a:cubicBezTo>
                <a:close/>
                <a:moveTo>
                  <a:pt x="10007" y="23795"/>
                </a:moveTo>
                <a:lnTo>
                  <a:pt x="10007" y="23795"/>
                </a:lnTo>
                <a:cubicBezTo>
                  <a:pt x="9943" y="23875"/>
                  <a:pt x="9863" y="23955"/>
                  <a:pt x="9799" y="24035"/>
                </a:cubicBezTo>
                <a:cubicBezTo>
                  <a:pt x="9863" y="23955"/>
                  <a:pt x="9927" y="23875"/>
                  <a:pt x="10007" y="23795"/>
                </a:cubicBezTo>
                <a:close/>
                <a:moveTo>
                  <a:pt x="9978" y="23359"/>
                </a:moveTo>
                <a:cubicBezTo>
                  <a:pt x="9868" y="23359"/>
                  <a:pt x="9761" y="23380"/>
                  <a:pt x="9672" y="23428"/>
                </a:cubicBezTo>
                <a:cubicBezTo>
                  <a:pt x="9608" y="23460"/>
                  <a:pt x="9560" y="23492"/>
                  <a:pt x="9512" y="23540"/>
                </a:cubicBezTo>
                <a:cubicBezTo>
                  <a:pt x="9560" y="23652"/>
                  <a:pt x="9544" y="23716"/>
                  <a:pt x="9464" y="23764"/>
                </a:cubicBezTo>
                <a:cubicBezTo>
                  <a:pt x="9528" y="23907"/>
                  <a:pt x="9608" y="24003"/>
                  <a:pt x="9688" y="24067"/>
                </a:cubicBezTo>
                <a:lnTo>
                  <a:pt x="9719" y="24067"/>
                </a:lnTo>
                <a:lnTo>
                  <a:pt x="9688" y="24083"/>
                </a:lnTo>
                <a:cubicBezTo>
                  <a:pt x="9703" y="24083"/>
                  <a:pt x="9735" y="24099"/>
                  <a:pt x="9751" y="24115"/>
                </a:cubicBezTo>
                <a:cubicBezTo>
                  <a:pt x="9895" y="24210"/>
                  <a:pt x="10086" y="24242"/>
                  <a:pt x="10310" y="24242"/>
                </a:cubicBezTo>
                <a:cubicBezTo>
                  <a:pt x="10390" y="24242"/>
                  <a:pt x="10485" y="24226"/>
                  <a:pt x="10581" y="24210"/>
                </a:cubicBezTo>
                <a:lnTo>
                  <a:pt x="10613" y="24210"/>
                </a:lnTo>
                <a:cubicBezTo>
                  <a:pt x="10741" y="24115"/>
                  <a:pt x="10789" y="24003"/>
                  <a:pt x="10805" y="23907"/>
                </a:cubicBezTo>
                <a:cubicBezTo>
                  <a:pt x="10805" y="23875"/>
                  <a:pt x="10789" y="23859"/>
                  <a:pt x="10789" y="23827"/>
                </a:cubicBezTo>
                <a:cubicBezTo>
                  <a:pt x="10773" y="23780"/>
                  <a:pt x="10757" y="23748"/>
                  <a:pt x="10741" y="23716"/>
                </a:cubicBezTo>
                <a:cubicBezTo>
                  <a:pt x="10741" y="23716"/>
                  <a:pt x="10741" y="23716"/>
                  <a:pt x="10741" y="23700"/>
                </a:cubicBezTo>
                <a:cubicBezTo>
                  <a:pt x="10677" y="23636"/>
                  <a:pt x="10613" y="23572"/>
                  <a:pt x="10517" y="23508"/>
                </a:cubicBezTo>
                <a:cubicBezTo>
                  <a:pt x="10485" y="23492"/>
                  <a:pt x="10454" y="23476"/>
                  <a:pt x="10406" y="23460"/>
                </a:cubicBezTo>
                <a:cubicBezTo>
                  <a:pt x="10278" y="23397"/>
                  <a:pt x="10125" y="23359"/>
                  <a:pt x="9978" y="23359"/>
                </a:cubicBezTo>
                <a:close/>
                <a:moveTo>
                  <a:pt x="25610" y="23846"/>
                </a:moveTo>
                <a:cubicBezTo>
                  <a:pt x="25611" y="23851"/>
                  <a:pt x="25613" y="23855"/>
                  <a:pt x="25615" y="23859"/>
                </a:cubicBezTo>
                <a:cubicBezTo>
                  <a:pt x="25359" y="23987"/>
                  <a:pt x="25056" y="24035"/>
                  <a:pt x="24913" y="24306"/>
                </a:cubicBezTo>
                <a:cubicBezTo>
                  <a:pt x="24866" y="24255"/>
                  <a:pt x="24850" y="24212"/>
                  <a:pt x="24853" y="24174"/>
                </a:cubicBezTo>
                <a:lnTo>
                  <a:pt x="24853" y="24174"/>
                </a:lnTo>
                <a:cubicBezTo>
                  <a:pt x="24855" y="24208"/>
                  <a:pt x="24873" y="24246"/>
                  <a:pt x="24913" y="24290"/>
                </a:cubicBezTo>
                <a:cubicBezTo>
                  <a:pt x="25055" y="24021"/>
                  <a:pt x="25371" y="23987"/>
                  <a:pt x="25610" y="23846"/>
                </a:cubicBezTo>
                <a:close/>
                <a:moveTo>
                  <a:pt x="23789" y="24226"/>
                </a:moveTo>
                <a:cubicBezTo>
                  <a:pt x="23811" y="24226"/>
                  <a:pt x="23834" y="24226"/>
                  <a:pt x="23859" y="24226"/>
                </a:cubicBezTo>
                <a:cubicBezTo>
                  <a:pt x="23856" y="24231"/>
                  <a:pt x="23852" y="24236"/>
                  <a:pt x="23849" y="24241"/>
                </a:cubicBezTo>
                <a:lnTo>
                  <a:pt x="23849" y="24241"/>
                </a:lnTo>
                <a:cubicBezTo>
                  <a:pt x="23813" y="24236"/>
                  <a:pt x="23781" y="24231"/>
                  <a:pt x="23751" y="24231"/>
                </a:cubicBezTo>
                <a:cubicBezTo>
                  <a:pt x="23691" y="24231"/>
                  <a:pt x="23640" y="24250"/>
                  <a:pt x="23588" y="24322"/>
                </a:cubicBezTo>
                <a:lnTo>
                  <a:pt x="23588" y="24322"/>
                </a:lnTo>
                <a:cubicBezTo>
                  <a:pt x="23650" y="24235"/>
                  <a:pt x="23712" y="24226"/>
                  <a:pt x="23789" y="24226"/>
                </a:cubicBezTo>
                <a:close/>
                <a:moveTo>
                  <a:pt x="23849" y="24241"/>
                </a:moveTo>
                <a:cubicBezTo>
                  <a:pt x="23852" y="24241"/>
                  <a:pt x="23856" y="24242"/>
                  <a:pt x="23859" y="24242"/>
                </a:cubicBezTo>
                <a:cubicBezTo>
                  <a:pt x="23804" y="24309"/>
                  <a:pt x="23748" y="24337"/>
                  <a:pt x="23682" y="24337"/>
                </a:cubicBezTo>
                <a:cubicBezTo>
                  <a:pt x="23653" y="24337"/>
                  <a:pt x="23623" y="24332"/>
                  <a:pt x="23589" y="24323"/>
                </a:cubicBezTo>
                <a:lnTo>
                  <a:pt x="23589" y="24323"/>
                </a:lnTo>
                <a:cubicBezTo>
                  <a:pt x="23621" y="24332"/>
                  <a:pt x="23651" y="24337"/>
                  <a:pt x="23678" y="24337"/>
                </a:cubicBezTo>
                <a:cubicBezTo>
                  <a:pt x="23742" y="24337"/>
                  <a:pt x="23796" y="24309"/>
                  <a:pt x="23849" y="24241"/>
                </a:cubicBezTo>
                <a:close/>
                <a:moveTo>
                  <a:pt x="25701" y="24174"/>
                </a:moveTo>
                <a:cubicBezTo>
                  <a:pt x="25748" y="24174"/>
                  <a:pt x="25799" y="24185"/>
                  <a:pt x="25854" y="24210"/>
                </a:cubicBezTo>
                <a:cubicBezTo>
                  <a:pt x="25822" y="24258"/>
                  <a:pt x="25806" y="24322"/>
                  <a:pt x="25790" y="24322"/>
                </a:cubicBezTo>
                <a:cubicBezTo>
                  <a:pt x="25740" y="24341"/>
                  <a:pt x="25692" y="24350"/>
                  <a:pt x="25646" y="24350"/>
                </a:cubicBezTo>
                <a:cubicBezTo>
                  <a:pt x="25645" y="24350"/>
                  <a:pt x="25645" y="24350"/>
                  <a:pt x="25644" y="24350"/>
                </a:cubicBezTo>
                <a:lnTo>
                  <a:pt x="25644" y="24350"/>
                </a:lnTo>
                <a:cubicBezTo>
                  <a:pt x="25687" y="24350"/>
                  <a:pt x="25731" y="24341"/>
                  <a:pt x="25774" y="24322"/>
                </a:cubicBezTo>
                <a:cubicBezTo>
                  <a:pt x="25806" y="24306"/>
                  <a:pt x="25822" y="24258"/>
                  <a:pt x="25838" y="24210"/>
                </a:cubicBezTo>
                <a:cubicBezTo>
                  <a:pt x="25789" y="24186"/>
                  <a:pt x="25742" y="24175"/>
                  <a:pt x="25698" y="24174"/>
                </a:cubicBezTo>
                <a:lnTo>
                  <a:pt x="25698" y="24174"/>
                </a:lnTo>
                <a:cubicBezTo>
                  <a:pt x="25699" y="24174"/>
                  <a:pt x="25700" y="24174"/>
                  <a:pt x="25701" y="24174"/>
                </a:cubicBezTo>
                <a:close/>
                <a:moveTo>
                  <a:pt x="25936" y="24081"/>
                </a:moveTo>
                <a:cubicBezTo>
                  <a:pt x="25953" y="24186"/>
                  <a:pt x="25983" y="24278"/>
                  <a:pt x="25998" y="24354"/>
                </a:cubicBezTo>
                <a:cubicBezTo>
                  <a:pt x="25982" y="24274"/>
                  <a:pt x="25950" y="24179"/>
                  <a:pt x="25934" y="24083"/>
                </a:cubicBezTo>
                <a:cubicBezTo>
                  <a:pt x="25935" y="24082"/>
                  <a:pt x="25935" y="24081"/>
                  <a:pt x="25936" y="24081"/>
                </a:cubicBezTo>
                <a:close/>
                <a:moveTo>
                  <a:pt x="25439" y="24290"/>
                </a:moveTo>
                <a:lnTo>
                  <a:pt x="25439" y="24290"/>
                </a:lnTo>
                <a:cubicBezTo>
                  <a:pt x="25390" y="24327"/>
                  <a:pt x="25351" y="24364"/>
                  <a:pt x="25349" y="24422"/>
                </a:cubicBezTo>
                <a:lnTo>
                  <a:pt x="25349" y="24422"/>
                </a:lnTo>
                <a:cubicBezTo>
                  <a:pt x="25348" y="24356"/>
                  <a:pt x="25389" y="24328"/>
                  <a:pt x="25439" y="24290"/>
                </a:cubicBezTo>
                <a:close/>
                <a:moveTo>
                  <a:pt x="23606" y="24514"/>
                </a:moveTo>
                <a:lnTo>
                  <a:pt x="23606" y="24514"/>
                </a:lnTo>
                <a:cubicBezTo>
                  <a:pt x="23698" y="24529"/>
                  <a:pt x="23790" y="24545"/>
                  <a:pt x="23882" y="24546"/>
                </a:cubicBezTo>
                <a:lnTo>
                  <a:pt x="23882" y="24546"/>
                </a:lnTo>
                <a:cubicBezTo>
                  <a:pt x="23898" y="24545"/>
                  <a:pt x="23913" y="24544"/>
                  <a:pt x="23928" y="24542"/>
                </a:cubicBezTo>
                <a:lnTo>
                  <a:pt x="23928" y="24542"/>
                </a:lnTo>
                <a:cubicBezTo>
                  <a:pt x="23916" y="24544"/>
                  <a:pt x="23904" y="24546"/>
                  <a:pt x="23891" y="24546"/>
                </a:cubicBezTo>
                <a:cubicBezTo>
                  <a:pt x="23888" y="24546"/>
                  <a:pt x="23885" y="24546"/>
                  <a:pt x="23882" y="24546"/>
                </a:cubicBezTo>
                <a:lnTo>
                  <a:pt x="23882" y="24546"/>
                </a:lnTo>
                <a:cubicBezTo>
                  <a:pt x="23880" y="24546"/>
                  <a:pt x="23877" y="24546"/>
                  <a:pt x="23875" y="24546"/>
                </a:cubicBezTo>
                <a:cubicBezTo>
                  <a:pt x="23796" y="24546"/>
                  <a:pt x="23701" y="24530"/>
                  <a:pt x="23606" y="24514"/>
                </a:cubicBezTo>
                <a:close/>
                <a:moveTo>
                  <a:pt x="24984" y="23953"/>
                </a:moveTo>
                <a:cubicBezTo>
                  <a:pt x="24997" y="23953"/>
                  <a:pt x="25011" y="23954"/>
                  <a:pt x="25024" y="23955"/>
                </a:cubicBezTo>
                <a:cubicBezTo>
                  <a:pt x="25019" y="23960"/>
                  <a:pt x="25013" y="23965"/>
                  <a:pt x="25007" y="23970"/>
                </a:cubicBezTo>
                <a:lnTo>
                  <a:pt x="25007" y="23970"/>
                </a:lnTo>
                <a:cubicBezTo>
                  <a:pt x="25013" y="23970"/>
                  <a:pt x="25019" y="23970"/>
                  <a:pt x="25024" y="23971"/>
                </a:cubicBezTo>
                <a:cubicBezTo>
                  <a:pt x="24949" y="24036"/>
                  <a:pt x="24858" y="24094"/>
                  <a:pt x="24853" y="24174"/>
                </a:cubicBezTo>
                <a:lnTo>
                  <a:pt x="24853" y="24174"/>
                </a:lnTo>
                <a:cubicBezTo>
                  <a:pt x="24847" y="24091"/>
                  <a:pt x="24930" y="24033"/>
                  <a:pt x="25007" y="23970"/>
                </a:cubicBezTo>
                <a:lnTo>
                  <a:pt x="25007" y="23970"/>
                </a:lnTo>
                <a:cubicBezTo>
                  <a:pt x="24999" y="23969"/>
                  <a:pt x="24992" y="23969"/>
                  <a:pt x="24984" y="23969"/>
                </a:cubicBezTo>
                <a:cubicBezTo>
                  <a:pt x="24844" y="23969"/>
                  <a:pt x="24736" y="24044"/>
                  <a:pt x="24721" y="24147"/>
                </a:cubicBezTo>
                <a:cubicBezTo>
                  <a:pt x="24689" y="24370"/>
                  <a:pt x="24498" y="24450"/>
                  <a:pt x="24386" y="24609"/>
                </a:cubicBezTo>
                <a:cubicBezTo>
                  <a:pt x="24290" y="24562"/>
                  <a:pt x="24210" y="24530"/>
                  <a:pt x="24131" y="24498"/>
                </a:cubicBezTo>
                <a:cubicBezTo>
                  <a:pt x="24066" y="24511"/>
                  <a:pt x="24001" y="24534"/>
                  <a:pt x="23928" y="24542"/>
                </a:cubicBezTo>
                <a:lnTo>
                  <a:pt x="23928" y="24542"/>
                </a:lnTo>
                <a:cubicBezTo>
                  <a:pt x="23994" y="24532"/>
                  <a:pt x="24059" y="24497"/>
                  <a:pt x="24125" y="24483"/>
                </a:cubicBezTo>
                <a:lnTo>
                  <a:pt x="24125" y="24483"/>
                </a:lnTo>
                <a:cubicBezTo>
                  <a:pt x="24108" y="24440"/>
                  <a:pt x="24079" y="24395"/>
                  <a:pt x="24051" y="24338"/>
                </a:cubicBezTo>
                <a:cubicBezTo>
                  <a:pt x="24053" y="24337"/>
                  <a:pt x="24055" y="24336"/>
                  <a:pt x="24058" y="24335"/>
                </a:cubicBezTo>
                <a:lnTo>
                  <a:pt x="24058" y="24335"/>
                </a:lnTo>
                <a:cubicBezTo>
                  <a:pt x="24087" y="24393"/>
                  <a:pt x="24116" y="24437"/>
                  <a:pt x="24131" y="24482"/>
                </a:cubicBezTo>
                <a:cubicBezTo>
                  <a:pt x="24226" y="24434"/>
                  <a:pt x="24322" y="24386"/>
                  <a:pt x="24418" y="24354"/>
                </a:cubicBezTo>
                <a:cubicBezTo>
                  <a:pt x="24498" y="24327"/>
                  <a:pt x="24533" y="24316"/>
                  <a:pt x="24538" y="24286"/>
                </a:cubicBezTo>
                <a:lnTo>
                  <a:pt x="24538" y="24286"/>
                </a:lnTo>
                <a:cubicBezTo>
                  <a:pt x="24535" y="24262"/>
                  <a:pt x="24520" y="24230"/>
                  <a:pt x="24498" y="24179"/>
                </a:cubicBezTo>
                <a:lnTo>
                  <a:pt x="24498" y="24179"/>
                </a:lnTo>
                <a:cubicBezTo>
                  <a:pt x="24356" y="24226"/>
                  <a:pt x="24214" y="24273"/>
                  <a:pt x="24058" y="24335"/>
                </a:cubicBezTo>
                <a:lnTo>
                  <a:pt x="24058" y="24335"/>
                </a:lnTo>
                <a:cubicBezTo>
                  <a:pt x="24055" y="24331"/>
                  <a:pt x="24053" y="24327"/>
                  <a:pt x="24051" y="24322"/>
                </a:cubicBezTo>
                <a:cubicBezTo>
                  <a:pt x="24210" y="24274"/>
                  <a:pt x="24354" y="24210"/>
                  <a:pt x="24498" y="24163"/>
                </a:cubicBezTo>
                <a:lnTo>
                  <a:pt x="24498" y="24163"/>
                </a:lnTo>
                <a:cubicBezTo>
                  <a:pt x="24526" y="24226"/>
                  <a:pt x="24542" y="24262"/>
                  <a:pt x="24538" y="24286"/>
                </a:cubicBezTo>
                <a:lnTo>
                  <a:pt x="24538" y="24286"/>
                </a:lnTo>
                <a:cubicBezTo>
                  <a:pt x="24543" y="24328"/>
                  <a:pt x="24511" y="24339"/>
                  <a:pt x="24418" y="24370"/>
                </a:cubicBezTo>
                <a:cubicBezTo>
                  <a:pt x="24328" y="24400"/>
                  <a:pt x="24238" y="24444"/>
                  <a:pt x="24148" y="24489"/>
                </a:cubicBezTo>
                <a:lnTo>
                  <a:pt x="24148" y="24489"/>
                </a:lnTo>
                <a:cubicBezTo>
                  <a:pt x="24142" y="24486"/>
                  <a:pt x="24137" y="24484"/>
                  <a:pt x="24131" y="24482"/>
                </a:cubicBezTo>
                <a:cubicBezTo>
                  <a:pt x="24129" y="24482"/>
                  <a:pt x="24127" y="24482"/>
                  <a:pt x="24125" y="24483"/>
                </a:cubicBezTo>
                <a:lnTo>
                  <a:pt x="24125" y="24483"/>
                </a:lnTo>
                <a:cubicBezTo>
                  <a:pt x="24127" y="24488"/>
                  <a:pt x="24129" y="24493"/>
                  <a:pt x="24131" y="24498"/>
                </a:cubicBezTo>
                <a:cubicBezTo>
                  <a:pt x="24137" y="24495"/>
                  <a:pt x="24142" y="24492"/>
                  <a:pt x="24148" y="24489"/>
                </a:cubicBezTo>
                <a:lnTo>
                  <a:pt x="24148" y="24489"/>
                </a:lnTo>
                <a:cubicBezTo>
                  <a:pt x="24222" y="24518"/>
                  <a:pt x="24297" y="24549"/>
                  <a:pt x="24386" y="24593"/>
                </a:cubicBezTo>
                <a:cubicBezTo>
                  <a:pt x="24514" y="24434"/>
                  <a:pt x="24689" y="24354"/>
                  <a:pt x="24721" y="24131"/>
                </a:cubicBezTo>
                <a:cubicBezTo>
                  <a:pt x="24736" y="24029"/>
                  <a:pt x="24844" y="23953"/>
                  <a:pt x="24984" y="23953"/>
                </a:cubicBezTo>
                <a:close/>
                <a:moveTo>
                  <a:pt x="25120" y="24402"/>
                </a:moveTo>
                <a:cubicBezTo>
                  <a:pt x="25120" y="24450"/>
                  <a:pt x="25120" y="24530"/>
                  <a:pt x="25104" y="24625"/>
                </a:cubicBezTo>
                <a:cubicBezTo>
                  <a:pt x="25104" y="24530"/>
                  <a:pt x="25120" y="24450"/>
                  <a:pt x="25120" y="24402"/>
                </a:cubicBezTo>
                <a:close/>
                <a:moveTo>
                  <a:pt x="25750" y="24586"/>
                </a:moveTo>
                <a:cubicBezTo>
                  <a:pt x="25753" y="24588"/>
                  <a:pt x="25755" y="24590"/>
                  <a:pt x="25758" y="24593"/>
                </a:cubicBezTo>
                <a:cubicBezTo>
                  <a:pt x="25727" y="24609"/>
                  <a:pt x="25711" y="24625"/>
                  <a:pt x="25695" y="24641"/>
                </a:cubicBezTo>
                <a:cubicBezTo>
                  <a:pt x="25701" y="24653"/>
                  <a:pt x="25702" y="24663"/>
                  <a:pt x="25702" y="24671"/>
                </a:cubicBezTo>
                <a:lnTo>
                  <a:pt x="25702" y="24671"/>
                </a:lnTo>
                <a:cubicBezTo>
                  <a:pt x="25701" y="24667"/>
                  <a:pt x="25699" y="24662"/>
                  <a:pt x="25695" y="24657"/>
                </a:cubicBezTo>
                <a:lnTo>
                  <a:pt x="25615" y="24657"/>
                </a:lnTo>
                <a:cubicBezTo>
                  <a:pt x="25615" y="24641"/>
                  <a:pt x="25599" y="24625"/>
                  <a:pt x="25599" y="24609"/>
                </a:cubicBezTo>
                <a:cubicBezTo>
                  <a:pt x="25600" y="24609"/>
                  <a:pt x="25601" y="24608"/>
                  <a:pt x="25602" y="24607"/>
                </a:cubicBezTo>
                <a:lnTo>
                  <a:pt x="25602" y="24607"/>
                </a:lnTo>
                <a:cubicBezTo>
                  <a:pt x="25607" y="24619"/>
                  <a:pt x="25615" y="24630"/>
                  <a:pt x="25615" y="24641"/>
                </a:cubicBezTo>
                <a:lnTo>
                  <a:pt x="25695" y="24641"/>
                </a:lnTo>
                <a:cubicBezTo>
                  <a:pt x="25709" y="24627"/>
                  <a:pt x="25724" y="24612"/>
                  <a:pt x="25750" y="24586"/>
                </a:cubicBezTo>
                <a:close/>
                <a:moveTo>
                  <a:pt x="25535" y="24466"/>
                </a:moveTo>
                <a:cubicBezTo>
                  <a:pt x="25487" y="24546"/>
                  <a:pt x="25455" y="24609"/>
                  <a:pt x="25407" y="24673"/>
                </a:cubicBezTo>
                <a:cubicBezTo>
                  <a:pt x="25452" y="24614"/>
                  <a:pt x="25483" y="24540"/>
                  <a:pt x="25526" y="24466"/>
                </a:cubicBezTo>
                <a:lnTo>
                  <a:pt x="25526" y="24466"/>
                </a:lnTo>
                <a:cubicBezTo>
                  <a:pt x="25529" y="24466"/>
                  <a:pt x="25532" y="24466"/>
                  <a:pt x="25535" y="24466"/>
                </a:cubicBezTo>
                <a:close/>
                <a:moveTo>
                  <a:pt x="24194" y="19343"/>
                </a:moveTo>
                <a:cubicBezTo>
                  <a:pt x="24194" y="19391"/>
                  <a:pt x="24194" y="19455"/>
                  <a:pt x="24210" y="19502"/>
                </a:cubicBezTo>
                <a:cubicBezTo>
                  <a:pt x="23955" y="19614"/>
                  <a:pt x="23891" y="19838"/>
                  <a:pt x="24019" y="20157"/>
                </a:cubicBezTo>
                <a:cubicBezTo>
                  <a:pt x="23891" y="19838"/>
                  <a:pt x="23955" y="19614"/>
                  <a:pt x="24194" y="19502"/>
                </a:cubicBezTo>
                <a:cubicBezTo>
                  <a:pt x="24194" y="19457"/>
                  <a:pt x="24194" y="19411"/>
                  <a:pt x="24181" y="19351"/>
                </a:cubicBezTo>
                <a:lnTo>
                  <a:pt x="24181" y="19351"/>
                </a:lnTo>
                <a:cubicBezTo>
                  <a:pt x="24027" y="19444"/>
                  <a:pt x="23903" y="19538"/>
                  <a:pt x="23780" y="19646"/>
                </a:cubicBezTo>
                <a:cubicBezTo>
                  <a:pt x="23524" y="19870"/>
                  <a:pt x="23285" y="20109"/>
                  <a:pt x="22742" y="20157"/>
                </a:cubicBezTo>
                <a:cubicBezTo>
                  <a:pt x="22726" y="20173"/>
                  <a:pt x="22710" y="20189"/>
                  <a:pt x="22694" y="20205"/>
                </a:cubicBezTo>
                <a:cubicBezTo>
                  <a:pt x="22630" y="20269"/>
                  <a:pt x="22583" y="20332"/>
                  <a:pt x="22551" y="20396"/>
                </a:cubicBezTo>
                <a:cubicBezTo>
                  <a:pt x="22616" y="20450"/>
                  <a:pt x="22670" y="20479"/>
                  <a:pt x="22716" y="20479"/>
                </a:cubicBezTo>
                <a:lnTo>
                  <a:pt x="22716" y="20479"/>
                </a:lnTo>
                <a:cubicBezTo>
                  <a:pt x="22794" y="20478"/>
                  <a:pt x="22845" y="20400"/>
                  <a:pt x="22885" y="20226"/>
                </a:cubicBezTo>
                <a:lnTo>
                  <a:pt x="22885" y="20226"/>
                </a:lnTo>
                <a:cubicBezTo>
                  <a:pt x="22845" y="20401"/>
                  <a:pt x="22793" y="20479"/>
                  <a:pt x="22718" y="20479"/>
                </a:cubicBezTo>
                <a:cubicBezTo>
                  <a:pt x="22717" y="20479"/>
                  <a:pt x="22716" y="20479"/>
                  <a:pt x="22716" y="20479"/>
                </a:cubicBezTo>
                <a:lnTo>
                  <a:pt x="22716" y="20479"/>
                </a:lnTo>
                <a:cubicBezTo>
                  <a:pt x="22715" y="20479"/>
                  <a:pt x="22714" y="20479"/>
                  <a:pt x="22714" y="20479"/>
                </a:cubicBezTo>
                <a:cubicBezTo>
                  <a:pt x="22665" y="20479"/>
                  <a:pt x="22607" y="20450"/>
                  <a:pt x="22535" y="20396"/>
                </a:cubicBezTo>
                <a:cubicBezTo>
                  <a:pt x="22519" y="20444"/>
                  <a:pt x="22487" y="20492"/>
                  <a:pt x="22455" y="20540"/>
                </a:cubicBezTo>
                <a:cubicBezTo>
                  <a:pt x="22407" y="20667"/>
                  <a:pt x="22375" y="20779"/>
                  <a:pt x="22343" y="20907"/>
                </a:cubicBezTo>
                <a:cubicBezTo>
                  <a:pt x="22311" y="21130"/>
                  <a:pt x="22295" y="21370"/>
                  <a:pt x="22295" y="21625"/>
                </a:cubicBezTo>
                <a:cubicBezTo>
                  <a:pt x="22311" y="21896"/>
                  <a:pt x="22327" y="22168"/>
                  <a:pt x="22311" y="22439"/>
                </a:cubicBezTo>
                <a:cubicBezTo>
                  <a:pt x="22343" y="22423"/>
                  <a:pt x="22391" y="22423"/>
                  <a:pt x="22423" y="22423"/>
                </a:cubicBezTo>
                <a:cubicBezTo>
                  <a:pt x="22375" y="22423"/>
                  <a:pt x="22343" y="22439"/>
                  <a:pt x="22311" y="22439"/>
                </a:cubicBezTo>
                <a:cubicBezTo>
                  <a:pt x="22311" y="22519"/>
                  <a:pt x="22295" y="22615"/>
                  <a:pt x="22279" y="22694"/>
                </a:cubicBezTo>
                <a:cubicBezTo>
                  <a:pt x="22263" y="22790"/>
                  <a:pt x="22247" y="22886"/>
                  <a:pt x="22200" y="22966"/>
                </a:cubicBezTo>
                <a:cubicBezTo>
                  <a:pt x="22231" y="22998"/>
                  <a:pt x="22263" y="23029"/>
                  <a:pt x="22279" y="23061"/>
                </a:cubicBezTo>
                <a:cubicBezTo>
                  <a:pt x="22391" y="23205"/>
                  <a:pt x="22503" y="23333"/>
                  <a:pt x="22614" y="23460"/>
                </a:cubicBezTo>
                <a:cubicBezTo>
                  <a:pt x="22646" y="23492"/>
                  <a:pt x="22662" y="23508"/>
                  <a:pt x="22694" y="23540"/>
                </a:cubicBezTo>
                <a:cubicBezTo>
                  <a:pt x="22710" y="23556"/>
                  <a:pt x="22726" y="23572"/>
                  <a:pt x="22742" y="23588"/>
                </a:cubicBezTo>
                <a:cubicBezTo>
                  <a:pt x="22742" y="23556"/>
                  <a:pt x="22742" y="23524"/>
                  <a:pt x="22742" y="23492"/>
                </a:cubicBezTo>
                <a:cubicBezTo>
                  <a:pt x="22790" y="23460"/>
                  <a:pt x="22822" y="23428"/>
                  <a:pt x="22870" y="23412"/>
                </a:cubicBezTo>
                <a:lnTo>
                  <a:pt x="22870" y="23412"/>
                </a:lnTo>
                <a:lnTo>
                  <a:pt x="22758" y="23492"/>
                </a:lnTo>
                <a:cubicBezTo>
                  <a:pt x="22742" y="23524"/>
                  <a:pt x="22742" y="23556"/>
                  <a:pt x="22742" y="23588"/>
                </a:cubicBezTo>
                <a:cubicBezTo>
                  <a:pt x="22806" y="23652"/>
                  <a:pt x="22854" y="23716"/>
                  <a:pt x="22918" y="23780"/>
                </a:cubicBezTo>
                <a:cubicBezTo>
                  <a:pt x="22918" y="23764"/>
                  <a:pt x="22918" y="23764"/>
                  <a:pt x="22934" y="23764"/>
                </a:cubicBezTo>
                <a:cubicBezTo>
                  <a:pt x="22982" y="23716"/>
                  <a:pt x="23029" y="23620"/>
                  <a:pt x="23077" y="23604"/>
                </a:cubicBezTo>
                <a:cubicBezTo>
                  <a:pt x="23104" y="23593"/>
                  <a:pt x="23132" y="23590"/>
                  <a:pt x="23159" y="23590"/>
                </a:cubicBezTo>
                <a:cubicBezTo>
                  <a:pt x="23160" y="23590"/>
                  <a:pt x="23161" y="23590"/>
                  <a:pt x="23162" y="23590"/>
                </a:cubicBezTo>
                <a:lnTo>
                  <a:pt x="23162" y="23590"/>
                </a:lnTo>
                <a:cubicBezTo>
                  <a:pt x="23163" y="23590"/>
                  <a:pt x="23164" y="23590"/>
                  <a:pt x="23165" y="23590"/>
                </a:cubicBezTo>
                <a:cubicBezTo>
                  <a:pt x="23209" y="23590"/>
                  <a:pt x="23254" y="23600"/>
                  <a:pt x="23286" y="23603"/>
                </a:cubicBezTo>
                <a:lnTo>
                  <a:pt x="23286" y="23603"/>
                </a:lnTo>
                <a:cubicBezTo>
                  <a:pt x="23460" y="23508"/>
                  <a:pt x="23602" y="23413"/>
                  <a:pt x="23729" y="23319"/>
                </a:cubicBezTo>
                <a:lnTo>
                  <a:pt x="23729" y="23319"/>
                </a:lnTo>
                <a:cubicBezTo>
                  <a:pt x="23602" y="23414"/>
                  <a:pt x="23459" y="23509"/>
                  <a:pt x="23301" y="23604"/>
                </a:cubicBezTo>
                <a:cubicBezTo>
                  <a:pt x="23296" y="23604"/>
                  <a:pt x="23291" y="23604"/>
                  <a:pt x="23286" y="23603"/>
                </a:cubicBezTo>
                <a:lnTo>
                  <a:pt x="23286" y="23603"/>
                </a:lnTo>
                <a:cubicBezTo>
                  <a:pt x="23286" y="23603"/>
                  <a:pt x="23285" y="23604"/>
                  <a:pt x="23285" y="23604"/>
                </a:cubicBezTo>
                <a:cubicBezTo>
                  <a:pt x="23264" y="23604"/>
                  <a:pt x="23216" y="23590"/>
                  <a:pt x="23162" y="23590"/>
                </a:cubicBezTo>
                <a:lnTo>
                  <a:pt x="23162" y="23590"/>
                </a:lnTo>
                <a:cubicBezTo>
                  <a:pt x="23138" y="23590"/>
                  <a:pt x="23114" y="23594"/>
                  <a:pt x="23093" y="23604"/>
                </a:cubicBezTo>
                <a:cubicBezTo>
                  <a:pt x="23029" y="23620"/>
                  <a:pt x="22982" y="23716"/>
                  <a:pt x="22934" y="23764"/>
                </a:cubicBezTo>
                <a:cubicBezTo>
                  <a:pt x="22934" y="23764"/>
                  <a:pt x="22918" y="23764"/>
                  <a:pt x="22918" y="23780"/>
                </a:cubicBezTo>
                <a:cubicBezTo>
                  <a:pt x="23029" y="23891"/>
                  <a:pt x="23141" y="24003"/>
                  <a:pt x="23253" y="24115"/>
                </a:cubicBezTo>
                <a:cubicBezTo>
                  <a:pt x="23365" y="24242"/>
                  <a:pt x="23492" y="24370"/>
                  <a:pt x="23604" y="24514"/>
                </a:cubicBezTo>
                <a:cubicBezTo>
                  <a:pt x="23668" y="24609"/>
                  <a:pt x="23732" y="24689"/>
                  <a:pt x="23811" y="24785"/>
                </a:cubicBezTo>
                <a:lnTo>
                  <a:pt x="24115" y="24785"/>
                </a:lnTo>
                <a:cubicBezTo>
                  <a:pt x="24131" y="24785"/>
                  <a:pt x="24163" y="24785"/>
                  <a:pt x="24194" y="24769"/>
                </a:cubicBezTo>
                <a:cubicBezTo>
                  <a:pt x="24290" y="24769"/>
                  <a:pt x="24370" y="24753"/>
                  <a:pt x="24466" y="24753"/>
                </a:cubicBezTo>
                <a:cubicBezTo>
                  <a:pt x="24625" y="24737"/>
                  <a:pt x="24785" y="24737"/>
                  <a:pt x="24945" y="24721"/>
                </a:cubicBezTo>
                <a:lnTo>
                  <a:pt x="25359" y="24721"/>
                </a:lnTo>
                <a:cubicBezTo>
                  <a:pt x="25375" y="24705"/>
                  <a:pt x="25391" y="24689"/>
                  <a:pt x="25407" y="24673"/>
                </a:cubicBezTo>
                <a:lnTo>
                  <a:pt x="25407" y="24673"/>
                </a:lnTo>
                <a:cubicBezTo>
                  <a:pt x="25391" y="24689"/>
                  <a:pt x="25375" y="24705"/>
                  <a:pt x="25375" y="24737"/>
                </a:cubicBezTo>
                <a:cubicBezTo>
                  <a:pt x="25471" y="24737"/>
                  <a:pt x="25583" y="24753"/>
                  <a:pt x="25679" y="24785"/>
                </a:cubicBezTo>
                <a:cubicBezTo>
                  <a:pt x="25711" y="24785"/>
                  <a:pt x="25742" y="24801"/>
                  <a:pt x="25774" y="24817"/>
                </a:cubicBezTo>
                <a:cubicBezTo>
                  <a:pt x="26062" y="24418"/>
                  <a:pt x="26205" y="23939"/>
                  <a:pt x="26987" y="23843"/>
                </a:cubicBezTo>
                <a:cubicBezTo>
                  <a:pt x="27035" y="23460"/>
                  <a:pt x="27147" y="23109"/>
                  <a:pt x="27259" y="22774"/>
                </a:cubicBezTo>
                <a:lnTo>
                  <a:pt x="27291" y="22678"/>
                </a:lnTo>
                <a:lnTo>
                  <a:pt x="27291" y="22678"/>
                </a:lnTo>
                <a:cubicBezTo>
                  <a:pt x="27291" y="22678"/>
                  <a:pt x="27291" y="22678"/>
                  <a:pt x="27291" y="22678"/>
                </a:cubicBezTo>
                <a:cubicBezTo>
                  <a:pt x="27322" y="22567"/>
                  <a:pt x="27354" y="22439"/>
                  <a:pt x="27386" y="22327"/>
                </a:cubicBezTo>
                <a:cubicBezTo>
                  <a:pt x="27370" y="22263"/>
                  <a:pt x="27354" y="22200"/>
                  <a:pt x="27338" y="22136"/>
                </a:cubicBezTo>
                <a:cubicBezTo>
                  <a:pt x="27275" y="22168"/>
                  <a:pt x="27243" y="22184"/>
                  <a:pt x="27163" y="22216"/>
                </a:cubicBezTo>
                <a:cubicBezTo>
                  <a:pt x="27165" y="22209"/>
                  <a:pt x="27166" y="22203"/>
                  <a:pt x="27168" y="22198"/>
                </a:cubicBezTo>
                <a:lnTo>
                  <a:pt x="27168" y="22198"/>
                </a:lnTo>
                <a:cubicBezTo>
                  <a:pt x="27166" y="22198"/>
                  <a:pt x="27165" y="22199"/>
                  <a:pt x="27163" y="22200"/>
                </a:cubicBezTo>
                <a:cubicBezTo>
                  <a:pt x="27173" y="22162"/>
                  <a:pt x="27184" y="22129"/>
                  <a:pt x="27195" y="22097"/>
                </a:cubicBezTo>
                <a:lnTo>
                  <a:pt x="27195" y="22097"/>
                </a:lnTo>
                <a:cubicBezTo>
                  <a:pt x="27187" y="22128"/>
                  <a:pt x="27178" y="22161"/>
                  <a:pt x="27168" y="22198"/>
                </a:cubicBezTo>
                <a:lnTo>
                  <a:pt x="27168" y="22198"/>
                </a:lnTo>
                <a:cubicBezTo>
                  <a:pt x="27245" y="22167"/>
                  <a:pt x="27292" y="22151"/>
                  <a:pt x="27354" y="22120"/>
                </a:cubicBezTo>
                <a:cubicBezTo>
                  <a:pt x="27370" y="22184"/>
                  <a:pt x="27370" y="22247"/>
                  <a:pt x="27386" y="22311"/>
                </a:cubicBezTo>
                <a:cubicBezTo>
                  <a:pt x="27434" y="22104"/>
                  <a:pt x="27466" y="21880"/>
                  <a:pt x="27450" y="21641"/>
                </a:cubicBezTo>
                <a:lnTo>
                  <a:pt x="27450" y="21641"/>
                </a:lnTo>
                <a:cubicBezTo>
                  <a:pt x="27450" y="21641"/>
                  <a:pt x="27449" y="21641"/>
                  <a:pt x="27449" y="21641"/>
                </a:cubicBezTo>
                <a:lnTo>
                  <a:pt x="27449" y="21641"/>
                </a:lnTo>
                <a:cubicBezTo>
                  <a:pt x="27432" y="21456"/>
                  <a:pt x="27400" y="21284"/>
                  <a:pt x="27322" y="21082"/>
                </a:cubicBezTo>
                <a:cubicBezTo>
                  <a:pt x="27291" y="20987"/>
                  <a:pt x="27243" y="20907"/>
                  <a:pt x="27195" y="20811"/>
                </a:cubicBezTo>
                <a:cubicBezTo>
                  <a:pt x="27147" y="20747"/>
                  <a:pt x="27115" y="20667"/>
                  <a:pt x="27067" y="20604"/>
                </a:cubicBezTo>
                <a:cubicBezTo>
                  <a:pt x="27019" y="20524"/>
                  <a:pt x="26955" y="20460"/>
                  <a:pt x="26892" y="20396"/>
                </a:cubicBezTo>
                <a:cubicBezTo>
                  <a:pt x="26844" y="20332"/>
                  <a:pt x="26780" y="20284"/>
                  <a:pt x="26716" y="20221"/>
                </a:cubicBezTo>
                <a:lnTo>
                  <a:pt x="26716" y="20221"/>
                </a:lnTo>
                <a:cubicBezTo>
                  <a:pt x="26716" y="20221"/>
                  <a:pt x="26716" y="20221"/>
                  <a:pt x="26716" y="20221"/>
                </a:cubicBezTo>
                <a:cubicBezTo>
                  <a:pt x="26700" y="20205"/>
                  <a:pt x="26700" y="20205"/>
                  <a:pt x="26684" y="20205"/>
                </a:cubicBezTo>
                <a:cubicBezTo>
                  <a:pt x="26620" y="20141"/>
                  <a:pt x="26556" y="20077"/>
                  <a:pt x="26477" y="20029"/>
                </a:cubicBezTo>
                <a:cubicBezTo>
                  <a:pt x="26381" y="19965"/>
                  <a:pt x="26285" y="19917"/>
                  <a:pt x="26189" y="19854"/>
                </a:cubicBezTo>
                <a:cubicBezTo>
                  <a:pt x="26046" y="19790"/>
                  <a:pt x="25902" y="19710"/>
                  <a:pt x="25758" y="19662"/>
                </a:cubicBezTo>
                <a:cubicBezTo>
                  <a:pt x="25742" y="19678"/>
                  <a:pt x="25711" y="19678"/>
                  <a:pt x="25663" y="19678"/>
                </a:cubicBezTo>
                <a:cubicBezTo>
                  <a:pt x="25567" y="19662"/>
                  <a:pt x="25471" y="19662"/>
                  <a:pt x="25359" y="19662"/>
                </a:cubicBezTo>
                <a:lnTo>
                  <a:pt x="25679" y="19662"/>
                </a:lnTo>
                <a:cubicBezTo>
                  <a:pt x="25689" y="19667"/>
                  <a:pt x="25700" y="19669"/>
                  <a:pt x="25710" y="19669"/>
                </a:cubicBezTo>
                <a:cubicBezTo>
                  <a:pt x="25730" y="19669"/>
                  <a:pt x="25748" y="19662"/>
                  <a:pt x="25758" y="19662"/>
                </a:cubicBezTo>
                <a:cubicBezTo>
                  <a:pt x="25631" y="19598"/>
                  <a:pt x="25503" y="19566"/>
                  <a:pt x="25375" y="19518"/>
                </a:cubicBezTo>
                <a:cubicBezTo>
                  <a:pt x="25375" y="19525"/>
                  <a:pt x="25373" y="19529"/>
                  <a:pt x="25369" y="19531"/>
                </a:cubicBezTo>
                <a:lnTo>
                  <a:pt x="25369" y="19531"/>
                </a:lnTo>
                <a:lnTo>
                  <a:pt x="25359" y="19526"/>
                </a:lnTo>
                <a:lnTo>
                  <a:pt x="25359" y="19526"/>
                </a:lnTo>
                <a:cubicBezTo>
                  <a:pt x="25359" y="19522"/>
                  <a:pt x="25359" y="19518"/>
                  <a:pt x="25359" y="19518"/>
                </a:cubicBezTo>
                <a:cubicBezTo>
                  <a:pt x="25248" y="19487"/>
                  <a:pt x="25136" y="19455"/>
                  <a:pt x="25024" y="19439"/>
                </a:cubicBezTo>
                <a:lnTo>
                  <a:pt x="25008" y="19439"/>
                </a:lnTo>
                <a:cubicBezTo>
                  <a:pt x="25008" y="19453"/>
                  <a:pt x="25008" y="19454"/>
                  <a:pt x="24998" y="19455"/>
                </a:cubicBezTo>
                <a:lnTo>
                  <a:pt x="24998" y="19455"/>
                </a:lnTo>
                <a:cubicBezTo>
                  <a:pt x="25028" y="19542"/>
                  <a:pt x="25057" y="19602"/>
                  <a:pt x="25072" y="19662"/>
                </a:cubicBezTo>
                <a:cubicBezTo>
                  <a:pt x="25040" y="19598"/>
                  <a:pt x="25024" y="19534"/>
                  <a:pt x="24992" y="19455"/>
                </a:cubicBezTo>
                <a:cubicBezTo>
                  <a:pt x="24994" y="19455"/>
                  <a:pt x="24996" y="19455"/>
                  <a:pt x="24998" y="19455"/>
                </a:cubicBezTo>
                <a:lnTo>
                  <a:pt x="24998" y="19455"/>
                </a:lnTo>
                <a:cubicBezTo>
                  <a:pt x="24996" y="19449"/>
                  <a:pt x="24994" y="19444"/>
                  <a:pt x="24992" y="19439"/>
                </a:cubicBezTo>
                <a:lnTo>
                  <a:pt x="25008" y="19439"/>
                </a:lnTo>
                <a:cubicBezTo>
                  <a:pt x="24737" y="19391"/>
                  <a:pt x="24450" y="19359"/>
                  <a:pt x="24194" y="19343"/>
                </a:cubicBezTo>
                <a:close/>
                <a:moveTo>
                  <a:pt x="27268" y="25203"/>
                </a:moveTo>
                <a:lnTo>
                  <a:pt x="27268" y="25203"/>
                </a:lnTo>
                <a:cubicBezTo>
                  <a:pt x="27224" y="25242"/>
                  <a:pt x="27172" y="25266"/>
                  <a:pt x="27105" y="25266"/>
                </a:cubicBezTo>
                <a:cubicBezTo>
                  <a:pt x="27093" y="25266"/>
                  <a:pt x="27080" y="25265"/>
                  <a:pt x="27067" y="25264"/>
                </a:cubicBezTo>
                <a:cubicBezTo>
                  <a:pt x="27150" y="25264"/>
                  <a:pt x="27213" y="25244"/>
                  <a:pt x="27268" y="25203"/>
                </a:cubicBezTo>
                <a:close/>
                <a:moveTo>
                  <a:pt x="27466" y="25216"/>
                </a:moveTo>
                <a:lnTo>
                  <a:pt x="27466" y="25216"/>
                </a:lnTo>
                <a:cubicBezTo>
                  <a:pt x="27418" y="25264"/>
                  <a:pt x="27386" y="25296"/>
                  <a:pt x="27338" y="25344"/>
                </a:cubicBezTo>
                <a:cubicBezTo>
                  <a:pt x="27370" y="25296"/>
                  <a:pt x="27418" y="25264"/>
                  <a:pt x="27466" y="25216"/>
                </a:cubicBezTo>
                <a:close/>
                <a:moveTo>
                  <a:pt x="27067" y="25264"/>
                </a:moveTo>
                <a:cubicBezTo>
                  <a:pt x="26955" y="25264"/>
                  <a:pt x="26828" y="25312"/>
                  <a:pt x="26716" y="25375"/>
                </a:cubicBezTo>
                <a:cubicBezTo>
                  <a:pt x="26812" y="25312"/>
                  <a:pt x="26955" y="25264"/>
                  <a:pt x="27067" y="25264"/>
                </a:cubicBez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652" y="25583"/>
                  <a:pt x="26604" y="25631"/>
                  <a:pt x="26556" y="25679"/>
                </a:cubicBezTo>
                <a:lnTo>
                  <a:pt x="26700" y="25519"/>
                </a:ln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735" y="25603"/>
                  <a:pt x="26755" y="25650"/>
                  <a:pt x="26752" y="25686"/>
                </a:cubicBezTo>
                <a:lnTo>
                  <a:pt x="26752" y="25686"/>
                </a:lnTo>
                <a:cubicBezTo>
                  <a:pt x="26750" y="25650"/>
                  <a:pt x="26731" y="25600"/>
                  <a:pt x="26700" y="25519"/>
                </a:cubicBezTo>
                <a:close/>
                <a:moveTo>
                  <a:pt x="20939" y="25663"/>
                </a:moveTo>
                <a:cubicBezTo>
                  <a:pt x="20923" y="25663"/>
                  <a:pt x="20907" y="25695"/>
                  <a:pt x="20891" y="25727"/>
                </a:cubicBezTo>
                <a:lnTo>
                  <a:pt x="20939" y="25663"/>
                </a:lnTo>
                <a:close/>
                <a:moveTo>
                  <a:pt x="26752" y="25686"/>
                </a:moveTo>
                <a:cubicBezTo>
                  <a:pt x="26755" y="25741"/>
                  <a:pt x="26717" y="25764"/>
                  <a:pt x="26620" y="25822"/>
                </a:cubicBezTo>
                <a:cubicBezTo>
                  <a:pt x="26710" y="25759"/>
                  <a:pt x="26749" y="25732"/>
                  <a:pt x="26752" y="25686"/>
                </a:cubicBezTo>
                <a:close/>
                <a:moveTo>
                  <a:pt x="20210" y="24815"/>
                </a:moveTo>
                <a:cubicBezTo>
                  <a:pt x="19900" y="24815"/>
                  <a:pt x="19595" y="24912"/>
                  <a:pt x="19455" y="25184"/>
                </a:cubicBezTo>
                <a:cubicBezTo>
                  <a:pt x="19518" y="25671"/>
                  <a:pt x="19975" y="25941"/>
                  <a:pt x="20378" y="25941"/>
                </a:cubicBezTo>
                <a:cubicBezTo>
                  <a:pt x="20583" y="25941"/>
                  <a:pt x="20773" y="25871"/>
                  <a:pt x="20891" y="25727"/>
                </a:cubicBezTo>
                <a:cubicBezTo>
                  <a:pt x="20907" y="25679"/>
                  <a:pt x="20923" y="25663"/>
                  <a:pt x="20939" y="25647"/>
                </a:cubicBezTo>
                <a:cubicBezTo>
                  <a:pt x="21019" y="25503"/>
                  <a:pt x="21050" y="25296"/>
                  <a:pt x="20955" y="25008"/>
                </a:cubicBezTo>
                <a:cubicBezTo>
                  <a:pt x="20793" y="24900"/>
                  <a:pt x="20500" y="24815"/>
                  <a:pt x="20210" y="24815"/>
                </a:cubicBezTo>
                <a:close/>
                <a:moveTo>
                  <a:pt x="27291" y="25056"/>
                </a:moveTo>
                <a:cubicBezTo>
                  <a:pt x="26885" y="25165"/>
                  <a:pt x="26602" y="25336"/>
                  <a:pt x="26380" y="25567"/>
                </a:cubicBezTo>
                <a:lnTo>
                  <a:pt x="26380" y="25567"/>
                </a:lnTo>
                <a:cubicBezTo>
                  <a:pt x="26515" y="25559"/>
                  <a:pt x="26607" y="25454"/>
                  <a:pt x="26714" y="25377"/>
                </a:cubicBezTo>
                <a:lnTo>
                  <a:pt x="26714" y="25377"/>
                </a:lnTo>
                <a:cubicBezTo>
                  <a:pt x="26603" y="25457"/>
                  <a:pt x="26508" y="25567"/>
                  <a:pt x="26365" y="25583"/>
                </a:cubicBezTo>
                <a:cubicBezTo>
                  <a:pt x="26370" y="25577"/>
                  <a:pt x="26375" y="25572"/>
                  <a:pt x="26380" y="25567"/>
                </a:cubicBezTo>
                <a:lnTo>
                  <a:pt x="26380" y="25567"/>
                </a:lnTo>
                <a:cubicBezTo>
                  <a:pt x="26375" y="25567"/>
                  <a:pt x="26370" y="25567"/>
                  <a:pt x="26365" y="25567"/>
                </a:cubicBezTo>
                <a:cubicBezTo>
                  <a:pt x="26269" y="25647"/>
                  <a:pt x="26205" y="25743"/>
                  <a:pt x="26126" y="25822"/>
                </a:cubicBezTo>
                <a:cubicBezTo>
                  <a:pt x="26046" y="25934"/>
                  <a:pt x="25950" y="26062"/>
                  <a:pt x="25870" y="26173"/>
                </a:cubicBezTo>
                <a:cubicBezTo>
                  <a:pt x="25822" y="26237"/>
                  <a:pt x="25774" y="26301"/>
                  <a:pt x="25727" y="26365"/>
                </a:cubicBezTo>
                <a:cubicBezTo>
                  <a:pt x="25711" y="26397"/>
                  <a:pt x="25695" y="26413"/>
                  <a:pt x="25663" y="26445"/>
                </a:cubicBezTo>
                <a:cubicBezTo>
                  <a:pt x="25742" y="26477"/>
                  <a:pt x="25822" y="26493"/>
                  <a:pt x="25886" y="26493"/>
                </a:cubicBezTo>
                <a:lnTo>
                  <a:pt x="25902" y="26493"/>
                </a:lnTo>
                <a:cubicBezTo>
                  <a:pt x="25902" y="26493"/>
                  <a:pt x="25902" y="26492"/>
                  <a:pt x="25902" y="26492"/>
                </a:cubicBezTo>
                <a:lnTo>
                  <a:pt x="25902" y="26492"/>
                </a:lnTo>
                <a:cubicBezTo>
                  <a:pt x="26120" y="26485"/>
                  <a:pt x="26322" y="26329"/>
                  <a:pt x="26525" y="26157"/>
                </a:cubicBezTo>
                <a:cubicBezTo>
                  <a:pt x="26493" y="26157"/>
                  <a:pt x="26477" y="26142"/>
                  <a:pt x="26445" y="26110"/>
                </a:cubicBezTo>
                <a:lnTo>
                  <a:pt x="26445" y="26110"/>
                </a:lnTo>
                <a:cubicBezTo>
                  <a:pt x="26477" y="26142"/>
                  <a:pt x="26509" y="26157"/>
                  <a:pt x="26525" y="26157"/>
                </a:cubicBezTo>
                <a:cubicBezTo>
                  <a:pt x="26620" y="26078"/>
                  <a:pt x="26732" y="25998"/>
                  <a:pt x="26828" y="25918"/>
                </a:cubicBezTo>
                <a:cubicBezTo>
                  <a:pt x="26892" y="25870"/>
                  <a:pt x="26971" y="25822"/>
                  <a:pt x="27035" y="25774"/>
                </a:cubicBezTo>
                <a:cubicBezTo>
                  <a:pt x="26987" y="25743"/>
                  <a:pt x="26955" y="25711"/>
                  <a:pt x="26908" y="25679"/>
                </a:cubicBezTo>
                <a:cubicBezTo>
                  <a:pt x="26909" y="25675"/>
                  <a:pt x="26910" y="25670"/>
                  <a:pt x="26911" y="25666"/>
                </a:cubicBezTo>
                <a:lnTo>
                  <a:pt x="26911" y="25666"/>
                </a:lnTo>
                <a:cubicBezTo>
                  <a:pt x="26910" y="25665"/>
                  <a:pt x="26909" y="25664"/>
                  <a:pt x="26908" y="25663"/>
                </a:cubicBezTo>
                <a:cubicBezTo>
                  <a:pt x="26937" y="25575"/>
                  <a:pt x="26992" y="25501"/>
                  <a:pt x="27075" y="25501"/>
                </a:cubicBezTo>
                <a:cubicBezTo>
                  <a:pt x="27083" y="25501"/>
                  <a:pt x="27091" y="25502"/>
                  <a:pt x="27099" y="25503"/>
                </a:cubicBezTo>
                <a:cubicBezTo>
                  <a:pt x="27007" y="25503"/>
                  <a:pt x="26944" y="25562"/>
                  <a:pt x="26911" y="25666"/>
                </a:cubicBezTo>
                <a:lnTo>
                  <a:pt x="26911" y="25666"/>
                </a:lnTo>
                <a:cubicBezTo>
                  <a:pt x="26957" y="25712"/>
                  <a:pt x="26989" y="25743"/>
                  <a:pt x="27035" y="25774"/>
                </a:cubicBezTo>
                <a:cubicBezTo>
                  <a:pt x="27163" y="25695"/>
                  <a:pt x="27307" y="25631"/>
                  <a:pt x="27450" y="25615"/>
                </a:cubicBezTo>
                <a:cubicBezTo>
                  <a:pt x="27514" y="25599"/>
                  <a:pt x="27562" y="25599"/>
                  <a:pt x="27626" y="25599"/>
                </a:cubicBezTo>
                <a:cubicBezTo>
                  <a:pt x="27690" y="25503"/>
                  <a:pt x="27674" y="25423"/>
                  <a:pt x="27610" y="25359"/>
                </a:cubicBezTo>
                <a:cubicBezTo>
                  <a:pt x="27562" y="25439"/>
                  <a:pt x="27514" y="25535"/>
                  <a:pt x="27450" y="25615"/>
                </a:cubicBezTo>
                <a:lnTo>
                  <a:pt x="27450" y="25615"/>
                </a:lnTo>
                <a:cubicBezTo>
                  <a:pt x="27514" y="25535"/>
                  <a:pt x="27562" y="25439"/>
                  <a:pt x="27610" y="25344"/>
                </a:cubicBezTo>
                <a:cubicBezTo>
                  <a:pt x="27578" y="25312"/>
                  <a:pt x="27530" y="25264"/>
                  <a:pt x="27466" y="25216"/>
                </a:cubicBezTo>
                <a:cubicBezTo>
                  <a:pt x="27418" y="25184"/>
                  <a:pt x="27386" y="25152"/>
                  <a:pt x="27354" y="25120"/>
                </a:cubicBezTo>
                <a:cubicBezTo>
                  <a:pt x="27326" y="25154"/>
                  <a:pt x="27298" y="25181"/>
                  <a:pt x="27268" y="25203"/>
                </a:cubicBezTo>
                <a:lnTo>
                  <a:pt x="27268" y="25203"/>
                </a:lnTo>
                <a:cubicBezTo>
                  <a:pt x="27294" y="25180"/>
                  <a:pt x="27317" y="25152"/>
                  <a:pt x="27338" y="25120"/>
                </a:cubicBezTo>
                <a:lnTo>
                  <a:pt x="27354" y="25120"/>
                </a:lnTo>
                <a:cubicBezTo>
                  <a:pt x="27322" y="25104"/>
                  <a:pt x="27307" y="25072"/>
                  <a:pt x="27291" y="25056"/>
                </a:cubicBezTo>
                <a:close/>
                <a:moveTo>
                  <a:pt x="27546" y="27658"/>
                </a:moveTo>
                <a:cubicBezTo>
                  <a:pt x="27562" y="27658"/>
                  <a:pt x="27578" y="27674"/>
                  <a:pt x="27594" y="27674"/>
                </a:cubicBezTo>
                <a:cubicBezTo>
                  <a:pt x="27578" y="27674"/>
                  <a:pt x="27562" y="27674"/>
                  <a:pt x="27546" y="27658"/>
                </a:cubicBezTo>
                <a:close/>
                <a:moveTo>
                  <a:pt x="27514" y="27354"/>
                </a:moveTo>
                <a:cubicBezTo>
                  <a:pt x="27466" y="27354"/>
                  <a:pt x="27418" y="27354"/>
                  <a:pt x="27354" y="27386"/>
                </a:cubicBezTo>
                <a:lnTo>
                  <a:pt x="27450" y="27785"/>
                </a:lnTo>
                <a:cubicBezTo>
                  <a:pt x="27721" y="27785"/>
                  <a:pt x="27737" y="27530"/>
                  <a:pt x="27626" y="27418"/>
                </a:cubicBezTo>
                <a:cubicBezTo>
                  <a:pt x="27594" y="27386"/>
                  <a:pt x="27562" y="27370"/>
                  <a:pt x="27514" y="27354"/>
                </a:cubicBezTo>
                <a:lnTo>
                  <a:pt x="27514" y="27354"/>
                </a:lnTo>
                <a:cubicBezTo>
                  <a:pt x="27514" y="27354"/>
                  <a:pt x="27514" y="27354"/>
                  <a:pt x="27514" y="27354"/>
                </a:cubicBezTo>
                <a:close/>
                <a:moveTo>
                  <a:pt x="25758" y="28136"/>
                </a:moveTo>
                <a:lnTo>
                  <a:pt x="25758" y="28136"/>
                </a:lnTo>
                <a:cubicBezTo>
                  <a:pt x="25758" y="28140"/>
                  <a:pt x="25757" y="28144"/>
                  <a:pt x="25756" y="28148"/>
                </a:cubicBezTo>
                <a:lnTo>
                  <a:pt x="25756" y="28148"/>
                </a:lnTo>
                <a:cubicBezTo>
                  <a:pt x="25670" y="28206"/>
                  <a:pt x="25609" y="28252"/>
                  <a:pt x="25519" y="28312"/>
                </a:cubicBezTo>
                <a:cubicBezTo>
                  <a:pt x="25615" y="28248"/>
                  <a:pt x="25679" y="28184"/>
                  <a:pt x="25758" y="28136"/>
                </a:cubicBezTo>
                <a:close/>
                <a:moveTo>
                  <a:pt x="25965" y="28073"/>
                </a:moveTo>
                <a:cubicBezTo>
                  <a:pt x="25934" y="28105"/>
                  <a:pt x="25918" y="28121"/>
                  <a:pt x="25902" y="28152"/>
                </a:cubicBezTo>
                <a:cubicBezTo>
                  <a:pt x="25854" y="28280"/>
                  <a:pt x="25870" y="28280"/>
                  <a:pt x="25711" y="28408"/>
                </a:cubicBezTo>
                <a:cubicBezTo>
                  <a:pt x="25870" y="28280"/>
                  <a:pt x="25854" y="28280"/>
                  <a:pt x="25902" y="28136"/>
                </a:cubicBezTo>
                <a:cubicBezTo>
                  <a:pt x="25918" y="28121"/>
                  <a:pt x="25934" y="28105"/>
                  <a:pt x="25965" y="28073"/>
                </a:cubicBezTo>
                <a:close/>
                <a:moveTo>
                  <a:pt x="25276" y="27770"/>
                </a:moveTo>
                <a:cubicBezTo>
                  <a:pt x="24949" y="27770"/>
                  <a:pt x="24720" y="28037"/>
                  <a:pt x="25040" y="28855"/>
                </a:cubicBezTo>
                <a:cubicBezTo>
                  <a:pt x="25471" y="28855"/>
                  <a:pt x="25742" y="28791"/>
                  <a:pt x="25918" y="28695"/>
                </a:cubicBezTo>
                <a:cubicBezTo>
                  <a:pt x="25998" y="28647"/>
                  <a:pt x="26062" y="28599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cubicBezTo>
                  <a:pt x="26173" y="28392"/>
                  <a:pt x="26110" y="28216"/>
                  <a:pt x="25966" y="28073"/>
                </a:cubicBezTo>
                <a:cubicBezTo>
                  <a:pt x="25918" y="28041"/>
                  <a:pt x="25870" y="27993"/>
                  <a:pt x="25822" y="27961"/>
                </a:cubicBezTo>
                <a:cubicBezTo>
                  <a:pt x="25660" y="27849"/>
                  <a:pt x="25453" y="27770"/>
                  <a:pt x="25276" y="27770"/>
                </a:cubicBezTo>
                <a:close/>
                <a:moveTo>
                  <a:pt x="13869" y="28057"/>
                </a:moveTo>
                <a:cubicBezTo>
                  <a:pt x="13805" y="28073"/>
                  <a:pt x="13741" y="28104"/>
                  <a:pt x="13677" y="28136"/>
                </a:cubicBezTo>
                <a:cubicBezTo>
                  <a:pt x="13390" y="28264"/>
                  <a:pt x="13023" y="28503"/>
                  <a:pt x="12816" y="28823"/>
                </a:cubicBezTo>
                <a:cubicBezTo>
                  <a:pt x="12688" y="29030"/>
                  <a:pt x="12624" y="29269"/>
                  <a:pt x="12688" y="29557"/>
                </a:cubicBezTo>
                <a:cubicBezTo>
                  <a:pt x="12816" y="29493"/>
                  <a:pt x="12927" y="29429"/>
                  <a:pt x="13023" y="29349"/>
                </a:cubicBezTo>
                <a:cubicBezTo>
                  <a:pt x="13167" y="29238"/>
                  <a:pt x="13278" y="29126"/>
                  <a:pt x="13390" y="28998"/>
                </a:cubicBezTo>
                <a:cubicBezTo>
                  <a:pt x="13358" y="28982"/>
                  <a:pt x="13342" y="28966"/>
                  <a:pt x="13326" y="28966"/>
                </a:cubicBezTo>
                <a:lnTo>
                  <a:pt x="13326" y="28966"/>
                </a:lnTo>
                <a:cubicBezTo>
                  <a:pt x="13342" y="28966"/>
                  <a:pt x="13358" y="28982"/>
                  <a:pt x="13390" y="28982"/>
                </a:cubicBezTo>
                <a:cubicBezTo>
                  <a:pt x="13438" y="28902"/>
                  <a:pt x="13502" y="28823"/>
                  <a:pt x="13550" y="28727"/>
                </a:cubicBezTo>
                <a:cubicBezTo>
                  <a:pt x="13611" y="28635"/>
                  <a:pt x="13657" y="28529"/>
                  <a:pt x="13717" y="28408"/>
                </a:cubicBezTo>
                <a:lnTo>
                  <a:pt x="13725" y="28408"/>
                </a:lnTo>
                <a:cubicBezTo>
                  <a:pt x="13773" y="28296"/>
                  <a:pt x="13821" y="28184"/>
                  <a:pt x="13869" y="28057"/>
                </a:cubicBezTo>
                <a:close/>
                <a:moveTo>
                  <a:pt x="24482" y="29908"/>
                </a:moveTo>
                <a:cubicBezTo>
                  <a:pt x="24450" y="29956"/>
                  <a:pt x="24402" y="29988"/>
                  <a:pt x="24370" y="30036"/>
                </a:cubicBezTo>
                <a:cubicBezTo>
                  <a:pt x="24402" y="29988"/>
                  <a:pt x="24450" y="29940"/>
                  <a:pt x="24482" y="29908"/>
                </a:cubicBezTo>
                <a:close/>
                <a:moveTo>
                  <a:pt x="27163" y="30147"/>
                </a:moveTo>
                <a:lnTo>
                  <a:pt x="27163" y="30147"/>
                </a:lnTo>
                <a:cubicBezTo>
                  <a:pt x="27147" y="30163"/>
                  <a:pt x="27131" y="30179"/>
                  <a:pt x="27099" y="30179"/>
                </a:cubicBezTo>
                <a:cubicBezTo>
                  <a:pt x="27131" y="30163"/>
                  <a:pt x="27147" y="30163"/>
                  <a:pt x="27163" y="30147"/>
                </a:cubicBezTo>
                <a:close/>
                <a:moveTo>
                  <a:pt x="24113" y="29425"/>
                </a:moveTo>
                <a:cubicBezTo>
                  <a:pt x="24033" y="29425"/>
                  <a:pt x="23943" y="29445"/>
                  <a:pt x="23843" y="29493"/>
                </a:cubicBezTo>
                <a:cubicBezTo>
                  <a:pt x="23859" y="29621"/>
                  <a:pt x="23843" y="29780"/>
                  <a:pt x="23859" y="29924"/>
                </a:cubicBezTo>
                <a:cubicBezTo>
                  <a:pt x="23875" y="30036"/>
                  <a:pt x="23923" y="30131"/>
                  <a:pt x="24019" y="30195"/>
                </a:cubicBezTo>
                <a:cubicBezTo>
                  <a:pt x="24210" y="30195"/>
                  <a:pt x="24338" y="30131"/>
                  <a:pt x="24402" y="30051"/>
                </a:cubicBezTo>
                <a:cubicBezTo>
                  <a:pt x="24402" y="30036"/>
                  <a:pt x="24386" y="30036"/>
                  <a:pt x="24370" y="30036"/>
                </a:cubicBezTo>
                <a:lnTo>
                  <a:pt x="24370" y="30036"/>
                </a:lnTo>
                <a:cubicBezTo>
                  <a:pt x="24386" y="30036"/>
                  <a:pt x="24402" y="30036"/>
                  <a:pt x="24418" y="30051"/>
                </a:cubicBezTo>
                <a:cubicBezTo>
                  <a:pt x="24450" y="30004"/>
                  <a:pt x="24466" y="29956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cubicBezTo>
                  <a:pt x="24496" y="29836"/>
                  <a:pt x="24498" y="29763"/>
                  <a:pt x="24474" y="29691"/>
                </a:cubicBezTo>
                <a:lnTo>
                  <a:pt x="24474" y="29691"/>
                </a:lnTo>
                <a:cubicBezTo>
                  <a:pt x="24349" y="29801"/>
                  <a:pt x="24224" y="29910"/>
                  <a:pt x="24115" y="30004"/>
                </a:cubicBezTo>
                <a:cubicBezTo>
                  <a:pt x="24111" y="30003"/>
                  <a:pt x="24107" y="30001"/>
                  <a:pt x="24103" y="30000"/>
                </a:cubicBezTo>
                <a:lnTo>
                  <a:pt x="24103" y="30000"/>
                </a:lnTo>
                <a:cubicBezTo>
                  <a:pt x="24102" y="30001"/>
                  <a:pt x="24100" y="30003"/>
                  <a:pt x="24099" y="30004"/>
                </a:cubicBezTo>
                <a:cubicBezTo>
                  <a:pt x="24004" y="29972"/>
                  <a:pt x="23940" y="29940"/>
                  <a:pt x="23861" y="29924"/>
                </a:cubicBezTo>
                <a:lnTo>
                  <a:pt x="23861" y="29924"/>
                </a:lnTo>
                <a:cubicBezTo>
                  <a:pt x="23937" y="29940"/>
                  <a:pt x="23999" y="29970"/>
                  <a:pt x="24103" y="30000"/>
                </a:cubicBezTo>
                <a:lnTo>
                  <a:pt x="24103" y="30000"/>
                </a:lnTo>
                <a:cubicBezTo>
                  <a:pt x="24229" y="29905"/>
                  <a:pt x="24340" y="29795"/>
                  <a:pt x="24466" y="29668"/>
                </a:cubicBezTo>
                <a:cubicBezTo>
                  <a:pt x="24469" y="29676"/>
                  <a:pt x="24472" y="29684"/>
                  <a:pt x="24474" y="29691"/>
                </a:cubicBezTo>
                <a:lnTo>
                  <a:pt x="24474" y="29691"/>
                </a:lnTo>
                <a:cubicBezTo>
                  <a:pt x="24477" y="29689"/>
                  <a:pt x="24479" y="29687"/>
                  <a:pt x="24482" y="29684"/>
                </a:cubicBezTo>
                <a:cubicBezTo>
                  <a:pt x="24426" y="29539"/>
                  <a:pt x="24299" y="29425"/>
                  <a:pt x="24113" y="29425"/>
                </a:cubicBezTo>
                <a:close/>
                <a:moveTo>
                  <a:pt x="27099" y="30179"/>
                </a:moveTo>
                <a:cubicBezTo>
                  <a:pt x="27099" y="30195"/>
                  <a:pt x="27083" y="30195"/>
                  <a:pt x="27067" y="30211"/>
                </a:cubicBezTo>
                <a:cubicBezTo>
                  <a:pt x="27083" y="30195"/>
                  <a:pt x="27083" y="30195"/>
                  <a:pt x="27099" y="30179"/>
                </a:cubicBezTo>
                <a:close/>
                <a:moveTo>
                  <a:pt x="27067" y="30211"/>
                </a:moveTo>
                <a:lnTo>
                  <a:pt x="27067" y="30211"/>
                </a:lnTo>
                <a:cubicBezTo>
                  <a:pt x="26940" y="30211"/>
                  <a:pt x="26934" y="30334"/>
                  <a:pt x="26872" y="30399"/>
                </a:cubicBezTo>
                <a:lnTo>
                  <a:pt x="26872" y="30399"/>
                </a:lnTo>
                <a:cubicBezTo>
                  <a:pt x="26925" y="30325"/>
                  <a:pt x="26944" y="30211"/>
                  <a:pt x="27067" y="30211"/>
                </a:cubicBezTo>
                <a:close/>
                <a:moveTo>
                  <a:pt x="13977" y="30487"/>
                </a:moveTo>
                <a:cubicBezTo>
                  <a:pt x="13978" y="30487"/>
                  <a:pt x="13980" y="30487"/>
                  <a:pt x="13981" y="30487"/>
                </a:cubicBezTo>
                <a:lnTo>
                  <a:pt x="13981" y="30487"/>
                </a:lnTo>
                <a:cubicBezTo>
                  <a:pt x="13939" y="30489"/>
                  <a:pt x="13898" y="30514"/>
                  <a:pt x="13869" y="30562"/>
                </a:cubicBezTo>
                <a:cubicBezTo>
                  <a:pt x="13899" y="30512"/>
                  <a:pt x="13935" y="30487"/>
                  <a:pt x="13977" y="30487"/>
                </a:cubicBezTo>
                <a:close/>
                <a:moveTo>
                  <a:pt x="21226" y="30642"/>
                </a:moveTo>
                <a:cubicBezTo>
                  <a:pt x="21258" y="30642"/>
                  <a:pt x="21274" y="30658"/>
                  <a:pt x="21306" y="30674"/>
                </a:cubicBezTo>
                <a:lnTo>
                  <a:pt x="21226" y="30642"/>
                </a:lnTo>
                <a:close/>
                <a:moveTo>
                  <a:pt x="26892" y="30690"/>
                </a:moveTo>
                <a:lnTo>
                  <a:pt x="26923" y="30706"/>
                </a:lnTo>
                <a:cubicBezTo>
                  <a:pt x="26922" y="30710"/>
                  <a:pt x="26920" y="30713"/>
                  <a:pt x="26918" y="30716"/>
                </a:cubicBezTo>
                <a:lnTo>
                  <a:pt x="26918" y="30716"/>
                </a:lnTo>
                <a:lnTo>
                  <a:pt x="26892" y="30690"/>
                </a:lnTo>
                <a:close/>
                <a:moveTo>
                  <a:pt x="12847" y="30722"/>
                </a:moveTo>
                <a:cubicBezTo>
                  <a:pt x="12773" y="30722"/>
                  <a:pt x="12699" y="30736"/>
                  <a:pt x="12625" y="30738"/>
                </a:cubicBezTo>
                <a:lnTo>
                  <a:pt x="12625" y="30738"/>
                </a:lnTo>
                <a:cubicBezTo>
                  <a:pt x="12689" y="30722"/>
                  <a:pt x="12768" y="30722"/>
                  <a:pt x="12847" y="30722"/>
                </a:cubicBezTo>
                <a:close/>
                <a:moveTo>
                  <a:pt x="21306" y="30498"/>
                </a:moveTo>
                <a:cubicBezTo>
                  <a:pt x="21226" y="30498"/>
                  <a:pt x="21162" y="30498"/>
                  <a:pt x="21098" y="30530"/>
                </a:cubicBezTo>
                <a:cubicBezTo>
                  <a:pt x="21098" y="30530"/>
                  <a:pt x="21098" y="30530"/>
                  <a:pt x="21098" y="30530"/>
                </a:cubicBezTo>
                <a:lnTo>
                  <a:pt x="21098" y="30530"/>
                </a:lnTo>
                <a:cubicBezTo>
                  <a:pt x="21050" y="30546"/>
                  <a:pt x="21003" y="30578"/>
                  <a:pt x="20971" y="30610"/>
                </a:cubicBezTo>
                <a:cubicBezTo>
                  <a:pt x="20955" y="30626"/>
                  <a:pt x="20939" y="30658"/>
                  <a:pt x="20939" y="30690"/>
                </a:cubicBezTo>
                <a:cubicBezTo>
                  <a:pt x="20944" y="30824"/>
                  <a:pt x="21020" y="30871"/>
                  <a:pt x="21119" y="30871"/>
                </a:cubicBezTo>
                <a:cubicBezTo>
                  <a:pt x="21317" y="30871"/>
                  <a:pt x="21609" y="30684"/>
                  <a:pt x="21641" y="30610"/>
                </a:cubicBezTo>
                <a:cubicBezTo>
                  <a:pt x="21609" y="30546"/>
                  <a:pt x="21513" y="30514"/>
                  <a:pt x="21386" y="30498"/>
                </a:cubicBezTo>
                <a:lnTo>
                  <a:pt x="21386" y="30498"/>
                </a:lnTo>
                <a:cubicBezTo>
                  <a:pt x="21386" y="30498"/>
                  <a:pt x="21386" y="30498"/>
                  <a:pt x="21386" y="30498"/>
                </a:cubicBezTo>
                <a:close/>
                <a:moveTo>
                  <a:pt x="13867" y="30566"/>
                </a:moveTo>
                <a:cubicBezTo>
                  <a:pt x="13787" y="30723"/>
                  <a:pt x="13676" y="30802"/>
                  <a:pt x="13518" y="30834"/>
                </a:cubicBezTo>
                <a:cubicBezTo>
                  <a:pt x="13509" y="30859"/>
                  <a:pt x="13504" y="30883"/>
                  <a:pt x="13504" y="30903"/>
                </a:cubicBezTo>
                <a:lnTo>
                  <a:pt x="13504" y="30903"/>
                </a:lnTo>
                <a:cubicBezTo>
                  <a:pt x="13503" y="30879"/>
                  <a:pt x="13508" y="30850"/>
                  <a:pt x="13518" y="30818"/>
                </a:cubicBezTo>
                <a:cubicBezTo>
                  <a:pt x="13676" y="30802"/>
                  <a:pt x="13787" y="30723"/>
                  <a:pt x="13867" y="30566"/>
                </a:cubicBezTo>
                <a:close/>
                <a:moveTo>
                  <a:pt x="12847" y="30722"/>
                </a:moveTo>
                <a:lnTo>
                  <a:pt x="12847" y="30722"/>
                </a:lnTo>
                <a:cubicBezTo>
                  <a:pt x="12808" y="30808"/>
                  <a:pt x="12754" y="30871"/>
                  <a:pt x="12686" y="30915"/>
                </a:cubicBezTo>
                <a:lnTo>
                  <a:pt x="12686" y="30915"/>
                </a:lnTo>
                <a:cubicBezTo>
                  <a:pt x="12749" y="30871"/>
                  <a:pt x="12803" y="30810"/>
                  <a:pt x="12847" y="30722"/>
                </a:cubicBezTo>
                <a:close/>
                <a:moveTo>
                  <a:pt x="27083" y="30147"/>
                </a:moveTo>
                <a:cubicBezTo>
                  <a:pt x="26923" y="30179"/>
                  <a:pt x="26812" y="30291"/>
                  <a:pt x="26764" y="30450"/>
                </a:cubicBezTo>
                <a:cubicBezTo>
                  <a:pt x="26716" y="30578"/>
                  <a:pt x="26732" y="30722"/>
                  <a:pt x="26780" y="30849"/>
                </a:cubicBezTo>
                <a:cubicBezTo>
                  <a:pt x="26780" y="30849"/>
                  <a:pt x="26780" y="30849"/>
                  <a:pt x="26780" y="30834"/>
                </a:cubicBezTo>
                <a:cubicBezTo>
                  <a:pt x="26812" y="30818"/>
                  <a:pt x="26828" y="30802"/>
                  <a:pt x="26860" y="30770"/>
                </a:cubicBezTo>
                <a:lnTo>
                  <a:pt x="26876" y="30786"/>
                </a:lnTo>
                <a:cubicBezTo>
                  <a:pt x="26876" y="30858"/>
                  <a:pt x="26876" y="30918"/>
                  <a:pt x="26876" y="30977"/>
                </a:cubicBezTo>
                <a:cubicBezTo>
                  <a:pt x="26876" y="30977"/>
                  <a:pt x="26892" y="30977"/>
                  <a:pt x="26908" y="30993"/>
                </a:cubicBezTo>
                <a:cubicBezTo>
                  <a:pt x="26892" y="30993"/>
                  <a:pt x="26876" y="30977"/>
                  <a:pt x="26860" y="30977"/>
                </a:cubicBezTo>
                <a:cubicBezTo>
                  <a:pt x="26860" y="30913"/>
                  <a:pt x="26860" y="30849"/>
                  <a:pt x="26860" y="30786"/>
                </a:cubicBezTo>
                <a:cubicBezTo>
                  <a:pt x="26828" y="30802"/>
                  <a:pt x="26812" y="30818"/>
                  <a:pt x="26780" y="30849"/>
                </a:cubicBezTo>
                <a:lnTo>
                  <a:pt x="26764" y="30865"/>
                </a:lnTo>
                <a:cubicBezTo>
                  <a:pt x="26796" y="30961"/>
                  <a:pt x="26860" y="31057"/>
                  <a:pt x="26939" y="31137"/>
                </a:cubicBezTo>
                <a:cubicBezTo>
                  <a:pt x="26947" y="31137"/>
                  <a:pt x="26955" y="31137"/>
                  <a:pt x="26963" y="31137"/>
                </a:cubicBezTo>
                <a:cubicBezTo>
                  <a:pt x="27580" y="31137"/>
                  <a:pt x="27685" y="30510"/>
                  <a:pt x="27322" y="30179"/>
                </a:cubicBezTo>
                <a:cubicBezTo>
                  <a:pt x="27275" y="30163"/>
                  <a:pt x="27227" y="30147"/>
                  <a:pt x="27163" y="30147"/>
                </a:cubicBezTo>
                <a:close/>
                <a:moveTo>
                  <a:pt x="13805" y="29892"/>
                </a:moveTo>
                <a:cubicBezTo>
                  <a:pt x="13725" y="29924"/>
                  <a:pt x="13661" y="29956"/>
                  <a:pt x="13582" y="29988"/>
                </a:cubicBezTo>
                <a:cubicBezTo>
                  <a:pt x="13222" y="30128"/>
                  <a:pt x="12955" y="30330"/>
                  <a:pt x="12749" y="30578"/>
                </a:cubicBezTo>
                <a:lnTo>
                  <a:pt x="12736" y="30578"/>
                </a:lnTo>
                <a:cubicBezTo>
                  <a:pt x="12704" y="30626"/>
                  <a:pt x="12656" y="30690"/>
                  <a:pt x="12624" y="30738"/>
                </a:cubicBezTo>
                <a:lnTo>
                  <a:pt x="12624" y="30738"/>
                </a:lnTo>
                <a:cubicBezTo>
                  <a:pt x="12619" y="30738"/>
                  <a:pt x="12613" y="30738"/>
                  <a:pt x="12608" y="30738"/>
                </a:cubicBezTo>
                <a:cubicBezTo>
                  <a:pt x="12548" y="30813"/>
                  <a:pt x="12488" y="30902"/>
                  <a:pt x="12441" y="30992"/>
                </a:cubicBezTo>
                <a:lnTo>
                  <a:pt x="12441" y="30992"/>
                </a:lnTo>
                <a:cubicBezTo>
                  <a:pt x="12438" y="30993"/>
                  <a:pt x="12435" y="30993"/>
                  <a:pt x="12433" y="30993"/>
                </a:cubicBezTo>
                <a:cubicBezTo>
                  <a:pt x="12417" y="31025"/>
                  <a:pt x="12401" y="31057"/>
                  <a:pt x="12385" y="31089"/>
                </a:cubicBezTo>
                <a:cubicBezTo>
                  <a:pt x="12353" y="31153"/>
                  <a:pt x="12321" y="31201"/>
                  <a:pt x="12289" y="31264"/>
                </a:cubicBezTo>
                <a:cubicBezTo>
                  <a:pt x="12321" y="31296"/>
                  <a:pt x="12337" y="31328"/>
                  <a:pt x="12369" y="31360"/>
                </a:cubicBezTo>
                <a:cubicBezTo>
                  <a:pt x="12401" y="31392"/>
                  <a:pt x="12433" y="31408"/>
                  <a:pt x="12480" y="31424"/>
                </a:cubicBezTo>
                <a:cubicBezTo>
                  <a:pt x="12512" y="31440"/>
                  <a:pt x="12560" y="31456"/>
                  <a:pt x="12576" y="31472"/>
                </a:cubicBezTo>
                <a:cubicBezTo>
                  <a:pt x="12624" y="31488"/>
                  <a:pt x="12672" y="31504"/>
                  <a:pt x="12720" y="31504"/>
                </a:cubicBezTo>
                <a:cubicBezTo>
                  <a:pt x="12784" y="31472"/>
                  <a:pt x="12831" y="31440"/>
                  <a:pt x="12895" y="31424"/>
                </a:cubicBezTo>
                <a:lnTo>
                  <a:pt x="12895" y="31424"/>
                </a:lnTo>
                <a:cubicBezTo>
                  <a:pt x="12847" y="31440"/>
                  <a:pt x="12784" y="31472"/>
                  <a:pt x="12720" y="31504"/>
                </a:cubicBezTo>
                <a:cubicBezTo>
                  <a:pt x="12816" y="31504"/>
                  <a:pt x="12895" y="31488"/>
                  <a:pt x="12975" y="31472"/>
                </a:cubicBezTo>
                <a:cubicBezTo>
                  <a:pt x="13119" y="31440"/>
                  <a:pt x="13262" y="31376"/>
                  <a:pt x="13390" y="31296"/>
                </a:cubicBezTo>
                <a:cubicBezTo>
                  <a:pt x="13358" y="31265"/>
                  <a:pt x="13311" y="31249"/>
                  <a:pt x="13263" y="31233"/>
                </a:cubicBezTo>
                <a:lnTo>
                  <a:pt x="13263" y="31233"/>
                </a:lnTo>
                <a:cubicBezTo>
                  <a:pt x="13311" y="31249"/>
                  <a:pt x="13358" y="31265"/>
                  <a:pt x="13406" y="31296"/>
                </a:cubicBezTo>
                <a:cubicBezTo>
                  <a:pt x="13550" y="31185"/>
                  <a:pt x="13693" y="31057"/>
                  <a:pt x="13805" y="30929"/>
                </a:cubicBezTo>
                <a:cubicBezTo>
                  <a:pt x="13821" y="30913"/>
                  <a:pt x="13853" y="30881"/>
                  <a:pt x="13869" y="30865"/>
                </a:cubicBezTo>
                <a:cubicBezTo>
                  <a:pt x="13885" y="30834"/>
                  <a:pt x="13917" y="30818"/>
                  <a:pt x="13933" y="30786"/>
                </a:cubicBezTo>
                <a:cubicBezTo>
                  <a:pt x="13981" y="30690"/>
                  <a:pt x="14028" y="30594"/>
                  <a:pt x="14060" y="30514"/>
                </a:cubicBezTo>
                <a:cubicBezTo>
                  <a:pt x="14124" y="30275"/>
                  <a:pt x="14060" y="30051"/>
                  <a:pt x="13805" y="29892"/>
                </a:cubicBezTo>
                <a:close/>
                <a:moveTo>
                  <a:pt x="26301" y="30993"/>
                </a:moveTo>
                <a:cubicBezTo>
                  <a:pt x="26269" y="30993"/>
                  <a:pt x="26253" y="31009"/>
                  <a:pt x="26237" y="31009"/>
                </a:cubicBezTo>
                <a:cubicBezTo>
                  <a:pt x="26189" y="31041"/>
                  <a:pt x="26141" y="31073"/>
                  <a:pt x="26110" y="31105"/>
                </a:cubicBezTo>
                <a:cubicBezTo>
                  <a:pt x="26110" y="31105"/>
                  <a:pt x="26110" y="31105"/>
                  <a:pt x="26110" y="31105"/>
                </a:cubicBezTo>
                <a:lnTo>
                  <a:pt x="26110" y="31105"/>
                </a:lnTo>
                <a:lnTo>
                  <a:pt x="26062" y="31169"/>
                </a:lnTo>
                <a:cubicBezTo>
                  <a:pt x="26062" y="31185"/>
                  <a:pt x="26046" y="31201"/>
                  <a:pt x="26046" y="31232"/>
                </a:cubicBezTo>
                <a:lnTo>
                  <a:pt x="26030" y="31232"/>
                </a:lnTo>
                <a:cubicBezTo>
                  <a:pt x="26030" y="31232"/>
                  <a:pt x="26030" y="31232"/>
                  <a:pt x="26030" y="31248"/>
                </a:cubicBezTo>
                <a:cubicBezTo>
                  <a:pt x="25998" y="31408"/>
                  <a:pt x="26062" y="31616"/>
                  <a:pt x="26173" y="31775"/>
                </a:cubicBezTo>
                <a:cubicBezTo>
                  <a:pt x="26237" y="31759"/>
                  <a:pt x="26301" y="31727"/>
                  <a:pt x="26365" y="31711"/>
                </a:cubicBezTo>
                <a:cubicBezTo>
                  <a:pt x="26397" y="31711"/>
                  <a:pt x="26429" y="31695"/>
                  <a:pt x="26477" y="31695"/>
                </a:cubicBezTo>
                <a:cubicBezTo>
                  <a:pt x="26477" y="31679"/>
                  <a:pt x="26477" y="31663"/>
                  <a:pt x="26493" y="31647"/>
                </a:cubicBezTo>
                <a:cubicBezTo>
                  <a:pt x="26509" y="31584"/>
                  <a:pt x="26509" y="31520"/>
                  <a:pt x="26509" y="31440"/>
                </a:cubicBezTo>
                <a:cubicBezTo>
                  <a:pt x="26502" y="31412"/>
                  <a:pt x="26494" y="31387"/>
                  <a:pt x="26489" y="31362"/>
                </a:cubicBezTo>
                <a:lnTo>
                  <a:pt x="26489" y="31362"/>
                </a:lnTo>
                <a:cubicBezTo>
                  <a:pt x="26495" y="31387"/>
                  <a:pt x="26502" y="31414"/>
                  <a:pt x="26509" y="31440"/>
                </a:cubicBezTo>
                <a:cubicBezTo>
                  <a:pt x="26497" y="31392"/>
                  <a:pt x="26494" y="31353"/>
                  <a:pt x="26479" y="31310"/>
                </a:cubicBezTo>
                <a:lnTo>
                  <a:pt x="26479" y="31310"/>
                </a:lnTo>
                <a:cubicBezTo>
                  <a:pt x="26482" y="31328"/>
                  <a:pt x="26485" y="31345"/>
                  <a:pt x="26489" y="31362"/>
                </a:cubicBezTo>
                <a:lnTo>
                  <a:pt x="26489" y="31362"/>
                </a:lnTo>
                <a:cubicBezTo>
                  <a:pt x="26479" y="31326"/>
                  <a:pt x="26470" y="31293"/>
                  <a:pt x="26461" y="31264"/>
                </a:cubicBezTo>
                <a:lnTo>
                  <a:pt x="26461" y="31264"/>
                </a:lnTo>
                <a:cubicBezTo>
                  <a:pt x="26469" y="31280"/>
                  <a:pt x="26475" y="31295"/>
                  <a:pt x="26479" y="31310"/>
                </a:cubicBezTo>
                <a:lnTo>
                  <a:pt x="26479" y="31310"/>
                </a:lnTo>
                <a:cubicBezTo>
                  <a:pt x="26478" y="31295"/>
                  <a:pt x="26477" y="31280"/>
                  <a:pt x="26477" y="31264"/>
                </a:cubicBezTo>
                <a:lnTo>
                  <a:pt x="26461" y="31264"/>
                </a:lnTo>
                <a:cubicBezTo>
                  <a:pt x="26445" y="31169"/>
                  <a:pt x="26397" y="31089"/>
                  <a:pt x="26349" y="31025"/>
                </a:cubicBezTo>
                <a:cubicBezTo>
                  <a:pt x="26333" y="31009"/>
                  <a:pt x="26317" y="30993"/>
                  <a:pt x="26301" y="30993"/>
                </a:cubicBezTo>
                <a:close/>
                <a:moveTo>
                  <a:pt x="1931" y="31743"/>
                </a:moveTo>
                <a:cubicBezTo>
                  <a:pt x="2011" y="31775"/>
                  <a:pt x="2091" y="31807"/>
                  <a:pt x="2187" y="31839"/>
                </a:cubicBezTo>
                <a:lnTo>
                  <a:pt x="2203" y="31839"/>
                </a:lnTo>
                <a:cubicBezTo>
                  <a:pt x="2107" y="31807"/>
                  <a:pt x="2011" y="31775"/>
                  <a:pt x="1931" y="31743"/>
                </a:cubicBezTo>
                <a:close/>
                <a:moveTo>
                  <a:pt x="17457" y="31399"/>
                </a:moveTo>
                <a:cubicBezTo>
                  <a:pt x="17357" y="31399"/>
                  <a:pt x="17242" y="31425"/>
                  <a:pt x="17109" y="31488"/>
                </a:cubicBezTo>
                <a:cubicBezTo>
                  <a:pt x="17140" y="31695"/>
                  <a:pt x="17252" y="31839"/>
                  <a:pt x="17396" y="31919"/>
                </a:cubicBezTo>
                <a:cubicBezTo>
                  <a:pt x="17530" y="31999"/>
                  <a:pt x="17686" y="32034"/>
                  <a:pt x="17827" y="32034"/>
                </a:cubicBezTo>
                <a:cubicBezTo>
                  <a:pt x="17854" y="32034"/>
                  <a:pt x="17881" y="32033"/>
                  <a:pt x="17907" y="32030"/>
                </a:cubicBezTo>
                <a:cubicBezTo>
                  <a:pt x="18018" y="32030"/>
                  <a:pt x="18098" y="31999"/>
                  <a:pt x="18162" y="31967"/>
                </a:cubicBezTo>
                <a:lnTo>
                  <a:pt x="18098" y="31887"/>
                </a:lnTo>
                <a:cubicBezTo>
                  <a:pt x="18002" y="31743"/>
                  <a:pt x="17907" y="31600"/>
                  <a:pt x="17779" y="31504"/>
                </a:cubicBezTo>
                <a:cubicBezTo>
                  <a:pt x="17689" y="31441"/>
                  <a:pt x="17585" y="31399"/>
                  <a:pt x="17457" y="31399"/>
                </a:cubicBezTo>
                <a:close/>
                <a:moveTo>
                  <a:pt x="2187" y="31839"/>
                </a:moveTo>
                <a:cubicBezTo>
                  <a:pt x="2187" y="31855"/>
                  <a:pt x="2187" y="31855"/>
                  <a:pt x="2187" y="31871"/>
                </a:cubicBezTo>
                <a:cubicBezTo>
                  <a:pt x="2330" y="31999"/>
                  <a:pt x="2474" y="32158"/>
                  <a:pt x="2634" y="32270"/>
                </a:cubicBezTo>
                <a:cubicBezTo>
                  <a:pt x="2458" y="32142"/>
                  <a:pt x="2314" y="31983"/>
                  <a:pt x="2187" y="31839"/>
                </a:cubicBezTo>
                <a:close/>
                <a:moveTo>
                  <a:pt x="17118" y="32458"/>
                </a:moveTo>
                <a:cubicBezTo>
                  <a:pt x="16999" y="32458"/>
                  <a:pt x="16867" y="32519"/>
                  <a:pt x="16773" y="32653"/>
                </a:cubicBezTo>
                <a:cubicBezTo>
                  <a:pt x="16821" y="32765"/>
                  <a:pt x="16885" y="32860"/>
                  <a:pt x="16965" y="32908"/>
                </a:cubicBezTo>
                <a:cubicBezTo>
                  <a:pt x="17011" y="32936"/>
                  <a:pt x="17068" y="32953"/>
                  <a:pt x="17136" y="32953"/>
                </a:cubicBezTo>
                <a:cubicBezTo>
                  <a:pt x="17185" y="32953"/>
                  <a:pt x="17240" y="32944"/>
                  <a:pt x="17300" y="32924"/>
                </a:cubicBezTo>
                <a:lnTo>
                  <a:pt x="17364" y="32924"/>
                </a:lnTo>
                <a:cubicBezTo>
                  <a:pt x="17364" y="32908"/>
                  <a:pt x="17364" y="32908"/>
                  <a:pt x="17364" y="32908"/>
                </a:cubicBezTo>
                <a:cubicBezTo>
                  <a:pt x="17380" y="32860"/>
                  <a:pt x="17396" y="32812"/>
                  <a:pt x="17396" y="32781"/>
                </a:cubicBezTo>
                <a:cubicBezTo>
                  <a:pt x="17424" y="32576"/>
                  <a:pt x="17284" y="32458"/>
                  <a:pt x="17118" y="32458"/>
                </a:cubicBezTo>
                <a:close/>
                <a:moveTo>
                  <a:pt x="31425" y="32751"/>
                </a:moveTo>
                <a:cubicBezTo>
                  <a:pt x="31368" y="32751"/>
                  <a:pt x="31294" y="32765"/>
                  <a:pt x="31201" y="32796"/>
                </a:cubicBezTo>
                <a:cubicBezTo>
                  <a:pt x="31232" y="32988"/>
                  <a:pt x="31296" y="33132"/>
                  <a:pt x="31424" y="33148"/>
                </a:cubicBezTo>
                <a:lnTo>
                  <a:pt x="31472" y="33148"/>
                </a:lnTo>
                <a:cubicBezTo>
                  <a:pt x="31504" y="33148"/>
                  <a:pt x="31552" y="33132"/>
                  <a:pt x="31584" y="33116"/>
                </a:cubicBezTo>
                <a:cubicBezTo>
                  <a:pt x="31584" y="33116"/>
                  <a:pt x="31584" y="33108"/>
                  <a:pt x="31584" y="33098"/>
                </a:cubicBezTo>
                <a:lnTo>
                  <a:pt x="31584" y="33098"/>
                </a:lnTo>
                <a:cubicBezTo>
                  <a:pt x="31589" y="33093"/>
                  <a:pt x="31595" y="33089"/>
                  <a:pt x="31600" y="33084"/>
                </a:cubicBezTo>
                <a:cubicBezTo>
                  <a:pt x="31600" y="32988"/>
                  <a:pt x="31600" y="32908"/>
                  <a:pt x="31584" y="32844"/>
                </a:cubicBezTo>
                <a:cubicBezTo>
                  <a:pt x="31564" y="32786"/>
                  <a:pt x="31515" y="32751"/>
                  <a:pt x="31425" y="32751"/>
                </a:cubicBezTo>
                <a:close/>
                <a:moveTo>
                  <a:pt x="30610" y="33275"/>
                </a:moveTo>
                <a:lnTo>
                  <a:pt x="30610" y="33275"/>
                </a:lnTo>
                <a:cubicBezTo>
                  <a:pt x="30674" y="33307"/>
                  <a:pt x="30722" y="33339"/>
                  <a:pt x="30770" y="33371"/>
                </a:cubicBezTo>
                <a:cubicBezTo>
                  <a:pt x="30722" y="33339"/>
                  <a:pt x="30658" y="33307"/>
                  <a:pt x="30610" y="33275"/>
                </a:cubicBezTo>
                <a:close/>
                <a:moveTo>
                  <a:pt x="25120" y="32908"/>
                </a:moveTo>
                <a:lnTo>
                  <a:pt x="25120" y="32908"/>
                </a:lnTo>
                <a:cubicBezTo>
                  <a:pt x="24801" y="33052"/>
                  <a:pt x="24370" y="33132"/>
                  <a:pt x="24562" y="33578"/>
                </a:cubicBezTo>
                <a:cubicBezTo>
                  <a:pt x="25008" y="33515"/>
                  <a:pt x="25184" y="33291"/>
                  <a:pt x="25120" y="32908"/>
                </a:cubicBezTo>
                <a:close/>
                <a:moveTo>
                  <a:pt x="30690" y="33483"/>
                </a:moveTo>
                <a:cubicBezTo>
                  <a:pt x="30594" y="33578"/>
                  <a:pt x="30435" y="33594"/>
                  <a:pt x="30307" y="33642"/>
                </a:cubicBezTo>
                <a:cubicBezTo>
                  <a:pt x="30435" y="33594"/>
                  <a:pt x="30578" y="33578"/>
                  <a:pt x="30690" y="33483"/>
                </a:cubicBezTo>
                <a:close/>
                <a:moveTo>
                  <a:pt x="30610" y="33275"/>
                </a:moveTo>
                <a:cubicBezTo>
                  <a:pt x="30403" y="33291"/>
                  <a:pt x="30163" y="33451"/>
                  <a:pt x="30163" y="33610"/>
                </a:cubicBezTo>
                <a:cubicBezTo>
                  <a:pt x="30179" y="33738"/>
                  <a:pt x="30259" y="33802"/>
                  <a:pt x="30387" y="33818"/>
                </a:cubicBezTo>
                <a:cubicBezTo>
                  <a:pt x="30419" y="33824"/>
                  <a:pt x="30452" y="33827"/>
                  <a:pt x="30487" y="33827"/>
                </a:cubicBezTo>
                <a:cubicBezTo>
                  <a:pt x="30624" y="33827"/>
                  <a:pt x="30770" y="33776"/>
                  <a:pt x="30833" y="33674"/>
                </a:cubicBezTo>
                <a:cubicBezTo>
                  <a:pt x="30849" y="33626"/>
                  <a:pt x="30865" y="33578"/>
                  <a:pt x="30865" y="33531"/>
                </a:cubicBezTo>
                <a:cubicBezTo>
                  <a:pt x="30849" y="33435"/>
                  <a:pt x="30833" y="33387"/>
                  <a:pt x="30786" y="33355"/>
                </a:cubicBezTo>
                <a:cubicBezTo>
                  <a:pt x="30738" y="33307"/>
                  <a:pt x="30674" y="33275"/>
                  <a:pt x="30610" y="33275"/>
                </a:cubicBezTo>
                <a:close/>
                <a:moveTo>
                  <a:pt x="21593" y="34201"/>
                </a:moveTo>
                <a:lnTo>
                  <a:pt x="21593" y="34201"/>
                </a:lnTo>
                <a:cubicBezTo>
                  <a:pt x="21625" y="34217"/>
                  <a:pt x="21641" y="34217"/>
                  <a:pt x="21657" y="34249"/>
                </a:cubicBezTo>
                <a:cubicBezTo>
                  <a:pt x="21625" y="34217"/>
                  <a:pt x="21609" y="34217"/>
                  <a:pt x="21593" y="34201"/>
                </a:cubicBezTo>
                <a:close/>
                <a:moveTo>
                  <a:pt x="21764" y="34102"/>
                </a:moveTo>
                <a:cubicBezTo>
                  <a:pt x="21688" y="34102"/>
                  <a:pt x="21635" y="34145"/>
                  <a:pt x="21593" y="34201"/>
                </a:cubicBezTo>
                <a:cubicBezTo>
                  <a:pt x="21545" y="34265"/>
                  <a:pt x="21545" y="34360"/>
                  <a:pt x="21577" y="34440"/>
                </a:cubicBezTo>
                <a:cubicBezTo>
                  <a:pt x="21597" y="34511"/>
                  <a:pt x="21650" y="34570"/>
                  <a:pt x="21731" y="34570"/>
                </a:cubicBezTo>
                <a:cubicBezTo>
                  <a:pt x="21777" y="34570"/>
                  <a:pt x="21832" y="34551"/>
                  <a:pt x="21896" y="34504"/>
                </a:cubicBezTo>
                <a:cubicBezTo>
                  <a:pt x="21880" y="34456"/>
                  <a:pt x="21880" y="34424"/>
                  <a:pt x="21864" y="34376"/>
                </a:cubicBezTo>
                <a:cubicBezTo>
                  <a:pt x="21848" y="34329"/>
                  <a:pt x="21832" y="34265"/>
                  <a:pt x="21832" y="34217"/>
                </a:cubicBezTo>
                <a:cubicBezTo>
                  <a:pt x="21832" y="34217"/>
                  <a:pt x="21832" y="34201"/>
                  <a:pt x="21817" y="34201"/>
                </a:cubicBezTo>
                <a:cubicBezTo>
                  <a:pt x="21817" y="34169"/>
                  <a:pt x="21801" y="34137"/>
                  <a:pt x="21801" y="34105"/>
                </a:cubicBezTo>
                <a:cubicBezTo>
                  <a:pt x="21788" y="34103"/>
                  <a:pt x="21776" y="34102"/>
                  <a:pt x="21764" y="34102"/>
                </a:cubicBezTo>
                <a:close/>
                <a:moveTo>
                  <a:pt x="9975" y="34972"/>
                </a:moveTo>
                <a:lnTo>
                  <a:pt x="9975" y="34972"/>
                </a:lnTo>
                <a:cubicBezTo>
                  <a:pt x="9975" y="35049"/>
                  <a:pt x="9975" y="35095"/>
                  <a:pt x="10007" y="35127"/>
                </a:cubicBezTo>
                <a:cubicBezTo>
                  <a:pt x="9975" y="35111"/>
                  <a:pt x="9975" y="35049"/>
                  <a:pt x="9975" y="34972"/>
                </a:cubicBezTo>
                <a:close/>
                <a:moveTo>
                  <a:pt x="9783" y="35174"/>
                </a:moveTo>
                <a:cubicBezTo>
                  <a:pt x="9847" y="35238"/>
                  <a:pt x="9927" y="35318"/>
                  <a:pt x="9991" y="35382"/>
                </a:cubicBezTo>
                <a:cubicBezTo>
                  <a:pt x="9991" y="35382"/>
                  <a:pt x="9991" y="35382"/>
                  <a:pt x="9991" y="35382"/>
                </a:cubicBezTo>
                <a:lnTo>
                  <a:pt x="9991" y="35382"/>
                </a:lnTo>
                <a:cubicBezTo>
                  <a:pt x="9975" y="35414"/>
                  <a:pt x="9975" y="35430"/>
                  <a:pt x="9959" y="35462"/>
                </a:cubicBezTo>
                <a:cubicBezTo>
                  <a:pt x="9975" y="35430"/>
                  <a:pt x="9975" y="35414"/>
                  <a:pt x="9975" y="35382"/>
                </a:cubicBezTo>
                <a:cubicBezTo>
                  <a:pt x="9911" y="35318"/>
                  <a:pt x="9847" y="35238"/>
                  <a:pt x="9783" y="35174"/>
                </a:cubicBezTo>
                <a:close/>
                <a:moveTo>
                  <a:pt x="10061" y="34944"/>
                </a:moveTo>
                <a:cubicBezTo>
                  <a:pt x="10028" y="34944"/>
                  <a:pt x="9997" y="34956"/>
                  <a:pt x="9975" y="34967"/>
                </a:cubicBezTo>
                <a:cubicBezTo>
                  <a:pt x="9913" y="34982"/>
                  <a:pt x="9866" y="35013"/>
                  <a:pt x="9834" y="35058"/>
                </a:cubicBezTo>
                <a:lnTo>
                  <a:pt x="9834" y="35058"/>
                </a:lnTo>
                <a:cubicBezTo>
                  <a:pt x="9834" y="35054"/>
                  <a:pt x="9832" y="35051"/>
                  <a:pt x="9831" y="35047"/>
                </a:cubicBezTo>
                <a:lnTo>
                  <a:pt x="9831" y="35047"/>
                </a:lnTo>
                <a:cubicBezTo>
                  <a:pt x="9815" y="35079"/>
                  <a:pt x="9799" y="35111"/>
                  <a:pt x="9783" y="35158"/>
                </a:cubicBezTo>
                <a:cubicBezTo>
                  <a:pt x="9816" y="35136"/>
                  <a:pt x="9834" y="35114"/>
                  <a:pt x="9837" y="35087"/>
                </a:cubicBezTo>
                <a:lnTo>
                  <a:pt x="9837" y="35087"/>
                </a:lnTo>
                <a:cubicBezTo>
                  <a:pt x="9840" y="35117"/>
                  <a:pt x="9822" y="35133"/>
                  <a:pt x="9783" y="35158"/>
                </a:cubicBezTo>
                <a:cubicBezTo>
                  <a:pt x="9783" y="35158"/>
                  <a:pt x="9783" y="35174"/>
                  <a:pt x="9783" y="35174"/>
                </a:cubicBezTo>
                <a:cubicBezTo>
                  <a:pt x="9751" y="35334"/>
                  <a:pt x="9799" y="35526"/>
                  <a:pt x="9863" y="35701"/>
                </a:cubicBezTo>
                <a:cubicBezTo>
                  <a:pt x="9879" y="35733"/>
                  <a:pt x="9895" y="35781"/>
                  <a:pt x="9911" y="35813"/>
                </a:cubicBezTo>
                <a:cubicBezTo>
                  <a:pt x="9943" y="35861"/>
                  <a:pt x="9959" y="35909"/>
                  <a:pt x="9975" y="35956"/>
                </a:cubicBezTo>
                <a:cubicBezTo>
                  <a:pt x="10023" y="36020"/>
                  <a:pt x="10055" y="36084"/>
                  <a:pt x="10086" y="36116"/>
                </a:cubicBezTo>
                <a:lnTo>
                  <a:pt x="10102" y="36116"/>
                </a:lnTo>
                <a:cubicBezTo>
                  <a:pt x="10118" y="36116"/>
                  <a:pt x="10118" y="36100"/>
                  <a:pt x="10134" y="36100"/>
                </a:cubicBezTo>
                <a:cubicBezTo>
                  <a:pt x="10182" y="36068"/>
                  <a:pt x="10230" y="36052"/>
                  <a:pt x="10246" y="36020"/>
                </a:cubicBezTo>
                <a:cubicBezTo>
                  <a:pt x="10055" y="35956"/>
                  <a:pt x="10055" y="35940"/>
                  <a:pt x="10055" y="35765"/>
                </a:cubicBezTo>
                <a:lnTo>
                  <a:pt x="10055" y="35765"/>
                </a:lnTo>
                <a:cubicBezTo>
                  <a:pt x="10055" y="35956"/>
                  <a:pt x="10071" y="35956"/>
                  <a:pt x="10262" y="36020"/>
                </a:cubicBezTo>
                <a:cubicBezTo>
                  <a:pt x="10326" y="35972"/>
                  <a:pt x="10358" y="35909"/>
                  <a:pt x="10358" y="35829"/>
                </a:cubicBezTo>
                <a:cubicBezTo>
                  <a:pt x="10358" y="35797"/>
                  <a:pt x="10358" y="35765"/>
                  <a:pt x="10358" y="35717"/>
                </a:cubicBezTo>
                <a:cubicBezTo>
                  <a:pt x="10326" y="35749"/>
                  <a:pt x="10278" y="35781"/>
                  <a:pt x="10230" y="35813"/>
                </a:cubicBezTo>
                <a:cubicBezTo>
                  <a:pt x="10278" y="35781"/>
                  <a:pt x="10310" y="35749"/>
                  <a:pt x="10342" y="35717"/>
                </a:cubicBezTo>
                <a:cubicBezTo>
                  <a:pt x="10326" y="35621"/>
                  <a:pt x="10278" y="35494"/>
                  <a:pt x="10230" y="35366"/>
                </a:cubicBezTo>
                <a:cubicBezTo>
                  <a:pt x="10198" y="35286"/>
                  <a:pt x="10182" y="35206"/>
                  <a:pt x="10150" y="35127"/>
                </a:cubicBezTo>
                <a:cubicBezTo>
                  <a:pt x="10134" y="35063"/>
                  <a:pt x="10118" y="34999"/>
                  <a:pt x="10102" y="34951"/>
                </a:cubicBezTo>
                <a:cubicBezTo>
                  <a:pt x="10088" y="34946"/>
                  <a:pt x="10074" y="34944"/>
                  <a:pt x="10061" y="34944"/>
                </a:cubicBezTo>
                <a:close/>
                <a:moveTo>
                  <a:pt x="20891" y="36403"/>
                </a:moveTo>
                <a:lnTo>
                  <a:pt x="20891" y="36403"/>
                </a:lnTo>
                <a:cubicBezTo>
                  <a:pt x="20787" y="36455"/>
                  <a:pt x="20731" y="36493"/>
                  <a:pt x="20726" y="36536"/>
                </a:cubicBezTo>
                <a:lnTo>
                  <a:pt x="20726" y="36536"/>
                </a:lnTo>
                <a:cubicBezTo>
                  <a:pt x="20720" y="36493"/>
                  <a:pt x="20777" y="36460"/>
                  <a:pt x="20891" y="36403"/>
                </a:cubicBezTo>
                <a:close/>
                <a:moveTo>
                  <a:pt x="20811" y="36802"/>
                </a:moveTo>
                <a:lnTo>
                  <a:pt x="20811" y="36802"/>
                </a:lnTo>
                <a:cubicBezTo>
                  <a:pt x="20795" y="36834"/>
                  <a:pt x="20779" y="36882"/>
                  <a:pt x="20747" y="36930"/>
                </a:cubicBezTo>
                <a:cubicBezTo>
                  <a:pt x="20779" y="36866"/>
                  <a:pt x="20795" y="36834"/>
                  <a:pt x="20811" y="36802"/>
                </a:cubicBezTo>
                <a:close/>
                <a:moveTo>
                  <a:pt x="44558" y="36946"/>
                </a:moveTo>
                <a:cubicBezTo>
                  <a:pt x="44509" y="37008"/>
                  <a:pt x="44450" y="37031"/>
                  <a:pt x="44366" y="37031"/>
                </a:cubicBezTo>
                <a:cubicBezTo>
                  <a:pt x="44366" y="37031"/>
                  <a:pt x="44366" y="37031"/>
                  <a:pt x="44365" y="37031"/>
                </a:cubicBezTo>
                <a:lnTo>
                  <a:pt x="44365" y="37031"/>
                </a:lnTo>
                <a:cubicBezTo>
                  <a:pt x="44445" y="37031"/>
                  <a:pt x="44497" y="37008"/>
                  <a:pt x="44558" y="36946"/>
                </a:cubicBezTo>
                <a:close/>
                <a:moveTo>
                  <a:pt x="20987" y="36339"/>
                </a:moveTo>
                <a:cubicBezTo>
                  <a:pt x="20891" y="36339"/>
                  <a:pt x="20763" y="36371"/>
                  <a:pt x="20620" y="36435"/>
                </a:cubicBezTo>
                <a:cubicBezTo>
                  <a:pt x="20604" y="36691"/>
                  <a:pt x="20460" y="36850"/>
                  <a:pt x="20604" y="37201"/>
                </a:cubicBezTo>
                <a:cubicBezTo>
                  <a:pt x="20652" y="37217"/>
                  <a:pt x="20683" y="37217"/>
                  <a:pt x="20715" y="37233"/>
                </a:cubicBezTo>
                <a:cubicBezTo>
                  <a:pt x="20776" y="37249"/>
                  <a:pt x="20832" y="37256"/>
                  <a:pt x="20885" y="37256"/>
                </a:cubicBezTo>
                <a:cubicBezTo>
                  <a:pt x="21318" y="37256"/>
                  <a:pt x="21478" y="36771"/>
                  <a:pt x="21322" y="36515"/>
                </a:cubicBezTo>
                <a:cubicBezTo>
                  <a:pt x="21264" y="36415"/>
                  <a:pt x="21169" y="36353"/>
                  <a:pt x="21034" y="36353"/>
                </a:cubicBezTo>
                <a:cubicBezTo>
                  <a:pt x="21019" y="36353"/>
                  <a:pt x="21003" y="36354"/>
                  <a:pt x="20987" y="36355"/>
                </a:cubicBezTo>
                <a:cubicBezTo>
                  <a:pt x="20955" y="36371"/>
                  <a:pt x="20939" y="36387"/>
                  <a:pt x="20891" y="36403"/>
                </a:cubicBezTo>
                <a:cubicBezTo>
                  <a:pt x="20923" y="36387"/>
                  <a:pt x="20955" y="36371"/>
                  <a:pt x="20987" y="36339"/>
                </a:cubicBezTo>
                <a:close/>
                <a:moveTo>
                  <a:pt x="14715" y="36834"/>
                </a:moveTo>
                <a:lnTo>
                  <a:pt x="14715" y="36834"/>
                </a:lnTo>
                <a:cubicBezTo>
                  <a:pt x="14748" y="37174"/>
                  <a:pt x="14997" y="37308"/>
                  <a:pt x="15280" y="37308"/>
                </a:cubicBezTo>
                <a:cubicBezTo>
                  <a:pt x="15541" y="37308"/>
                  <a:pt x="15831" y="37194"/>
                  <a:pt x="16007" y="37026"/>
                </a:cubicBezTo>
                <a:cubicBezTo>
                  <a:pt x="15672" y="36818"/>
                  <a:pt x="15162" y="36882"/>
                  <a:pt x="14715" y="36834"/>
                </a:cubicBezTo>
                <a:close/>
                <a:moveTo>
                  <a:pt x="44415" y="36802"/>
                </a:moveTo>
                <a:cubicBezTo>
                  <a:pt x="44271" y="36834"/>
                  <a:pt x="44175" y="36914"/>
                  <a:pt x="44128" y="36994"/>
                </a:cubicBezTo>
                <a:cubicBezTo>
                  <a:pt x="44112" y="37026"/>
                  <a:pt x="44096" y="37042"/>
                  <a:pt x="44096" y="37074"/>
                </a:cubicBezTo>
                <a:cubicBezTo>
                  <a:pt x="44064" y="37153"/>
                  <a:pt x="44032" y="37233"/>
                  <a:pt x="44032" y="37329"/>
                </a:cubicBezTo>
                <a:cubicBezTo>
                  <a:pt x="44032" y="37361"/>
                  <a:pt x="44048" y="37393"/>
                  <a:pt x="44064" y="37425"/>
                </a:cubicBezTo>
                <a:cubicBezTo>
                  <a:pt x="44112" y="37536"/>
                  <a:pt x="44191" y="37600"/>
                  <a:pt x="44287" y="37616"/>
                </a:cubicBezTo>
                <a:cubicBezTo>
                  <a:pt x="44319" y="37632"/>
                  <a:pt x="44335" y="37632"/>
                  <a:pt x="44351" y="37632"/>
                </a:cubicBezTo>
                <a:lnTo>
                  <a:pt x="44415" y="37441"/>
                </a:lnTo>
                <a:lnTo>
                  <a:pt x="44447" y="37345"/>
                </a:lnTo>
                <a:lnTo>
                  <a:pt x="44558" y="36946"/>
                </a:lnTo>
                <a:lnTo>
                  <a:pt x="44574" y="36882"/>
                </a:lnTo>
                <a:lnTo>
                  <a:pt x="44574" y="36882"/>
                </a:lnTo>
                <a:cubicBezTo>
                  <a:pt x="44574" y="36882"/>
                  <a:pt x="44574" y="36882"/>
                  <a:pt x="44574" y="36882"/>
                </a:cubicBezTo>
                <a:lnTo>
                  <a:pt x="44574" y="36866"/>
                </a:lnTo>
                <a:cubicBezTo>
                  <a:pt x="44527" y="36834"/>
                  <a:pt x="44479" y="36802"/>
                  <a:pt x="44415" y="36802"/>
                </a:cubicBezTo>
                <a:close/>
                <a:moveTo>
                  <a:pt x="35047" y="37999"/>
                </a:moveTo>
                <a:cubicBezTo>
                  <a:pt x="35047" y="38015"/>
                  <a:pt x="35031" y="38031"/>
                  <a:pt x="35015" y="38031"/>
                </a:cubicBezTo>
                <a:cubicBezTo>
                  <a:pt x="35031" y="38015"/>
                  <a:pt x="35047" y="38015"/>
                  <a:pt x="35047" y="37999"/>
                </a:cubicBezTo>
                <a:close/>
                <a:moveTo>
                  <a:pt x="33339" y="37728"/>
                </a:moveTo>
                <a:cubicBezTo>
                  <a:pt x="33323" y="37868"/>
                  <a:pt x="33293" y="37993"/>
                  <a:pt x="33158" y="38073"/>
                </a:cubicBezTo>
                <a:lnTo>
                  <a:pt x="33158" y="38073"/>
                </a:lnTo>
                <a:cubicBezTo>
                  <a:pt x="33155" y="38070"/>
                  <a:pt x="33151" y="38067"/>
                  <a:pt x="33148" y="38063"/>
                </a:cubicBezTo>
                <a:cubicBezTo>
                  <a:pt x="33291" y="37983"/>
                  <a:pt x="33323" y="37872"/>
                  <a:pt x="33339" y="37728"/>
                </a:cubicBezTo>
                <a:close/>
                <a:moveTo>
                  <a:pt x="34875" y="38001"/>
                </a:moveTo>
                <a:cubicBezTo>
                  <a:pt x="34877" y="38001"/>
                  <a:pt x="34879" y="38001"/>
                  <a:pt x="34881" y="38001"/>
                </a:cubicBezTo>
                <a:lnTo>
                  <a:pt x="34881" y="38001"/>
                </a:lnTo>
                <a:cubicBezTo>
                  <a:pt x="34844" y="38003"/>
                  <a:pt x="34828" y="38030"/>
                  <a:pt x="34791" y="38095"/>
                </a:cubicBezTo>
                <a:cubicBezTo>
                  <a:pt x="34820" y="38027"/>
                  <a:pt x="34832" y="38001"/>
                  <a:pt x="34875" y="38001"/>
                </a:cubicBezTo>
                <a:close/>
                <a:moveTo>
                  <a:pt x="33419" y="38031"/>
                </a:moveTo>
                <a:lnTo>
                  <a:pt x="33419" y="38031"/>
                </a:lnTo>
                <a:cubicBezTo>
                  <a:pt x="33359" y="38041"/>
                  <a:pt x="33312" y="38095"/>
                  <a:pt x="33257" y="38106"/>
                </a:cubicBezTo>
                <a:lnTo>
                  <a:pt x="33257" y="38106"/>
                </a:lnTo>
                <a:cubicBezTo>
                  <a:pt x="33305" y="38087"/>
                  <a:pt x="33354" y="38040"/>
                  <a:pt x="33419" y="38031"/>
                </a:cubicBezTo>
                <a:close/>
                <a:moveTo>
                  <a:pt x="33158" y="38073"/>
                </a:moveTo>
                <a:cubicBezTo>
                  <a:pt x="33187" y="38099"/>
                  <a:pt x="33213" y="38108"/>
                  <a:pt x="33237" y="38108"/>
                </a:cubicBezTo>
                <a:cubicBezTo>
                  <a:pt x="33244" y="38108"/>
                  <a:pt x="33251" y="38108"/>
                  <a:pt x="33257" y="38106"/>
                </a:cubicBezTo>
                <a:lnTo>
                  <a:pt x="33257" y="38106"/>
                </a:lnTo>
                <a:cubicBezTo>
                  <a:pt x="33245" y="38111"/>
                  <a:pt x="33232" y="38114"/>
                  <a:pt x="33219" y="38114"/>
                </a:cubicBezTo>
                <a:cubicBezTo>
                  <a:pt x="33197" y="38114"/>
                  <a:pt x="33173" y="38105"/>
                  <a:pt x="33148" y="38079"/>
                </a:cubicBezTo>
                <a:cubicBezTo>
                  <a:pt x="33151" y="38077"/>
                  <a:pt x="33155" y="38075"/>
                  <a:pt x="33158" y="38073"/>
                </a:cubicBezTo>
                <a:close/>
                <a:moveTo>
                  <a:pt x="32860" y="38063"/>
                </a:moveTo>
                <a:cubicBezTo>
                  <a:pt x="32876" y="38079"/>
                  <a:pt x="32892" y="38095"/>
                  <a:pt x="32892" y="38127"/>
                </a:cubicBezTo>
                <a:cubicBezTo>
                  <a:pt x="32876" y="38095"/>
                  <a:pt x="32876" y="38079"/>
                  <a:pt x="32860" y="38063"/>
                </a:cubicBezTo>
                <a:close/>
                <a:moveTo>
                  <a:pt x="35015" y="38031"/>
                </a:moveTo>
                <a:lnTo>
                  <a:pt x="35015" y="38031"/>
                </a:lnTo>
                <a:cubicBezTo>
                  <a:pt x="35063" y="38063"/>
                  <a:pt x="35095" y="38095"/>
                  <a:pt x="35142" y="38127"/>
                </a:cubicBezTo>
                <a:cubicBezTo>
                  <a:pt x="35095" y="38095"/>
                  <a:pt x="35047" y="38063"/>
                  <a:pt x="35015" y="38031"/>
                </a:cubicBezTo>
                <a:close/>
                <a:moveTo>
                  <a:pt x="35142" y="38127"/>
                </a:moveTo>
                <a:cubicBezTo>
                  <a:pt x="35095" y="38143"/>
                  <a:pt x="35047" y="38159"/>
                  <a:pt x="34983" y="38175"/>
                </a:cubicBezTo>
                <a:cubicBezTo>
                  <a:pt x="35031" y="38159"/>
                  <a:pt x="35095" y="38143"/>
                  <a:pt x="35142" y="38127"/>
                </a:cubicBezTo>
                <a:close/>
                <a:moveTo>
                  <a:pt x="32476" y="38129"/>
                </a:moveTo>
                <a:cubicBezTo>
                  <a:pt x="32525" y="38129"/>
                  <a:pt x="32578" y="38157"/>
                  <a:pt x="32653" y="38207"/>
                </a:cubicBezTo>
                <a:cubicBezTo>
                  <a:pt x="32581" y="38159"/>
                  <a:pt x="32529" y="38135"/>
                  <a:pt x="32481" y="38135"/>
                </a:cubicBezTo>
                <a:cubicBezTo>
                  <a:pt x="32433" y="38135"/>
                  <a:pt x="32390" y="38159"/>
                  <a:pt x="32334" y="38207"/>
                </a:cubicBezTo>
                <a:cubicBezTo>
                  <a:pt x="32387" y="38153"/>
                  <a:pt x="32430" y="38129"/>
                  <a:pt x="32476" y="38129"/>
                </a:cubicBezTo>
                <a:close/>
                <a:moveTo>
                  <a:pt x="32892" y="38127"/>
                </a:moveTo>
                <a:cubicBezTo>
                  <a:pt x="32860" y="38159"/>
                  <a:pt x="32844" y="38207"/>
                  <a:pt x="32796" y="38223"/>
                </a:cubicBezTo>
                <a:cubicBezTo>
                  <a:pt x="32828" y="38207"/>
                  <a:pt x="32860" y="38159"/>
                  <a:pt x="32892" y="38127"/>
                </a:cubicBezTo>
                <a:close/>
                <a:moveTo>
                  <a:pt x="32653" y="38207"/>
                </a:moveTo>
                <a:lnTo>
                  <a:pt x="32653" y="38207"/>
                </a:lnTo>
                <a:cubicBezTo>
                  <a:pt x="32685" y="38223"/>
                  <a:pt x="32717" y="38223"/>
                  <a:pt x="32733" y="38239"/>
                </a:cubicBezTo>
                <a:cubicBezTo>
                  <a:pt x="32717" y="38239"/>
                  <a:pt x="32685" y="38223"/>
                  <a:pt x="32653" y="38207"/>
                </a:cubicBezTo>
                <a:close/>
                <a:moveTo>
                  <a:pt x="35286" y="38366"/>
                </a:moveTo>
                <a:lnTo>
                  <a:pt x="35286" y="38366"/>
                </a:lnTo>
                <a:cubicBezTo>
                  <a:pt x="35111" y="38398"/>
                  <a:pt x="34935" y="38414"/>
                  <a:pt x="34759" y="38430"/>
                </a:cubicBezTo>
                <a:cubicBezTo>
                  <a:pt x="34935" y="38414"/>
                  <a:pt x="35111" y="38382"/>
                  <a:pt x="35286" y="38366"/>
                </a:cubicBezTo>
                <a:close/>
                <a:moveTo>
                  <a:pt x="34664" y="38398"/>
                </a:moveTo>
                <a:lnTo>
                  <a:pt x="34664" y="38398"/>
                </a:lnTo>
                <a:cubicBezTo>
                  <a:pt x="34552" y="38414"/>
                  <a:pt x="34440" y="38430"/>
                  <a:pt x="34329" y="38430"/>
                </a:cubicBezTo>
                <a:cubicBezTo>
                  <a:pt x="34314" y="38430"/>
                  <a:pt x="34299" y="38430"/>
                  <a:pt x="34284" y="38443"/>
                </a:cubicBezTo>
                <a:lnTo>
                  <a:pt x="34284" y="38443"/>
                </a:lnTo>
                <a:cubicBezTo>
                  <a:pt x="34283" y="38439"/>
                  <a:pt x="34282" y="38434"/>
                  <a:pt x="34281" y="38430"/>
                </a:cubicBezTo>
                <a:lnTo>
                  <a:pt x="34329" y="38430"/>
                </a:lnTo>
                <a:cubicBezTo>
                  <a:pt x="34440" y="38414"/>
                  <a:pt x="34552" y="38414"/>
                  <a:pt x="34664" y="38398"/>
                </a:cubicBezTo>
                <a:close/>
                <a:moveTo>
                  <a:pt x="33547" y="38159"/>
                </a:moveTo>
                <a:lnTo>
                  <a:pt x="33547" y="38159"/>
                </a:lnTo>
                <a:cubicBezTo>
                  <a:pt x="33515" y="38334"/>
                  <a:pt x="33355" y="38382"/>
                  <a:pt x="33243" y="38494"/>
                </a:cubicBezTo>
                <a:cubicBezTo>
                  <a:pt x="33339" y="38382"/>
                  <a:pt x="33515" y="38334"/>
                  <a:pt x="33547" y="38159"/>
                </a:cubicBezTo>
                <a:close/>
                <a:moveTo>
                  <a:pt x="32460" y="38255"/>
                </a:moveTo>
                <a:cubicBezTo>
                  <a:pt x="32381" y="38271"/>
                  <a:pt x="32334" y="38319"/>
                  <a:pt x="32350" y="38414"/>
                </a:cubicBezTo>
                <a:cubicBezTo>
                  <a:pt x="32350" y="38494"/>
                  <a:pt x="32413" y="38510"/>
                  <a:pt x="32509" y="38510"/>
                </a:cubicBezTo>
                <a:cubicBezTo>
                  <a:pt x="32413" y="38510"/>
                  <a:pt x="32350" y="38510"/>
                  <a:pt x="32334" y="38414"/>
                </a:cubicBezTo>
                <a:cubicBezTo>
                  <a:pt x="32334" y="38319"/>
                  <a:pt x="32381" y="38271"/>
                  <a:pt x="32460" y="38255"/>
                </a:cubicBezTo>
                <a:close/>
                <a:moveTo>
                  <a:pt x="35047" y="38494"/>
                </a:moveTo>
                <a:cubicBezTo>
                  <a:pt x="35063" y="38494"/>
                  <a:pt x="35079" y="38494"/>
                  <a:pt x="35095" y="38510"/>
                </a:cubicBezTo>
                <a:cubicBezTo>
                  <a:pt x="35079" y="38510"/>
                  <a:pt x="35063" y="38494"/>
                  <a:pt x="35047" y="38494"/>
                </a:cubicBezTo>
                <a:close/>
                <a:moveTo>
                  <a:pt x="35940" y="38478"/>
                </a:moveTo>
                <a:lnTo>
                  <a:pt x="35940" y="38478"/>
                </a:lnTo>
                <a:cubicBezTo>
                  <a:pt x="35909" y="38494"/>
                  <a:pt x="35861" y="38510"/>
                  <a:pt x="35813" y="38526"/>
                </a:cubicBezTo>
                <a:cubicBezTo>
                  <a:pt x="35861" y="38510"/>
                  <a:pt x="35893" y="38494"/>
                  <a:pt x="35940" y="38478"/>
                </a:cubicBezTo>
                <a:close/>
                <a:moveTo>
                  <a:pt x="29174" y="37744"/>
                </a:moveTo>
                <a:cubicBezTo>
                  <a:pt x="28950" y="37744"/>
                  <a:pt x="28807" y="37887"/>
                  <a:pt x="28711" y="38079"/>
                </a:cubicBezTo>
                <a:cubicBezTo>
                  <a:pt x="28807" y="38063"/>
                  <a:pt x="28902" y="38031"/>
                  <a:pt x="28998" y="38031"/>
                </a:cubicBezTo>
                <a:cubicBezTo>
                  <a:pt x="28902" y="38047"/>
                  <a:pt x="28807" y="38063"/>
                  <a:pt x="28711" y="38079"/>
                </a:cubicBezTo>
                <a:cubicBezTo>
                  <a:pt x="28681" y="38154"/>
                  <a:pt x="28637" y="38228"/>
                  <a:pt x="28619" y="38303"/>
                </a:cubicBezTo>
                <a:lnTo>
                  <a:pt x="28619" y="38303"/>
                </a:lnTo>
                <a:cubicBezTo>
                  <a:pt x="28617" y="38303"/>
                  <a:pt x="28616" y="38303"/>
                  <a:pt x="28615" y="38302"/>
                </a:cubicBezTo>
                <a:cubicBezTo>
                  <a:pt x="28583" y="38414"/>
                  <a:pt x="28551" y="38494"/>
                  <a:pt x="28535" y="38590"/>
                </a:cubicBezTo>
                <a:cubicBezTo>
                  <a:pt x="28535" y="38606"/>
                  <a:pt x="28535" y="38622"/>
                  <a:pt x="28519" y="38638"/>
                </a:cubicBezTo>
                <a:cubicBezTo>
                  <a:pt x="28535" y="38638"/>
                  <a:pt x="28551" y="38622"/>
                  <a:pt x="28551" y="38622"/>
                </a:cubicBezTo>
                <a:cubicBezTo>
                  <a:pt x="28695" y="38526"/>
                  <a:pt x="28823" y="38414"/>
                  <a:pt x="28950" y="38318"/>
                </a:cubicBezTo>
                <a:cubicBezTo>
                  <a:pt x="29078" y="38223"/>
                  <a:pt x="29222" y="38127"/>
                  <a:pt x="29429" y="38079"/>
                </a:cubicBezTo>
                <a:cubicBezTo>
                  <a:pt x="29413" y="38063"/>
                  <a:pt x="29413" y="38047"/>
                  <a:pt x="29413" y="38031"/>
                </a:cubicBezTo>
                <a:cubicBezTo>
                  <a:pt x="29381" y="37935"/>
                  <a:pt x="29365" y="37856"/>
                  <a:pt x="29349" y="37776"/>
                </a:cubicBezTo>
                <a:lnTo>
                  <a:pt x="29317" y="37776"/>
                </a:lnTo>
                <a:cubicBezTo>
                  <a:pt x="29269" y="37760"/>
                  <a:pt x="29222" y="37760"/>
                  <a:pt x="29174" y="37760"/>
                </a:cubicBezTo>
                <a:cubicBezTo>
                  <a:pt x="29158" y="37776"/>
                  <a:pt x="29126" y="37807"/>
                  <a:pt x="29110" y="37839"/>
                </a:cubicBezTo>
                <a:lnTo>
                  <a:pt x="29110" y="37839"/>
                </a:lnTo>
                <a:cubicBezTo>
                  <a:pt x="29126" y="37807"/>
                  <a:pt x="29158" y="37776"/>
                  <a:pt x="29174" y="37744"/>
                </a:cubicBezTo>
                <a:close/>
                <a:moveTo>
                  <a:pt x="35015" y="38654"/>
                </a:moveTo>
                <a:cubicBezTo>
                  <a:pt x="34983" y="38654"/>
                  <a:pt x="34951" y="38669"/>
                  <a:pt x="34935" y="38669"/>
                </a:cubicBezTo>
                <a:cubicBezTo>
                  <a:pt x="34951" y="38654"/>
                  <a:pt x="34983" y="38654"/>
                  <a:pt x="35015" y="38654"/>
                </a:cubicBezTo>
                <a:close/>
                <a:moveTo>
                  <a:pt x="33116" y="38606"/>
                </a:moveTo>
                <a:cubicBezTo>
                  <a:pt x="33068" y="38638"/>
                  <a:pt x="33004" y="38685"/>
                  <a:pt x="32956" y="38717"/>
                </a:cubicBezTo>
                <a:cubicBezTo>
                  <a:pt x="33004" y="38669"/>
                  <a:pt x="33068" y="38638"/>
                  <a:pt x="33116" y="38606"/>
                </a:cubicBezTo>
                <a:close/>
                <a:moveTo>
                  <a:pt x="35111" y="38685"/>
                </a:moveTo>
                <a:cubicBezTo>
                  <a:pt x="35095" y="38701"/>
                  <a:pt x="35063" y="38733"/>
                  <a:pt x="35047" y="38749"/>
                </a:cubicBezTo>
                <a:cubicBezTo>
                  <a:pt x="35063" y="38717"/>
                  <a:pt x="35095" y="38701"/>
                  <a:pt x="35111" y="38685"/>
                </a:cubicBezTo>
                <a:close/>
                <a:moveTo>
                  <a:pt x="32956" y="38717"/>
                </a:moveTo>
                <a:lnTo>
                  <a:pt x="32956" y="38717"/>
                </a:lnTo>
                <a:cubicBezTo>
                  <a:pt x="32908" y="38765"/>
                  <a:pt x="32860" y="38813"/>
                  <a:pt x="32796" y="38861"/>
                </a:cubicBezTo>
                <a:cubicBezTo>
                  <a:pt x="32844" y="38813"/>
                  <a:pt x="32908" y="38765"/>
                  <a:pt x="32956" y="38717"/>
                </a:cubicBezTo>
                <a:close/>
                <a:moveTo>
                  <a:pt x="26844" y="38909"/>
                </a:moveTo>
                <a:cubicBezTo>
                  <a:pt x="26844" y="38909"/>
                  <a:pt x="26844" y="38909"/>
                  <a:pt x="26844" y="38909"/>
                </a:cubicBezTo>
                <a:lnTo>
                  <a:pt x="26844" y="38909"/>
                </a:lnTo>
                <a:cubicBezTo>
                  <a:pt x="26844" y="38909"/>
                  <a:pt x="26843" y="38909"/>
                  <a:pt x="26843" y="38910"/>
                </a:cubicBezTo>
                <a:lnTo>
                  <a:pt x="26843" y="38910"/>
                </a:lnTo>
                <a:cubicBezTo>
                  <a:pt x="26843" y="38909"/>
                  <a:pt x="26844" y="38909"/>
                  <a:pt x="26844" y="38909"/>
                </a:cubicBezTo>
                <a:close/>
                <a:moveTo>
                  <a:pt x="34811" y="37952"/>
                </a:moveTo>
                <a:cubicBezTo>
                  <a:pt x="34691" y="37952"/>
                  <a:pt x="34546" y="37983"/>
                  <a:pt x="34376" y="38063"/>
                </a:cubicBezTo>
                <a:cubicBezTo>
                  <a:pt x="34297" y="38159"/>
                  <a:pt x="34265" y="38302"/>
                  <a:pt x="34281" y="38446"/>
                </a:cubicBezTo>
                <a:cubicBezTo>
                  <a:pt x="34282" y="38445"/>
                  <a:pt x="34283" y="38444"/>
                  <a:pt x="34284" y="38443"/>
                </a:cubicBezTo>
                <a:lnTo>
                  <a:pt x="34284" y="38443"/>
                </a:lnTo>
                <a:cubicBezTo>
                  <a:pt x="34299" y="38503"/>
                  <a:pt x="34314" y="38562"/>
                  <a:pt x="34329" y="38622"/>
                </a:cubicBezTo>
                <a:cubicBezTo>
                  <a:pt x="34356" y="38612"/>
                  <a:pt x="34389" y="38603"/>
                  <a:pt x="34427" y="38603"/>
                </a:cubicBezTo>
                <a:cubicBezTo>
                  <a:pt x="34455" y="38603"/>
                  <a:pt x="34486" y="38608"/>
                  <a:pt x="34520" y="38622"/>
                </a:cubicBezTo>
                <a:cubicBezTo>
                  <a:pt x="34480" y="38614"/>
                  <a:pt x="34444" y="38610"/>
                  <a:pt x="34412" y="38610"/>
                </a:cubicBezTo>
                <a:cubicBezTo>
                  <a:pt x="34380" y="38610"/>
                  <a:pt x="34353" y="38614"/>
                  <a:pt x="34329" y="38622"/>
                </a:cubicBezTo>
                <a:cubicBezTo>
                  <a:pt x="34360" y="38701"/>
                  <a:pt x="34392" y="38781"/>
                  <a:pt x="34456" y="38845"/>
                </a:cubicBezTo>
                <a:cubicBezTo>
                  <a:pt x="34456" y="38845"/>
                  <a:pt x="34472" y="38861"/>
                  <a:pt x="34472" y="38861"/>
                </a:cubicBezTo>
                <a:cubicBezTo>
                  <a:pt x="34520" y="38909"/>
                  <a:pt x="34552" y="38941"/>
                  <a:pt x="34616" y="38957"/>
                </a:cubicBezTo>
                <a:cubicBezTo>
                  <a:pt x="34728" y="38941"/>
                  <a:pt x="34839" y="38909"/>
                  <a:pt x="34935" y="38861"/>
                </a:cubicBezTo>
                <a:cubicBezTo>
                  <a:pt x="34983" y="38845"/>
                  <a:pt x="35015" y="38813"/>
                  <a:pt x="35047" y="38781"/>
                </a:cubicBezTo>
                <a:cubicBezTo>
                  <a:pt x="35111" y="38749"/>
                  <a:pt x="35142" y="38701"/>
                  <a:pt x="35174" y="38654"/>
                </a:cubicBezTo>
                <a:cubicBezTo>
                  <a:pt x="35254" y="38558"/>
                  <a:pt x="35286" y="38462"/>
                  <a:pt x="35286" y="38366"/>
                </a:cubicBezTo>
                <a:cubicBezTo>
                  <a:pt x="35286" y="38334"/>
                  <a:pt x="35286" y="38286"/>
                  <a:pt x="35270" y="38255"/>
                </a:cubicBezTo>
                <a:cubicBezTo>
                  <a:pt x="35254" y="38207"/>
                  <a:pt x="35222" y="38159"/>
                  <a:pt x="35190" y="38111"/>
                </a:cubicBezTo>
                <a:cubicBezTo>
                  <a:pt x="35158" y="38063"/>
                  <a:pt x="35111" y="38031"/>
                  <a:pt x="35047" y="37999"/>
                </a:cubicBezTo>
                <a:cubicBezTo>
                  <a:pt x="34983" y="37971"/>
                  <a:pt x="34905" y="37952"/>
                  <a:pt x="34811" y="37952"/>
                </a:cubicBezTo>
                <a:close/>
                <a:moveTo>
                  <a:pt x="40681" y="38524"/>
                </a:moveTo>
                <a:cubicBezTo>
                  <a:pt x="40574" y="38524"/>
                  <a:pt x="40518" y="38598"/>
                  <a:pt x="40489" y="38685"/>
                </a:cubicBezTo>
                <a:cubicBezTo>
                  <a:pt x="40457" y="38749"/>
                  <a:pt x="40457" y="38813"/>
                  <a:pt x="40473" y="38893"/>
                </a:cubicBezTo>
                <a:cubicBezTo>
                  <a:pt x="40495" y="39004"/>
                  <a:pt x="40564" y="39092"/>
                  <a:pt x="40674" y="39092"/>
                </a:cubicBezTo>
                <a:cubicBezTo>
                  <a:pt x="40721" y="39092"/>
                  <a:pt x="40777" y="39075"/>
                  <a:pt x="40840" y="39037"/>
                </a:cubicBezTo>
                <a:cubicBezTo>
                  <a:pt x="40824" y="38957"/>
                  <a:pt x="40808" y="38893"/>
                  <a:pt x="40792" y="38829"/>
                </a:cubicBezTo>
                <a:cubicBezTo>
                  <a:pt x="40760" y="38749"/>
                  <a:pt x="40744" y="38654"/>
                  <a:pt x="40728" y="38574"/>
                </a:cubicBezTo>
                <a:cubicBezTo>
                  <a:pt x="40712" y="38558"/>
                  <a:pt x="40712" y="38542"/>
                  <a:pt x="40712" y="38526"/>
                </a:cubicBezTo>
                <a:cubicBezTo>
                  <a:pt x="40701" y="38524"/>
                  <a:pt x="40691" y="38524"/>
                  <a:pt x="40681" y="38524"/>
                </a:cubicBezTo>
                <a:close/>
                <a:moveTo>
                  <a:pt x="27099" y="39100"/>
                </a:moveTo>
                <a:cubicBezTo>
                  <a:pt x="27083" y="39116"/>
                  <a:pt x="27083" y="39132"/>
                  <a:pt x="27067" y="39132"/>
                </a:cubicBezTo>
                <a:lnTo>
                  <a:pt x="27099" y="39132"/>
                </a:lnTo>
                <a:cubicBezTo>
                  <a:pt x="27099" y="39116"/>
                  <a:pt x="27099" y="39116"/>
                  <a:pt x="27099" y="39100"/>
                </a:cubicBezTo>
                <a:close/>
                <a:moveTo>
                  <a:pt x="33786" y="38813"/>
                </a:moveTo>
                <a:lnTo>
                  <a:pt x="33786" y="38813"/>
                </a:lnTo>
                <a:cubicBezTo>
                  <a:pt x="33770" y="38829"/>
                  <a:pt x="33754" y="38829"/>
                  <a:pt x="33738" y="38845"/>
                </a:cubicBezTo>
                <a:cubicBezTo>
                  <a:pt x="33610" y="38909"/>
                  <a:pt x="33594" y="38957"/>
                  <a:pt x="33658" y="39132"/>
                </a:cubicBezTo>
                <a:cubicBezTo>
                  <a:pt x="33594" y="38957"/>
                  <a:pt x="33594" y="38893"/>
                  <a:pt x="33722" y="38845"/>
                </a:cubicBezTo>
                <a:cubicBezTo>
                  <a:pt x="33754" y="38829"/>
                  <a:pt x="33770" y="38829"/>
                  <a:pt x="33786" y="38813"/>
                </a:cubicBezTo>
                <a:close/>
                <a:moveTo>
                  <a:pt x="27003" y="38717"/>
                </a:moveTo>
                <a:cubicBezTo>
                  <a:pt x="26780" y="38733"/>
                  <a:pt x="26764" y="38861"/>
                  <a:pt x="26636" y="38925"/>
                </a:cubicBezTo>
                <a:cubicBezTo>
                  <a:pt x="26636" y="38973"/>
                  <a:pt x="26652" y="39005"/>
                  <a:pt x="26668" y="39037"/>
                </a:cubicBezTo>
                <a:cubicBezTo>
                  <a:pt x="26707" y="39134"/>
                  <a:pt x="26776" y="39172"/>
                  <a:pt x="26868" y="39172"/>
                </a:cubicBezTo>
                <a:cubicBezTo>
                  <a:pt x="26926" y="39172"/>
                  <a:pt x="26993" y="39157"/>
                  <a:pt x="27067" y="39132"/>
                </a:cubicBezTo>
                <a:cubicBezTo>
                  <a:pt x="27083" y="39116"/>
                  <a:pt x="27083" y="39116"/>
                  <a:pt x="27083" y="39100"/>
                </a:cubicBezTo>
                <a:cubicBezTo>
                  <a:pt x="27083" y="39052"/>
                  <a:pt x="27067" y="38989"/>
                  <a:pt x="27051" y="38941"/>
                </a:cubicBezTo>
                <a:lnTo>
                  <a:pt x="27003" y="38717"/>
                </a:lnTo>
                <a:close/>
                <a:moveTo>
                  <a:pt x="33658" y="39132"/>
                </a:moveTo>
                <a:lnTo>
                  <a:pt x="33658" y="39132"/>
                </a:lnTo>
                <a:cubicBezTo>
                  <a:pt x="33594" y="39164"/>
                  <a:pt x="33531" y="39212"/>
                  <a:pt x="33451" y="39212"/>
                </a:cubicBezTo>
                <a:cubicBezTo>
                  <a:pt x="33531" y="39196"/>
                  <a:pt x="33594" y="39164"/>
                  <a:pt x="33658" y="39132"/>
                </a:cubicBezTo>
                <a:close/>
                <a:moveTo>
                  <a:pt x="15289" y="39308"/>
                </a:moveTo>
                <a:cubicBezTo>
                  <a:pt x="15305" y="39324"/>
                  <a:pt x="15305" y="39340"/>
                  <a:pt x="15321" y="39356"/>
                </a:cubicBezTo>
                <a:cubicBezTo>
                  <a:pt x="15305" y="39340"/>
                  <a:pt x="15289" y="39324"/>
                  <a:pt x="15289" y="39308"/>
                </a:cubicBezTo>
                <a:close/>
                <a:moveTo>
                  <a:pt x="33451" y="39212"/>
                </a:moveTo>
                <a:cubicBezTo>
                  <a:pt x="33259" y="39260"/>
                  <a:pt x="33052" y="39276"/>
                  <a:pt x="32860" y="39340"/>
                </a:cubicBezTo>
                <a:cubicBezTo>
                  <a:pt x="32803" y="39354"/>
                  <a:pt x="32737" y="39368"/>
                  <a:pt x="32670" y="39368"/>
                </a:cubicBezTo>
                <a:cubicBezTo>
                  <a:pt x="32588" y="39368"/>
                  <a:pt x="32507" y="39347"/>
                  <a:pt x="32445" y="39276"/>
                </a:cubicBezTo>
                <a:cubicBezTo>
                  <a:pt x="32449" y="39275"/>
                  <a:pt x="32452" y="39274"/>
                  <a:pt x="32456" y="39272"/>
                </a:cubicBezTo>
                <a:lnTo>
                  <a:pt x="32456" y="39272"/>
                </a:lnTo>
                <a:cubicBezTo>
                  <a:pt x="32515" y="39341"/>
                  <a:pt x="32590" y="39364"/>
                  <a:pt x="32666" y="39364"/>
                </a:cubicBezTo>
                <a:cubicBezTo>
                  <a:pt x="32734" y="39364"/>
                  <a:pt x="32802" y="39346"/>
                  <a:pt x="32860" y="39324"/>
                </a:cubicBezTo>
                <a:cubicBezTo>
                  <a:pt x="33052" y="39260"/>
                  <a:pt x="33243" y="39260"/>
                  <a:pt x="33451" y="39212"/>
                </a:cubicBezTo>
                <a:close/>
                <a:moveTo>
                  <a:pt x="35717" y="38446"/>
                </a:moveTo>
                <a:lnTo>
                  <a:pt x="35717" y="38446"/>
                </a:lnTo>
                <a:cubicBezTo>
                  <a:pt x="35797" y="38590"/>
                  <a:pt x="35829" y="38685"/>
                  <a:pt x="35829" y="38781"/>
                </a:cubicBezTo>
                <a:cubicBezTo>
                  <a:pt x="35845" y="38893"/>
                  <a:pt x="35813" y="38989"/>
                  <a:pt x="35781" y="39068"/>
                </a:cubicBezTo>
                <a:cubicBezTo>
                  <a:pt x="35765" y="39116"/>
                  <a:pt x="35749" y="39148"/>
                  <a:pt x="35733" y="39196"/>
                </a:cubicBezTo>
                <a:cubicBezTo>
                  <a:pt x="35701" y="39260"/>
                  <a:pt x="35669" y="39340"/>
                  <a:pt x="35653" y="39436"/>
                </a:cubicBezTo>
                <a:cubicBezTo>
                  <a:pt x="35797" y="39324"/>
                  <a:pt x="35940" y="39228"/>
                  <a:pt x="36084" y="39116"/>
                </a:cubicBezTo>
                <a:cubicBezTo>
                  <a:pt x="36116" y="39100"/>
                  <a:pt x="36132" y="39084"/>
                  <a:pt x="36148" y="39068"/>
                </a:cubicBezTo>
                <a:cubicBezTo>
                  <a:pt x="36212" y="39021"/>
                  <a:pt x="36276" y="38973"/>
                  <a:pt x="36323" y="38925"/>
                </a:cubicBezTo>
                <a:cubicBezTo>
                  <a:pt x="36355" y="38877"/>
                  <a:pt x="36403" y="38845"/>
                  <a:pt x="36435" y="38797"/>
                </a:cubicBezTo>
                <a:cubicBezTo>
                  <a:pt x="36403" y="38749"/>
                  <a:pt x="36371" y="38717"/>
                  <a:pt x="36339" y="38685"/>
                </a:cubicBezTo>
                <a:cubicBezTo>
                  <a:pt x="36308" y="38669"/>
                  <a:pt x="36292" y="38638"/>
                  <a:pt x="36260" y="38622"/>
                </a:cubicBezTo>
                <a:cubicBezTo>
                  <a:pt x="36164" y="38542"/>
                  <a:pt x="36052" y="38494"/>
                  <a:pt x="35940" y="38478"/>
                </a:cubicBezTo>
                <a:cubicBezTo>
                  <a:pt x="35861" y="38462"/>
                  <a:pt x="35797" y="38462"/>
                  <a:pt x="35717" y="38446"/>
                </a:cubicBezTo>
                <a:close/>
                <a:moveTo>
                  <a:pt x="14971" y="39427"/>
                </a:moveTo>
                <a:cubicBezTo>
                  <a:pt x="14976" y="39430"/>
                  <a:pt x="14981" y="39432"/>
                  <a:pt x="14986" y="39436"/>
                </a:cubicBezTo>
                <a:cubicBezTo>
                  <a:pt x="14922" y="39451"/>
                  <a:pt x="14890" y="39451"/>
                  <a:pt x="14874" y="39467"/>
                </a:cubicBezTo>
                <a:cubicBezTo>
                  <a:pt x="14845" y="39482"/>
                  <a:pt x="14815" y="39483"/>
                  <a:pt x="14773" y="39509"/>
                </a:cubicBezTo>
                <a:lnTo>
                  <a:pt x="14773" y="39509"/>
                </a:lnTo>
                <a:cubicBezTo>
                  <a:pt x="14770" y="39506"/>
                  <a:pt x="14766" y="39503"/>
                  <a:pt x="14763" y="39499"/>
                </a:cubicBezTo>
                <a:cubicBezTo>
                  <a:pt x="14810" y="39483"/>
                  <a:pt x="14842" y="39467"/>
                  <a:pt x="14874" y="39467"/>
                </a:cubicBezTo>
                <a:cubicBezTo>
                  <a:pt x="14889" y="39453"/>
                  <a:pt x="14917" y="39452"/>
                  <a:pt x="14971" y="39427"/>
                </a:cubicBezTo>
                <a:close/>
                <a:moveTo>
                  <a:pt x="32302" y="39595"/>
                </a:moveTo>
                <a:lnTo>
                  <a:pt x="32302" y="39595"/>
                </a:lnTo>
                <a:cubicBezTo>
                  <a:pt x="32254" y="39643"/>
                  <a:pt x="32174" y="39643"/>
                  <a:pt x="32110" y="39643"/>
                </a:cubicBezTo>
                <a:cubicBezTo>
                  <a:pt x="32174" y="39643"/>
                  <a:pt x="32254" y="39627"/>
                  <a:pt x="32302" y="39595"/>
                </a:cubicBezTo>
                <a:close/>
                <a:moveTo>
                  <a:pt x="33073" y="37683"/>
                </a:moveTo>
                <a:cubicBezTo>
                  <a:pt x="33031" y="37683"/>
                  <a:pt x="32987" y="37687"/>
                  <a:pt x="32940" y="37696"/>
                </a:cubicBezTo>
                <a:cubicBezTo>
                  <a:pt x="32749" y="37712"/>
                  <a:pt x="32589" y="37808"/>
                  <a:pt x="32445" y="37935"/>
                </a:cubicBezTo>
                <a:cubicBezTo>
                  <a:pt x="32429" y="37951"/>
                  <a:pt x="32429" y="37967"/>
                  <a:pt x="32413" y="37983"/>
                </a:cubicBezTo>
                <a:cubicBezTo>
                  <a:pt x="32302" y="38111"/>
                  <a:pt x="32206" y="38270"/>
                  <a:pt x="32142" y="38446"/>
                </a:cubicBezTo>
                <a:cubicBezTo>
                  <a:pt x="32110" y="38542"/>
                  <a:pt x="32078" y="38638"/>
                  <a:pt x="32062" y="38749"/>
                </a:cubicBezTo>
                <a:cubicBezTo>
                  <a:pt x="32126" y="38718"/>
                  <a:pt x="32173" y="38702"/>
                  <a:pt x="32221" y="38670"/>
                </a:cubicBezTo>
                <a:lnTo>
                  <a:pt x="32221" y="38670"/>
                </a:lnTo>
                <a:cubicBezTo>
                  <a:pt x="32173" y="38702"/>
                  <a:pt x="32126" y="38718"/>
                  <a:pt x="32078" y="38749"/>
                </a:cubicBezTo>
                <a:lnTo>
                  <a:pt x="32062" y="38749"/>
                </a:lnTo>
                <a:cubicBezTo>
                  <a:pt x="32062" y="38749"/>
                  <a:pt x="32062" y="38749"/>
                  <a:pt x="32062" y="38765"/>
                </a:cubicBezTo>
                <a:cubicBezTo>
                  <a:pt x="32030" y="38909"/>
                  <a:pt x="32030" y="39084"/>
                  <a:pt x="32030" y="39244"/>
                </a:cubicBezTo>
                <a:cubicBezTo>
                  <a:pt x="32030" y="39228"/>
                  <a:pt x="32046" y="39212"/>
                  <a:pt x="32046" y="39180"/>
                </a:cubicBezTo>
                <a:cubicBezTo>
                  <a:pt x="32254" y="39116"/>
                  <a:pt x="32445" y="39052"/>
                  <a:pt x="32637" y="38989"/>
                </a:cubicBezTo>
                <a:cubicBezTo>
                  <a:pt x="32700" y="38957"/>
                  <a:pt x="32748" y="38910"/>
                  <a:pt x="32795" y="38862"/>
                </a:cubicBezTo>
                <a:lnTo>
                  <a:pt x="32795" y="38862"/>
                </a:lnTo>
                <a:cubicBezTo>
                  <a:pt x="32748" y="38910"/>
                  <a:pt x="32700" y="38957"/>
                  <a:pt x="32653" y="38989"/>
                </a:cubicBezTo>
                <a:cubicBezTo>
                  <a:pt x="32445" y="39052"/>
                  <a:pt x="32254" y="39116"/>
                  <a:pt x="32046" y="39180"/>
                </a:cubicBezTo>
                <a:cubicBezTo>
                  <a:pt x="32046" y="39212"/>
                  <a:pt x="32046" y="39228"/>
                  <a:pt x="32046" y="39244"/>
                </a:cubicBezTo>
                <a:cubicBezTo>
                  <a:pt x="32046" y="39372"/>
                  <a:pt x="32062" y="39515"/>
                  <a:pt x="32094" y="39643"/>
                </a:cubicBezTo>
                <a:cubicBezTo>
                  <a:pt x="32110" y="39675"/>
                  <a:pt x="32110" y="39707"/>
                  <a:pt x="32110" y="39723"/>
                </a:cubicBezTo>
                <a:cubicBezTo>
                  <a:pt x="32318" y="39803"/>
                  <a:pt x="32493" y="39819"/>
                  <a:pt x="32653" y="39819"/>
                </a:cubicBezTo>
                <a:cubicBezTo>
                  <a:pt x="32924" y="39803"/>
                  <a:pt x="33148" y="39723"/>
                  <a:pt x="33323" y="39595"/>
                </a:cubicBezTo>
                <a:cubicBezTo>
                  <a:pt x="33371" y="39547"/>
                  <a:pt x="33419" y="39499"/>
                  <a:pt x="33467" y="39451"/>
                </a:cubicBezTo>
                <a:cubicBezTo>
                  <a:pt x="33642" y="39276"/>
                  <a:pt x="33738" y="39052"/>
                  <a:pt x="33786" y="38813"/>
                </a:cubicBezTo>
                <a:cubicBezTo>
                  <a:pt x="33834" y="38638"/>
                  <a:pt x="33834" y="38462"/>
                  <a:pt x="33786" y="38286"/>
                </a:cubicBezTo>
                <a:cubicBezTo>
                  <a:pt x="33786" y="38277"/>
                  <a:pt x="33786" y="38270"/>
                  <a:pt x="33786" y="38270"/>
                </a:cubicBezTo>
                <a:cubicBezTo>
                  <a:pt x="33770" y="38175"/>
                  <a:pt x="33738" y="38095"/>
                  <a:pt x="33706" y="38031"/>
                </a:cubicBezTo>
                <a:cubicBezTo>
                  <a:pt x="33626" y="37887"/>
                  <a:pt x="33499" y="37792"/>
                  <a:pt x="33339" y="37728"/>
                </a:cubicBezTo>
                <a:cubicBezTo>
                  <a:pt x="33260" y="37705"/>
                  <a:pt x="33173" y="37683"/>
                  <a:pt x="33073" y="37683"/>
                </a:cubicBezTo>
                <a:close/>
                <a:moveTo>
                  <a:pt x="15162" y="39882"/>
                </a:moveTo>
                <a:cubicBezTo>
                  <a:pt x="15162" y="39882"/>
                  <a:pt x="15174" y="39882"/>
                  <a:pt x="15177" y="39894"/>
                </a:cubicBezTo>
                <a:lnTo>
                  <a:pt x="15177" y="39894"/>
                </a:lnTo>
                <a:cubicBezTo>
                  <a:pt x="15168" y="39889"/>
                  <a:pt x="15162" y="39882"/>
                  <a:pt x="15162" y="39882"/>
                </a:cubicBezTo>
                <a:close/>
                <a:moveTo>
                  <a:pt x="15444" y="39125"/>
                </a:moveTo>
                <a:cubicBezTo>
                  <a:pt x="15431" y="39125"/>
                  <a:pt x="15417" y="39127"/>
                  <a:pt x="15401" y="39132"/>
                </a:cubicBezTo>
                <a:cubicBezTo>
                  <a:pt x="15162" y="39132"/>
                  <a:pt x="14826" y="39244"/>
                  <a:pt x="14747" y="39388"/>
                </a:cubicBezTo>
                <a:cubicBezTo>
                  <a:pt x="14747" y="39595"/>
                  <a:pt x="14810" y="39723"/>
                  <a:pt x="14922" y="39803"/>
                </a:cubicBezTo>
                <a:cubicBezTo>
                  <a:pt x="14938" y="39803"/>
                  <a:pt x="14970" y="39819"/>
                  <a:pt x="14986" y="39819"/>
                </a:cubicBezTo>
                <a:cubicBezTo>
                  <a:pt x="15004" y="39819"/>
                  <a:pt x="15022" y="39817"/>
                  <a:pt x="15040" y="39817"/>
                </a:cubicBezTo>
                <a:cubicBezTo>
                  <a:pt x="15085" y="39817"/>
                  <a:pt x="15127" y="39825"/>
                  <a:pt x="15162" y="39882"/>
                </a:cubicBezTo>
                <a:cubicBezTo>
                  <a:pt x="15114" y="39803"/>
                  <a:pt x="15050" y="39834"/>
                  <a:pt x="14986" y="39819"/>
                </a:cubicBezTo>
                <a:lnTo>
                  <a:pt x="14922" y="39819"/>
                </a:lnTo>
                <a:cubicBezTo>
                  <a:pt x="14998" y="39864"/>
                  <a:pt x="15074" y="39895"/>
                  <a:pt x="15177" y="39898"/>
                </a:cubicBezTo>
                <a:lnTo>
                  <a:pt x="15177" y="39898"/>
                </a:lnTo>
                <a:cubicBezTo>
                  <a:pt x="15177" y="39898"/>
                  <a:pt x="15177" y="39898"/>
                  <a:pt x="15177" y="39898"/>
                </a:cubicBezTo>
                <a:cubicBezTo>
                  <a:pt x="15179" y="39898"/>
                  <a:pt x="15181" y="39898"/>
                  <a:pt x="15182" y="39898"/>
                </a:cubicBezTo>
                <a:lnTo>
                  <a:pt x="15182" y="39898"/>
                </a:lnTo>
                <a:cubicBezTo>
                  <a:pt x="15186" y="39898"/>
                  <a:pt x="15190" y="39898"/>
                  <a:pt x="15193" y="39898"/>
                </a:cubicBezTo>
                <a:cubicBezTo>
                  <a:pt x="15192" y="39898"/>
                  <a:pt x="15190" y="39898"/>
                  <a:pt x="15188" y="39898"/>
                </a:cubicBezTo>
                <a:lnTo>
                  <a:pt x="15188" y="39898"/>
                </a:lnTo>
                <a:cubicBezTo>
                  <a:pt x="15217" y="39895"/>
                  <a:pt x="15245" y="39882"/>
                  <a:pt x="15273" y="39882"/>
                </a:cubicBezTo>
                <a:cubicBezTo>
                  <a:pt x="15289" y="39866"/>
                  <a:pt x="15321" y="39866"/>
                  <a:pt x="15353" y="39866"/>
                </a:cubicBezTo>
                <a:cubicBezTo>
                  <a:pt x="15465" y="39834"/>
                  <a:pt x="15576" y="39755"/>
                  <a:pt x="15640" y="39659"/>
                </a:cubicBezTo>
                <a:cubicBezTo>
                  <a:pt x="15656" y="39611"/>
                  <a:pt x="15672" y="39579"/>
                  <a:pt x="15688" y="39531"/>
                </a:cubicBezTo>
                <a:cubicBezTo>
                  <a:pt x="15720" y="39420"/>
                  <a:pt x="15704" y="39308"/>
                  <a:pt x="15624" y="39164"/>
                </a:cubicBezTo>
                <a:cubicBezTo>
                  <a:pt x="15592" y="39148"/>
                  <a:pt x="15576" y="39132"/>
                  <a:pt x="15545" y="39132"/>
                </a:cubicBezTo>
                <a:lnTo>
                  <a:pt x="15513" y="39132"/>
                </a:lnTo>
                <a:cubicBezTo>
                  <a:pt x="15491" y="39132"/>
                  <a:pt x="15470" y="39125"/>
                  <a:pt x="15444" y="39125"/>
                </a:cubicBezTo>
                <a:close/>
                <a:moveTo>
                  <a:pt x="15353" y="39866"/>
                </a:moveTo>
                <a:cubicBezTo>
                  <a:pt x="15321" y="39866"/>
                  <a:pt x="15305" y="39882"/>
                  <a:pt x="15273" y="39898"/>
                </a:cubicBezTo>
                <a:lnTo>
                  <a:pt x="15353" y="39866"/>
                </a:lnTo>
                <a:close/>
                <a:moveTo>
                  <a:pt x="37361" y="39946"/>
                </a:moveTo>
                <a:lnTo>
                  <a:pt x="37393" y="39962"/>
                </a:lnTo>
                <a:cubicBezTo>
                  <a:pt x="37399" y="39962"/>
                  <a:pt x="37406" y="39961"/>
                  <a:pt x="37412" y="39960"/>
                </a:cubicBezTo>
                <a:lnTo>
                  <a:pt x="37412" y="39960"/>
                </a:lnTo>
                <a:cubicBezTo>
                  <a:pt x="37401" y="39966"/>
                  <a:pt x="37389" y="39972"/>
                  <a:pt x="37377" y="39978"/>
                </a:cubicBezTo>
                <a:lnTo>
                  <a:pt x="37361" y="39946"/>
                </a:lnTo>
                <a:close/>
                <a:moveTo>
                  <a:pt x="31600" y="39755"/>
                </a:moveTo>
                <a:cubicBezTo>
                  <a:pt x="31536" y="39771"/>
                  <a:pt x="31472" y="39787"/>
                  <a:pt x="31408" y="39803"/>
                </a:cubicBezTo>
                <a:cubicBezTo>
                  <a:pt x="31408" y="39803"/>
                  <a:pt x="31408" y="39803"/>
                  <a:pt x="31408" y="39803"/>
                </a:cubicBezTo>
                <a:lnTo>
                  <a:pt x="31408" y="39803"/>
                </a:lnTo>
                <a:cubicBezTo>
                  <a:pt x="31344" y="39819"/>
                  <a:pt x="31280" y="39850"/>
                  <a:pt x="31232" y="39898"/>
                </a:cubicBezTo>
                <a:cubicBezTo>
                  <a:pt x="31312" y="39866"/>
                  <a:pt x="31376" y="39834"/>
                  <a:pt x="31408" y="39803"/>
                </a:cubicBezTo>
                <a:lnTo>
                  <a:pt x="31408" y="39803"/>
                </a:lnTo>
                <a:cubicBezTo>
                  <a:pt x="31376" y="39850"/>
                  <a:pt x="31312" y="39866"/>
                  <a:pt x="31232" y="39898"/>
                </a:cubicBezTo>
                <a:cubicBezTo>
                  <a:pt x="31153" y="39978"/>
                  <a:pt x="31137" y="40090"/>
                  <a:pt x="31217" y="40281"/>
                </a:cubicBezTo>
                <a:cubicBezTo>
                  <a:pt x="31376" y="40249"/>
                  <a:pt x="31536" y="40202"/>
                  <a:pt x="31695" y="40154"/>
                </a:cubicBezTo>
                <a:cubicBezTo>
                  <a:pt x="31663" y="40026"/>
                  <a:pt x="31631" y="39882"/>
                  <a:pt x="31600" y="39755"/>
                </a:cubicBezTo>
                <a:close/>
                <a:moveTo>
                  <a:pt x="36504" y="39360"/>
                </a:moveTo>
                <a:cubicBezTo>
                  <a:pt x="36428" y="39360"/>
                  <a:pt x="36348" y="39369"/>
                  <a:pt x="36260" y="39388"/>
                </a:cubicBezTo>
                <a:cubicBezTo>
                  <a:pt x="36308" y="39467"/>
                  <a:pt x="36371" y="39563"/>
                  <a:pt x="36419" y="39643"/>
                </a:cubicBezTo>
                <a:cubicBezTo>
                  <a:pt x="36435" y="39659"/>
                  <a:pt x="36451" y="39675"/>
                  <a:pt x="36451" y="39691"/>
                </a:cubicBezTo>
                <a:cubicBezTo>
                  <a:pt x="36483" y="39739"/>
                  <a:pt x="36531" y="39787"/>
                  <a:pt x="36563" y="39834"/>
                </a:cubicBezTo>
                <a:cubicBezTo>
                  <a:pt x="36595" y="39866"/>
                  <a:pt x="36643" y="39914"/>
                  <a:pt x="36675" y="39946"/>
                </a:cubicBezTo>
                <a:lnTo>
                  <a:pt x="36770" y="39946"/>
                </a:lnTo>
                <a:cubicBezTo>
                  <a:pt x="36738" y="39946"/>
                  <a:pt x="36706" y="39946"/>
                  <a:pt x="36675" y="39962"/>
                </a:cubicBezTo>
                <a:cubicBezTo>
                  <a:pt x="36720" y="40007"/>
                  <a:pt x="36779" y="40052"/>
                  <a:pt x="36839" y="40097"/>
                </a:cubicBezTo>
                <a:lnTo>
                  <a:pt x="36839" y="40097"/>
                </a:lnTo>
                <a:cubicBezTo>
                  <a:pt x="36837" y="40100"/>
                  <a:pt x="36836" y="40103"/>
                  <a:pt x="36834" y="40106"/>
                </a:cubicBezTo>
                <a:cubicBezTo>
                  <a:pt x="36850" y="40122"/>
                  <a:pt x="36866" y="40138"/>
                  <a:pt x="36882" y="40138"/>
                </a:cubicBezTo>
                <a:cubicBezTo>
                  <a:pt x="36962" y="40122"/>
                  <a:pt x="37058" y="40090"/>
                  <a:pt x="37137" y="40074"/>
                </a:cubicBezTo>
                <a:lnTo>
                  <a:pt x="37137" y="40074"/>
                </a:lnTo>
                <a:cubicBezTo>
                  <a:pt x="37058" y="40090"/>
                  <a:pt x="36978" y="40122"/>
                  <a:pt x="36882" y="40138"/>
                </a:cubicBezTo>
                <a:cubicBezTo>
                  <a:pt x="36912" y="40168"/>
                  <a:pt x="36943" y="40184"/>
                  <a:pt x="36987" y="40213"/>
                </a:cubicBezTo>
                <a:lnTo>
                  <a:pt x="36987" y="40213"/>
                </a:lnTo>
                <a:cubicBezTo>
                  <a:pt x="36984" y="40214"/>
                  <a:pt x="36981" y="40216"/>
                  <a:pt x="36978" y="40218"/>
                </a:cubicBezTo>
                <a:cubicBezTo>
                  <a:pt x="37074" y="40265"/>
                  <a:pt x="37153" y="40313"/>
                  <a:pt x="37233" y="40329"/>
                </a:cubicBezTo>
                <a:cubicBezTo>
                  <a:pt x="37297" y="40313"/>
                  <a:pt x="37329" y="40281"/>
                  <a:pt x="37377" y="40233"/>
                </a:cubicBezTo>
                <a:cubicBezTo>
                  <a:pt x="37440" y="40170"/>
                  <a:pt x="37504" y="40107"/>
                  <a:pt x="37598" y="40090"/>
                </a:cubicBezTo>
                <a:lnTo>
                  <a:pt x="37598" y="40090"/>
                </a:lnTo>
                <a:cubicBezTo>
                  <a:pt x="37504" y="40107"/>
                  <a:pt x="37440" y="40170"/>
                  <a:pt x="37393" y="40233"/>
                </a:cubicBezTo>
                <a:cubicBezTo>
                  <a:pt x="37345" y="40281"/>
                  <a:pt x="37297" y="40313"/>
                  <a:pt x="37249" y="40329"/>
                </a:cubicBezTo>
                <a:cubicBezTo>
                  <a:pt x="37297" y="40345"/>
                  <a:pt x="37361" y="40361"/>
                  <a:pt x="37425" y="40361"/>
                </a:cubicBezTo>
                <a:cubicBezTo>
                  <a:pt x="37441" y="40329"/>
                  <a:pt x="37457" y="40329"/>
                  <a:pt x="37504" y="40313"/>
                </a:cubicBezTo>
                <a:lnTo>
                  <a:pt x="37504" y="40313"/>
                </a:lnTo>
                <a:cubicBezTo>
                  <a:pt x="37473" y="40329"/>
                  <a:pt x="37441" y="40329"/>
                  <a:pt x="37425" y="40361"/>
                </a:cubicBezTo>
                <a:cubicBezTo>
                  <a:pt x="37520" y="40361"/>
                  <a:pt x="37632" y="40345"/>
                  <a:pt x="37728" y="40281"/>
                </a:cubicBezTo>
                <a:cubicBezTo>
                  <a:pt x="37712" y="40249"/>
                  <a:pt x="37696" y="40218"/>
                  <a:pt x="37664" y="40186"/>
                </a:cubicBezTo>
                <a:cubicBezTo>
                  <a:pt x="37648" y="40154"/>
                  <a:pt x="37632" y="40122"/>
                  <a:pt x="37600" y="40090"/>
                </a:cubicBezTo>
                <a:cubicBezTo>
                  <a:pt x="37569" y="40044"/>
                  <a:pt x="37524" y="39983"/>
                  <a:pt x="37478" y="39936"/>
                </a:cubicBezTo>
                <a:lnTo>
                  <a:pt x="37478" y="39936"/>
                </a:lnTo>
                <a:cubicBezTo>
                  <a:pt x="37481" y="39934"/>
                  <a:pt x="37485" y="39932"/>
                  <a:pt x="37488" y="39930"/>
                </a:cubicBezTo>
                <a:cubicBezTo>
                  <a:pt x="37473" y="39914"/>
                  <a:pt x="37457" y="39898"/>
                  <a:pt x="37457" y="39882"/>
                </a:cubicBezTo>
                <a:cubicBezTo>
                  <a:pt x="37451" y="39882"/>
                  <a:pt x="37446" y="39884"/>
                  <a:pt x="37440" y="39887"/>
                </a:cubicBezTo>
                <a:lnTo>
                  <a:pt x="37440" y="39887"/>
                </a:lnTo>
                <a:cubicBezTo>
                  <a:pt x="37440" y="39885"/>
                  <a:pt x="37441" y="39884"/>
                  <a:pt x="37441" y="39882"/>
                </a:cubicBezTo>
                <a:cubicBezTo>
                  <a:pt x="37425" y="39850"/>
                  <a:pt x="37393" y="39819"/>
                  <a:pt x="37361" y="39787"/>
                </a:cubicBezTo>
                <a:cubicBezTo>
                  <a:pt x="37345" y="39787"/>
                  <a:pt x="37345" y="39771"/>
                  <a:pt x="37345" y="39771"/>
                </a:cubicBezTo>
                <a:lnTo>
                  <a:pt x="37330" y="39801"/>
                </a:lnTo>
                <a:lnTo>
                  <a:pt x="37330" y="39801"/>
                </a:lnTo>
                <a:cubicBezTo>
                  <a:pt x="37325" y="39802"/>
                  <a:pt x="37320" y="39803"/>
                  <a:pt x="37313" y="39803"/>
                </a:cubicBezTo>
                <a:lnTo>
                  <a:pt x="37345" y="39771"/>
                </a:lnTo>
                <a:cubicBezTo>
                  <a:pt x="37329" y="39755"/>
                  <a:pt x="37313" y="39739"/>
                  <a:pt x="37297" y="39723"/>
                </a:cubicBezTo>
                <a:cubicBezTo>
                  <a:pt x="37217" y="39643"/>
                  <a:pt x="37121" y="39563"/>
                  <a:pt x="37010" y="39499"/>
                </a:cubicBezTo>
                <a:cubicBezTo>
                  <a:pt x="36946" y="39467"/>
                  <a:pt x="36882" y="39436"/>
                  <a:pt x="36818" y="39420"/>
                </a:cubicBezTo>
                <a:cubicBezTo>
                  <a:pt x="36722" y="39381"/>
                  <a:pt x="36619" y="39360"/>
                  <a:pt x="36504" y="39360"/>
                </a:cubicBezTo>
                <a:close/>
                <a:moveTo>
                  <a:pt x="18720" y="39946"/>
                </a:moveTo>
                <a:cubicBezTo>
                  <a:pt x="18226" y="40042"/>
                  <a:pt x="18098" y="40377"/>
                  <a:pt x="18114" y="40792"/>
                </a:cubicBezTo>
                <a:lnTo>
                  <a:pt x="18130" y="40776"/>
                </a:lnTo>
                <a:cubicBezTo>
                  <a:pt x="18146" y="40792"/>
                  <a:pt x="18162" y="40792"/>
                  <a:pt x="18178" y="40808"/>
                </a:cubicBezTo>
                <a:cubicBezTo>
                  <a:pt x="18162" y="40792"/>
                  <a:pt x="18146" y="40792"/>
                  <a:pt x="18130" y="40792"/>
                </a:cubicBezTo>
                <a:lnTo>
                  <a:pt x="18114" y="40792"/>
                </a:lnTo>
                <a:lnTo>
                  <a:pt x="18130" y="40840"/>
                </a:lnTo>
                <a:cubicBezTo>
                  <a:pt x="18130" y="40872"/>
                  <a:pt x="18130" y="40920"/>
                  <a:pt x="18130" y="40952"/>
                </a:cubicBezTo>
                <a:cubicBezTo>
                  <a:pt x="18163" y="40960"/>
                  <a:pt x="18197" y="40964"/>
                  <a:pt x="18229" y="40964"/>
                </a:cubicBezTo>
                <a:cubicBezTo>
                  <a:pt x="18382" y="40964"/>
                  <a:pt x="18522" y="40876"/>
                  <a:pt x="18641" y="40744"/>
                </a:cubicBezTo>
                <a:cubicBezTo>
                  <a:pt x="18720" y="40664"/>
                  <a:pt x="18768" y="40585"/>
                  <a:pt x="18800" y="40489"/>
                </a:cubicBezTo>
                <a:cubicBezTo>
                  <a:pt x="18880" y="40297"/>
                  <a:pt x="18864" y="40090"/>
                  <a:pt x="18720" y="39946"/>
                </a:cubicBezTo>
                <a:close/>
                <a:moveTo>
                  <a:pt x="30674" y="45356"/>
                </a:moveTo>
                <a:cubicBezTo>
                  <a:pt x="30674" y="45362"/>
                  <a:pt x="30674" y="45367"/>
                  <a:pt x="30673" y="45372"/>
                </a:cubicBezTo>
                <a:lnTo>
                  <a:pt x="30673" y="45372"/>
                </a:lnTo>
                <a:cubicBezTo>
                  <a:pt x="30663" y="45382"/>
                  <a:pt x="30652" y="45388"/>
                  <a:pt x="30642" y="45388"/>
                </a:cubicBezTo>
                <a:cubicBezTo>
                  <a:pt x="30658" y="45388"/>
                  <a:pt x="30674" y="45372"/>
                  <a:pt x="30674" y="45356"/>
                </a:cubicBezTo>
                <a:close/>
                <a:moveTo>
                  <a:pt x="30642" y="45388"/>
                </a:moveTo>
                <a:lnTo>
                  <a:pt x="30642" y="45388"/>
                </a:lnTo>
                <a:cubicBezTo>
                  <a:pt x="30650" y="45388"/>
                  <a:pt x="30654" y="45392"/>
                  <a:pt x="30658" y="45394"/>
                </a:cubicBezTo>
                <a:lnTo>
                  <a:pt x="30658" y="45394"/>
                </a:lnTo>
                <a:cubicBezTo>
                  <a:pt x="30658" y="45395"/>
                  <a:pt x="30658" y="45395"/>
                  <a:pt x="30657" y="45395"/>
                </a:cubicBezTo>
                <a:cubicBezTo>
                  <a:pt x="30656" y="45395"/>
                  <a:pt x="30653" y="45388"/>
                  <a:pt x="30642" y="45388"/>
                </a:cubicBezTo>
                <a:close/>
                <a:moveTo>
                  <a:pt x="30514" y="45309"/>
                </a:moveTo>
                <a:cubicBezTo>
                  <a:pt x="30486" y="45378"/>
                  <a:pt x="30459" y="45423"/>
                  <a:pt x="30389" y="45423"/>
                </a:cubicBezTo>
                <a:cubicBezTo>
                  <a:pt x="30378" y="45423"/>
                  <a:pt x="30367" y="45422"/>
                  <a:pt x="30355" y="45420"/>
                </a:cubicBezTo>
                <a:cubicBezTo>
                  <a:pt x="30450" y="45420"/>
                  <a:pt x="30482" y="45388"/>
                  <a:pt x="30514" y="45309"/>
                </a:cubicBezTo>
                <a:close/>
                <a:moveTo>
                  <a:pt x="30594" y="44968"/>
                </a:moveTo>
                <a:cubicBezTo>
                  <a:pt x="30435" y="44968"/>
                  <a:pt x="30231" y="45039"/>
                  <a:pt x="30036" y="45085"/>
                </a:cubicBezTo>
                <a:cubicBezTo>
                  <a:pt x="30036" y="45133"/>
                  <a:pt x="30036" y="45181"/>
                  <a:pt x="30036" y="45229"/>
                </a:cubicBezTo>
                <a:lnTo>
                  <a:pt x="30036" y="45277"/>
                </a:lnTo>
                <a:cubicBezTo>
                  <a:pt x="30059" y="45294"/>
                  <a:pt x="30082" y="45301"/>
                  <a:pt x="30107" y="45301"/>
                </a:cubicBezTo>
                <a:cubicBezTo>
                  <a:pt x="30148" y="45301"/>
                  <a:pt x="30193" y="45281"/>
                  <a:pt x="30243" y="45261"/>
                </a:cubicBezTo>
                <a:cubicBezTo>
                  <a:pt x="30275" y="45253"/>
                  <a:pt x="30299" y="45249"/>
                  <a:pt x="30317" y="45249"/>
                </a:cubicBezTo>
                <a:cubicBezTo>
                  <a:pt x="30335" y="45249"/>
                  <a:pt x="30347" y="45253"/>
                  <a:pt x="30354" y="45260"/>
                </a:cubicBezTo>
                <a:lnTo>
                  <a:pt x="30354" y="45260"/>
                </a:lnTo>
                <a:cubicBezTo>
                  <a:pt x="30348" y="45254"/>
                  <a:pt x="30339" y="45250"/>
                  <a:pt x="30326" y="45250"/>
                </a:cubicBezTo>
                <a:cubicBezTo>
                  <a:pt x="30307" y="45250"/>
                  <a:pt x="30280" y="45258"/>
                  <a:pt x="30243" y="45277"/>
                </a:cubicBezTo>
                <a:cubicBezTo>
                  <a:pt x="30188" y="45288"/>
                  <a:pt x="30140" y="45306"/>
                  <a:pt x="30095" y="45306"/>
                </a:cubicBezTo>
                <a:cubicBezTo>
                  <a:pt x="30075" y="45306"/>
                  <a:pt x="30055" y="45302"/>
                  <a:pt x="30036" y="45293"/>
                </a:cubicBezTo>
                <a:lnTo>
                  <a:pt x="30036" y="45293"/>
                </a:lnTo>
                <a:cubicBezTo>
                  <a:pt x="30036" y="45372"/>
                  <a:pt x="30036" y="45452"/>
                  <a:pt x="30051" y="45532"/>
                </a:cubicBezTo>
                <a:cubicBezTo>
                  <a:pt x="30067" y="45596"/>
                  <a:pt x="30083" y="45676"/>
                  <a:pt x="30099" y="45739"/>
                </a:cubicBezTo>
                <a:cubicBezTo>
                  <a:pt x="30195" y="45723"/>
                  <a:pt x="30291" y="45707"/>
                  <a:pt x="30371" y="45707"/>
                </a:cubicBezTo>
                <a:cubicBezTo>
                  <a:pt x="30382" y="45696"/>
                  <a:pt x="30392" y="45684"/>
                  <a:pt x="30400" y="45672"/>
                </a:cubicBezTo>
                <a:lnTo>
                  <a:pt x="30400" y="45672"/>
                </a:lnTo>
                <a:cubicBezTo>
                  <a:pt x="30396" y="45684"/>
                  <a:pt x="30392" y="45696"/>
                  <a:pt x="30387" y="45707"/>
                </a:cubicBezTo>
                <a:cubicBezTo>
                  <a:pt x="30291" y="45707"/>
                  <a:pt x="30195" y="45723"/>
                  <a:pt x="30115" y="45739"/>
                </a:cubicBezTo>
                <a:cubicBezTo>
                  <a:pt x="30131" y="45803"/>
                  <a:pt x="30179" y="45851"/>
                  <a:pt x="30243" y="45883"/>
                </a:cubicBezTo>
                <a:cubicBezTo>
                  <a:pt x="30291" y="45867"/>
                  <a:pt x="30339" y="45851"/>
                  <a:pt x="30387" y="45835"/>
                </a:cubicBezTo>
                <a:cubicBezTo>
                  <a:pt x="30482" y="45771"/>
                  <a:pt x="30562" y="45707"/>
                  <a:pt x="30626" y="45628"/>
                </a:cubicBezTo>
                <a:cubicBezTo>
                  <a:pt x="30626" y="45628"/>
                  <a:pt x="30610" y="45612"/>
                  <a:pt x="30610" y="45596"/>
                </a:cubicBezTo>
                <a:lnTo>
                  <a:pt x="30610" y="45596"/>
                </a:lnTo>
                <a:cubicBezTo>
                  <a:pt x="30610" y="45612"/>
                  <a:pt x="30626" y="45612"/>
                  <a:pt x="30626" y="45628"/>
                </a:cubicBezTo>
                <a:cubicBezTo>
                  <a:pt x="30642" y="45612"/>
                  <a:pt x="30642" y="45612"/>
                  <a:pt x="30658" y="45596"/>
                </a:cubicBezTo>
                <a:cubicBezTo>
                  <a:pt x="30722" y="45484"/>
                  <a:pt x="30754" y="45372"/>
                  <a:pt x="30770" y="45229"/>
                </a:cubicBezTo>
                <a:cubicBezTo>
                  <a:pt x="30770" y="45181"/>
                  <a:pt x="30770" y="45133"/>
                  <a:pt x="30754" y="45085"/>
                </a:cubicBezTo>
                <a:cubicBezTo>
                  <a:pt x="30754" y="45069"/>
                  <a:pt x="30754" y="45037"/>
                  <a:pt x="30754" y="45005"/>
                </a:cubicBezTo>
                <a:cubicBezTo>
                  <a:pt x="30709" y="44979"/>
                  <a:pt x="30655" y="44968"/>
                  <a:pt x="30594" y="44968"/>
                </a:cubicBezTo>
                <a:close/>
                <a:moveTo>
                  <a:pt x="40441" y="46521"/>
                </a:moveTo>
                <a:cubicBezTo>
                  <a:pt x="40202" y="46537"/>
                  <a:pt x="40074" y="46633"/>
                  <a:pt x="39978" y="46745"/>
                </a:cubicBezTo>
                <a:cubicBezTo>
                  <a:pt x="39994" y="46761"/>
                  <a:pt x="40010" y="46793"/>
                  <a:pt x="40026" y="46809"/>
                </a:cubicBezTo>
                <a:cubicBezTo>
                  <a:pt x="40026" y="46809"/>
                  <a:pt x="40026" y="46825"/>
                  <a:pt x="40042" y="46825"/>
                </a:cubicBezTo>
                <a:cubicBezTo>
                  <a:pt x="40154" y="47000"/>
                  <a:pt x="40265" y="47160"/>
                  <a:pt x="40377" y="47319"/>
                </a:cubicBezTo>
                <a:cubicBezTo>
                  <a:pt x="40409" y="47383"/>
                  <a:pt x="40441" y="47431"/>
                  <a:pt x="40473" y="47495"/>
                </a:cubicBezTo>
                <a:cubicBezTo>
                  <a:pt x="40473" y="47511"/>
                  <a:pt x="40489" y="47511"/>
                  <a:pt x="40489" y="47527"/>
                </a:cubicBezTo>
                <a:cubicBezTo>
                  <a:pt x="40569" y="47655"/>
                  <a:pt x="40632" y="47798"/>
                  <a:pt x="40696" y="47958"/>
                </a:cubicBezTo>
                <a:cubicBezTo>
                  <a:pt x="40776" y="47926"/>
                  <a:pt x="40824" y="47894"/>
                  <a:pt x="40872" y="47846"/>
                </a:cubicBezTo>
                <a:cubicBezTo>
                  <a:pt x="40904" y="47814"/>
                  <a:pt x="40952" y="47766"/>
                  <a:pt x="40984" y="47718"/>
                </a:cubicBezTo>
                <a:cubicBezTo>
                  <a:pt x="40972" y="47714"/>
                  <a:pt x="40960" y="47712"/>
                  <a:pt x="40948" y="47712"/>
                </a:cubicBezTo>
                <a:lnTo>
                  <a:pt x="40948" y="47712"/>
                </a:lnTo>
                <a:cubicBezTo>
                  <a:pt x="40949" y="47712"/>
                  <a:pt x="40949" y="47712"/>
                  <a:pt x="40949" y="47712"/>
                </a:cubicBezTo>
                <a:cubicBezTo>
                  <a:pt x="40961" y="47712"/>
                  <a:pt x="40972" y="47714"/>
                  <a:pt x="40984" y="47718"/>
                </a:cubicBezTo>
                <a:cubicBezTo>
                  <a:pt x="41000" y="47670"/>
                  <a:pt x="41015" y="47639"/>
                  <a:pt x="41031" y="47607"/>
                </a:cubicBezTo>
                <a:cubicBezTo>
                  <a:pt x="41031" y="47591"/>
                  <a:pt x="41031" y="47575"/>
                  <a:pt x="41031" y="47575"/>
                </a:cubicBezTo>
                <a:cubicBezTo>
                  <a:pt x="40840" y="47559"/>
                  <a:pt x="40664" y="47543"/>
                  <a:pt x="40489" y="47527"/>
                </a:cubicBezTo>
                <a:lnTo>
                  <a:pt x="40489" y="47527"/>
                </a:lnTo>
                <a:cubicBezTo>
                  <a:pt x="40664" y="47543"/>
                  <a:pt x="40840" y="47543"/>
                  <a:pt x="41031" y="47559"/>
                </a:cubicBezTo>
                <a:cubicBezTo>
                  <a:pt x="41079" y="47463"/>
                  <a:pt x="41095" y="47335"/>
                  <a:pt x="41127" y="47224"/>
                </a:cubicBezTo>
                <a:cubicBezTo>
                  <a:pt x="41127" y="47224"/>
                  <a:pt x="41127" y="47208"/>
                  <a:pt x="41127" y="47192"/>
                </a:cubicBezTo>
                <a:cubicBezTo>
                  <a:pt x="41127" y="47128"/>
                  <a:pt x="41111" y="47080"/>
                  <a:pt x="41079" y="47048"/>
                </a:cubicBezTo>
                <a:cubicBezTo>
                  <a:pt x="41000" y="46904"/>
                  <a:pt x="40824" y="46920"/>
                  <a:pt x="40664" y="46888"/>
                </a:cubicBezTo>
                <a:cubicBezTo>
                  <a:pt x="40537" y="46857"/>
                  <a:pt x="40441" y="46777"/>
                  <a:pt x="40441" y="46521"/>
                </a:cubicBezTo>
                <a:close/>
                <a:moveTo>
                  <a:pt x="36467" y="48133"/>
                </a:moveTo>
                <a:lnTo>
                  <a:pt x="36467" y="48133"/>
                </a:lnTo>
                <a:cubicBezTo>
                  <a:pt x="36437" y="48157"/>
                  <a:pt x="36412" y="48170"/>
                  <a:pt x="36385" y="48170"/>
                </a:cubicBezTo>
                <a:cubicBezTo>
                  <a:pt x="36384" y="48170"/>
                  <a:pt x="36383" y="48170"/>
                  <a:pt x="36382" y="48170"/>
                </a:cubicBezTo>
                <a:lnTo>
                  <a:pt x="36382" y="48170"/>
                </a:lnTo>
                <a:cubicBezTo>
                  <a:pt x="36407" y="48168"/>
                  <a:pt x="36433" y="48156"/>
                  <a:pt x="36467" y="48133"/>
                </a:cubicBezTo>
                <a:close/>
                <a:moveTo>
                  <a:pt x="36410" y="48274"/>
                </a:moveTo>
                <a:cubicBezTo>
                  <a:pt x="36413" y="48275"/>
                  <a:pt x="36416" y="48276"/>
                  <a:pt x="36419" y="48277"/>
                </a:cubicBezTo>
                <a:cubicBezTo>
                  <a:pt x="36387" y="48309"/>
                  <a:pt x="36356" y="48325"/>
                  <a:pt x="36324" y="48356"/>
                </a:cubicBezTo>
                <a:lnTo>
                  <a:pt x="36324" y="48356"/>
                </a:lnTo>
                <a:cubicBezTo>
                  <a:pt x="36353" y="48328"/>
                  <a:pt x="36381" y="48312"/>
                  <a:pt x="36410" y="48274"/>
                </a:cubicBezTo>
                <a:close/>
                <a:moveTo>
                  <a:pt x="36419" y="47367"/>
                </a:moveTo>
                <a:cubicBezTo>
                  <a:pt x="36292" y="47447"/>
                  <a:pt x="36212" y="47623"/>
                  <a:pt x="36196" y="47798"/>
                </a:cubicBezTo>
                <a:lnTo>
                  <a:pt x="36212" y="47798"/>
                </a:lnTo>
                <a:cubicBezTo>
                  <a:pt x="36212" y="47798"/>
                  <a:pt x="36228" y="47814"/>
                  <a:pt x="36276" y="47830"/>
                </a:cubicBezTo>
                <a:cubicBezTo>
                  <a:pt x="36228" y="47814"/>
                  <a:pt x="36212" y="47798"/>
                  <a:pt x="36196" y="47798"/>
                </a:cubicBezTo>
                <a:cubicBezTo>
                  <a:pt x="36196" y="47830"/>
                  <a:pt x="36196" y="47862"/>
                  <a:pt x="36196" y="47894"/>
                </a:cubicBezTo>
                <a:cubicBezTo>
                  <a:pt x="36212" y="47878"/>
                  <a:pt x="36244" y="47862"/>
                  <a:pt x="36276" y="47830"/>
                </a:cubicBezTo>
                <a:lnTo>
                  <a:pt x="36276" y="47830"/>
                </a:lnTo>
                <a:cubicBezTo>
                  <a:pt x="36244" y="47862"/>
                  <a:pt x="36228" y="47878"/>
                  <a:pt x="36196" y="47894"/>
                </a:cubicBezTo>
                <a:cubicBezTo>
                  <a:pt x="36196" y="47958"/>
                  <a:pt x="36196" y="48006"/>
                  <a:pt x="36212" y="48053"/>
                </a:cubicBezTo>
                <a:cubicBezTo>
                  <a:pt x="36247" y="48053"/>
                  <a:pt x="36283" y="48056"/>
                  <a:pt x="36317" y="48056"/>
                </a:cubicBezTo>
                <a:lnTo>
                  <a:pt x="36317" y="48056"/>
                </a:lnTo>
                <a:cubicBezTo>
                  <a:pt x="36316" y="48056"/>
                  <a:pt x="36315" y="48056"/>
                  <a:pt x="36314" y="48056"/>
                </a:cubicBezTo>
                <a:cubicBezTo>
                  <a:pt x="36281" y="48056"/>
                  <a:pt x="36247" y="48054"/>
                  <a:pt x="36212" y="48054"/>
                </a:cubicBezTo>
                <a:lnTo>
                  <a:pt x="36212" y="48054"/>
                </a:lnTo>
                <a:cubicBezTo>
                  <a:pt x="36212" y="48054"/>
                  <a:pt x="36212" y="48054"/>
                  <a:pt x="36212" y="48053"/>
                </a:cubicBezTo>
                <a:lnTo>
                  <a:pt x="36212" y="48053"/>
                </a:lnTo>
                <a:cubicBezTo>
                  <a:pt x="36212" y="48054"/>
                  <a:pt x="36212" y="48054"/>
                  <a:pt x="36212" y="48054"/>
                </a:cubicBezTo>
                <a:lnTo>
                  <a:pt x="36212" y="48054"/>
                </a:lnTo>
                <a:cubicBezTo>
                  <a:pt x="36206" y="48054"/>
                  <a:pt x="36201" y="48053"/>
                  <a:pt x="36196" y="48053"/>
                </a:cubicBezTo>
                <a:cubicBezTo>
                  <a:pt x="36201" y="48059"/>
                  <a:pt x="36207" y="48063"/>
                  <a:pt x="36212" y="48068"/>
                </a:cubicBezTo>
                <a:lnTo>
                  <a:pt x="36212" y="48068"/>
                </a:lnTo>
                <a:cubicBezTo>
                  <a:pt x="36216" y="48129"/>
                  <a:pt x="36245" y="48201"/>
                  <a:pt x="36260" y="48245"/>
                </a:cubicBezTo>
                <a:cubicBezTo>
                  <a:pt x="36292" y="48277"/>
                  <a:pt x="36308" y="48325"/>
                  <a:pt x="36323" y="48357"/>
                </a:cubicBezTo>
                <a:cubicBezTo>
                  <a:pt x="36403" y="48437"/>
                  <a:pt x="36483" y="48484"/>
                  <a:pt x="36595" y="48500"/>
                </a:cubicBezTo>
                <a:cubicBezTo>
                  <a:pt x="36643" y="48484"/>
                  <a:pt x="36675" y="48452"/>
                  <a:pt x="36722" y="48405"/>
                </a:cubicBezTo>
                <a:cubicBezTo>
                  <a:pt x="36754" y="48357"/>
                  <a:pt x="36786" y="48293"/>
                  <a:pt x="36818" y="48213"/>
                </a:cubicBezTo>
                <a:cubicBezTo>
                  <a:pt x="36818" y="48181"/>
                  <a:pt x="36818" y="48133"/>
                  <a:pt x="36834" y="48085"/>
                </a:cubicBezTo>
                <a:cubicBezTo>
                  <a:pt x="36834" y="48053"/>
                  <a:pt x="36834" y="48038"/>
                  <a:pt x="36834" y="48006"/>
                </a:cubicBezTo>
                <a:cubicBezTo>
                  <a:pt x="36834" y="47926"/>
                  <a:pt x="36834" y="47862"/>
                  <a:pt x="36818" y="47798"/>
                </a:cubicBezTo>
                <a:cubicBezTo>
                  <a:pt x="36786" y="47655"/>
                  <a:pt x="36706" y="47511"/>
                  <a:pt x="36611" y="47447"/>
                </a:cubicBezTo>
                <a:cubicBezTo>
                  <a:pt x="36547" y="47399"/>
                  <a:pt x="36499" y="47367"/>
                  <a:pt x="36419" y="47367"/>
                </a:cubicBezTo>
                <a:close/>
                <a:moveTo>
                  <a:pt x="38006" y="48591"/>
                </a:moveTo>
                <a:lnTo>
                  <a:pt x="38006" y="48591"/>
                </a:lnTo>
                <a:cubicBezTo>
                  <a:pt x="37992" y="48625"/>
                  <a:pt x="37977" y="48650"/>
                  <a:pt x="37951" y="48676"/>
                </a:cubicBezTo>
                <a:cubicBezTo>
                  <a:pt x="37967" y="48676"/>
                  <a:pt x="37967" y="48676"/>
                  <a:pt x="37983" y="48660"/>
                </a:cubicBezTo>
                <a:cubicBezTo>
                  <a:pt x="37995" y="48648"/>
                  <a:pt x="37998" y="48618"/>
                  <a:pt x="38006" y="48591"/>
                </a:cubicBezTo>
                <a:close/>
                <a:moveTo>
                  <a:pt x="37872" y="48035"/>
                </a:moveTo>
                <a:cubicBezTo>
                  <a:pt x="37741" y="48035"/>
                  <a:pt x="37659" y="48097"/>
                  <a:pt x="37616" y="48197"/>
                </a:cubicBezTo>
                <a:cubicBezTo>
                  <a:pt x="37568" y="48325"/>
                  <a:pt x="37600" y="48500"/>
                  <a:pt x="37680" y="48612"/>
                </a:cubicBezTo>
                <a:cubicBezTo>
                  <a:pt x="37726" y="48658"/>
                  <a:pt x="37788" y="48695"/>
                  <a:pt x="37861" y="48695"/>
                </a:cubicBezTo>
                <a:cubicBezTo>
                  <a:pt x="37889" y="48695"/>
                  <a:pt x="37920" y="48689"/>
                  <a:pt x="37951" y="48676"/>
                </a:cubicBezTo>
                <a:cubicBezTo>
                  <a:pt x="37965" y="48648"/>
                  <a:pt x="37991" y="48621"/>
                  <a:pt x="38008" y="48583"/>
                </a:cubicBezTo>
                <a:lnTo>
                  <a:pt x="38008" y="48583"/>
                </a:lnTo>
                <a:cubicBezTo>
                  <a:pt x="38007" y="48585"/>
                  <a:pt x="38006" y="48588"/>
                  <a:pt x="38006" y="48591"/>
                </a:cubicBezTo>
                <a:lnTo>
                  <a:pt x="38006" y="48591"/>
                </a:lnTo>
                <a:cubicBezTo>
                  <a:pt x="38009" y="48583"/>
                  <a:pt x="38012" y="48574"/>
                  <a:pt x="38015" y="48564"/>
                </a:cubicBezTo>
                <a:lnTo>
                  <a:pt x="38015" y="48564"/>
                </a:lnTo>
                <a:cubicBezTo>
                  <a:pt x="38013" y="48571"/>
                  <a:pt x="38011" y="48577"/>
                  <a:pt x="38008" y="48583"/>
                </a:cubicBezTo>
                <a:lnTo>
                  <a:pt x="38008" y="48583"/>
                </a:lnTo>
                <a:cubicBezTo>
                  <a:pt x="38010" y="48576"/>
                  <a:pt x="38012" y="48570"/>
                  <a:pt x="38015" y="48564"/>
                </a:cubicBezTo>
                <a:lnTo>
                  <a:pt x="38015" y="48564"/>
                </a:lnTo>
                <a:cubicBezTo>
                  <a:pt x="38015" y="48564"/>
                  <a:pt x="38015" y="48564"/>
                  <a:pt x="38015" y="48564"/>
                </a:cubicBezTo>
                <a:cubicBezTo>
                  <a:pt x="38015" y="48500"/>
                  <a:pt x="38015" y="48437"/>
                  <a:pt x="37999" y="48357"/>
                </a:cubicBezTo>
                <a:cubicBezTo>
                  <a:pt x="37999" y="48293"/>
                  <a:pt x="37983" y="48229"/>
                  <a:pt x="37967" y="48165"/>
                </a:cubicBezTo>
                <a:cubicBezTo>
                  <a:pt x="37951" y="48117"/>
                  <a:pt x="37935" y="48085"/>
                  <a:pt x="37919" y="48038"/>
                </a:cubicBezTo>
                <a:cubicBezTo>
                  <a:pt x="37903" y="48036"/>
                  <a:pt x="37887" y="48035"/>
                  <a:pt x="37872" y="4803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740437" y="2655763"/>
            <a:ext cx="3802800" cy="76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title" idx="2" hasCustomPrompt="1"/>
          </p:nvPr>
        </p:nvSpPr>
        <p:spPr>
          <a:xfrm>
            <a:off x="1951837" y="1356838"/>
            <a:ext cx="1380000" cy="9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" name="Google Shape;105;p3"/>
          <p:cNvSpPr txBox="1">
            <a:spLocks noGrp="1"/>
          </p:cNvSpPr>
          <p:nvPr>
            <p:ph type="subTitle" idx="1"/>
          </p:nvPr>
        </p:nvSpPr>
        <p:spPr>
          <a:xfrm>
            <a:off x="1145737" y="3469210"/>
            <a:ext cx="29922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/>
          <p:cNvSpPr/>
          <p:nvPr/>
        </p:nvSpPr>
        <p:spPr>
          <a:xfrm rot="-566669">
            <a:off x="-632315" y="4070976"/>
            <a:ext cx="1728842" cy="1798854"/>
          </a:xfrm>
          <a:custGeom>
            <a:avLst/>
            <a:gdLst/>
            <a:ahLst/>
            <a:cxnLst/>
            <a:rect l="l" t="t" r="r" b="b"/>
            <a:pathLst>
              <a:path w="46794" h="48689" extrusionOk="0">
                <a:moveTo>
                  <a:pt x="8427" y="320"/>
                </a:moveTo>
                <a:cubicBezTo>
                  <a:pt x="8427" y="400"/>
                  <a:pt x="8427" y="464"/>
                  <a:pt x="8411" y="543"/>
                </a:cubicBezTo>
                <a:cubicBezTo>
                  <a:pt x="8411" y="464"/>
                  <a:pt x="8427" y="384"/>
                  <a:pt x="8427" y="320"/>
                </a:cubicBezTo>
                <a:close/>
                <a:moveTo>
                  <a:pt x="8031" y="404"/>
                </a:moveTo>
                <a:cubicBezTo>
                  <a:pt x="8110" y="514"/>
                  <a:pt x="8189" y="608"/>
                  <a:pt x="8267" y="719"/>
                </a:cubicBezTo>
                <a:cubicBezTo>
                  <a:pt x="8315" y="655"/>
                  <a:pt x="8395" y="607"/>
                  <a:pt x="8411" y="543"/>
                </a:cubicBezTo>
                <a:lnTo>
                  <a:pt x="8411" y="543"/>
                </a:lnTo>
                <a:cubicBezTo>
                  <a:pt x="8395" y="607"/>
                  <a:pt x="8331" y="655"/>
                  <a:pt x="8267" y="735"/>
                </a:cubicBezTo>
                <a:cubicBezTo>
                  <a:pt x="8189" y="609"/>
                  <a:pt x="8110" y="514"/>
                  <a:pt x="8031" y="404"/>
                </a:cubicBezTo>
                <a:close/>
                <a:moveTo>
                  <a:pt x="7980" y="1"/>
                </a:moveTo>
                <a:cubicBezTo>
                  <a:pt x="7884" y="80"/>
                  <a:pt x="7805" y="160"/>
                  <a:pt x="7709" y="240"/>
                </a:cubicBezTo>
                <a:lnTo>
                  <a:pt x="7693" y="240"/>
                </a:lnTo>
                <a:cubicBezTo>
                  <a:pt x="7725" y="352"/>
                  <a:pt x="7741" y="432"/>
                  <a:pt x="7773" y="527"/>
                </a:cubicBezTo>
                <a:cubicBezTo>
                  <a:pt x="7773" y="495"/>
                  <a:pt x="7789" y="463"/>
                  <a:pt x="7773" y="432"/>
                </a:cubicBezTo>
                <a:cubicBezTo>
                  <a:pt x="7868" y="432"/>
                  <a:pt x="7947" y="416"/>
                  <a:pt x="8027" y="400"/>
                </a:cubicBezTo>
                <a:lnTo>
                  <a:pt x="8027" y="400"/>
                </a:lnTo>
                <a:cubicBezTo>
                  <a:pt x="7947" y="416"/>
                  <a:pt x="7868" y="432"/>
                  <a:pt x="7789" y="448"/>
                </a:cubicBezTo>
                <a:lnTo>
                  <a:pt x="7789" y="527"/>
                </a:lnTo>
                <a:cubicBezTo>
                  <a:pt x="7856" y="717"/>
                  <a:pt x="7970" y="861"/>
                  <a:pt x="8159" y="861"/>
                </a:cubicBezTo>
                <a:cubicBezTo>
                  <a:pt x="8193" y="861"/>
                  <a:pt x="8229" y="856"/>
                  <a:pt x="8267" y="847"/>
                </a:cubicBezTo>
                <a:cubicBezTo>
                  <a:pt x="8507" y="767"/>
                  <a:pt x="8523" y="527"/>
                  <a:pt x="8427" y="320"/>
                </a:cubicBezTo>
                <a:cubicBezTo>
                  <a:pt x="8379" y="208"/>
                  <a:pt x="8299" y="96"/>
                  <a:pt x="8220" y="33"/>
                </a:cubicBezTo>
                <a:lnTo>
                  <a:pt x="8220" y="33"/>
                </a:lnTo>
                <a:cubicBezTo>
                  <a:pt x="8220" y="33"/>
                  <a:pt x="8220" y="33"/>
                  <a:pt x="8236" y="49"/>
                </a:cubicBezTo>
                <a:cubicBezTo>
                  <a:pt x="8108" y="17"/>
                  <a:pt x="8028" y="1"/>
                  <a:pt x="7980" y="1"/>
                </a:cubicBezTo>
                <a:close/>
                <a:moveTo>
                  <a:pt x="19965" y="8907"/>
                </a:moveTo>
                <a:cubicBezTo>
                  <a:pt x="19933" y="8955"/>
                  <a:pt x="19885" y="9002"/>
                  <a:pt x="19838" y="9034"/>
                </a:cubicBezTo>
                <a:cubicBezTo>
                  <a:pt x="19838" y="9034"/>
                  <a:pt x="19838" y="9050"/>
                  <a:pt x="19854" y="9050"/>
                </a:cubicBezTo>
                <a:cubicBezTo>
                  <a:pt x="19886" y="9002"/>
                  <a:pt x="19933" y="8955"/>
                  <a:pt x="19965" y="8907"/>
                </a:cubicBezTo>
                <a:close/>
                <a:moveTo>
                  <a:pt x="20237" y="9113"/>
                </a:moveTo>
                <a:cubicBezTo>
                  <a:pt x="20189" y="9129"/>
                  <a:pt x="20141" y="9129"/>
                  <a:pt x="20093" y="9145"/>
                </a:cubicBezTo>
                <a:cubicBezTo>
                  <a:pt x="20141" y="9129"/>
                  <a:pt x="20189" y="9113"/>
                  <a:pt x="20237" y="9113"/>
                </a:cubicBezTo>
                <a:close/>
                <a:moveTo>
                  <a:pt x="20173" y="8730"/>
                </a:moveTo>
                <a:cubicBezTo>
                  <a:pt x="20093" y="8778"/>
                  <a:pt x="20029" y="8858"/>
                  <a:pt x="19966" y="8922"/>
                </a:cubicBezTo>
                <a:cubicBezTo>
                  <a:pt x="19934" y="8970"/>
                  <a:pt x="19886" y="9002"/>
                  <a:pt x="19854" y="9050"/>
                </a:cubicBezTo>
                <a:cubicBezTo>
                  <a:pt x="19902" y="9289"/>
                  <a:pt x="20109" y="9417"/>
                  <a:pt x="20317" y="9417"/>
                </a:cubicBezTo>
                <a:cubicBezTo>
                  <a:pt x="20460" y="9417"/>
                  <a:pt x="20620" y="9353"/>
                  <a:pt x="20716" y="9225"/>
                </a:cubicBezTo>
                <a:cubicBezTo>
                  <a:pt x="20716" y="9145"/>
                  <a:pt x="20700" y="9097"/>
                  <a:pt x="20684" y="9050"/>
                </a:cubicBezTo>
                <a:cubicBezTo>
                  <a:pt x="20652" y="9002"/>
                  <a:pt x="20636" y="8954"/>
                  <a:pt x="20604" y="8938"/>
                </a:cubicBezTo>
                <a:cubicBezTo>
                  <a:pt x="20588" y="8922"/>
                  <a:pt x="20572" y="8922"/>
                  <a:pt x="20572" y="8922"/>
                </a:cubicBezTo>
                <a:cubicBezTo>
                  <a:pt x="20540" y="8890"/>
                  <a:pt x="20492" y="8874"/>
                  <a:pt x="20460" y="8858"/>
                </a:cubicBezTo>
                <a:cubicBezTo>
                  <a:pt x="20412" y="8922"/>
                  <a:pt x="20412" y="9018"/>
                  <a:pt x="20365" y="9066"/>
                </a:cubicBezTo>
                <a:cubicBezTo>
                  <a:pt x="20412" y="9018"/>
                  <a:pt x="20412" y="8922"/>
                  <a:pt x="20444" y="8858"/>
                </a:cubicBezTo>
                <a:cubicBezTo>
                  <a:pt x="20396" y="8842"/>
                  <a:pt x="20349" y="8810"/>
                  <a:pt x="20301" y="8794"/>
                </a:cubicBezTo>
                <a:cubicBezTo>
                  <a:pt x="20253" y="8778"/>
                  <a:pt x="20205" y="8762"/>
                  <a:pt x="20173" y="8730"/>
                </a:cubicBezTo>
                <a:close/>
                <a:moveTo>
                  <a:pt x="26269" y="9369"/>
                </a:moveTo>
                <a:cubicBezTo>
                  <a:pt x="26269" y="9374"/>
                  <a:pt x="26269" y="9379"/>
                  <a:pt x="26269" y="9385"/>
                </a:cubicBezTo>
                <a:lnTo>
                  <a:pt x="26011" y="9471"/>
                </a:lnTo>
                <a:lnTo>
                  <a:pt x="26011" y="9471"/>
                </a:lnTo>
                <a:cubicBezTo>
                  <a:pt x="26007" y="9469"/>
                  <a:pt x="26002" y="9467"/>
                  <a:pt x="25998" y="9464"/>
                </a:cubicBezTo>
                <a:cubicBezTo>
                  <a:pt x="26094" y="9433"/>
                  <a:pt x="26190" y="9401"/>
                  <a:pt x="26269" y="9369"/>
                </a:cubicBezTo>
                <a:close/>
                <a:moveTo>
                  <a:pt x="26188" y="9654"/>
                </a:moveTo>
                <a:cubicBezTo>
                  <a:pt x="26180" y="9670"/>
                  <a:pt x="26172" y="9685"/>
                  <a:pt x="26164" y="9702"/>
                </a:cubicBezTo>
                <a:lnTo>
                  <a:pt x="26164" y="9702"/>
                </a:lnTo>
                <a:cubicBezTo>
                  <a:pt x="26172" y="9685"/>
                  <a:pt x="26180" y="9669"/>
                  <a:pt x="26188" y="9654"/>
                </a:cubicBezTo>
                <a:close/>
                <a:moveTo>
                  <a:pt x="27356" y="9674"/>
                </a:moveTo>
                <a:cubicBezTo>
                  <a:pt x="27376" y="9703"/>
                  <a:pt x="27401" y="9738"/>
                  <a:pt x="27433" y="9738"/>
                </a:cubicBezTo>
                <a:cubicBezTo>
                  <a:pt x="27452" y="9738"/>
                  <a:pt x="27474" y="9724"/>
                  <a:pt x="27498" y="9689"/>
                </a:cubicBezTo>
                <a:lnTo>
                  <a:pt x="27498" y="9689"/>
                </a:lnTo>
                <a:cubicBezTo>
                  <a:pt x="27498" y="9693"/>
                  <a:pt x="27498" y="9699"/>
                  <a:pt x="27498" y="9704"/>
                </a:cubicBezTo>
                <a:cubicBezTo>
                  <a:pt x="27476" y="9731"/>
                  <a:pt x="27456" y="9742"/>
                  <a:pt x="27438" y="9742"/>
                </a:cubicBezTo>
                <a:cubicBezTo>
                  <a:pt x="27404" y="9742"/>
                  <a:pt x="27377" y="9705"/>
                  <a:pt x="27356" y="9674"/>
                </a:cubicBezTo>
                <a:close/>
                <a:moveTo>
                  <a:pt x="25950" y="9672"/>
                </a:moveTo>
                <a:cubicBezTo>
                  <a:pt x="26028" y="9703"/>
                  <a:pt x="26075" y="9734"/>
                  <a:pt x="26136" y="9750"/>
                </a:cubicBezTo>
                <a:lnTo>
                  <a:pt x="26136" y="9750"/>
                </a:lnTo>
                <a:cubicBezTo>
                  <a:pt x="26133" y="9756"/>
                  <a:pt x="26129" y="9762"/>
                  <a:pt x="26126" y="9768"/>
                </a:cubicBezTo>
                <a:cubicBezTo>
                  <a:pt x="26079" y="9737"/>
                  <a:pt x="26018" y="9721"/>
                  <a:pt x="25941" y="9691"/>
                </a:cubicBezTo>
                <a:lnTo>
                  <a:pt x="25941" y="9691"/>
                </a:lnTo>
                <a:cubicBezTo>
                  <a:pt x="25944" y="9684"/>
                  <a:pt x="25947" y="9678"/>
                  <a:pt x="25950" y="9672"/>
                </a:cubicBezTo>
                <a:close/>
                <a:moveTo>
                  <a:pt x="27945" y="9911"/>
                </a:moveTo>
                <a:cubicBezTo>
                  <a:pt x="27945" y="9911"/>
                  <a:pt x="27938" y="9919"/>
                  <a:pt x="27928" y="9924"/>
                </a:cubicBezTo>
                <a:lnTo>
                  <a:pt x="27928" y="9924"/>
                </a:lnTo>
                <a:cubicBezTo>
                  <a:pt x="27932" y="9916"/>
                  <a:pt x="27936" y="9911"/>
                  <a:pt x="27945" y="9911"/>
                </a:cubicBezTo>
                <a:close/>
                <a:moveTo>
                  <a:pt x="27882" y="9880"/>
                </a:moveTo>
                <a:cubicBezTo>
                  <a:pt x="27898" y="9896"/>
                  <a:pt x="27913" y="9912"/>
                  <a:pt x="27913" y="9927"/>
                </a:cubicBezTo>
                <a:cubicBezTo>
                  <a:pt x="27918" y="9927"/>
                  <a:pt x="27923" y="9926"/>
                  <a:pt x="27928" y="9924"/>
                </a:cubicBezTo>
                <a:lnTo>
                  <a:pt x="27928" y="9924"/>
                </a:lnTo>
                <a:cubicBezTo>
                  <a:pt x="27924" y="9929"/>
                  <a:pt x="27920" y="9936"/>
                  <a:pt x="27913" y="9943"/>
                </a:cubicBezTo>
                <a:cubicBezTo>
                  <a:pt x="27913" y="9912"/>
                  <a:pt x="27898" y="9896"/>
                  <a:pt x="27882" y="9880"/>
                </a:cubicBezTo>
                <a:close/>
                <a:moveTo>
                  <a:pt x="27051" y="9688"/>
                </a:moveTo>
                <a:lnTo>
                  <a:pt x="27051" y="9688"/>
                </a:lnTo>
                <a:cubicBezTo>
                  <a:pt x="26988" y="9800"/>
                  <a:pt x="26988" y="9879"/>
                  <a:pt x="27083" y="9991"/>
                </a:cubicBezTo>
                <a:cubicBezTo>
                  <a:pt x="26988" y="9879"/>
                  <a:pt x="26972" y="9800"/>
                  <a:pt x="27051" y="9688"/>
                </a:cubicBezTo>
                <a:close/>
                <a:moveTo>
                  <a:pt x="26665" y="9719"/>
                </a:moveTo>
                <a:cubicBezTo>
                  <a:pt x="26592" y="9824"/>
                  <a:pt x="26498" y="9912"/>
                  <a:pt x="26349" y="9959"/>
                </a:cubicBezTo>
                <a:cubicBezTo>
                  <a:pt x="26298" y="9969"/>
                  <a:pt x="26261" y="10018"/>
                  <a:pt x="26260" y="10077"/>
                </a:cubicBezTo>
                <a:lnTo>
                  <a:pt x="26260" y="10077"/>
                </a:lnTo>
                <a:cubicBezTo>
                  <a:pt x="26260" y="10017"/>
                  <a:pt x="26298" y="9964"/>
                  <a:pt x="26349" y="9943"/>
                </a:cubicBezTo>
                <a:cubicBezTo>
                  <a:pt x="26493" y="9898"/>
                  <a:pt x="26590" y="9817"/>
                  <a:pt x="26665" y="9719"/>
                </a:cubicBezTo>
                <a:close/>
                <a:moveTo>
                  <a:pt x="26260" y="10077"/>
                </a:moveTo>
                <a:lnTo>
                  <a:pt x="26260" y="10077"/>
                </a:lnTo>
                <a:cubicBezTo>
                  <a:pt x="26260" y="10111"/>
                  <a:pt x="26273" y="10148"/>
                  <a:pt x="26301" y="10182"/>
                </a:cubicBezTo>
                <a:lnTo>
                  <a:pt x="26301" y="10182"/>
                </a:lnTo>
                <a:cubicBezTo>
                  <a:pt x="26272" y="10148"/>
                  <a:pt x="26260" y="10111"/>
                  <a:pt x="26260" y="10077"/>
                </a:cubicBezTo>
                <a:close/>
                <a:moveTo>
                  <a:pt x="26557" y="9959"/>
                </a:moveTo>
                <a:cubicBezTo>
                  <a:pt x="26557" y="9960"/>
                  <a:pt x="26557" y="9961"/>
                  <a:pt x="26557" y="9961"/>
                </a:cubicBezTo>
                <a:lnTo>
                  <a:pt x="26557" y="9961"/>
                </a:lnTo>
                <a:cubicBezTo>
                  <a:pt x="26562" y="9961"/>
                  <a:pt x="26567" y="9960"/>
                  <a:pt x="26573" y="9959"/>
                </a:cubicBezTo>
                <a:lnTo>
                  <a:pt x="26573" y="9959"/>
                </a:lnTo>
                <a:cubicBezTo>
                  <a:pt x="26573" y="9991"/>
                  <a:pt x="26573" y="10007"/>
                  <a:pt x="26557" y="10039"/>
                </a:cubicBezTo>
                <a:cubicBezTo>
                  <a:pt x="26557" y="10023"/>
                  <a:pt x="26557" y="9993"/>
                  <a:pt x="26557" y="9961"/>
                </a:cubicBezTo>
                <a:lnTo>
                  <a:pt x="26557" y="9961"/>
                </a:lnTo>
                <a:cubicBezTo>
                  <a:pt x="26415" y="9987"/>
                  <a:pt x="26425" y="10150"/>
                  <a:pt x="26303" y="10182"/>
                </a:cubicBezTo>
                <a:lnTo>
                  <a:pt x="26303" y="10182"/>
                </a:lnTo>
                <a:cubicBezTo>
                  <a:pt x="26429" y="10149"/>
                  <a:pt x="26414" y="9975"/>
                  <a:pt x="26557" y="9959"/>
                </a:cubicBezTo>
                <a:close/>
                <a:moveTo>
                  <a:pt x="25807" y="9959"/>
                </a:moveTo>
                <a:cubicBezTo>
                  <a:pt x="25855" y="10039"/>
                  <a:pt x="25902" y="10135"/>
                  <a:pt x="25855" y="10215"/>
                </a:cubicBezTo>
                <a:cubicBezTo>
                  <a:pt x="25884" y="10141"/>
                  <a:pt x="25859" y="10068"/>
                  <a:pt x="25806" y="9995"/>
                </a:cubicBezTo>
                <a:lnTo>
                  <a:pt x="25806" y="9995"/>
                </a:lnTo>
                <a:cubicBezTo>
                  <a:pt x="25806" y="9983"/>
                  <a:pt x="25807" y="9971"/>
                  <a:pt x="25807" y="9959"/>
                </a:cubicBezTo>
                <a:close/>
                <a:moveTo>
                  <a:pt x="25854" y="10215"/>
                </a:moveTo>
                <a:cubicBezTo>
                  <a:pt x="25838" y="10231"/>
                  <a:pt x="25822" y="10263"/>
                  <a:pt x="25791" y="10278"/>
                </a:cubicBezTo>
                <a:cubicBezTo>
                  <a:pt x="25791" y="10276"/>
                  <a:pt x="25791" y="10274"/>
                  <a:pt x="25791" y="10272"/>
                </a:cubicBezTo>
                <a:lnTo>
                  <a:pt x="25791" y="10272"/>
                </a:lnTo>
                <a:cubicBezTo>
                  <a:pt x="25826" y="10255"/>
                  <a:pt x="25840" y="10229"/>
                  <a:pt x="25854" y="10215"/>
                </a:cubicBezTo>
                <a:close/>
                <a:moveTo>
                  <a:pt x="26876" y="9637"/>
                </a:moveTo>
                <a:cubicBezTo>
                  <a:pt x="26872" y="9918"/>
                  <a:pt x="26830" y="9981"/>
                  <a:pt x="26557" y="10103"/>
                </a:cubicBezTo>
                <a:cubicBezTo>
                  <a:pt x="26557" y="10119"/>
                  <a:pt x="26557" y="10151"/>
                  <a:pt x="26557" y="10167"/>
                </a:cubicBezTo>
                <a:cubicBezTo>
                  <a:pt x="26541" y="10215"/>
                  <a:pt x="26541" y="10262"/>
                  <a:pt x="26525" y="10310"/>
                </a:cubicBezTo>
                <a:cubicBezTo>
                  <a:pt x="26525" y="10262"/>
                  <a:pt x="26541" y="10215"/>
                  <a:pt x="26541" y="10167"/>
                </a:cubicBezTo>
                <a:cubicBezTo>
                  <a:pt x="26541" y="10151"/>
                  <a:pt x="26557" y="10119"/>
                  <a:pt x="26557" y="10103"/>
                </a:cubicBezTo>
                <a:cubicBezTo>
                  <a:pt x="26557" y="10099"/>
                  <a:pt x="26557" y="10093"/>
                  <a:pt x="26557" y="10087"/>
                </a:cubicBezTo>
                <a:cubicBezTo>
                  <a:pt x="26830" y="9981"/>
                  <a:pt x="26872" y="9918"/>
                  <a:pt x="26876" y="9637"/>
                </a:cubicBezTo>
                <a:close/>
                <a:moveTo>
                  <a:pt x="25727" y="9592"/>
                </a:moveTo>
                <a:cubicBezTo>
                  <a:pt x="25732" y="9594"/>
                  <a:pt x="25737" y="9595"/>
                  <a:pt x="25742" y="9596"/>
                </a:cubicBezTo>
                <a:lnTo>
                  <a:pt x="25742" y="9596"/>
                </a:lnTo>
                <a:cubicBezTo>
                  <a:pt x="25678" y="9897"/>
                  <a:pt x="25535" y="10136"/>
                  <a:pt x="25360" y="10342"/>
                </a:cubicBezTo>
                <a:cubicBezTo>
                  <a:pt x="25359" y="10342"/>
                  <a:pt x="25358" y="10342"/>
                  <a:pt x="25357" y="10342"/>
                </a:cubicBezTo>
                <a:lnTo>
                  <a:pt x="25357" y="10342"/>
                </a:lnTo>
                <a:cubicBezTo>
                  <a:pt x="25542" y="10123"/>
                  <a:pt x="25680" y="9888"/>
                  <a:pt x="25727" y="9592"/>
                </a:cubicBezTo>
                <a:close/>
                <a:moveTo>
                  <a:pt x="26684" y="10358"/>
                </a:moveTo>
                <a:cubicBezTo>
                  <a:pt x="26653" y="10358"/>
                  <a:pt x="26637" y="10374"/>
                  <a:pt x="26621" y="10374"/>
                </a:cubicBezTo>
                <a:cubicBezTo>
                  <a:pt x="26637" y="10358"/>
                  <a:pt x="26653" y="10358"/>
                  <a:pt x="26684" y="10358"/>
                </a:cubicBezTo>
                <a:close/>
                <a:moveTo>
                  <a:pt x="26317" y="10294"/>
                </a:moveTo>
                <a:lnTo>
                  <a:pt x="26317" y="10294"/>
                </a:lnTo>
                <a:cubicBezTo>
                  <a:pt x="26349" y="10326"/>
                  <a:pt x="26381" y="10358"/>
                  <a:pt x="26397" y="10390"/>
                </a:cubicBezTo>
                <a:cubicBezTo>
                  <a:pt x="26365" y="10358"/>
                  <a:pt x="26333" y="10326"/>
                  <a:pt x="26317" y="10294"/>
                </a:cubicBezTo>
                <a:close/>
                <a:moveTo>
                  <a:pt x="12481" y="10390"/>
                </a:moveTo>
                <a:lnTo>
                  <a:pt x="12481" y="10390"/>
                </a:lnTo>
                <a:cubicBezTo>
                  <a:pt x="12465" y="10406"/>
                  <a:pt x="12465" y="10422"/>
                  <a:pt x="12449" y="10422"/>
                </a:cubicBezTo>
                <a:cubicBezTo>
                  <a:pt x="12449" y="10406"/>
                  <a:pt x="12465" y="10406"/>
                  <a:pt x="12481" y="10390"/>
                </a:cubicBezTo>
                <a:close/>
                <a:moveTo>
                  <a:pt x="26397" y="10390"/>
                </a:moveTo>
                <a:cubicBezTo>
                  <a:pt x="26429" y="10406"/>
                  <a:pt x="26445" y="10438"/>
                  <a:pt x="26461" y="10470"/>
                </a:cubicBezTo>
                <a:cubicBezTo>
                  <a:pt x="26445" y="10438"/>
                  <a:pt x="26413" y="10422"/>
                  <a:pt x="26397" y="10390"/>
                </a:cubicBezTo>
                <a:close/>
                <a:moveTo>
                  <a:pt x="26525" y="10310"/>
                </a:moveTo>
                <a:lnTo>
                  <a:pt x="26525" y="10310"/>
                </a:lnTo>
                <a:cubicBezTo>
                  <a:pt x="26557" y="10326"/>
                  <a:pt x="26573" y="10358"/>
                  <a:pt x="26589" y="10374"/>
                </a:cubicBezTo>
                <a:cubicBezTo>
                  <a:pt x="26541" y="10406"/>
                  <a:pt x="26509" y="10438"/>
                  <a:pt x="26461" y="10470"/>
                </a:cubicBezTo>
                <a:cubicBezTo>
                  <a:pt x="26493" y="10438"/>
                  <a:pt x="26541" y="10406"/>
                  <a:pt x="26573" y="10374"/>
                </a:cubicBezTo>
                <a:cubicBezTo>
                  <a:pt x="26557" y="10358"/>
                  <a:pt x="26541" y="10326"/>
                  <a:pt x="26525" y="10310"/>
                </a:cubicBezTo>
                <a:close/>
                <a:moveTo>
                  <a:pt x="26030" y="10262"/>
                </a:moveTo>
                <a:lnTo>
                  <a:pt x="26030" y="10262"/>
                </a:lnTo>
                <a:cubicBezTo>
                  <a:pt x="26094" y="10326"/>
                  <a:pt x="26158" y="10406"/>
                  <a:pt x="26238" y="10502"/>
                </a:cubicBezTo>
                <a:cubicBezTo>
                  <a:pt x="26158" y="10406"/>
                  <a:pt x="26094" y="10342"/>
                  <a:pt x="26030" y="10262"/>
                </a:cubicBezTo>
                <a:close/>
                <a:moveTo>
                  <a:pt x="26317" y="10295"/>
                </a:moveTo>
                <a:cubicBezTo>
                  <a:pt x="26285" y="10374"/>
                  <a:pt x="26269" y="10422"/>
                  <a:pt x="26238" y="10502"/>
                </a:cubicBezTo>
                <a:cubicBezTo>
                  <a:pt x="26269" y="10406"/>
                  <a:pt x="26285" y="10374"/>
                  <a:pt x="26317" y="10295"/>
                </a:cubicBezTo>
                <a:close/>
                <a:moveTo>
                  <a:pt x="11411" y="10422"/>
                </a:moveTo>
                <a:cubicBezTo>
                  <a:pt x="11427" y="10454"/>
                  <a:pt x="11459" y="10470"/>
                  <a:pt x="11475" y="10502"/>
                </a:cubicBezTo>
                <a:cubicBezTo>
                  <a:pt x="11491" y="10486"/>
                  <a:pt x="11507" y="10470"/>
                  <a:pt x="11522" y="10454"/>
                </a:cubicBezTo>
                <a:lnTo>
                  <a:pt x="11522" y="10454"/>
                </a:lnTo>
                <a:cubicBezTo>
                  <a:pt x="11508" y="10474"/>
                  <a:pt x="11493" y="10495"/>
                  <a:pt x="11475" y="10518"/>
                </a:cubicBezTo>
                <a:cubicBezTo>
                  <a:pt x="11459" y="10486"/>
                  <a:pt x="11427" y="10454"/>
                  <a:pt x="11411" y="10422"/>
                </a:cubicBezTo>
                <a:close/>
                <a:moveTo>
                  <a:pt x="25264" y="10326"/>
                </a:moveTo>
                <a:cubicBezTo>
                  <a:pt x="25269" y="10326"/>
                  <a:pt x="25275" y="10327"/>
                  <a:pt x="25280" y="10328"/>
                </a:cubicBezTo>
                <a:lnTo>
                  <a:pt x="25280" y="10328"/>
                </a:lnTo>
                <a:cubicBezTo>
                  <a:pt x="25281" y="10494"/>
                  <a:pt x="25296" y="10633"/>
                  <a:pt x="25312" y="10785"/>
                </a:cubicBezTo>
                <a:lnTo>
                  <a:pt x="25312" y="10785"/>
                </a:lnTo>
                <a:cubicBezTo>
                  <a:pt x="25306" y="10787"/>
                  <a:pt x="25301" y="10788"/>
                  <a:pt x="25296" y="10789"/>
                </a:cubicBezTo>
                <a:cubicBezTo>
                  <a:pt x="25296" y="10645"/>
                  <a:pt x="25280" y="10486"/>
                  <a:pt x="25264" y="10326"/>
                </a:cubicBezTo>
                <a:close/>
                <a:moveTo>
                  <a:pt x="12114" y="10677"/>
                </a:moveTo>
                <a:lnTo>
                  <a:pt x="12114" y="10677"/>
                </a:lnTo>
                <a:cubicBezTo>
                  <a:pt x="12137" y="10713"/>
                  <a:pt x="12161" y="10748"/>
                  <a:pt x="12171" y="10789"/>
                </a:cubicBezTo>
                <a:lnTo>
                  <a:pt x="12171" y="10789"/>
                </a:lnTo>
                <a:cubicBezTo>
                  <a:pt x="12158" y="10752"/>
                  <a:pt x="12126" y="10715"/>
                  <a:pt x="12114" y="10677"/>
                </a:cubicBezTo>
                <a:close/>
                <a:moveTo>
                  <a:pt x="26351" y="10706"/>
                </a:moveTo>
                <a:cubicBezTo>
                  <a:pt x="26340" y="10739"/>
                  <a:pt x="26328" y="10775"/>
                  <a:pt x="26311" y="10806"/>
                </a:cubicBezTo>
                <a:lnTo>
                  <a:pt x="26311" y="10806"/>
                </a:lnTo>
                <a:cubicBezTo>
                  <a:pt x="26323" y="10771"/>
                  <a:pt x="26338" y="10740"/>
                  <a:pt x="26351" y="10706"/>
                </a:cubicBezTo>
                <a:close/>
                <a:moveTo>
                  <a:pt x="26509" y="10662"/>
                </a:moveTo>
                <a:lnTo>
                  <a:pt x="26509" y="10662"/>
                </a:lnTo>
                <a:cubicBezTo>
                  <a:pt x="26568" y="10720"/>
                  <a:pt x="26618" y="10771"/>
                  <a:pt x="26660" y="10819"/>
                </a:cubicBezTo>
                <a:lnTo>
                  <a:pt x="26660" y="10819"/>
                </a:lnTo>
                <a:cubicBezTo>
                  <a:pt x="26614" y="10776"/>
                  <a:pt x="26571" y="10724"/>
                  <a:pt x="26509" y="10662"/>
                </a:cubicBezTo>
                <a:close/>
                <a:moveTo>
                  <a:pt x="26940" y="10757"/>
                </a:moveTo>
                <a:cubicBezTo>
                  <a:pt x="26956" y="10782"/>
                  <a:pt x="26966" y="10804"/>
                  <a:pt x="26971" y="10825"/>
                </a:cubicBezTo>
                <a:lnTo>
                  <a:pt x="26971" y="10825"/>
                </a:lnTo>
                <a:cubicBezTo>
                  <a:pt x="26965" y="10808"/>
                  <a:pt x="26954" y="10791"/>
                  <a:pt x="26940" y="10773"/>
                </a:cubicBezTo>
                <a:lnTo>
                  <a:pt x="26940" y="10773"/>
                </a:lnTo>
                <a:cubicBezTo>
                  <a:pt x="26860" y="10805"/>
                  <a:pt x="26780" y="10837"/>
                  <a:pt x="26700" y="10869"/>
                </a:cubicBezTo>
                <a:cubicBezTo>
                  <a:pt x="26688" y="10852"/>
                  <a:pt x="26674" y="10836"/>
                  <a:pt x="26660" y="10819"/>
                </a:cubicBezTo>
                <a:lnTo>
                  <a:pt x="26660" y="10819"/>
                </a:lnTo>
                <a:cubicBezTo>
                  <a:pt x="26673" y="10831"/>
                  <a:pt x="26686" y="10842"/>
                  <a:pt x="26700" y="10853"/>
                </a:cubicBezTo>
                <a:cubicBezTo>
                  <a:pt x="26780" y="10821"/>
                  <a:pt x="26860" y="10789"/>
                  <a:pt x="26940" y="10757"/>
                </a:cubicBezTo>
                <a:close/>
                <a:moveTo>
                  <a:pt x="11964" y="10303"/>
                </a:moveTo>
                <a:cubicBezTo>
                  <a:pt x="11848" y="10303"/>
                  <a:pt x="11732" y="10316"/>
                  <a:pt x="11619" y="10342"/>
                </a:cubicBezTo>
                <a:cubicBezTo>
                  <a:pt x="11539" y="10358"/>
                  <a:pt x="11475" y="10390"/>
                  <a:pt x="11411" y="10422"/>
                </a:cubicBezTo>
                <a:cubicBezTo>
                  <a:pt x="11348" y="10438"/>
                  <a:pt x="11284" y="10486"/>
                  <a:pt x="11220" y="10518"/>
                </a:cubicBezTo>
                <a:cubicBezTo>
                  <a:pt x="11188" y="10534"/>
                  <a:pt x="11156" y="10550"/>
                  <a:pt x="11124" y="10582"/>
                </a:cubicBezTo>
                <a:cubicBezTo>
                  <a:pt x="11140" y="10598"/>
                  <a:pt x="11172" y="10614"/>
                  <a:pt x="11204" y="10630"/>
                </a:cubicBezTo>
                <a:cubicBezTo>
                  <a:pt x="11204" y="10598"/>
                  <a:pt x="11188" y="10582"/>
                  <a:pt x="11204" y="10566"/>
                </a:cubicBezTo>
                <a:cubicBezTo>
                  <a:pt x="11204" y="10582"/>
                  <a:pt x="11204" y="10598"/>
                  <a:pt x="11204" y="10630"/>
                </a:cubicBezTo>
                <a:cubicBezTo>
                  <a:pt x="11249" y="10659"/>
                  <a:pt x="11308" y="10689"/>
                  <a:pt x="11381" y="10706"/>
                </a:cubicBezTo>
                <a:lnTo>
                  <a:pt x="11381" y="10706"/>
                </a:lnTo>
                <a:cubicBezTo>
                  <a:pt x="11381" y="10707"/>
                  <a:pt x="11380" y="10708"/>
                  <a:pt x="11380" y="10709"/>
                </a:cubicBezTo>
                <a:cubicBezTo>
                  <a:pt x="11491" y="10757"/>
                  <a:pt x="11619" y="10805"/>
                  <a:pt x="11747" y="10837"/>
                </a:cubicBezTo>
                <a:cubicBezTo>
                  <a:pt x="11890" y="10885"/>
                  <a:pt x="12034" y="10901"/>
                  <a:pt x="12193" y="10901"/>
                </a:cubicBezTo>
                <a:cubicBezTo>
                  <a:pt x="12193" y="10875"/>
                  <a:pt x="12183" y="10860"/>
                  <a:pt x="12179" y="10839"/>
                </a:cubicBezTo>
                <a:lnTo>
                  <a:pt x="12179" y="10839"/>
                </a:lnTo>
                <a:cubicBezTo>
                  <a:pt x="12193" y="10855"/>
                  <a:pt x="12193" y="10885"/>
                  <a:pt x="12193" y="10901"/>
                </a:cubicBezTo>
                <a:cubicBezTo>
                  <a:pt x="12305" y="10901"/>
                  <a:pt x="12417" y="10885"/>
                  <a:pt x="12529" y="10837"/>
                </a:cubicBezTo>
                <a:cubicBezTo>
                  <a:pt x="12656" y="10805"/>
                  <a:pt x="12784" y="10741"/>
                  <a:pt x="12896" y="10645"/>
                </a:cubicBezTo>
                <a:cubicBezTo>
                  <a:pt x="12800" y="10534"/>
                  <a:pt x="12640" y="10454"/>
                  <a:pt x="12481" y="10390"/>
                </a:cubicBezTo>
                <a:cubicBezTo>
                  <a:pt x="12465" y="10390"/>
                  <a:pt x="12449" y="10390"/>
                  <a:pt x="12433" y="10374"/>
                </a:cubicBezTo>
                <a:lnTo>
                  <a:pt x="12433" y="10374"/>
                </a:lnTo>
                <a:cubicBezTo>
                  <a:pt x="12433" y="10374"/>
                  <a:pt x="12433" y="10374"/>
                  <a:pt x="12433" y="10374"/>
                </a:cubicBezTo>
                <a:cubicBezTo>
                  <a:pt x="12284" y="10328"/>
                  <a:pt x="12124" y="10303"/>
                  <a:pt x="11964" y="10303"/>
                </a:cubicBezTo>
                <a:close/>
                <a:moveTo>
                  <a:pt x="14535" y="10811"/>
                </a:moveTo>
                <a:lnTo>
                  <a:pt x="14535" y="10811"/>
                </a:lnTo>
                <a:cubicBezTo>
                  <a:pt x="14510" y="10838"/>
                  <a:pt x="14486" y="10869"/>
                  <a:pt x="14476" y="10901"/>
                </a:cubicBezTo>
                <a:cubicBezTo>
                  <a:pt x="14486" y="10861"/>
                  <a:pt x="14508" y="10834"/>
                  <a:pt x="14535" y="10811"/>
                </a:cubicBezTo>
                <a:close/>
                <a:moveTo>
                  <a:pt x="26304" y="10828"/>
                </a:moveTo>
                <a:cubicBezTo>
                  <a:pt x="26317" y="10871"/>
                  <a:pt x="26317" y="10901"/>
                  <a:pt x="26317" y="10931"/>
                </a:cubicBezTo>
                <a:lnTo>
                  <a:pt x="26317" y="10931"/>
                </a:lnTo>
                <a:cubicBezTo>
                  <a:pt x="26317" y="10900"/>
                  <a:pt x="26317" y="10868"/>
                  <a:pt x="26301" y="10837"/>
                </a:cubicBezTo>
                <a:cubicBezTo>
                  <a:pt x="26302" y="10834"/>
                  <a:pt x="26303" y="10831"/>
                  <a:pt x="26304" y="10828"/>
                </a:cubicBezTo>
                <a:close/>
                <a:moveTo>
                  <a:pt x="26356" y="10908"/>
                </a:moveTo>
                <a:cubicBezTo>
                  <a:pt x="26359" y="10911"/>
                  <a:pt x="26362" y="10914"/>
                  <a:pt x="26364" y="10917"/>
                </a:cubicBezTo>
                <a:lnTo>
                  <a:pt x="26364" y="10917"/>
                </a:lnTo>
                <a:cubicBezTo>
                  <a:pt x="26348" y="10917"/>
                  <a:pt x="26333" y="10917"/>
                  <a:pt x="26317" y="10933"/>
                </a:cubicBezTo>
                <a:cubicBezTo>
                  <a:pt x="26330" y="10920"/>
                  <a:pt x="26343" y="10917"/>
                  <a:pt x="26356" y="10908"/>
                </a:cubicBezTo>
                <a:close/>
                <a:moveTo>
                  <a:pt x="26365" y="10901"/>
                </a:moveTo>
                <a:cubicBezTo>
                  <a:pt x="26397" y="10917"/>
                  <a:pt x="26445" y="10917"/>
                  <a:pt x="26493" y="10933"/>
                </a:cubicBezTo>
                <a:cubicBezTo>
                  <a:pt x="26449" y="10918"/>
                  <a:pt x="26405" y="10917"/>
                  <a:pt x="26361" y="10904"/>
                </a:cubicBezTo>
                <a:lnTo>
                  <a:pt x="26361" y="10904"/>
                </a:lnTo>
                <a:cubicBezTo>
                  <a:pt x="26363" y="10903"/>
                  <a:pt x="26364" y="10902"/>
                  <a:pt x="26365" y="10901"/>
                </a:cubicBezTo>
                <a:close/>
                <a:moveTo>
                  <a:pt x="26493" y="10933"/>
                </a:moveTo>
                <a:cubicBezTo>
                  <a:pt x="26478" y="10947"/>
                  <a:pt x="26450" y="10962"/>
                  <a:pt x="26421" y="10989"/>
                </a:cubicBezTo>
                <a:lnTo>
                  <a:pt x="26421" y="10989"/>
                </a:lnTo>
                <a:cubicBezTo>
                  <a:pt x="26418" y="10986"/>
                  <a:pt x="26416" y="10984"/>
                  <a:pt x="26413" y="10981"/>
                </a:cubicBezTo>
                <a:cubicBezTo>
                  <a:pt x="26445" y="10965"/>
                  <a:pt x="26461" y="10949"/>
                  <a:pt x="26493" y="10933"/>
                </a:cubicBezTo>
                <a:close/>
                <a:moveTo>
                  <a:pt x="26971" y="10825"/>
                </a:moveTo>
                <a:lnTo>
                  <a:pt x="26971" y="10825"/>
                </a:lnTo>
                <a:cubicBezTo>
                  <a:pt x="26993" y="10883"/>
                  <a:pt x="26970" y="10935"/>
                  <a:pt x="26908" y="10997"/>
                </a:cubicBezTo>
                <a:cubicBezTo>
                  <a:pt x="26955" y="10937"/>
                  <a:pt x="26985" y="10887"/>
                  <a:pt x="26971" y="10825"/>
                </a:cubicBezTo>
                <a:close/>
                <a:moveTo>
                  <a:pt x="14922" y="10837"/>
                </a:moveTo>
                <a:cubicBezTo>
                  <a:pt x="14935" y="10893"/>
                  <a:pt x="14943" y="10947"/>
                  <a:pt x="14942" y="11000"/>
                </a:cubicBezTo>
                <a:lnTo>
                  <a:pt x="14942" y="11000"/>
                </a:lnTo>
                <a:cubicBezTo>
                  <a:pt x="14942" y="10951"/>
                  <a:pt x="14935" y="10902"/>
                  <a:pt x="14922" y="10853"/>
                </a:cubicBezTo>
                <a:cubicBezTo>
                  <a:pt x="14922" y="10847"/>
                  <a:pt x="14922" y="10842"/>
                  <a:pt x="14922" y="10837"/>
                </a:cubicBezTo>
                <a:close/>
                <a:moveTo>
                  <a:pt x="26421" y="10989"/>
                </a:moveTo>
                <a:cubicBezTo>
                  <a:pt x="26430" y="11002"/>
                  <a:pt x="26432" y="11015"/>
                  <a:pt x="26445" y="11028"/>
                </a:cubicBezTo>
                <a:lnTo>
                  <a:pt x="26445" y="11028"/>
                </a:lnTo>
                <a:cubicBezTo>
                  <a:pt x="26429" y="11012"/>
                  <a:pt x="26429" y="10997"/>
                  <a:pt x="26413" y="10997"/>
                </a:cubicBezTo>
                <a:cubicBezTo>
                  <a:pt x="26416" y="10994"/>
                  <a:pt x="26418" y="10992"/>
                  <a:pt x="26421" y="10989"/>
                </a:cubicBezTo>
                <a:close/>
                <a:moveTo>
                  <a:pt x="26445" y="11029"/>
                </a:moveTo>
                <a:lnTo>
                  <a:pt x="26445" y="11029"/>
                </a:lnTo>
                <a:cubicBezTo>
                  <a:pt x="26477" y="11076"/>
                  <a:pt x="26525" y="11124"/>
                  <a:pt x="26525" y="11172"/>
                </a:cubicBezTo>
                <a:cubicBezTo>
                  <a:pt x="26525" y="11140"/>
                  <a:pt x="26477" y="11076"/>
                  <a:pt x="26445" y="11029"/>
                </a:cubicBezTo>
                <a:close/>
                <a:moveTo>
                  <a:pt x="13917" y="11161"/>
                </a:moveTo>
                <a:cubicBezTo>
                  <a:pt x="13912" y="11174"/>
                  <a:pt x="13906" y="11188"/>
                  <a:pt x="13901" y="11204"/>
                </a:cubicBezTo>
                <a:lnTo>
                  <a:pt x="13917" y="11204"/>
                </a:lnTo>
                <a:cubicBezTo>
                  <a:pt x="13917" y="11188"/>
                  <a:pt x="13917" y="11174"/>
                  <a:pt x="13917" y="11161"/>
                </a:cubicBezTo>
                <a:close/>
                <a:moveTo>
                  <a:pt x="26142" y="11124"/>
                </a:moveTo>
                <a:lnTo>
                  <a:pt x="26142" y="11124"/>
                </a:lnTo>
                <a:cubicBezTo>
                  <a:pt x="26158" y="11156"/>
                  <a:pt x="26190" y="11188"/>
                  <a:pt x="26206" y="11220"/>
                </a:cubicBezTo>
                <a:cubicBezTo>
                  <a:pt x="26174" y="11188"/>
                  <a:pt x="26158" y="11156"/>
                  <a:pt x="26142" y="11124"/>
                </a:cubicBezTo>
                <a:close/>
                <a:moveTo>
                  <a:pt x="14942" y="11000"/>
                </a:moveTo>
                <a:lnTo>
                  <a:pt x="14942" y="11000"/>
                </a:lnTo>
                <a:cubicBezTo>
                  <a:pt x="14943" y="11077"/>
                  <a:pt x="14924" y="11155"/>
                  <a:pt x="14876" y="11233"/>
                </a:cubicBezTo>
                <a:lnTo>
                  <a:pt x="14876" y="11233"/>
                </a:lnTo>
                <a:cubicBezTo>
                  <a:pt x="14924" y="11156"/>
                  <a:pt x="14942" y="11080"/>
                  <a:pt x="14942" y="11000"/>
                </a:cubicBezTo>
                <a:close/>
                <a:moveTo>
                  <a:pt x="14476" y="10901"/>
                </a:moveTo>
                <a:lnTo>
                  <a:pt x="14476" y="10901"/>
                </a:lnTo>
                <a:cubicBezTo>
                  <a:pt x="14460" y="11012"/>
                  <a:pt x="14428" y="11107"/>
                  <a:pt x="14412" y="11233"/>
                </a:cubicBezTo>
                <a:lnTo>
                  <a:pt x="14412" y="11233"/>
                </a:lnTo>
                <a:cubicBezTo>
                  <a:pt x="14499" y="11218"/>
                  <a:pt x="14563" y="11203"/>
                  <a:pt x="14683" y="11188"/>
                </a:cubicBezTo>
                <a:lnTo>
                  <a:pt x="14683" y="11188"/>
                </a:lnTo>
                <a:cubicBezTo>
                  <a:pt x="14683" y="11188"/>
                  <a:pt x="14683" y="11188"/>
                  <a:pt x="14683" y="11188"/>
                </a:cubicBezTo>
                <a:lnTo>
                  <a:pt x="14683" y="11188"/>
                </a:lnTo>
                <a:cubicBezTo>
                  <a:pt x="14571" y="11220"/>
                  <a:pt x="14492" y="11220"/>
                  <a:pt x="14412" y="11236"/>
                </a:cubicBezTo>
                <a:cubicBezTo>
                  <a:pt x="14412" y="11235"/>
                  <a:pt x="14412" y="11234"/>
                  <a:pt x="14412" y="11233"/>
                </a:cubicBezTo>
                <a:lnTo>
                  <a:pt x="14412" y="11233"/>
                </a:lnTo>
                <a:cubicBezTo>
                  <a:pt x="14407" y="11234"/>
                  <a:pt x="14401" y="11235"/>
                  <a:pt x="14396" y="11236"/>
                </a:cubicBezTo>
                <a:cubicBezTo>
                  <a:pt x="14428" y="11108"/>
                  <a:pt x="14460" y="10997"/>
                  <a:pt x="14476" y="10901"/>
                </a:cubicBezTo>
                <a:close/>
                <a:moveTo>
                  <a:pt x="14683" y="11188"/>
                </a:moveTo>
                <a:cubicBezTo>
                  <a:pt x="14619" y="11268"/>
                  <a:pt x="14587" y="11316"/>
                  <a:pt x="14555" y="11348"/>
                </a:cubicBezTo>
                <a:cubicBezTo>
                  <a:pt x="14587" y="11300"/>
                  <a:pt x="14619" y="11268"/>
                  <a:pt x="14683" y="11188"/>
                </a:cubicBezTo>
                <a:close/>
                <a:moveTo>
                  <a:pt x="26525" y="11172"/>
                </a:moveTo>
                <a:lnTo>
                  <a:pt x="26525" y="11172"/>
                </a:lnTo>
                <a:cubicBezTo>
                  <a:pt x="26493" y="11268"/>
                  <a:pt x="26413" y="11300"/>
                  <a:pt x="26317" y="11300"/>
                </a:cubicBezTo>
                <a:cubicBezTo>
                  <a:pt x="26287" y="11346"/>
                  <a:pt x="26242" y="11392"/>
                  <a:pt x="26210" y="11451"/>
                </a:cubicBezTo>
                <a:lnTo>
                  <a:pt x="26210" y="11451"/>
                </a:lnTo>
                <a:cubicBezTo>
                  <a:pt x="26208" y="11449"/>
                  <a:pt x="26207" y="11446"/>
                  <a:pt x="26206" y="11443"/>
                </a:cubicBezTo>
                <a:cubicBezTo>
                  <a:pt x="26238" y="11396"/>
                  <a:pt x="26285" y="11348"/>
                  <a:pt x="26317" y="11284"/>
                </a:cubicBezTo>
                <a:cubicBezTo>
                  <a:pt x="26330" y="11286"/>
                  <a:pt x="26342" y="11287"/>
                  <a:pt x="26354" y="11287"/>
                </a:cubicBezTo>
                <a:cubicBezTo>
                  <a:pt x="26433" y="11287"/>
                  <a:pt x="26497" y="11242"/>
                  <a:pt x="26525" y="11172"/>
                </a:cubicBezTo>
                <a:close/>
                <a:moveTo>
                  <a:pt x="26030" y="10263"/>
                </a:moveTo>
                <a:lnTo>
                  <a:pt x="26030" y="10263"/>
                </a:lnTo>
                <a:cubicBezTo>
                  <a:pt x="25903" y="10342"/>
                  <a:pt x="25950" y="10406"/>
                  <a:pt x="26030" y="10486"/>
                </a:cubicBezTo>
                <a:cubicBezTo>
                  <a:pt x="26174" y="10630"/>
                  <a:pt x="26174" y="10693"/>
                  <a:pt x="26078" y="10885"/>
                </a:cubicBezTo>
                <a:cubicBezTo>
                  <a:pt x="26046" y="10933"/>
                  <a:pt x="25998" y="10965"/>
                  <a:pt x="25982" y="11028"/>
                </a:cubicBezTo>
                <a:cubicBezTo>
                  <a:pt x="25934" y="11108"/>
                  <a:pt x="25886" y="11204"/>
                  <a:pt x="25982" y="11300"/>
                </a:cubicBezTo>
                <a:cubicBezTo>
                  <a:pt x="25998" y="11348"/>
                  <a:pt x="25998" y="11396"/>
                  <a:pt x="26014" y="11443"/>
                </a:cubicBezTo>
                <a:lnTo>
                  <a:pt x="26009" y="11443"/>
                </a:lnTo>
                <a:cubicBezTo>
                  <a:pt x="26011" y="11449"/>
                  <a:pt x="26012" y="11454"/>
                  <a:pt x="26014" y="11459"/>
                </a:cubicBezTo>
                <a:cubicBezTo>
                  <a:pt x="25969" y="11459"/>
                  <a:pt x="25909" y="11445"/>
                  <a:pt x="25863" y="11444"/>
                </a:cubicBezTo>
                <a:lnTo>
                  <a:pt x="25863" y="11444"/>
                </a:lnTo>
                <a:cubicBezTo>
                  <a:pt x="25859" y="11444"/>
                  <a:pt x="25856" y="11444"/>
                  <a:pt x="25852" y="11444"/>
                </a:cubicBezTo>
                <a:lnTo>
                  <a:pt x="25852" y="11444"/>
                </a:lnTo>
                <a:cubicBezTo>
                  <a:pt x="25853" y="11444"/>
                  <a:pt x="25854" y="11444"/>
                  <a:pt x="25855" y="11443"/>
                </a:cubicBezTo>
                <a:cubicBezTo>
                  <a:pt x="25857" y="11443"/>
                  <a:pt x="25860" y="11443"/>
                  <a:pt x="25863" y="11444"/>
                </a:cubicBezTo>
                <a:lnTo>
                  <a:pt x="25863" y="11444"/>
                </a:lnTo>
                <a:cubicBezTo>
                  <a:pt x="25865" y="11443"/>
                  <a:pt x="25868" y="11443"/>
                  <a:pt x="25871" y="11443"/>
                </a:cubicBezTo>
                <a:lnTo>
                  <a:pt x="26009" y="11443"/>
                </a:lnTo>
                <a:cubicBezTo>
                  <a:pt x="25995" y="11401"/>
                  <a:pt x="25980" y="11358"/>
                  <a:pt x="25966" y="11316"/>
                </a:cubicBezTo>
                <a:cubicBezTo>
                  <a:pt x="25871" y="11220"/>
                  <a:pt x="25918" y="11124"/>
                  <a:pt x="25966" y="11028"/>
                </a:cubicBezTo>
                <a:cubicBezTo>
                  <a:pt x="25998" y="10981"/>
                  <a:pt x="26030" y="10933"/>
                  <a:pt x="26062" y="10885"/>
                </a:cubicBezTo>
                <a:cubicBezTo>
                  <a:pt x="26158" y="10709"/>
                  <a:pt x="26158" y="10630"/>
                  <a:pt x="26014" y="10486"/>
                </a:cubicBezTo>
                <a:cubicBezTo>
                  <a:pt x="25934" y="10406"/>
                  <a:pt x="25902" y="10342"/>
                  <a:pt x="26030" y="10263"/>
                </a:cubicBezTo>
                <a:close/>
                <a:moveTo>
                  <a:pt x="25376" y="11140"/>
                </a:moveTo>
                <a:cubicBezTo>
                  <a:pt x="25424" y="11140"/>
                  <a:pt x="25472" y="11140"/>
                  <a:pt x="25519" y="11156"/>
                </a:cubicBezTo>
                <a:cubicBezTo>
                  <a:pt x="25519" y="11156"/>
                  <a:pt x="25519" y="11156"/>
                  <a:pt x="25519" y="11156"/>
                </a:cubicBezTo>
                <a:lnTo>
                  <a:pt x="25519" y="11156"/>
                </a:lnTo>
                <a:cubicBezTo>
                  <a:pt x="25647" y="11188"/>
                  <a:pt x="25727" y="11316"/>
                  <a:pt x="25727" y="11475"/>
                </a:cubicBezTo>
                <a:cubicBezTo>
                  <a:pt x="25727" y="11316"/>
                  <a:pt x="25647" y="11188"/>
                  <a:pt x="25503" y="11156"/>
                </a:cubicBezTo>
                <a:cubicBezTo>
                  <a:pt x="25456" y="11156"/>
                  <a:pt x="25424" y="11156"/>
                  <a:pt x="25376" y="11140"/>
                </a:cubicBezTo>
                <a:close/>
                <a:moveTo>
                  <a:pt x="25852" y="11444"/>
                </a:moveTo>
                <a:cubicBezTo>
                  <a:pt x="25806" y="11460"/>
                  <a:pt x="25774" y="11475"/>
                  <a:pt x="25727" y="11475"/>
                </a:cubicBezTo>
                <a:cubicBezTo>
                  <a:pt x="25769" y="11461"/>
                  <a:pt x="25811" y="11447"/>
                  <a:pt x="25852" y="11444"/>
                </a:cubicBezTo>
                <a:close/>
                <a:moveTo>
                  <a:pt x="14173" y="11444"/>
                </a:moveTo>
                <a:cubicBezTo>
                  <a:pt x="14189" y="11460"/>
                  <a:pt x="14221" y="11491"/>
                  <a:pt x="14252" y="11507"/>
                </a:cubicBezTo>
                <a:cubicBezTo>
                  <a:pt x="14268" y="11523"/>
                  <a:pt x="14300" y="11523"/>
                  <a:pt x="14316" y="11539"/>
                </a:cubicBezTo>
                <a:lnTo>
                  <a:pt x="14316" y="11539"/>
                </a:lnTo>
                <a:cubicBezTo>
                  <a:pt x="14294" y="11539"/>
                  <a:pt x="14278" y="11536"/>
                  <a:pt x="14252" y="11523"/>
                </a:cubicBezTo>
                <a:cubicBezTo>
                  <a:pt x="14220" y="11491"/>
                  <a:pt x="14204" y="11476"/>
                  <a:pt x="14173" y="11444"/>
                </a:cubicBezTo>
                <a:close/>
                <a:moveTo>
                  <a:pt x="14555" y="11348"/>
                </a:moveTo>
                <a:lnTo>
                  <a:pt x="14555" y="11348"/>
                </a:lnTo>
                <a:cubicBezTo>
                  <a:pt x="14492" y="11380"/>
                  <a:pt x="14476" y="11380"/>
                  <a:pt x="14444" y="11412"/>
                </a:cubicBezTo>
                <a:cubicBezTo>
                  <a:pt x="14412" y="11427"/>
                  <a:pt x="14380" y="11459"/>
                  <a:pt x="14332" y="11539"/>
                </a:cubicBezTo>
                <a:cubicBezTo>
                  <a:pt x="14326" y="11539"/>
                  <a:pt x="14321" y="11539"/>
                  <a:pt x="14316" y="11539"/>
                </a:cubicBezTo>
                <a:lnTo>
                  <a:pt x="14316" y="11539"/>
                </a:lnTo>
                <a:cubicBezTo>
                  <a:pt x="14316" y="11539"/>
                  <a:pt x="14316" y="11539"/>
                  <a:pt x="14316" y="11539"/>
                </a:cubicBezTo>
                <a:cubicBezTo>
                  <a:pt x="14316" y="11539"/>
                  <a:pt x="14316" y="11539"/>
                  <a:pt x="14316" y="11539"/>
                </a:cubicBezTo>
                <a:lnTo>
                  <a:pt x="14316" y="11539"/>
                </a:lnTo>
                <a:cubicBezTo>
                  <a:pt x="14316" y="11539"/>
                  <a:pt x="14316" y="11539"/>
                  <a:pt x="14316" y="11539"/>
                </a:cubicBezTo>
                <a:lnTo>
                  <a:pt x="14316" y="11539"/>
                </a:lnTo>
                <a:cubicBezTo>
                  <a:pt x="14380" y="11459"/>
                  <a:pt x="14412" y="11427"/>
                  <a:pt x="14444" y="11396"/>
                </a:cubicBezTo>
                <a:cubicBezTo>
                  <a:pt x="14460" y="11380"/>
                  <a:pt x="14492" y="11364"/>
                  <a:pt x="14555" y="11348"/>
                </a:cubicBezTo>
                <a:close/>
                <a:moveTo>
                  <a:pt x="25376" y="11140"/>
                </a:moveTo>
                <a:cubicBezTo>
                  <a:pt x="25376" y="11204"/>
                  <a:pt x="25360" y="11284"/>
                  <a:pt x="25344" y="11348"/>
                </a:cubicBezTo>
                <a:cubicBezTo>
                  <a:pt x="25328" y="11427"/>
                  <a:pt x="25328" y="11491"/>
                  <a:pt x="25376" y="11555"/>
                </a:cubicBezTo>
                <a:cubicBezTo>
                  <a:pt x="25376" y="11571"/>
                  <a:pt x="25376" y="11571"/>
                  <a:pt x="25376" y="11571"/>
                </a:cubicBezTo>
                <a:lnTo>
                  <a:pt x="25360" y="11571"/>
                </a:lnTo>
                <a:cubicBezTo>
                  <a:pt x="25312" y="11491"/>
                  <a:pt x="25312" y="11427"/>
                  <a:pt x="25328" y="11348"/>
                </a:cubicBezTo>
                <a:cubicBezTo>
                  <a:pt x="25344" y="11284"/>
                  <a:pt x="25376" y="11220"/>
                  <a:pt x="25376" y="11140"/>
                </a:cubicBezTo>
                <a:close/>
                <a:moveTo>
                  <a:pt x="26210" y="11451"/>
                </a:moveTo>
                <a:lnTo>
                  <a:pt x="26210" y="11451"/>
                </a:lnTo>
                <a:cubicBezTo>
                  <a:pt x="26240" y="11511"/>
                  <a:pt x="26271" y="11557"/>
                  <a:pt x="26317" y="11603"/>
                </a:cubicBezTo>
                <a:lnTo>
                  <a:pt x="26317" y="11603"/>
                </a:lnTo>
                <a:cubicBezTo>
                  <a:pt x="26269" y="11555"/>
                  <a:pt x="26238" y="11507"/>
                  <a:pt x="26206" y="11459"/>
                </a:cubicBezTo>
                <a:cubicBezTo>
                  <a:pt x="26207" y="11457"/>
                  <a:pt x="26208" y="11454"/>
                  <a:pt x="26210" y="11451"/>
                </a:cubicBezTo>
                <a:close/>
                <a:moveTo>
                  <a:pt x="26541" y="11412"/>
                </a:moveTo>
                <a:cubicBezTo>
                  <a:pt x="26668" y="11491"/>
                  <a:pt x="26876" y="11523"/>
                  <a:pt x="27004" y="11651"/>
                </a:cubicBezTo>
                <a:cubicBezTo>
                  <a:pt x="26876" y="11523"/>
                  <a:pt x="26668" y="11507"/>
                  <a:pt x="26541" y="11412"/>
                </a:cubicBezTo>
                <a:close/>
                <a:moveTo>
                  <a:pt x="14891" y="11621"/>
                </a:moveTo>
                <a:cubicBezTo>
                  <a:pt x="14896" y="11643"/>
                  <a:pt x="14900" y="11665"/>
                  <a:pt x="14901" y="11689"/>
                </a:cubicBezTo>
                <a:lnTo>
                  <a:pt x="14901" y="11689"/>
                </a:lnTo>
                <a:cubicBezTo>
                  <a:pt x="14899" y="11666"/>
                  <a:pt x="14896" y="11644"/>
                  <a:pt x="14891" y="11621"/>
                </a:cubicBezTo>
                <a:close/>
                <a:moveTo>
                  <a:pt x="26716" y="11683"/>
                </a:moveTo>
                <a:cubicBezTo>
                  <a:pt x="26764" y="11683"/>
                  <a:pt x="26812" y="11699"/>
                  <a:pt x="26844" y="11699"/>
                </a:cubicBezTo>
                <a:cubicBezTo>
                  <a:pt x="26892" y="11715"/>
                  <a:pt x="26940" y="11715"/>
                  <a:pt x="26988" y="11715"/>
                </a:cubicBezTo>
                <a:lnTo>
                  <a:pt x="26844" y="11715"/>
                </a:lnTo>
                <a:cubicBezTo>
                  <a:pt x="26812" y="11699"/>
                  <a:pt x="26764" y="11683"/>
                  <a:pt x="26716" y="11683"/>
                </a:cubicBezTo>
                <a:close/>
                <a:moveTo>
                  <a:pt x="27004" y="11651"/>
                </a:moveTo>
                <a:cubicBezTo>
                  <a:pt x="27004" y="11683"/>
                  <a:pt x="27004" y="11699"/>
                  <a:pt x="26988" y="11715"/>
                </a:cubicBezTo>
                <a:cubicBezTo>
                  <a:pt x="27003" y="11699"/>
                  <a:pt x="27004" y="11668"/>
                  <a:pt x="27004" y="11651"/>
                </a:cubicBezTo>
                <a:close/>
                <a:moveTo>
                  <a:pt x="14731" y="10761"/>
                </a:moveTo>
                <a:cubicBezTo>
                  <a:pt x="14683" y="10761"/>
                  <a:pt x="14635" y="10765"/>
                  <a:pt x="14587" y="10773"/>
                </a:cubicBezTo>
                <a:cubicBezTo>
                  <a:pt x="14569" y="10785"/>
                  <a:pt x="14551" y="10797"/>
                  <a:pt x="14535" y="10811"/>
                </a:cubicBezTo>
                <a:lnTo>
                  <a:pt x="14535" y="10811"/>
                </a:lnTo>
                <a:cubicBezTo>
                  <a:pt x="14548" y="10797"/>
                  <a:pt x="14560" y="10784"/>
                  <a:pt x="14571" y="10773"/>
                </a:cubicBezTo>
                <a:cubicBezTo>
                  <a:pt x="14524" y="10773"/>
                  <a:pt x="14476" y="10789"/>
                  <a:pt x="14412" y="10789"/>
                </a:cubicBezTo>
                <a:cubicBezTo>
                  <a:pt x="14409" y="10795"/>
                  <a:pt x="14406" y="10801"/>
                  <a:pt x="14402" y="10807"/>
                </a:cubicBezTo>
                <a:lnTo>
                  <a:pt x="14402" y="10807"/>
                </a:lnTo>
                <a:cubicBezTo>
                  <a:pt x="14405" y="10806"/>
                  <a:pt x="14409" y="10806"/>
                  <a:pt x="14412" y="10805"/>
                </a:cubicBezTo>
                <a:lnTo>
                  <a:pt x="14412" y="10805"/>
                </a:lnTo>
                <a:cubicBezTo>
                  <a:pt x="14380" y="10853"/>
                  <a:pt x="14348" y="10917"/>
                  <a:pt x="14284" y="10949"/>
                </a:cubicBezTo>
                <a:cubicBezTo>
                  <a:pt x="14327" y="10920"/>
                  <a:pt x="14371" y="10865"/>
                  <a:pt x="14402" y="10807"/>
                </a:cubicBezTo>
                <a:lnTo>
                  <a:pt x="14402" y="10807"/>
                </a:lnTo>
                <a:cubicBezTo>
                  <a:pt x="14182" y="10856"/>
                  <a:pt x="13963" y="10967"/>
                  <a:pt x="13853" y="11156"/>
                </a:cubicBezTo>
                <a:cubicBezTo>
                  <a:pt x="13853" y="11172"/>
                  <a:pt x="13869" y="11188"/>
                  <a:pt x="13869" y="11204"/>
                </a:cubicBezTo>
                <a:cubicBezTo>
                  <a:pt x="13869" y="11204"/>
                  <a:pt x="13869" y="11220"/>
                  <a:pt x="13885" y="11236"/>
                </a:cubicBezTo>
                <a:cubicBezTo>
                  <a:pt x="13885" y="11268"/>
                  <a:pt x="13901" y="11316"/>
                  <a:pt x="13917" y="11348"/>
                </a:cubicBezTo>
                <a:cubicBezTo>
                  <a:pt x="13917" y="11300"/>
                  <a:pt x="13917" y="11236"/>
                  <a:pt x="13901" y="11204"/>
                </a:cubicBezTo>
                <a:cubicBezTo>
                  <a:pt x="13917" y="11156"/>
                  <a:pt x="13917" y="11124"/>
                  <a:pt x="13917" y="11092"/>
                </a:cubicBezTo>
                <a:cubicBezTo>
                  <a:pt x="13917" y="11114"/>
                  <a:pt x="13917" y="11135"/>
                  <a:pt x="13917" y="11161"/>
                </a:cubicBezTo>
                <a:lnTo>
                  <a:pt x="13917" y="11161"/>
                </a:lnTo>
                <a:cubicBezTo>
                  <a:pt x="13928" y="11135"/>
                  <a:pt x="13938" y="11114"/>
                  <a:pt x="13948" y="11093"/>
                </a:cubicBezTo>
                <a:lnTo>
                  <a:pt x="13948" y="11093"/>
                </a:lnTo>
                <a:cubicBezTo>
                  <a:pt x="13933" y="11125"/>
                  <a:pt x="13917" y="11157"/>
                  <a:pt x="13917" y="11204"/>
                </a:cubicBezTo>
                <a:cubicBezTo>
                  <a:pt x="13917" y="11252"/>
                  <a:pt x="13917" y="11300"/>
                  <a:pt x="13917" y="11348"/>
                </a:cubicBezTo>
                <a:cubicBezTo>
                  <a:pt x="13933" y="11380"/>
                  <a:pt x="13949" y="11396"/>
                  <a:pt x="13965" y="11427"/>
                </a:cubicBezTo>
                <a:cubicBezTo>
                  <a:pt x="13997" y="11459"/>
                  <a:pt x="14013" y="11491"/>
                  <a:pt x="14029" y="11523"/>
                </a:cubicBezTo>
                <a:cubicBezTo>
                  <a:pt x="14156" y="11667"/>
                  <a:pt x="14332" y="11763"/>
                  <a:pt x="14508" y="11795"/>
                </a:cubicBezTo>
                <a:cubicBezTo>
                  <a:pt x="14554" y="11623"/>
                  <a:pt x="14631" y="11498"/>
                  <a:pt x="14812" y="11462"/>
                </a:cubicBezTo>
                <a:lnTo>
                  <a:pt x="14812" y="11462"/>
                </a:lnTo>
                <a:cubicBezTo>
                  <a:pt x="14812" y="11461"/>
                  <a:pt x="14811" y="11460"/>
                  <a:pt x="14811" y="11459"/>
                </a:cubicBezTo>
                <a:cubicBezTo>
                  <a:pt x="14827" y="11427"/>
                  <a:pt x="14859" y="11396"/>
                  <a:pt x="14875" y="11364"/>
                </a:cubicBezTo>
                <a:lnTo>
                  <a:pt x="14875" y="11364"/>
                </a:lnTo>
                <a:cubicBezTo>
                  <a:pt x="14859" y="11396"/>
                  <a:pt x="14843" y="11427"/>
                  <a:pt x="14827" y="11459"/>
                </a:cubicBezTo>
                <a:cubicBezTo>
                  <a:pt x="14822" y="11460"/>
                  <a:pt x="14817" y="11461"/>
                  <a:pt x="14812" y="11462"/>
                </a:cubicBezTo>
                <a:lnTo>
                  <a:pt x="14812" y="11462"/>
                </a:lnTo>
                <a:cubicBezTo>
                  <a:pt x="14812" y="11462"/>
                  <a:pt x="14813" y="11462"/>
                  <a:pt x="14813" y="11462"/>
                </a:cubicBezTo>
                <a:lnTo>
                  <a:pt x="14813" y="11462"/>
                </a:lnTo>
                <a:cubicBezTo>
                  <a:pt x="14631" y="11499"/>
                  <a:pt x="14554" y="11639"/>
                  <a:pt x="14508" y="11795"/>
                </a:cubicBezTo>
                <a:cubicBezTo>
                  <a:pt x="14560" y="11801"/>
                  <a:pt x="14616" y="11805"/>
                  <a:pt x="14671" y="11805"/>
                </a:cubicBezTo>
                <a:cubicBezTo>
                  <a:pt x="14749" y="11805"/>
                  <a:pt x="14825" y="11797"/>
                  <a:pt x="14891" y="11779"/>
                </a:cubicBezTo>
                <a:cubicBezTo>
                  <a:pt x="15082" y="11715"/>
                  <a:pt x="15226" y="11587"/>
                  <a:pt x="15274" y="11396"/>
                </a:cubicBezTo>
                <a:cubicBezTo>
                  <a:pt x="15290" y="11316"/>
                  <a:pt x="15306" y="11236"/>
                  <a:pt x="15290" y="11156"/>
                </a:cubicBezTo>
                <a:cubicBezTo>
                  <a:pt x="15290" y="11076"/>
                  <a:pt x="15274" y="10981"/>
                  <a:pt x="15242" y="10885"/>
                </a:cubicBezTo>
                <a:cubicBezTo>
                  <a:pt x="15226" y="10885"/>
                  <a:pt x="15210" y="10885"/>
                  <a:pt x="15210" y="10869"/>
                </a:cubicBezTo>
                <a:lnTo>
                  <a:pt x="15210" y="10869"/>
                </a:lnTo>
                <a:cubicBezTo>
                  <a:pt x="15210" y="10869"/>
                  <a:pt x="15210" y="10869"/>
                  <a:pt x="15210" y="10869"/>
                </a:cubicBezTo>
                <a:cubicBezTo>
                  <a:pt x="15130" y="10821"/>
                  <a:pt x="15034" y="10789"/>
                  <a:pt x="14938" y="10773"/>
                </a:cubicBezTo>
                <a:cubicBezTo>
                  <a:pt x="14922" y="10805"/>
                  <a:pt x="14922" y="10821"/>
                  <a:pt x="14922" y="10837"/>
                </a:cubicBezTo>
                <a:cubicBezTo>
                  <a:pt x="14922" y="10815"/>
                  <a:pt x="14922" y="10799"/>
                  <a:pt x="14922" y="10773"/>
                </a:cubicBezTo>
                <a:lnTo>
                  <a:pt x="14875" y="10773"/>
                </a:lnTo>
                <a:cubicBezTo>
                  <a:pt x="14827" y="10765"/>
                  <a:pt x="14779" y="10761"/>
                  <a:pt x="14731" y="10761"/>
                </a:cubicBezTo>
                <a:close/>
                <a:moveTo>
                  <a:pt x="26043" y="11732"/>
                </a:moveTo>
                <a:cubicBezTo>
                  <a:pt x="25982" y="11759"/>
                  <a:pt x="25945" y="11806"/>
                  <a:pt x="25945" y="11856"/>
                </a:cubicBezTo>
                <a:lnTo>
                  <a:pt x="25945" y="11856"/>
                </a:lnTo>
                <a:cubicBezTo>
                  <a:pt x="25944" y="11808"/>
                  <a:pt x="25981" y="11760"/>
                  <a:pt x="26043" y="11732"/>
                </a:cubicBezTo>
                <a:close/>
                <a:moveTo>
                  <a:pt x="26713" y="11679"/>
                </a:moveTo>
                <a:lnTo>
                  <a:pt x="26716" y="11683"/>
                </a:lnTo>
                <a:cubicBezTo>
                  <a:pt x="26716" y="11683"/>
                  <a:pt x="26716" y="11683"/>
                  <a:pt x="26716" y="11683"/>
                </a:cubicBezTo>
                <a:lnTo>
                  <a:pt x="26716" y="11683"/>
                </a:lnTo>
                <a:cubicBezTo>
                  <a:pt x="26685" y="11794"/>
                  <a:pt x="26669" y="11937"/>
                  <a:pt x="26527" y="12017"/>
                </a:cubicBezTo>
                <a:lnTo>
                  <a:pt x="26527" y="12017"/>
                </a:lnTo>
                <a:cubicBezTo>
                  <a:pt x="26664" y="11939"/>
                  <a:pt x="26683" y="11803"/>
                  <a:pt x="26713" y="11679"/>
                </a:cubicBezTo>
                <a:close/>
                <a:moveTo>
                  <a:pt x="26106" y="12103"/>
                </a:moveTo>
                <a:cubicBezTo>
                  <a:pt x="26106" y="12121"/>
                  <a:pt x="26102" y="12140"/>
                  <a:pt x="26095" y="12160"/>
                </a:cubicBezTo>
                <a:lnTo>
                  <a:pt x="26095" y="12160"/>
                </a:lnTo>
                <a:cubicBezTo>
                  <a:pt x="26102" y="12140"/>
                  <a:pt x="26106" y="12121"/>
                  <a:pt x="26106" y="12103"/>
                </a:cubicBezTo>
                <a:close/>
                <a:moveTo>
                  <a:pt x="26372" y="9269"/>
                </a:moveTo>
                <a:cubicBezTo>
                  <a:pt x="26338" y="9269"/>
                  <a:pt x="26304" y="9270"/>
                  <a:pt x="26269" y="9273"/>
                </a:cubicBezTo>
                <a:lnTo>
                  <a:pt x="26222" y="9273"/>
                </a:lnTo>
                <a:cubicBezTo>
                  <a:pt x="26142" y="9289"/>
                  <a:pt x="26078" y="9305"/>
                  <a:pt x="26014" y="9321"/>
                </a:cubicBezTo>
                <a:cubicBezTo>
                  <a:pt x="25759" y="9369"/>
                  <a:pt x="25551" y="9480"/>
                  <a:pt x="25392" y="9624"/>
                </a:cubicBezTo>
                <a:cubicBezTo>
                  <a:pt x="25168" y="9832"/>
                  <a:pt x="25041" y="10103"/>
                  <a:pt x="25009" y="10390"/>
                </a:cubicBezTo>
                <a:cubicBezTo>
                  <a:pt x="25057" y="10326"/>
                  <a:pt x="25120" y="10278"/>
                  <a:pt x="25152" y="10215"/>
                </a:cubicBezTo>
                <a:lnTo>
                  <a:pt x="25152" y="10215"/>
                </a:lnTo>
                <a:cubicBezTo>
                  <a:pt x="25120" y="10279"/>
                  <a:pt x="25057" y="10342"/>
                  <a:pt x="25009" y="10390"/>
                </a:cubicBezTo>
                <a:cubicBezTo>
                  <a:pt x="24945" y="10805"/>
                  <a:pt x="25073" y="11252"/>
                  <a:pt x="25312" y="11603"/>
                </a:cubicBezTo>
                <a:cubicBezTo>
                  <a:pt x="25344" y="11651"/>
                  <a:pt x="25376" y="11683"/>
                  <a:pt x="25408" y="11715"/>
                </a:cubicBezTo>
                <a:cubicBezTo>
                  <a:pt x="25440" y="11747"/>
                  <a:pt x="25456" y="11779"/>
                  <a:pt x="25487" y="11810"/>
                </a:cubicBezTo>
                <a:cubicBezTo>
                  <a:pt x="25551" y="11747"/>
                  <a:pt x="25551" y="11667"/>
                  <a:pt x="25567" y="11571"/>
                </a:cubicBezTo>
                <a:lnTo>
                  <a:pt x="25567" y="11571"/>
                </a:lnTo>
                <a:cubicBezTo>
                  <a:pt x="25567" y="11667"/>
                  <a:pt x="25551" y="11747"/>
                  <a:pt x="25487" y="11810"/>
                </a:cubicBezTo>
                <a:cubicBezTo>
                  <a:pt x="25535" y="11858"/>
                  <a:pt x="25567" y="11890"/>
                  <a:pt x="25615" y="11922"/>
                </a:cubicBezTo>
                <a:cubicBezTo>
                  <a:pt x="25679" y="11970"/>
                  <a:pt x="25759" y="12018"/>
                  <a:pt x="25823" y="12050"/>
                </a:cubicBezTo>
                <a:cubicBezTo>
                  <a:pt x="25823" y="12050"/>
                  <a:pt x="25839" y="12034"/>
                  <a:pt x="25855" y="12018"/>
                </a:cubicBezTo>
                <a:lnTo>
                  <a:pt x="25855" y="12018"/>
                </a:lnTo>
                <a:cubicBezTo>
                  <a:pt x="25839" y="12034"/>
                  <a:pt x="25839" y="12050"/>
                  <a:pt x="25823" y="12050"/>
                </a:cubicBezTo>
                <a:cubicBezTo>
                  <a:pt x="25855" y="12066"/>
                  <a:pt x="25886" y="12098"/>
                  <a:pt x="25918" y="12114"/>
                </a:cubicBezTo>
                <a:cubicBezTo>
                  <a:pt x="25982" y="12130"/>
                  <a:pt x="26046" y="12146"/>
                  <a:pt x="26094" y="12162"/>
                </a:cubicBezTo>
                <a:cubicBezTo>
                  <a:pt x="26186" y="12181"/>
                  <a:pt x="26282" y="12193"/>
                  <a:pt x="26381" y="12193"/>
                </a:cubicBezTo>
                <a:cubicBezTo>
                  <a:pt x="26521" y="12193"/>
                  <a:pt x="26669" y="12170"/>
                  <a:pt x="26828" y="12114"/>
                </a:cubicBezTo>
                <a:cubicBezTo>
                  <a:pt x="26860" y="12098"/>
                  <a:pt x="26876" y="12082"/>
                  <a:pt x="26908" y="12066"/>
                </a:cubicBezTo>
                <a:cubicBezTo>
                  <a:pt x="27307" y="11874"/>
                  <a:pt x="27435" y="11475"/>
                  <a:pt x="27610" y="11060"/>
                </a:cubicBezTo>
                <a:cubicBezTo>
                  <a:pt x="27642" y="10933"/>
                  <a:pt x="27706" y="10821"/>
                  <a:pt x="27754" y="10709"/>
                </a:cubicBezTo>
                <a:cubicBezTo>
                  <a:pt x="27897" y="10470"/>
                  <a:pt x="28073" y="10231"/>
                  <a:pt x="28392" y="10087"/>
                </a:cubicBezTo>
                <a:cubicBezTo>
                  <a:pt x="28232" y="10039"/>
                  <a:pt x="28089" y="9975"/>
                  <a:pt x="27945" y="9911"/>
                </a:cubicBezTo>
                <a:cubicBezTo>
                  <a:pt x="27929" y="9895"/>
                  <a:pt x="27897" y="9879"/>
                  <a:pt x="27881" y="9879"/>
                </a:cubicBezTo>
                <a:lnTo>
                  <a:pt x="27881" y="9879"/>
                </a:lnTo>
                <a:cubicBezTo>
                  <a:pt x="27881" y="9879"/>
                  <a:pt x="27881" y="9879"/>
                  <a:pt x="27881" y="9879"/>
                </a:cubicBezTo>
                <a:cubicBezTo>
                  <a:pt x="27744" y="9818"/>
                  <a:pt x="27621" y="9742"/>
                  <a:pt x="27498" y="9680"/>
                </a:cubicBezTo>
                <a:lnTo>
                  <a:pt x="27498" y="9680"/>
                </a:lnTo>
                <a:cubicBezTo>
                  <a:pt x="27498" y="9684"/>
                  <a:pt x="27498" y="9688"/>
                  <a:pt x="27498" y="9688"/>
                </a:cubicBezTo>
                <a:cubicBezTo>
                  <a:pt x="27498" y="9688"/>
                  <a:pt x="27498" y="9688"/>
                  <a:pt x="27498" y="9689"/>
                </a:cubicBezTo>
                <a:lnTo>
                  <a:pt x="27498" y="9689"/>
                </a:lnTo>
                <a:cubicBezTo>
                  <a:pt x="27497" y="9685"/>
                  <a:pt x="27496" y="9681"/>
                  <a:pt x="27495" y="9678"/>
                </a:cubicBezTo>
                <a:lnTo>
                  <a:pt x="27495" y="9678"/>
                </a:lnTo>
                <a:cubicBezTo>
                  <a:pt x="27496" y="9679"/>
                  <a:pt x="27497" y="9679"/>
                  <a:pt x="27498" y="9680"/>
                </a:cubicBezTo>
                <a:lnTo>
                  <a:pt x="27498" y="9680"/>
                </a:lnTo>
                <a:cubicBezTo>
                  <a:pt x="27498" y="9676"/>
                  <a:pt x="27498" y="9672"/>
                  <a:pt x="27498" y="9672"/>
                </a:cubicBezTo>
                <a:lnTo>
                  <a:pt x="27355" y="9592"/>
                </a:lnTo>
                <a:cubicBezTo>
                  <a:pt x="27291" y="9560"/>
                  <a:pt x="27227" y="9528"/>
                  <a:pt x="27179" y="9496"/>
                </a:cubicBezTo>
                <a:cubicBezTo>
                  <a:pt x="27131" y="9480"/>
                  <a:pt x="27099" y="9464"/>
                  <a:pt x="27067" y="9449"/>
                </a:cubicBezTo>
                <a:cubicBezTo>
                  <a:pt x="27004" y="9417"/>
                  <a:pt x="26940" y="9385"/>
                  <a:pt x="26876" y="9353"/>
                </a:cubicBezTo>
                <a:cubicBezTo>
                  <a:pt x="26809" y="9479"/>
                  <a:pt x="26750" y="9610"/>
                  <a:pt x="26665" y="9719"/>
                </a:cubicBezTo>
                <a:lnTo>
                  <a:pt x="26665" y="9719"/>
                </a:lnTo>
                <a:cubicBezTo>
                  <a:pt x="26742" y="9610"/>
                  <a:pt x="26795" y="9483"/>
                  <a:pt x="26860" y="9369"/>
                </a:cubicBezTo>
                <a:cubicBezTo>
                  <a:pt x="26700" y="9302"/>
                  <a:pt x="26541" y="9269"/>
                  <a:pt x="26372" y="9269"/>
                </a:cubicBezTo>
                <a:close/>
                <a:moveTo>
                  <a:pt x="25647" y="14029"/>
                </a:moveTo>
                <a:cubicBezTo>
                  <a:pt x="25599" y="14029"/>
                  <a:pt x="25567" y="14029"/>
                  <a:pt x="25535" y="14045"/>
                </a:cubicBezTo>
                <a:cubicBezTo>
                  <a:pt x="25535" y="14045"/>
                  <a:pt x="25535" y="14045"/>
                  <a:pt x="25535" y="14045"/>
                </a:cubicBezTo>
                <a:lnTo>
                  <a:pt x="25535" y="14045"/>
                </a:lnTo>
                <a:cubicBezTo>
                  <a:pt x="25487" y="14061"/>
                  <a:pt x="25440" y="14077"/>
                  <a:pt x="25408" y="14109"/>
                </a:cubicBezTo>
                <a:cubicBezTo>
                  <a:pt x="25360" y="14141"/>
                  <a:pt x="25312" y="14172"/>
                  <a:pt x="25296" y="14204"/>
                </a:cubicBezTo>
                <a:cubicBezTo>
                  <a:pt x="25200" y="14332"/>
                  <a:pt x="25200" y="14508"/>
                  <a:pt x="25376" y="14619"/>
                </a:cubicBezTo>
                <a:cubicBezTo>
                  <a:pt x="25376" y="14619"/>
                  <a:pt x="25376" y="14619"/>
                  <a:pt x="25392" y="14635"/>
                </a:cubicBezTo>
                <a:cubicBezTo>
                  <a:pt x="25647" y="14540"/>
                  <a:pt x="25759" y="14348"/>
                  <a:pt x="25647" y="14029"/>
                </a:cubicBezTo>
                <a:close/>
                <a:moveTo>
                  <a:pt x="724" y="15599"/>
                </a:moveTo>
                <a:cubicBezTo>
                  <a:pt x="700" y="15639"/>
                  <a:pt x="672" y="15680"/>
                  <a:pt x="639" y="15720"/>
                </a:cubicBezTo>
                <a:cubicBezTo>
                  <a:pt x="665" y="15677"/>
                  <a:pt x="696" y="15638"/>
                  <a:pt x="724" y="15599"/>
                </a:cubicBezTo>
                <a:close/>
                <a:moveTo>
                  <a:pt x="735" y="15880"/>
                </a:moveTo>
                <a:cubicBezTo>
                  <a:pt x="735" y="15912"/>
                  <a:pt x="671" y="15928"/>
                  <a:pt x="655" y="15960"/>
                </a:cubicBezTo>
                <a:cubicBezTo>
                  <a:pt x="671" y="15928"/>
                  <a:pt x="735" y="15896"/>
                  <a:pt x="735" y="15880"/>
                </a:cubicBezTo>
                <a:close/>
                <a:moveTo>
                  <a:pt x="336" y="15385"/>
                </a:moveTo>
                <a:cubicBezTo>
                  <a:pt x="256" y="15385"/>
                  <a:pt x="192" y="15401"/>
                  <a:pt x="112" y="15417"/>
                </a:cubicBezTo>
                <a:cubicBezTo>
                  <a:pt x="112" y="15417"/>
                  <a:pt x="112" y="15417"/>
                  <a:pt x="112" y="15417"/>
                </a:cubicBezTo>
                <a:lnTo>
                  <a:pt x="112" y="15417"/>
                </a:lnTo>
                <a:cubicBezTo>
                  <a:pt x="96" y="15417"/>
                  <a:pt x="64" y="15433"/>
                  <a:pt x="33" y="15433"/>
                </a:cubicBezTo>
                <a:cubicBezTo>
                  <a:pt x="17" y="15497"/>
                  <a:pt x="17" y="15529"/>
                  <a:pt x="17" y="15577"/>
                </a:cubicBezTo>
                <a:cubicBezTo>
                  <a:pt x="1" y="15928"/>
                  <a:pt x="176" y="16151"/>
                  <a:pt x="400" y="16311"/>
                </a:cubicBezTo>
                <a:cubicBezTo>
                  <a:pt x="479" y="16183"/>
                  <a:pt x="559" y="16072"/>
                  <a:pt x="655" y="15960"/>
                </a:cubicBezTo>
                <a:lnTo>
                  <a:pt x="655" y="15960"/>
                </a:lnTo>
                <a:cubicBezTo>
                  <a:pt x="575" y="16072"/>
                  <a:pt x="479" y="16183"/>
                  <a:pt x="400" y="16311"/>
                </a:cubicBezTo>
                <a:cubicBezTo>
                  <a:pt x="623" y="16471"/>
                  <a:pt x="878" y="16566"/>
                  <a:pt x="1070" y="16662"/>
                </a:cubicBezTo>
                <a:cubicBezTo>
                  <a:pt x="1421" y="16439"/>
                  <a:pt x="1453" y="16167"/>
                  <a:pt x="1325" y="15928"/>
                </a:cubicBezTo>
                <a:cubicBezTo>
                  <a:pt x="1261" y="15784"/>
                  <a:pt x="1118" y="15673"/>
                  <a:pt x="958" y="15577"/>
                </a:cubicBezTo>
                <a:lnTo>
                  <a:pt x="958" y="15561"/>
                </a:lnTo>
                <a:cubicBezTo>
                  <a:pt x="910" y="15545"/>
                  <a:pt x="846" y="15513"/>
                  <a:pt x="783" y="15481"/>
                </a:cubicBezTo>
                <a:cubicBezTo>
                  <a:pt x="781" y="15486"/>
                  <a:pt x="779" y="15490"/>
                  <a:pt x="777" y="15495"/>
                </a:cubicBezTo>
                <a:lnTo>
                  <a:pt x="777" y="15495"/>
                </a:lnTo>
                <a:cubicBezTo>
                  <a:pt x="635" y="15432"/>
                  <a:pt x="493" y="15401"/>
                  <a:pt x="336" y="15401"/>
                </a:cubicBezTo>
                <a:cubicBezTo>
                  <a:pt x="320" y="15497"/>
                  <a:pt x="288" y="15593"/>
                  <a:pt x="272" y="15689"/>
                </a:cubicBezTo>
                <a:cubicBezTo>
                  <a:pt x="240" y="15704"/>
                  <a:pt x="193" y="15720"/>
                  <a:pt x="145" y="15752"/>
                </a:cubicBezTo>
                <a:lnTo>
                  <a:pt x="145" y="15752"/>
                </a:lnTo>
                <a:cubicBezTo>
                  <a:pt x="193" y="15720"/>
                  <a:pt x="240" y="15704"/>
                  <a:pt x="272" y="15673"/>
                </a:cubicBezTo>
                <a:cubicBezTo>
                  <a:pt x="288" y="15593"/>
                  <a:pt x="320" y="15497"/>
                  <a:pt x="336" y="15385"/>
                </a:cubicBezTo>
                <a:close/>
                <a:moveTo>
                  <a:pt x="16231" y="16742"/>
                </a:moveTo>
                <a:lnTo>
                  <a:pt x="16231" y="16742"/>
                </a:lnTo>
                <a:cubicBezTo>
                  <a:pt x="16231" y="16742"/>
                  <a:pt x="16231" y="16742"/>
                  <a:pt x="16231" y="16742"/>
                </a:cubicBezTo>
                <a:lnTo>
                  <a:pt x="16231" y="16742"/>
                </a:lnTo>
                <a:cubicBezTo>
                  <a:pt x="16231" y="16742"/>
                  <a:pt x="16231" y="16742"/>
                  <a:pt x="16231" y="16742"/>
                </a:cubicBezTo>
                <a:close/>
                <a:moveTo>
                  <a:pt x="21442" y="15679"/>
                </a:moveTo>
                <a:cubicBezTo>
                  <a:pt x="21001" y="15679"/>
                  <a:pt x="20473" y="16442"/>
                  <a:pt x="20013" y="16694"/>
                </a:cubicBezTo>
                <a:cubicBezTo>
                  <a:pt x="20125" y="16772"/>
                  <a:pt x="20239" y="16804"/>
                  <a:pt x="20357" y="16804"/>
                </a:cubicBezTo>
                <a:cubicBezTo>
                  <a:pt x="20695" y="16804"/>
                  <a:pt x="21059" y="16545"/>
                  <a:pt x="21450" y="16391"/>
                </a:cubicBezTo>
                <a:cubicBezTo>
                  <a:pt x="21562" y="16343"/>
                  <a:pt x="21689" y="16295"/>
                  <a:pt x="21833" y="16295"/>
                </a:cubicBezTo>
                <a:cubicBezTo>
                  <a:pt x="21881" y="16279"/>
                  <a:pt x="21929" y="16279"/>
                  <a:pt x="21976" y="16279"/>
                </a:cubicBezTo>
                <a:cubicBezTo>
                  <a:pt x="21826" y="15838"/>
                  <a:pt x="21643" y="15679"/>
                  <a:pt x="21442" y="15679"/>
                </a:cubicBezTo>
                <a:close/>
                <a:moveTo>
                  <a:pt x="16231" y="16742"/>
                </a:moveTo>
                <a:cubicBezTo>
                  <a:pt x="16168" y="16805"/>
                  <a:pt x="16088" y="16822"/>
                  <a:pt x="16088" y="16853"/>
                </a:cubicBezTo>
                <a:lnTo>
                  <a:pt x="16088" y="16853"/>
                </a:lnTo>
                <a:cubicBezTo>
                  <a:pt x="16088" y="16821"/>
                  <a:pt x="16168" y="16790"/>
                  <a:pt x="16231" y="16742"/>
                </a:cubicBezTo>
                <a:close/>
                <a:moveTo>
                  <a:pt x="15577" y="16838"/>
                </a:moveTo>
                <a:lnTo>
                  <a:pt x="15577" y="16838"/>
                </a:lnTo>
                <a:cubicBezTo>
                  <a:pt x="15561" y="16870"/>
                  <a:pt x="15529" y="16917"/>
                  <a:pt x="15497" y="16965"/>
                </a:cubicBezTo>
                <a:cubicBezTo>
                  <a:pt x="15529" y="16917"/>
                  <a:pt x="15545" y="16886"/>
                  <a:pt x="15577" y="16838"/>
                </a:cubicBezTo>
                <a:close/>
                <a:moveTo>
                  <a:pt x="15198" y="16988"/>
                </a:moveTo>
                <a:lnTo>
                  <a:pt x="15198" y="16988"/>
                </a:lnTo>
                <a:cubicBezTo>
                  <a:pt x="15198" y="17048"/>
                  <a:pt x="15219" y="17100"/>
                  <a:pt x="15258" y="17157"/>
                </a:cubicBezTo>
                <a:cubicBezTo>
                  <a:pt x="15219" y="17108"/>
                  <a:pt x="15197" y="17053"/>
                  <a:pt x="15198" y="16988"/>
                </a:cubicBezTo>
                <a:close/>
                <a:moveTo>
                  <a:pt x="14971" y="17204"/>
                </a:moveTo>
                <a:cubicBezTo>
                  <a:pt x="14995" y="17204"/>
                  <a:pt x="15023" y="17215"/>
                  <a:pt x="15050" y="17237"/>
                </a:cubicBezTo>
                <a:cubicBezTo>
                  <a:pt x="15023" y="17215"/>
                  <a:pt x="14995" y="17205"/>
                  <a:pt x="14969" y="17204"/>
                </a:cubicBezTo>
                <a:lnTo>
                  <a:pt x="14969" y="17204"/>
                </a:lnTo>
                <a:cubicBezTo>
                  <a:pt x="14970" y="17204"/>
                  <a:pt x="14971" y="17204"/>
                  <a:pt x="14971" y="17204"/>
                </a:cubicBezTo>
                <a:close/>
                <a:moveTo>
                  <a:pt x="15545" y="17253"/>
                </a:moveTo>
                <a:lnTo>
                  <a:pt x="15545" y="17253"/>
                </a:lnTo>
                <a:cubicBezTo>
                  <a:pt x="15577" y="17285"/>
                  <a:pt x="15609" y="17316"/>
                  <a:pt x="15641" y="17364"/>
                </a:cubicBezTo>
                <a:cubicBezTo>
                  <a:pt x="15593" y="17316"/>
                  <a:pt x="15577" y="17285"/>
                  <a:pt x="15545" y="17253"/>
                </a:cubicBezTo>
                <a:close/>
                <a:moveTo>
                  <a:pt x="15948" y="17408"/>
                </a:moveTo>
                <a:lnTo>
                  <a:pt x="15948" y="17408"/>
                </a:lnTo>
                <a:cubicBezTo>
                  <a:pt x="15952" y="17409"/>
                  <a:pt x="15956" y="17411"/>
                  <a:pt x="15960" y="17412"/>
                </a:cubicBezTo>
                <a:cubicBezTo>
                  <a:pt x="15925" y="17440"/>
                  <a:pt x="15889" y="17465"/>
                  <a:pt x="15856" y="17490"/>
                </a:cubicBezTo>
                <a:lnTo>
                  <a:pt x="15856" y="17490"/>
                </a:lnTo>
                <a:cubicBezTo>
                  <a:pt x="15886" y="17466"/>
                  <a:pt x="15916" y="17440"/>
                  <a:pt x="15948" y="17408"/>
                </a:cubicBezTo>
                <a:close/>
                <a:moveTo>
                  <a:pt x="15809" y="17525"/>
                </a:moveTo>
                <a:cubicBezTo>
                  <a:pt x="15784" y="17545"/>
                  <a:pt x="15759" y="17565"/>
                  <a:pt x="15736" y="17588"/>
                </a:cubicBezTo>
                <a:cubicBezTo>
                  <a:pt x="15673" y="17638"/>
                  <a:pt x="15610" y="17689"/>
                  <a:pt x="15610" y="17771"/>
                </a:cubicBezTo>
                <a:lnTo>
                  <a:pt x="15610" y="17771"/>
                </a:lnTo>
                <a:cubicBezTo>
                  <a:pt x="15610" y="17688"/>
                  <a:pt x="15673" y="17635"/>
                  <a:pt x="15736" y="17572"/>
                </a:cubicBezTo>
                <a:cubicBezTo>
                  <a:pt x="15762" y="17556"/>
                  <a:pt x="15786" y="17541"/>
                  <a:pt x="15809" y="17525"/>
                </a:cubicBezTo>
                <a:close/>
                <a:moveTo>
                  <a:pt x="15887" y="17686"/>
                </a:moveTo>
                <a:cubicBezTo>
                  <a:pt x="15836" y="17734"/>
                  <a:pt x="15852" y="17803"/>
                  <a:pt x="15880" y="17859"/>
                </a:cubicBezTo>
                <a:cubicBezTo>
                  <a:pt x="15837" y="17801"/>
                  <a:pt x="15820" y="17744"/>
                  <a:pt x="15887" y="17686"/>
                </a:cubicBezTo>
                <a:close/>
                <a:moveTo>
                  <a:pt x="15513" y="17923"/>
                </a:moveTo>
                <a:cubicBezTo>
                  <a:pt x="15545" y="17955"/>
                  <a:pt x="15593" y="17987"/>
                  <a:pt x="15641" y="18003"/>
                </a:cubicBezTo>
                <a:cubicBezTo>
                  <a:pt x="15656" y="18005"/>
                  <a:pt x="15670" y="18006"/>
                  <a:pt x="15683" y="18006"/>
                </a:cubicBezTo>
                <a:lnTo>
                  <a:pt x="15683" y="18006"/>
                </a:lnTo>
                <a:cubicBezTo>
                  <a:pt x="15680" y="18006"/>
                  <a:pt x="15678" y="18006"/>
                  <a:pt x="15675" y="18006"/>
                </a:cubicBezTo>
                <a:cubicBezTo>
                  <a:pt x="15660" y="18006"/>
                  <a:pt x="15644" y="18005"/>
                  <a:pt x="15625" y="18003"/>
                </a:cubicBezTo>
                <a:cubicBezTo>
                  <a:pt x="15593" y="18003"/>
                  <a:pt x="15545" y="17955"/>
                  <a:pt x="15497" y="17939"/>
                </a:cubicBezTo>
                <a:cubicBezTo>
                  <a:pt x="15490" y="17946"/>
                  <a:pt x="15481" y="17952"/>
                  <a:pt x="15470" y="17959"/>
                </a:cubicBezTo>
                <a:lnTo>
                  <a:pt x="15470" y="17959"/>
                </a:lnTo>
                <a:cubicBezTo>
                  <a:pt x="15483" y="17949"/>
                  <a:pt x="15498" y="17938"/>
                  <a:pt x="15513" y="17923"/>
                </a:cubicBezTo>
                <a:close/>
                <a:moveTo>
                  <a:pt x="15567" y="18441"/>
                </a:moveTo>
                <a:lnTo>
                  <a:pt x="15567" y="18441"/>
                </a:lnTo>
                <a:cubicBezTo>
                  <a:pt x="15576" y="18452"/>
                  <a:pt x="15584" y="18464"/>
                  <a:pt x="15593" y="18481"/>
                </a:cubicBezTo>
                <a:cubicBezTo>
                  <a:pt x="15583" y="18472"/>
                  <a:pt x="15573" y="18456"/>
                  <a:pt x="15567" y="18441"/>
                </a:cubicBezTo>
                <a:close/>
                <a:moveTo>
                  <a:pt x="15545" y="18418"/>
                </a:moveTo>
                <a:cubicBezTo>
                  <a:pt x="15550" y="18423"/>
                  <a:pt x="15555" y="18427"/>
                  <a:pt x="15560" y="18433"/>
                </a:cubicBezTo>
                <a:lnTo>
                  <a:pt x="15560" y="18433"/>
                </a:lnTo>
                <a:cubicBezTo>
                  <a:pt x="15556" y="18455"/>
                  <a:pt x="15545" y="18471"/>
                  <a:pt x="15545" y="18497"/>
                </a:cubicBezTo>
                <a:cubicBezTo>
                  <a:pt x="15545" y="18465"/>
                  <a:pt x="15545" y="18450"/>
                  <a:pt x="15545" y="18418"/>
                </a:cubicBezTo>
                <a:close/>
                <a:moveTo>
                  <a:pt x="15861" y="18356"/>
                </a:moveTo>
                <a:cubicBezTo>
                  <a:pt x="15767" y="18435"/>
                  <a:pt x="15704" y="18498"/>
                  <a:pt x="15641" y="18561"/>
                </a:cubicBezTo>
                <a:cubicBezTo>
                  <a:pt x="15625" y="18530"/>
                  <a:pt x="15609" y="18498"/>
                  <a:pt x="15593" y="18482"/>
                </a:cubicBezTo>
                <a:lnTo>
                  <a:pt x="15593" y="18482"/>
                </a:lnTo>
                <a:cubicBezTo>
                  <a:pt x="15609" y="18498"/>
                  <a:pt x="15625" y="18529"/>
                  <a:pt x="15641" y="18545"/>
                </a:cubicBezTo>
                <a:cubicBezTo>
                  <a:pt x="15704" y="18498"/>
                  <a:pt x="15767" y="18435"/>
                  <a:pt x="15861" y="18356"/>
                </a:cubicBezTo>
                <a:close/>
                <a:moveTo>
                  <a:pt x="16263" y="16183"/>
                </a:moveTo>
                <a:cubicBezTo>
                  <a:pt x="16072" y="16183"/>
                  <a:pt x="15976" y="16247"/>
                  <a:pt x="15896" y="16311"/>
                </a:cubicBezTo>
                <a:cubicBezTo>
                  <a:pt x="15784" y="16439"/>
                  <a:pt x="15768" y="16630"/>
                  <a:pt x="15673" y="16758"/>
                </a:cubicBezTo>
                <a:cubicBezTo>
                  <a:pt x="15657" y="16774"/>
                  <a:pt x="15625" y="16774"/>
                  <a:pt x="15593" y="16790"/>
                </a:cubicBezTo>
                <a:cubicBezTo>
                  <a:pt x="15465" y="16822"/>
                  <a:pt x="15353" y="16838"/>
                  <a:pt x="15226" y="16854"/>
                </a:cubicBezTo>
                <a:cubicBezTo>
                  <a:pt x="15226" y="16854"/>
                  <a:pt x="15226" y="16854"/>
                  <a:pt x="15226" y="16854"/>
                </a:cubicBezTo>
                <a:lnTo>
                  <a:pt x="15226" y="16854"/>
                </a:lnTo>
                <a:cubicBezTo>
                  <a:pt x="15098" y="16870"/>
                  <a:pt x="14986" y="16886"/>
                  <a:pt x="14875" y="16901"/>
                </a:cubicBezTo>
                <a:lnTo>
                  <a:pt x="14795" y="16901"/>
                </a:lnTo>
                <a:cubicBezTo>
                  <a:pt x="14795" y="16901"/>
                  <a:pt x="14795" y="16901"/>
                  <a:pt x="14795" y="16901"/>
                </a:cubicBezTo>
                <a:lnTo>
                  <a:pt x="14795" y="16901"/>
                </a:lnTo>
                <a:cubicBezTo>
                  <a:pt x="14715" y="16917"/>
                  <a:pt x="14635" y="16949"/>
                  <a:pt x="14571" y="16965"/>
                </a:cubicBezTo>
                <a:cubicBezTo>
                  <a:pt x="14492" y="16997"/>
                  <a:pt x="14412" y="17045"/>
                  <a:pt x="14348" y="17109"/>
                </a:cubicBezTo>
                <a:cubicBezTo>
                  <a:pt x="14316" y="17141"/>
                  <a:pt x="14300" y="17173"/>
                  <a:pt x="14268" y="17221"/>
                </a:cubicBezTo>
                <a:cubicBezTo>
                  <a:pt x="14268" y="17237"/>
                  <a:pt x="14252" y="17237"/>
                  <a:pt x="14252" y="17253"/>
                </a:cubicBezTo>
                <a:cubicBezTo>
                  <a:pt x="14252" y="17284"/>
                  <a:pt x="14268" y="17300"/>
                  <a:pt x="14284" y="17316"/>
                </a:cubicBezTo>
                <a:cubicBezTo>
                  <a:pt x="14316" y="17380"/>
                  <a:pt x="14348" y="17428"/>
                  <a:pt x="14396" y="17460"/>
                </a:cubicBezTo>
                <a:cubicBezTo>
                  <a:pt x="14425" y="17409"/>
                  <a:pt x="14444" y="17355"/>
                  <a:pt x="14444" y="17301"/>
                </a:cubicBezTo>
                <a:lnTo>
                  <a:pt x="14444" y="17301"/>
                </a:lnTo>
                <a:cubicBezTo>
                  <a:pt x="14445" y="17358"/>
                  <a:pt x="14425" y="17417"/>
                  <a:pt x="14396" y="17476"/>
                </a:cubicBezTo>
                <a:cubicBezTo>
                  <a:pt x="14472" y="17518"/>
                  <a:pt x="14561" y="17538"/>
                  <a:pt x="14659" y="17538"/>
                </a:cubicBezTo>
                <a:cubicBezTo>
                  <a:pt x="14746" y="17538"/>
                  <a:pt x="14840" y="17522"/>
                  <a:pt x="14938" y="17492"/>
                </a:cubicBezTo>
                <a:cubicBezTo>
                  <a:pt x="15050" y="17476"/>
                  <a:pt x="15146" y="17444"/>
                  <a:pt x="15258" y="17412"/>
                </a:cubicBezTo>
                <a:cubicBezTo>
                  <a:pt x="15258" y="17412"/>
                  <a:pt x="15274" y="17412"/>
                  <a:pt x="15290" y="17396"/>
                </a:cubicBezTo>
                <a:cubicBezTo>
                  <a:pt x="15369" y="17380"/>
                  <a:pt x="15433" y="17364"/>
                  <a:pt x="15513" y="17348"/>
                </a:cubicBezTo>
                <a:lnTo>
                  <a:pt x="15513" y="17348"/>
                </a:lnTo>
                <a:cubicBezTo>
                  <a:pt x="15513" y="17380"/>
                  <a:pt x="15497" y="17412"/>
                  <a:pt x="15497" y="17460"/>
                </a:cubicBezTo>
                <a:cubicBezTo>
                  <a:pt x="15465" y="17620"/>
                  <a:pt x="15433" y="17811"/>
                  <a:pt x="15401" y="17987"/>
                </a:cubicBezTo>
                <a:cubicBezTo>
                  <a:pt x="15401" y="18035"/>
                  <a:pt x="15401" y="18066"/>
                  <a:pt x="15385" y="18114"/>
                </a:cubicBezTo>
                <a:cubicBezTo>
                  <a:pt x="15394" y="18088"/>
                  <a:pt x="15403" y="18061"/>
                  <a:pt x="15412" y="18037"/>
                </a:cubicBezTo>
                <a:lnTo>
                  <a:pt x="15412" y="18037"/>
                </a:lnTo>
                <a:cubicBezTo>
                  <a:pt x="15406" y="18068"/>
                  <a:pt x="15396" y="18099"/>
                  <a:pt x="15385" y="18130"/>
                </a:cubicBezTo>
                <a:cubicBezTo>
                  <a:pt x="15385" y="18146"/>
                  <a:pt x="15385" y="18178"/>
                  <a:pt x="15385" y="18210"/>
                </a:cubicBezTo>
                <a:cubicBezTo>
                  <a:pt x="15386" y="18210"/>
                  <a:pt x="15387" y="18210"/>
                  <a:pt x="15387" y="18210"/>
                </a:cubicBezTo>
                <a:lnTo>
                  <a:pt x="15387" y="18210"/>
                </a:lnTo>
                <a:cubicBezTo>
                  <a:pt x="15403" y="18332"/>
                  <a:pt x="15421" y="18454"/>
                  <a:pt x="15497" y="18545"/>
                </a:cubicBezTo>
                <a:cubicBezTo>
                  <a:pt x="15529" y="18593"/>
                  <a:pt x="15577" y="18641"/>
                  <a:pt x="15625" y="18689"/>
                </a:cubicBezTo>
                <a:cubicBezTo>
                  <a:pt x="15641" y="18689"/>
                  <a:pt x="15641" y="18689"/>
                  <a:pt x="15641" y="18705"/>
                </a:cubicBezTo>
                <a:cubicBezTo>
                  <a:pt x="15736" y="18609"/>
                  <a:pt x="15800" y="18497"/>
                  <a:pt x="15864" y="18402"/>
                </a:cubicBezTo>
                <a:cubicBezTo>
                  <a:pt x="15894" y="18342"/>
                  <a:pt x="15938" y="18296"/>
                  <a:pt x="15956" y="18238"/>
                </a:cubicBezTo>
                <a:lnTo>
                  <a:pt x="15956" y="18238"/>
                </a:lnTo>
                <a:cubicBezTo>
                  <a:pt x="15958" y="18239"/>
                  <a:pt x="15959" y="18241"/>
                  <a:pt x="15960" y="18242"/>
                </a:cubicBezTo>
                <a:cubicBezTo>
                  <a:pt x="15992" y="18194"/>
                  <a:pt x="16008" y="18146"/>
                  <a:pt x="16024" y="18098"/>
                </a:cubicBezTo>
                <a:cubicBezTo>
                  <a:pt x="16024" y="18082"/>
                  <a:pt x="16024" y="18082"/>
                  <a:pt x="16024" y="18066"/>
                </a:cubicBezTo>
                <a:cubicBezTo>
                  <a:pt x="15976" y="18003"/>
                  <a:pt x="15928" y="17939"/>
                  <a:pt x="15880" y="17859"/>
                </a:cubicBezTo>
                <a:lnTo>
                  <a:pt x="15880" y="17859"/>
                </a:lnTo>
                <a:cubicBezTo>
                  <a:pt x="15928" y="17923"/>
                  <a:pt x="15976" y="17987"/>
                  <a:pt x="16024" y="18066"/>
                </a:cubicBezTo>
                <a:cubicBezTo>
                  <a:pt x="16024" y="18066"/>
                  <a:pt x="16024" y="18082"/>
                  <a:pt x="16040" y="18082"/>
                </a:cubicBezTo>
                <a:cubicBezTo>
                  <a:pt x="16072" y="17987"/>
                  <a:pt x="16119" y="17875"/>
                  <a:pt x="16151" y="17779"/>
                </a:cubicBezTo>
                <a:cubicBezTo>
                  <a:pt x="16167" y="17731"/>
                  <a:pt x="16183" y="17668"/>
                  <a:pt x="16199" y="17604"/>
                </a:cubicBezTo>
                <a:cubicBezTo>
                  <a:pt x="16163" y="17531"/>
                  <a:pt x="16072" y="17450"/>
                  <a:pt x="16078" y="17366"/>
                </a:cubicBezTo>
                <a:lnTo>
                  <a:pt x="16078" y="17366"/>
                </a:lnTo>
                <a:cubicBezTo>
                  <a:pt x="16078" y="17454"/>
                  <a:pt x="16168" y="17533"/>
                  <a:pt x="16215" y="17604"/>
                </a:cubicBezTo>
                <a:cubicBezTo>
                  <a:pt x="16263" y="17364"/>
                  <a:pt x="16295" y="17109"/>
                  <a:pt x="16295" y="16854"/>
                </a:cubicBezTo>
                <a:cubicBezTo>
                  <a:pt x="16295" y="16630"/>
                  <a:pt x="16295" y="16407"/>
                  <a:pt x="16263" y="16183"/>
                </a:cubicBezTo>
                <a:close/>
                <a:moveTo>
                  <a:pt x="25759" y="19646"/>
                </a:moveTo>
                <a:lnTo>
                  <a:pt x="25759" y="19646"/>
                </a:lnTo>
                <a:cubicBezTo>
                  <a:pt x="25747" y="19658"/>
                  <a:pt x="25728" y="19669"/>
                  <a:pt x="25701" y="19669"/>
                </a:cubicBezTo>
                <a:cubicBezTo>
                  <a:pt x="25690" y="19669"/>
                  <a:pt x="25677" y="19667"/>
                  <a:pt x="25663" y="19662"/>
                </a:cubicBezTo>
                <a:cubicBezTo>
                  <a:pt x="25711" y="19662"/>
                  <a:pt x="25743" y="19662"/>
                  <a:pt x="25759" y="19646"/>
                </a:cubicBezTo>
                <a:close/>
                <a:moveTo>
                  <a:pt x="23780" y="19646"/>
                </a:moveTo>
                <a:cubicBezTo>
                  <a:pt x="23780" y="19678"/>
                  <a:pt x="23796" y="19742"/>
                  <a:pt x="23844" y="19838"/>
                </a:cubicBezTo>
                <a:cubicBezTo>
                  <a:pt x="23796" y="19742"/>
                  <a:pt x="23764" y="19694"/>
                  <a:pt x="23780" y="19646"/>
                </a:cubicBezTo>
                <a:close/>
                <a:moveTo>
                  <a:pt x="24194" y="19487"/>
                </a:moveTo>
                <a:cubicBezTo>
                  <a:pt x="24037" y="19560"/>
                  <a:pt x="23956" y="19689"/>
                  <a:pt x="23955" y="19854"/>
                </a:cubicBezTo>
                <a:lnTo>
                  <a:pt x="23955" y="19854"/>
                </a:lnTo>
                <a:cubicBezTo>
                  <a:pt x="23954" y="19686"/>
                  <a:pt x="24035" y="19562"/>
                  <a:pt x="24194" y="19487"/>
                </a:cubicBezTo>
                <a:close/>
                <a:moveTo>
                  <a:pt x="26190" y="19854"/>
                </a:moveTo>
                <a:cubicBezTo>
                  <a:pt x="26180" y="19863"/>
                  <a:pt x="26166" y="19873"/>
                  <a:pt x="26148" y="19879"/>
                </a:cubicBezTo>
                <a:lnTo>
                  <a:pt x="26148" y="19879"/>
                </a:lnTo>
                <a:cubicBezTo>
                  <a:pt x="26161" y="19870"/>
                  <a:pt x="26173" y="19862"/>
                  <a:pt x="26190" y="19854"/>
                </a:cubicBezTo>
                <a:close/>
                <a:moveTo>
                  <a:pt x="26047" y="19822"/>
                </a:moveTo>
                <a:lnTo>
                  <a:pt x="26047" y="19822"/>
                </a:lnTo>
                <a:cubicBezTo>
                  <a:pt x="26078" y="19839"/>
                  <a:pt x="26094" y="19870"/>
                  <a:pt x="26110" y="19886"/>
                </a:cubicBezTo>
                <a:cubicBezTo>
                  <a:pt x="26123" y="19886"/>
                  <a:pt x="26136" y="19883"/>
                  <a:pt x="26148" y="19879"/>
                </a:cubicBezTo>
                <a:lnTo>
                  <a:pt x="26148" y="19879"/>
                </a:lnTo>
                <a:cubicBezTo>
                  <a:pt x="26137" y="19886"/>
                  <a:pt x="26125" y="19894"/>
                  <a:pt x="26110" y="19902"/>
                </a:cubicBezTo>
                <a:cubicBezTo>
                  <a:pt x="26094" y="19870"/>
                  <a:pt x="26078" y="19839"/>
                  <a:pt x="26047" y="19822"/>
                </a:cubicBezTo>
                <a:close/>
                <a:moveTo>
                  <a:pt x="25360" y="19646"/>
                </a:moveTo>
                <a:cubicBezTo>
                  <a:pt x="25360" y="19652"/>
                  <a:pt x="25360" y="19657"/>
                  <a:pt x="25360" y="19663"/>
                </a:cubicBezTo>
                <a:lnTo>
                  <a:pt x="25360" y="19663"/>
                </a:lnTo>
                <a:cubicBezTo>
                  <a:pt x="25360" y="19662"/>
                  <a:pt x="25360" y="19662"/>
                  <a:pt x="25360" y="19662"/>
                </a:cubicBezTo>
                <a:lnTo>
                  <a:pt x="25360" y="19662"/>
                </a:lnTo>
                <a:cubicBezTo>
                  <a:pt x="25360" y="19838"/>
                  <a:pt x="25328" y="19918"/>
                  <a:pt x="25200" y="19934"/>
                </a:cubicBezTo>
                <a:cubicBezTo>
                  <a:pt x="25324" y="19918"/>
                  <a:pt x="25358" y="19842"/>
                  <a:pt x="25360" y="19663"/>
                </a:cubicBezTo>
                <a:lnTo>
                  <a:pt x="25360" y="19663"/>
                </a:lnTo>
                <a:cubicBezTo>
                  <a:pt x="25264" y="19774"/>
                  <a:pt x="25105" y="19790"/>
                  <a:pt x="25089" y="19949"/>
                </a:cubicBezTo>
                <a:lnTo>
                  <a:pt x="25089" y="19949"/>
                </a:lnTo>
                <a:cubicBezTo>
                  <a:pt x="25105" y="19790"/>
                  <a:pt x="25264" y="19774"/>
                  <a:pt x="25360" y="19646"/>
                </a:cubicBezTo>
                <a:close/>
                <a:moveTo>
                  <a:pt x="25631" y="19870"/>
                </a:moveTo>
                <a:cubicBezTo>
                  <a:pt x="25551" y="19902"/>
                  <a:pt x="25440" y="19934"/>
                  <a:pt x="25392" y="19998"/>
                </a:cubicBezTo>
                <a:cubicBezTo>
                  <a:pt x="25440" y="19934"/>
                  <a:pt x="25535" y="19902"/>
                  <a:pt x="25631" y="19870"/>
                </a:cubicBezTo>
                <a:close/>
                <a:moveTo>
                  <a:pt x="23955" y="19854"/>
                </a:moveTo>
                <a:lnTo>
                  <a:pt x="23955" y="19854"/>
                </a:lnTo>
                <a:cubicBezTo>
                  <a:pt x="23955" y="19939"/>
                  <a:pt x="23977" y="20035"/>
                  <a:pt x="24019" y="20141"/>
                </a:cubicBezTo>
                <a:cubicBezTo>
                  <a:pt x="23975" y="20037"/>
                  <a:pt x="23954" y="19941"/>
                  <a:pt x="23955" y="19854"/>
                </a:cubicBezTo>
                <a:close/>
                <a:moveTo>
                  <a:pt x="26317" y="19966"/>
                </a:moveTo>
                <a:cubicBezTo>
                  <a:pt x="26413" y="20045"/>
                  <a:pt x="26222" y="20157"/>
                  <a:pt x="26349" y="20237"/>
                </a:cubicBezTo>
                <a:cubicBezTo>
                  <a:pt x="26222" y="20157"/>
                  <a:pt x="26397" y="20045"/>
                  <a:pt x="26317" y="19966"/>
                </a:cubicBezTo>
                <a:close/>
                <a:moveTo>
                  <a:pt x="22790" y="20253"/>
                </a:moveTo>
                <a:lnTo>
                  <a:pt x="22790" y="20253"/>
                </a:lnTo>
                <a:cubicBezTo>
                  <a:pt x="22758" y="20269"/>
                  <a:pt x="22742" y="20285"/>
                  <a:pt x="22711" y="20301"/>
                </a:cubicBezTo>
                <a:cubicBezTo>
                  <a:pt x="22727" y="20285"/>
                  <a:pt x="22758" y="20269"/>
                  <a:pt x="22790" y="20253"/>
                </a:cubicBezTo>
                <a:close/>
                <a:moveTo>
                  <a:pt x="23572" y="20014"/>
                </a:moveTo>
                <a:cubicBezTo>
                  <a:pt x="23572" y="20104"/>
                  <a:pt x="23558" y="20194"/>
                  <a:pt x="23557" y="20285"/>
                </a:cubicBezTo>
                <a:lnTo>
                  <a:pt x="23557" y="20285"/>
                </a:lnTo>
                <a:cubicBezTo>
                  <a:pt x="23636" y="20253"/>
                  <a:pt x="23700" y="20221"/>
                  <a:pt x="23780" y="20189"/>
                </a:cubicBezTo>
                <a:lnTo>
                  <a:pt x="23780" y="20189"/>
                </a:lnTo>
                <a:cubicBezTo>
                  <a:pt x="23700" y="20221"/>
                  <a:pt x="23620" y="20269"/>
                  <a:pt x="23556" y="20301"/>
                </a:cubicBezTo>
                <a:cubicBezTo>
                  <a:pt x="23556" y="20295"/>
                  <a:pt x="23556" y="20290"/>
                  <a:pt x="23557" y="20285"/>
                </a:cubicBezTo>
                <a:lnTo>
                  <a:pt x="23557" y="20285"/>
                </a:lnTo>
                <a:cubicBezTo>
                  <a:pt x="23557" y="20285"/>
                  <a:pt x="23556" y="20285"/>
                  <a:pt x="23556" y="20285"/>
                </a:cubicBezTo>
                <a:cubicBezTo>
                  <a:pt x="23556" y="20189"/>
                  <a:pt x="23572" y="20094"/>
                  <a:pt x="23572" y="20014"/>
                </a:cubicBezTo>
                <a:close/>
                <a:moveTo>
                  <a:pt x="25503" y="20157"/>
                </a:moveTo>
                <a:lnTo>
                  <a:pt x="25503" y="20157"/>
                </a:lnTo>
                <a:cubicBezTo>
                  <a:pt x="25549" y="20202"/>
                  <a:pt x="25590" y="20251"/>
                  <a:pt x="25633" y="20303"/>
                </a:cubicBezTo>
                <a:lnTo>
                  <a:pt x="25633" y="20303"/>
                </a:lnTo>
                <a:cubicBezTo>
                  <a:pt x="25590" y="20255"/>
                  <a:pt x="25547" y="20208"/>
                  <a:pt x="25503" y="20157"/>
                </a:cubicBezTo>
                <a:close/>
                <a:moveTo>
                  <a:pt x="24818" y="20317"/>
                </a:moveTo>
                <a:cubicBezTo>
                  <a:pt x="24824" y="20317"/>
                  <a:pt x="24829" y="20318"/>
                  <a:pt x="24835" y="20318"/>
                </a:cubicBezTo>
                <a:lnTo>
                  <a:pt x="24835" y="20318"/>
                </a:lnTo>
                <a:cubicBezTo>
                  <a:pt x="24829" y="20318"/>
                  <a:pt x="24824" y="20317"/>
                  <a:pt x="24818" y="20317"/>
                </a:cubicBezTo>
                <a:close/>
                <a:moveTo>
                  <a:pt x="25392" y="19998"/>
                </a:moveTo>
                <a:lnTo>
                  <a:pt x="25392" y="19998"/>
                </a:lnTo>
                <a:cubicBezTo>
                  <a:pt x="25328" y="20077"/>
                  <a:pt x="25328" y="20189"/>
                  <a:pt x="25280" y="20317"/>
                </a:cubicBezTo>
                <a:cubicBezTo>
                  <a:pt x="25224" y="20266"/>
                  <a:pt x="25174" y="20249"/>
                  <a:pt x="25125" y="20249"/>
                </a:cubicBezTo>
                <a:cubicBezTo>
                  <a:pt x="25027" y="20249"/>
                  <a:pt x="24938" y="20318"/>
                  <a:pt x="24838" y="20318"/>
                </a:cubicBezTo>
                <a:cubicBezTo>
                  <a:pt x="24837" y="20318"/>
                  <a:pt x="24836" y="20318"/>
                  <a:pt x="24835" y="20318"/>
                </a:cubicBezTo>
                <a:lnTo>
                  <a:pt x="24835" y="20318"/>
                </a:lnTo>
                <a:cubicBezTo>
                  <a:pt x="24836" y="20318"/>
                  <a:pt x="24837" y="20318"/>
                  <a:pt x="24838" y="20318"/>
                </a:cubicBezTo>
                <a:cubicBezTo>
                  <a:pt x="24941" y="20318"/>
                  <a:pt x="25026" y="20244"/>
                  <a:pt x="25128" y="20244"/>
                </a:cubicBezTo>
                <a:cubicBezTo>
                  <a:pt x="25174" y="20244"/>
                  <a:pt x="25224" y="20259"/>
                  <a:pt x="25280" y="20301"/>
                </a:cubicBezTo>
                <a:cubicBezTo>
                  <a:pt x="25312" y="20189"/>
                  <a:pt x="25328" y="20061"/>
                  <a:pt x="25392" y="19998"/>
                </a:cubicBezTo>
                <a:close/>
                <a:moveTo>
                  <a:pt x="24019" y="20141"/>
                </a:moveTo>
                <a:cubicBezTo>
                  <a:pt x="23925" y="20287"/>
                  <a:pt x="23859" y="20345"/>
                  <a:pt x="23757" y="20345"/>
                </a:cubicBezTo>
                <a:cubicBezTo>
                  <a:pt x="23756" y="20345"/>
                  <a:pt x="23756" y="20345"/>
                  <a:pt x="23755" y="20345"/>
                </a:cubicBezTo>
                <a:lnTo>
                  <a:pt x="23755" y="20345"/>
                </a:lnTo>
                <a:cubicBezTo>
                  <a:pt x="23755" y="20345"/>
                  <a:pt x="23754" y="20345"/>
                  <a:pt x="23753" y="20345"/>
                </a:cubicBezTo>
                <a:cubicBezTo>
                  <a:pt x="23701" y="20345"/>
                  <a:pt x="23640" y="20329"/>
                  <a:pt x="23557" y="20301"/>
                </a:cubicBezTo>
                <a:lnTo>
                  <a:pt x="23557" y="20301"/>
                </a:lnTo>
                <a:cubicBezTo>
                  <a:pt x="23639" y="20328"/>
                  <a:pt x="23702" y="20344"/>
                  <a:pt x="23755" y="20345"/>
                </a:cubicBezTo>
                <a:lnTo>
                  <a:pt x="23755" y="20345"/>
                </a:lnTo>
                <a:cubicBezTo>
                  <a:pt x="23852" y="20344"/>
                  <a:pt x="23916" y="20286"/>
                  <a:pt x="24019" y="20141"/>
                </a:cubicBezTo>
                <a:close/>
                <a:moveTo>
                  <a:pt x="25666" y="20113"/>
                </a:moveTo>
                <a:cubicBezTo>
                  <a:pt x="25729" y="20207"/>
                  <a:pt x="25807" y="20286"/>
                  <a:pt x="25855" y="20365"/>
                </a:cubicBezTo>
                <a:cubicBezTo>
                  <a:pt x="25858" y="20368"/>
                  <a:pt x="25859" y="20375"/>
                  <a:pt x="25856" y="20383"/>
                </a:cubicBezTo>
                <a:lnTo>
                  <a:pt x="25856" y="20383"/>
                </a:lnTo>
                <a:cubicBezTo>
                  <a:pt x="25856" y="20382"/>
                  <a:pt x="25855" y="20381"/>
                  <a:pt x="25855" y="20381"/>
                </a:cubicBezTo>
                <a:cubicBezTo>
                  <a:pt x="25807" y="20286"/>
                  <a:pt x="25729" y="20207"/>
                  <a:pt x="25666" y="20113"/>
                </a:cubicBezTo>
                <a:close/>
                <a:moveTo>
                  <a:pt x="23556" y="20301"/>
                </a:moveTo>
                <a:lnTo>
                  <a:pt x="23556" y="20301"/>
                </a:lnTo>
                <a:cubicBezTo>
                  <a:pt x="23490" y="20348"/>
                  <a:pt x="23430" y="20389"/>
                  <a:pt x="23366" y="20389"/>
                </a:cubicBezTo>
                <a:cubicBezTo>
                  <a:pt x="23365" y="20389"/>
                  <a:pt x="23363" y="20389"/>
                  <a:pt x="23362" y="20389"/>
                </a:cubicBezTo>
                <a:lnTo>
                  <a:pt x="23362" y="20389"/>
                </a:lnTo>
                <a:cubicBezTo>
                  <a:pt x="23361" y="20389"/>
                  <a:pt x="23360" y="20389"/>
                  <a:pt x="23359" y="20389"/>
                </a:cubicBezTo>
                <a:cubicBezTo>
                  <a:pt x="23313" y="20389"/>
                  <a:pt x="23267" y="20369"/>
                  <a:pt x="23221" y="20317"/>
                </a:cubicBezTo>
                <a:lnTo>
                  <a:pt x="23221" y="20317"/>
                </a:lnTo>
                <a:cubicBezTo>
                  <a:pt x="23272" y="20368"/>
                  <a:pt x="23318" y="20388"/>
                  <a:pt x="23362" y="20389"/>
                </a:cubicBezTo>
                <a:lnTo>
                  <a:pt x="23362" y="20389"/>
                </a:lnTo>
                <a:cubicBezTo>
                  <a:pt x="23427" y="20388"/>
                  <a:pt x="23492" y="20347"/>
                  <a:pt x="23556" y="20301"/>
                </a:cubicBezTo>
                <a:close/>
                <a:moveTo>
                  <a:pt x="26702" y="20223"/>
                </a:moveTo>
                <a:lnTo>
                  <a:pt x="26702" y="20223"/>
                </a:lnTo>
                <a:cubicBezTo>
                  <a:pt x="26748" y="20284"/>
                  <a:pt x="26794" y="20345"/>
                  <a:pt x="26854" y="20421"/>
                </a:cubicBezTo>
                <a:lnTo>
                  <a:pt x="26854" y="20421"/>
                </a:lnTo>
                <a:cubicBezTo>
                  <a:pt x="26866" y="20412"/>
                  <a:pt x="26879" y="20409"/>
                  <a:pt x="26891" y="20397"/>
                </a:cubicBezTo>
                <a:lnTo>
                  <a:pt x="26891" y="20397"/>
                </a:lnTo>
                <a:cubicBezTo>
                  <a:pt x="26876" y="20413"/>
                  <a:pt x="26860" y="20413"/>
                  <a:pt x="26860" y="20428"/>
                </a:cubicBezTo>
                <a:cubicBezTo>
                  <a:pt x="26858" y="20426"/>
                  <a:pt x="26856" y="20423"/>
                  <a:pt x="26854" y="20421"/>
                </a:cubicBezTo>
                <a:lnTo>
                  <a:pt x="26854" y="20421"/>
                </a:lnTo>
                <a:cubicBezTo>
                  <a:pt x="26850" y="20423"/>
                  <a:pt x="26847" y="20425"/>
                  <a:pt x="26844" y="20428"/>
                </a:cubicBezTo>
                <a:cubicBezTo>
                  <a:pt x="26797" y="20350"/>
                  <a:pt x="26749" y="20286"/>
                  <a:pt x="26702" y="20223"/>
                </a:cubicBezTo>
                <a:close/>
                <a:moveTo>
                  <a:pt x="24833" y="20444"/>
                </a:moveTo>
                <a:cubicBezTo>
                  <a:pt x="24929" y="20460"/>
                  <a:pt x="25009" y="20460"/>
                  <a:pt x="25073" y="20476"/>
                </a:cubicBezTo>
                <a:cubicBezTo>
                  <a:pt x="24993" y="20460"/>
                  <a:pt x="24929" y="20460"/>
                  <a:pt x="24833" y="20444"/>
                </a:cubicBezTo>
                <a:close/>
                <a:moveTo>
                  <a:pt x="25503" y="20157"/>
                </a:moveTo>
                <a:cubicBezTo>
                  <a:pt x="25344" y="20285"/>
                  <a:pt x="25280" y="20476"/>
                  <a:pt x="25073" y="20476"/>
                </a:cubicBezTo>
                <a:cubicBezTo>
                  <a:pt x="25280" y="20476"/>
                  <a:pt x="25344" y="20269"/>
                  <a:pt x="25503" y="20157"/>
                </a:cubicBezTo>
                <a:close/>
                <a:moveTo>
                  <a:pt x="25633" y="20303"/>
                </a:moveTo>
                <a:lnTo>
                  <a:pt x="25633" y="20303"/>
                </a:lnTo>
                <a:cubicBezTo>
                  <a:pt x="25686" y="20362"/>
                  <a:pt x="25738" y="20422"/>
                  <a:pt x="25791" y="20492"/>
                </a:cubicBezTo>
                <a:cubicBezTo>
                  <a:pt x="25732" y="20425"/>
                  <a:pt x="25682" y="20362"/>
                  <a:pt x="25633" y="20303"/>
                </a:cubicBezTo>
                <a:close/>
                <a:moveTo>
                  <a:pt x="25856" y="20383"/>
                </a:moveTo>
                <a:cubicBezTo>
                  <a:pt x="25866" y="20401"/>
                  <a:pt x="25821" y="20447"/>
                  <a:pt x="25791" y="20492"/>
                </a:cubicBezTo>
                <a:cubicBezTo>
                  <a:pt x="25815" y="20456"/>
                  <a:pt x="25849" y="20410"/>
                  <a:pt x="25856" y="20383"/>
                </a:cubicBezTo>
                <a:close/>
                <a:moveTo>
                  <a:pt x="26860" y="20429"/>
                </a:moveTo>
                <a:lnTo>
                  <a:pt x="26860" y="20429"/>
                </a:lnTo>
                <a:cubicBezTo>
                  <a:pt x="26844" y="20460"/>
                  <a:pt x="26828" y="20476"/>
                  <a:pt x="26796" y="20492"/>
                </a:cubicBezTo>
                <a:cubicBezTo>
                  <a:pt x="26812" y="20476"/>
                  <a:pt x="26844" y="20460"/>
                  <a:pt x="26860" y="20429"/>
                </a:cubicBezTo>
                <a:close/>
                <a:moveTo>
                  <a:pt x="20937" y="19801"/>
                </a:moveTo>
                <a:cubicBezTo>
                  <a:pt x="20508" y="19801"/>
                  <a:pt x="19917" y="20199"/>
                  <a:pt x="19583" y="20333"/>
                </a:cubicBezTo>
                <a:cubicBezTo>
                  <a:pt x="19647" y="20494"/>
                  <a:pt x="19793" y="20554"/>
                  <a:pt x="19977" y="20554"/>
                </a:cubicBezTo>
                <a:cubicBezTo>
                  <a:pt x="20429" y="20554"/>
                  <a:pt x="21109" y="20191"/>
                  <a:pt x="21370" y="20077"/>
                </a:cubicBezTo>
                <a:cubicBezTo>
                  <a:pt x="21279" y="19875"/>
                  <a:pt x="21123" y="19801"/>
                  <a:pt x="20937" y="19801"/>
                </a:cubicBezTo>
                <a:close/>
                <a:moveTo>
                  <a:pt x="25982" y="20540"/>
                </a:moveTo>
                <a:lnTo>
                  <a:pt x="26046" y="20572"/>
                </a:lnTo>
                <a:lnTo>
                  <a:pt x="25978" y="20545"/>
                </a:lnTo>
                <a:lnTo>
                  <a:pt x="25978" y="20545"/>
                </a:lnTo>
                <a:cubicBezTo>
                  <a:pt x="25966" y="20556"/>
                  <a:pt x="25966" y="20558"/>
                  <a:pt x="25966" y="20572"/>
                </a:cubicBezTo>
                <a:cubicBezTo>
                  <a:pt x="25966" y="20556"/>
                  <a:pt x="25966" y="20556"/>
                  <a:pt x="25966" y="20540"/>
                </a:cubicBezTo>
                <a:lnTo>
                  <a:pt x="25978" y="20545"/>
                </a:lnTo>
                <a:lnTo>
                  <a:pt x="25978" y="20545"/>
                </a:lnTo>
                <a:cubicBezTo>
                  <a:pt x="25979" y="20543"/>
                  <a:pt x="25981" y="20542"/>
                  <a:pt x="25982" y="20540"/>
                </a:cubicBezTo>
                <a:close/>
                <a:moveTo>
                  <a:pt x="25278" y="20492"/>
                </a:moveTo>
                <a:cubicBezTo>
                  <a:pt x="25284" y="20492"/>
                  <a:pt x="25290" y="20492"/>
                  <a:pt x="25296" y="20492"/>
                </a:cubicBezTo>
                <a:cubicBezTo>
                  <a:pt x="25296" y="20507"/>
                  <a:pt x="25282" y="20563"/>
                  <a:pt x="25306" y="20596"/>
                </a:cubicBezTo>
                <a:lnTo>
                  <a:pt x="25306" y="20596"/>
                </a:lnTo>
                <a:cubicBezTo>
                  <a:pt x="25302" y="20594"/>
                  <a:pt x="25299" y="20591"/>
                  <a:pt x="25296" y="20588"/>
                </a:cubicBezTo>
                <a:cubicBezTo>
                  <a:pt x="25280" y="20556"/>
                  <a:pt x="25296" y="20508"/>
                  <a:pt x="25280" y="20492"/>
                </a:cubicBezTo>
                <a:cubicBezTo>
                  <a:pt x="25279" y="20492"/>
                  <a:pt x="25278" y="20492"/>
                  <a:pt x="25278" y="20492"/>
                </a:cubicBezTo>
                <a:close/>
                <a:moveTo>
                  <a:pt x="25072" y="20477"/>
                </a:moveTo>
                <a:lnTo>
                  <a:pt x="25072" y="20477"/>
                </a:lnTo>
                <a:cubicBezTo>
                  <a:pt x="24963" y="20550"/>
                  <a:pt x="24872" y="20678"/>
                  <a:pt x="24735" y="20678"/>
                </a:cubicBezTo>
                <a:cubicBezTo>
                  <a:pt x="24693" y="20678"/>
                  <a:pt x="24647" y="20666"/>
                  <a:pt x="24594" y="20636"/>
                </a:cubicBezTo>
                <a:lnTo>
                  <a:pt x="24594" y="20636"/>
                </a:lnTo>
                <a:cubicBezTo>
                  <a:pt x="24645" y="20661"/>
                  <a:pt x="24690" y="20672"/>
                  <a:pt x="24731" y="20672"/>
                </a:cubicBezTo>
                <a:cubicBezTo>
                  <a:pt x="24870" y="20672"/>
                  <a:pt x="24961" y="20550"/>
                  <a:pt x="25072" y="20477"/>
                </a:cubicBezTo>
                <a:close/>
                <a:moveTo>
                  <a:pt x="23445" y="20524"/>
                </a:moveTo>
                <a:cubicBezTo>
                  <a:pt x="23507" y="20524"/>
                  <a:pt x="23575" y="20524"/>
                  <a:pt x="23631" y="20555"/>
                </a:cubicBezTo>
                <a:lnTo>
                  <a:pt x="23631" y="20555"/>
                </a:lnTo>
                <a:cubicBezTo>
                  <a:pt x="23597" y="20539"/>
                  <a:pt x="23561" y="20534"/>
                  <a:pt x="23524" y="20534"/>
                </a:cubicBezTo>
                <a:cubicBezTo>
                  <a:pt x="23497" y="20534"/>
                  <a:pt x="23471" y="20536"/>
                  <a:pt x="23445" y="20540"/>
                </a:cubicBezTo>
                <a:cubicBezTo>
                  <a:pt x="23337" y="20540"/>
                  <a:pt x="23304" y="20614"/>
                  <a:pt x="23301" y="20719"/>
                </a:cubicBezTo>
                <a:lnTo>
                  <a:pt x="23301" y="20719"/>
                </a:lnTo>
                <a:cubicBezTo>
                  <a:pt x="23304" y="20614"/>
                  <a:pt x="23337" y="20540"/>
                  <a:pt x="23445" y="20524"/>
                </a:cubicBezTo>
                <a:close/>
                <a:moveTo>
                  <a:pt x="23422" y="20718"/>
                </a:moveTo>
                <a:cubicBezTo>
                  <a:pt x="23442" y="20718"/>
                  <a:pt x="23461" y="20722"/>
                  <a:pt x="23476" y="20734"/>
                </a:cubicBezTo>
                <a:lnTo>
                  <a:pt x="23476" y="20734"/>
                </a:lnTo>
                <a:cubicBezTo>
                  <a:pt x="23461" y="20723"/>
                  <a:pt x="23441" y="20719"/>
                  <a:pt x="23420" y="20719"/>
                </a:cubicBezTo>
                <a:cubicBezTo>
                  <a:pt x="23381" y="20719"/>
                  <a:pt x="23337" y="20732"/>
                  <a:pt x="23301" y="20732"/>
                </a:cubicBezTo>
                <a:lnTo>
                  <a:pt x="23301" y="20732"/>
                </a:lnTo>
                <a:cubicBezTo>
                  <a:pt x="23339" y="20732"/>
                  <a:pt x="23383" y="20718"/>
                  <a:pt x="23422" y="20718"/>
                </a:cubicBezTo>
                <a:close/>
                <a:moveTo>
                  <a:pt x="24817" y="20764"/>
                </a:moveTo>
                <a:cubicBezTo>
                  <a:pt x="24801" y="20764"/>
                  <a:pt x="24785" y="20780"/>
                  <a:pt x="24769" y="20780"/>
                </a:cubicBezTo>
                <a:cubicBezTo>
                  <a:pt x="24785" y="20764"/>
                  <a:pt x="24801" y="20764"/>
                  <a:pt x="24817" y="20764"/>
                </a:cubicBezTo>
                <a:close/>
                <a:moveTo>
                  <a:pt x="23476" y="20734"/>
                </a:moveTo>
                <a:cubicBezTo>
                  <a:pt x="23492" y="20746"/>
                  <a:pt x="23504" y="20767"/>
                  <a:pt x="23507" y="20802"/>
                </a:cubicBezTo>
                <a:lnTo>
                  <a:pt x="23507" y="20802"/>
                </a:lnTo>
                <a:cubicBezTo>
                  <a:pt x="23502" y="20768"/>
                  <a:pt x="23491" y="20747"/>
                  <a:pt x="23476" y="20734"/>
                </a:cubicBezTo>
                <a:close/>
                <a:moveTo>
                  <a:pt x="25168" y="20764"/>
                </a:moveTo>
                <a:cubicBezTo>
                  <a:pt x="25168" y="20780"/>
                  <a:pt x="25184" y="20796"/>
                  <a:pt x="25168" y="20811"/>
                </a:cubicBezTo>
                <a:cubicBezTo>
                  <a:pt x="25168" y="20796"/>
                  <a:pt x="25168" y="20780"/>
                  <a:pt x="25168" y="20764"/>
                </a:cubicBezTo>
                <a:close/>
                <a:moveTo>
                  <a:pt x="23631" y="20555"/>
                </a:moveTo>
                <a:lnTo>
                  <a:pt x="23631" y="20555"/>
                </a:lnTo>
                <a:cubicBezTo>
                  <a:pt x="23678" y="20577"/>
                  <a:pt x="23719" y="20621"/>
                  <a:pt x="23748" y="20700"/>
                </a:cubicBezTo>
                <a:cubicBezTo>
                  <a:pt x="23652" y="20748"/>
                  <a:pt x="23588" y="20780"/>
                  <a:pt x="23509" y="20827"/>
                </a:cubicBezTo>
                <a:cubicBezTo>
                  <a:pt x="23509" y="20822"/>
                  <a:pt x="23508" y="20817"/>
                  <a:pt x="23508" y="20812"/>
                </a:cubicBezTo>
                <a:lnTo>
                  <a:pt x="23508" y="20812"/>
                </a:lnTo>
                <a:cubicBezTo>
                  <a:pt x="23508" y="20812"/>
                  <a:pt x="23508" y="20812"/>
                  <a:pt x="23509" y="20811"/>
                </a:cubicBezTo>
                <a:lnTo>
                  <a:pt x="23509" y="20811"/>
                </a:lnTo>
                <a:lnTo>
                  <a:pt x="23508" y="20812"/>
                </a:lnTo>
                <a:lnTo>
                  <a:pt x="23508" y="20812"/>
                </a:lnTo>
                <a:cubicBezTo>
                  <a:pt x="23508" y="20808"/>
                  <a:pt x="23508" y="20805"/>
                  <a:pt x="23507" y="20802"/>
                </a:cubicBezTo>
                <a:lnTo>
                  <a:pt x="23507" y="20802"/>
                </a:lnTo>
                <a:cubicBezTo>
                  <a:pt x="23508" y="20805"/>
                  <a:pt x="23508" y="20808"/>
                  <a:pt x="23509" y="20811"/>
                </a:cubicBezTo>
                <a:cubicBezTo>
                  <a:pt x="23572" y="20780"/>
                  <a:pt x="23652" y="20732"/>
                  <a:pt x="23732" y="20700"/>
                </a:cubicBezTo>
                <a:cubicBezTo>
                  <a:pt x="23711" y="20622"/>
                  <a:pt x="23674" y="20579"/>
                  <a:pt x="23631" y="20555"/>
                </a:cubicBezTo>
                <a:close/>
                <a:moveTo>
                  <a:pt x="25408" y="20636"/>
                </a:moveTo>
                <a:cubicBezTo>
                  <a:pt x="25392" y="20716"/>
                  <a:pt x="25376" y="20780"/>
                  <a:pt x="25360" y="20891"/>
                </a:cubicBezTo>
                <a:cubicBezTo>
                  <a:pt x="25376" y="20780"/>
                  <a:pt x="25392" y="20700"/>
                  <a:pt x="25408" y="20636"/>
                </a:cubicBezTo>
                <a:close/>
                <a:moveTo>
                  <a:pt x="26014" y="20843"/>
                </a:moveTo>
                <a:cubicBezTo>
                  <a:pt x="25966" y="20875"/>
                  <a:pt x="25934" y="20907"/>
                  <a:pt x="25886" y="20923"/>
                </a:cubicBezTo>
                <a:cubicBezTo>
                  <a:pt x="25934" y="20891"/>
                  <a:pt x="25966" y="20875"/>
                  <a:pt x="26014" y="20843"/>
                </a:cubicBezTo>
                <a:close/>
                <a:moveTo>
                  <a:pt x="22519" y="20796"/>
                </a:moveTo>
                <a:cubicBezTo>
                  <a:pt x="22551" y="20828"/>
                  <a:pt x="22583" y="20875"/>
                  <a:pt x="22615" y="20923"/>
                </a:cubicBezTo>
                <a:lnTo>
                  <a:pt x="22599" y="20923"/>
                </a:lnTo>
                <a:cubicBezTo>
                  <a:pt x="22551" y="20939"/>
                  <a:pt x="22503" y="20955"/>
                  <a:pt x="22455" y="20955"/>
                </a:cubicBezTo>
                <a:cubicBezTo>
                  <a:pt x="22503" y="20939"/>
                  <a:pt x="22551" y="20923"/>
                  <a:pt x="22599" y="20923"/>
                </a:cubicBezTo>
                <a:cubicBezTo>
                  <a:pt x="22567" y="20875"/>
                  <a:pt x="22551" y="20828"/>
                  <a:pt x="22519" y="20796"/>
                </a:cubicBezTo>
                <a:close/>
                <a:moveTo>
                  <a:pt x="26301" y="20828"/>
                </a:moveTo>
                <a:cubicBezTo>
                  <a:pt x="26254" y="20875"/>
                  <a:pt x="26207" y="20922"/>
                  <a:pt x="26160" y="20962"/>
                </a:cubicBezTo>
                <a:lnTo>
                  <a:pt x="26160" y="20962"/>
                </a:lnTo>
                <a:cubicBezTo>
                  <a:pt x="26202" y="20917"/>
                  <a:pt x="26252" y="20877"/>
                  <a:pt x="26301" y="20828"/>
                </a:cubicBezTo>
                <a:close/>
                <a:moveTo>
                  <a:pt x="25360" y="20891"/>
                </a:moveTo>
                <a:cubicBezTo>
                  <a:pt x="25280" y="20907"/>
                  <a:pt x="25168" y="20939"/>
                  <a:pt x="25057" y="20955"/>
                </a:cubicBezTo>
                <a:cubicBezTo>
                  <a:pt x="25009" y="20971"/>
                  <a:pt x="24914" y="20971"/>
                  <a:pt x="24913" y="20987"/>
                </a:cubicBezTo>
                <a:lnTo>
                  <a:pt x="24913" y="20987"/>
                </a:lnTo>
                <a:cubicBezTo>
                  <a:pt x="24914" y="20971"/>
                  <a:pt x="25009" y="20955"/>
                  <a:pt x="25057" y="20955"/>
                </a:cubicBezTo>
                <a:cubicBezTo>
                  <a:pt x="25168" y="20923"/>
                  <a:pt x="25280" y="20907"/>
                  <a:pt x="25360" y="20891"/>
                </a:cubicBezTo>
                <a:close/>
                <a:moveTo>
                  <a:pt x="26014" y="20843"/>
                </a:moveTo>
                <a:lnTo>
                  <a:pt x="26014" y="20843"/>
                </a:lnTo>
                <a:cubicBezTo>
                  <a:pt x="26045" y="20889"/>
                  <a:pt x="26075" y="20949"/>
                  <a:pt x="26119" y="20996"/>
                </a:cubicBezTo>
                <a:lnTo>
                  <a:pt x="26119" y="20996"/>
                </a:lnTo>
                <a:cubicBezTo>
                  <a:pt x="26119" y="20996"/>
                  <a:pt x="26119" y="20996"/>
                  <a:pt x="26119" y="20996"/>
                </a:cubicBezTo>
                <a:lnTo>
                  <a:pt x="26119" y="20996"/>
                </a:lnTo>
                <a:cubicBezTo>
                  <a:pt x="26075" y="20950"/>
                  <a:pt x="26045" y="20904"/>
                  <a:pt x="26014" y="20843"/>
                </a:cubicBezTo>
                <a:close/>
                <a:moveTo>
                  <a:pt x="24594" y="20656"/>
                </a:moveTo>
                <a:cubicBezTo>
                  <a:pt x="24594" y="20790"/>
                  <a:pt x="24595" y="20897"/>
                  <a:pt x="24610" y="21019"/>
                </a:cubicBezTo>
                <a:cubicBezTo>
                  <a:pt x="24595" y="20912"/>
                  <a:pt x="24594" y="20791"/>
                  <a:pt x="24594" y="20656"/>
                </a:cubicBezTo>
                <a:close/>
                <a:moveTo>
                  <a:pt x="23363" y="20834"/>
                </a:moveTo>
                <a:cubicBezTo>
                  <a:pt x="23395" y="20834"/>
                  <a:pt x="23427" y="20837"/>
                  <a:pt x="23461" y="20843"/>
                </a:cubicBezTo>
                <a:cubicBezTo>
                  <a:pt x="23427" y="20837"/>
                  <a:pt x="23395" y="20834"/>
                  <a:pt x="23363" y="20834"/>
                </a:cubicBezTo>
                <a:lnTo>
                  <a:pt x="23363" y="20834"/>
                </a:lnTo>
                <a:cubicBezTo>
                  <a:pt x="23226" y="20834"/>
                  <a:pt x="23104" y="20893"/>
                  <a:pt x="23014" y="21035"/>
                </a:cubicBezTo>
                <a:cubicBezTo>
                  <a:pt x="23012" y="21030"/>
                  <a:pt x="23010" y="21025"/>
                  <a:pt x="23009" y="21020"/>
                </a:cubicBezTo>
                <a:lnTo>
                  <a:pt x="23009" y="21020"/>
                </a:lnTo>
                <a:cubicBezTo>
                  <a:pt x="23005" y="21025"/>
                  <a:pt x="23001" y="21030"/>
                  <a:pt x="22998" y="21035"/>
                </a:cubicBezTo>
                <a:cubicBezTo>
                  <a:pt x="22964" y="20933"/>
                  <a:pt x="22922" y="20887"/>
                  <a:pt x="22860" y="20886"/>
                </a:cubicBezTo>
                <a:lnTo>
                  <a:pt x="22860" y="20886"/>
                </a:lnTo>
                <a:cubicBezTo>
                  <a:pt x="22834" y="20887"/>
                  <a:pt x="22805" y="20894"/>
                  <a:pt x="22774" y="20907"/>
                </a:cubicBezTo>
                <a:cubicBezTo>
                  <a:pt x="22758" y="20923"/>
                  <a:pt x="22727" y="20923"/>
                  <a:pt x="22695" y="20923"/>
                </a:cubicBezTo>
                <a:cubicBezTo>
                  <a:pt x="22711" y="20907"/>
                  <a:pt x="22743" y="20907"/>
                  <a:pt x="22774" y="20907"/>
                </a:cubicBezTo>
                <a:cubicBezTo>
                  <a:pt x="22806" y="20894"/>
                  <a:pt x="22834" y="20886"/>
                  <a:pt x="22859" y="20886"/>
                </a:cubicBezTo>
                <a:cubicBezTo>
                  <a:pt x="22859" y="20886"/>
                  <a:pt x="22860" y="20886"/>
                  <a:pt x="22860" y="20886"/>
                </a:cubicBezTo>
                <a:lnTo>
                  <a:pt x="22860" y="20886"/>
                </a:lnTo>
                <a:cubicBezTo>
                  <a:pt x="22861" y="20886"/>
                  <a:pt x="22861" y="20886"/>
                  <a:pt x="22862" y="20886"/>
                </a:cubicBezTo>
                <a:cubicBezTo>
                  <a:pt x="22926" y="20886"/>
                  <a:pt x="22975" y="20928"/>
                  <a:pt x="23009" y="21020"/>
                </a:cubicBezTo>
                <a:lnTo>
                  <a:pt x="23009" y="21020"/>
                </a:lnTo>
                <a:cubicBezTo>
                  <a:pt x="23110" y="20889"/>
                  <a:pt x="23231" y="20834"/>
                  <a:pt x="23363" y="20834"/>
                </a:cubicBezTo>
                <a:cubicBezTo>
                  <a:pt x="23363" y="20834"/>
                  <a:pt x="23363" y="20834"/>
                  <a:pt x="23363" y="20834"/>
                </a:cubicBezTo>
                <a:lnTo>
                  <a:pt x="23363" y="20834"/>
                </a:lnTo>
                <a:cubicBezTo>
                  <a:pt x="23363" y="20834"/>
                  <a:pt x="23363" y="20834"/>
                  <a:pt x="23363" y="20834"/>
                </a:cubicBezTo>
                <a:close/>
                <a:moveTo>
                  <a:pt x="23509" y="20827"/>
                </a:moveTo>
                <a:lnTo>
                  <a:pt x="23509" y="20827"/>
                </a:lnTo>
                <a:cubicBezTo>
                  <a:pt x="23493" y="20859"/>
                  <a:pt x="23493" y="20891"/>
                  <a:pt x="23493" y="20923"/>
                </a:cubicBezTo>
                <a:cubicBezTo>
                  <a:pt x="23477" y="20971"/>
                  <a:pt x="23477" y="21003"/>
                  <a:pt x="23461" y="21051"/>
                </a:cubicBezTo>
                <a:cubicBezTo>
                  <a:pt x="23477" y="21003"/>
                  <a:pt x="23477" y="20955"/>
                  <a:pt x="23477" y="20923"/>
                </a:cubicBezTo>
                <a:cubicBezTo>
                  <a:pt x="23490" y="20885"/>
                  <a:pt x="23492" y="20856"/>
                  <a:pt x="23501" y="20830"/>
                </a:cubicBezTo>
                <a:lnTo>
                  <a:pt x="23501" y="20830"/>
                </a:lnTo>
                <a:lnTo>
                  <a:pt x="23509" y="20827"/>
                </a:lnTo>
                <a:close/>
                <a:moveTo>
                  <a:pt x="25727" y="20987"/>
                </a:moveTo>
                <a:cubicBezTo>
                  <a:pt x="25727" y="21019"/>
                  <a:pt x="25711" y="21035"/>
                  <a:pt x="25711" y="21067"/>
                </a:cubicBezTo>
                <a:cubicBezTo>
                  <a:pt x="25711" y="21035"/>
                  <a:pt x="25711" y="21019"/>
                  <a:pt x="25727" y="20987"/>
                </a:cubicBezTo>
                <a:close/>
                <a:moveTo>
                  <a:pt x="25344" y="21099"/>
                </a:moveTo>
                <a:lnTo>
                  <a:pt x="25344" y="21099"/>
                </a:lnTo>
                <a:cubicBezTo>
                  <a:pt x="25328" y="21115"/>
                  <a:pt x="25312" y="21115"/>
                  <a:pt x="25296" y="21115"/>
                </a:cubicBezTo>
                <a:lnTo>
                  <a:pt x="25344" y="21099"/>
                </a:lnTo>
                <a:close/>
                <a:moveTo>
                  <a:pt x="23460" y="20844"/>
                </a:moveTo>
                <a:lnTo>
                  <a:pt x="23460" y="20844"/>
                </a:lnTo>
                <a:cubicBezTo>
                  <a:pt x="23349" y="20939"/>
                  <a:pt x="23237" y="21051"/>
                  <a:pt x="23126" y="21147"/>
                </a:cubicBezTo>
                <a:cubicBezTo>
                  <a:pt x="23237" y="21035"/>
                  <a:pt x="23349" y="20939"/>
                  <a:pt x="23460" y="20844"/>
                </a:cubicBezTo>
                <a:close/>
                <a:moveTo>
                  <a:pt x="22919" y="21150"/>
                </a:moveTo>
                <a:cubicBezTo>
                  <a:pt x="22949" y="21150"/>
                  <a:pt x="22985" y="21155"/>
                  <a:pt x="23030" y="21163"/>
                </a:cubicBezTo>
                <a:lnTo>
                  <a:pt x="23014" y="21163"/>
                </a:lnTo>
                <a:cubicBezTo>
                  <a:pt x="22973" y="21156"/>
                  <a:pt x="22939" y="21151"/>
                  <a:pt x="22911" y="21150"/>
                </a:cubicBezTo>
                <a:lnTo>
                  <a:pt x="22911" y="21150"/>
                </a:lnTo>
                <a:cubicBezTo>
                  <a:pt x="22914" y="21150"/>
                  <a:pt x="22916" y="21150"/>
                  <a:pt x="22919" y="21150"/>
                </a:cubicBezTo>
                <a:close/>
                <a:moveTo>
                  <a:pt x="26046" y="21172"/>
                </a:moveTo>
                <a:lnTo>
                  <a:pt x="26046" y="21179"/>
                </a:lnTo>
                <a:cubicBezTo>
                  <a:pt x="26051" y="21177"/>
                  <a:pt x="26056" y="21175"/>
                  <a:pt x="26060" y="21173"/>
                </a:cubicBezTo>
                <a:lnTo>
                  <a:pt x="26060" y="21173"/>
                </a:lnTo>
                <a:cubicBezTo>
                  <a:pt x="26061" y="21175"/>
                  <a:pt x="26061" y="21177"/>
                  <a:pt x="26062" y="21179"/>
                </a:cubicBezTo>
                <a:cubicBezTo>
                  <a:pt x="26030" y="21195"/>
                  <a:pt x="25998" y="21210"/>
                  <a:pt x="25982" y="21226"/>
                </a:cubicBezTo>
                <a:cubicBezTo>
                  <a:pt x="25996" y="21213"/>
                  <a:pt x="26020" y="21189"/>
                  <a:pt x="26046" y="21172"/>
                </a:cubicBezTo>
                <a:close/>
                <a:moveTo>
                  <a:pt x="25982" y="21226"/>
                </a:moveTo>
                <a:cubicBezTo>
                  <a:pt x="25982" y="21226"/>
                  <a:pt x="25982" y="21226"/>
                  <a:pt x="25982" y="21226"/>
                </a:cubicBezTo>
                <a:lnTo>
                  <a:pt x="25982" y="21226"/>
                </a:lnTo>
                <a:cubicBezTo>
                  <a:pt x="25982" y="21226"/>
                  <a:pt x="25982" y="21226"/>
                  <a:pt x="25982" y="21226"/>
                </a:cubicBezTo>
                <a:close/>
                <a:moveTo>
                  <a:pt x="25408" y="21242"/>
                </a:moveTo>
                <a:lnTo>
                  <a:pt x="25408" y="21242"/>
                </a:lnTo>
                <a:cubicBezTo>
                  <a:pt x="25392" y="21242"/>
                  <a:pt x="25376" y="21258"/>
                  <a:pt x="25360" y="21258"/>
                </a:cubicBezTo>
                <a:cubicBezTo>
                  <a:pt x="25360" y="21258"/>
                  <a:pt x="25392" y="21242"/>
                  <a:pt x="25408" y="21242"/>
                </a:cubicBezTo>
                <a:close/>
                <a:moveTo>
                  <a:pt x="25982" y="21226"/>
                </a:moveTo>
                <a:cubicBezTo>
                  <a:pt x="25982" y="21242"/>
                  <a:pt x="25966" y="21274"/>
                  <a:pt x="25966" y="21290"/>
                </a:cubicBezTo>
                <a:cubicBezTo>
                  <a:pt x="25964" y="21294"/>
                  <a:pt x="25962" y="21297"/>
                  <a:pt x="25960" y="21300"/>
                </a:cubicBezTo>
                <a:lnTo>
                  <a:pt x="25960" y="21300"/>
                </a:lnTo>
                <a:cubicBezTo>
                  <a:pt x="25946" y="21286"/>
                  <a:pt x="25932" y="21274"/>
                  <a:pt x="25918" y="21274"/>
                </a:cubicBezTo>
                <a:cubicBezTo>
                  <a:pt x="25921" y="21272"/>
                  <a:pt x="25924" y="21269"/>
                  <a:pt x="25926" y="21266"/>
                </a:cubicBezTo>
                <a:lnTo>
                  <a:pt x="25926" y="21266"/>
                </a:lnTo>
                <a:cubicBezTo>
                  <a:pt x="25940" y="21279"/>
                  <a:pt x="25953" y="21290"/>
                  <a:pt x="25966" y="21290"/>
                </a:cubicBezTo>
                <a:cubicBezTo>
                  <a:pt x="25966" y="21274"/>
                  <a:pt x="25966" y="21258"/>
                  <a:pt x="25982" y="21226"/>
                </a:cubicBezTo>
                <a:close/>
                <a:moveTo>
                  <a:pt x="24897" y="21306"/>
                </a:moveTo>
                <a:cubicBezTo>
                  <a:pt x="24849" y="21322"/>
                  <a:pt x="24817" y="21322"/>
                  <a:pt x="24801" y="21338"/>
                </a:cubicBezTo>
                <a:cubicBezTo>
                  <a:pt x="24817" y="21322"/>
                  <a:pt x="24849" y="21306"/>
                  <a:pt x="24897" y="21306"/>
                </a:cubicBezTo>
                <a:close/>
                <a:moveTo>
                  <a:pt x="24898" y="21307"/>
                </a:moveTo>
                <a:cubicBezTo>
                  <a:pt x="24929" y="21338"/>
                  <a:pt x="24961" y="21354"/>
                  <a:pt x="25009" y="21386"/>
                </a:cubicBezTo>
                <a:cubicBezTo>
                  <a:pt x="24977" y="21370"/>
                  <a:pt x="24930" y="21339"/>
                  <a:pt x="24898" y="21307"/>
                </a:cubicBezTo>
                <a:close/>
                <a:moveTo>
                  <a:pt x="26860" y="21179"/>
                </a:moveTo>
                <a:cubicBezTo>
                  <a:pt x="26766" y="21257"/>
                  <a:pt x="26642" y="21258"/>
                  <a:pt x="26622" y="21394"/>
                </a:cubicBezTo>
                <a:lnTo>
                  <a:pt x="26622" y="21394"/>
                </a:lnTo>
                <a:cubicBezTo>
                  <a:pt x="26634" y="21258"/>
                  <a:pt x="26754" y="21254"/>
                  <a:pt x="26860" y="21179"/>
                </a:cubicBezTo>
                <a:close/>
                <a:moveTo>
                  <a:pt x="24801" y="21338"/>
                </a:moveTo>
                <a:cubicBezTo>
                  <a:pt x="24769" y="21354"/>
                  <a:pt x="24753" y="21386"/>
                  <a:pt x="24737" y="21402"/>
                </a:cubicBezTo>
                <a:cubicBezTo>
                  <a:pt x="24753" y="21370"/>
                  <a:pt x="24769" y="21354"/>
                  <a:pt x="24801" y="21338"/>
                </a:cubicBezTo>
                <a:close/>
                <a:moveTo>
                  <a:pt x="25727" y="21163"/>
                </a:moveTo>
                <a:lnTo>
                  <a:pt x="25727" y="21163"/>
                </a:lnTo>
                <a:cubicBezTo>
                  <a:pt x="25615" y="21247"/>
                  <a:pt x="25429" y="21245"/>
                  <a:pt x="25428" y="21405"/>
                </a:cubicBezTo>
                <a:lnTo>
                  <a:pt x="25428" y="21405"/>
                </a:lnTo>
                <a:cubicBezTo>
                  <a:pt x="25428" y="21241"/>
                  <a:pt x="25615" y="21233"/>
                  <a:pt x="25727" y="21163"/>
                </a:cubicBezTo>
                <a:close/>
                <a:moveTo>
                  <a:pt x="25428" y="21405"/>
                </a:moveTo>
                <a:lnTo>
                  <a:pt x="25428" y="21405"/>
                </a:lnTo>
                <a:cubicBezTo>
                  <a:pt x="25428" y="21428"/>
                  <a:pt x="25432" y="21453"/>
                  <a:pt x="25440" y="21482"/>
                </a:cubicBezTo>
                <a:cubicBezTo>
                  <a:pt x="25432" y="21453"/>
                  <a:pt x="25428" y="21427"/>
                  <a:pt x="25428" y="21405"/>
                </a:cubicBezTo>
                <a:close/>
                <a:moveTo>
                  <a:pt x="22564" y="21296"/>
                </a:moveTo>
                <a:cubicBezTo>
                  <a:pt x="22565" y="21299"/>
                  <a:pt x="22566" y="21303"/>
                  <a:pt x="22567" y="21306"/>
                </a:cubicBezTo>
                <a:cubicBezTo>
                  <a:pt x="22519" y="21370"/>
                  <a:pt x="22455" y="21466"/>
                  <a:pt x="22392" y="21545"/>
                </a:cubicBezTo>
                <a:lnTo>
                  <a:pt x="22392" y="21545"/>
                </a:lnTo>
                <a:cubicBezTo>
                  <a:pt x="22454" y="21468"/>
                  <a:pt x="22516" y="21375"/>
                  <a:pt x="22564" y="21296"/>
                </a:cubicBezTo>
                <a:close/>
                <a:moveTo>
                  <a:pt x="22695" y="21386"/>
                </a:moveTo>
                <a:lnTo>
                  <a:pt x="22695" y="21386"/>
                </a:lnTo>
                <a:cubicBezTo>
                  <a:pt x="22599" y="21450"/>
                  <a:pt x="22487" y="21498"/>
                  <a:pt x="22391" y="21546"/>
                </a:cubicBezTo>
                <a:cubicBezTo>
                  <a:pt x="22487" y="21498"/>
                  <a:pt x="22599" y="21434"/>
                  <a:pt x="22695" y="21386"/>
                </a:cubicBezTo>
                <a:close/>
                <a:moveTo>
                  <a:pt x="25791" y="21274"/>
                </a:moveTo>
                <a:lnTo>
                  <a:pt x="25791" y="21274"/>
                </a:lnTo>
                <a:cubicBezTo>
                  <a:pt x="25807" y="21354"/>
                  <a:pt x="25807" y="21434"/>
                  <a:pt x="25823" y="21514"/>
                </a:cubicBezTo>
                <a:cubicBezTo>
                  <a:pt x="25869" y="21437"/>
                  <a:pt x="25914" y="21375"/>
                  <a:pt x="25960" y="21300"/>
                </a:cubicBezTo>
                <a:lnTo>
                  <a:pt x="25960" y="21300"/>
                </a:lnTo>
                <a:cubicBezTo>
                  <a:pt x="25962" y="21302"/>
                  <a:pt x="25964" y="21304"/>
                  <a:pt x="25966" y="21306"/>
                </a:cubicBezTo>
                <a:cubicBezTo>
                  <a:pt x="25918" y="21370"/>
                  <a:pt x="25871" y="21450"/>
                  <a:pt x="25823" y="21530"/>
                </a:cubicBezTo>
                <a:cubicBezTo>
                  <a:pt x="25823" y="21546"/>
                  <a:pt x="25807" y="21562"/>
                  <a:pt x="25807" y="21562"/>
                </a:cubicBezTo>
                <a:cubicBezTo>
                  <a:pt x="25807" y="21546"/>
                  <a:pt x="25823" y="21530"/>
                  <a:pt x="25823" y="21514"/>
                </a:cubicBezTo>
                <a:lnTo>
                  <a:pt x="25823" y="21514"/>
                </a:lnTo>
                <a:cubicBezTo>
                  <a:pt x="25823" y="21514"/>
                  <a:pt x="25823" y="21514"/>
                  <a:pt x="25823" y="21514"/>
                </a:cubicBezTo>
                <a:cubicBezTo>
                  <a:pt x="25807" y="21450"/>
                  <a:pt x="25807" y="21370"/>
                  <a:pt x="25791" y="21274"/>
                </a:cubicBezTo>
                <a:close/>
                <a:moveTo>
                  <a:pt x="26509" y="21370"/>
                </a:moveTo>
                <a:lnTo>
                  <a:pt x="26509" y="21370"/>
                </a:lnTo>
                <a:cubicBezTo>
                  <a:pt x="26493" y="21418"/>
                  <a:pt x="26477" y="21466"/>
                  <a:pt x="26461" y="21514"/>
                </a:cubicBezTo>
                <a:cubicBezTo>
                  <a:pt x="26461" y="21530"/>
                  <a:pt x="26477" y="21546"/>
                  <a:pt x="26493" y="21546"/>
                </a:cubicBezTo>
                <a:cubicBezTo>
                  <a:pt x="26541" y="21498"/>
                  <a:pt x="26621" y="21450"/>
                  <a:pt x="26621" y="21402"/>
                </a:cubicBezTo>
                <a:cubicBezTo>
                  <a:pt x="26621" y="21399"/>
                  <a:pt x="26621" y="21396"/>
                  <a:pt x="26622" y="21394"/>
                </a:cubicBezTo>
                <a:lnTo>
                  <a:pt x="26622" y="21394"/>
                </a:lnTo>
                <a:cubicBezTo>
                  <a:pt x="26621" y="21401"/>
                  <a:pt x="26621" y="21409"/>
                  <a:pt x="26621" y="21418"/>
                </a:cubicBezTo>
                <a:cubicBezTo>
                  <a:pt x="26621" y="21466"/>
                  <a:pt x="26525" y="21514"/>
                  <a:pt x="26477" y="21562"/>
                </a:cubicBezTo>
                <a:cubicBezTo>
                  <a:pt x="26477" y="21546"/>
                  <a:pt x="26461" y="21530"/>
                  <a:pt x="26445" y="21530"/>
                </a:cubicBezTo>
                <a:cubicBezTo>
                  <a:pt x="26461" y="21482"/>
                  <a:pt x="26493" y="21418"/>
                  <a:pt x="26509" y="21370"/>
                </a:cubicBezTo>
                <a:close/>
                <a:moveTo>
                  <a:pt x="24737" y="21402"/>
                </a:moveTo>
                <a:cubicBezTo>
                  <a:pt x="24705" y="21450"/>
                  <a:pt x="24705" y="21530"/>
                  <a:pt x="24705" y="21593"/>
                </a:cubicBezTo>
                <a:cubicBezTo>
                  <a:pt x="24705" y="21514"/>
                  <a:pt x="24705" y="21450"/>
                  <a:pt x="24737" y="21402"/>
                </a:cubicBezTo>
                <a:close/>
                <a:moveTo>
                  <a:pt x="24339" y="21571"/>
                </a:moveTo>
                <a:cubicBezTo>
                  <a:pt x="24381" y="21610"/>
                  <a:pt x="24421" y="21622"/>
                  <a:pt x="24462" y="21622"/>
                </a:cubicBezTo>
                <a:cubicBezTo>
                  <a:pt x="24529" y="21622"/>
                  <a:pt x="24595" y="21589"/>
                  <a:pt x="24664" y="21589"/>
                </a:cubicBezTo>
                <a:cubicBezTo>
                  <a:pt x="24677" y="21589"/>
                  <a:pt x="24690" y="21590"/>
                  <a:pt x="24704" y="21593"/>
                </a:cubicBezTo>
                <a:lnTo>
                  <a:pt x="24704" y="21593"/>
                </a:lnTo>
                <a:cubicBezTo>
                  <a:pt x="24690" y="21590"/>
                  <a:pt x="24677" y="21589"/>
                  <a:pt x="24664" y="21589"/>
                </a:cubicBezTo>
                <a:cubicBezTo>
                  <a:pt x="24592" y="21589"/>
                  <a:pt x="24524" y="21626"/>
                  <a:pt x="24457" y="21626"/>
                </a:cubicBezTo>
                <a:cubicBezTo>
                  <a:pt x="24417" y="21626"/>
                  <a:pt x="24378" y="21613"/>
                  <a:pt x="24339" y="21571"/>
                </a:cubicBezTo>
                <a:close/>
                <a:moveTo>
                  <a:pt x="26285" y="21067"/>
                </a:moveTo>
                <a:lnTo>
                  <a:pt x="26285" y="21067"/>
                </a:lnTo>
                <a:cubicBezTo>
                  <a:pt x="26317" y="21147"/>
                  <a:pt x="26365" y="21195"/>
                  <a:pt x="26254" y="21274"/>
                </a:cubicBezTo>
                <a:cubicBezTo>
                  <a:pt x="26110" y="21354"/>
                  <a:pt x="26094" y="21482"/>
                  <a:pt x="26190" y="21673"/>
                </a:cubicBezTo>
                <a:cubicBezTo>
                  <a:pt x="26094" y="21482"/>
                  <a:pt x="26110" y="21354"/>
                  <a:pt x="26238" y="21274"/>
                </a:cubicBezTo>
                <a:cubicBezTo>
                  <a:pt x="26349" y="21210"/>
                  <a:pt x="26317" y="21147"/>
                  <a:pt x="26269" y="21083"/>
                </a:cubicBezTo>
                <a:lnTo>
                  <a:pt x="26269" y="21083"/>
                </a:lnTo>
                <a:cubicBezTo>
                  <a:pt x="26194" y="21113"/>
                  <a:pt x="26134" y="21143"/>
                  <a:pt x="26060" y="21173"/>
                </a:cubicBezTo>
                <a:lnTo>
                  <a:pt x="26060" y="21173"/>
                </a:lnTo>
                <a:cubicBezTo>
                  <a:pt x="26059" y="21170"/>
                  <a:pt x="26059" y="21167"/>
                  <a:pt x="26058" y="21165"/>
                </a:cubicBezTo>
                <a:lnTo>
                  <a:pt x="26058" y="21165"/>
                </a:lnTo>
                <a:cubicBezTo>
                  <a:pt x="26059" y="21164"/>
                  <a:pt x="26061" y="21163"/>
                  <a:pt x="26062" y="21163"/>
                </a:cubicBezTo>
                <a:cubicBezTo>
                  <a:pt x="26126" y="21131"/>
                  <a:pt x="26206" y="21099"/>
                  <a:pt x="26285" y="21067"/>
                </a:cubicBezTo>
                <a:close/>
                <a:moveTo>
                  <a:pt x="26477" y="21338"/>
                </a:moveTo>
                <a:lnTo>
                  <a:pt x="26509" y="21370"/>
                </a:lnTo>
                <a:lnTo>
                  <a:pt x="26463" y="21355"/>
                </a:lnTo>
                <a:lnTo>
                  <a:pt x="26463" y="21355"/>
                </a:lnTo>
                <a:cubicBezTo>
                  <a:pt x="26372" y="21461"/>
                  <a:pt x="26281" y="21567"/>
                  <a:pt x="26190" y="21673"/>
                </a:cubicBezTo>
                <a:cubicBezTo>
                  <a:pt x="26285" y="21562"/>
                  <a:pt x="26365" y="21466"/>
                  <a:pt x="26461" y="21354"/>
                </a:cubicBezTo>
                <a:lnTo>
                  <a:pt x="26463" y="21355"/>
                </a:lnTo>
                <a:cubicBezTo>
                  <a:pt x="26468" y="21349"/>
                  <a:pt x="26472" y="21344"/>
                  <a:pt x="26477" y="21338"/>
                </a:cubicBezTo>
                <a:close/>
                <a:moveTo>
                  <a:pt x="25599" y="21434"/>
                </a:moveTo>
                <a:cubicBezTo>
                  <a:pt x="25583" y="21562"/>
                  <a:pt x="25519" y="21609"/>
                  <a:pt x="25424" y="21673"/>
                </a:cubicBezTo>
                <a:cubicBezTo>
                  <a:pt x="25519" y="21609"/>
                  <a:pt x="25583" y="21546"/>
                  <a:pt x="25599" y="21434"/>
                </a:cubicBezTo>
                <a:close/>
                <a:moveTo>
                  <a:pt x="27433" y="21642"/>
                </a:moveTo>
                <a:cubicBezTo>
                  <a:pt x="27434" y="21647"/>
                  <a:pt x="27434" y="21652"/>
                  <a:pt x="27435" y="21657"/>
                </a:cubicBezTo>
                <a:cubicBezTo>
                  <a:pt x="27297" y="21682"/>
                  <a:pt x="27160" y="21707"/>
                  <a:pt x="27007" y="21740"/>
                </a:cubicBezTo>
                <a:lnTo>
                  <a:pt x="27007" y="21740"/>
                </a:lnTo>
                <a:cubicBezTo>
                  <a:pt x="27155" y="21702"/>
                  <a:pt x="27294" y="21667"/>
                  <a:pt x="27433" y="21642"/>
                </a:cubicBezTo>
                <a:close/>
                <a:moveTo>
                  <a:pt x="26860" y="21179"/>
                </a:moveTo>
                <a:lnTo>
                  <a:pt x="26860" y="21179"/>
                </a:lnTo>
                <a:cubicBezTo>
                  <a:pt x="26955" y="21369"/>
                  <a:pt x="27003" y="21528"/>
                  <a:pt x="26894" y="21765"/>
                </a:cubicBezTo>
                <a:lnTo>
                  <a:pt x="26894" y="21765"/>
                </a:lnTo>
                <a:cubicBezTo>
                  <a:pt x="26933" y="21756"/>
                  <a:pt x="26970" y="21748"/>
                  <a:pt x="27007" y="21740"/>
                </a:cubicBezTo>
                <a:lnTo>
                  <a:pt x="27007" y="21740"/>
                </a:lnTo>
                <a:cubicBezTo>
                  <a:pt x="26969" y="21749"/>
                  <a:pt x="26931" y="21759"/>
                  <a:pt x="26892" y="21769"/>
                </a:cubicBezTo>
                <a:cubicBezTo>
                  <a:pt x="26893" y="21768"/>
                  <a:pt x="26893" y="21766"/>
                  <a:pt x="26894" y="21765"/>
                </a:cubicBezTo>
                <a:lnTo>
                  <a:pt x="26894" y="21765"/>
                </a:lnTo>
                <a:cubicBezTo>
                  <a:pt x="26888" y="21766"/>
                  <a:pt x="26882" y="21768"/>
                  <a:pt x="26876" y="21769"/>
                </a:cubicBezTo>
                <a:cubicBezTo>
                  <a:pt x="27004" y="21546"/>
                  <a:pt x="26940" y="21370"/>
                  <a:pt x="26860" y="21179"/>
                </a:cubicBezTo>
                <a:close/>
                <a:moveTo>
                  <a:pt x="21163" y="21200"/>
                </a:moveTo>
                <a:cubicBezTo>
                  <a:pt x="21126" y="21200"/>
                  <a:pt x="21088" y="21208"/>
                  <a:pt x="21051" y="21226"/>
                </a:cubicBezTo>
                <a:cubicBezTo>
                  <a:pt x="21003" y="21306"/>
                  <a:pt x="20987" y="21434"/>
                  <a:pt x="21019" y="21562"/>
                </a:cubicBezTo>
                <a:cubicBezTo>
                  <a:pt x="21035" y="21609"/>
                  <a:pt x="21051" y="21673"/>
                  <a:pt x="21083" y="21721"/>
                </a:cubicBezTo>
                <a:cubicBezTo>
                  <a:pt x="21131" y="21785"/>
                  <a:pt x="21179" y="21817"/>
                  <a:pt x="21258" y="21817"/>
                </a:cubicBezTo>
                <a:cubicBezTo>
                  <a:pt x="21290" y="21769"/>
                  <a:pt x="21338" y="21721"/>
                  <a:pt x="21386" y="21657"/>
                </a:cubicBezTo>
                <a:cubicBezTo>
                  <a:pt x="21393" y="21664"/>
                  <a:pt x="21397" y="21671"/>
                  <a:pt x="21400" y="21677"/>
                </a:cubicBezTo>
                <a:lnTo>
                  <a:pt x="21400" y="21677"/>
                </a:lnTo>
                <a:cubicBezTo>
                  <a:pt x="21396" y="21675"/>
                  <a:pt x="21391" y="21673"/>
                  <a:pt x="21386" y="21673"/>
                </a:cubicBezTo>
                <a:cubicBezTo>
                  <a:pt x="21338" y="21721"/>
                  <a:pt x="21290" y="21769"/>
                  <a:pt x="21258" y="21817"/>
                </a:cubicBezTo>
                <a:cubicBezTo>
                  <a:pt x="21290" y="21817"/>
                  <a:pt x="21338" y="21817"/>
                  <a:pt x="21386" y="21785"/>
                </a:cubicBezTo>
                <a:cubicBezTo>
                  <a:pt x="21402" y="21753"/>
                  <a:pt x="21418" y="21721"/>
                  <a:pt x="21418" y="21689"/>
                </a:cubicBezTo>
                <a:cubicBezTo>
                  <a:pt x="21434" y="21657"/>
                  <a:pt x="21434" y="21609"/>
                  <a:pt x="21434" y="21562"/>
                </a:cubicBezTo>
                <a:cubicBezTo>
                  <a:pt x="21434" y="21514"/>
                  <a:pt x="21418" y="21466"/>
                  <a:pt x="21402" y="21418"/>
                </a:cubicBezTo>
                <a:cubicBezTo>
                  <a:pt x="21370" y="21322"/>
                  <a:pt x="21322" y="21242"/>
                  <a:pt x="21242" y="21210"/>
                </a:cubicBezTo>
                <a:cubicBezTo>
                  <a:pt x="21216" y="21204"/>
                  <a:pt x="21189" y="21200"/>
                  <a:pt x="21163" y="21200"/>
                </a:cubicBezTo>
                <a:close/>
                <a:moveTo>
                  <a:pt x="26812" y="21721"/>
                </a:moveTo>
                <a:lnTo>
                  <a:pt x="26812" y="21721"/>
                </a:lnTo>
                <a:cubicBezTo>
                  <a:pt x="26807" y="21728"/>
                  <a:pt x="26802" y="21734"/>
                  <a:pt x="26797" y="21740"/>
                </a:cubicBezTo>
                <a:lnTo>
                  <a:pt x="26797" y="21740"/>
                </a:lnTo>
                <a:cubicBezTo>
                  <a:pt x="26645" y="21772"/>
                  <a:pt x="26537" y="21817"/>
                  <a:pt x="26429" y="21817"/>
                </a:cubicBezTo>
                <a:cubicBezTo>
                  <a:pt x="26428" y="21817"/>
                  <a:pt x="26428" y="21817"/>
                  <a:pt x="26427" y="21817"/>
                </a:cubicBezTo>
                <a:lnTo>
                  <a:pt x="26427" y="21817"/>
                </a:lnTo>
                <a:cubicBezTo>
                  <a:pt x="26549" y="21813"/>
                  <a:pt x="26658" y="21767"/>
                  <a:pt x="26812" y="21721"/>
                </a:cubicBezTo>
                <a:close/>
                <a:moveTo>
                  <a:pt x="23844" y="21849"/>
                </a:moveTo>
                <a:lnTo>
                  <a:pt x="23892" y="21865"/>
                </a:lnTo>
                <a:cubicBezTo>
                  <a:pt x="23876" y="21865"/>
                  <a:pt x="23860" y="21865"/>
                  <a:pt x="23844" y="21849"/>
                </a:cubicBezTo>
                <a:close/>
                <a:moveTo>
                  <a:pt x="25405" y="21480"/>
                </a:moveTo>
                <a:cubicBezTo>
                  <a:pt x="25415" y="21480"/>
                  <a:pt x="25427" y="21481"/>
                  <a:pt x="25438" y="21482"/>
                </a:cubicBezTo>
                <a:lnTo>
                  <a:pt x="25438" y="21482"/>
                </a:lnTo>
                <a:cubicBezTo>
                  <a:pt x="25427" y="21481"/>
                  <a:pt x="25415" y="21480"/>
                  <a:pt x="25405" y="21480"/>
                </a:cubicBezTo>
                <a:cubicBezTo>
                  <a:pt x="25242" y="21480"/>
                  <a:pt x="25200" y="21588"/>
                  <a:pt x="25200" y="21737"/>
                </a:cubicBezTo>
                <a:cubicBezTo>
                  <a:pt x="25200" y="21785"/>
                  <a:pt x="25184" y="21833"/>
                  <a:pt x="25168" y="21865"/>
                </a:cubicBezTo>
                <a:cubicBezTo>
                  <a:pt x="25184" y="21817"/>
                  <a:pt x="25200" y="21769"/>
                  <a:pt x="25200" y="21721"/>
                </a:cubicBezTo>
                <a:cubicBezTo>
                  <a:pt x="25200" y="21587"/>
                  <a:pt x="25242" y="21480"/>
                  <a:pt x="25405" y="21480"/>
                </a:cubicBezTo>
                <a:close/>
                <a:moveTo>
                  <a:pt x="24705" y="21801"/>
                </a:moveTo>
                <a:cubicBezTo>
                  <a:pt x="24690" y="21833"/>
                  <a:pt x="24658" y="21865"/>
                  <a:pt x="24642" y="21897"/>
                </a:cubicBezTo>
                <a:cubicBezTo>
                  <a:pt x="24658" y="21865"/>
                  <a:pt x="24674" y="21833"/>
                  <a:pt x="24705" y="21801"/>
                </a:cubicBezTo>
                <a:close/>
                <a:moveTo>
                  <a:pt x="23784" y="21055"/>
                </a:moveTo>
                <a:cubicBezTo>
                  <a:pt x="23819" y="21252"/>
                  <a:pt x="23694" y="21387"/>
                  <a:pt x="23509" y="21418"/>
                </a:cubicBezTo>
                <a:cubicBezTo>
                  <a:pt x="23173" y="21466"/>
                  <a:pt x="22838" y="21546"/>
                  <a:pt x="22695" y="21913"/>
                </a:cubicBezTo>
                <a:cubicBezTo>
                  <a:pt x="22838" y="21530"/>
                  <a:pt x="23157" y="21450"/>
                  <a:pt x="23509" y="21402"/>
                </a:cubicBezTo>
                <a:cubicBezTo>
                  <a:pt x="23689" y="21372"/>
                  <a:pt x="23798" y="21243"/>
                  <a:pt x="23784" y="21055"/>
                </a:cubicBezTo>
                <a:close/>
                <a:moveTo>
                  <a:pt x="23891" y="21866"/>
                </a:moveTo>
                <a:cubicBezTo>
                  <a:pt x="23875" y="21897"/>
                  <a:pt x="23860" y="21929"/>
                  <a:pt x="23844" y="21975"/>
                </a:cubicBezTo>
                <a:lnTo>
                  <a:pt x="23844" y="21975"/>
                </a:lnTo>
                <a:cubicBezTo>
                  <a:pt x="23844" y="21975"/>
                  <a:pt x="23844" y="21975"/>
                  <a:pt x="23844" y="21975"/>
                </a:cubicBezTo>
                <a:lnTo>
                  <a:pt x="23844" y="21975"/>
                </a:lnTo>
                <a:cubicBezTo>
                  <a:pt x="23844" y="21970"/>
                  <a:pt x="23844" y="21965"/>
                  <a:pt x="23844" y="21961"/>
                </a:cubicBezTo>
                <a:cubicBezTo>
                  <a:pt x="23859" y="21929"/>
                  <a:pt x="23875" y="21898"/>
                  <a:pt x="23891" y="21866"/>
                </a:cubicBezTo>
                <a:close/>
                <a:moveTo>
                  <a:pt x="26924" y="21897"/>
                </a:moveTo>
                <a:cubicBezTo>
                  <a:pt x="26924" y="21901"/>
                  <a:pt x="26925" y="21907"/>
                  <a:pt x="26927" y="21913"/>
                </a:cubicBezTo>
                <a:lnTo>
                  <a:pt x="26927" y="21913"/>
                </a:lnTo>
                <a:cubicBezTo>
                  <a:pt x="26926" y="21913"/>
                  <a:pt x="26925" y="21913"/>
                  <a:pt x="26924" y="21913"/>
                </a:cubicBezTo>
                <a:cubicBezTo>
                  <a:pt x="26844" y="21929"/>
                  <a:pt x="26748" y="21945"/>
                  <a:pt x="26605" y="21977"/>
                </a:cubicBezTo>
                <a:cubicBezTo>
                  <a:pt x="26748" y="21945"/>
                  <a:pt x="26828" y="21929"/>
                  <a:pt x="26924" y="21897"/>
                </a:cubicBezTo>
                <a:close/>
                <a:moveTo>
                  <a:pt x="22695" y="21913"/>
                </a:moveTo>
                <a:lnTo>
                  <a:pt x="22695" y="21913"/>
                </a:lnTo>
                <a:cubicBezTo>
                  <a:pt x="22679" y="21945"/>
                  <a:pt x="22679" y="21977"/>
                  <a:pt x="22647" y="21992"/>
                </a:cubicBezTo>
                <a:cubicBezTo>
                  <a:pt x="22663" y="21977"/>
                  <a:pt x="22679" y="21945"/>
                  <a:pt x="22695" y="21913"/>
                </a:cubicBezTo>
                <a:close/>
                <a:moveTo>
                  <a:pt x="27238" y="21928"/>
                </a:moveTo>
                <a:lnTo>
                  <a:pt x="27238" y="21928"/>
                </a:lnTo>
                <a:cubicBezTo>
                  <a:pt x="27240" y="21928"/>
                  <a:pt x="27241" y="21928"/>
                  <a:pt x="27243" y="21929"/>
                </a:cubicBezTo>
                <a:cubicBezTo>
                  <a:pt x="27230" y="21968"/>
                  <a:pt x="27217" y="22005"/>
                  <a:pt x="27204" y="22042"/>
                </a:cubicBezTo>
                <a:lnTo>
                  <a:pt x="27204" y="22042"/>
                </a:lnTo>
                <a:cubicBezTo>
                  <a:pt x="27215" y="22004"/>
                  <a:pt x="27225" y="21967"/>
                  <a:pt x="27238" y="21928"/>
                </a:cubicBezTo>
                <a:close/>
                <a:moveTo>
                  <a:pt x="26367" y="21815"/>
                </a:moveTo>
                <a:cubicBezTo>
                  <a:pt x="26369" y="21815"/>
                  <a:pt x="26371" y="21815"/>
                  <a:pt x="26373" y="21815"/>
                </a:cubicBezTo>
                <a:lnTo>
                  <a:pt x="26373" y="21815"/>
                </a:lnTo>
                <a:cubicBezTo>
                  <a:pt x="26232" y="21816"/>
                  <a:pt x="26151" y="21881"/>
                  <a:pt x="26094" y="22008"/>
                </a:cubicBezTo>
                <a:cubicBezTo>
                  <a:pt x="26094" y="22024"/>
                  <a:pt x="26094" y="22056"/>
                  <a:pt x="26094" y="22072"/>
                </a:cubicBezTo>
                <a:cubicBezTo>
                  <a:pt x="26094" y="22040"/>
                  <a:pt x="26078" y="22024"/>
                  <a:pt x="26094" y="22008"/>
                </a:cubicBezTo>
                <a:cubicBezTo>
                  <a:pt x="26151" y="21879"/>
                  <a:pt x="26235" y="21815"/>
                  <a:pt x="26367" y="21815"/>
                </a:cubicBezTo>
                <a:close/>
                <a:moveTo>
                  <a:pt x="27202" y="21910"/>
                </a:moveTo>
                <a:cubicBezTo>
                  <a:pt x="27215" y="21910"/>
                  <a:pt x="27228" y="21911"/>
                  <a:pt x="27243" y="21913"/>
                </a:cubicBezTo>
                <a:cubicBezTo>
                  <a:pt x="27241" y="21918"/>
                  <a:pt x="27240" y="21923"/>
                  <a:pt x="27238" y="21928"/>
                </a:cubicBezTo>
                <a:lnTo>
                  <a:pt x="27238" y="21928"/>
                </a:lnTo>
                <a:cubicBezTo>
                  <a:pt x="27218" y="21923"/>
                  <a:pt x="27200" y="21922"/>
                  <a:pt x="27183" y="21922"/>
                </a:cubicBezTo>
                <a:cubicBezTo>
                  <a:pt x="27081" y="21922"/>
                  <a:pt x="27031" y="21993"/>
                  <a:pt x="27004" y="22088"/>
                </a:cubicBezTo>
                <a:cubicBezTo>
                  <a:pt x="26998" y="22102"/>
                  <a:pt x="26992" y="22116"/>
                  <a:pt x="26986" y="22130"/>
                </a:cubicBezTo>
                <a:lnTo>
                  <a:pt x="26986" y="22130"/>
                </a:lnTo>
                <a:cubicBezTo>
                  <a:pt x="26992" y="22111"/>
                  <a:pt x="26998" y="22091"/>
                  <a:pt x="27004" y="22072"/>
                </a:cubicBezTo>
                <a:cubicBezTo>
                  <a:pt x="27047" y="21972"/>
                  <a:pt x="27090" y="21910"/>
                  <a:pt x="27202" y="21910"/>
                </a:cubicBezTo>
                <a:close/>
                <a:moveTo>
                  <a:pt x="24859" y="22095"/>
                </a:moveTo>
                <a:cubicBezTo>
                  <a:pt x="24859" y="22108"/>
                  <a:pt x="24861" y="22121"/>
                  <a:pt x="24865" y="22136"/>
                </a:cubicBezTo>
                <a:cubicBezTo>
                  <a:pt x="24897" y="22136"/>
                  <a:pt x="24913" y="22136"/>
                  <a:pt x="24945" y="22152"/>
                </a:cubicBezTo>
                <a:cubicBezTo>
                  <a:pt x="24913" y="22152"/>
                  <a:pt x="24897" y="22136"/>
                  <a:pt x="24865" y="22136"/>
                </a:cubicBezTo>
                <a:cubicBezTo>
                  <a:pt x="24861" y="22121"/>
                  <a:pt x="24859" y="22107"/>
                  <a:pt x="24859" y="22095"/>
                </a:cubicBezTo>
                <a:close/>
                <a:moveTo>
                  <a:pt x="27204" y="22042"/>
                </a:moveTo>
                <a:lnTo>
                  <a:pt x="27204" y="22042"/>
                </a:lnTo>
                <a:cubicBezTo>
                  <a:pt x="27193" y="22078"/>
                  <a:pt x="27181" y="22114"/>
                  <a:pt x="27166" y="22155"/>
                </a:cubicBezTo>
                <a:lnTo>
                  <a:pt x="27166" y="22155"/>
                </a:lnTo>
                <a:cubicBezTo>
                  <a:pt x="27178" y="22114"/>
                  <a:pt x="27191" y="22078"/>
                  <a:pt x="27204" y="22042"/>
                </a:cubicBezTo>
                <a:close/>
                <a:moveTo>
                  <a:pt x="25775" y="21897"/>
                </a:moveTo>
                <a:cubicBezTo>
                  <a:pt x="25777" y="21901"/>
                  <a:pt x="25779" y="21905"/>
                  <a:pt x="25781" y="21909"/>
                </a:cubicBezTo>
                <a:lnTo>
                  <a:pt x="25781" y="21909"/>
                </a:lnTo>
                <a:cubicBezTo>
                  <a:pt x="25693" y="22027"/>
                  <a:pt x="25633" y="22103"/>
                  <a:pt x="25587" y="22178"/>
                </a:cubicBezTo>
                <a:lnTo>
                  <a:pt x="25587" y="22178"/>
                </a:lnTo>
                <a:cubicBezTo>
                  <a:pt x="25623" y="22168"/>
                  <a:pt x="25649" y="22168"/>
                  <a:pt x="25662" y="22168"/>
                </a:cubicBezTo>
                <a:lnTo>
                  <a:pt x="25662" y="22168"/>
                </a:lnTo>
                <a:cubicBezTo>
                  <a:pt x="25646" y="22168"/>
                  <a:pt x="25615" y="22168"/>
                  <a:pt x="25583" y="22184"/>
                </a:cubicBezTo>
                <a:cubicBezTo>
                  <a:pt x="25584" y="22182"/>
                  <a:pt x="25586" y="22180"/>
                  <a:pt x="25587" y="22178"/>
                </a:cubicBezTo>
                <a:lnTo>
                  <a:pt x="25587" y="22178"/>
                </a:lnTo>
                <a:cubicBezTo>
                  <a:pt x="25581" y="22180"/>
                  <a:pt x="25574" y="22182"/>
                  <a:pt x="25567" y="22184"/>
                </a:cubicBezTo>
                <a:cubicBezTo>
                  <a:pt x="25631" y="22104"/>
                  <a:pt x="25695" y="22008"/>
                  <a:pt x="25775" y="21897"/>
                </a:cubicBezTo>
                <a:close/>
                <a:moveTo>
                  <a:pt x="25697" y="22164"/>
                </a:moveTo>
                <a:cubicBezTo>
                  <a:pt x="25721" y="22164"/>
                  <a:pt x="25735" y="22173"/>
                  <a:pt x="25740" y="22190"/>
                </a:cubicBezTo>
                <a:lnTo>
                  <a:pt x="25740" y="22190"/>
                </a:lnTo>
                <a:cubicBezTo>
                  <a:pt x="25732" y="22174"/>
                  <a:pt x="25716" y="22165"/>
                  <a:pt x="25691" y="22165"/>
                </a:cubicBezTo>
                <a:cubicBezTo>
                  <a:pt x="25683" y="22165"/>
                  <a:pt x="25673" y="22166"/>
                  <a:pt x="25663" y="22168"/>
                </a:cubicBezTo>
                <a:cubicBezTo>
                  <a:pt x="25676" y="22165"/>
                  <a:pt x="25687" y="22164"/>
                  <a:pt x="25697" y="22164"/>
                </a:cubicBezTo>
                <a:close/>
                <a:moveTo>
                  <a:pt x="25567" y="22184"/>
                </a:moveTo>
                <a:cubicBezTo>
                  <a:pt x="25561" y="22190"/>
                  <a:pt x="25554" y="22194"/>
                  <a:pt x="25549" y="22198"/>
                </a:cubicBezTo>
                <a:lnTo>
                  <a:pt x="25549" y="22198"/>
                </a:lnTo>
                <a:cubicBezTo>
                  <a:pt x="25554" y="22190"/>
                  <a:pt x="25558" y="22184"/>
                  <a:pt x="25567" y="22184"/>
                </a:cubicBezTo>
                <a:close/>
                <a:moveTo>
                  <a:pt x="25415" y="22137"/>
                </a:moveTo>
                <a:cubicBezTo>
                  <a:pt x="25462" y="22137"/>
                  <a:pt x="25503" y="22161"/>
                  <a:pt x="25535" y="22216"/>
                </a:cubicBezTo>
                <a:cubicBezTo>
                  <a:pt x="25500" y="22169"/>
                  <a:pt x="25457" y="22140"/>
                  <a:pt x="25405" y="22140"/>
                </a:cubicBezTo>
                <a:cubicBezTo>
                  <a:pt x="25385" y="22140"/>
                  <a:pt x="25365" y="22144"/>
                  <a:pt x="25344" y="22152"/>
                </a:cubicBezTo>
                <a:cubicBezTo>
                  <a:pt x="25369" y="22142"/>
                  <a:pt x="25393" y="22137"/>
                  <a:pt x="25415" y="22137"/>
                </a:cubicBezTo>
                <a:close/>
                <a:moveTo>
                  <a:pt x="25549" y="22198"/>
                </a:moveTo>
                <a:cubicBezTo>
                  <a:pt x="25546" y="22203"/>
                  <a:pt x="25542" y="22209"/>
                  <a:pt x="25535" y="22216"/>
                </a:cubicBezTo>
                <a:cubicBezTo>
                  <a:pt x="25535" y="22206"/>
                  <a:pt x="25541" y="22203"/>
                  <a:pt x="25549" y="22198"/>
                </a:cubicBezTo>
                <a:close/>
                <a:moveTo>
                  <a:pt x="23960" y="22124"/>
                </a:moveTo>
                <a:cubicBezTo>
                  <a:pt x="23967" y="22162"/>
                  <a:pt x="23947" y="22201"/>
                  <a:pt x="23908" y="22280"/>
                </a:cubicBezTo>
                <a:cubicBezTo>
                  <a:pt x="23942" y="22204"/>
                  <a:pt x="23962" y="22160"/>
                  <a:pt x="23960" y="22124"/>
                </a:cubicBezTo>
                <a:close/>
                <a:moveTo>
                  <a:pt x="26269" y="22024"/>
                </a:moveTo>
                <a:cubicBezTo>
                  <a:pt x="26269" y="22264"/>
                  <a:pt x="26062" y="22232"/>
                  <a:pt x="25982" y="22296"/>
                </a:cubicBezTo>
                <a:cubicBezTo>
                  <a:pt x="25981" y="22293"/>
                  <a:pt x="25980" y="22291"/>
                  <a:pt x="25979" y="22288"/>
                </a:cubicBezTo>
                <a:lnTo>
                  <a:pt x="25979" y="22288"/>
                </a:lnTo>
                <a:cubicBezTo>
                  <a:pt x="26077" y="22234"/>
                  <a:pt x="26254" y="22254"/>
                  <a:pt x="26269" y="22024"/>
                </a:cubicBezTo>
                <a:close/>
                <a:moveTo>
                  <a:pt x="25136" y="22072"/>
                </a:moveTo>
                <a:cubicBezTo>
                  <a:pt x="25174" y="22134"/>
                  <a:pt x="25220" y="22158"/>
                  <a:pt x="25284" y="22158"/>
                </a:cubicBezTo>
                <a:cubicBezTo>
                  <a:pt x="25302" y="22158"/>
                  <a:pt x="25322" y="22156"/>
                  <a:pt x="25344" y="22152"/>
                </a:cubicBezTo>
                <a:lnTo>
                  <a:pt x="25344" y="22152"/>
                </a:lnTo>
                <a:cubicBezTo>
                  <a:pt x="25319" y="22162"/>
                  <a:pt x="25293" y="22167"/>
                  <a:pt x="25269" y="22167"/>
                </a:cubicBezTo>
                <a:cubicBezTo>
                  <a:pt x="25217" y="22167"/>
                  <a:pt x="25169" y="22143"/>
                  <a:pt x="25136" y="22088"/>
                </a:cubicBezTo>
                <a:cubicBezTo>
                  <a:pt x="25104" y="22104"/>
                  <a:pt x="25057" y="22136"/>
                  <a:pt x="25025" y="22168"/>
                </a:cubicBezTo>
                <a:cubicBezTo>
                  <a:pt x="25009" y="22200"/>
                  <a:pt x="24993" y="22232"/>
                  <a:pt x="24993" y="22248"/>
                </a:cubicBezTo>
                <a:cubicBezTo>
                  <a:pt x="24977" y="22280"/>
                  <a:pt x="24961" y="22312"/>
                  <a:pt x="24945" y="22328"/>
                </a:cubicBezTo>
                <a:cubicBezTo>
                  <a:pt x="24961" y="22312"/>
                  <a:pt x="24977" y="22280"/>
                  <a:pt x="24977" y="22248"/>
                </a:cubicBezTo>
                <a:cubicBezTo>
                  <a:pt x="24993" y="22216"/>
                  <a:pt x="25009" y="22200"/>
                  <a:pt x="25009" y="22168"/>
                </a:cubicBezTo>
                <a:cubicBezTo>
                  <a:pt x="25057" y="22136"/>
                  <a:pt x="25089" y="22104"/>
                  <a:pt x="25136" y="22072"/>
                </a:cubicBezTo>
                <a:close/>
                <a:moveTo>
                  <a:pt x="23301" y="22312"/>
                </a:moveTo>
                <a:cubicBezTo>
                  <a:pt x="23301" y="22323"/>
                  <a:pt x="23294" y="22341"/>
                  <a:pt x="23289" y="22357"/>
                </a:cubicBezTo>
                <a:lnTo>
                  <a:pt x="23289" y="22357"/>
                </a:lnTo>
                <a:cubicBezTo>
                  <a:pt x="23288" y="22357"/>
                  <a:pt x="23288" y="22357"/>
                  <a:pt x="23287" y="22357"/>
                </a:cubicBezTo>
                <a:lnTo>
                  <a:pt x="23287" y="22357"/>
                </a:lnTo>
                <a:cubicBezTo>
                  <a:pt x="23291" y="22337"/>
                  <a:pt x="23301" y="22324"/>
                  <a:pt x="23301" y="22312"/>
                </a:cubicBezTo>
                <a:close/>
                <a:moveTo>
                  <a:pt x="26668" y="22360"/>
                </a:moveTo>
                <a:lnTo>
                  <a:pt x="26668" y="22360"/>
                </a:lnTo>
                <a:cubicBezTo>
                  <a:pt x="26668" y="22360"/>
                  <a:pt x="26668" y="22360"/>
                  <a:pt x="26668" y="22360"/>
                </a:cubicBezTo>
                <a:cubicBezTo>
                  <a:pt x="26668" y="22360"/>
                  <a:pt x="26668" y="22360"/>
                  <a:pt x="26668" y="22360"/>
                </a:cubicBezTo>
                <a:close/>
                <a:moveTo>
                  <a:pt x="23269" y="22313"/>
                </a:moveTo>
                <a:cubicBezTo>
                  <a:pt x="23269" y="22325"/>
                  <a:pt x="23269" y="22338"/>
                  <a:pt x="23277" y="22358"/>
                </a:cubicBezTo>
                <a:lnTo>
                  <a:pt x="23277" y="22358"/>
                </a:lnTo>
                <a:cubicBezTo>
                  <a:pt x="23281" y="22358"/>
                  <a:pt x="23284" y="22357"/>
                  <a:pt x="23287" y="22357"/>
                </a:cubicBezTo>
                <a:lnTo>
                  <a:pt x="23287" y="22357"/>
                </a:lnTo>
                <a:cubicBezTo>
                  <a:pt x="23286" y="22363"/>
                  <a:pt x="23285" y="22369"/>
                  <a:pt x="23285" y="22375"/>
                </a:cubicBezTo>
                <a:cubicBezTo>
                  <a:pt x="23282" y="22369"/>
                  <a:pt x="23279" y="22364"/>
                  <a:pt x="23277" y="22358"/>
                </a:cubicBezTo>
                <a:lnTo>
                  <a:pt x="23277" y="22358"/>
                </a:lnTo>
                <a:cubicBezTo>
                  <a:pt x="23277" y="22358"/>
                  <a:pt x="23276" y="22359"/>
                  <a:pt x="23275" y="22359"/>
                </a:cubicBezTo>
                <a:lnTo>
                  <a:pt x="23275" y="22359"/>
                </a:lnTo>
                <a:cubicBezTo>
                  <a:pt x="23269" y="22343"/>
                  <a:pt x="23269" y="22324"/>
                  <a:pt x="23269" y="22313"/>
                </a:cubicBezTo>
                <a:close/>
                <a:moveTo>
                  <a:pt x="26986" y="22130"/>
                </a:moveTo>
                <a:cubicBezTo>
                  <a:pt x="26960" y="22208"/>
                  <a:pt x="26927" y="22288"/>
                  <a:pt x="26885" y="22382"/>
                </a:cubicBezTo>
                <a:lnTo>
                  <a:pt x="26885" y="22382"/>
                </a:lnTo>
                <a:cubicBezTo>
                  <a:pt x="26919" y="22289"/>
                  <a:pt x="26952" y="22208"/>
                  <a:pt x="26986" y="22130"/>
                </a:cubicBezTo>
                <a:close/>
                <a:moveTo>
                  <a:pt x="25615" y="22328"/>
                </a:moveTo>
                <a:cubicBezTo>
                  <a:pt x="25619" y="22335"/>
                  <a:pt x="25623" y="22343"/>
                  <a:pt x="25627" y="22351"/>
                </a:cubicBezTo>
                <a:lnTo>
                  <a:pt x="25627" y="22351"/>
                </a:lnTo>
                <a:cubicBezTo>
                  <a:pt x="25623" y="22348"/>
                  <a:pt x="25619" y="22346"/>
                  <a:pt x="25615" y="22344"/>
                </a:cubicBezTo>
                <a:cubicBezTo>
                  <a:pt x="25583" y="22359"/>
                  <a:pt x="25536" y="22375"/>
                  <a:pt x="25489" y="22391"/>
                </a:cubicBezTo>
                <a:lnTo>
                  <a:pt x="25489" y="22391"/>
                </a:lnTo>
                <a:cubicBezTo>
                  <a:pt x="25536" y="22375"/>
                  <a:pt x="25583" y="22359"/>
                  <a:pt x="25615" y="22328"/>
                </a:cubicBezTo>
                <a:close/>
                <a:moveTo>
                  <a:pt x="25627" y="22351"/>
                </a:moveTo>
                <a:cubicBezTo>
                  <a:pt x="25645" y="22363"/>
                  <a:pt x="25657" y="22381"/>
                  <a:pt x="25667" y="22400"/>
                </a:cubicBezTo>
                <a:lnTo>
                  <a:pt x="25667" y="22400"/>
                </a:lnTo>
                <a:cubicBezTo>
                  <a:pt x="25650" y="22388"/>
                  <a:pt x="25638" y="22370"/>
                  <a:pt x="25627" y="22351"/>
                </a:cubicBezTo>
                <a:close/>
                <a:moveTo>
                  <a:pt x="25740" y="22190"/>
                </a:moveTo>
                <a:lnTo>
                  <a:pt x="25740" y="22190"/>
                </a:lnTo>
                <a:cubicBezTo>
                  <a:pt x="25751" y="22211"/>
                  <a:pt x="25750" y="22241"/>
                  <a:pt x="25743" y="22280"/>
                </a:cubicBezTo>
                <a:cubicBezTo>
                  <a:pt x="25727" y="22328"/>
                  <a:pt x="25695" y="22375"/>
                  <a:pt x="25679" y="22407"/>
                </a:cubicBezTo>
                <a:cubicBezTo>
                  <a:pt x="25677" y="22409"/>
                  <a:pt x="25675" y="22411"/>
                  <a:pt x="25673" y="22412"/>
                </a:cubicBezTo>
                <a:lnTo>
                  <a:pt x="25673" y="22412"/>
                </a:lnTo>
                <a:cubicBezTo>
                  <a:pt x="25671" y="22408"/>
                  <a:pt x="25669" y="22404"/>
                  <a:pt x="25667" y="22400"/>
                </a:cubicBezTo>
                <a:lnTo>
                  <a:pt x="25667" y="22400"/>
                </a:lnTo>
                <a:cubicBezTo>
                  <a:pt x="25671" y="22403"/>
                  <a:pt x="25675" y="22405"/>
                  <a:pt x="25679" y="22407"/>
                </a:cubicBezTo>
                <a:cubicBezTo>
                  <a:pt x="25695" y="22375"/>
                  <a:pt x="25727" y="22328"/>
                  <a:pt x="25727" y="22280"/>
                </a:cubicBezTo>
                <a:cubicBezTo>
                  <a:pt x="25741" y="22239"/>
                  <a:pt x="25745" y="22209"/>
                  <a:pt x="25740" y="22190"/>
                </a:cubicBezTo>
                <a:close/>
                <a:moveTo>
                  <a:pt x="24450" y="22432"/>
                </a:moveTo>
                <a:cubicBezTo>
                  <a:pt x="24482" y="22432"/>
                  <a:pt x="24514" y="22439"/>
                  <a:pt x="24546" y="22439"/>
                </a:cubicBezTo>
                <a:lnTo>
                  <a:pt x="24402" y="22439"/>
                </a:lnTo>
                <a:cubicBezTo>
                  <a:pt x="24418" y="22434"/>
                  <a:pt x="24434" y="22432"/>
                  <a:pt x="24450" y="22432"/>
                </a:cubicBezTo>
                <a:close/>
                <a:moveTo>
                  <a:pt x="24705" y="22328"/>
                </a:moveTo>
                <a:cubicBezTo>
                  <a:pt x="24658" y="22360"/>
                  <a:pt x="24594" y="22407"/>
                  <a:pt x="24546" y="22439"/>
                </a:cubicBezTo>
                <a:cubicBezTo>
                  <a:pt x="24594" y="22407"/>
                  <a:pt x="24642" y="22360"/>
                  <a:pt x="24705" y="22328"/>
                </a:cubicBezTo>
                <a:close/>
                <a:moveTo>
                  <a:pt x="24705" y="22328"/>
                </a:moveTo>
                <a:cubicBezTo>
                  <a:pt x="24737" y="22375"/>
                  <a:pt x="24769" y="22407"/>
                  <a:pt x="24785" y="22455"/>
                </a:cubicBezTo>
                <a:cubicBezTo>
                  <a:pt x="24753" y="22407"/>
                  <a:pt x="24721" y="22360"/>
                  <a:pt x="24705" y="22328"/>
                </a:cubicBezTo>
                <a:close/>
                <a:moveTo>
                  <a:pt x="25487" y="22391"/>
                </a:moveTo>
                <a:lnTo>
                  <a:pt x="25487" y="22391"/>
                </a:lnTo>
                <a:cubicBezTo>
                  <a:pt x="25456" y="22407"/>
                  <a:pt x="25408" y="22439"/>
                  <a:pt x="25344" y="22455"/>
                </a:cubicBezTo>
                <a:cubicBezTo>
                  <a:pt x="25392" y="22439"/>
                  <a:pt x="25440" y="22407"/>
                  <a:pt x="25487" y="22391"/>
                </a:cubicBezTo>
                <a:close/>
                <a:moveTo>
                  <a:pt x="26668" y="22360"/>
                </a:moveTo>
                <a:cubicBezTo>
                  <a:pt x="26700" y="22412"/>
                  <a:pt x="26724" y="22471"/>
                  <a:pt x="26751" y="22527"/>
                </a:cubicBezTo>
                <a:lnTo>
                  <a:pt x="26751" y="22527"/>
                </a:lnTo>
                <a:cubicBezTo>
                  <a:pt x="26719" y="22468"/>
                  <a:pt x="26690" y="22414"/>
                  <a:pt x="26668" y="22360"/>
                </a:cubicBezTo>
                <a:close/>
                <a:moveTo>
                  <a:pt x="22646" y="21993"/>
                </a:moveTo>
                <a:cubicBezTo>
                  <a:pt x="22445" y="22154"/>
                  <a:pt x="22516" y="22327"/>
                  <a:pt x="22581" y="22531"/>
                </a:cubicBezTo>
                <a:lnTo>
                  <a:pt x="22581" y="22531"/>
                </a:lnTo>
                <a:cubicBezTo>
                  <a:pt x="22507" y="22324"/>
                  <a:pt x="22440" y="22158"/>
                  <a:pt x="22646" y="21993"/>
                </a:cubicBezTo>
                <a:close/>
                <a:moveTo>
                  <a:pt x="24275" y="22344"/>
                </a:moveTo>
                <a:lnTo>
                  <a:pt x="24275" y="22344"/>
                </a:lnTo>
                <a:cubicBezTo>
                  <a:pt x="24259" y="22392"/>
                  <a:pt x="24259" y="22439"/>
                  <a:pt x="24227" y="22535"/>
                </a:cubicBezTo>
                <a:cubicBezTo>
                  <a:pt x="24243" y="22439"/>
                  <a:pt x="24259" y="22392"/>
                  <a:pt x="24275" y="22344"/>
                </a:cubicBezTo>
                <a:close/>
                <a:moveTo>
                  <a:pt x="24945" y="22328"/>
                </a:moveTo>
                <a:cubicBezTo>
                  <a:pt x="24897" y="22407"/>
                  <a:pt x="24865" y="22471"/>
                  <a:pt x="24929" y="22551"/>
                </a:cubicBezTo>
                <a:cubicBezTo>
                  <a:pt x="24931" y="22551"/>
                  <a:pt x="24932" y="22551"/>
                  <a:pt x="24934" y="22552"/>
                </a:cubicBezTo>
                <a:lnTo>
                  <a:pt x="24934" y="22552"/>
                </a:lnTo>
                <a:cubicBezTo>
                  <a:pt x="25038" y="22544"/>
                  <a:pt x="25061" y="22391"/>
                  <a:pt x="25176" y="22391"/>
                </a:cubicBezTo>
                <a:cubicBezTo>
                  <a:pt x="25197" y="22391"/>
                  <a:pt x="25221" y="22396"/>
                  <a:pt x="25248" y="22407"/>
                </a:cubicBezTo>
                <a:cubicBezTo>
                  <a:pt x="25246" y="22409"/>
                  <a:pt x="25244" y="22411"/>
                  <a:pt x="25241" y="22413"/>
                </a:cubicBezTo>
                <a:lnTo>
                  <a:pt x="25241" y="22413"/>
                </a:lnTo>
                <a:cubicBezTo>
                  <a:pt x="25219" y="22404"/>
                  <a:pt x="25199" y="22401"/>
                  <a:pt x="25181" y="22401"/>
                </a:cubicBezTo>
                <a:cubicBezTo>
                  <a:pt x="25069" y="22401"/>
                  <a:pt x="25038" y="22552"/>
                  <a:pt x="24941" y="22552"/>
                </a:cubicBezTo>
                <a:cubicBezTo>
                  <a:pt x="24939" y="22552"/>
                  <a:pt x="24936" y="22552"/>
                  <a:pt x="24934" y="22552"/>
                </a:cubicBezTo>
                <a:lnTo>
                  <a:pt x="24934" y="22552"/>
                </a:lnTo>
                <a:cubicBezTo>
                  <a:pt x="24932" y="22552"/>
                  <a:pt x="24929" y="22552"/>
                  <a:pt x="24926" y="22552"/>
                </a:cubicBezTo>
                <a:cubicBezTo>
                  <a:pt x="24922" y="22552"/>
                  <a:pt x="24918" y="22552"/>
                  <a:pt x="24913" y="22551"/>
                </a:cubicBezTo>
                <a:cubicBezTo>
                  <a:pt x="24849" y="22471"/>
                  <a:pt x="24881" y="22407"/>
                  <a:pt x="24945" y="22328"/>
                </a:cubicBezTo>
                <a:close/>
                <a:moveTo>
                  <a:pt x="25902" y="22408"/>
                </a:moveTo>
                <a:lnTo>
                  <a:pt x="25902" y="22408"/>
                </a:lnTo>
                <a:cubicBezTo>
                  <a:pt x="25887" y="22455"/>
                  <a:pt x="25902" y="22535"/>
                  <a:pt x="25871" y="22567"/>
                </a:cubicBezTo>
                <a:cubicBezTo>
                  <a:pt x="25902" y="22519"/>
                  <a:pt x="25887" y="22455"/>
                  <a:pt x="25902" y="22408"/>
                </a:cubicBezTo>
                <a:close/>
                <a:moveTo>
                  <a:pt x="26751" y="22527"/>
                </a:moveTo>
                <a:lnTo>
                  <a:pt x="26751" y="22527"/>
                </a:lnTo>
                <a:cubicBezTo>
                  <a:pt x="26766" y="22555"/>
                  <a:pt x="26781" y="22584"/>
                  <a:pt x="26796" y="22615"/>
                </a:cubicBezTo>
                <a:cubicBezTo>
                  <a:pt x="26780" y="22587"/>
                  <a:pt x="26765" y="22558"/>
                  <a:pt x="26751" y="22527"/>
                </a:cubicBezTo>
                <a:close/>
                <a:moveTo>
                  <a:pt x="26525" y="22423"/>
                </a:moveTo>
                <a:cubicBezTo>
                  <a:pt x="26525" y="22487"/>
                  <a:pt x="26525" y="22567"/>
                  <a:pt x="26541" y="22631"/>
                </a:cubicBezTo>
                <a:cubicBezTo>
                  <a:pt x="26535" y="22628"/>
                  <a:pt x="26530" y="22625"/>
                  <a:pt x="26525" y="22622"/>
                </a:cubicBezTo>
                <a:lnTo>
                  <a:pt x="26525" y="22622"/>
                </a:lnTo>
                <a:cubicBezTo>
                  <a:pt x="26525" y="22625"/>
                  <a:pt x="26525" y="22628"/>
                  <a:pt x="26525" y="22631"/>
                </a:cubicBezTo>
                <a:cubicBezTo>
                  <a:pt x="26414" y="22568"/>
                  <a:pt x="26444" y="22505"/>
                  <a:pt x="26460" y="22441"/>
                </a:cubicBezTo>
                <a:lnTo>
                  <a:pt x="26460" y="22441"/>
                </a:lnTo>
                <a:cubicBezTo>
                  <a:pt x="26445" y="22502"/>
                  <a:pt x="26417" y="22562"/>
                  <a:pt x="26525" y="22622"/>
                </a:cubicBezTo>
                <a:lnTo>
                  <a:pt x="26525" y="22622"/>
                </a:lnTo>
                <a:cubicBezTo>
                  <a:pt x="26525" y="22562"/>
                  <a:pt x="26524" y="22500"/>
                  <a:pt x="26509" y="22425"/>
                </a:cubicBezTo>
                <a:lnTo>
                  <a:pt x="26509" y="22425"/>
                </a:lnTo>
                <a:cubicBezTo>
                  <a:pt x="26508" y="22425"/>
                  <a:pt x="26508" y="22425"/>
                  <a:pt x="26507" y="22425"/>
                </a:cubicBezTo>
                <a:lnTo>
                  <a:pt x="26507" y="22425"/>
                </a:lnTo>
                <a:cubicBezTo>
                  <a:pt x="26492" y="22439"/>
                  <a:pt x="26476" y="22439"/>
                  <a:pt x="26461" y="22439"/>
                </a:cubicBezTo>
                <a:cubicBezTo>
                  <a:pt x="26474" y="22439"/>
                  <a:pt x="26486" y="22429"/>
                  <a:pt x="26507" y="22425"/>
                </a:cubicBezTo>
                <a:lnTo>
                  <a:pt x="26507" y="22425"/>
                </a:lnTo>
                <a:cubicBezTo>
                  <a:pt x="26508" y="22425"/>
                  <a:pt x="26508" y="22424"/>
                  <a:pt x="26509" y="22423"/>
                </a:cubicBezTo>
                <a:cubicBezTo>
                  <a:pt x="26509" y="22424"/>
                  <a:pt x="26509" y="22424"/>
                  <a:pt x="26509" y="22425"/>
                </a:cubicBezTo>
                <a:lnTo>
                  <a:pt x="26509" y="22425"/>
                </a:lnTo>
                <a:cubicBezTo>
                  <a:pt x="26514" y="22424"/>
                  <a:pt x="26519" y="22423"/>
                  <a:pt x="26525" y="22423"/>
                </a:cubicBezTo>
                <a:close/>
                <a:moveTo>
                  <a:pt x="24785" y="22455"/>
                </a:moveTo>
                <a:cubicBezTo>
                  <a:pt x="24833" y="22519"/>
                  <a:pt x="24865" y="22599"/>
                  <a:pt x="24897" y="22679"/>
                </a:cubicBezTo>
                <a:cubicBezTo>
                  <a:pt x="24865" y="22599"/>
                  <a:pt x="24833" y="22535"/>
                  <a:pt x="24785" y="22455"/>
                </a:cubicBezTo>
                <a:close/>
                <a:moveTo>
                  <a:pt x="25241" y="22413"/>
                </a:moveTo>
                <a:cubicBezTo>
                  <a:pt x="25249" y="22416"/>
                  <a:pt x="25256" y="22419"/>
                  <a:pt x="25264" y="22423"/>
                </a:cubicBezTo>
                <a:cubicBezTo>
                  <a:pt x="25136" y="22503"/>
                  <a:pt x="25041" y="22583"/>
                  <a:pt x="24897" y="22679"/>
                </a:cubicBezTo>
                <a:cubicBezTo>
                  <a:pt x="25022" y="22585"/>
                  <a:pt x="25132" y="22506"/>
                  <a:pt x="25241" y="22413"/>
                </a:cubicBezTo>
                <a:close/>
                <a:moveTo>
                  <a:pt x="24562" y="22631"/>
                </a:moveTo>
                <a:cubicBezTo>
                  <a:pt x="24562" y="22663"/>
                  <a:pt x="24514" y="22695"/>
                  <a:pt x="24466" y="22711"/>
                </a:cubicBezTo>
                <a:cubicBezTo>
                  <a:pt x="24514" y="22695"/>
                  <a:pt x="24546" y="22663"/>
                  <a:pt x="24562" y="22631"/>
                </a:cubicBezTo>
                <a:close/>
                <a:moveTo>
                  <a:pt x="11395" y="22695"/>
                </a:moveTo>
                <a:cubicBezTo>
                  <a:pt x="11380" y="22711"/>
                  <a:pt x="11380" y="22727"/>
                  <a:pt x="11364" y="22727"/>
                </a:cubicBezTo>
                <a:cubicBezTo>
                  <a:pt x="11364" y="22727"/>
                  <a:pt x="11380" y="22711"/>
                  <a:pt x="11395" y="22695"/>
                </a:cubicBezTo>
                <a:close/>
                <a:moveTo>
                  <a:pt x="23205" y="22695"/>
                </a:moveTo>
                <a:cubicBezTo>
                  <a:pt x="23224" y="22713"/>
                  <a:pt x="23240" y="22724"/>
                  <a:pt x="23255" y="22731"/>
                </a:cubicBezTo>
                <a:lnTo>
                  <a:pt x="23255" y="22731"/>
                </a:lnTo>
                <a:cubicBezTo>
                  <a:pt x="23239" y="22727"/>
                  <a:pt x="23222" y="22716"/>
                  <a:pt x="23205" y="22695"/>
                </a:cubicBezTo>
                <a:close/>
                <a:moveTo>
                  <a:pt x="23828" y="22328"/>
                </a:moveTo>
                <a:cubicBezTo>
                  <a:pt x="23860" y="22391"/>
                  <a:pt x="23908" y="22455"/>
                  <a:pt x="23971" y="22535"/>
                </a:cubicBezTo>
                <a:cubicBezTo>
                  <a:pt x="23892" y="22583"/>
                  <a:pt x="23828" y="22615"/>
                  <a:pt x="23748" y="22647"/>
                </a:cubicBezTo>
                <a:cubicBezTo>
                  <a:pt x="23812" y="22615"/>
                  <a:pt x="23876" y="22583"/>
                  <a:pt x="23955" y="22535"/>
                </a:cubicBezTo>
                <a:cubicBezTo>
                  <a:pt x="23894" y="22458"/>
                  <a:pt x="23862" y="22396"/>
                  <a:pt x="23817" y="22335"/>
                </a:cubicBezTo>
                <a:lnTo>
                  <a:pt x="23817" y="22335"/>
                </a:lnTo>
                <a:cubicBezTo>
                  <a:pt x="23725" y="22394"/>
                  <a:pt x="23634" y="22425"/>
                  <a:pt x="23572" y="22471"/>
                </a:cubicBezTo>
                <a:cubicBezTo>
                  <a:pt x="23493" y="22535"/>
                  <a:pt x="23445" y="22631"/>
                  <a:pt x="23381" y="22695"/>
                </a:cubicBezTo>
                <a:cubicBezTo>
                  <a:pt x="23352" y="22714"/>
                  <a:pt x="23324" y="22738"/>
                  <a:pt x="23289" y="22738"/>
                </a:cubicBezTo>
                <a:cubicBezTo>
                  <a:pt x="23278" y="22738"/>
                  <a:pt x="23267" y="22736"/>
                  <a:pt x="23255" y="22731"/>
                </a:cubicBezTo>
                <a:lnTo>
                  <a:pt x="23255" y="22731"/>
                </a:lnTo>
                <a:cubicBezTo>
                  <a:pt x="23261" y="22733"/>
                  <a:pt x="23266" y="22733"/>
                  <a:pt x="23272" y="22733"/>
                </a:cubicBezTo>
                <a:cubicBezTo>
                  <a:pt x="23310" y="22733"/>
                  <a:pt x="23344" y="22699"/>
                  <a:pt x="23365" y="22679"/>
                </a:cubicBezTo>
                <a:cubicBezTo>
                  <a:pt x="23445" y="22631"/>
                  <a:pt x="23493" y="22535"/>
                  <a:pt x="23556" y="22471"/>
                </a:cubicBezTo>
                <a:cubicBezTo>
                  <a:pt x="23636" y="22423"/>
                  <a:pt x="23732" y="22375"/>
                  <a:pt x="23812" y="22328"/>
                </a:cubicBezTo>
                <a:cubicBezTo>
                  <a:pt x="23814" y="22330"/>
                  <a:pt x="23815" y="22332"/>
                  <a:pt x="23817" y="22335"/>
                </a:cubicBezTo>
                <a:lnTo>
                  <a:pt x="23817" y="22335"/>
                </a:lnTo>
                <a:cubicBezTo>
                  <a:pt x="23821" y="22332"/>
                  <a:pt x="23824" y="22330"/>
                  <a:pt x="23828" y="22328"/>
                </a:cubicBezTo>
                <a:close/>
                <a:moveTo>
                  <a:pt x="11364" y="22727"/>
                </a:moveTo>
                <a:cubicBezTo>
                  <a:pt x="11364" y="22743"/>
                  <a:pt x="11364" y="22759"/>
                  <a:pt x="11348" y="22774"/>
                </a:cubicBezTo>
                <a:cubicBezTo>
                  <a:pt x="11348" y="22759"/>
                  <a:pt x="11364" y="22743"/>
                  <a:pt x="11364" y="22727"/>
                </a:cubicBezTo>
                <a:close/>
                <a:moveTo>
                  <a:pt x="22375" y="22790"/>
                </a:moveTo>
                <a:lnTo>
                  <a:pt x="22391" y="22806"/>
                </a:lnTo>
                <a:lnTo>
                  <a:pt x="22359" y="22806"/>
                </a:lnTo>
                <a:lnTo>
                  <a:pt x="22375" y="22790"/>
                </a:lnTo>
                <a:close/>
                <a:moveTo>
                  <a:pt x="26885" y="22382"/>
                </a:moveTo>
                <a:cubicBezTo>
                  <a:pt x="26877" y="22405"/>
                  <a:pt x="26868" y="22430"/>
                  <a:pt x="26860" y="22455"/>
                </a:cubicBezTo>
                <a:cubicBezTo>
                  <a:pt x="26860" y="22461"/>
                  <a:pt x="26860" y="22467"/>
                  <a:pt x="26860" y="22471"/>
                </a:cubicBezTo>
                <a:cubicBezTo>
                  <a:pt x="26918" y="22604"/>
                  <a:pt x="26942" y="22667"/>
                  <a:pt x="26915" y="22703"/>
                </a:cubicBezTo>
                <a:lnTo>
                  <a:pt x="26915" y="22703"/>
                </a:lnTo>
                <a:cubicBezTo>
                  <a:pt x="26901" y="22749"/>
                  <a:pt x="26834" y="22757"/>
                  <a:pt x="26684" y="22774"/>
                </a:cubicBezTo>
                <a:cubicBezTo>
                  <a:pt x="26631" y="22785"/>
                  <a:pt x="26564" y="22824"/>
                  <a:pt x="26507" y="22867"/>
                </a:cubicBezTo>
                <a:lnTo>
                  <a:pt x="26507" y="22867"/>
                </a:lnTo>
                <a:cubicBezTo>
                  <a:pt x="26564" y="22814"/>
                  <a:pt x="26632" y="22770"/>
                  <a:pt x="26700" y="22759"/>
                </a:cubicBezTo>
                <a:cubicBezTo>
                  <a:pt x="26823" y="22743"/>
                  <a:pt x="26891" y="22735"/>
                  <a:pt x="26915" y="22703"/>
                </a:cubicBezTo>
                <a:lnTo>
                  <a:pt x="26915" y="22703"/>
                </a:lnTo>
                <a:cubicBezTo>
                  <a:pt x="26927" y="22665"/>
                  <a:pt x="26903" y="22602"/>
                  <a:pt x="26860" y="22487"/>
                </a:cubicBezTo>
                <a:cubicBezTo>
                  <a:pt x="26847" y="22474"/>
                  <a:pt x="26845" y="22451"/>
                  <a:pt x="26853" y="22451"/>
                </a:cubicBezTo>
                <a:lnTo>
                  <a:pt x="26853" y="22451"/>
                </a:lnTo>
                <a:cubicBezTo>
                  <a:pt x="26854" y="22451"/>
                  <a:pt x="26857" y="22452"/>
                  <a:pt x="26860" y="22455"/>
                </a:cubicBezTo>
                <a:cubicBezTo>
                  <a:pt x="26860" y="22449"/>
                  <a:pt x="26860" y="22443"/>
                  <a:pt x="26860" y="22439"/>
                </a:cubicBezTo>
                <a:cubicBezTo>
                  <a:pt x="26869" y="22420"/>
                  <a:pt x="26877" y="22400"/>
                  <a:pt x="26885" y="22382"/>
                </a:cubicBezTo>
                <a:close/>
                <a:moveTo>
                  <a:pt x="11348" y="22775"/>
                </a:moveTo>
                <a:cubicBezTo>
                  <a:pt x="11348" y="22807"/>
                  <a:pt x="11364" y="22839"/>
                  <a:pt x="11380" y="22886"/>
                </a:cubicBezTo>
                <a:cubicBezTo>
                  <a:pt x="11364" y="22855"/>
                  <a:pt x="11348" y="22807"/>
                  <a:pt x="11348" y="22775"/>
                </a:cubicBezTo>
                <a:close/>
                <a:moveTo>
                  <a:pt x="25673" y="22412"/>
                </a:moveTo>
                <a:cubicBezTo>
                  <a:pt x="25675" y="22416"/>
                  <a:pt x="25677" y="22420"/>
                  <a:pt x="25679" y="22423"/>
                </a:cubicBezTo>
                <a:cubicBezTo>
                  <a:pt x="25551" y="22519"/>
                  <a:pt x="25424" y="22631"/>
                  <a:pt x="25296" y="22759"/>
                </a:cubicBezTo>
                <a:cubicBezTo>
                  <a:pt x="25376" y="22822"/>
                  <a:pt x="25424" y="22854"/>
                  <a:pt x="25472" y="22886"/>
                </a:cubicBezTo>
                <a:cubicBezTo>
                  <a:pt x="25424" y="22854"/>
                  <a:pt x="25376" y="22822"/>
                  <a:pt x="25280" y="22759"/>
                </a:cubicBezTo>
                <a:cubicBezTo>
                  <a:pt x="25422" y="22633"/>
                  <a:pt x="25548" y="22522"/>
                  <a:pt x="25673" y="22412"/>
                </a:cubicBezTo>
                <a:close/>
                <a:moveTo>
                  <a:pt x="24881" y="22886"/>
                </a:moveTo>
                <a:cubicBezTo>
                  <a:pt x="24945" y="22902"/>
                  <a:pt x="25057" y="22870"/>
                  <a:pt x="25073" y="22982"/>
                </a:cubicBezTo>
                <a:cubicBezTo>
                  <a:pt x="25057" y="22870"/>
                  <a:pt x="24945" y="22902"/>
                  <a:pt x="24865" y="22886"/>
                </a:cubicBezTo>
                <a:close/>
                <a:moveTo>
                  <a:pt x="24131" y="22439"/>
                </a:moveTo>
                <a:cubicBezTo>
                  <a:pt x="24131" y="22471"/>
                  <a:pt x="24115" y="22487"/>
                  <a:pt x="24115" y="22503"/>
                </a:cubicBezTo>
                <a:cubicBezTo>
                  <a:pt x="24099" y="22535"/>
                  <a:pt x="24099" y="22551"/>
                  <a:pt x="24099" y="22583"/>
                </a:cubicBezTo>
                <a:cubicBezTo>
                  <a:pt x="24035" y="22615"/>
                  <a:pt x="23971" y="22647"/>
                  <a:pt x="23939" y="22695"/>
                </a:cubicBezTo>
                <a:cubicBezTo>
                  <a:pt x="23892" y="22806"/>
                  <a:pt x="23796" y="22838"/>
                  <a:pt x="23700" y="22870"/>
                </a:cubicBezTo>
                <a:cubicBezTo>
                  <a:pt x="23668" y="22886"/>
                  <a:pt x="23636" y="22902"/>
                  <a:pt x="23620" y="22918"/>
                </a:cubicBezTo>
                <a:cubicBezTo>
                  <a:pt x="23588" y="22934"/>
                  <a:pt x="23556" y="22966"/>
                  <a:pt x="23540" y="22982"/>
                </a:cubicBezTo>
                <a:cubicBezTo>
                  <a:pt x="23550" y="22992"/>
                  <a:pt x="23566" y="23008"/>
                  <a:pt x="23596" y="23034"/>
                </a:cubicBezTo>
                <a:lnTo>
                  <a:pt x="23596" y="23034"/>
                </a:lnTo>
                <a:cubicBezTo>
                  <a:pt x="23566" y="23010"/>
                  <a:pt x="23545" y="22992"/>
                  <a:pt x="23525" y="22982"/>
                </a:cubicBezTo>
                <a:cubicBezTo>
                  <a:pt x="23556" y="22950"/>
                  <a:pt x="23588" y="22934"/>
                  <a:pt x="23604" y="22918"/>
                </a:cubicBezTo>
                <a:cubicBezTo>
                  <a:pt x="23636" y="22902"/>
                  <a:pt x="23668" y="22886"/>
                  <a:pt x="23700" y="22854"/>
                </a:cubicBezTo>
                <a:cubicBezTo>
                  <a:pt x="23699" y="22854"/>
                  <a:pt x="23699" y="22853"/>
                  <a:pt x="23698" y="22852"/>
                </a:cubicBezTo>
                <a:lnTo>
                  <a:pt x="23698" y="22852"/>
                </a:lnTo>
                <a:cubicBezTo>
                  <a:pt x="23694" y="22853"/>
                  <a:pt x="23689" y="22854"/>
                  <a:pt x="23684" y="22854"/>
                </a:cubicBezTo>
                <a:cubicBezTo>
                  <a:pt x="23621" y="22760"/>
                  <a:pt x="23651" y="22696"/>
                  <a:pt x="23745" y="22648"/>
                </a:cubicBezTo>
                <a:lnTo>
                  <a:pt x="23745" y="22648"/>
                </a:lnTo>
                <a:cubicBezTo>
                  <a:pt x="23652" y="22696"/>
                  <a:pt x="23622" y="22759"/>
                  <a:pt x="23698" y="22852"/>
                </a:cubicBezTo>
                <a:lnTo>
                  <a:pt x="23698" y="22852"/>
                </a:lnTo>
                <a:cubicBezTo>
                  <a:pt x="23803" y="22835"/>
                  <a:pt x="23878" y="22802"/>
                  <a:pt x="23923" y="22695"/>
                </a:cubicBezTo>
                <a:cubicBezTo>
                  <a:pt x="23954" y="22649"/>
                  <a:pt x="24029" y="22617"/>
                  <a:pt x="24078" y="22572"/>
                </a:cubicBezTo>
                <a:lnTo>
                  <a:pt x="24078" y="22572"/>
                </a:lnTo>
                <a:cubicBezTo>
                  <a:pt x="24079" y="22576"/>
                  <a:pt x="24081" y="22579"/>
                  <a:pt x="24083" y="22583"/>
                </a:cubicBezTo>
                <a:cubicBezTo>
                  <a:pt x="24099" y="22551"/>
                  <a:pt x="24099" y="22535"/>
                  <a:pt x="24099" y="22503"/>
                </a:cubicBezTo>
                <a:cubicBezTo>
                  <a:pt x="24115" y="22487"/>
                  <a:pt x="24115" y="22471"/>
                  <a:pt x="24131" y="22439"/>
                </a:cubicBezTo>
                <a:close/>
                <a:moveTo>
                  <a:pt x="26507" y="22867"/>
                </a:moveTo>
                <a:lnTo>
                  <a:pt x="26507" y="22867"/>
                </a:lnTo>
                <a:cubicBezTo>
                  <a:pt x="26484" y="22889"/>
                  <a:pt x="26463" y="22911"/>
                  <a:pt x="26445" y="22934"/>
                </a:cubicBezTo>
                <a:cubicBezTo>
                  <a:pt x="26413" y="22966"/>
                  <a:pt x="26384" y="23003"/>
                  <a:pt x="26357" y="23040"/>
                </a:cubicBezTo>
                <a:lnTo>
                  <a:pt x="26357" y="23040"/>
                </a:lnTo>
                <a:cubicBezTo>
                  <a:pt x="26380" y="23005"/>
                  <a:pt x="26404" y="22970"/>
                  <a:pt x="26429" y="22934"/>
                </a:cubicBezTo>
                <a:cubicBezTo>
                  <a:pt x="26451" y="22913"/>
                  <a:pt x="26477" y="22889"/>
                  <a:pt x="26507" y="22867"/>
                </a:cubicBezTo>
                <a:close/>
                <a:moveTo>
                  <a:pt x="26014" y="23014"/>
                </a:moveTo>
                <a:cubicBezTo>
                  <a:pt x="26006" y="23022"/>
                  <a:pt x="26002" y="23035"/>
                  <a:pt x="25998" y="23050"/>
                </a:cubicBezTo>
                <a:lnTo>
                  <a:pt x="25998" y="23050"/>
                </a:lnTo>
                <a:cubicBezTo>
                  <a:pt x="25998" y="23042"/>
                  <a:pt x="25998" y="23035"/>
                  <a:pt x="25998" y="23030"/>
                </a:cubicBezTo>
                <a:cubicBezTo>
                  <a:pt x="25998" y="23014"/>
                  <a:pt x="25998" y="23014"/>
                  <a:pt x="25982" y="23014"/>
                </a:cubicBezTo>
                <a:close/>
                <a:moveTo>
                  <a:pt x="22335" y="23035"/>
                </a:moveTo>
                <a:cubicBezTo>
                  <a:pt x="22367" y="23035"/>
                  <a:pt x="22408" y="23043"/>
                  <a:pt x="22454" y="23061"/>
                </a:cubicBezTo>
                <a:lnTo>
                  <a:pt x="22454" y="23061"/>
                </a:lnTo>
                <a:cubicBezTo>
                  <a:pt x="22415" y="23046"/>
                  <a:pt x="22379" y="23038"/>
                  <a:pt x="22350" y="23038"/>
                </a:cubicBezTo>
                <a:cubicBezTo>
                  <a:pt x="22324" y="23038"/>
                  <a:pt x="22303" y="23044"/>
                  <a:pt x="22287" y="23055"/>
                </a:cubicBezTo>
                <a:lnTo>
                  <a:pt x="22287" y="23055"/>
                </a:lnTo>
                <a:cubicBezTo>
                  <a:pt x="22285" y="23052"/>
                  <a:pt x="22282" y="23049"/>
                  <a:pt x="22280" y="23046"/>
                </a:cubicBezTo>
                <a:cubicBezTo>
                  <a:pt x="22293" y="23039"/>
                  <a:pt x="22312" y="23035"/>
                  <a:pt x="22335" y="23035"/>
                </a:cubicBezTo>
                <a:close/>
                <a:moveTo>
                  <a:pt x="25998" y="23050"/>
                </a:moveTo>
                <a:cubicBezTo>
                  <a:pt x="25997" y="23064"/>
                  <a:pt x="25994" y="23081"/>
                  <a:pt x="25987" y="23100"/>
                </a:cubicBezTo>
                <a:lnTo>
                  <a:pt x="25987" y="23100"/>
                </a:lnTo>
                <a:cubicBezTo>
                  <a:pt x="25985" y="23098"/>
                  <a:pt x="25984" y="23096"/>
                  <a:pt x="25982" y="23094"/>
                </a:cubicBezTo>
                <a:lnTo>
                  <a:pt x="25982" y="23094"/>
                </a:lnTo>
                <a:cubicBezTo>
                  <a:pt x="25982" y="23094"/>
                  <a:pt x="25982" y="23094"/>
                  <a:pt x="25982" y="23094"/>
                </a:cubicBezTo>
                <a:cubicBezTo>
                  <a:pt x="25990" y="23078"/>
                  <a:pt x="25994" y="23063"/>
                  <a:pt x="25998" y="23050"/>
                </a:cubicBezTo>
                <a:close/>
                <a:moveTo>
                  <a:pt x="46745" y="23062"/>
                </a:moveTo>
                <a:lnTo>
                  <a:pt x="46745" y="23062"/>
                </a:lnTo>
                <a:cubicBezTo>
                  <a:pt x="46761" y="23078"/>
                  <a:pt x="46777" y="23110"/>
                  <a:pt x="46793" y="23126"/>
                </a:cubicBezTo>
                <a:cubicBezTo>
                  <a:pt x="46777" y="23094"/>
                  <a:pt x="46761" y="23078"/>
                  <a:pt x="46745" y="23062"/>
                </a:cubicBezTo>
                <a:close/>
                <a:moveTo>
                  <a:pt x="25982" y="23094"/>
                </a:moveTo>
                <a:cubicBezTo>
                  <a:pt x="25982" y="23105"/>
                  <a:pt x="25967" y="23123"/>
                  <a:pt x="25958" y="23138"/>
                </a:cubicBezTo>
                <a:lnTo>
                  <a:pt x="25958" y="23138"/>
                </a:lnTo>
                <a:cubicBezTo>
                  <a:pt x="25964" y="23125"/>
                  <a:pt x="25973" y="23112"/>
                  <a:pt x="25982" y="23094"/>
                </a:cubicBezTo>
                <a:close/>
                <a:moveTo>
                  <a:pt x="23780" y="23094"/>
                </a:moveTo>
                <a:lnTo>
                  <a:pt x="23780" y="23094"/>
                </a:lnTo>
                <a:cubicBezTo>
                  <a:pt x="23812" y="23110"/>
                  <a:pt x="23828" y="23126"/>
                  <a:pt x="23860" y="23142"/>
                </a:cubicBezTo>
                <a:cubicBezTo>
                  <a:pt x="23828" y="23126"/>
                  <a:pt x="23812" y="23126"/>
                  <a:pt x="23780" y="23094"/>
                </a:cubicBezTo>
                <a:close/>
                <a:moveTo>
                  <a:pt x="11620" y="23173"/>
                </a:moveTo>
                <a:lnTo>
                  <a:pt x="11620" y="23173"/>
                </a:lnTo>
                <a:cubicBezTo>
                  <a:pt x="11620" y="23178"/>
                  <a:pt x="11620" y="23184"/>
                  <a:pt x="11620" y="23189"/>
                </a:cubicBezTo>
                <a:lnTo>
                  <a:pt x="11619" y="23189"/>
                </a:lnTo>
                <a:cubicBezTo>
                  <a:pt x="11620" y="23184"/>
                  <a:pt x="11620" y="23178"/>
                  <a:pt x="11620" y="23173"/>
                </a:cubicBezTo>
                <a:close/>
                <a:moveTo>
                  <a:pt x="23781" y="23078"/>
                </a:moveTo>
                <a:lnTo>
                  <a:pt x="23781" y="23078"/>
                </a:lnTo>
                <a:cubicBezTo>
                  <a:pt x="23812" y="23078"/>
                  <a:pt x="23844" y="23094"/>
                  <a:pt x="23876" y="23094"/>
                </a:cubicBezTo>
                <a:cubicBezTo>
                  <a:pt x="23860" y="23110"/>
                  <a:pt x="23860" y="23126"/>
                  <a:pt x="23860" y="23126"/>
                </a:cubicBezTo>
                <a:cubicBezTo>
                  <a:pt x="23876" y="23126"/>
                  <a:pt x="23876" y="23110"/>
                  <a:pt x="23876" y="23110"/>
                </a:cubicBezTo>
                <a:cubicBezTo>
                  <a:pt x="23971" y="23142"/>
                  <a:pt x="24067" y="23173"/>
                  <a:pt x="24115" y="23189"/>
                </a:cubicBezTo>
                <a:cubicBezTo>
                  <a:pt x="24051" y="23173"/>
                  <a:pt x="23955" y="23142"/>
                  <a:pt x="23860" y="23126"/>
                </a:cubicBezTo>
                <a:cubicBezTo>
                  <a:pt x="23860" y="23110"/>
                  <a:pt x="23860" y="23094"/>
                  <a:pt x="23860" y="23094"/>
                </a:cubicBezTo>
                <a:cubicBezTo>
                  <a:pt x="23844" y="23094"/>
                  <a:pt x="23812" y="23078"/>
                  <a:pt x="23781" y="23078"/>
                </a:cubicBezTo>
                <a:close/>
                <a:moveTo>
                  <a:pt x="24386" y="22950"/>
                </a:moveTo>
                <a:lnTo>
                  <a:pt x="24386" y="22950"/>
                </a:lnTo>
                <a:cubicBezTo>
                  <a:pt x="24290" y="23046"/>
                  <a:pt x="24227" y="23094"/>
                  <a:pt x="24115" y="23189"/>
                </a:cubicBezTo>
                <a:cubicBezTo>
                  <a:pt x="24211" y="23094"/>
                  <a:pt x="24290" y="23046"/>
                  <a:pt x="24386" y="22950"/>
                </a:cubicBezTo>
                <a:close/>
                <a:moveTo>
                  <a:pt x="46793" y="23126"/>
                </a:moveTo>
                <a:cubicBezTo>
                  <a:pt x="46745" y="23142"/>
                  <a:pt x="46713" y="23173"/>
                  <a:pt x="46681" y="23189"/>
                </a:cubicBezTo>
                <a:cubicBezTo>
                  <a:pt x="46713" y="23173"/>
                  <a:pt x="46761" y="23142"/>
                  <a:pt x="46793" y="23126"/>
                </a:cubicBezTo>
                <a:close/>
                <a:moveTo>
                  <a:pt x="24833" y="22886"/>
                </a:moveTo>
                <a:cubicBezTo>
                  <a:pt x="24690" y="23030"/>
                  <a:pt x="24562" y="23142"/>
                  <a:pt x="24418" y="23269"/>
                </a:cubicBezTo>
                <a:cubicBezTo>
                  <a:pt x="24562" y="23142"/>
                  <a:pt x="24690" y="23030"/>
                  <a:pt x="24817" y="22886"/>
                </a:cubicBezTo>
                <a:close/>
                <a:moveTo>
                  <a:pt x="26357" y="23040"/>
                </a:moveTo>
                <a:cubicBezTo>
                  <a:pt x="26307" y="23117"/>
                  <a:pt x="26260" y="23193"/>
                  <a:pt x="26206" y="23269"/>
                </a:cubicBezTo>
                <a:cubicBezTo>
                  <a:pt x="26258" y="23195"/>
                  <a:pt x="26304" y="23114"/>
                  <a:pt x="26357" y="23040"/>
                </a:cubicBezTo>
                <a:close/>
                <a:moveTo>
                  <a:pt x="25870" y="22567"/>
                </a:moveTo>
                <a:cubicBezTo>
                  <a:pt x="25695" y="22807"/>
                  <a:pt x="25535" y="23046"/>
                  <a:pt x="25360" y="23285"/>
                </a:cubicBezTo>
                <a:cubicBezTo>
                  <a:pt x="25344" y="23285"/>
                  <a:pt x="25328" y="23285"/>
                  <a:pt x="25296" y="23301"/>
                </a:cubicBezTo>
                <a:cubicBezTo>
                  <a:pt x="25287" y="23275"/>
                  <a:pt x="25284" y="23251"/>
                  <a:pt x="25285" y="23230"/>
                </a:cubicBezTo>
                <a:lnTo>
                  <a:pt x="25285" y="23230"/>
                </a:lnTo>
                <a:cubicBezTo>
                  <a:pt x="25280" y="23097"/>
                  <a:pt x="25449" y="23031"/>
                  <a:pt x="25470" y="22896"/>
                </a:cubicBezTo>
                <a:lnTo>
                  <a:pt x="25470" y="22896"/>
                </a:lnTo>
                <a:cubicBezTo>
                  <a:pt x="25450" y="23027"/>
                  <a:pt x="25289" y="23094"/>
                  <a:pt x="25285" y="23230"/>
                </a:cubicBezTo>
                <a:lnTo>
                  <a:pt x="25285" y="23230"/>
                </a:lnTo>
                <a:cubicBezTo>
                  <a:pt x="25285" y="23247"/>
                  <a:pt x="25289" y="23265"/>
                  <a:pt x="25296" y="23285"/>
                </a:cubicBezTo>
                <a:lnTo>
                  <a:pt x="25344" y="23285"/>
                </a:lnTo>
                <a:cubicBezTo>
                  <a:pt x="25519" y="23046"/>
                  <a:pt x="25695" y="22807"/>
                  <a:pt x="25870" y="22567"/>
                </a:cubicBezTo>
                <a:close/>
                <a:moveTo>
                  <a:pt x="25987" y="23100"/>
                </a:moveTo>
                <a:lnTo>
                  <a:pt x="25987" y="23100"/>
                </a:lnTo>
                <a:cubicBezTo>
                  <a:pt x="26033" y="23162"/>
                  <a:pt x="26079" y="23240"/>
                  <a:pt x="26126" y="23317"/>
                </a:cubicBezTo>
                <a:cubicBezTo>
                  <a:pt x="26079" y="23240"/>
                  <a:pt x="26033" y="23177"/>
                  <a:pt x="25986" y="23101"/>
                </a:cubicBezTo>
                <a:lnTo>
                  <a:pt x="25986" y="23101"/>
                </a:lnTo>
                <a:cubicBezTo>
                  <a:pt x="25986" y="23100"/>
                  <a:pt x="25987" y="23100"/>
                  <a:pt x="25987" y="23100"/>
                </a:cubicBezTo>
                <a:close/>
                <a:moveTo>
                  <a:pt x="26206" y="23269"/>
                </a:moveTo>
                <a:cubicBezTo>
                  <a:pt x="26190" y="23301"/>
                  <a:pt x="26142" y="23317"/>
                  <a:pt x="26126" y="23317"/>
                </a:cubicBezTo>
                <a:cubicBezTo>
                  <a:pt x="26158" y="23301"/>
                  <a:pt x="26190" y="23285"/>
                  <a:pt x="26206" y="23269"/>
                </a:cubicBezTo>
                <a:close/>
                <a:moveTo>
                  <a:pt x="11287" y="23381"/>
                </a:moveTo>
                <a:lnTo>
                  <a:pt x="11287" y="23381"/>
                </a:lnTo>
                <a:cubicBezTo>
                  <a:pt x="11304" y="23384"/>
                  <a:pt x="11321" y="23385"/>
                  <a:pt x="11337" y="23385"/>
                </a:cubicBezTo>
                <a:lnTo>
                  <a:pt x="11337" y="23385"/>
                </a:lnTo>
                <a:cubicBezTo>
                  <a:pt x="11337" y="23385"/>
                  <a:pt x="11337" y="23385"/>
                  <a:pt x="11337" y="23385"/>
                </a:cubicBezTo>
                <a:cubicBezTo>
                  <a:pt x="11321" y="23385"/>
                  <a:pt x="11304" y="23384"/>
                  <a:pt x="11287" y="23381"/>
                </a:cubicBezTo>
                <a:close/>
                <a:moveTo>
                  <a:pt x="25074" y="22986"/>
                </a:moveTo>
                <a:lnTo>
                  <a:pt x="25074" y="22986"/>
                </a:lnTo>
                <a:cubicBezTo>
                  <a:pt x="25102" y="23094"/>
                  <a:pt x="24976" y="23094"/>
                  <a:pt x="24929" y="23126"/>
                </a:cubicBezTo>
                <a:cubicBezTo>
                  <a:pt x="24705" y="23253"/>
                  <a:pt x="24498" y="23381"/>
                  <a:pt x="24243" y="23397"/>
                </a:cubicBezTo>
                <a:cubicBezTo>
                  <a:pt x="24498" y="23381"/>
                  <a:pt x="24705" y="23253"/>
                  <a:pt x="24913" y="23126"/>
                </a:cubicBezTo>
                <a:cubicBezTo>
                  <a:pt x="24976" y="23094"/>
                  <a:pt x="25102" y="23094"/>
                  <a:pt x="25074" y="22986"/>
                </a:cubicBezTo>
                <a:close/>
                <a:moveTo>
                  <a:pt x="22872" y="23396"/>
                </a:moveTo>
                <a:lnTo>
                  <a:pt x="22872" y="23396"/>
                </a:lnTo>
                <a:cubicBezTo>
                  <a:pt x="22871" y="23396"/>
                  <a:pt x="22871" y="23397"/>
                  <a:pt x="22870" y="23397"/>
                </a:cubicBezTo>
                <a:lnTo>
                  <a:pt x="22825" y="23425"/>
                </a:lnTo>
                <a:lnTo>
                  <a:pt x="22825" y="23425"/>
                </a:lnTo>
                <a:cubicBezTo>
                  <a:pt x="22835" y="23416"/>
                  <a:pt x="22845" y="23406"/>
                  <a:pt x="22854" y="23397"/>
                </a:cubicBezTo>
                <a:cubicBezTo>
                  <a:pt x="22860" y="23397"/>
                  <a:pt x="22866" y="23397"/>
                  <a:pt x="22872" y="23396"/>
                </a:cubicBezTo>
                <a:close/>
                <a:moveTo>
                  <a:pt x="22825" y="23425"/>
                </a:moveTo>
                <a:cubicBezTo>
                  <a:pt x="22802" y="23446"/>
                  <a:pt x="22776" y="23465"/>
                  <a:pt x="22743" y="23477"/>
                </a:cubicBezTo>
                <a:lnTo>
                  <a:pt x="22825" y="23425"/>
                </a:lnTo>
                <a:close/>
                <a:moveTo>
                  <a:pt x="11358" y="22622"/>
                </a:moveTo>
                <a:cubicBezTo>
                  <a:pt x="11273" y="22622"/>
                  <a:pt x="11171" y="22640"/>
                  <a:pt x="11060" y="22695"/>
                </a:cubicBezTo>
                <a:cubicBezTo>
                  <a:pt x="11012" y="22790"/>
                  <a:pt x="11012" y="22950"/>
                  <a:pt x="11060" y="23110"/>
                </a:cubicBezTo>
                <a:cubicBezTo>
                  <a:pt x="11060" y="23126"/>
                  <a:pt x="11060" y="23126"/>
                  <a:pt x="11060" y="23142"/>
                </a:cubicBezTo>
                <a:lnTo>
                  <a:pt x="11060" y="23157"/>
                </a:lnTo>
                <a:cubicBezTo>
                  <a:pt x="11108" y="23301"/>
                  <a:pt x="11172" y="23429"/>
                  <a:pt x="11252" y="23493"/>
                </a:cubicBezTo>
                <a:lnTo>
                  <a:pt x="11268" y="23493"/>
                </a:lnTo>
                <a:cubicBezTo>
                  <a:pt x="11378" y="23477"/>
                  <a:pt x="11472" y="23415"/>
                  <a:pt x="11536" y="23352"/>
                </a:cubicBezTo>
                <a:lnTo>
                  <a:pt x="11536" y="23352"/>
                </a:lnTo>
                <a:cubicBezTo>
                  <a:pt x="11542" y="23351"/>
                  <a:pt x="11549" y="23350"/>
                  <a:pt x="11555" y="23349"/>
                </a:cubicBezTo>
                <a:cubicBezTo>
                  <a:pt x="11603" y="23301"/>
                  <a:pt x="11635" y="23253"/>
                  <a:pt x="11667" y="23189"/>
                </a:cubicBezTo>
                <a:cubicBezTo>
                  <a:pt x="11715" y="23078"/>
                  <a:pt x="11715" y="22966"/>
                  <a:pt x="11683" y="22870"/>
                </a:cubicBezTo>
                <a:cubicBezTo>
                  <a:pt x="11667" y="22759"/>
                  <a:pt x="11587" y="22663"/>
                  <a:pt x="11459" y="22631"/>
                </a:cubicBezTo>
                <a:cubicBezTo>
                  <a:pt x="11430" y="22626"/>
                  <a:pt x="11396" y="22622"/>
                  <a:pt x="11358" y="22622"/>
                </a:cubicBezTo>
                <a:close/>
                <a:moveTo>
                  <a:pt x="23649" y="23078"/>
                </a:moveTo>
                <a:lnTo>
                  <a:pt x="23649" y="23078"/>
                </a:lnTo>
                <a:cubicBezTo>
                  <a:pt x="23655" y="23083"/>
                  <a:pt x="23662" y="23088"/>
                  <a:pt x="23668" y="23094"/>
                </a:cubicBezTo>
                <a:cubicBezTo>
                  <a:pt x="23540" y="23126"/>
                  <a:pt x="23445" y="23142"/>
                  <a:pt x="23365" y="23157"/>
                </a:cubicBezTo>
                <a:cubicBezTo>
                  <a:pt x="23237" y="23237"/>
                  <a:pt x="23110" y="23301"/>
                  <a:pt x="22982" y="23381"/>
                </a:cubicBezTo>
                <a:cubicBezTo>
                  <a:pt x="22966" y="23429"/>
                  <a:pt x="22950" y="23477"/>
                  <a:pt x="22918" y="23588"/>
                </a:cubicBezTo>
                <a:cubicBezTo>
                  <a:pt x="22910" y="23560"/>
                  <a:pt x="22904" y="23537"/>
                  <a:pt x="22899" y="23517"/>
                </a:cubicBezTo>
                <a:lnTo>
                  <a:pt x="22899" y="23517"/>
                </a:lnTo>
                <a:cubicBezTo>
                  <a:pt x="22905" y="23533"/>
                  <a:pt x="22911" y="23551"/>
                  <a:pt x="22918" y="23572"/>
                </a:cubicBezTo>
                <a:cubicBezTo>
                  <a:pt x="22950" y="23477"/>
                  <a:pt x="22966" y="23429"/>
                  <a:pt x="22966" y="23381"/>
                </a:cubicBezTo>
                <a:cubicBezTo>
                  <a:pt x="22938" y="23381"/>
                  <a:pt x="22910" y="23393"/>
                  <a:pt x="22872" y="23396"/>
                </a:cubicBezTo>
                <a:lnTo>
                  <a:pt x="22872" y="23396"/>
                </a:lnTo>
                <a:cubicBezTo>
                  <a:pt x="22903" y="23381"/>
                  <a:pt x="22934" y="23381"/>
                  <a:pt x="22966" y="23381"/>
                </a:cubicBezTo>
                <a:cubicBezTo>
                  <a:pt x="23094" y="23301"/>
                  <a:pt x="23221" y="23237"/>
                  <a:pt x="23349" y="23157"/>
                </a:cubicBezTo>
                <a:cubicBezTo>
                  <a:pt x="23444" y="23142"/>
                  <a:pt x="23523" y="23110"/>
                  <a:pt x="23649" y="23078"/>
                </a:cubicBezTo>
                <a:close/>
                <a:moveTo>
                  <a:pt x="23127" y="23584"/>
                </a:moveTo>
                <a:cubicBezTo>
                  <a:pt x="23193" y="23584"/>
                  <a:pt x="23260" y="23604"/>
                  <a:pt x="23285" y="23604"/>
                </a:cubicBezTo>
                <a:cubicBezTo>
                  <a:pt x="23247" y="23604"/>
                  <a:pt x="23189" y="23584"/>
                  <a:pt x="23126" y="23584"/>
                </a:cubicBezTo>
                <a:lnTo>
                  <a:pt x="23126" y="23584"/>
                </a:lnTo>
                <a:cubicBezTo>
                  <a:pt x="23110" y="23584"/>
                  <a:pt x="23093" y="23585"/>
                  <a:pt x="23078" y="23588"/>
                </a:cubicBezTo>
                <a:cubicBezTo>
                  <a:pt x="23094" y="23585"/>
                  <a:pt x="23110" y="23584"/>
                  <a:pt x="23125" y="23584"/>
                </a:cubicBezTo>
                <a:cubicBezTo>
                  <a:pt x="23126" y="23584"/>
                  <a:pt x="23126" y="23584"/>
                  <a:pt x="23126" y="23584"/>
                </a:cubicBezTo>
                <a:lnTo>
                  <a:pt x="23126" y="23584"/>
                </a:lnTo>
                <a:cubicBezTo>
                  <a:pt x="23126" y="23584"/>
                  <a:pt x="23127" y="23584"/>
                  <a:pt x="23127" y="23584"/>
                </a:cubicBezTo>
                <a:close/>
                <a:moveTo>
                  <a:pt x="25958" y="23138"/>
                </a:moveTo>
                <a:cubicBezTo>
                  <a:pt x="25953" y="23149"/>
                  <a:pt x="25950" y="23160"/>
                  <a:pt x="25950" y="23173"/>
                </a:cubicBezTo>
                <a:cubicBezTo>
                  <a:pt x="25934" y="23349"/>
                  <a:pt x="25839" y="23477"/>
                  <a:pt x="25679" y="23572"/>
                </a:cubicBezTo>
                <a:cubicBezTo>
                  <a:pt x="25632" y="23588"/>
                  <a:pt x="25601" y="23619"/>
                  <a:pt x="25555" y="23665"/>
                </a:cubicBezTo>
                <a:lnTo>
                  <a:pt x="25555" y="23665"/>
                </a:lnTo>
                <a:cubicBezTo>
                  <a:pt x="25553" y="23661"/>
                  <a:pt x="25552" y="23657"/>
                  <a:pt x="25551" y="23652"/>
                </a:cubicBezTo>
                <a:cubicBezTo>
                  <a:pt x="25599" y="23620"/>
                  <a:pt x="25631" y="23572"/>
                  <a:pt x="25679" y="23556"/>
                </a:cubicBezTo>
                <a:cubicBezTo>
                  <a:pt x="25839" y="23461"/>
                  <a:pt x="25934" y="23349"/>
                  <a:pt x="25950" y="23157"/>
                </a:cubicBezTo>
                <a:cubicBezTo>
                  <a:pt x="25950" y="23152"/>
                  <a:pt x="25954" y="23146"/>
                  <a:pt x="25958" y="23138"/>
                </a:cubicBezTo>
                <a:close/>
                <a:moveTo>
                  <a:pt x="24562" y="23445"/>
                </a:moveTo>
                <a:lnTo>
                  <a:pt x="24562" y="23445"/>
                </a:lnTo>
                <a:cubicBezTo>
                  <a:pt x="24484" y="23522"/>
                  <a:pt x="24391" y="23585"/>
                  <a:pt x="24298" y="23677"/>
                </a:cubicBezTo>
                <a:lnTo>
                  <a:pt x="24298" y="23677"/>
                </a:lnTo>
                <a:cubicBezTo>
                  <a:pt x="24295" y="23674"/>
                  <a:pt x="24293" y="23671"/>
                  <a:pt x="24291" y="23668"/>
                </a:cubicBezTo>
                <a:cubicBezTo>
                  <a:pt x="24386" y="23588"/>
                  <a:pt x="24466" y="23509"/>
                  <a:pt x="24562" y="23445"/>
                </a:cubicBezTo>
                <a:close/>
                <a:moveTo>
                  <a:pt x="23078" y="23588"/>
                </a:moveTo>
                <a:cubicBezTo>
                  <a:pt x="23040" y="23607"/>
                  <a:pt x="23014" y="23642"/>
                  <a:pt x="22986" y="23677"/>
                </a:cubicBezTo>
                <a:lnTo>
                  <a:pt x="22986" y="23677"/>
                </a:lnTo>
                <a:cubicBezTo>
                  <a:pt x="23012" y="23637"/>
                  <a:pt x="23039" y="23598"/>
                  <a:pt x="23078" y="23588"/>
                </a:cubicBezTo>
                <a:close/>
                <a:moveTo>
                  <a:pt x="9860" y="23452"/>
                </a:moveTo>
                <a:cubicBezTo>
                  <a:pt x="9929" y="23460"/>
                  <a:pt x="9998" y="23469"/>
                  <a:pt x="10071" y="23477"/>
                </a:cubicBezTo>
                <a:cubicBezTo>
                  <a:pt x="10023" y="23556"/>
                  <a:pt x="9975" y="23620"/>
                  <a:pt x="9943" y="23684"/>
                </a:cubicBezTo>
                <a:cubicBezTo>
                  <a:pt x="9975" y="23620"/>
                  <a:pt x="10023" y="23556"/>
                  <a:pt x="10055" y="23477"/>
                </a:cubicBezTo>
                <a:cubicBezTo>
                  <a:pt x="9987" y="23469"/>
                  <a:pt x="9923" y="23462"/>
                  <a:pt x="9860" y="23452"/>
                </a:cubicBezTo>
                <a:close/>
                <a:moveTo>
                  <a:pt x="10326" y="23668"/>
                </a:moveTo>
                <a:cubicBezTo>
                  <a:pt x="10310" y="23684"/>
                  <a:pt x="10278" y="23716"/>
                  <a:pt x="10262" y="23732"/>
                </a:cubicBezTo>
                <a:cubicBezTo>
                  <a:pt x="10278" y="23700"/>
                  <a:pt x="10310" y="23684"/>
                  <a:pt x="10326" y="23668"/>
                </a:cubicBezTo>
                <a:close/>
                <a:moveTo>
                  <a:pt x="10261" y="23733"/>
                </a:moveTo>
                <a:cubicBezTo>
                  <a:pt x="10229" y="23765"/>
                  <a:pt x="10182" y="23796"/>
                  <a:pt x="10151" y="23828"/>
                </a:cubicBezTo>
                <a:lnTo>
                  <a:pt x="10166" y="23804"/>
                </a:lnTo>
                <a:lnTo>
                  <a:pt x="10166" y="23804"/>
                </a:lnTo>
                <a:cubicBezTo>
                  <a:pt x="10196" y="23787"/>
                  <a:pt x="10234" y="23760"/>
                  <a:pt x="10261" y="23733"/>
                </a:cubicBezTo>
                <a:close/>
                <a:moveTo>
                  <a:pt x="25555" y="23665"/>
                </a:moveTo>
                <a:cubicBezTo>
                  <a:pt x="25570" y="23723"/>
                  <a:pt x="25585" y="23769"/>
                  <a:pt x="25615" y="23844"/>
                </a:cubicBezTo>
                <a:cubicBezTo>
                  <a:pt x="25609" y="23847"/>
                  <a:pt x="25604" y="23849"/>
                  <a:pt x="25598" y="23852"/>
                </a:cubicBezTo>
                <a:lnTo>
                  <a:pt x="25598" y="23852"/>
                </a:lnTo>
                <a:cubicBezTo>
                  <a:pt x="25582" y="23776"/>
                  <a:pt x="25567" y="23715"/>
                  <a:pt x="25551" y="23668"/>
                </a:cubicBezTo>
                <a:cubicBezTo>
                  <a:pt x="25552" y="23667"/>
                  <a:pt x="25553" y="23666"/>
                  <a:pt x="25555" y="23665"/>
                </a:cubicBezTo>
                <a:close/>
                <a:moveTo>
                  <a:pt x="24754" y="23686"/>
                </a:moveTo>
                <a:lnTo>
                  <a:pt x="24754" y="23686"/>
                </a:lnTo>
                <a:cubicBezTo>
                  <a:pt x="24769" y="23747"/>
                  <a:pt x="24784" y="23808"/>
                  <a:pt x="24813" y="23896"/>
                </a:cubicBezTo>
                <a:lnTo>
                  <a:pt x="24813" y="23896"/>
                </a:lnTo>
                <a:cubicBezTo>
                  <a:pt x="24809" y="23900"/>
                  <a:pt x="24805" y="23904"/>
                  <a:pt x="24801" y="23908"/>
                </a:cubicBezTo>
                <a:cubicBezTo>
                  <a:pt x="24785" y="23813"/>
                  <a:pt x="24770" y="23749"/>
                  <a:pt x="24754" y="23686"/>
                </a:cubicBezTo>
                <a:close/>
                <a:moveTo>
                  <a:pt x="23972" y="23803"/>
                </a:moveTo>
                <a:cubicBezTo>
                  <a:pt x="24010" y="23891"/>
                  <a:pt x="24073" y="23952"/>
                  <a:pt x="24179" y="23987"/>
                </a:cubicBezTo>
                <a:cubicBezTo>
                  <a:pt x="24064" y="23953"/>
                  <a:pt x="24007" y="23893"/>
                  <a:pt x="23972" y="23803"/>
                </a:cubicBezTo>
                <a:close/>
                <a:moveTo>
                  <a:pt x="26046" y="23939"/>
                </a:moveTo>
                <a:cubicBezTo>
                  <a:pt x="26023" y="23963"/>
                  <a:pt x="26000" y="23986"/>
                  <a:pt x="25978" y="24007"/>
                </a:cubicBezTo>
                <a:lnTo>
                  <a:pt x="25978" y="24007"/>
                </a:lnTo>
                <a:cubicBezTo>
                  <a:pt x="25995" y="23987"/>
                  <a:pt x="26014" y="23965"/>
                  <a:pt x="26034" y="23940"/>
                </a:cubicBezTo>
                <a:lnTo>
                  <a:pt x="26034" y="23940"/>
                </a:lnTo>
                <a:cubicBezTo>
                  <a:pt x="26038" y="23940"/>
                  <a:pt x="26042" y="23939"/>
                  <a:pt x="26046" y="23939"/>
                </a:cubicBezTo>
                <a:close/>
                <a:moveTo>
                  <a:pt x="9720" y="24067"/>
                </a:moveTo>
                <a:lnTo>
                  <a:pt x="9720" y="24067"/>
                </a:lnTo>
                <a:cubicBezTo>
                  <a:pt x="9720" y="24081"/>
                  <a:pt x="9732" y="24083"/>
                  <a:pt x="9735" y="24093"/>
                </a:cubicBezTo>
                <a:lnTo>
                  <a:pt x="9735" y="24093"/>
                </a:lnTo>
                <a:cubicBezTo>
                  <a:pt x="9726" y="24087"/>
                  <a:pt x="9720" y="24077"/>
                  <a:pt x="9720" y="24067"/>
                </a:cubicBezTo>
                <a:close/>
                <a:moveTo>
                  <a:pt x="24498" y="24163"/>
                </a:moveTo>
                <a:cubicBezTo>
                  <a:pt x="24498" y="24163"/>
                  <a:pt x="24498" y="24163"/>
                  <a:pt x="24498" y="24163"/>
                </a:cubicBezTo>
                <a:lnTo>
                  <a:pt x="24498" y="24163"/>
                </a:lnTo>
                <a:cubicBezTo>
                  <a:pt x="24498" y="24163"/>
                  <a:pt x="24498" y="24163"/>
                  <a:pt x="24498" y="24163"/>
                </a:cubicBezTo>
                <a:close/>
                <a:moveTo>
                  <a:pt x="25025" y="23939"/>
                </a:moveTo>
                <a:cubicBezTo>
                  <a:pt x="25019" y="23945"/>
                  <a:pt x="25014" y="23950"/>
                  <a:pt x="25008" y="23955"/>
                </a:cubicBezTo>
                <a:lnTo>
                  <a:pt x="25008" y="23955"/>
                </a:lnTo>
                <a:cubicBezTo>
                  <a:pt x="25008" y="23955"/>
                  <a:pt x="25009" y="23955"/>
                  <a:pt x="25009" y="23955"/>
                </a:cubicBezTo>
                <a:cubicBezTo>
                  <a:pt x="24942" y="24022"/>
                  <a:pt x="24853" y="24088"/>
                  <a:pt x="24847" y="24175"/>
                </a:cubicBezTo>
                <a:lnTo>
                  <a:pt x="24847" y="24175"/>
                </a:lnTo>
                <a:cubicBezTo>
                  <a:pt x="24846" y="24091"/>
                  <a:pt x="24931" y="24029"/>
                  <a:pt x="25008" y="23955"/>
                </a:cubicBezTo>
                <a:lnTo>
                  <a:pt x="25008" y="23955"/>
                </a:lnTo>
                <a:cubicBezTo>
                  <a:pt x="24901" y="23956"/>
                  <a:pt x="24809" y="23984"/>
                  <a:pt x="24754" y="24042"/>
                </a:cubicBezTo>
                <a:lnTo>
                  <a:pt x="24754" y="24042"/>
                </a:lnTo>
                <a:cubicBezTo>
                  <a:pt x="24802" y="23974"/>
                  <a:pt x="24896" y="23939"/>
                  <a:pt x="25025" y="23939"/>
                </a:cubicBezTo>
                <a:close/>
                <a:moveTo>
                  <a:pt x="25692" y="24167"/>
                </a:moveTo>
                <a:cubicBezTo>
                  <a:pt x="25738" y="24167"/>
                  <a:pt x="25787" y="24180"/>
                  <a:pt x="25839" y="24211"/>
                </a:cubicBezTo>
                <a:cubicBezTo>
                  <a:pt x="25783" y="24180"/>
                  <a:pt x="25734" y="24168"/>
                  <a:pt x="25689" y="24167"/>
                </a:cubicBezTo>
                <a:lnTo>
                  <a:pt x="25689" y="24167"/>
                </a:lnTo>
                <a:cubicBezTo>
                  <a:pt x="25690" y="24167"/>
                  <a:pt x="25691" y="24167"/>
                  <a:pt x="25692" y="24167"/>
                </a:cubicBezTo>
                <a:close/>
                <a:moveTo>
                  <a:pt x="9997" y="23353"/>
                </a:moveTo>
                <a:cubicBezTo>
                  <a:pt x="9886" y="23353"/>
                  <a:pt x="9776" y="23374"/>
                  <a:pt x="9678" y="23418"/>
                </a:cubicBezTo>
                <a:lnTo>
                  <a:pt x="9678" y="23418"/>
                </a:lnTo>
                <a:cubicBezTo>
                  <a:pt x="9671" y="23416"/>
                  <a:pt x="9663" y="23415"/>
                  <a:pt x="9656" y="23413"/>
                </a:cubicBezTo>
                <a:cubicBezTo>
                  <a:pt x="9608" y="23445"/>
                  <a:pt x="9560" y="23477"/>
                  <a:pt x="9512" y="23525"/>
                </a:cubicBezTo>
                <a:cubicBezTo>
                  <a:pt x="9560" y="23636"/>
                  <a:pt x="9528" y="23716"/>
                  <a:pt x="9464" y="23748"/>
                </a:cubicBezTo>
                <a:cubicBezTo>
                  <a:pt x="9512" y="23892"/>
                  <a:pt x="9592" y="23987"/>
                  <a:pt x="9688" y="24067"/>
                </a:cubicBezTo>
                <a:cubicBezTo>
                  <a:pt x="9704" y="24083"/>
                  <a:pt x="9720" y="24099"/>
                  <a:pt x="9736" y="24115"/>
                </a:cubicBezTo>
                <a:cubicBezTo>
                  <a:pt x="9736" y="24115"/>
                  <a:pt x="9752" y="24115"/>
                  <a:pt x="9752" y="24099"/>
                </a:cubicBezTo>
                <a:cubicBezTo>
                  <a:pt x="9748" y="24099"/>
                  <a:pt x="9744" y="24098"/>
                  <a:pt x="9740" y="24097"/>
                </a:cubicBezTo>
                <a:lnTo>
                  <a:pt x="9740" y="24097"/>
                </a:lnTo>
                <a:cubicBezTo>
                  <a:pt x="9769" y="24080"/>
                  <a:pt x="9784" y="24050"/>
                  <a:pt x="9800" y="24035"/>
                </a:cubicBezTo>
                <a:lnTo>
                  <a:pt x="9800" y="24035"/>
                </a:lnTo>
                <a:cubicBezTo>
                  <a:pt x="9784" y="24067"/>
                  <a:pt x="9768" y="24083"/>
                  <a:pt x="9752" y="24099"/>
                </a:cubicBezTo>
                <a:cubicBezTo>
                  <a:pt x="9752" y="24115"/>
                  <a:pt x="9752" y="24115"/>
                  <a:pt x="9752" y="24115"/>
                </a:cubicBezTo>
                <a:cubicBezTo>
                  <a:pt x="9895" y="24211"/>
                  <a:pt x="10087" y="24243"/>
                  <a:pt x="10294" y="24243"/>
                </a:cubicBezTo>
                <a:cubicBezTo>
                  <a:pt x="10390" y="24227"/>
                  <a:pt x="10486" y="24227"/>
                  <a:pt x="10566" y="24211"/>
                </a:cubicBezTo>
                <a:cubicBezTo>
                  <a:pt x="10550" y="24179"/>
                  <a:pt x="10550" y="24147"/>
                  <a:pt x="10534" y="24099"/>
                </a:cubicBezTo>
                <a:lnTo>
                  <a:pt x="10534" y="24099"/>
                </a:lnTo>
                <a:cubicBezTo>
                  <a:pt x="10550" y="24147"/>
                  <a:pt x="10566" y="24179"/>
                  <a:pt x="10582" y="24211"/>
                </a:cubicBezTo>
                <a:lnTo>
                  <a:pt x="10613" y="24195"/>
                </a:lnTo>
                <a:cubicBezTo>
                  <a:pt x="10735" y="24104"/>
                  <a:pt x="10784" y="24012"/>
                  <a:pt x="10789" y="23907"/>
                </a:cubicBezTo>
                <a:lnTo>
                  <a:pt x="10789" y="23907"/>
                </a:lnTo>
                <a:cubicBezTo>
                  <a:pt x="10789" y="23907"/>
                  <a:pt x="10789" y="23907"/>
                  <a:pt x="10789" y="23908"/>
                </a:cubicBezTo>
                <a:cubicBezTo>
                  <a:pt x="10789" y="23876"/>
                  <a:pt x="10789" y="23844"/>
                  <a:pt x="10789" y="23828"/>
                </a:cubicBezTo>
                <a:cubicBezTo>
                  <a:pt x="10773" y="23780"/>
                  <a:pt x="10757" y="23748"/>
                  <a:pt x="10741" y="23716"/>
                </a:cubicBezTo>
                <a:cubicBezTo>
                  <a:pt x="10725" y="23700"/>
                  <a:pt x="10725" y="23700"/>
                  <a:pt x="10725" y="23700"/>
                </a:cubicBezTo>
                <a:cubicBezTo>
                  <a:pt x="10677" y="23620"/>
                  <a:pt x="10598" y="23556"/>
                  <a:pt x="10518" y="23509"/>
                </a:cubicBezTo>
                <a:cubicBezTo>
                  <a:pt x="10486" y="23493"/>
                  <a:pt x="10454" y="23461"/>
                  <a:pt x="10406" y="23445"/>
                </a:cubicBezTo>
                <a:cubicBezTo>
                  <a:pt x="10278" y="23385"/>
                  <a:pt x="10136" y="23353"/>
                  <a:pt x="9997" y="23353"/>
                </a:cubicBezTo>
                <a:close/>
                <a:moveTo>
                  <a:pt x="25464" y="24184"/>
                </a:moveTo>
                <a:cubicBezTo>
                  <a:pt x="25455" y="24214"/>
                  <a:pt x="25452" y="24249"/>
                  <a:pt x="25440" y="24275"/>
                </a:cubicBezTo>
                <a:lnTo>
                  <a:pt x="25440" y="24275"/>
                </a:lnTo>
                <a:cubicBezTo>
                  <a:pt x="25440" y="24237"/>
                  <a:pt x="25443" y="24201"/>
                  <a:pt x="25464" y="24184"/>
                </a:cubicBezTo>
                <a:close/>
                <a:moveTo>
                  <a:pt x="24498" y="24163"/>
                </a:moveTo>
                <a:lnTo>
                  <a:pt x="24498" y="24163"/>
                </a:lnTo>
                <a:cubicBezTo>
                  <a:pt x="24529" y="24233"/>
                  <a:pt x="24545" y="24269"/>
                  <a:pt x="24537" y="24293"/>
                </a:cubicBezTo>
                <a:lnTo>
                  <a:pt x="24537" y="24293"/>
                </a:lnTo>
                <a:cubicBezTo>
                  <a:pt x="24543" y="24267"/>
                  <a:pt x="24527" y="24228"/>
                  <a:pt x="24498" y="24163"/>
                </a:cubicBezTo>
                <a:close/>
                <a:moveTo>
                  <a:pt x="24754" y="24042"/>
                </a:moveTo>
                <a:cubicBezTo>
                  <a:pt x="24737" y="24067"/>
                  <a:pt x="24726" y="24097"/>
                  <a:pt x="24721" y="24131"/>
                </a:cubicBezTo>
                <a:cubicBezTo>
                  <a:pt x="24706" y="24202"/>
                  <a:pt x="24678" y="24259"/>
                  <a:pt x="24643" y="24308"/>
                </a:cubicBezTo>
                <a:lnTo>
                  <a:pt x="24643" y="24308"/>
                </a:lnTo>
                <a:cubicBezTo>
                  <a:pt x="24673" y="24261"/>
                  <a:pt x="24696" y="24209"/>
                  <a:pt x="24705" y="24147"/>
                </a:cubicBezTo>
                <a:cubicBezTo>
                  <a:pt x="24711" y="24105"/>
                  <a:pt x="24728" y="24070"/>
                  <a:pt x="24754" y="24042"/>
                </a:cubicBezTo>
                <a:close/>
                <a:moveTo>
                  <a:pt x="24498" y="24163"/>
                </a:moveTo>
                <a:cubicBezTo>
                  <a:pt x="24338" y="24227"/>
                  <a:pt x="24211" y="24275"/>
                  <a:pt x="24051" y="24323"/>
                </a:cubicBezTo>
                <a:cubicBezTo>
                  <a:pt x="24211" y="24259"/>
                  <a:pt x="24354" y="24211"/>
                  <a:pt x="24498" y="24163"/>
                </a:cubicBezTo>
                <a:close/>
                <a:moveTo>
                  <a:pt x="24537" y="24293"/>
                </a:moveTo>
                <a:cubicBezTo>
                  <a:pt x="24530" y="24318"/>
                  <a:pt x="24503" y="24332"/>
                  <a:pt x="24447" y="24345"/>
                </a:cubicBezTo>
                <a:lnTo>
                  <a:pt x="24447" y="24345"/>
                </a:lnTo>
                <a:cubicBezTo>
                  <a:pt x="24501" y="24326"/>
                  <a:pt x="24529" y="24315"/>
                  <a:pt x="24537" y="24293"/>
                </a:cubicBezTo>
                <a:close/>
                <a:moveTo>
                  <a:pt x="25440" y="24275"/>
                </a:moveTo>
                <a:cubicBezTo>
                  <a:pt x="25499" y="24325"/>
                  <a:pt x="25572" y="24349"/>
                  <a:pt x="25645" y="24349"/>
                </a:cubicBezTo>
                <a:cubicBezTo>
                  <a:pt x="25689" y="24349"/>
                  <a:pt x="25733" y="24340"/>
                  <a:pt x="25775" y="24323"/>
                </a:cubicBezTo>
                <a:lnTo>
                  <a:pt x="25775" y="24323"/>
                </a:lnTo>
                <a:cubicBezTo>
                  <a:pt x="25731" y="24341"/>
                  <a:pt x="25687" y="24350"/>
                  <a:pt x="25643" y="24350"/>
                </a:cubicBezTo>
                <a:cubicBezTo>
                  <a:pt x="25575" y="24350"/>
                  <a:pt x="25507" y="24329"/>
                  <a:pt x="25440" y="24291"/>
                </a:cubicBezTo>
                <a:cubicBezTo>
                  <a:pt x="25440" y="24285"/>
                  <a:pt x="25440" y="24280"/>
                  <a:pt x="25440" y="24275"/>
                </a:cubicBezTo>
                <a:close/>
                <a:moveTo>
                  <a:pt x="24447" y="24345"/>
                </a:moveTo>
                <a:cubicBezTo>
                  <a:pt x="24438" y="24348"/>
                  <a:pt x="24428" y="24351"/>
                  <a:pt x="24418" y="24354"/>
                </a:cubicBezTo>
                <a:cubicBezTo>
                  <a:pt x="24403" y="24357"/>
                  <a:pt x="24388" y="24361"/>
                  <a:pt x="24373" y="24365"/>
                </a:cubicBezTo>
                <a:lnTo>
                  <a:pt x="24373" y="24365"/>
                </a:lnTo>
                <a:cubicBezTo>
                  <a:pt x="24383" y="24361"/>
                  <a:pt x="24392" y="24358"/>
                  <a:pt x="24402" y="24354"/>
                </a:cubicBezTo>
                <a:cubicBezTo>
                  <a:pt x="24419" y="24351"/>
                  <a:pt x="24433" y="24348"/>
                  <a:pt x="24447" y="24345"/>
                </a:cubicBezTo>
                <a:close/>
                <a:moveTo>
                  <a:pt x="25598" y="23852"/>
                </a:moveTo>
                <a:cubicBezTo>
                  <a:pt x="25598" y="23855"/>
                  <a:pt x="25599" y="23857"/>
                  <a:pt x="25599" y="23860"/>
                </a:cubicBezTo>
                <a:cubicBezTo>
                  <a:pt x="25360" y="23987"/>
                  <a:pt x="25057" y="24019"/>
                  <a:pt x="24897" y="24291"/>
                </a:cubicBezTo>
                <a:cubicBezTo>
                  <a:pt x="24961" y="24323"/>
                  <a:pt x="25025" y="24354"/>
                  <a:pt x="25120" y="24402"/>
                </a:cubicBezTo>
                <a:cubicBezTo>
                  <a:pt x="25025" y="24354"/>
                  <a:pt x="24961" y="24323"/>
                  <a:pt x="24897" y="24307"/>
                </a:cubicBezTo>
                <a:cubicBezTo>
                  <a:pt x="24858" y="24257"/>
                  <a:pt x="24844" y="24214"/>
                  <a:pt x="24847" y="24175"/>
                </a:cubicBezTo>
                <a:lnTo>
                  <a:pt x="24847" y="24175"/>
                </a:lnTo>
                <a:cubicBezTo>
                  <a:pt x="24847" y="24209"/>
                  <a:pt x="24862" y="24247"/>
                  <a:pt x="24897" y="24291"/>
                </a:cubicBezTo>
                <a:cubicBezTo>
                  <a:pt x="25053" y="24025"/>
                  <a:pt x="25346" y="23974"/>
                  <a:pt x="25598" y="23852"/>
                </a:cubicBezTo>
                <a:close/>
                <a:moveTo>
                  <a:pt x="25518" y="24451"/>
                </a:moveTo>
                <a:cubicBezTo>
                  <a:pt x="25455" y="24466"/>
                  <a:pt x="25407" y="24466"/>
                  <a:pt x="25360" y="24466"/>
                </a:cubicBezTo>
                <a:cubicBezTo>
                  <a:pt x="25403" y="24466"/>
                  <a:pt x="25460" y="24453"/>
                  <a:pt x="25518" y="24451"/>
                </a:cubicBezTo>
                <a:close/>
                <a:moveTo>
                  <a:pt x="24051" y="24323"/>
                </a:moveTo>
                <a:lnTo>
                  <a:pt x="24051" y="24323"/>
                </a:lnTo>
                <a:cubicBezTo>
                  <a:pt x="24083" y="24370"/>
                  <a:pt x="24099" y="24418"/>
                  <a:pt x="24131" y="24482"/>
                </a:cubicBezTo>
                <a:cubicBezTo>
                  <a:pt x="24099" y="24434"/>
                  <a:pt x="24083" y="24386"/>
                  <a:pt x="24051" y="24323"/>
                </a:cubicBezTo>
                <a:close/>
                <a:moveTo>
                  <a:pt x="24373" y="24365"/>
                </a:moveTo>
                <a:cubicBezTo>
                  <a:pt x="24290" y="24399"/>
                  <a:pt x="24217" y="24453"/>
                  <a:pt x="24131" y="24482"/>
                </a:cubicBezTo>
                <a:cubicBezTo>
                  <a:pt x="24212" y="24442"/>
                  <a:pt x="24292" y="24390"/>
                  <a:pt x="24373" y="24365"/>
                </a:cubicBezTo>
                <a:close/>
                <a:moveTo>
                  <a:pt x="24643" y="24308"/>
                </a:moveTo>
                <a:cubicBezTo>
                  <a:pt x="24598" y="24377"/>
                  <a:pt x="24536" y="24433"/>
                  <a:pt x="24474" y="24491"/>
                </a:cubicBezTo>
                <a:lnTo>
                  <a:pt x="24474" y="24491"/>
                </a:lnTo>
                <a:cubicBezTo>
                  <a:pt x="24532" y="24431"/>
                  <a:pt x="24594" y="24377"/>
                  <a:pt x="24643" y="24308"/>
                </a:cubicBezTo>
                <a:close/>
                <a:moveTo>
                  <a:pt x="24131" y="24482"/>
                </a:moveTo>
                <a:cubicBezTo>
                  <a:pt x="24035" y="24514"/>
                  <a:pt x="23955" y="24546"/>
                  <a:pt x="23876" y="24546"/>
                </a:cubicBezTo>
                <a:cubicBezTo>
                  <a:pt x="23780" y="24546"/>
                  <a:pt x="23685" y="24530"/>
                  <a:pt x="23590" y="24514"/>
                </a:cubicBezTo>
                <a:lnTo>
                  <a:pt x="23590" y="24514"/>
                </a:lnTo>
                <a:cubicBezTo>
                  <a:pt x="23657" y="24526"/>
                  <a:pt x="23724" y="24537"/>
                  <a:pt x="23791" y="24537"/>
                </a:cubicBezTo>
                <a:cubicBezTo>
                  <a:pt x="23820" y="24537"/>
                  <a:pt x="23848" y="24535"/>
                  <a:pt x="23876" y="24530"/>
                </a:cubicBezTo>
                <a:cubicBezTo>
                  <a:pt x="23971" y="24530"/>
                  <a:pt x="24051" y="24498"/>
                  <a:pt x="24131" y="24482"/>
                </a:cubicBezTo>
                <a:close/>
                <a:moveTo>
                  <a:pt x="24131" y="24482"/>
                </a:moveTo>
                <a:lnTo>
                  <a:pt x="24131" y="24482"/>
                </a:lnTo>
                <a:cubicBezTo>
                  <a:pt x="24208" y="24513"/>
                  <a:pt x="24284" y="24543"/>
                  <a:pt x="24375" y="24588"/>
                </a:cubicBezTo>
                <a:lnTo>
                  <a:pt x="24375" y="24588"/>
                </a:lnTo>
                <a:cubicBezTo>
                  <a:pt x="24406" y="24554"/>
                  <a:pt x="24440" y="24522"/>
                  <a:pt x="24474" y="24491"/>
                </a:cubicBezTo>
                <a:lnTo>
                  <a:pt x="24474" y="24491"/>
                </a:lnTo>
                <a:cubicBezTo>
                  <a:pt x="24443" y="24523"/>
                  <a:pt x="24413" y="24556"/>
                  <a:pt x="24386" y="24594"/>
                </a:cubicBezTo>
                <a:cubicBezTo>
                  <a:pt x="24383" y="24592"/>
                  <a:pt x="24379" y="24590"/>
                  <a:pt x="24375" y="24588"/>
                </a:cubicBezTo>
                <a:lnTo>
                  <a:pt x="24375" y="24588"/>
                </a:lnTo>
                <a:cubicBezTo>
                  <a:pt x="24374" y="24590"/>
                  <a:pt x="24372" y="24592"/>
                  <a:pt x="24370" y="24594"/>
                </a:cubicBezTo>
                <a:cubicBezTo>
                  <a:pt x="24291" y="24562"/>
                  <a:pt x="24211" y="24530"/>
                  <a:pt x="24131" y="24482"/>
                </a:cubicBezTo>
                <a:close/>
                <a:moveTo>
                  <a:pt x="25535" y="24450"/>
                </a:moveTo>
                <a:cubicBezTo>
                  <a:pt x="25500" y="24509"/>
                  <a:pt x="25473" y="24559"/>
                  <a:pt x="25443" y="24607"/>
                </a:cubicBezTo>
                <a:lnTo>
                  <a:pt x="25443" y="24607"/>
                </a:lnTo>
                <a:cubicBezTo>
                  <a:pt x="25469" y="24558"/>
                  <a:pt x="25498" y="24504"/>
                  <a:pt x="25519" y="24451"/>
                </a:cubicBezTo>
                <a:lnTo>
                  <a:pt x="25519" y="24451"/>
                </a:lnTo>
                <a:cubicBezTo>
                  <a:pt x="25525" y="24450"/>
                  <a:pt x="25530" y="24450"/>
                  <a:pt x="25535" y="24450"/>
                </a:cubicBezTo>
                <a:close/>
                <a:moveTo>
                  <a:pt x="25739" y="24582"/>
                </a:moveTo>
                <a:cubicBezTo>
                  <a:pt x="25741" y="24585"/>
                  <a:pt x="25743" y="24589"/>
                  <a:pt x="25743" y="24594"/>
                </a:cubicBezTo>
                <a:cubicBezTo>
                  <a:pt x="25727" y="24610"/>
                  <a:pt x="25711" y="24626"/>
                  <a:pt x="25695" y="24642"/>
                </a:cubicBezTo>
                <a:cubicBezTo>
                  <a:pt x="25710" y="24627"/>
                  <a:pt x="25724" y="24599"/>
                  <a:pt x="25739" y="24582"/>
                </a:cubicBezTo>
                <a:close/>
                <a:moveTo>
                  <a:pt x="24195" y="19327"/>
                </a:moveTo>
                <a:cubicBezTo>
                  <a:pt x="24195" y="19343"/>
                  <a:pt x="24179" y="19343"/>
                  <a:pt x="24179" y="19343"/>
                </a:cubicBezTo>
                <a:cubicBezTo>
                  <a:pt x="24019" y="19423"/>
                  <a:pt x="23892" y="19535"/>
                  <a:pt x="23780" y="19646"/>
                </a:cubicBezTo>
                <a:cubicBezTo>
                  <a:pt x="23525" y="19870"/>
                  <a:pt x="23285" y="20093"/>
                  <a:pt x="22743" y="20141"/>
                </a:cubicBezTo>
                <a:cubicBezTo>
                  <a:pt x="22727" y="20157"/>
                  <a:pt x="22711" y="20189"/>
                  <a:pt x="22695" y="20205"/>
                </a:cubicBezTo>
                <a:cubicBezTo>
                  <a:pt x="22679" y="20221"/>
                  <a:pt x="22695" y="20253"/>
                  <a:pt x="22711" y="20301"/>
                </a:cubicBezTo>
                <a:cubicBezTo>
                  <a:pt x="22695" y="20253"/>
                  <a:pt x="22679" y="20221"/>
                  <a:pt x="22679" y="20205"/>
                </a:cubicBezTo>
                <a:cubicBezTo>
                  <a:pt x="22631" y="20253"/>
                  <a:pt x="22583" y="20317"/>
                  <a:pt x="22535" y="20381"/>
                </a:cubicBezTo>
                <a:cubicBezTo>
                  <a:pt x="22503" y="20428"/>
                  <a:pt x="22487" y="20492"/>
                  <a:pt x="22455" y="20540"/>
                </a:cubicBezTo>
                <a:cubicBezTo>
                  <a:pt x="22407" y="20652"/>
                  <a:pt x="22359" y="20780"/>
                  <a:pt x="22344" y="20907"/>
                </a:cubicBezTo>
                <a:cubicBezTo>
                  <a:pt x="22296" y="21131"/>
                  <a:pt x="22296" y="21370"/>
                  <a:pt x="22296" y="21609"/>
                </a:cubicBezTo>
                <a:cubicBezTo>
                  <a:pt x="22312" y="21897"/>
                  <a:pt x="22312" y="22168"/>
                  <a:pt x="22312" y="22423"/>
                </a:cubicBezTo>
                <a:cubicBezTo>
                  <a:pt x="22296" y="22519"/>
                  <a:pt x="22296" y="22599"/>
                  <a:pt x="22280" y="22695"/>
                </a:cubicBezTo>
                <a:cubicBezTo>
                  <a:pt x="22264" y="22790"/>
                  <a:pt x="22232" y="22870"/>
                  <a:pt x="22200" y="22966"/>
                </a:cubicBezTo>
                <a:cubicBezTo>
                  <a:pt x="22232" y="22998"/>
                  <a:pt x="22248" y="23030"/>
                  <a:pt x="22280" y="23062"/>
                </a:cubicBezTo>
                <a:cubicBezTo>
                  <a:pt x="22282" y="23059"/>
                  <a:pt x="22284" y="23057"/>
                  <a:pt x="22287" y="23055"/>
                </a:cubicBezTo>
                <a:lnTo>
                  <a:pt x="22287" y="23055"/>
                </a:lnTo>
                <a:cubicBezTo>
                  <a:pt x="22396" y="23196"/>
                  <a:pt x="22506" y="23336"/>
                  <a:pt x="22615" y="23461"/>
                </a:cubicBezTo>
                <a:cubicBezTo>
                  <a:pt x="22647" y="23477"/>
                  <a:pt x="22663" y="23509"/>
                  <a:pt x="22695" y="23525"/>
                </a:cubicBezTo>
                <a:cubicBezTo>
                  <a:pt x="22695" y="23509"/>
                  <a:pt x="22726" y="23493"/>
                  <a:pt x="22742" y="23477"/>
                </a:cubicBezTo>
                <a:lnTo>
                  <a:pt x="22742" y="23477"/>
                </a:lnTo>
                <a:cubicBezTo>
                  <a:pt x="22726" y="23493"/>
                  <a:pt x="22695" y="23509"/>
                  <a:pt x="22695" y="23541"/>
                </a:cubicBezTo>
                <a:cubicBezTo>
                  <a:pt x="22711" y="23556"/>
                  <a:pt x="22727" y="23572"/>
                  <a:pt x="22743" y="23588"/>
                </a:cubicBezTo>
                <a:cubicBezTo>
                  <a:pt x="22806" y="23651"/>
                  <a:pt x="22853" y="23715"/>
                  <a:pt x="22916" y="23762"/>
                </a:cubicBezTo>
                <a:lnTo>
                  <a:pt x="22916" y="23762"/>
                </a:lnTo>
                <a:cubicBezTo>
                  <a:pt x="22918" y="23760"/>
                  <a:pt x="22918" y="23756"/>
                  <a:pt x="22918" y="23748"/>
                </a:cubicBezTo>
                <a:cubicBezTo>
                  <a:pt x="22945" y="23728"/>
                  <a:pt x="22966" y="23702"/>
                  <a:pt x="22986" y="23677"/>
                </a:cubicBezTo>
                <a:lnTo>
                  <a:pt x="22986" y="23677"/>
                </a:lnTo>
                <a:cubicBezTo>
                  <a:pt x="22969" y="23703"/>
                  <a:pt x="22953" y="23729"/>
                  <a:pt x="22934" y="23748"/>
                </a:cubicBezTo>
                <a:cubicBezTo>
                  <a:pt x="22918" y="23764"/>
                  <a:pt x="22918" y="23764"/>
                  <a:pt x="22918" y="23764"/>
                </a:cubicBezTo>
                <a:cubicBezTo>
                  <a:pt x="22917" y="23763"/>
                  <a:pt x="22917" y="23763"/>
                  <a:pt x="22916" y="23762"/>
                </a:cubicBezTo>
                <a:lnTo>
                  <a:pt x="22916" y="23762"/>
                </a:lnTo>
                <a:cubicBezTo>
                  <a:pt x="22914" y="23764"/>
                  <a:pt x="22910" y="23764"/>
                  <a:pt x="22902" y="23764"/>
                </a:cubicBezTo>
                <a:cubicBezTo>
                  <a:pt x="23014" y="23876"/>
                  <a:pt x="23126" y="23987"/>
                  <a:pt x="23237" y="24115"/>
                </a:cubicBezTo>
                <a:cubicBezTo>
                  <a:pt x="23365" y="24243"/>
                  <a:pt x="23477" y="24370"/>
                  <a:pt x="23588" y="24514"/>
                </a:cubicBezTo>
                <a:cubicBezTo>
                  <a:pt x="23668" y="24594"/>
                  <a:pt x="23732" y="24690"/>
                  <a:pt x="23796" y="24785"/>
                </a:cubicBezTo>
                <a:lnTo>
                  <a:pt x="23923" y="24785"/>
                </a:lnTo>
                <a:cubicBezTo>
                  <a:pt x="23987" y="24785"/>
                  <a:pt x="24035" y="24785"/>
                  <a:pt x="24099" y="24769"/>
                </a:cubicBezTo>
                <a:cubicBezTo>
                  <a:pt x="24131" y="24737"/>
                  <a:pt x="24147" y="24706"/>
                  <a:pt x="24179" y="24674"/>
                </a:cubicBezTo>
                <a:cubicBezTo>
                  <a:pt x="24195" y="24690"/>
                  <a:pt x="24211" y="24690"/>
                  <a:pt x="24211" y="24706"/>
                </a:cubicBezTo>
                <a:cubicBezTo>
                  <a:pt x="24211" y="24706"/>
                  <a:pt x="24195" y="24690"/>
                  <a:pt x="24179" y="24690"/>
                </a:cubicBezTo>
                <a:cubicBezTo>
                  <a:pt x="24163" y="24706"/>
                  <a:pt x="24131" y="24753"/>
                  <a:pt x="24099" y="24769"/>
                </a:cubicBezTo>
                <a:lnTo>
                  <a:pt x="24195" y="24769"/>
                </a:lnTo>
                <a:cubicBezTo>
                  <a:pt x="24275" y="24769"/>
                  <a:pt x="24370" y="24753"/>
                  <a:pt x="24450" y="24753"/>
                </a:cubicBezTo>
                <a:cubicBezTo>
                  <a:pt x="24610" y="24737"/>
                  <a:pt x="24769" y="24721"/>
                  <a:pt x="24929" y="24721"/>
                </a:cubicBezTo>
                <a:cubicBezTo>
                  <a:pt x="25001" y="24714"/>
                  <a:pt x="25073" y="24710"/>
                  <a:pt x="25144" y="24710"/>
                </a:cubicBezTo>
                <a:cubicBezTo>
                  <a:pt x="25216" y="24710"/>
                  <a:pt x="25288" y="24714"/>
                  <a:pt x="25360" y="24721"/>
                </a:cubicBezTo>
                <a:cubicBezTo>
                  <a:pt x="25472" y="24737"/>
                  <a:pt x="25567" y="24753"/>
                  <a:pt x="25663" y="24769"/>
                </a:cubicBezTo>
                <a:cubicBezTo>
                  <a:pt x="25663" y="24785"/>
                  <a:pt x="25663" y="24785"/>
                  <a:pt x="25663" y="24785"/>
                </a:cubicBezTo>
                <a:cubicBezTo>
                  <a:pt x="25695" y="24785"/>
                  <a:pt x="25743" y="24801"/>
                  <a:pt x="25775" y="24801"/>
                </a:cubicBezTo>
                <a:cubicBezTo>
                  <a:pt x="26062" y="24418"/>
                  <a:pt x="26206" y="23939"/>
                  <a:pt x="26972" y="23844"/>
                </a:cubicBezTo>
                <a:cubicBezTo>
                  <a:pt x="27020" y="23461"/>
                  <a:pt x="27147" y="23110"/>
                  <a:pt x="27259" y="22774"/>
                </a:cubicBezTo>
                <a:lnTo>
                  <a:pt x="27259" y="22774"/>
                </a:lnTo>
                <a:cubicBezTo>
                  <a:pt x="27227" y="22790"/>
                  <a:pt x="27195" y="22790"/>
                  <a:pt x="27147" y="22790"/>
                </a:cubicBezTo>
                <a:cubicBezTo>
                  <a:pt x="27195" y="22790"/>
                  <a:pt x="27227" y="22774"/>
                  <a:pt x="27259" y="22774"/>
                </a:cubicBezTo>
                <a:lnTo>
                  <a:pt x="27291" y="22679"/>
                </a:lnTo>
                <a:lnTo>
                  <a:pt x="27291" y="22679"/>
                </a:lnTo>
                <a:cubicBezTo>
                  <a:pt x="27260" y="22699"/>
                  <a:pt x="27229" y="22727"/>
                  <a:pt x="27198" y="22752"/>
                </a:cubicBezTo>
                <a:lnTo>
                  <a:pt x="27198" y="22752"/>
                </a:lnTo>
                <a:cubicBezTo>
                  <a:pt x="27223" y="22731"/>
                  <a:pt x="27246" y="22708"/>
                  <a:pt x="27275" y="22679"/>
                </a:cubicBezTo>
                <a:cubicBezTo>
                  <a:pt x="27323" y="22567"/>
                  <a:pt x="27355" y="22439"/>
                  <a:pt x="27371" y="22328"/>
                </a:cubicBezTo>
                <a:cubicBezTo>
                  <a:pt x="27371" y="22264"/>
                  <a:pt x="27355" y="22200"/>
                  <a:pt x="27339" y="22136"/>
                </a:cubicBezTo>
                <a:cubicBezTo>
                  <a:pt x="27275" y="22152"/>
                  <a:pt x="27227" y="22168"/>
                  <a:pt x="27147" y="22216"/>
                </a:cubicBezTo>
                <a:cubicBezTo>
                  <a:pt x="27149" y="22210"/>
                  <a:pt x="27151" y="22204"/>
                  <a:pt x="27152" y="22198"/>
                </a:cubicBezTo>
                <a:lnTo>
                  <a:pt x="27152" y="22198"/>
                </a:lnTo>
                <a:cubicBezTo>
                  <a:pt x="27151" y="22199"/>
                  <a:pt x="27149" y="22199"/>
                  <a:pt x="27147" y="22200"/>
                </a:cubicBezTo>
                <a:cubicBezTo>
                  <a:pt x="27154" y="22184"/>
                  <a:pt x="27160" y="22169"/>
                  <a:pt x="27166" y="22155"/>
                </a:cubicBezTo>
                <a:lnTo>
                  <a:pt x="27166" y="22155"/>
                </a:lnTo>
                <a:cubicBezTo>
                  <a:pt x="27161" y="22169"/>
                  <a:pt x="27157" y="22183"/>
                  <a:pt x="27152" y="22198"/>
                </a:cubicBezTo>
                <a:lnTo>
                  <a:pt x="27152" y="22198"/>
                </a:lnTo>
                <a:cubicBezTo>
                  <a:pt x="27229" y="22167"/>
                  <a:pt x="27276" y="22151"/>
                  <a:pt x="27339" y="22120"/>
                </a:cubicBezTo>
                <a:cubicBezTo>
                  <a:pt x="27355" y="22184"/>
                  <a:pt x="27371" y="22248"/>
                  <a:pt x="27387" y="22312"/>
                </a:cubicBezTo>
                <a:cubicBezTo>
                  <a:pt x="27435" y="22088"/>
                  <a:pt x="27450" y="21881"/>
                  <a:pt x="27435" y="21641"/>
                </a:cubicBezTo>
                <a:lnTo>
                  <a:pt x="27435" y="21641"/>
                </a:lnTo>
                <a:cubicBezTo>
                  <a:pt x="27434" y="21641"/>
                  <a:pt x="27434" y="21642"/>
                  <a:pt x="27433" y="21642"/>
                </a:cubicBezTo>
                <a:lnTo>
                  <a:pt x="27433" y="21642"/>
                </a:lnTo>
                <a:cubicBezTo>
                  <a:pt x="27417" y="21455"/>
                  <a:pt x="27385" y="21269"/>
                  <a:pt x="27323" y="21083"/>
                </a:cubicBezTo>
                <a:cubicBezTo>
                  <a:pt x="27275" y="20987"/>
                  <a:pt x="27227" y="20891"/>
                  <a:pt x="27179" y="20811"/>
                </a:cubicBezTo>
                <a:cubicBezTo>
                  <a:pt x="27147" y="20732"/>
                  <a:pt x="27099" y="20668"/>
                  <a:pt x="27051" y="20604"/>
                </a:cubicBezTo>
                <a:cubicBezTo>
                  <a:pt x="27004" y="20524"/>
                  <a:pt x="26956" y="20460"/>
                  <a:pt x="26892" y="20397"/>
                </a:cubicBezTo>
                <a:cubicBezTo>
                  <a:pt x="26828" y="20333"/>
                  <a:pt x="26764" y="20269"/>
                  <a:pt x="26700" y="20221"/>
                </a:cubicBezTo>
                <a:lnTo>
                  <a:pt x="26700" y="20221"/>
                </a:lnTo>
                <a:cubicBezTo>
                  <a:pt x="26700" y="20221"/>
                  <a:pt x="26700" y="20221"/>
                  <a:pt x="26700" y="20221"/>
                </a:cubicBezTo>
                <a:cubicBezTo>
                  <a:pt x="26700" y="20205"/>
                  <a:pt x="26684" y="20205"/>
                  <a:pt x="26684" y="20189"/>
                </a:cubicBezTo>
                <a:cubicBezTo>
                  <a:pt x="26621" y="20141"/>
                  <a:pt x="26541" y="20077"/>
                  <a:pt x="26477" y="20029"/>
                </a:cubicBezTo>
                <a:cubicBezTo>
                  <a:pt x="26461" y="20109"/>
                  <a:pt x="26445" y="20189"/>
                  <a:pt x="26349" y="20237"/>
                </a:cubicBezTo>
                <a:cubicBezTo>
                  <a:pt x="26445" y="20189"/>
                  <a:pt x="26461" y="20109"/>
                  <a:pt x="26461" y="20029"/>
                </a:cubicBezTo>
                <a:cubicBezTo>
                  <a:pt x="26381" y="19966"/>
                  <a:pt x="26285" y="19902"/>
                  <a:pt x="26190" y="19854"/>
                </a:cubicBezTo>
                <a:cubicBezTo>
                  <a:pt x="26046" y="19774"/>
                  <a:pt x="25902" y="19710"/>
                  <a:pt x="25759" y="19646"/>
                </a:cubicBezTo>
                <a:cubicBezTo>
                  <a:pt x="25631" y="19599"/>
                  <a:pt x="25503" y="19551"/>
                  <a:pt x="25376" y="19519"/>
                </a:cubicBezTo>
                <a:lnTo>
                  <a:pt x="25344" y="19519"/>
                </a:lnTo>
                <a:cubicBezTo>
                  <a:pt x="25232" y="19487"/>
                  <a:pt x="25120" y="19455"/>
                  <a:pt x="25009" y="19439"/>
                </a:cubicBezTo>
                <a:cubicBezTo>
                  <a:pt x="24737" y="19375"/>
                  <a:pt x="24450" y="19343"/>
                  <a:pt x="24195" y="19327"/>
                </a:cubicBezTo>
                <a:close/>
                <a:moveTo>
                  <a:pt x="26541" y="25663"/>
                </a:moveTo>
                <a:cubicBezTo>
                  <a:pt x="26573" y="25711"/>
                  <a:pt x="26605" y="25759"/>
                  <a:pt x="26621" y="25807"/>
                </a:cubicBezTo>
                <a:cubicBezTo>
                  <a:pt x="26589" y="25759"/>
                  <a:pt x="26573" y="25711"/>
                  <a:pt x="26541" y="25663"/>
                </a:cubicBezTo>
                <a:close/>
                <a:moveTo>
                  <a:pt x="20194" y="24809"/>
                </a:moveTo>
                <a:cubicBezTo>
                  <a:pt x="19890" y="24809"/>
                  <a:pt x="19593" y="24907"/>
                  <a:pt x="19455" y="25184"/>
                </a:cubicBezTo>
                <a:cubicBezTo>
                  <a:pt x="19518" y="25667"/>
                  <a:pt x="19968" y="25936"/>
                  <a:pt x="20368" y="25936"/>
                </a:cubicBezTo>
                <a:cubicBezTo>
                  <a:pt x="20577" y="25936"/>
                  <a:pt x="20771" y="25864"/>
                  <a:pt x="20891" y="25711"/>
                </a:cubicBezTo>
                <a:lnTo>
                  <a:pt x="20939" y="25647"/>
                </a:lnTo>
                <a:lnTo>
                  <a:pt x="20939" y="25647"/>
                </a:lnTo>
                <a:cubicBezTo>
                  <a:pt x="20939" y="25647"/>
                  <a:pt x="20939" y="25647"/>
                  <a:pt x="20939" y="25647"/>
                </a:cubicBezTo>
                <a:cubicBezTo>
                  <a:pt x="21019" y="25503"/>
                  <a:pt x="21051" y="25280"/>
                  <a:pt x="20955" y="25009"/>
                </a:cubicBezTo>
                <a:cubicBezTo>
                  <a:pt x="20783" y="24899"/>
                  <a:pt x="20485" y="24809"/>
                  <a:pt x="20194" y="24809"/>
                </a:cubicBezTo>
                <a:close/>
                <a:moveTo>
                  <a:pt x="26675" y="25952"/>
                </a:moveTo>
                <a:cubicBezTo>
                  <a:pt x="26643" y="25964"/>
                  <a:pt x="26615" y="25979"/>
                  <a:pt x="26589" y="25998"/>
                </a:cubicBezTo>
                <a:cubicBezTo>
                  <a:pt x="26525" y="26030"/>
                  <a:pt x="26477" y="26062"/>
                  <a:pt x="26429" y="26110"/>
                </a:cubicBezTo>
                <a:cubicBezTo>
                  <a:pt x="26477" y="26062"/>
                  <a:pt x="26525" y="26030"/>
                  <a:pt x="26573" y="25998"/>
                </a:cubicBezTo>
                <a:cubicBezTo>
                  <a:pt x="26606" y="25978"/>
                  <a:pt x="26640" y="25964"/>
                  <a:pt x="26675" y="25952"/>
                </a:cubicBezTo>
                <a:close/>
                <a:moveTo>
                  <a:pt x="27275" y="25057"/>
                </a:moveTo>
                <a:cubicBezTo>
                  <a:pt x="26860" y="25152"/>
                  <a:pt x="26589" y="25344"/>
                  <a:pt x="26349" y="25567"/>
                </a:cubicBezTo>
                <a:cubicBezTo>
                  <a:pt x="26269" y="25647"/>
                  <a:pt x="26190" y="25727"/>
                  <a:pt x="26126" y="25823"/>
                </a:cubicBezTo>
                <a:cubicBezTo>
                  <a:pt x="26030" y="25934"/>
                  <a:pt x="25950" y="26046"/>
                  <a:pt x="25871" y="26174"/>
                </a:cubicBezTo>
                <a:cubicBezTo>
                  <a:pt x="25823" y="26238"/>
                  <a:pt x="25775" y="26301"/>
                  <a:pt x="25711" y="26365"/>
                </a:cubicBezTo>
                <a:lnTo>
                  <a:pt x="25775" y="26333"/>
                </a:lnTo>
                <a:lnTo>
                  <a:pt x="25727" y="26365"/>
                </a:lnTo>
                <a:cubicBezTo>
                  <a:pt x="25695" y="26381"/>
                  <a:pt x="25679" y="26413"/>
                  <a:pt x="25663" y="26445"/>
                </a:cubicBezTo>
                <a:cubicBezTo>
                  <a:pt x="25743" y="26477"/>
                  <a:pt x="25823" y="26477"/>
                  <a:pt x="25886" y="26477"/>
                </a:cubicBezTo>
                <a:cubicBezTo>
                  <a:pt x="26110" y="26477"/>
                  <a:pt x="26317" y="26333"/>
                  <a:pt x="26525" y="26158"/>
                </a:cubicBezTo>
                <a:cubicBezTo>
                  <a:pt x="26614" y="26084"/>
                  <a:pt x="26703" y="26009"/>
                  <a:pt x="26805" y="25922"/>
                </a:cubicBezTo>
                <a:lnTo>
                  <a:pt x="26805" y="25922"/>
                </a:lnTo>
                <a:cubicBezTo>
                  <a:pt x="26758" y="25930"/>
                  <a:pt x="26716" y="25939"/>
                  <a:pt x="26675" y="25952"/>
                </a:cubicBezTo>
                <a:lnTo>
                  <a:pt x="26675" y="25952"/>
                </a:lnTo>
                <a:cubicBezTo>
                  <a:pt x="26720" y="25935"/>
                  <a:pt x="26771" y="25921"/>
                  <a:pt x="26828" y="25902"/>
                </a:cubicBezTo>
                <a:lnTo>
                  <a:pt x="26828" y="25902"/>
                </a:lnTo>
                <a:cubicBezTo>
                  <a:pt x="26820" y="25909"/>
                  <a:pt x="26812" y="25916"/>
                  <a:pt x="26805" y="25922"/>
                </a:cubicBezTo>
                <a:lnTo>
                  <a:pt x="26805" y="25922"/>
                </a:lnTo>
                <a:cubicBezTo>
                  <a:pt x="26812" y="25921"/>
                  <a:pt x="26820" y="25920"/>
                  <a:pt x="26828" y="25918"/>
                </a:cubicBezTo>
                <a:cubicBezTo>
                  <a:pt x="26892" y="25855"/>
                  <a:pt x="26956" y="25807"/>
                  <a:pt x="27036" y="25775"/>
                </a:cubicBezTo>
                <a:cubicBezTo>
                  <a:pt x="26988" y="25728"/>
                  <a:pt x="26957" y="25696"/>
                  <a:pt x="26910" y="25664"/>
                </a:cubicBezTo>
                <a:lnTo>
                  <a:pt x="26910" y="25664"/>
                </a:lnTo>
                <a:cubicBezTo>
                  <a:pt x="26957" y="25696"/>
                  <a:pt x="26988" y="25727"/>
                  <a:pt x="27020" y="25759"/>
                </a:cubicBezTo>
                <a:cubicBezTo>
                  <a:pt x="27163" y="25679"/>
                  <a:pt x="27291" y="25631"/>
                  <a:pt x="27450" y="25599"/>
                </a:cubicBezTo>
                <a:lnTo>
                  <a:pt x="27626" y="25599"/>
                </a:lnTo>
                <a:cubicBezTo>
                  <a:pt x="27690" y="25488"/>
                  <a:pt x="27658" y="25408"/>
                  <a:pt x="27610" y="25344"/>
                </a:cubicBezTo>
                <a:cubicBezTo>
                  <a:pt x="27578" y="25296"/>
                  <a:pt x="27514" y="25264"/>
                  <a:pt x="27466" y="25216"/>
                </a:cubicBezTo>
                <a:cubicBezTo>
                  <a:pt x="27419" y="25184"/>
                  <a:pt x="27387" y="25152"/>
                  <a:pt x="27339" y="25120"/>
                </a:cubicBezTo>
                <a:cubicBezTo>
                  <a:pt x="27323" y="25089"/>
                  <a:pt x="27291" y="25073"/>
                  <a:pt x="27275" y="25057"/>
                </a:cubicBezTo>
                <a:close/>
                <a:moveTo>
                  <a:pt x="27498" y="27355"/>
                </a:moveTo>
                <a:cubicBezTo>
                  <a:pt x="27514" y="27403"/>
                  <a:pt x="27546" y="27435"/>
                  <a:pt x="27594" y="27466"/>
                </a:cubicBezTo>
                <a:cubicBezTo>
                  <a:pt x="27530" y="27435"/>
                  <a:pt x="27514" y="27403"/>
                  <a:pt x="27498" y="27355"/>
                </a:cubicBezTo>
                <a:close/>
                <a:moveTo>
                  <a:pt x="27626" y="27403"/>
                </a:moveTo>
                <a:cubicBezTo>
                  <a:pt x="27610" y="27435"/>
                  <a:pt x="27610" y="27451"/>
                  <a:pt x="27594" y="27466"/>
                </a:cubicBezTo>
                <a:cubicBezTo>
                  <a:pt x="27594" y="27451"/>
                  <a:pt x="27610" y="27435"/>
                  <a:pt x="27626" y="27403"/>
                </a:cubicBezTo>
                <a:close/>
                <a:moveTo>
                  <a:pt x="27563" y="27611"/>
                </a:moveTo>
                <a:lnTo>
                  <a:pt x="27563" y="27611"/>
                </a:lnTo>
                <a:cubicBezTo>
                  <a:pt x="27579" y="27626"/>
                  <a:pt x="27594" y="27626"/>
                  <a:pt x="27610" y="27642"/>
                </a:cubicBezTo>
                <a:cubicBezTo>
                  <a:pt x="27602" y="27642"/>
                  <a:pt x="27598" y="27646"/>
                  <a:pt x="27594" y="27653"/>
                </a:cubicBezTo>
                <a:lnTo>
                  <a:pt x="27594" y="27653"/>
                </a:lnTo>
                <a:cubicBezTo>
                  <a:pt x="27594" y="27650"/>
                  <a:pt x="27594" y="27647"/>
                  <a:pt x="27594" y="27642"/>
                </a:cubicBezTo>
                <a:cubicBezTo>
                  <a:pt x="27594" y="27626"/>
                  <a:pt x="27579" y="27626"/>
                  <a:pt x="27563" y="27611"/>
                </a:cubicBezTo>
                <a:close/>
                <a:moveTo>
                  <a:pt x="27546" y="27642"/>
                </a:moveTo>
                <a:cubicBezTo>
                  <a:pt x="27562" y="27658"/>
                  <a:pt x="27578" y="27658"/>
                  <a:pt x="27578" y="27674"/>
                </a:cubicBezTo>
                <a:cubicBezTo>
                  <a:pt x="27578" y="27674"/>
                  <a:pt x="27562" y="27658"/>
                  <a:pt x="27546" y="27642"/>
                </a:cubicBezTo>
                <a:close/>
                <a:moveTo>
                  <a:pt x="27594" y="27653"/>
                </a:moveTo>
                <a:cubicBezTo>
                  <a:pt x="27593" y="27659"/>
                  <a:pt x="27590" y="27663"/>
                  <a:pt x="27578" y="27674"/>
                </a:cubicBezTo>
                <a:cubicBezTo>
                  <a:pt x="27586" y="27666"/>
                  <a:pt x="27590" y="27658"/>
                  <a:pt x="27594" y="27653"/>
                </a:cubicBezTo>
                <a:close/>
                <a:moveTo>
                  <a:pt x="27498" y="27355"/>
                </a:moveTo>
                <a:cubicBezTo>
                  <a:pt x="27450" y="27355"/>
                  <a:pt x="27403" y="27355"/>
                  <a:pt x="27355" y="27387"/>
                </a:cubicBezTo>
                <a:lnTo>
                  <a:pt x="27450" y="27786"/>
                </a:lnTo>
                <a:cubicBezTo>
                  <a:pt x="27706" y="27770"/>
                  <a:pt x="27738" y="27530"/>
                  <a:pt x="27626" y="27403"/>
                </a:cubicBezTo>
                <a:cubicBezTo>
                  <a:pt x="27594" y="27371"/>
                  <a:pt x="27546" y="27355"/>
                  <a:pt x="27498" y="27355"/>
                </a:cubicBezTo>
                <a:close/>
                <a:moveTo>
                  <a:pt x="13339" y="28713"/>
                </a:moveTo>
                <a:cubicBezTo>
                  <a:pt x="13344" y="28716"/>
                  <a:pt x="13351" y="28720"/>
                  <a:pt x="13358" y="28727"/>
                </a:cubicBezTo>
                <a:lnTo>
                  <a:pt x="13358" y="28727"/>
                </a:lnTo>
                <a:cubicBezTo>
                  <a:pt x="13353" y="28727"/>
                  <a:pt x="13348" y="28727"/>
                  <a:pt x="13343" y="28727"/>
                </a:cubicBezTo>
                <a:cubicBezTo>
                  <a:pt x="13343" y="28722"/>
                  <a:pt x="13341" y="28717"/>
                  <a:pt x="13339" y="28713"/>
                </a:cubicBezTo>
                <a:close/>
                <a:moveTo>
                  <a:pt x="25269" y="27763"/>
                </a:moveTo>
                <a:cubicBezTo>
                  <a:pt x="24941" y="27763"/>
                  <a:pt x="24714" y="28037"/>
                  <a:pt x="25025" y="28855"/>
                </a:cubicBezTo>
                <a:cubicBezTo>
                  <a:pt x="25456" y="28839"/>
                  <a:pt x="25743" y="28775"/>
                  <a:pt x="25902" y="28695"/>
                </a:cubicBezTo>
                <a:cubicBezTo>
                  <a:pt x="25998" y="28647"/>
                  <a:pt x="26062" y="28584"/>
                  <a:pt x="26094" y="28536"/>
                </a:cubicBezTo>
                <a:lnTo>
                  <a:pt x="26094" y="28536"/>
                </a:lnTo>
                <a:cubicBezTo>
                  <a:pt x="26062" y="28552"/>
                  <a:pt x="26030" y="28568"/>
                  <a:pt x="25998" y="28584"/>
                </a:cubicBezTo>
                <a:cubicBezTo>
                  <a:pt x="26030" y="28568"/>
                  <a:pt x="26062" y="28552"/>
                  <a:pt x="26094" y="28520"/>
                </a:cubicBezTo>
                <a:cubicBezTo>
                  <a:pt x="26174" y="28376"/>
                  <a:pt x="26094" y="28217"/>
                  <a:pt x="25950" y="28073"/>
                </a:cubicBezTo>
                <a:cubicBezTo>
                  <a:pt x="25918" y="28025"/>
                  <a:pt x="25871" y="27993"/>
                  <a:pt x="25823" y="27961"/>
                </a:cubicBezTo>
                <a:cubicBezTo>
                  <a:pt x="25654" y="27843"/>
                  <a:pt x="25447" y="27763"/>
                  <a:pt x="25269" y="27763"/>
                </a:cubicBezTo>
                <a:close/>
                <a:moveTo>
                  <a:pt x="13853" y="28057"/>
                </a:moveTo>
                <a:cubicBezTo>
                  <a:pt x="13805" y="28073"/>
                  <a:pt x="13742" y="28089"/>
                  <a:pt x="13662" y="28121"/>
                </a:cubicBezTo>
                <a:cubicBezTo>
                  <a:pt x="13661" y="28127"/>
                  <a:pt x="13660" y="28132"/>
                  <a:pt x="13659" y="28138"/>
                </a:cubicBezTo>
                <a:lnTo>
                  <a:pt x="13659" y="28138"/>
                </a:lnTo>
                <a:cubicBezTo>
                  <a:pt x="13372" y="28250"/>
                  <a:pt x="13023" y="28489"/>
                  <a:pt x="12816" y="28807"/>
                </a:cubicBezTo>
                <a:cubicBezTo>
                  <a:pt x="12688" y="29015"/>
                  <a:pt x="12608" y="29270"/>
                  <a:pt x="12672" y="29541"/>
                </a:cubicBezTo>
                <a:cubicBezTo>
                  <a:pt x="12814" y="29494"/>
                  <a:pt x="12925" y="29415"/>
                  <a:pt x="13020" y="29336"/>
                </a:cubicBezTo>
                <a:lnTo>
                  <a:pt x="13020" y="29336"/>
                </a:lnTo>
                <a:cubicBezTo>
                  <a:pt x="13021" y="29341"/>
                  <a:pt x="13022" y="29345"/>
                  <a:pt x="13023" y="29350"/>
                </a:cubicBezTo>
                <a:cubicBezTo>
                  <a:pt x="13167" y="29238"/>
                  <a:pt x="13279" y="29110"/>
                  <a:pt x="13374" y="28983"/>
                </a:cubicBezTo>
                <a:cubicBezTo>
                  <a:pt x="13358" y="28967"/>
                  <a:pt x="13343" y="28967"/>
                  <a:pt x="13311" y="28951"/>
                </a:cubicBezTo>
                <a:cubicBezTo>
                  <a:pt x="13327" y="28951"/>
                  <a:pt x="13358" y="28967"/>
                  <a:pt x="13374" y="28983"/>
                </a:cubicBezTo>
                <a:cubicBezTo>
                  <a:pt x="13438" y="28903"/>
                  <a:pt x="13502" y="28807"/>
                  <a:pt x="13550" y="28727"/>
                </a:cubicBezTo>
                <a:cubicBezTo>
                  <a:pt x="13614" y="28616"/>
                  <a:pt x="13662" y="28504"/>
                  <a:pt x="13710" y="28392"/>
                </a:cubicBezTo>
                <a:cubicBezTo>
                  <a:pt x="13757" y="28280"/>
                  <a:pt x="13805" y="28169"/>
                  <a:pt x="13853" y="28057"/>
                </a:cubicBezTo>
                <a:close/>
                <a:moveTo>
                  <a:pt x="24466" y="29669"/>
                </a:moveTo>
                <a:cubicBezTo>
                  <a:pt x="24338" y="29781"/>
                  <a:pt x="24227" y="29892"/>
                  <a:pt x="24099" y="30004"/>
                </a:cubicBezTo>
                <a:cubicBezTo>
                  <a:pt x="24211" y="29892"/>
                  <a:pt x="24338" y="29781"/>
                  <a:pt x="24466" y="29669"/>
                </a:cubicBezTo>
                <a:close/>
                <a:moveTo>
                  <a:pt x="24118" y="29414"/>
                </a:moveTo>
                <a:cubicBezTo>
                  <a:pt x="24037" y="29414"/>
                  <a:pt x="23944" y="29438"/>
                  <a:pt x="23844" y="29493"/>
                </a:cubicBezTo>
                <a:cubicBezTo>
                  <a:pt x="23844" y="29621"/>
                  <a:pt x="23828" y="29781"/>
                  <a:pt x="23860" y="29908"/>
                </a:cubicBezTo>
                <a:cubicBezTo>
                  <a:pt x="23876" y="30020"/>
                  <a:pt x="23908" y="30132"/>
                  <a:pt x="24019" y="30195"/>
                </a:cubicBezTo>
                <a:cubicBezTo>
                  <a:pt x="24211" y="30180"/>
                  <a:pt x="24322" y="30132"/>
                  <a:pt x="24402" y="30036"/>
                </a:cubicBezTo>
                <a:cubicBezTo>
                  <a:pt x="24450" y="30004"/>
                  <a:pt x="24466" y="29956"/>
                  <a:pt x="24482" y="29908"/>
                </a:cubicBezTo>
                <a:lnTo>
                  <a:pt x="24482" y="29908"/>
                </a:lnTo>
                <a:cubicBezTo>
                  <a:pt x="24437" y="29938"/>
                  <a:pt x="24406" y="29982"/>
                  <a:pt x="24363" y="30027"/>
                </a:cubicBezTo>
                <a:lnTo>
                  <a:pt x="24363" y="30027"/>
                </a:lnTo>
                <a:cubicBezTo>
                  <a:pt x="24360" y="30025"/>
                  <a:pt x="24357" y="30023"/>
                  <a:pt x="24354" y="30020"/>
                </a:cubicBezTo>
                <a:cubicBezTo>
                  <a:pt x="24402" y="29988"/>
                  <a:pt x="24434" y="29940"/>
                  <a:pt x="24482" y="29892"/>
                </a:cubicBezTo>
                <a:cubicBezTo>
                  <a:pt x="24498" y="29828"/>
                  <a:pt x="24498" y="29749"/>
                  <a:pt x="24466" y="29669"/>
                </a:cubicBezTo>
                <a:cubicBezTo>
                  <a:pt x="24422" y="29527"/>
                  <a:pt x="24296" y="29414"/>
                  <a:pt x="24118" y="29414"/>
                </a:cubicBezTo>
                <a:close/>
                <a:moveTo>
                  <a:pt x="13368" y="30252"/>
                </a:moveTo>
                <a:lnTo>
                  <a:pt x="13368" y="30252"/>
                </a:lnTo>
                <a:cubicBezTo>
                  <a:pt x="13365" y="30254"/>
                  <a:pt x="13362" y="30256"/>
                  <a:pt x="13358" y="30259"/>
                </a:cubicBezTo>
                <a:cubicBezTo>
                  <a:pt x="13358" y="30254"/>
                  <a:pt x="13362" y="30252"/>
                  <a:pt x="13368" y="30252"/>
                </a:cubicBezTo>
                <a:close/>
                <a:moveTo>
                  <a:pt x="27099" y="30180"/>
                </a:moveTo>
                <a:cubicBezTo>
                  <a:pt x="27083" y="30180"/>
                  <a:pt x="27067" y="30196"/>
                  <a:pt x="27067" y="30211"/>
                </a:cubicBezTo>
                <a:cubicBezTo>
                  <a:pt x="27063" y="30231"/>
                  <a:pt x="27059" y="30252"/>
                  <a:pt x="27056" y="30276"/>
                </a:cubicBezTo>
                <a:lnTo>
                  <a:pt x="27056" y="30276"/>
                </a:lnTo>
                <a:cubicBezTo>
                  <a:pt x="27059" y="30248"/>
                  <a:pt x="27062" y="30222"/>
                  <a:pt x="27067" y="30195"/>
                </a:cubicBezTo>
                <a:cubicBezTo>
                  <a:pt x="27067" y="30195"/>
                  <a:pt x="27083" y="30180"/>
                  <a:pt x="27099" y="30180"/>
                </a:cubicBezTo>
                <a:close/>
                <a:moveTo>
                  <a:pt x="13582" y="29972"/>
                </a:moveTo>
                <a:cubicBezTo>
                  <a:pt x="13566" y="30132"/>
                  <a:pt x="13550" y="30291"/>
                  <a:pt x="13534" y="30435"/>
                </a:cubicBezTo>
                <a:lnTo>
                  <a:pt x="13518" y="30435"/>
                </a:lnTo>
                <a:cubicBezTo>
                  <a:pt x="13534" y="30291"/>
                  <a:pt x="13566" y="30132"/>
                  <a:pt x="13582" y="29972"/>
                </a:cubicBezTo>
                <a:close/>
                <a:moveTo>
                  <a:pt x="27080" y="30474"/>
                </a:moveTo>
                <a:cubicBezTo>
                  <a:pt x="27070" y="30477"/>
                  <a:pt x="27060" y="30480"/>
                  <a:pt x="27051" y="30483"/>
                </a:cubicBezTo>
                <a:cubicBezTo>
                  <a:pt x="27051" y="30482"/>
                  <a:pt x="27051" y="30480"/>
                  <a:pt x="27051" y="30479"/>
                </a:cubicBezTo>
                <a:lnTo>
                  <a:pt x="27051" y="30479"/>
                </a:lnTo>
                <a:cubicBezTo>
                  <a:pt x="27061" y="30477"/>
                  <a:pt x="27070" y="30475"/>
                  <a:pt x="27080" y="30474"/>
                </a:cubicBezTo>
                <a:close/>
                <a:moveTo>
                  <a:pt x="21387" y="30489"/>
                </a:moveTo>
                <a:cubicBezTo>
                  <a:pt x="21388" y="30497"/>
                  <a:pt x="21388" y="30505"/>
                  <a:pt x="21388" y="30512"/>
                </a:cubicBezTo>
                <a:lnTo>
                  <a:pt x="21388" y="30512"/>
                </a:lnTo>
                <a:cubicBezTo>
                  <a:pt x="21388" y="30505"/>
                  <a:pt x="21388" y="30497"/>
                  <a:pt x="21387" y="30489"/>
                </a:cubicBezTo>
                <a:close/>
                <a:moveTo>
                  <a:pt x="21290" y="30483"/>
                </a:moveTo>
                <a:cubicBezTo>
                  <a:pt x="21274" y="30547"/>
                  <a:pt x="21242" y="30594"/>
                  <a:pt x="21226" y="30626"/>
                </a:cubicBezTo>
                <a:cubicBezTo>
                  <a:pt x="21242" y="30579"/>
                  <a:pt x="21274" y="30531"/>
                  <a:pt x="21290" y="30483"/>
                </a:cubicBezTo>
                <a:close/>
                <a:moveTo>
                  <a:pt x="21099" y="30531"/>
                </a:moveTo>
                <a:lnTo>
                  <a:pt x="21099" y="30531"/>
                </a:lnTo>
                <a:cubicBezTo>
                  <a:pt x="21067" y="30563"/>
                  <a:pt x="21051" y="30595"/>
                  <a:pt x="21019" y="30642"/>
                </a:cubicBezTo>
                <a:cubicBezTo>
                  <a:pt x="21016" y="30639"/>
                  <a:pt x="21013" y="30636"/>
                  <a:pt x="21009" y="30633"/>
                </a:cubicBezTo>
                <a:lnTo>
                  <a:pt x="21009" y="30633"/>
                </a:lnTo>
                <a:cubicBezTo>
                  <a:pt x="21039" y="30590"/>
                  <a:pt x="21069" y="30560"/>
                  <a:pt x="21099" y="30531"/>
                </a:cubicBezTo>
                <a:close/>
                <a:moveTo>
                  <a:pt x="26892" y="30690"/>
                </a:moveTo>
                <a:cubicBezTo>
                  <a:pt x="26876" y="30722"/>
                  <a:pt x="26860" y="30738"/>
                  <a:pt x="26860" y="30770"/>
                </a:cubicBezTo>
                <a:lnTo>
                  <a:pt x="26860" y="30770"/>
                </a:lnTo>
                <a:cubicBezTo>
                  <a:pt x="26860" y="30738"/>
                  <a:pt x="26876" y="30706"/>
                  <a:pt x="26892" y="30690"/>
                </a:cubicBezTo>
                <a:close/>
                <a:moveTo>
                  <a:pt x="26924" y="30706"/>
                </a:moveTo>
                <a:cubicBezTo>
                  <a:pt x="26908" y="30722"/>
                  <a:pt x="26876" y="30754"/>
                  <a:pt x="26860" y="30770"/>
                </a:cubicBezTo>
                <a:cubicBezTo>
                  <a:pt x="26876" y="30754"/>
                  <a:pt x="26892" y="30722"/>
                  <a:pt x="26924" y="30706"/>
                </a:cubicBezTo>
                <a:close/>
                <a:moveTo>
                  <a:pt x="21290" y="30483"/>
                </a:moveTo>
                <a:cubicBezTo>
                  <a:pt x="21226" y="30483"/>
                  <a:pt x="21163" y="30499"/>
                  <a:pt x="21099" y="30531"/>
                </a:cubicBezTo>
                <a:cubicBezTo>
                  <a:pt x="21099" y="30531"/>
                  <a:pt x="21099" y="30531"/>
                  <a:pt x="21099" y="30531"/>
                </a:cubicBezTo>
                <a:lnTo>
                  <a:pt x="21099" y="30531"/>
                </a:lnTo>
                <a:cubicBezTo>
                  <a:pt x="21051" y="30547"/>
                  <a:pt x="21003" y="30563"/>
                  <a:pt x="20971" y="30610"/>
                </a:cubicBezTo>
                <a:cubicBezTo>
                  <a:pt x="20955" y="30626"/>
                  <a:pt x="20939" y="30658"/>
                  <a:pt x="20939" y="30690"/>
                </a:cubicBezTo>
                <a:cubicBezTo>
                  <a:pt x="20944" y="30816"/>
                  <a:pt x="21015" y="30861"/>
                  <a:pt x="21110" y="30861"/>
                </a:cubicBezTo>
                <a:cubicBezTo>
                  <a:pt x="21304" y="30861"/>
                  <a:pt x="21598" y="30675"/>
                  <a:pt x="21641" y="30610"/>
                </a:cubicBezTo>
                <a:cubicBezTo>
                  <a:pt x="21609" y="30547"/>
                  <a:pt x="21498" y="30499"/>
                  <a:pt x="21386" y="30483"/>
                </a:cubicBezTo>
                <a:lnTo>
                  <a:pt x="21386" y="30483"/>
                </a:lnTo>
                <a:cubicBezTo>
                  <a:pt x="21386" y="30483"/>
                  <a:pt x="21386" y="30483"/>
                  <a:pt x="21386" y="30483"/>
                </a:cubicBezTo>
                <a:close/>
                <a:moveTo>
                  <a:pt x="13518" y="30818"/>
                </a:moveTo>
                <a:cubicBezTo>
                  <a:pt x="13509" y="30850"/>
                  <a:pt x="13504" y="30878"/>
                  <a:pt x="13504" y="30901"/>
                </a:cubicBezTo>
                <a:lnTo>
                  <a:pt x="13504" y="30901"/>
                </a:lnTo>
                <a:cubicBezTo>
                  <a:pt x="13503" y="30879"/>
                  <a:pt x="13509" y="30851"/>
                  <a:pt x="13518" y="30818"/>
                </a:cubicBezTo>
                <a:close/>
                <a:moveTo>
                  <a:pt x="27243" y="30515"/>
                </a:moveTo>
                <a:lnTo>
                  <a:pt x="26908" y="30993"/>
                </a:lnTo>
                <a:cubicBezTo>
                  <a:pt x="26892" y="30978"/>
                  <a:pt x="26876" y="30978"/>
                  <a:pt x="26860" y="30978"/>
                </a:cubicBezTo>
                <a:cubicBezTo>
                  <a:pt x="26860" y="30972"/>
                  <a:pt x="26860" y="30967"/>
                  <a:pt x="26860" y="30962"/>
                </a:cubicBezTo>
                <a:cubicBezTo>
                  <a:pt x="26876" y="30978"/>
                  <a:pt x="26892" y="30978"/>
                  <a:pt x="26908" y="30978"/>
                </a:cubicBezTo>
                <a:lnTo>
                  <a:pt x="27243" y="30515"/>
                </a:lnTo>
                <a:close/>
                <a:moveTo>
                  <a:pt x="13374" y="30962"/>
                </a:moveTo>
                <a:cubicBezTo>
                  <a:pt x="13247" y="31009"/>
                  <a:pt x="13183" y="31041"/>
                  <a:pt x="13103" y="31073"/>
                </a:cubicBezTo>
                <a:cubicBezTo>
                  <a:pt x="13167" y="31041"/>
                  <a:pt x="13247" y="31009"/>
                  <a:pt x="13374" y="30962"/>
                </a:cubicBezTo>
                <a:close/>
                <a:moveTo>
                  <a:pt x="27083" y="30148"/>
                </a:moveTo>
                <a:cubicBezTo>
                  <a:pt x="26924" y="30180"/>
                  <a:pt x="26796" y="30291"/>
                  <a:pt x="26748" y="30451"/>
                </a:cubicBezTo>
                <a:cubicBezTo>
                  <a:pt x="26716" y="30579"/>
                  <a:pt x="26716" y="30706"/>
                  <a:pt x="26764" y="30850"/>
                </a:cubicBezTo>
                <a:cubicBezTo>
                  <a:pt x="26796" y="30962"/>
                  <a:pt x="26844" y="31057"/>
                  <a:pt x="26940" y="31137"/>
                </a:cubicBezTo>
                <a:cubicBezTo>
                  <a:pt x="26947" y="31137"/>
                  <a:pt x="26955" y="31137"/>
                  <a:pt x="26963" y="31137"/>
                </a:cubicBezTo>
                <a:cubicBezTo>
                  <a:pt x="27581" y="31137"/>
                  <a:pt x="27685" y="30495"/>
                  <a:pt x="27323" y="30180"/>
                </a:cubicBezTo>
                <a:cubicBezTo>
                  <a:pt x="27275" y="30148"/>
                  <a:pt x="27211" y="30148"/>
                  <a:pt x="27163" y="30148"/>
                </a:cubicBezTo>
                <a:close/>
                <a:moveTo>
                  <a:pt x="12906" y="31420"/>
                </a:moveTo>
                <a:cubicBezTo>
                  <a:pt x="12907" y="31420"/>
                  <a:pt x="12908" y="31420"/>
                  <a:pt x="12909" y="31420"/>
                </a:cubicBezTo>
                <a:lnTo>
                  <a:pt x="12909" y="31420"/>
                </a:lnTo>
                <a:cubicBezTo>
                  <a:pt x="12905" y="31421"/>
                  <a:pt x="12901" y="31422"/>
                  <a:pt x="12896" y="31424"/>
                </a:cubicBezTo>
                <a:cubicBezTo>
                  <a:pt x="12899" y="31421"/>
                  <a:pt x="12902" y="31420"/>
                  <a:pt x="12906" y="31420"/>
                </a:cubicBezTo>
                <a:close/>
                <a:moveTo>
                  <a:pt x="13805" y="29892"/>
                </a:moveTo>
                <a:cubicBezTo>
                  <a:pt x="13726" y="29908"/>
                  <a:pt x="13646" y="29940"/>
                  <a:pt x="13582" y="29972"/>
                </a:cubicBezTo>
                <a:cubicBezTo>
                  <a:pt x="13215" y="30132"/>
                  <a:pt x="12944" y="30339"/>
                  <a:pt x="12736" y="30579"/>
                </a:cubicBezTo>
                <a:cubicBezTo>
                  <a:pt x="12688" y="30626"/>
                  <a:pt x="12656" y="30674"/>
                  <a:pt x="12608" y="30738"/>
                </a:cubicBezTo>
                <a:cubicBezTo>
                  <a:pt x="12545" y="30818"/>
                  <a:pt x="12481" y="30898"/>
                  <a:pt x="12433" y="30993"/>
                </a:cubicBezTo>
                <a:cubicBezTo>
                  <a:pt x="12417" y="31025"/>
                  <a:pt x="12401" y="31057"/>
                  <a:pt x="12385" y="31089"/>
                </a:cubicBezTo>
                <a:cubicBezTo>
                  <a:pt x="12353" y="31137"/>
                  <a:pt x="12321" y="31201"/>
                  <a:pt x="12289" y="31249"/>
                </a:cubicBezTo>
                <a:cubicBezTo>
                  <a:pt x="12305" y="31297"/>
                  <a:pt x="12337" y="31313"/>
                  <a:pt x="12369" y="31345"/>
                </a:cubicBezTo>
                <a:cubicBezTo>
                  <a:pt x="12401" y="31376"/>
                  <a:pt x="12433" y="31408"/>
                  <a:pt x="12465" y="31424"/>
                </a:cubicBezTo>
                <a:cubicBezTo>
                  <a:pt x="12513" y="31424"/>
                  <a:pt x="12545" y="31440"/>
                  <a:pt x="12576" y="31472"/>
                </a:cubicBezTo>
                <a:cubicBezTo>
                  <a:pt x="12624" y="31488"/>
                  <a:pt x="12672" y="31488"/>
                  <a:pt x="12720" y="31488"/>
                </a:cubicBezTo>
                <a:cubicBezTo>
                  <a:pt x="12768" y="31456"/>
                  <a:pt x="12832" y="31424"/>
                  <a:pt x="12896" y="31424"/>
                </a:cubicBezTo>
                <a:lnTo>
                  <a:pt x="12896" y="31424"/>
                </a:lnTo>
                <a:cubicBezTo>
                  <a:pt x="12832" y="31424"/>
                  <a:pt x="12784" y="31456"/>
                  <a:pt x="12720" y="31504"/>
                </a:cubicBezTo>
                <a:cubicBezTo>
                  <a:pt x="12800" y="31504"/>
                  <a:pt x="12896" y="31488"/>
                  <a:pt x="12975" y="31472"/>
                </a:cubicBezTo>
                <a:cubicBezTo>
                  <a:pt x="12962" y="31459"/>
                  <a:pt x="12951" y="31445"/>
                  <a:pt x="12941" y="31436"/>
                </a:cubicBezTo>
                <a:lnTo>
                  <a:pt x="12941" y="31436"/>
                </a:lnTo>
                <a:cubicBezTo>
                  <a:pt x="12952" y="31442"/>
                  <a:pt x="12964" y="31450"/>
                  <a:pt x="12975" y="31456"/>
                </a:cubicBezTo>
                <a:cubicBezTo>
                  <a:pt x="13119" y="31424"/>
                  <a:pt x="13263" y="31361"/>
                  <a:pt x="13390" y="31281"/>
                </a:cubicBezTo>
                <a:cubicBezTo>
                  <a:pt x="13343" y="31265"/>
                  <a:pt x="13311" y="31249"/>
                  <a:pt x="13263" y="31233"/>
                </a:cubicBezTo>
                <a:lnTo>
                  <a:pt x="13263" y="31233"/>
                </a:lnTo>
                <a:cubicBezTo>
                  <a:pt x="13311" y="31249"/>
                  <a:pt x="13359" y="31265"/>
                  <a:pt x="13390" y="31281"/>
                </a:cubicBezTo>
                <a:cubicBezTo>
                  <a:pt x="13550" y="31185"/>
                  <a:pt x="13694" y="31057"/>
                  <a:pt x="13805" y="30930"/>
                </a:cubicBezTo>
                <a:cubicBezTo>
                  <a:pt x="13821" y="30898"/>
                  <a:pt x="13837" y="30882"/>
                  <a:pt x="13869" y="30850"/>
                </a:cubicBezTo>
                <a:cubicBezTo>
                  <a:pt x="13885" y="30834"/>
                  <a:pt x="13901" y="30802"/>
                  <a:pt x="13933" y="30786"/>
                </a:cubicBezTo>
                <a:cubicBezTo>
                  <a:pt x="13981" y="30690"/>
                  <a:pt x="14029" y="30594"/>
                  <a:pt x="14061" y="30499"/>
                </a:cubicBezTo>
                <a:cubicBezTo>
                  <a:pt x="14109" y="30275"/>
                  <a:pt x="14061" y="30052"/>
                  <a:pt x="13805" y="29892"/>
                </a:cubicBezTo>
                <a:close/>
                <a:moveTo>
                  <a:pt x="45883" y="31520"/>
                </a:moveTo>
                <a:lnTo>
                  <a:pt x="45883" y="31520"/>
                </a:lnTo>
                <a:cubicBezTo>
                  <a:pt x="45875" y="31528"/>
                  <a:pt x="45863" y="31528"/>
                  <a:pt x="45851" y="31528"/>
                </a:cubicBezTo>
                <a:cubicBezTo>
                  <a:pt x="45840" y="31528"/>
                  <a:pt x="45828" y="31528"/>
                  <a:pt x="45820" y="31536"/>
                </a:cubicBezTo>
                <a:cubicBezTo>
                  <a:pt x="45835" y="31536"/>
                  <a:pt x="45867" y="31536"/>
                  <a:pt x="45883" y="31520"/>
                </a:cubicBezTo>
                <a:close/>
                <a:moveTo>
                  <a:pt x="17776" y="31506"/>
                </a:moveTo>
                <a:cubicBezTo>
                  <a:pt x="17665" y="31569"/>
                  <a:pt x="17539" y="31616"/>
                  <a:pt x="17412" y="31664"/>
                </a:cubicBezTo>
                <a:cubicBezTo>
                  <a:pt x="17397" y="31679"/>
                  <a:pt x="17396" y="31710"/>
                  <a:pt x="17396" y="31741"/>
                </a:cubicBezTo>
                <a:lnTo>
                  <a:pt x="17396" y="31741"/>
                </a:lnTo>
                <a:cubicBezTo>
                  <a:pt x="17396" y="31710"/>
                  <a:pt x="17397" y="31679"/>
                  <a:pt x="17412" y="31648"/>
                </a:cubicBezTo>
                <a:cubicBezTo>
                  <a:pt x="17539" y="31616"/>
                  <a:pt x="17665" y="31569"/>
                  <a:pt x="17776" y="31506"/>
                </a:cubicBezTo>
                <a:close/>
                <a:moveTo>
                  <a:pt x="26285" y="30978"/>
                </a:moveTo>
                <a:cubicBezTo>
                  <a:pt x="26269" y="30993"/>
                  <a:pt x="26254" y="30993"/>
                  <a:pt x="26238" y="31009"/>
                </a:cubicBezTo>
                <a:cubicBezTo>
                  <a:pt x="26190" y="31025"/>
                  <a:pt x="26142" y="31057"/>
                  <a:pt x="26110" y="31089"/>
                </a:cubicBezTo>
                <a:cubicBezTo>
                  <a:pt x="26110" y="31089"/>
                  <a:pt x="26110" y="31089"/>
                  <a:pt x="26110" y="31089"/>
                </a:cubicBezTo>
                <a:lnTo>
                  <a:pt x="26110" y="31089"/>
                </a:lnTo>
                <a:lnTo>
                  <a:pt x="26062" y="31153"/>
                </a:lnTo>
                <a:cubicBezTo>
                  <a:pt x="26046" y="31185"/>
                  <a:pt x="26046" y="31201"/>
                  <a:pt x="26030" y="31217"/>
                </a:cubicBezTo>
                <a:cubicBezTo>
                  <a:pt x="26030" y="31233"/>
                  <a:pt x="26030" y="31233"/>
                  <a:pt x="26030" y="31233"/>
                </a:cubicBezTo>
                <a:lnTo>
                  <a:pt x="26046" y="31233"/>
                </a:lnTo>
                <a:cubicBezTo>
                  <a:pt x="26030" y="31233"/>
                  <a:pt x="26030" y="31233"/>
                  <a:pt x="26030" y="31217"/>
                </a:cubicBezTo>
                <a:lnTo>
                  <a:pt x="26030" y="31217"/>
                </a:lnTo>
                <a:cubicBezTo>
                  <a:pt x="26030" y="31233"/>
                  <a:pt x="26046" y="31233"/>
                  <a:pt x="26046" y="31233"/>
                </a:cubicBezTo>
                <a:cubicBezTo>
                  <a:pt x="26158" y="31281"/>
                  <a:pt x="26269" y="31345"/>
                  <a:pt x="26254" y="31536"/>
                </a:cubicBezTo>
                <a:cubicBezTo>
                  <a:pt x="26269" y="31345"/>
                  <a:pt x="26158" y="31281"/>
                  <a:pt x="26030" y="31233"/>
                </a:cubicBezTo>
                <a:lnTo>
                  <a:pt x="26030" y="31233"/>
                </a:lnTo>
                <a:cubicBezTo>
                  <a:pt x="25982" y="31408"/>
                  <a:pt x="26046" y="31600"/>
                  <a:pt x="26174" y="31760"/>
                </a:cubicBezTo>
                <a:cubicBezTo>
                  <a:pt x="26238" y="31744"/>
                  <a:pt x="26301" y="31728"/>
                  <a:pt x="26365" y="31712"/>
                </a:cubicBezTo>
                <a:cubicBezTo>
                  <a:pt x="26397" y="31696"/>
                  <a:pt x="26429" y="31696"/>
                  <a:pt x="26461" y="31680"/>
                </a:cubicBezTo>
                <a:cubicBezTo>
                  <a:pt x="26477" y="31664"/>
                  <a:pt x="26477" y="31648"/>
                  <a:pt x="26477" y="31632"/>
                </a:cubicBezTo>
                <a:cubicBezTo>
                  <a:pt x="26509" y="31584"/>
                  <a:pt x="26509" y="31520"/>
                  <a:pt x="26493" y="31440"/>
                </a:cubicBezTo>
                <a:cubicBezTo>
                  <a:pt x="26493" y="31376"/>
                  <a:pt x="26477" y="31313"/>
                  <a:pt x="26461" y="31249"/>
                </a:cubicBezTo>
                <a:cubicBezTo>
                  <a:pt x="26429" y="31153"/>
                  <a:pt x="26397" y="31073"/>
                  <a:pt x="26333" y="31025"/>
                </a:cubicBezTo>
                <a:cubicBezTo>
                  <a:pt x="26301" y="31025"/>
                  <a:pt x="26285" y="31025"/>
                  <a:pt x="26254" y="31041"/>
                </a:cubicBezTo>
                <a:cubicBezTo>
                  <a:pt x="26254" y="31026"/>
                  <a:pt x="26238" y="31010"/>
                  <a:pt x="26238" y="31009"/>
                </a:cubicBezTo>
                <a:lnTo>
                  <a:pt x="26238" y="31009"/>
                </a:lnTo>
                <a:cubicBezTo>
                  <a:pt x="26238" y="31010"/>
                  <a:pt x="26254" y="31025"/>
                  <a:pt x="26254" y="31025"/>
                </a:cubicBezTo>
                <a:lnTo>
                  <a:pt x="26333" y="31025"/>
                </a:lnTo>
                <a:cubicBezTo>
                  <a:pt x="26317" y="31009"/>
                  <a:pt x="26301" y="30993"/>
                  <a:pt x="26285" y="30978"/>
                </a:cubicBezTo>
                <a:close/>
                <a:moveTo>
                  <a:pt x="1932" y="31728"/>
                </a:moveTo>
                <a:lnTo>
                  <a:pt x="1932" y="31728"/>
                </a:lnTo>
                <a:cubicBezTo>
                  <a:pt x="1976" y="31745"/>
                  <a:pt x="2020" y="31763"/>
                  <a:pt x="2068" y="31781"/>
                </a:cubicBezTo>
                <a:lnTo>
                  <a:pt x="2068" y="31781"/>
                </a:lnTo>
                <a:cubicBezTo>
                  <a:pt x="2021" y="31762"/>
                  <a:pt x="1974" y="31745"/>
                  <a:pt x="1932" y="31728"/>
                </a:cubicBezTo>
                <a:close/>
                <a:moveTo>
                  <a:pt x="2068" y="31781"/>
                </a:moveTo>
                <a:lnTo>
                  <a:pt x="2068" y="31781"/>
                </a:lnTo>
                <a:cubicBezTo>
                  <a:pt x="2109" y="31798"/>
                  <a:pt x="2150" y="31817"/>
                  <a:pt x="2187" y="31839"/>
                </a:cubicBezTo>
                <a:cubicBezTo>
                  <a:pt x="2187" y="31839"/>
                  <a:pt x="2187" y="31839"/>
                  <a:pt x="2187" y="31823"/>
                </a:cubicBezTo>
                <a:cubicBezTo>
                  <a:pt x="2145" y="31809"/>
                  <a:pt x="2105" y="31795"/>
                  <a:pt x="2068" y="31781"/>
                </a:cubicBezTo>
                <a:close/>
                <a:moveTo>
                  <a:pt x="2187" y="31839"/>
                </a:moveTo>
                <a:lnTo>
                  <a:pt x="2187" y="31855"/>
                </a:lnTo>
                <a:cubicBezTo>
                  <a:pt x="2238" y="31906"/>
                  <a:pt x="2289" y="31957"/>
                  <a:pt x="2341" y="32007"/>
                </a:cubicBezTo>
                <a:lnTo>
                  <a:pt x="2341" y="32007"/>
                </a:lnTo>
                <a:cubicBezTo>
                  <a:pt x="2286" y="31951"/>
                  <a:pt x="2236" y="31894"/>
                  <a:pt x="2187" y="31839"/>
                </a:cubicBezTo>
                <a:close/>
                <a:moveTo>
                  <a:pt x="17461" y="31394"/>
                </a:moveTo>
                <a:cubicBezTo>
                  <a:pt x="17358" y="31394"/>
                  <a:pt x="17239" y="31423"/>
                  <a:pt x="17093" y="31488"/>
                </a:cubicBezTo>
                <a:cubicBezTo>
                  <a:pt x="17125" y="31696"/>
                  <a:pt x="17237" y="31823"/>
                  <a:pt x="17380" y="31919"/>
                </a:cubicBezTo>
                <a:cubicBezTo>
                  <a:pt x="17514" y="31999"/>
                  <a:pt x="17681" y="32035"/>
                  <a:pt x="17826" y="32035"/>
                </a:cubicBezTo>
                <a:cubicBezTo>
                  <a:pt x="17854" y="32035"/>
                  <a:pt x="17881" y="32033"/>
                  <a:pt x="17907" y="32031"/>
                </a:cubicBezTo>
                <a:cubicBezTo>
                  <a:pt x="18003" y="32015"/>
                  <a:pt x="18098" y="31999"/>
                  <a:pt x="18146" y="31951"/>
                </a:cubicBezTo>
                <a:lnTo>
                  <a:pt x="18098" y="31871"/>
                </a:lnTo>
                <a:cubicBezTo>
                  <a:pt x="18003" y="31744"/>
                  <a:pt x="17891" y="31600"/>
                  <a:pt x="17779" y="31504"/>
                </a:cubicBezTo>
                <a:cubicBezTo>
                  <a:pt x="17684" y="31435"/>
                  <a:pt x="17584" y="31394"/>
                  <a:pt x="17461" y="31394"/>
                </a:cubicBezTo>
                <a:close/>
                <a:moveTo>
                  <a:pt x="2341" y="32007"/>
                </a:moveTo>
                <a:cubicBezTo>
                  <a:pt x="2429" y="32097"/>
                  <a:pt x="2525" y="32185"/>
                  <a:pt x="2634" y="32254"/>
                </a:cubicBezTo>
                <a:cubicBezTo>
                  <a:pt x="2531" y="32182"/>
                  <a:pt x="2435" y="32097"/>
                  <a:pt x="2341" y="32007"/>
                </a:cubicBezTo>
                <a:close/>
                <a:moveTo>
                  <a:pt x="17316" y="32717"/>
                </a:moveTo>
                <a:cubicBezTo>
                  <a:pt x="17319" y="32719"/>
                  <a:pt x="17321" y="32721"/>
                  <a:pt x="17323" y="32724"/>
                </a:cubicBezTo>
                <a:lnTo>
                  <a:pt x="17323" y="32724"/>
                </a:lnTo>
                <a:cubicBezTo>
                  <a:pt x="17280" y="32753"/>
                  <a:pt x="17250" y="32783"/>
                  <a:pt x="17221" y="32813"/>
                </a:cubicBezTo>
                <a:cubicBezTo>
                  <a:pt x="17253" y="32781"/>
                  <a:pt x="17284" y="32749"/>
                  <a:pt x="17316" y="32717"/>
                </a:cubicBezTo>
                <a:close/>
                <a:moveTo>
                  <a:pt x="17105" y="32451"/>
                </a:moveTo>
                <a:cubicBezTo>
                  <a:pt x="16989" y="32451"/>
                  <a:pt x="16860" y="32511"/>
                  <a:pt x="16774" y="32637"/>
                </a:cubicBezTo>
                <a:cubicBezTo>
                  <a:pt x="16806" y="32765"/>
                  <a:pt x="16870" y="32845"/>
                  <a:pt x="16965" y="32893"/>
                </a:cubicBezTo>
                <a:cubicBezTo>
                  <a:pt x="16981" y="32829"/>
                  <a:pt x="16997" y="32765"/>
                  <a:pt x="17013" y="32701"/>
                </a:cubicBezTo>
                <a:lnTo>
                  <a:pt x="17013" y="32701"/>
                </a:lnTo>
                <a:cubicBezTo>
                  <a:pt x="16997" y="32765"/>
                  <a:pt x="16981" y="32845"/>
                  <a:pt x="16965" y="32909"/>
                </a:cubicBezTo>
                <a:cubicBezTo>
                  <a:pt x="17009" y="32935"/>
                  <a:pt x="17063" y="32947"/>
                  <a:pt x="17126" y="32947"/>
                </a:cubicBezTo>
                <a:cubicBezTo>
                  <a:pt x="17178" y="32947"/>
                  <a:pt x="17236" y="32939"/>
                  <a:pt x="17300" y="32925"/>
                </a:cubicBezTo>
                <a:cubicBezTo>
                  <a:pt x="17316" y="32925"/>
                  <a:pt x="17332" y="32925"/>
                  <a:pt x="17348" y="32909"/>
                </a:cubicBezTo>
                <a:lnTo>
                  <a:pt x="17348" y="32909"/>
                </a:lnTo>
                <a:cubicBezTo>
                  <a:pt x="17353" y="32909"/>
                  <a:pt x="17358" y="32909"/>
                  <a:pt x="17364" y="32909"/>
                </a:cubicBezTo>
                <a:cubicBezTo>
                  <a:pt x="17380" y="32861"/>
                  <a:pt x="17380" y="32813"/>
                  <a:pt x="17396" y="32781"/>
                </a:cubicBezTo>
                <a:cubicBezTo>
                  <a:pt x="17391" y="32778"/>
                  <a:pt x="17386" y="32775"/>
                  <a:pt x="17381" y="32773"/>
                </a:cubicBezTo>
                <a:lnTo>
                  <a:pt x="17381" y="32773"/>
                </a:lnTo>
                <a:cubicBezTo>
                  <a:pt x="17404" y="32564"/>
                  <a:pt x="17266" y="32451"/>
                  <a:pt x="17105" y="32451"/>
                </a:cubicBezTo>
                <a:close/>
                <a:moveTo>
                  <a:pt x="31428" y="32747"/>
                </a:moveTo>
                <a:cubicBezTo>
                  <a:pt x="31370" y="32747"/>
                  <a:pt x="31291" y="32764"/>
                  <a:pt x="31185" y="32797"/>
                </a:cubicBezTo>
                <a:cubicBezTo>
                  <a:pt x="31217" y="32988"/>
                  <a:pt x="31281" y="33116"/>
                  <a:pt x="31408" y="33148"/>
                </a:cubicBezTo>
                <a:lnTo>
                  <a:pt x="31472" y="33148"/>
                </a:lnTo>
                <a:cubicBezTo>
                  <a:pt x="31504" y="33148"/>
                  <a:pt x="31536" y="33132"/>
                  <a:pt x="31584" y="33116"/>
                </a:cubicBezTo>
                <a:cubicBezTo>
                  <a:pt x="31584" y="33100"/>
                  <a:pt x="31584" y="33084"/>
                  <a:pt x="31584" y="33084"/>
                </a:cubicBezTo>
                <a:cubicBezTo>
                  <a:pt x="31552" y="33116"/>
                  <a:pt x="31520" y="33132"/>
                  <a:pt x="31473" y="33148"/>
                </a:cubicBezTo>
                <a:lnTo>
                  <a:pt x="31473" y="33148"/>
                </a:lnTo>
                <a:cubicBezTo>
                  <a:pt x="31520" y="33132"/>
                  <a:pt x="31552" y="33116"/>
                  <a:pt x="31584" y="33068"/>
                </a:cubicBezTo>
                <a:cubicBezTo>
                  <a:pt x="31600" y="32972"/>
                  <a:pt x="31600" y="32893"/>
                  <a:pt x="31568" y="32845"/>
                </a:cubicBezTo>
                <a:cubicBezTo>
                  <a:pt x="31549" y="32780"/>
                  <a:pt x="31509" y="32747"/>
                  <a:pt x="31428" y="32747"/>
                </a:cubicBezTo>
                <a:close/>
                <a:moveTo>
                  <a:pt x="25120" y="32893"/>
                </a:moveTo>
                <a:lnTo>
                  <a:pt x="25120" y="32893"/>
                </a:lnTo>
                <a:cubicBezTo>
                  <a:pt x="24801" y="33052"/>
                  <a:pt x="24370" y="33116"/>
                  <a:pt x="24562" y="33579"/>
                </a:cubicBezTo>
                <a:cubicBezTo>
                  <a:pt x="24993" y="33499"/>
                  <a:pt x="25184" y="33276"/>
                  <a:pt x="25120" y="32893"/>
                </a:cubicBezTo>
                <a:close/>
                <a:moveTo>
                  <a:pt x="30610" y="33276"/>
                </a:moveTo>
                <a:cubicBezTo>
                  <a:pt x="30403" y="33276"/>
                  <a:pt x="30164" y="33451"/>
                  <a:pt x="30148" y="33595"/>
                </a:cubicBezTo>
                <a:cubicBezTo>
                  <a:pt x="30164" y="33722"/>
                  <a:pt x="30259" y="33786"/>
                  <a:pt x="30371" y="33818"/>
                </a:cubicBezTo>
                <a:cubicBezTo>
                  <a:pt x="30401" y="33824"/>
                  <a:pt x="30432" y="33826"/>
                  <a:pt x="30462" y="33826"/>
                </a:cubicBezTo>
                <a:cubicBezTo>
                  <a:pt x="30609" y="33826"/>
                  <a:pt x="30752" y="33764"/>
                  <a:pt x="30818" y="33659"/>
                </a:cubicBezTo>
                <a:cubicBezTo>
                  <a:pt x="30850" y="33627"/>
                  <a:pt x="30866" y="33579"/>
                  <a:pt x="30866" y="33515"/>
                </a:cubicBezTo>
                <a:cubicBezTo>
                  <a:pt x="30850" y="33435"/>
                  <a:pt x="30818" y="33387"/>
                  <a:pt x="30786" y="33339"/>
                </a:cubicBezTo>
                <a:cubicBezTo>
                  <a:pt x="30738" y="33292"/>
                  <a:pt x="30674" y="33276"/>
                  <a:pt x="30610" y="33276"/>
                </a:cubicBezTo>
                <a:close/>
                <a:moveTo>
                  <a:pt x="21801" y="34090"/>
                </a:moveTo>
                <a:cubicBezTo>
                  <a:pt x="21705" y="34090"/>
                  <a:pt x="21641" y="34137"/>
                  <a:pt x="21593" y="34185"/>
                </a:cubicBezTo>
                <a:cubicBezTo>
                  <a:pt x="21546" y="34265"/>
                  <a:pt x="21546" y="34361"/>
                  <a:pt x="21562" y="34441"/>
                </a:cubicBezTo>
                <a:cubicBezTo>
                  <a:pt x="21562" y="34425"/>
                  <a:pt x="21562" y="34425"/>
                  <a:pt x="21577" y="34425"/>
                </a:cubicBezTo>
                <a:cubicBezTo>
                  <a:pt x="21577" y="34425"/>
                  <a:pt x="21577" y="34425"/>
                  <a:pt x="21562" y="34441"/>
                </a:cubicBezTo>
                <a:cubicBezTo>
                  <a:pt x="21592" y="34511"/>
                  <a:pt x="21648" y="34563"/>
                  <a:pt x="21729" y="34563"/>
                </a:cubicBezTo>
                <a:cubicBezTo>
                  <a:pt x="21776" y="34563"/>
                  <a:pt x="21832" y="34546"/>
                  <a:pt x="21897" y="34504"/>
                </a:cubicBezTo>
                <a:cubicBezTo>
                  <a:pt x="21881" y="34457"/>
                  <a:pt x="21881" y="34409"/>
                  <a:pt x="21865" y="34377"/>
                </a:cubicBezTo>
                <a:cubicBezTo>
                  <a:pt x="21849" y="34329"/>
                  <a:pt x="21833" y="34265"/>
                  <a:pt x="21817" y="34217"/>
                </a:cubicBezTo>
                <a:cubicBezTo>
                  <a:pt x="21817" y="34201"/>
                  <a:pt x="21817" y="34201"/>
                  <a:pt x="21817" y="34201"/>
                </a:cubicBezTo>
                <a:cubicBezTo>
                  <a:pt x="21817" y="34172"/>
                  <a:pt x="21804" y="34143"/>
                  <a:pt x="21789" y="34114"/>
                </a:cubicBezTo>
                <a:lnTo>
                  <a:pt x="21789" y="34114"/>
                </a:lnTo>
                <a:cubicBezTo>
                  <a:pt x="21793" y="34111"/>
                  <a:pt x="21797" y="34108"/>
                  <a:pt x="21801" y="34106"/>
                </a:cubicBezTo>
                <a:lnTo>
                  <a:pt x="21801" y="34090"/>
                </a:lnTo>
                <a:close/>
                <a:moveTo>
                  <a:pt x="9991" y="35383"/>
                </a:moveTo>
                <a:cubicBezTo>
                  <a:pt x="9991" y="35414"/>
                  <a:pt x="9991" y="35430"/>
                  <a:pt x="9975" y="35462"/>
                </a:cubicBezTo>
                <a:cubicBezTo>
                  <a:pt x="9991" y="35430"/>
                  <a:pt x="9991" y="35399"/>
                  <a:pt x="9991" y="35383"/>
                </a:cubicBezTo>
                <a:close/>
                <a:moveTo>
                  <a:pt x="10103" y="34935"/>
                </a:moveTo>
                <a:cubicBezTo>
                  <a:pt x="10055" y="34935"/>
                  <a:pt x="10007" y="34951"/>
                  <a:pt x="9959" y="34951"/>
                </a:cubicBezTo>
                <a:cubicBezTo>
                  <a:pt x="9911" y="34983"/>
                  <a:pt x="9863" y="35015"/>
                  <a:pt x="9831" y="35047"/>
                </a:cubicBezTo>
                <a:cubicBezTo>
                  <a:pt x="9816" y="35079"/>
                  <a:pt x="9800" y="35111"/>
                  <a:pt x="9784" y="35159"/>
                </a:cubicBezTo>
                <a:cubicBezTo>
                  <a:pt x="9784" y="35159"/>
                  <a:pt x="9784" y="35159"/>
                  <a:pt x="9784" y="35175"/>
                </a:cubicBezTo>
                <a:cubicBezTo>
                  <a:pt x="9752" y="35318"/>
                  <a:pt x="9800" y="35510"/>
                  <a:pt x="9863" y="35701"/>
                </a:cubicBezTo>
                <a:cubicBezTo>
                  <a:pt x="9879" y="35733"/>
                  <a:pt x="9895" y="35765"/>
                  <a:pt x="9911" y="35797"/>
                </a:cubicBezTo>
                <a:cubicBezTo>
                  <a:pt x="9911" y="35797"/>
                  <a:pt x="9911" y="35797"/>
                  <a:pt x="9911" y="35813"/>
                </a:cubicBezTo>
                <a:cubicBezTo>
                  <a:pt x="9927" y="35861"/>
                  <a:pt x="9959" y="35893"/>
                  <a:pt x="9975" y="35941"/>
                </a:cubicBezTo>
                <a:cubicBezTo>
                  <a:pt x="10023" y="36021"/>
                  <a:pt x="10055" y="36084"/>
                  <a:pt x="10087" y="36116"/>
                </a:cubicBezTo>
                <a:cubicBezTo>
                  <a:pt x="10103" y="36100"/>
                  <a:pt x="10119" y="36100"/>
                  <a:pt x="10135" y="36084"/>
                </a:cubicBezTo>
                <a:cubicBezTo>
                  <a:pt x="10183" y="36068"/>
                  <a:pt x="10230" y="36037"/>
                  <a:pt x="10246" y="36021"/>
                </a:cubicBezTo>
                <a:cubicBezTo>
                  <a:pt x="10326" y="35957"/>
                  <a:pt x="10342" y="35893"/>
                  <a:pt x="10358" y="35829"/>
                </a:cubicBezTo>
                <a:cubicBezTo>
                  <a:pt x="10358" y="35797"/>
                  <a:pt x="10358" y="35749"/>
                  <a:pt x="10342" y="35717"/>
                </a:cubicBezTo>
                <a:cubicBezTo>
                  <a:pt x="10326" y="35606"/>
                  <a:pt x="10278" y="35494"/>
                  <a:pt x="10230" y="35350"/>
                </a:cubicBezTo>
                <a:cubicBezTo>
                  <a:pt x="10199" y="35286"/>
                  <a:pt x="10167" y="35207"/>
                  <a:pt x="10151" y="35127"/>
                </a:cubicBezTo>
                <a:cubicBezTo>
                  <a:pt x="10135" y="35063"/>
                  <a:pt x="10119" y="34999"/>
                  <a:pt x="10103" y="34935"/>
                </a:cubicBezTo>
                <a:close/>
                <a:moveTo>
                  <a:pt x="20891" y="36404"/>
                </a:moveTo>
                <a:lnTo>
                  <a:pt x="20891" y="36404"/>
                </a:lnTo>
                <a:cubicBezTo>
                  <a:pt x="20778" y="36460"/>
                  <a:pt x="20721" y="36493"/>
                  <a:pt x="20720" y="36535"/>
                </a:cubicBezTo>
                <a:lnTo>
                  <a:pt x="20720" y="36535"/>
                </a:lnTo>
                <a:cubicBezTo>
                  <a:pt x="20719" y="36487"/>
                  <a:pt x="20776" y="36450"/>
                  <a:pt x="20891" y="36404"/>
                </a:cubicBezTo>
                <a:close/>
                <a:moveTo>
                  <a:pt x="44134" y="36982"/>
                </a:moveTo>
                <a:lnTo>
                  <a:pt x="44134" y="36982"/>
                </a:lnTo>
                <a:cubicBezTo>
                  <a:pt x="44130" y="36984"/>
                  <a:pt x="44128" y="36988"/>
                  <a:pt x="44128" y="36994"/>
                </a:cubicBezTo>
                <a:cubicBezTo>
                  <a:pt x="44130" y="36990"/>
                  <a:pt x="44132" y="36986"/>
                  <a:pt x="44134" y="36982"/>
                </a:cubicBezTo>
                <a:close/>
                <a:moveTo>
                  <a:pt x="20891" y="37074"/>
                </a:moveTo>
                <a:lnTo>
                  <a:pt x="20891" y="37074"/>
                </a:lnTo>
                <a:cubicBezTo>
                  <a:pt x="20859" y="37106"/>
                  <a:pt x="20859" y="37154"/>
                  <a:pt x="20843" y="37186"/>
                </a:cubicBezTo>
                <a:cubicBezTo>
                  <a:pt x="20859" y="37154"/>
                  <a:pt x="20859" y="37090"/>
                  <a:pt x="20891" y="37074"/>
                </a:cubicBezTo>
                <a:close/>
                <a:moveTo>
                  <a:pt x="20971" y="36340"/>
                </a:moveTo>
                <a:cubicBezTo>
                  <a:pt x="20875" y="36340"/>
                  <a:pt x="20764" y="36372"/>
                  <a:pt x="20620" y="36436"/>
                </a:cubicBezTo>
                <a:cubicBezTo>
                  <a:pt x="20588" y="36675"/>
                  <a:pt x="20460" y="36850"/>
                  <a:pt x="20604" y="37186"/>
                </a:cubicBezTo>
                <a:cubicBezTo>
                  <a:pt x="20636" y="37202"/>
                  <a:pt x="20668" y="37218"/>
                  <a:pt x="20700" y="37218"/>
                </a:cubicBezTo>
                <a:cubicBezTo>
                  <a:pt x="20762" y="37233"/>
                  <a:pt x="20819" y="37241"/>
                  <a:pt x="20873" y="37241"/>
                </a:cubicBezTo>
                <a:cubicBezTo>
                  <a:pt x="21306" y="37241"/>
                  <a:pt x="21477" y="36769"/>
                  <a:pt x="21306" y="36499"/>
                </a:cubicBezTo>
                <a:cubicBezTo>
                  <a:pt x="21242" y="36404"/>
                  <a:pt x="21147" y="36340"/>
                  <a:pt x="20971" y="36340"/>
                </a:cubicBezTo>
                <a:close/>
                <a:moveTo>
                  <a:pt x="14715" y="36819"/>
                </a:moveTo>
                <a:cubicBezTo>
                  <a:pt x="14748" y="37159"/>
                  <a:pt x="14997" y="37292"/>
                  <a:pt x="15280" y="37292"/>
                </a:cubicBezTo>
                <a:cubicBezTo>
                  <a:pt x="15541" y="37292"/>
                  <a:pt x="15832" y="37179"/>
                  <a:pt x="16008" y="37010"/>
                </a:cubicBezTo>
                <a:cubicBezTo>
                  <a:pt x="15657" y="36803"/>
                  <a:pt x="15162" y="36866"/>
                  <a:pt x="14715" y="36819"/>
                </a:cubicBezTo>
                <a:close/>
                <a:moveTo>
                  <a:pt x="44415" y="36787"/>
                </a:moveTo>
                <a:cubicBezTo>
                  <a:pt x="44278" y="36832"/>
                  <a:pt x="44184" y="36893"/>
                  <a:pt x="44134" y="36982"/>
                </a:cubicBezTo>
                <a:lnTo>
                  <a:pt x="44134" y="36982"/>
                </a:lnTo>
                <a:cubicBezTo>
                  <a:pt x="44141" y="36978"/>
                  <a:pt x="44150" y="36978"/>
                  <a:pt x="44160" y="36978"/>
                </a:cubicBezTo>
                <a:cubicBezTo>
                  <a:pt x="44144" y="36978"/>
                  <a:pt x="44128" y="36994"/>
                  <a:pt x="44128" y="36994"/>
                </a:cubicBezTo>
                <a:cubicBezTo>
                  <a:pt x="44112" y="37010"/>
                  <a:pt x="44096" y="37042"/>
                  <a:pt x="44096" y="37074"/>
                </a:cubicBezTo>
                <a:cubicBezTo>
                  <a:pt x="44064" y="37138"/>
                  <a:pt x="44032" y="37234"/>
                  <a:pt x="44032" y="37313"/>
                </a:cubicBezTo>
                <a:cubicBezTo>
                  <a:pt x="44032" y="37356"/>
                  <a:pt x="44045" y="37385"/>
                  <a:pt x="44058" y="37414"/>
                </a:cubicBezTo>
                <a:lnTo>
                  <a:pt x="44058" y="37414"/>
                </a:lnTo>
                <a:cubicBezTo>
                  <a:pt x="44055" y="37417"/>
                  <a:pt x="44052" y="37421"/>
                  <a:pt x="44048" y="37425"/>
                </a:cubicBezTo>
                <a:cubicBezTo>
                  <a:pt x="44096" y="37521"/>
                  <a:pt x="44192" y="37585"/>
                  <a:pt x="44287" y="37617"/>
                </a:cubicBezTo>
                <a:lnTo>
                  <a:pt x="44351" y="37617"/>
                </a:lnTo>
                <a:lnTo>
                  <a:pt x="44399" y="37441"/>
                </a:lnTo>
                <a:lnTo>
                  <a:pt x="44399" y="37441"/>
                </a:lnTo>
                <a:cubicBezTo>
                  <a:pt x="44399" y="37441"/>
                  <a:pt x="44399" y="37441"/>
                  <a:pt x="44399" y="37441"/>
                </a:cubicBezTo>
                <a:lnTo>
                  <a:pt x="44431" y="37345"/>
                </a:lnTo>
                <a:cubicBezTo>
                  <a:pt x="44365" y="37312"/>
                  <a:pt x="44313" y="37293"/>
                  <a:pt x="44264" y="37293"/>
                </a:cubicBezTo>
                <a:cubicBezTo>
                  <a:pt x="44232" y="37293"/>
                  <a:pt x="44202" y="37301"/>
                  <a:pt x="44171" y="37318"/>
                </a:cubicBezTo>
                <a:lnTo>
                  <a:pt x="44171" y="37318"/>
                </a:lnTo>
                <a:cubicBezTo>
                  <a:pt x="44203" y="37296"/>
                  <a:pt x="44234" y="37286"/>
                  <a:pt x="44268" y="37286"/>
                </a:cubicBezTo>
                <a:cubicBezTo>
                  <a:pt x="44315" y="37286"/>
                  <a:pt x="44366" y="37306"/>
                  <a:pt x="44431" y="37345"/>
                </a:cubicBezTo>
                <a:lnTo>
                  <a:pt x="44559" y="36946"/>
                </a:lnTo>
                <a:lnTo>
                  <a:pt x="44559" y="36946"/>
                </a:lnTo>
                <a:cubicBezTo>
                  <a:pt x="44497" y="37008"/>
                  <a:pt x="44435" y="37032"/>
                  <a:pt x="44358" y="37032"/>
                </a:cubicBezTo>
                <a:cubicBezTo>
                  <a:pt x="44358" y="37032"/>
                  <a:pt x="44358" y="37032"/>
                  <a:pt x="44358" y="37032"/>
                </a:cubicBezTo>
                <a:lnTo>
                  <a:pt x="44358" y="37032"/>
                </a:lnTo>
                <a:cubicBezTo>
                  <a:pt x="44434" y="37032"/>
                  <a:pt x="44493" y="37008"/>
                  <a:pt x="44543" y="36946"/>
                </a:cubicBezTo>
                <a:lnTo>
                  <a:pt x="44558" y="36885"/>
                </a:lnTo>
                <a:lnTo>
                  <a:pt x="44558" y="36885"/>
                </a:lnTo>
                <a:cubicBezTo>
                  <a:pt x="44564" y="36884"/>
                  <a:pt x="44569" y="36883"/>
                  <a:pt x="44575" y="36882"/>
                </a:cubicBezTo>
                <a:lnTo>
                  <a:pt x="44575" y="36866"/>
                </a:lnTo>
                <a:cubicBezTo>
                  <a:pt x="44527" y="36835"/>
                  <a:pt x="44479" y="36803"/>
                  <a:pt x="44415" y="36787"/>
                </a:cubicBezTo>
                <a:close/>
                <a:moveTo>
                  <a:pt x="29302" y="37776"/>
                </a:moveTo>
                <a:cubicBezTo>
                  <a:pt x="29286" y="37824"/>
                  <a:pt x="29190" y="37824"/>
                  <a:pt x="29094" y="37840"/>
                </a:cubicBezTo>
                <a:cubicBezTo>
                  <a:pt x="29190" y="37824"/>
                  <a:pt x="29270" y="37824"/>
                  <a:pt x="29302" y="37776"/>
                </a:cubicBezTo>
                <a:close/>
                <a:moveTo>
                  <a:pt x="32446" y="37920"/>
                </a:moveTo>
                <a:lnTo>
                  <a:pt x="32446" y="37920"/>
                </a:lnTo>
                <a:cubicBezTo>
                  <a:pt x="32431" y="37934"/>
                  <a:pt x="32417" y="37948"/>
                  <a:pt x="32414" y="37963"/>
                </a:cubicBezTo>
                <a:lnTo>
                  <a:pt x="32414" y="37963"/>
                </a:lnTo>
                <a:cubicBezTo>
                  <a:pt x="32425" y="37948"/>
                  <a:pt x="32435" y="37930"/>
                  <a:pt x="32446" y="37920"/>
                </a:cubicBezTo>
                <a:close/>
                <a:moveTo>
                  <a:pt x="29143" y="38032"/>
                </a:moveTo>
                <a:cubicBezTo>
                  <a:pt x="29168" y="38044"/>
                  <a:pt x="29201" y="38065"/>
                  <a:pt x="29229" y="38068"/>
                </a:cubicBezTo>
                <a:lnTo>
                  <a:pt x="29229" y="38068"/>
                </a:lnTo>
                <a:cubicBezTo>
                  <a:pt x="29228" y="38068"/>
                  <a:pt x="29227" y="38068"/>
                  <a:pt x="29226" y="38068"/>
                </a:cubicBezTo>
                <a:cubicBezTo>
                  <a:pt x="29205" y="38068"/>
                  <a:pt x="29169" y="38045"/>
                  <a:pt x="29143" y="38032"/>
                </a:cubicBezTo>
                <a:close/>
                <a:moveTo>
                  <a:pt x="34864" y="37988"/>
                </a:moveTo>
                <a:cubicBezTo>
                  <a:pt x="34891" y="37988"/>
                  <a:pt x="34930" y="38004"/>
                  <a:pt x="34999" y="38031"/>
                </a:cubicBezTo>
                <a:cubicBezTo>
                  <a:pt x="34933" y="38005"/>
                  <a:pt x="34894" y="37990"/>
                  <a:pt x="34867" y="37990"/>
                </a:cubicBezTo>
                <a:cubicBezTo>
                  <a:pt x="34831" y="37990"/>
                  <a:pt x="34815" y="38017"/>
                  <a:pt x="34782" y="38082"/>
                </a:cubicBezTo>
                <a:lnTo>
                  <a:pt x="34782" y="38082"/>
                </a:lnTo>
                <a:lnTo>
                  <a:pt x="34776" y="38079"/>
                </a:lnTo>
                <a:cubicBezTo>
                  <a:pt x="34812" y="38016"/>
                  <a:pt x="34828" y="37988"/>
                  <a:pt x="34864" y="37988"/>
                </a:cubicBezTo>
                <a:close/>
                <a:moveTo>
                  <a:pt x="33339" y="37733"/>
                </a:moveTo>
                <a:lnTo>
                  <a:pt x="33339" y="37733"/>
                </a:lnTo>
                <a:cubicBezTo>
                  <a:pt x="33322" y="37859"/>
                  <a:pt x="33274" y="37985"/>
                  <a:pt x="33148" y="38063"/>
                </a:cubicBezTo>
                <a:cubicBezTo>
                  <a:pt x="33173" y="38093"/>
                  <a:pt x="33196" y="38105"/>
                  <a:pt x="33219" y="38106"/>
                </a:cubicBezTo>
                <a:lnTo>
                  <a:pt x="33219" y="38106"/>
                </a:lnTo>
                <a:cubicBezTo>
                  <a:pt x="33283" y="38103"/>
                  <a:pt x="33338" y="38029"/>
                  <a:pt x="33415" y="38016"/>
                </a:cubicBezTo>
                <a:lnTo>
                  <a:pt x="33415" y="38016"/>
                </a:lnTo>
                <a:cubicBezTo>
                  <a:pt x="33337" y="38030"/>
                  <a:pt x="33282" y="38106"/>
                  <a:pt x="33222" y="38106"/>
                </a:cubicBezTo>
                <a:cubicBezTo>
                  <a:pt x="33221" y="38106"/>
                  <a:pt x="33220" y="38106"/>
                  <a:pt x="33219" y="38106"/>
                </a:cubicBezTo>
                <a:lnTo>
                  <a:pt x="33219" y="38106"/>
                </a:lnTo>
                <a:cubicBezTo>
                  <a:pt x="33218" y="38106"/>
                  <a:pt x="33217" y="38106"/>
                  <a:pt x="33215" y="38106"/>
                </a:cubicBezTo>
                <a:cubicBezTo>
                  <a:pt x="33190" y="38106"/>
                  <a:pt x="33163" y="38094"/>
                  <a:pt x="33132" y="38063"/>
                </a:cubicBezTo>
                <a:cubicBezTo>
                  <a:pt x="33274" y="37985"/>
                  <a:pt x="33322" y="37859"/>
                  <a:pt x="33339" y="37733"/>
                </a:cubicBezTo>
                <a:close/>
                <a:moveTo>
                  <a:pt x="33619" y="38060"/>
                </a:moveTo>
                <a:cubicBezTo>
                  <a:pt x="33586" y="38082"/>
                  <a:pt x="33557" y="38113"/>
                  <a:pt x="33547" y="38143"/>
                </a:cubicBezTo>
                <a:cubicBezTo>
                  <a:pt x="33547" y="38113"/>
                  <a:pt x="33579" y="38082"/>
                  <a:pt x="33619" y="38060"/>
                </a:cubicBezTo>
                <a:close/>
                <a:moveTo>
                  <a:pt x="32482" y="38123"/>
                </a:moveTo>
                <a:cubicBezTo>
                  <a:pt x="32530" y="38123"/>
                  <a:pt x="32581" y="38151"/>
                  <a:pt x="32653" y="38207"/>
                </a:cubicBezTo>
                <a:cubicBezTo>
                  <a:pt x="32577" y="38153"/>
                  <a:pt x="32522" y="38126"/>
                  <a:pt x="32476" y="38123"/>
                </a:cubicBezTo>
                <a:lnTo>
                  <a:pt x="32476" y="38123"/>
                </a:lnTo>
                <a:cubicBezTo>
                  <a:pt x="32430" y="38126"/>
                  <a:pt x="32388" y="38153"/>
                  <a:pt x="32334" y="38207"/>
                </a:cubicBezTo>
                <a:cubicBezTo>
                  <a:pt x="32382" y="38151"/>
                  <a:pt x="32422" y="38123"/>
                  <a:pt x="32470" y="38123"/>
                </a:cubicBezTo>
                <a:cubicBezTo>
                  <a:pt x="32472" y="38123"/>
                  <a:pt x="32474" y="38123"/>
                  <a:pt x="32476" y="38123"/>
                </a:cubicBezTo>
                <a:lnTo>
                  <a:pt x="32476" y="38123"/>
                </a:lnTo>
                <a:cubicBezTo>
                  <a:pt x="32478" y="38123"/>
                  <a:pt x="32480" y="38123"/>
                  <a:pt x="32482" y="38123"/>
                </a:cubicBezTo>
                <a:close/>
                <a:moveTo>
                  <a:pt x="32797" y="38223"/>
                </a:moveTo>
                <a:lnTo>
                  <a:pt x="32797" y="38223"/>
                </a:lnTo>
                <a:cubicBezTo>
                  <a:pt x="32789" y="38223"/>
                  <a:pt x="32781" y="38227"/>
                  <a:pt x="32771" y="38229"/>
                </a:cubicBezTo>
                <a:lnTo>
                  <a:pt x="32771" y="38229"/>
                </a:lnTo>
                <a:cubicBezTo>
                  <a:pt x="32781" y="38226"/>
                  <a:pt x="32790" y="38223"/>
                  <a:pt x="32797" y="38223"/>
                </a:cubicBezTo>
                <a:close/>
                <a:moveTo>
                  <a:pt x="32733" y="38223"/>
                </a:moveTo>
                <a:cubicBezTo>
                  <a:pt x="32744" y="38228"/>
                  <a:pt x="32752" y="38230"/>
                  <a:pt x="32760" y="38230"/>
                </a:cubicBezTo>
                <a:cubicBezTo>
                  <a:pt x="32764" y="38230"/>
                  <a:pt x="32768" y="38230"/>
                  <a:pt x="32771" y="38229"/>
                </a:cubicBezTo>
                <a:lnTo>
                  <a:pt x="32771" y="38229"/>
                </a:lnTo>
                <a:cubicBezTo>
                  <a:pt x="32757" y="38233"/>
                  <a:pt x="32742" y="38239"/>
                  <a:pt x="32733" y="38239"/>
                </a:cubicBezTo>
                <a:cubicBezTo>
                  <a:pt x="32733" y="38239"/>
                  <a:pt x="32733" y="38223"/>
                  <a:pt x="32733" y="38223"/>
                </a:cubicBezTo>
                <a:close/>
                <a:moveTo>
                  <a:pt x="33757" y="38300"/>
                </a:moveTo>
                <a:cubicBezTo>
                  <a:pt x="33756" y="38301"/>
                  <a:pt x="33755" y="38302"/>
                  <a:pt x="33754" y="38303"/>
                </a:cubicBezTo>
                <a:cubicBezTo>
                  <a:pt x="33754" y="38302"/>
                  <a:pt x="33754" y="38302"/>
                  <a:pt x="33754" y="38301"/>
                </a:cubicBezTo>
                <a:lnTo>
                  <a:pt x="33754" y="38301"/>
                </a:lnTo>
                <a:cubicBezTo>
                  <a:pt x="33755" y="38301"/>
                  <a:pt x="33756" y="38301"/>
                  <a:pt x="33757" y="38300"/>
                </a:cubicBezTo>
                <a:close/>
                <a:moveTo>
                  <a:pt x="28949" y="38303"/>
                </a:moveTo>
                <a:lnTo>
                  <a:pt x="28949" y="38303"/>
                </a:lnTo>
                <a:cubicBezTo>
                  <a:pt x="28902" y="38319"/>
                  <a:pt x="28855" y="38319"/>
                  <a:pt x="28823" y="38319"/>
                </a:cubicBezTo>
                <a:cubicBezTo>
                  <a:pt x="28800" y="38323"/>
                  <a:pt x="28778" y="38325"/>
                  <a:pt x="28756" y="38325"/>
                </a:cubicBezTo>
                <a:cubicBezTo>
                  <a:pt x="28755" y="38325"/>
                  <a:pt x="28754" y="38325"/>
                  <a:pt x="28753" y="38325"/>
                </a:cubicBezTo>
                <a:lnTo>
                  <a:pt x="28753" y="38325"/>
                </a:lnTo>
                <a:cubicBezTo>
                  <a:pt x="28771" y="38325"/>
                  <a:pt x="28789" y="38323"/>
                  <a:pt x="28807" y="38319"/>
                </a:cubicBezTo>
                <a:cubicBezTo>
                  <a:pt x="28854" y="38319"/>
                  <a:pt x="28902" y="38319"/>
                  <a:pt x="28949" y="38303"/>
                </a:cubicBezTo>
                <a:close/>
                <a:moveTo>
                  <a:pt x="34744" y="38255"/>
                </a:moveTo>
                <a:cubicBezTo>
                  <a:pt x="34748" y="38257"/>
                  <a:pt x="34752" y="38259"/>
                  <a:pt x="34757" y="38262"/>
                </a:cubicBezTo>
                <a:lnTo>
                  <a:pt x="34757" y="38262"/>
                </a:lnTo>
                <a:cubicBezTo>
                  <a:pt x="34744" y="38289"/>
                  <a:pt x="34744" y="38305"/>
                  <a:pt x="34744" y="38335"/>
                </a:cubicBezTo>
                <a:cubicBezTo>
                  <a:pt x="34744" y="38303"/>
                  <a:pt x="34744" y="38287"/>
                  <a:pt x="34744" y="38255"/>
                </a:cubicBezTo>
                <a:close/>
                <a:moveTo>
                  <a:pt x="32462" y="38239"/>
                </a:moveTo>
                <a:lnTo>
                  <a:pt x="32462" y="38239"/>
                </a:lnTo>
                <a:cubicBezTo>
                  <a:pt x="32382" y="38271"/>
                  <a:pt x="32334" y="38319"/>
                  <a:pt x="32334" y="38399"/>
                </a:cubicBezTo>
                <a:cubicBezTo>
                  <a:pt x="32318" y="38319"/>
                  <a:pt x="32382" y="38271"/>
                  <a:pt x="32462" y="38239"/>
                </a:cubicBezTo>
                <a:close/>
                <a:moveTo>
                  <a:pt x="34664" y="38399"/>
                </a:moveTo>
                <a:cubicBezTo>
                  <a:pt x="34552" y="38414"/>
                  <a:pt x="34441" y="38414"/>
                  <a:pt x="34329" y="38430"/>
                </a:cubicBezTo>
                <a:cubicBezTo>
                  <a:pt x="34441" y="38414"/>
                  <a:pt x="34552" y="38399"/>
                  <a:pt x="34664" y="38399"/>
                </a:cubicBezTo>
                <a:close/>
                <a:moveTo>
                  <a:pt x="35286" y="38367"/>
                </a:moveTo>
                <a:lnTo>
                  <a:pt x="35286" y="38367"/>
                </a:lnTo>
                <a:cubicBezTo>
                  <a:pt x="35111" y="38383"/>
                  <a:pt x="34919" y="38414"/>
                  <a:pt x="34744" y="38430"/>
                </a:cubicBezTo>
                <a:cubicBezTo>
                  <a:pt x="34919" y="38414"/>
                  <a:pt x="35095" y="38383"/>
                  <a:pt x="35286" y="38367"/>
                </a:cubicBezTo>
                <a:close/>
                <a:moveTo>
                  <a:pt x="35063" y="38446"/>
                </a:moveTo>
                <a:cubicBezTo>
                  <a:pt x="35079" y="38446"/>
                  <a:pt x="35095" y="38446"/>
                  <a:pt x="35095" y="38462"/>
                </a:cubicBezTo>
                <a:cubicBezTo>
                  <a:pt x="35095" y="38462"/>
                  <a:pt x="35079" y="38446"/>
                  <a:pt x="35063" y="38446"/>
                </a:cubicBezTo>
                <a:close/>
                <a:moveTo>
                  <a:pt x="35062" y="38447"/>
                </a:moveTo>
                <a:cubicBezTo>
                  <a:pt x="35051" y="38459"/>
                  <a:pt x="35048" y="38470"/>
                  <a:pt x="35047" y="38482"/>
                </a:cubicBezTo>
                <a:lnTo>
                  <a:pt x="35047" y="38482"/>
                </a:lnTo>
                <a:cubicBezTo>
                  <a:pt x="35047" y="38481"/>
                  <a:pt x="35047" y="38480"/>
                  <a:pt x="35047" y="38478"/>
                </a:cubicBezTo>
                <a:cubicBezTo>
                  <a:pt x="35047" y="38478"/>
                  <a:pt x="35047" y="38463"/>
                  <a:pt x="35062" y="38447"/>
                </a:cubicBezTo>
                <a:close/>
                <a:moveTo>
                  <a:pt x="35047" y="38482"/>
                </a:moveTo>
                <a:lnTo>
                  <a:pt x="35047" y="38482"/>
                </a:lnTo>
                <a:cubicBezTo>
                  <a:pt x="35050" y="38494"/>
                  <a:pt x="35066" y="38494"/>
                  <a:pt x="35095" y="38494"/>
                </a:cubicBezTo>
                <a:lnTo>
                  <a:pt x="35047" y="38494"/>
                </a:lnTo>
                <a:cubicBezTo>
                  <a:pt x="35047" y="38490"/>
                  <a:pt x="35047" y="38486"/>
                  <a:pt x="35047" y="38482"/>
                </a:cubicBezTo>
                <a:close/>
                <a:moveTo>
                  <a:pt x="32335" y="38402"/>
                </a:moveTo>
                <a:cubicBezTo>
                  <a:pt x="32351" y="38490"/>
                  <a:pt x="32408" y="38508"/>
                  <a:pt x="32495" y="38510"/>
                </a:cubicBezTo>
                <a:lnTo>
                  <a:pt x="32495" y="38510"/>
                </a:lnTo>
                <a:cubicBezTo>
                  <a:pt x="32625" y="38498"/>
                  <a:pt x="32754" y="38434"/>
                  <a:pt x="32891" y="38434"/>
                </a:cubicBezTo>
                <a:cubicBezTo>
                  <a:pt x="32891" y="38434"/>
                  <a:pt x="32892" y="38434"/>
                  <a:pt x="32892" y="38434"/>
                </a:cubicBezTo>
                <a:lnTo>
                  <a:pt x="32892" y="38434"/>
                </a:lnTo>
                <a:cubicBezTo>
                  <a:pt x="32892" y="38434"/>
                  <a:pt x="32893" y="38434"/>
                  <a:pt x="32893" y="38434"/>
                </a:cubicBezTo>
                <a:cubicBezTo>
                  <a:pt x="32939" y="38434"/>
                  <a:pt x="32987" y="38442"/>
                  <a:pt x="33036" y="38462"/>
                </a:cubicBezTo>
                <a:cubicBezTo>
                  <a:pt x="32987" y="38442"/>
                  <a:pt x="32939" y="38434"/>
                  <a:pt x="32892" y="38434"/>
                </a:cubicBezTo>
                <a:lnTo>
                  <a:pt x="32892" y="38434"/>
                </a:lnTo>
                <a:cubicBezTo>
                  <a:pt x="32760" y="38434"/>
                  <a:pt x="32639" y="38498"/>
                  <a:pt x="32510" y="38510"/>
                </a:cubicBezTo>
                <a:cubicBezTo>
                  <a:pt x="32505" y="38510"/>
                  <a:pt x="32500" y="38510"/>
                  <a:pt x="32495" y="38510"/>
                </a:cubicBezTo>
                <a:lnTo>
                  <a:pt x="32495" y="38510"/>
                </a:lnTo>
                <a:cubicBezTo>
                  <a:pt x="32495" y="38510"/>
                  <a:pt x="32494" y="38510"/>
                  <a:pt x="32494" y="38510"/>
                </a:cubicBezTo>
                <a:cubicBezTo>
                  <a:pt x="32415" y="38510"/>
                  <a:pt x="32351" y="38495"/>
                  <a:pt x="32335" y="38402"/>
                </a:cubicBezTo>
                <a:close/>
                <a:moveTo>
                  <a:pt x="29174" y="37744"/>
                </a:moveTo>
                <a:cubicBezTo>
                  <a:pt x="28953" y="37744"/>
                  <a:pt x="28810" y="37885"/>
                  <a:pt x="28714" y="38073"/>
                </a:cubicBezTo>
                <a:lnTo>
                  <a:pt x="28714" y="38073"/>
                </a:lnTo>
                <a:cubicBezTo>
                  <a:pt x="28708" y="38075"/>
                  <a:pt x="28702" y="38077"/>
                  <a:pt x="28695" y="38079"/>
                </a:cubicBezTo>
                <a:cubicBezTo>
                  <a:pt x="28663" y="38143"/>
                  <a:pt x="28631" y="38223"/>
                  <a:pt x="28600" y="38303"/>
                </a:cubicBezTo>
                <a:cubicBezTo>
                  <a:pt x="28568" y="38399"/>
                  <a:pt x="28552" y="38494"/>
                  <a:pt x="28536" y="38574"/>
                </a:cubicBezTo>
                <a:cubicBezTo>
                  <a:pt x="28536" y="38606"/>
                  <a:pt x="28520" y="38622"/>
                  <a:pt x="28520" y="38638"/>
                </a:cubicBezTo>
                <a:cubicBezTo>
                  <a:pt x="28536" y="38622"/>
                  <a:pt x="28536" y="38622"/>
                  <a:pt x="28552" y="38606"/>
                </a:cubicBezTo>
                <a:cubicBezTo>
                  <a:pt x="28695" y="38526"/>
                  <a:pt x="28807" y="38414"/>
                  <a:pt x="28951" y="38303"/>
                </a:cubicBezTo>
                <a:cubicBezTo>
                  <a:pt x="29078" y="38207"/>
                  <a:pt x="29222" y="38127"/>
                  <a:pt x="29413" y="38079"/>
                </a:cubicBezTo>
                <a:cubicBezTo>
                  <a:pt x="29413" y="38063"/>
                  <a:pt x="29398" y="38031"/>
                  <a:pt x="29398" y="38016"/>
                </a:cubicBezTo>
                <a:cubicBezTo>
                  <a:pt x="29382" y="37936"/>
                  <a:pt x="29366" y="37856"/>
                  <a:pt x="29334" y="37776"/>
                </a:cubicBezTo>
                <a:lnTo>
                  <a:pt x="29302" y="37776"/>
                </a:lnTo>
                <a:cubicBezTo>
                  <a:pt x="29254" y="37760"/>
                  <a:pt x="29222" y="37744"/>
                  <a:pt x="29174" y="37744"/>
                </a:cubicBezTo>
                <a:close/>
                <a:moveTo>
                  <a:pt x="35015" y="38654"/>
                </a:moveTo>
                <a:cubicBezTo>
                  <a:pt x="35047" y="38654"/>
                  <a:pt x="35079" y="38654"/>
                  <a:pt x="35111" y="38670"/>
                </a:cubicBezTo>
                <a:cubicBezTo>
                  <a:pt x="35108" y="38673"/>
                  <a:pt x="35105" y="38676"/>
                  <a:pt x="35103" y="38678"/>
                </a:cubicBezTo>
                <a:lnTo>
                  <a:pt x="35103" y="38678"/>
                </a:lnTo>
                <a:cubicBezTo>
                  <a:pt x="35073" y="38654"/>
                  <a:pt x="35044" y="38654"/>
                  <a:pt x="35015" y="38654"/>
                </a:cubicBezTo>
                <a:close/>
                <a:moveTo>
                  <a:pt x="33735" y="38526"/>
                </a:moveTo>
                <a:lnTo>
                  <a:pt x="33735" y="38526"/>
                </a:lnTo>
                <a:cubicBezTo>
                  <a:pt x="33529" y="38542"/>
                  <a:pt x="33322" y="38574"/>
                  <a:pt x="33116" y="38606"/>
                </a:cubicBezTo>
                <a:cubicBezTo>
                  <a:pt x="33068" y="38638"/>
                  <a:pt x="33004" y="38670"/>
                  <a:pt x="32956" y="38702"/>
                </a:cubicBezTo>
                <a:cubicBezTo>
                  <a:pt x="33004" y="38670"/>
                  <a:pt x="33052" y="38638"/>
                  <a:pt x="33116" y="38590"/>
                </a:cubicBezTo>
                <a:cubicBezTo>
                  <a:pt x="33322" y="38574"/>
                  <a:pt x="33529" y="38542"/>
                  <a:pt x="33735" y="38526"/>
                </a:cubicBezTo>
                <a:close/>
                <a:moveTo>
                  <a:pt x="32222" y="38671"/>
                </a:moveTo>
                <a:lnTo>
                  <a:pt x="32222" y="38671"/>
                </a:lnTo>
                <a:cubicBezTo>
                  <a:pt x="32223" y="38687"/>
                  <a:pt x="32238" y="38702"/>
                  <a:pt x="32238" y="38702"/>
                </a:cubicBezTo>
                <a:cubicBezTo>
                  <a:pt x="32238" y="38703"/>
                  <a:pt x="32237" y="38705"/>
                  <a:pt x="32236" y="38707"/>
                </a:cubicBezTo>
                <a:lnTo>
                  <a:pt x="32236" y="38707"/>
                </a:lnTo>
                <a:cubicBezTo>
                  <a:pt x="32232" y="38695"/>
                  <a:pt x="32223" y="38683"/>
                  <a:pt x="32222" y="38671"/>
                </a:cubicBezTo>
                <a:close/>
                <a:moveTo>
                  <a:pt x="35103" y="38678"/>
                </a:moveTo>
                <a:cubicBezTo>
                  <a:pt x="35105" y="38680"/>
                  <a:pt x="35108" y="38683"/>
                  <a:pt x="35111" y="38686"/>
                </a:cubicBezTo>
                <a:cubicBezTo>
                  <a:pt x="35095" y="38702"/>
                  <a:pt x="35063" y="38718"/>
                  <a:pt x="35031" y="38750"/>
                </a:cubicBezTo>
                <a:cubicBezTo>
                  <a:pt x="34999" y="38766"/>
                  <a:pt x="34951" y="38798"/>
                  <a:pt x="34935" y="38829"/>
                </a:cubicBezTo>
                <a:cubicBezTo>
                  <a:pt x="34935" y="38798"/>
                  <a:pt x="34999" y="38766"/>
                  <a:pt x="35031" y="38734"/>
                </a:cubicBezTo>
                <a:cubicBezTo>
                  <a:pt x="35060" y="38719"/>
                  <a:pt x="35076" y="38705"/>
                  <a:pt x="35103" y="38678"/>
                </a:cubicBezTo>
                <a:close/>
                <a:moveTo>
                  <a:pt x="32956" y="38702"/>
                </a:moveTo>
                <a:cubicBezTo>
                  <a:pt x="32909" y="38766"/>
                  <a:pt x="32845" y="38813"/>
                  <a:pt x="32797" y="38861"/>
                </a:cubicBezTo>
                <a:cubicBezTo>
                  <a:pt x="32845" y="38813"/>
                  <a:pt x="32893" y="38766"/>
                  <a:pt x="32956" y="38702"/>
                </a:cubicBezTo>
                <a:close/>
                <a:moveTo>
                  <a:pt x="34798" y="37945"/>
                </a:moveTo>
                <a:cubicBezTo>
                  <a:pt x="34678" y="37945"/>
                  <a:pt x="34537" y="37976"/>
                  <a:pt x="34377" y="38047"/>
                </a:cubicBezTo>
                <a:cubicBezTo>
                  <a:pt x="34297" y="38143"/>
                  <a:pt x="34265" y="38287"/>
                  <a:pt x="34281" y="38430"/>
                </a:cubicBezTo>
                <a:cubicBezTo>
                  <a:pt x="34281" y="38494"/>
                  <a:pt x="34297" y="38558"/>
                  <a:pt x="34329" y="38606"/>
                </a:cubicBezTo>
                <a:cubicBezTo>
                  <a:pt x="34353" y="38598"/>
                  <a:pt x="34377" y="38594"/>
                  <a:pt x="34407" y="38594"/>
                </a:cubicBezTo>
                <a:cubicBezTo>
                  <a:pt x="34436" y="38594"/>
                  <a:pt x="34472" y="38598"/>
                  <a:pt x="34520" y="38606"/>
                </a:cubicBezTo>
                <a:lnTo>
                  <a:pt x="34520" y="38606"/>
                </a:lnTo>
                <a:cubicBezTo>
                  <a:pt x="34480" y="38599"/>
                  <a:pt x="34449" y="38596"/>
                  <a:pt x="34423" y="38596"/>
                </a:cubicBezTo>
                <a:cubicBezTo>
                  <a:pt x="34385" y="38596"/>
                  <a:pt x="34357" y="38603"/>
                  <a:pt x="34329" y="38622"/>
                </a:cubicBezTo>
                <a:cubicBezTo>
                  <a:pt x="34345" y="38702"/>
                  <a:pt x="34393" y="38766"/>
                  <a:pt x="34441" y="38829"/>
                </a:cubicBezTo>
                <a:cubicBezTo>
                  <a:pt x="34457" y="38845"/>
                  <a:pt x="34457" y="38845"/>
                  <a:pt x="34473" y="38861"/>
                </a:cubicBezTo>
                <a:cubicBezTo>
                  <a:pt x="34504" y="38893"/>
                  <a:pt x="34552" y="38941"/>
                  <a:pt x="34600" y="38957"/>
                </a:cubicBezTo>
                <a:cubicBezTo>
                  <a:pt x="34728" y="38941"/>
                  <a:pt x="34840" y="38893"/>
                  <a:pt x="34919" y="38861"/>
                </a:cubicBezTo>
                <a:cubicBezTo>
                  <a:pt x="34967" y="38829"/>
                  <a:pt x="35015" y="38813"/>
                  <a:pt x="35047" y="38782"/>
                </a:cubicBezTo>
                <a:cubicBezTo>
                  <a:pt x="35095" y="38734"/>
                  <a:pt x="35143" y="38702"/>
                  <a:pt x="35175" y="38654"/>
                </a:cubicBezTo>
                <a:cubicBezTo>
                  <a:pt x="35239" y="38558"/>
                  <a:pt x="35271" y="38462"/>
                  <a:pt x="35286" y="38367"/>
                </a:cubicBezTo>
                <a:cubicBezTo>
                  <a:pt x="35286" y="38319"/>
                  <a:pt x="35271" y="38287"/>
                  <a:pt x="35271" y="38255"/>
                </a:cubicBezTo>
                <a:cubicBezTo>
                  <a:pt x="35255" y="38191"/>
                  <a:pt x="35223" y="38143"/>
                  <a:pt x="35191" y="38095"/>
                </a:cubicBezTo>
                <a:cubicBezTo>
                  <a:pt x="35143" y="38063"/>
                  <a:pt x="35111" y="38031"/>
                  <a:pt x="35047" y="38000"/>
                </a:cubicBezTo>
                <a:cubicBezTo>
                  <a:pt x="34977" y="37964"/>
                  <a:pt x="34894" y="37945"/>
                  <a:pt x="34798" y="37945"/>
                </a:cubicBezTo>
                <a:close/>
                <a:moveTo>
                  <a:pt x="40675" y="38524"/>
                </a:moveTo>
                <a:cubicBezTo>
                  <a:pt x="40572" y="38524"/>
                  <a:pt x="40516" y="38584"/>
                  <a:pt x="40473" y="38670"/>
                </a:cubicBezTo>
                <a:cubicBezTo>
                  <a:pt x="40457" y="38734"/>
                  <a:pt x="40457" y="38813"/>
                  <a:pt x="40473" y="38893"/>
                </a:cubicBezTo>
                <a:cubicBezTo>
                  <a:pt x="40474" y="38893"/>
                  <a:pt x="40475" y="38892"/>
                  <a:pt x="40476" y="38892"/>
                </a:cubicBezTo>
                <a:lnTo>
                  <a:pt x="40476" y="38892"/>
                </a:lnTo>
                <a:cubicBezTo>
                  <a:pt x="40501" y="38996"/>
                  <a:pt x="40568" y="39083"/>
                  <a:pt x="40667" y="39083"/>
                </a:cubicBezTo>
                <a:cubicBezTo>
                  <a:pt x="40713" y="39083"/>
                  <a:pt x="40766" y="39065"/>
                  <a:pt x="40824" y="39021"/>
                </a:cubicBezTo>
                <a:cubicBezTo>
                  <a:pt x="40808" y="38957"/>
                  <a:pt x="40792" y="38893"/>
                  <a:pt x="40776" y="38829"/>
                </a:cubicBezTo>
                <a:cubicBezTo>
                  <a:pt x="40760" y="38734"/>
                  <a:pt x="40745" y="38654"/>
                  <a:pt x="40713" y="38574"/>
                </a:cubicBezTo>
                <a:cubicBezTo>
                  <a:pt x="40713" y="38558"/>
                  <a:pt x="40713" y="38542"/>
                  <a:pt x="40713" y="38526"/>
                </a:cubicBezTo>
                <a:cubicBezTo>
                  <a:pt x="40699" y="38525"/>
                  <a:pt x="40687" y="38524"/>
                  <a:pt x="40675" y="38524"/>
                </a:cubicBezTo>
                <a:close/>
                <a:moveTo>
                  <a:pt x="26988" y="38718"/>
                </a:moveTo>
                <a:cubicBezTo>
                  <a:pt x="26780" y="38734"/>
                  <a:pt x="26748" y="38861"/>
                  <a:pt x="26621" y="38925"/>
                </a:cubicBezTo>
                <a:cubicBezTo>
                  <a:pt x="26637" y="38973"/>
                  <a:pt x="26637" y="39005"/>
                  <a:pt x="26653" y="39037"/>
                </a:cubicBezTo>
                <a:cubicBezTo>
                  <a:pt x="26693" y="39129"/>
                  <a:pt x="26773" y="39168"/>
                  <a:pt x="26876" y="39168"/>
                </a:cubicBezTo>
                <a:cubicBezTo>
                  <a:pt x="26933" y="39168"/>
                  <a:pt x="26998" y="39156"/>
                  <a:pt x="27067" y="39133"/>
                </a:cubicBezTo>
                <a:cubicBezTo>
                  <a:pt x="27067" y="39117"/>
                  <a:pt x="27083" y="39117"/>
                  <a:pt x="27099" y="39117"/>
                </a:cubicBezTo>
                <a:cubicBezTo>
                  <a:pt x="27083" y="39117"/>
                  <a:pt x="27083" y="39101"/>
                  <a:pt x="27083" y="39101"/>
                </a:cubicBezTo>
                <a:cubicBezTo>
                  <a:pt x="27067" y="39037"/>
                  <a:pt x="27051" y="38989"/>
                  <a:pt x="27051" y="38941"/>
                </a:cubicBezTo>
                <a:cubicBezTo>
                  <a:pt x="27036" y="38941"/>
                  <a:pt x="27036" y="38941"/>
                  <a:pt x="27036" y="38957"/>
                </a:cubicBezTo>
                <a:cubicBezTo>
                  <a:pt x="27036" y="38941"/>
                  <a:pt x="27036" y="38941"/>
                  <a:pt x="27036" y="38941"/>
                </a:cubicBezTo>
                <a:lnTo>
                  <a:pt x="26988" y="38718"/>
                </a:lnTo>
                <a:close/>
                <a:moveTo>
                  <a:pt x="32631" y="38976"/>
                </a:moveTo>
                <a:cubicBezTo>
                  <a:pt x="32441" y="39054"/>
                  <a:pt x="32252" y="39117"/>
                  <a:pt x="32047" y="39181"/>
                </a:cubicBezTo>
                <a:cubicBezTo>
                  <a:pt x="32047" y="39189"/>
                  <a:pt x="32042" y="39198"/>
                  <a:pt x="32038" y="39206"/>
                </a:cubicBezTo>
                <a:lnTo>
                  <a:pt x="32038" y="39206"/>
                </a:lnTo>
                <a:cubicBezTo>
                  <a:pt x="32038" y="39199"/>
                  <a:pt x="32036" y="39191"/>
                  <a:pt x="32031" y="39181"/>
                </a:cubicBezTo>
                <a:cubicBezTo>
                  <a:pt x="32252" y="39117"/>
                  <a:pt x="32441" y="39054"/>
                  <a:pt x="32631" y="38976"/>
                </a:cubicBezTo>
                <a:close/>
                <a:moveTo>
                  <a:pt x="33659" y="39117"/>
                </a:moveTo>
                <a:cubicBezTo>
                  <a:pt x="33595" y="39149"/>
                  <a:pt x="33515" y="39196"/>
                  <a:pt x="33451" y="39212"/>
                </a:cubicBezTo>
                <a:cubicBezTo>
                  <a:pt x="33244" y="39244"/>
                  <a:pt x="33052" y="39260"/>
                  <a:pt x="32861" y="39324"/>
                </a:cubicBezTo>
                <a:cubicBezTo>
                  <a:pt x="32804" y="39338"/>
                  <a:pt x="32737" y="39353"/>
                  <a:pt x="32671" y="39353"/>
                </a:cubicBezTo>
                <a:cubicBezTo>
                  <a:pt x="32670" y="39353"/>
                  <a:pt x="32669" y="39353"/>
                  <a:pt x="32669" y="39353"/>
                </a:cubicBezTo>
                <a:lnTo>
                  <a:pt x="32669" y="39353"/>
                </a:lnTo>
                <a:cubicBezTo>
                  <a:pt x="32733" y="39352"/>
                  <a:pt x="32795" y="39338"/>
                  <a:pt x="32845" y="39324"/>
                </a:cubicBezTo>
                <a:cubicBezTo>
                  <a:pt x="33052" y="39260"/>
                  <a:pt x="33244" y="39244"/>
                  <a:pt x="33435" y="39212"/>
                </a:cubicBezTo>
                <a:cubicBezTo>
                  <a:pt x="33515" y="39196"/>
                  <a:pt x="33579" y="39149"/>
                  <a:pt x="33659" y="39117"/>
                </a:cubicBezTo>
                <a:close/>
                <a:moveTo>
                  <a:pt x="14823" y="39378"/>
                </a:moveTo>
                <a:cubicBezTo>
                  <a:pt x="14869" y="39378"/>
                  <a:pt x="14920" y="39390"/>
                  <a:pt x="14970" y="39420"/>
                </a:cubicBezTo>
                <a:cubicBezTo>
                  <a:pt x="14920" y="39390"/>
                  <a:pt x="14871" y="39379"/>
                  <a:pt x="14821" y="39378"/>
                </a:cubicBezTo>
                <a:lnTo>
                  <a:pt x="14821" y="39378"/>
                </a:lnTo>
                <a:cubicBezTo>
                  <a:pt x="14821" y="39378"/>
                  <a:pt x="14822" y="39378"/>
                  <a:pt x="14823" y="39378"/>
                </a:cubicBezTo>
                <a:close/>
                <a:moveTo>
                  <a:pt x="35717" y="38446"/>
                </a:moveTo>
                <a:cubicBezTo>
                  <a:pt x="35781" y="38574"/>
                  <a:pt x="35813" y="38686"/>
                  <a:pt x="35829" y="38782"/>
                </a:cubicBezTo>
                <a:cubicBezTo>
                  <a:pt x="35829" y="38893"/>
                  <a:pt x="35813" y="38989"/>
                  <a:pt x="35781" y="39069"/>
                </a:cubicBezTo>
                <a:cubicBezTo>
                  <a:pt x="35765" y="39101"/>
                  <a:pt x="35749" y="39149"/>
                  <a:pt x="35733" y="39181"/>
                </a:cubicBezTo>
                <a:cubicBezTo>
                  <a:pt x="35701" y="39260"/>
                  <a:pt x="35669" y="39340"/>
                  <a:pt x="35654" y="39420"/>
                </a:cubicBezTo>
                <a:cubicBezTo>
                  <a:pt x="35781" y="39308"/>
                  <a:pt x="35941" y="39212"/>
                  <a:pt x="36084" y="39117"/>
                </a:cubicBezTo>
                <a:cubicBezTo>
                  <a:pt x="36100" y="39101"/>
                  <a:pt x="36116" y="39069"/>
                  <a:pt x="36148" y="39069"/>
                </a:cubicBezTo>
                <a:cubicBezTo>
                  <a:pt x="36212" y="39021"/>
                  <a:pt x="36260" y="38973"/>
                  <a:pt x="36324" y="38909"/>
                </a:cubicBezTo>
                <a:lnTo>
                  <a:pt x="36324" y="38909"/>
                </a:lnTo>
                <a:cubicBezTo>
                  <a:pt x="36306" y="38914"/>
                  <a:pt x="36289" y="38918"/>
                  <a:pt x="36273" y="38923"/>
                </a:cubicBezTo>
                <a:lnTo>
                  <a:pt x="36273" y="38923"/>
                </a:lnTo>
                <a:cubicBezTo>
                  <a:pt x="36285" y="38918"/>
                  <a:pt x="36296" y="38913"/>
                  <a:pt x="36308" y="38909"/>
                </a:cubicBezTo>
                <a:cubicBezTo>
                  <a:pt x="36356" y="38877"/>
                  <a:pt x="36388" y="38845"/>
                  <a:pt x="36420" y="38798"/>
                </a:cubicBezTo>
                <a:cubicBezTo>
                  <a:pt x="36388" y="38750"/>
                  <a:pt x="36356" y="38718"/>
                  <a:pt x="36324" y="38686"/>
                </a:cubicBezTo>
                <a:cubicBezTo>
                  <a:pt x="36308" y="38654"/>
                  <a:pt x="36276" y="38638"/>
                  <a:pt x="36260" y="38606"/>
                </a:cubicBezTo>
                <a:cubicBezTo>
                  <a:pt x="36258" y="38610"/>
                  <a:pt x="36256" y="38614"/>
                  <a:pt x="36255" y="38618"/>
                </a:cubicBezTo>
                <a:lnTo>
                  <a:pt x="36255" y="38618"/>
                </a:lnTo>
                <a:cubicBezTo>
                  <a:pt x="36160" y="38540"/>
                  <a:pt x="36050" y="38494"/>
                  <a:pt x="35925" y="38478"/>
                </a:cubicBezTo>
                <a:cubicBezTo>
                  <a:pt x="35893" y="38478"/>
                  <a:pt x="35861" y="38494"/>
                  <a:pt x="35814" y="38510"/>
                </a:cubicBezTo>
                <a:lnTo>
                  <a:pt x="35814" y="38510"/>
                </a:lnTo>
                <a:cubicBezTo>
                  <a:pt x="35861" y="38494"/>
                  <a:pt x="35893" y="38478"/>
                  <a:pt x="35925" y="38462"/>
                </a:cubicBezTo>
                <a:cubicBezTo>
                  <a:pt x="35861" y="38446"/>
                  <a:pt x="35797" y="38446"/>
                  <a:pt x="35717" y="38446"/>
                </a:cubicBezTo>
                <a:close/>
                <a:moveTo>
                  <a:pt x="14969" y="39420"/>
                </a:moveTo>
                <a:cubicBezTo>
                  <a:pt x="14906" y="39436"/>
                  <a:pt x="14890" y="39452"/>
                  <a:pt x="14859" y="39468"/>
                </a:cubicBezTo>
                <a:cubicBezTo>
                  <a:pt x="14843" y="39468"/>
                  <a:pt x="14811" y="39484"/>
                  <a:pt x="14764" y="39499"/>
                </a:cubicBezTo>
                <a:lnTo>
                  <a:pt x="14764" y="39499"/>
                </a:lnTo>
                <a:cubicBezTo>
                  <a:pt x="14811" y="39484"/>
                  <a:pt x="14843" y="39468"/>
                  <a:pt x="14859" y="39452"/>
                </a:cubicBezTo>
                <a:cubicBezTo>
                  <a:pt x="14890" y="39452"/>
                  <a:pt x="14906" y="39436"/>
                  <a:pt x="14969" y="39420"/>
                </a:cubicBezTo>
                <a:close/>
                <a:moveTo>
                  <a:pt x="15297" y="39328"/>
                </a:moveTo>
                <a:cubicBezTo>
                  <a:pt x="15303" y="39338"/>
                  <a:pt x="15312" y="39347"/>
                  <a:pt x="15321" y="39356"/>
                </a:cubicBezTo>
                <a:cubicBezTo>
                  <a:pt x="15258" y="39404"/>
                  <a:pt x="15194" y="39468"/>
                  <a:pt x="15130" y="39516"/>
                </a:cubicBezTo>
                <a:cubicBezTo>
                  <a:pt x="15128" y="39513"/>
                  <a:pt x="15125" y="39511"/>
                  <a:pt x="15123" y="39509"/>
                </a:cubicBezTo>
                <a:lnTo>
                  <a:pt x="15123" y="39509"/>
                </a:lnTo>
                <a:cubicBezTo>
                  <a:pt x="15184" y="39462"/>
                  <a:pt x="15245" y="39402"/>
                  <a:pt x="15306" y="39356"/>
                </a:cubicBezTo>
                <a:cubicBezTo>
                  <a:pt x="15306" y="39348"/>
                  <a:pt x="15301" y="39339"/>
                  <a:pt x="15297" y="39328"/>
                </a:cubicBezTo>
                <a:close/>
                <a:moveTo>
                  <a:pt x="33068" y="39404"/>
                </a:moveTo>
                <a:cubicBezTo>
                  <a:pt x="33100" y="39580"/>
                  <a:pt x="33100" y="39580"/>
                  <a:pt x="32940" y="39627"/>
                </a:cubicBezTo>
                <a:cubicBezTo>
                  <a:pt x="33084" y="39580"/>
                  <a:pt x="33100" y="39580"/>
                  <a:pt x="33068" y="39420"/>
                </a:cubicBezTo>
                <a:cubicBezTo>
                  <a:pt x="33017" y="39420"/>
                  <a:pt x="32959" y="39426"/>
                  <a:pt x="32904" y="39431"/>
                </a:cubicBezTo>
                <a:lnTo>
                  <a:pt x="32904" y="39431"/>
                </a:lnTo>
                <a:cubicBezTo>
                  <a:pt x="32962" y="39425"/>
                  <a:pt x="33015" y="39415"/>
                  <a:pt x="33068" y="39404"/>
                </a:cubicBezTo>
                <a:close/>
                <a:moveTo>
                  <a:pt x="15130" y="39516"/>
                </a:moveTo>
                <a:cubicBezTo>
                  <a:pt x="15162" y="39564"/>
                  <a:pt x="15194" y="39611"/>
                  <a:pt x="15226" y="39675"/>
                </a:cubicBezTo>
                <a:cubicBezTo>
                  <a:pt x="15178" y="39611"/>
                  <a:pt x="15162" y="39564"/>
                  <a:pt x="15130" y="39516"/>
                </a:cubicBezTo>
                <a:close/>
                <a:moveTo>
                  <a:pt x="33054" y="37674"/>
                </a:moveTo>
                <a:cubicBezTo>
                  <a:pt x="33018" y="37674"/>
                  <a:pt x="32980" y="37676"/>
                  <a:pt x="32940" y="37680"/>
                </a:cubicBezTo>
                <a:cubicBezTo>
                  <a:pt x="32749" y="37696"/>
                  <a:pt x="32589" y="37792"/>
                  <a:pt x="32446" y="37920"/>
                </a:cubicBezTo>
                <a:cubicBezTo>
                  <a:pt x="32446" y="37920"/>
                  <a:pt x="32446" y="37920"/>
                  <a:pt x="32446" y="37920"/>
                </a:cubicBezTo>
                <a:lnTo>
                  <a:pt x="32446" y="37920"/>
                </a:lnTo>
                <a:cubicBezTo>
                  <a:pt x="32430" y="37952"/>
                  <a:pt x="32430" y="37952"/>
                  <a:pt x="32414" y="37968"/>
                </a:cubicBezTo>
                <a:cubicBezTo>
                  <a:pt x="32414" y="37966"/>
                  <a:pt x="32414" y="37964"/>
                  <a:pt x="32414" y="37963"/>
                </a:cubicBezTo>
                <a:lnTo>
                  <a:pt x="32414" y="37963"/>
                </a:lnTo>
                <a:cubicBezTo>
                  <a:pt x="32409" y="37971"/>
                  <a:pt x="32403" y="37978"/>
                  <a:pt x="32398" y="37984"/>
                </a:cubicBezTo>
                <a:cubicBezTo>
                  <a:pt x="32286" y="38111"/>
                  <a:pt x="32190" y="38271"/>
                  <a:pt x="32142" y="38446"/>
                </a:cubicBezTo>
                <a:cubicBezTo>
                  <a:pt x="32111" y="38542"/>
                  <a:pt x="32079" y="38638"/>
                  <a:pt x="32063" y="38734"/>
                </a:cubicBezTo>
                <a:cubicBezTo>
                  <a:pt x="32063" y="38734"/>
                  <a:pt x="32063" y="38734"/>
                  <a:pt x="32063" y="38750"/>
                </a:cubicBezTo>
                <a:cubicBezTo>
                  <a:pt x="32111" y="38718"/>
                  <a:pt x="32174" y="38686"/>
                  <a:pt x="32222" y="38670"/>
                </a:cubicBezTo>
                <a:lnTo>
                  <a:pt x="32222" y="38670"/>
                </a:lnTo>
                <a:cubicBezTo>
                  <a:pt x="32174" y="38702"/>
                  <a:pt x="32111" y="38718"/>
                  <a:pt x="32063" y="38750"/>
                </a:cubicBezTo>
                <a:cubicBezTo>
                  <a:pt x="32031" y="38909"/>
                  <a:pt x="32015" y="39069"/>
                  <a:pt x="32031" y="39244"/>
                </a:cubicBezTo>
                <a:cubicBezTo>
                  <a:pt x="32031" y="39242"/>
                  <a:pt x="32031" y="39239"/>
                  <a:pt x="32032" y="39237"/>
                </a:cubicBezTo>
                <a:lnTo>
                  <a:pt x="32032" y="39237"/>
                </a:lnTo>
                <a:cubicBezTo>
                  <a:pt x="32047" y="39377"/>
                  <a:pt x="32063" y="39503"/>
                  <a:pt x="32095" y="39643"/>
                </a:cubicBezTo>
                <a:cubicBezTo>
                  <a:pt x="32095" y="39675"/>
                  <a:pt x="32095" y="39691"/>
                  <a:pt x="32111" y="39723"/>
                </a:cubicBezTo>
                <a:cubicBezTo>
                  <a:pt x="32269" y="39776"/>
                  <a:pt x="32417" y="39807"/>
                  <a:pt x="32563" y="39807"/>
                </a:cubicBezTo>
                <a:cubicBezTo>
                  <a:pt x="32593" y="39807"/>
                  <a:pt x="32623" y="39806"/>
                  <a:pt x="32653" y="39803"/>
                </a:cubicBezTo>
                <a:cubicBezTo>
                  <a:pt x="32924" y="39803"/>
                  <a:pt x="33132" y="39723"/>
                  <a:pt x="33323" y="39580"/>
                </a:cubicBezTo>
                <a:cubicBezTo>
                  <a:pt x="33319" y="39580"/>
                  <a:pt x="33314" y="39579"/>
                  <a:pt x="33310" y="39578"/>
                </a:cubicBezTo>
                <a:lnTo>
                  <a:pt x="33310" y="39578"/>
                </a:lnTo>
                <a:cubicBezTo>
                  <a:pt x="33372" y="39547"/>
                  <a:pt x="33420" y="39499"/>
                  <a:pt x="33467" y="39452"/>
                </a:cubicBezTo>
                <a:cubicBezTo>
                  <a:pt x="33627" y="39276"/>
                  <a:pt x="33738" y="39037"/>
                  <a:pt x="33786" y="38813"/>
                </a:cubicBezTo>
                <a:lnTo>
                  <a:pt x="33786" y="38813"/>
                </a:lnTo>
                <a:cubicBezTo>
                  <a:pt x="33770" y="38829"/>
                  <a:pt x="33738" y="38829"/>
                  <a:pt x="33722" y="38829"/>
                </a:cubicBezTo>
                <a:cubicBezTo>
                  <a:pt x="33738" y="38829"/>
                  <a:pt x="33754" y="38813"/>
                  <a:pt x="33786" y="38813"/>
                </a:cubicBezTo>
                <a:cubicBezTo>
                  <a:pt x="33818" y="38638"/>
                  <a:pt x="33818" y="38446"/>
                  <a:pt x="33786" y="38287"/>
                </a:cubicBezTo>
                <a:cubicBezTo>
                  <a:pt x="33786" y="38287"/>
                  <a:pt x="33786" y="38271"/>
                  <a:pt x="33786" y="38271"/>
                </a:cubicBezTo>
                <a:lnTo>
                  <a:pt x="33758" y="38290"/>
                </a:lnTo>
                <a:lnTo>
                  <a:pt x="33758" y="38290"/>
                </a:lnTo>
                <a:cubicBezTo>
                  <a:pt x="33763" y="38279"/>
                  <a:pt x="33775" y="38271"/>
                  <a:pt x="33786" y="38271"/>
                </a:cubicBezTo>
                <a:cubicBezTo>
                  <a:pt x="33754" y="38175"/>
                  <a:pt x="33738" y="38095"/>
                  <a:pt x="33691" y="38031"/>
                </a:cubicBezTo>
                <a:cubicBezTo>
                  <a:pt x="33611" y="37888"/>
                  <a:pt x="33499" y="37792"/>
                  <a:pt x="33339" y="37728"/>
                </a:cubicBezTo>
                <a:cubicBezTo>
                  <a:pt x="33256" y="37692"/>
                  <a:pt x="33163" y="37674"/>
                  <a:pt x="33054" y="37674"/>
                </a:cubicBezTo>
                <a:close/>
                <a:moveTo>
                  <a:pt x="15401" y="39117"/>
                </a:moveTo>
                <a:cubicBezTo>
                  <a:pt x="15148" y="39133"/>
                  <a:pt x="14832" y="39243"/>
                  <a:pt x="14749" y="39385"/>
                </a:cubicBezTo>
                <a:lnTo>
                  <a:pt x="14749" y="39385"/>
                </a:lnTo>
                <a:cubicBezTo>
                  <a:pt x="14743" y="39386"/>
                  <a:pt x="14737" y="39387"/>
                  <a:pt x="14731" y="39388"/>
                </a:cubicBezTo>
                <a:cubicBezTo>
                  <a:pt x="14731" y="39580"/>
                  <a:pt x="14811" y="39723"/>
                  <a:pt x="14907" y="39803"/>
                </a:cubicBezTo>
                <a:cubicBezTo>
                  <a:pt x="14938" y="39803"/>
                  <a:pt x="14954" y="39803"/>
                  <a:pt x="14986" y="39819"/>
                </a:cubicBezTo>
                <a:cubicBezTo>
                  <a:pt x="14954" y="39819"/>
                  <a:pt x="14938" y="39803"/>
                  <a:pt x="14907" y="39803"/>
                </a:cubicBezTo>
                <a:cubicBezTo>
                  <a:pt x="14986" y="39867"/>
                  <a:pt x="15082" y="39899"/>
                  <a:pt x="15178" y="39899"/>
                </a:cubicBezTo>
                <a:cubicBezTo>
                  <a:pt x="15178" y="39883"/>
                  <a:pt x="15162" y="39883"/>
                  <a:pt x="15146" y="39883"/>
                </a:cubicBezTo>
                <a:cubicBezTo>
                  <a:pt x="15123" y="39826"/>
                  <a:pt x="15084" y="39818"/>
                  <a:pt x="15040" y="39818"/>
                </a:cubicBezTo>
                <a:cubicBezTo>
                  <a:pt x="15023" y="39818"/>
                  <a:pt x="15005" y="39819"/>
                  <a:pt x="14986" y="39819"/>
                </a:cubicBezTo>
                <a:lnTo>
                  <a:pt x="14986" y="39819"/>
                </a:lnTo>
                <a:cubicBezTo>
                  <a:pt x="15008" y="39819"/>
                  <a:pt x="15029" y="39817"/>
                  <a:pt x="15049" y="39817"/>
                </a:cubicBezTo>
                <a:cubicBezTo>
                  <a:pt x="15089" y="39817"/>
                  <a:pt x="15125" y="39824"/>
                  <a:pt x="15146" y="39867"/>
                </a:cubicBezTo>
                <a:cubicBezTo>
                  <a:pt x="15162" y="39883"/>
                  <a:pt x="15162" y="39883"/>
                  <a:pt x="15178" y="39883"/>
                </a:cubicBezTo>
                <a:lnTo>
                  <a:pt x="15258" y="39883"/>
                </a:lnTo>
                <a:cubicBezTo>
                  <a:pt x="15289" y="39867"/>
                  <a:pt x="15321" y="39867"/>
                  <a:pt x="15352" y="39867"/>
                </a:cubicBezTo>
                <a:lnTo>
                  <a:pt x="15352" y="39867"/>
                </a:lnTo>
                <a:cubicBezTo>
                  <a:pt x="15321" y="39867"/>
                  <a:pt x="15289" y="39867"/>
                  <a:pt x="15274" y="39883"/>
                </a:cubicBezTo>
                <a:lnTo>
                  <a:pt x="15353" y="39867"/>
                </a:lnTo>
                <a:cubicBezTo>
                  <a:pt x="15465" y="39835"/>
                  <a:pt x="15561" y="39755"/>
                  <a:pt x="15625" y="39659"/>
                </a:cubicBezTo>
                <a:cubicBezTo>
                  <a:pt x="15653" y="39618"/>
                  <a:pt x="15668" y="39576"/>
                  <a:pt x="15682" y="39534"/>
                </a:cubicBezTo>
                <a:lnTo>
                  <a:pt x="15682" y="39534"/>
                </a:lnTo>
                <a:cubicBezTo>
                  <a:pt x="15684" y="39533"/>
                  <a:pt x="15686" y="39532"/>
                  <a:pt x="15689" y="39532"/>
                </a:cubicBezTo>
                <a:cubicBezTo>
                  <a:pt x="15720" y="39420"/>
                  <a:pt x="15689" y="39292"/>
                  <a:pt x="15625" y="39149"/>
                </a:cubicBezTo>
                <a:cubicBezTo>
                  <a:pt x="15593" y="39149"/>
                  <a:pt x="15577" y="39133"/>
                  <a:pt x="15545" y="39133"/>
                </a:cubicBezTo>
                <a:lnTo>
                  <a:pt x="15513" y="39133"/>
                </a:lnTo>
                <a:cubicBezTo>
                  <a:pt x="15481" y="39117"/>
                  <a:pt x="15433" y="39117"/>
                  <a:pt x="15401" y="39117"/>
                </a:cubicBezTo>
                <a:close/>
                <a:moveTo>
                  <a:pt x="31600" y="39755"/>
                </a:moveTo>
                <a:cubicBezTo>
                  <a:pt x="31520" y="39755"/>
                  <a:pt x="31472" y="39771"/>
                  <a:pt x="31408" y="39787"/>
                </a:cubicBezTo>
                <a:cubicBezTo>
                  <a:pt x="31408" y="39787"/>
                  <a:pt x="31408" y="39787"/>
                  <a:pt x="31408" y="39787"/>
                </a:cubicBezTo>
                <a:lnTo>
                  <a:pt x="31408" y="39787"/>
                </a:lnTo>
                <a:cubicBezTo>
                  <a:pt x="31345" y="39819"/>
                  <a:pt x="31281" y="39851"/>
                  <a:pt x="31233" y="39883"/>
                </a:cubicBezTo>
                <a:cubicBezTo>
                  <a:pt x="31137" y="39963"/>
                  <a:pt x="31121" y="40090"/>
                  <a:pt x="31217" y="40282"/>
                </a:cubicBezTo>
                <a:cubicBezTo>
                  <a:pt x="31376" y="40234"/>
                  <a:pt x="31536" y="40202"/>
                  <a:pt x="31696" y="40154"/>
                </a:cubicBezTo>
                <a:cubicBezTo>
                  <a:pt x="31664" y="40010"/>
                  <a:pt x="31632" y="39883"/>
                  <a:pt x="31600" y="39755"/>
                </a:cubicBezTo>
                <a:close/>
                <a:moveTo>
                  <a:pt x="36469" y="39355"/>
                </a:moveTo>
                <a:cubicBezTo>
                  <a:pt x="36403" y="39355"/>
                  <a:pt x="36333" y="39361"/>
                  <a:pt x="36260" y="39372"/>
                </a:cubicBezTo>
                <a:cubicBezTo>
                  <a:pt x="36308" y="39468"/>
                  <a:pt x="36356" y="39548"/>
                  <a:pt x="36420" y="39643"/>
                </a:cubicBezTo>
                <a:cubicBezTo>
                  <a:pt x="36422" y="39641"/>
                  <a:pt x="36424" y="39638"/>
                  <a:pt x="36426" y="39635"/>
                </a:cubicBezTo>
                <a:lnTo>
                  <a:pt x="36426" y="39635"/>
                </a:lnTo>
                <a:cubicBezTo>
                  <a:pt x="36436" y="39648"/>
                  <a:pt x="36438" y="39662"/>
                  <a:pt x="36451" y="39675"/>
                </a:cubicBezTo>
                <a:cubicBezTo>
                  <a:pt x="36483" y="39723"/>
                  <a:pt x="36515" y="39771"/>
                  <a:pt x="36563" y="39819"/>
                </a:cubicBezTo>
                <a:cubicBezTo>
                  <a:pt x="36595" y="39867"/>
                  <a:pt x="36627" y="39899"/>
                  <a:pt x="36675" y="39947"/>
                </a:cubicBezTo>
                <a:cubicBezTo>
                  <a:pt x="36707" y="39947"/>
                  <a:pt x="36723" y="39947"/>
                  <a:pt x="36755" y="39931"/>
                </a:cubicBezTo>
                <a:cubicBezTo>
                  <a:pt x="36770" y="39899"/>
                  <a:pt x="36786" y="39852"/>
                  <a:pt x="36802" y="39805"/>
                </a:cubicBezTo>
                <a:lnTo>
                  <a:pt x="36802" y="39805"/>
                </a:lnTo>
                <a:cubicBezTo>
                  <a:pt x="36786" y="39852"/>
                  <a:pt x="36770" y="39899"/>
                  <a:pt x="36755" y="39947"/>
                </a:cubicBezTo>
                <a:lnTo>
                  <a:pt x="36675" y="39947"/>
                </a:lnTo>
                <a:cubicBezTo>
                  <a:pt x="36723" y="40010"/>
                  <a:pt x="36771" y="40058"/>
                  <a:pt x="36835" y="40106"/>
                </a:cubicBezTo>
                <a:cubicBezTo>
                  <a:pt x="36850" y="40106"/>
                  <a:pt x="36850" y="40122"/>
                  <a:pt x="36866" y="40138"/>
                </a:cubicBezTo>
                <a:cubicBezTo>
                  <a:pt x="36914" y="40154"/>
                  <a:pt x="36946" y="40186"/>
                  <a:pt x="36978" y="40202"/>
                </a:cubicBezTo>
                <a:cubicBezTo>
                  <a:pt x="37058" y="40266"/>
                  <a:pt x="37138" y="40298"/>
                  <a:pt x="37233" y="40330"/>
                </a:cubicBezTo>
                <a:cubicBezTo>
                  <a:pt x="37281" y="40314"/>
                  <a:pt x="37329" y="40266"/>
                  <a:pt x="37377" y="40218"/>
                </a:cubicBezTo>
                <a:cubicBezTo>
                  <a:pt x="37441" y="40170"/>
                  <a:pt x="37505" y="40090"/>
                  <a:pt x="37600" y="40090"/>
                </a:cubicBezTo>
                <a:lnTo>
                  <a:pt x="37600" y="40090"/>
                </a:lnTo>
                <a:cubicBezTo>
                  <a:pt x="37505" y="40090"/>
                  <a:pt x="37441" y="40170"/>
                  <a:pt x="37377" y="40234"/>
                </a:cubicBezTo>
                <a:cubicBezTo>
                  <a:pt x="37329" y="40266"/>
                  <a:pt x="37297" y="40314"/>
                  <a:pt x="37233" y="40330"/>
                </a:cubicBezTo>
                <a:cubicBezTo>
                  <a:pt x="37297" y="40346"/>
                  <a:pt x="37361" y="40346"/>
                  <a:pt x="37409" y="40346"/>
                </a:cubicBezTo>
                <a:cubicBezTo>
                  <a:pt x="37521" y="40346"/>
                  <a:pt x="37632" y="40330"/>
                  <a:pt x="37728" y="40266"/>
                </a:cubicBezTo>
                <a:cubicBezTo>
                  <a:pt x="37712" y="40234"/>
                  <a:pt x="37680" y="40202"/>
                  <a:pt x="37664" y="40170"/>
                </a:cubicBezTo>
                <a:cubicBezTo>
                  <a:pt x="37648" y="40154"/>
                  <a:pt x="37617" y="40122"/>
                  <a:pt x="37601" y="40090"/>
                </a:cubicBezTo>
                <a:cubicBezTo>
                  <a:pt x="37553" y="40026"/>
                  <a:pt x="37521" y="39978"/>
                  <a:pt x="37473" y="39931"/>
                </a:cubicBezTo>
                <a:cubicBezTo>
                  <a:pt x="37473" y="39915"/>
                  <a:pt x="37457" y="39899"/>
                  <a:pt x="37441" y="39883"/>
                </a:cubicBezTo>
                <a:cubicBezTo>
                  <a:pt x="37409" y="39851"/>
                  <a:pt x="37377" y="39819"/>
                  <a:pt x="37345" y="39771"/>
                </a:cubicBezTo>
                <a:cubicBezTo>
                  <a:pt x="37329" y="39755"/>
                  <a:pt x="37313" y="39723"/>
                  <a:pt x="37297" y="39707"/>
                </a:cubicBezTo>
                <a:lnTo>
                  <a:pt x="37281" y="39707"/>
                </a:lnTo>
                <a:cubicBezTo>
                  <a:pt x="37191" y="39620"/>
                  <a:pt x="37100" y="39560"/>
                  <a:pt x="37010" y="39500"/>
                </a:cubicBezTo>
                <a:cubicBezTo>
                  <a:pt x="36946" y="39468"/>
                  <a:pt x="36882" y="39436"/>
                  <a:pt x="36803" y="39404"/>
                </a:cubicBezTo>
                <a:cubicBezTo>
                  <a:pt x="36700" y="39373"/>
                  <a:pt x="36590" y="39355"/>
                  <a:pt x="36469" y="39355"/>
                </a:cubicBezTo>
                <a:close/>
                <a:moveTo>
                  <a:pt x="18705" y="39947"/>
                </a:moveTo>
                <a:cubicBezTo>
                  <a:pt x="18210" y="40042"/>
                  <a:pt x="18082" y="40362"/>
                  <a:pt x="18114" y="40792"/>
                </a:cubicBezTo>
                <a:cubicBezTo>
                  <a:pt x="18114" y="40808"/>
                  <a:pt x="18114" y="40824"/>
                  <a:pt x="18114" y="40840"/>
                </a:cubicBezTo>
                <a:lnTo>
                  <a:pt x="18119" y="40840"/>
                </a:lnTo>
                <a:cubicBezTo>
                  <a:pt x="18130" y="40880"/>
                  <a:pt x="18130" y="40910"/>
                  <a:pt x="18130" y="40952"/>
                </a:cubicBezTo>
                <a:cubicBezTo>
                  <a:pt x="18153" y="40956"/>
                  <a:pt x="18176" y="40958"/>
                  <a:pt x="18200" y="40958"/>
                </a:cubicBezTo>
                <a:cubicBezTo>
                  <a:pt x="18355" y="40958"/>
                  <a:pt x="18516" y="40869"/>
                  <a:pt x="18641" y="40745"/>
                </a:cubicBezTo>
                <a:cubicBezTo>
                  <a:pt x="18705" y="40665"/>
                  <a:pt x="18769" y="40569"/>
                  <a:pt x="18801" y="40473"/>
                </a:cubicBezTo>
                <a:lnTo>
                  <a:pt x="18801" y="40473"/>
                </a:lnTo>
                <a:cubicBezTo>
                  <a:pt x="18769" y="40505"/>
                  <a:pt x="18721" y="40521"/>
                  <a:pt x="18673" y="40521"/>
                </a:cubicBezTo>
                <a:cubicBezTo>
                  <a:pt x="18659" y="40519"/>
                  <a:pt x="18645" y="40518"/>
                  <a:pt x="18631" y="40518"/>
                </a:cubicBezTo>
                <a:cubicBezTo>
                  <a:pt x="18539" y="40518"/>
                  <a:pt x="18465" y="40564"/>
                  <a:pt x="18450" y="40646"/>
                </a:cubicBezTo>
                <a:lnTo>
                  <a:pt x="18450" y="40646"/>
                </a:lnTo>
                <a:cubicBezTo>
                  <a:pt x="18467" y="40552"/>
                  <a:pt x="18562" y="40505"/>
                  <a:pt x="18657" y="40505"/>
                </a:cubicBezTo>
                <a:cubicBezTo>
                  <a:pt x="18721" y="40505"/>
                  <a:pt x="18753" y="40489"/>
                  <a:pt x="18801" y="40473"/>
                </a:cubicBezTo>
                <a:lnTo>
                  <a:pt x="18801" y="40473"/>
                </a:lnTo>
                <a:cubicBezTo>
                  <a:pt x="18801" y="40473"/>
                  <a:pt x="18801" y="40473"/>
                  <a:pt x="18801" y="40473"/>
                </a:cubicBezTo>
                <a:cubicBezTo>
                  <a:pt x="18864" y="40298"/>
                  <a:pt x="18864" y="40090"/>
                  <a:pt x="18705" y="39947"/>
                </a:cubicBezTo>
                <a:close/>
                <a:moveTo>
                  <a:pt x="30674" y="45358"/>
                </a:moveTo>
                <a:cubicBezTo>
                  <a:pt x="30674" y="45374"/>
                  <a:pt x="30674" y="45389"/>
                  <a:pt x="30658" y="45389"/>
                </a:cubicBezTo>
                <a:cubicBezTo>
                  <a:pt x="30674" y="45373"/>
                  <a:pt x="30674" y="45373"/>
                  <a:pt x="30674" y="45358"/>
                </a:cubicBezTo>
                <a:close/>
                <a:moveTo>
                  <a:pt x="30574" y="44961"/>
                </a:moveTo>
                <a:cubicBezTo>
                  <a:pt x="30418" y="44961"/>
                  <a:pt x="30219" y="45040"/>
                  <a:pt x="30036" y="45085"/>
                </a:cubicBezTo>
                <a:cubicBezTo>
                  <a:pt x="30036" y="45133"/>
                  <a:pt x="30036" y="45181"/>
                  <a:pt x="30036" y="45229"/>
                </a:cubicBezTo>
                <a:lnTo>
                  <a:pt x="30036" y="45277"/>
                </a:lnTo>
                <a:cubicBezTo>
                  <a:pt x="30036" y="45357"/>
                  <a:pt x="30036" y="45437"/>
                  <a:pt x="30052" y="45516"/>
                </a:cubicBezTo>
                <a:cubicBezTo>
                  <a:pt x="30092" y="45516"/>
                  <a:pt x="30132" y="45494"/>
                  <a:pt x="30182" y="45477"/>
                </a:cubicBezTo>
                <a:lnTo>
                  <a:pt x="30182" y="45477"/>
                </a:lnTo>
                <a:cubicBezTo>
                  <a:pt x="30138" y="45503"/>
                  <a:pt x="30095" y="45518"/>
                  <a:pt x="30052" y="45532"/>
                </a:cubicBezTo>
                <a:cubicBezTo>
                  <a:pt x="30052" y="45596"/>
                  <a:pt x="30068" y="45660"/>
                  <a:pt x="30100" y="45724"/>
                </a:cubicBezTo>
                <a:cubicBezTo>
                  <a:pt x="30132" y="45788"/>
                  <a:pt x="30180" y="45851"/>
                  <a:pt x="30243" y="45883"/>
                </a:cubicBezTo>
                <a:cubicBezTo>
                  <a:pt x="30291" y="45867"/>
                  <a:pt x="30339" y="45851"/>
                  <a:pt x="30387" y="45820"/>
                </a:cubicBezTo>
                <a:cubicBezTo>
                  <a:pt x="30483" y="45772"/>
                  <a:pt x="30563" y="45708"/>
                  <a:pt x="30626" y="45628"/>
                </a:cubicBezTo>
                <a:cubicBezTo>
                  <a:pt x="30642" y="45612"/>
                  <a:pt x="30642" y="45596"/>
                  <a:pt x="30658" y="45596"/>
                </a:cubicBezTo>
                <a:lnTo>
                  <a:pt x="30610" y="45596"/>
                </a:lnTo>
                <a:cubicBezTo>
                  <a:pt x="30626" y="45596"/>
                  <a:pt x="30642" y="45596"/>
                  <a:pt x="30658" y="45580"/>
                </a:cubicBezTo>
                <a:cubicBezTo>
                  <a:pt x="30722" y="45484"/>
                  <a:pt x="30754" y="45373"/>
                  <a:pt x="30754" y="45229"/>
                </a:cubicBezTo>
                <a:lnTo>
                  <a:pt x="30754" y="45229"/>
                </a:lnTo>
                <a:cubicBezTo>
                  <a:pt x="30738" y="45245"/>
                  <a:pt x="30738" y="45245"/>
                  <a:pt x="30722" y="45261"/>
                </a:cubicBezTo>
                <a:cubicBezTo>
                  <a:pt x="30738" y="45245"/>
                  <a:pt x="30738" y="45229"/>
                  <a:pt x="30754" y="45229"/>
                </a:cubicBezTo>
                <a:cubicBezTo>
                  <a:pt x="30754" y="45181"/>
                  <a:pt x="30754" y="45133"/>
                  <a:pt x="30754" y="45085"/>
                </a:cubicBezTo>
                <a:cubicBezTo>
                  <a:pt x="30754" y="45054"/>
                  <a:pt x="30754" y="45038"/>
                  <a:pt x="30738" y="45006"/>
                </a:cubicBezTo>
                <a:cubicBezTo>
                  <a:pt x="30693" y="44974"/>
                  <a:pt x="30637" y="44961"/>
                  <a:pt x="30574" y="44961"/>
                </a:cubicBezTo>
                <a:close/>
                <a:moveTo>
                  <a:pt x="40314" y="46666"/>
                </a:moveTo>
                <a:lnTo>
                  <a:pt x="40314" y="46666"/>
                </a:lnTo>
                <a:cubicBezTo>
                  <a:pt x="40266" y="46761"/>
                  <a:pt x="40250" y="46825"/>
                  <a:pt x="40202" y="46841"/>
                </a:cubicBezTo>
                <a:cubicBezTo>
                  <a:pt x="40234" y="46825"/>
                  <a:pt x="40266" y="46761"/>
                  <a:pt x="40314" y="46666"/>
                </a:cubicBezTo>
                <a:close/>
                <a:moveTo>
                  <a:pt x="40441" y="46506"/>
                </a:moveTo>
                <a:cubicBezTo>
                  <a:pt x="40202" y="46538"/>
                  <a:pt x="40074" y="46633"/>
                  <a:pt x="39978" y="46745"/>
                </a:cubicBezTo>
                <a:cubicBezTo>
                  <a:pt x="39994" y="46761"/>
                  <a:pt x="40010" y="46777"/>
                  <a:pt x="40010" y="46793"/>
                </a:cubicBezTo>
                <a:cubicBezTo>
                  <a:pt x="40026" y="46809"/>
                  <a:pt x="40026" y="46809"/>
                  <a:pt x="40026" y="46825"/>
                </a:cubicBezTo>
                <a:cubicBezTo>
                  <a:pt x="40138" y="46985"/>
                  <a:pt x="40266" y="47144"/>
                  <a:pt x="40361" y="47320"/>
                </a:cubicBezTo>
                <a:cubicBezTo>
                  <a:pt x="40409" y="47368"/>
                  <a:pt x="40441" y="47431"/>
                  <a:pt x="40473" y="47495"/>
                </a:cubicBezTo>
                <a:cubicBezTo>
                  <a:pt x="40473" y="47495"/>
                  <a:pt x="40473" y="47511"/>
                  <a:pt x="40489" y="47511"/>
                </a:cubicBezTo>
                <a:cubicBezTo>
                  <a:pt x="40569" y="47655"/>
                  <a:pt x="40633" y="47783"/>
                  <a:pt x="40697" y="47942"/>
                </a:cubicBezTo>
                <a:cubicBezTo>
                  <a:pt x="40760" y="47926"/>
                  <a:pt x="40808" y="47878"/>
                  <a:pt x="40856" y="47846"/>
                </a:cubicBezTo>
                <a:cubicBezTo>
                  <a:pt x="40904" y="47799"/>
                  <a:pt x="40952" y="47751"/>
                  <a:pt x="40968" y="47703"/>
                </a:cubicBezTo>
                <a:cubicBezTo>
                  <a:pt x="40984" y="47671"/>
                  <a:pt x="41000" y="47639"/>
                  <a:pt x="41016" y="47591"/>
                </a:cubicBezTo>
                <a:cubicBezTo>
                  <a:pt x="41016" y="47575"/>
                  <a:pt x="41032" y="47575"/>
                  <a:pt x="41032" y="47559"/>
                </a:cubicBezTo>
                <a:cubicBezTo>
                  <a:pt x="41064" y="47447"/>
                  <a:pt x="41096" y="47336"/>
                  <a:pt x="41112" y="47224"/>
                </a:cubicBezTo>
                <a:cubicBezTo>
                  <a:pt x="41112" y="47208"/>
                  <a:pt x="41112" y="47192"/>
                  <a:pt x="41128" y="47192"/>
                </a:cubicBezTo>
                <a:cubicBezTo>
                  <a:pt x="41112" y="47128"/>
                  <a:pt x="41096" y="47080"/>
                  <a:pt x="41080" y="47048"/>
                </a:cubicBezTo>
                <a:cubicBezTo>
                  <a:pt x="41000" y="46889"/>
                  <a:pt x="40808" y="46921"/>
                  <a:pt x="40665" y="46873"/>
                </a:cubicBezTo>
                <a:cubicBezTo>
                  <a:pt x="40537" y="46857"/>
                  <a:pt x="40425" y="46777"/>
                  <a:pt x="40441" y="46506"/>
                </a:cubicBezTo>
                <a:close/>
                <a:moveTo>
                  <a:pt x="36404" y="47368"/>
                </a:moveTo>
                <a:cubicBezTo>
                  <a:pt x="36276" y="47447"/>
                  <a:pt x="36212" y="47607"/>
                  <a:pt x="36196" y="47783"/>
                </a:cubicBezTo>
                <a:cubicBezTo>
                  <a:pt x="36196" y="47783"/>
                  <a:pt x="36196" y="47799"/>
                  <a:pt x="36180" y="47799"/>
                </a:cubicBezTo>
                <a:cubicBezTo>
                  <a:pt x="36180" y="47830"/>
                  <a:pt x="36180" y="47862"/>
                  <a:pt x="36180" y="47894"/>
                </a:cubicBezTo>
                <a:cubicBezTo>
                  <a:pt x="36180" y="47942"/>
                  <a:pt x="36196" y="47990"/>
                  <a:pt x="36196" y="48038"/>
                </a:cubicBezTo>
                <a:cubicBezTo>
                  <a:pt x="36212" y="48118"/>
                  <a:pt x="36228" y="48182"/>
                  <a:pt x="36260" y="48245"/>
                </a:cubicBezTo>
                <a:cubicBezTo>
                  <a:pt x="36276" y="48277"/>
                  <a:pt x="36292" y="48309"/>
                  <a:pt x="36324" y="48341"/>
                </a:cubicBezTo>
                <a:cubicBezTo>
                  <a:pt x="36388" y="48421"/>
                  <a:pt x="36467" y="48485"/>
                  <a:pt x="36579" y="48501"/>
                </a:cubicBezTo>
                <a:cubicBezTo>
                  <a:pt x="36627" y="48469"/>
                  <a:pt x="36675" y="48437"/>
                  <a:pt x="36707" y="48405"/>
                </a:cubicBezTo>
                <a:cubicBezTo>
                  <a:pt x="36755" y="48341"/>
                  <a:pt x="36787" y="48277"/>
                  <a:pt x="36803" y="48213"/>
                </a:cubicBezTo>
                <a:cubicBezTo>
                  <a:pt x="36819" y="48182"/>
                  <a:pt x="36819" y="48134"/>
                  <a:pt x="36819" y="48086"/>
                </a:cubicBezTo>
                <a:cubicBezTo>
                  <a:pt x="36819" y="48054"/>
                  <a:pt x="36835" y="48022"/>
                  <a:pt x="36835" y="48006"/>
                </a:cubicBezTo>
                <a:lnTo>
                  <a:pt x="36835" y="48006"/>
                </a:lnTo>
                <a:cubicBezTo>
                  <a:pt x="36707" y="48022"/>
                  <a:pt x="36579" y="48038"/>
                  <a:pt x="36451" y="48118"/>
                </a:cubicBezTo>
                <a:cubicBezTo>
                  <a:pt x="36563" y="48038"/>
                  <a:pt x="36707" y="48022"/>
                  <a:pt x="36835" y="47990"/>
                </a:cubicBezTo>
                <a:cubicBezTo>
                  <a:pt x="36835" y="47926"/>
                  <a:pt x="36819" y="47862"/>
                  <a:pt x="36803" y="47783"/>
                </a:cubicBezTo>
                <a:cubicBezTo>
                  <a:pt x="36771" y="47639"/>
                  <a:pt x="36707" y="47511"/>
                  <a:pt x="36611" y="47431"/>
                </a:cubicBezTo>
                <a:cubicBezTo>
                  <a:pt x="36547" y="47400"/>
                  <a:pt x="36483" y="47368"/>
                  <a:pt x="36404" y="47368"/>
                </a:cubicBezTo>
                <a:close/>
                <a:moveTo>
                  <a:pt x="38000" y="48565"/>
                </a:moveTo>
                <a:cubicBezTo>
                  <a:pt x="37999" y="48597"/>
                  <a:pt x="37968" y="48644"/>
                  <a:pt x="37952" y="48676"/>
                </a:cubicBezTo>
                <a:cubicBezTo>
                  <a:pt x="37952" y="48676"/>
                  <a:pt x="37968" y="48660"/>
                  <a:pt x="37968" y="48660"/>
                </a:cubicBezTo>
                <a:cubicBezTo>
                  <a:pt x="37984" y="48628"/>
                  <a:pt x="38000" y="48597"/>
                  <a:pt x="38000" y="48565"/>
                </a:cubicBezTo>
                <a:close/>
                <a:moveTo>
                  <a:pt x="37852" y="48031"/>
                </a:moveTo>
                <a:cubicBezTo>
                  <a:pt x="37732" y="48031"/>
                  <a:pt x="37657" y="48103"/>
                  <a:pt x="37617" y="48197"/>
                </a:cubicBezTo>
                <a:cubicBezTo>
                  <a:pt x="37569" y="48325"/>
                  <a:pt x="37585" y="48501"/>
                  <a:pt x="37680" y="48596"/>
                </a:cubicBezTo>
                <a:cubicBezTo>
                  <a:pt x="37728" y="48656"/>
                  <a:pt x="37784" y="48688"/>
                  <a:pt x="37862" y="48688"/>
                </a:cubicBezTo>
                <a:cubicBezTo>
                  <a:pt x="37889" y="48688"/>
                  <a:pt x="37919" y="48685"/>
                  <a:pt x="37952" y="48676"/>
                </a:cubicBezTo>
                <a:cubicBezTo>
                  <a:pt x="37968" y="48644"/>
                  <a:pt x="37984" y="48596"/>
                  <a:pt x="38000" y="48565"/>
                </a:cubicBezTo>
                <a:cubicBezTo>
                  <a:pt x="38015" y="48501"/>
                  <a:pt x="38015" y="48421"/>
                  <a:pt x="38000" y="48357"/>
                </a:cubicBezTo>
                <a:cubicBezTo>
                  <a:pt x="37984" y="48293"/>
                  <a:pt x="37984" y="48229"/>
                  <a:pt x="37952" y="48166"/>
                </a:cubicBezTo>
                <a:cubicBezTo>
                  <a:pt x="37952" y="48118"/>
                  <a:pt x="37936" y="48070"/>
                  <a:pt x="37920" y="48038"/>
                </a:cubicBezTo>
                <a:cubicBezTo>
                  <a:pt x="37896" y="48033"/>
                  <a:pt x="37873" y="48031"/>
                  <a:pt x="37852" y="480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6"/>
          <p:cNvSpPr/>
          <p:nvPr/>
        </p:nvSpPr>
        <p:spPr>
          <a:xfrm rot="-197063" flipH="1">
            <a:off x="-783147" y="-446608"/>
            <a:ext cx="2324938" cy="2445921"/>
          </a:xfrm>
          <a:custGeom>
            <a:avLst/>
            <a:gdLst/>
            <a:ahLst/>
            <a:cxnLst/>
            <a:rect l="l" t="t" r="r" b="b"/>
            <a:pathLst>
              <a:path w="60822" h="63987" extrusionOk="0">
                <a:moveTo>
                  <a:pt x="34744" y="0"/>
                </a:moveTo>
                <a:cubicBezTo>
                  <a:pt x="29242" y="0"/>
                  <a:pt x="23741" y="87"/>
                  <a:pt x="18242" y="261"/>
                </a:cubicBezTo>
                <a:cubicBezTo>
                  <a:pt x="13486" y="420"/>
                  <a:pt x="5666" y="309"/>
                  <a:pt x="1996" y="3932"/>
                </a:cubicBezTo>
                <a:cubicBezTo>
                  <a:pt x="1" y="5894"/>
                  <a:pt x="1102" y="7666"/>
                  <a:pt x="2794" y="9246"/>
                </a:cubicBezTo>
                <a:cubicBezTo>
                  <a:pt x="4709" y="11065"/>
                  <a:pt x="6289" y="12996"/>
                  <a:pt x="7230" y="15502"/>
                </a:cubicBezTo>
                <a:cubicBezTo>
                  <a:pt x="8459" y="18790"/>
                  <a:pt x="8619" y="22636"/>
                  <a:pt x="10997" y="25221"/>
                </a:cubicBezTo>
                <a:cubicBezTo>
                  <a:pt x="12770" y="27151"/>
                  <a:pt x="15428" y="27923"/>
                  <a:pt x="18102" y="27923"/>
                </a:cubicBezTo>
                <a:cubicBezTo>
                  <a:pt x="18965" y="27923"/>
                  <a:pt x="19830" y="27843"/>
                  <a:pt x="20668" y="27695"/>
                </a:cubicBezTo>
                <a:cubicBezTo>
                  <a:pt x="24083" y="27088"/>
                  <a:pt x="27259" y="25540"/>
                  <a:pt x="30579" y="24551"/>
                </a:cubicBezTo>
                <a:cubicBezTo>
                  <a:pt x="33850" y="23580"/>
                  <a:pt x="37261" y="23140"/>
                  <a:pt x="40668" y="23140"/>
                </a:cubicBezTo>
                <a:cubicBezTo>
                  <a:pt x="40901" y="23140"/>
                  <a:pt x="41134" y="23142"/>
                  <a:pt x="41367" y="23146"/>
                </a:cubicBezTo>
                <a:cubicBezTo>
                  <a:pt x="43011" y="23178"/>
                  <a:pt x="44719" y="23322"/>
                  <a:pt x="46139" y="24152"/>
                </a:cubicBezTo>
                <a:cubicBezTo>
                  <a:pt x="47687" y="25062"/>
                  <a:pt x="48692" y="26689"/>
                  <a:pt x="49506" y="28301"/>
                </a:cubicBezTo>
                <a:cubicBezTo>
                  <a:pt x="50288" y="29849"/>
                  <a:pt x="50975" y="31509"/>
                  <a:pt x="50927" y="33249"/>
                </a:cubicBezTo>
                <a:cubicBezTo>
                  <a:pt x="50863" y="36137"/>
                  <a:pt x="48884" y="38563"/>
                  <a:pt x="47623" y="41164"/>
                </a:cubicBezTo>
                <a:cubicBezTo>
                  <a:pt x="45516" y="45569"/>
                  <a:pt x="45548" y="50963"/>
                  <a:pt x="47719" y="55336"/>
                </a:cubicBezTo>
                <a:cubicBezTo>
                  <a:pt x="49889" y="59725"/>
                  <a:pt x="54150" y="63013"/>
                  <a:pt x="58938" y="63986"/>
                </a:cubicBezTo>
                <a:cubicBezTo>
                  <a:pt x="60231" y="42904"/>
                  <a:pt x="60821" y="21774"/>
                  <a:pt x="60678" y="644"/>
                </a:cubicBezTo>
                <a:cubicBezTo>
                  <a:pt x="52037" y="215"/>
                  <a:pt x="43390" y="0"/>
                  <a:pt x="34744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6"/>
          <p:cNvGrpSpPr/>
          <p:nvPr/>
        </p:nvGrpSpPr>
        <p:grpSpPr>
          <a:xfrm rot="1379141" flipH="1">
            <a:off x="8273558" y="3492750"/>
            <a:ext cx="1980977" cy="1844135"/>
            <a:chOff x="-1023789" y="3447510"/>
            <a:chExt cx="1980983" cy="1844140"/>
          </a:xfrm>
        </p:grpSpPr>
        <p:sp>
          <p:nvSpPr>
            <p:cNvPr id="177" name="Google Shape;177;p6"/>
            <p:cNvSpPr/>
            <p:nvPr/>
          </p:nvSpPr>
          <p:spPr>
            <a:xfrm rot="-1587256">
              <a:off x="-585322" y="4177360"/>
              <a:ext cx="1435026" cy="819874"/>
            </a:xfrm>
            <a:custGeom>
              <a:avLst/>
              <a:gdLst/>
              <a:ahLst/>
              <a:cxnLst/>
              <a:rect l="l" t="t" r="r" b="b"/>
              <a:pathLst>
                <a:path w="36499" h="20853" extrusionOk="0">
                  <a:moveTo>
                    <a:pt x="0" y="20179"/>
                  </a:moveTo>
                  <a:cubicBezTo>
                    <a:pt x="0" y="20179"/>
                    <a:pt x="0" y="20179"/>
                    <a:pt x="0" y="20179"/>
                  </a:cubicBezTo>
                  <a:lnTo>
                    <a:pt x="0" y="20179"/>
                  </a:lnTo>
                  <a:cubicBezTo>
                    <a:pt x="0" y="20179"/>
                    <a:pt x="0" y="20179"/>
                    <a:pt x="0" y="20179"/>
                  </a:cubicBezTo>
                  <a:close/>
                  <a:moveTo>
                    <a:pt x="32763" y="1"/>
                  </a:moveTo>
                  <a:cubicBezTo>
                    <a:pt x="32124" y="1"/>
                    <a:pt x="31474" y="118"/>
                    <a:pt x="30881" y="326"/>
                  </a:cubicBezTo>
                  <a:cubicBezTo>
                    <a:pt x="29716" y="725"/>
                    <a:pt x="28663" y="1411"/>
                    <a:pt x="27626" y="2081"/>
                  </a:cubicBezTo>
                  <a:cubicBezTo>
                    <a:pt x="24466" y="4124"/>
                    <a:pt x="21306" y="6167"/>
                    <a:pt x="18369" y="8529"/>
                  </a:cubicBezTo>
                  <a:cubicBezTo>
                    <a:pt x="16981" y="9646"/>
                    <a:pt x="15656" y="10811"/>
                    <a:pt x="14316" y="11976"/>
                  </a:cubicBezTo>
                  <a:cubicBezTo>
                    <a:pt x="11970" y="14035"/>
                    <a:pt x="9592" y="16093"/>
                    <a:pt x="6895" y="17689"/>
                  </a:cubicBezTo>
                  <a:cubicBezTo>
                    <a:pt x="5953" y="18248"/>
                    <a:pt x="5091" y="18647"/>
                    <a:pt x="4022" y="18902"/>
                  </a:cubicBezTo>
                  <a:cubicBezTo>
                    <a:pt x="3615" y="18996"/>
                    <a:pt x="167" y="20180"/>
                    <a:pt x="6" y="20180"/>
                  </a:cubicBezTo>
                  <a:cubicBezTo>
                    <a:pt x="3" y="20180"/>
                    <a:pt x="1" y="20180"/>
                    <a:pt x="0" y="20179"/>
                  </a:cubicBezTo>
                  <a:lnTo>
                    <a:pt x="0" y="20179"/>
                  </a:lnTo>
                  <a:cubicBezTo>
                    <a:pt x="463" y="20785"/>
                    <a:pt x="1357" y="20833"/>
                    <a:pt x="2123" y="20849"/>
                  </a:cubicBezTo>
                  <a:cubicBezTo>
                    <a:pt x="2545" y="20851"/>
                    <a:pt x="2967" y="20853"/>
                    <a:pt x="3390" y="20853"/>
                  </a:cubicBezTo>
                  <a:cubicBezTo>
                    <a:pt x="6468" y="20853"/>
                    <a:pt x="9555" y="20763"/>
                    <a:pt x="12544" y="20019"/>
                  </a:cubicBezTo>
                  <a:cubicBezTo>
                    <a:pt x="15321" y="19317"/>
                    <a:pt x="17906" y="18040"/>
                    <a:pt x="20444" y="16700"/>
                  </a:cubicBezTo>
                  <a:cubicBezTo>
                    <a:pt x="23843" y="14864"/>
                    <a:pt x="27163" y="12885"/>
                    <a:pt x="30371" y="10731"/>
                  </a:cubicBezTo>
                  <a:cubicBezTo>
                    <a:pt x="31935" y="9694"/>
                    <a:pt x="33499" y="8592"/>
                    <a:pt x="34727" y="7156"/>
                  </a:cubicBezTo>
                  <a:cubicBezTo>
                    <a:pt x="35446" y="6326"/>
                    <a:pt x="36052" y="5353"/>
                    <a:pt x="36275" y="4267"/>
                  </a:cubicBezTo>
                  <a:cubicBezTo>
                    <a:pt x="36499" y="3182"/>
                    <a:pt x="36307" y="1985"/>
                    <a:pt x="35589" y="1139"/>
                  </a:cubicBezTo>
                  <a:cubicBezTo>
                    <a:pt x="34897" y="337"/>
                    <a:pt x="33845" y="1"/>
                    <a:pt x="32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" name="Google Shape;178;p6"/>
            <p:cNvGrpSpPr/>
            <p:nvPr/>
          </p:nvGrpSpPr>
          <p:grpSpPr>
            <a:xfrm>
              <a:off x="-587396" y="4078409"/>
              <a:ext cx="1445415" cy="1175312"/>
              <a:chOff x="-587396" y="4078409"/>
              <a:chExt cx="1445415" cy="1175312"/>
            </a:xfrm>
          </p:grpSpPr>
          <p:sp>
            <p:nvSpPr>
              <p:cNvPr id="179" name="Google Shape;179;p6"/>
              <p:cNvSpPr/>
              <p:nvPr/>
            </p:nvSpPr>
            <p:spPr>
              <a:xfrm rot="-1587256">
                <a:off x="-503470" y="4327527"/>
                <a:ext cx="1277562" cy="677076"/>
              </a:xfrm>
              <a:custGeom>
                <a:avLst/>
                <a:gdLst/>
                <a:ahLst/>
                <a:cxnLst/>
                <a:rect l="l" t="t" r="r" b="b"/>
                <a:pathLst>
                  <a:path w="32494" h="17221" fill="none" extrusionOk="0">
                    <a:moveTo>
                      <a:pt x="32493" y="0"/>
                    </a:moveTo>
                    <a:cubicBezTo>
                      <a:pt x="31105" y="846"/>
                      <a:pt x="29732" y="1708"/>
                      <a:pt x="28344" y="2554"/>
                    </a:cubicBezTo>
                    <a:cubicBezTo>
                      <a:pt x="25407" y="4373"/>
                      <a:pt x="22455" y="6192"/>
                      <a:pt x="19614" y="8155"/>
                    </a:cubicBezTo>
                    <a:cubicBezTo>
                      <a:pt x="16614" y="10246"/>
                      <a:pt x="13693" y="12496"/>
                      <a:pt x="10485" y="14236"/>
                    </a:cubicBezTo>
                    <a:cubicBezTo>
                      <a:pt x="7262" y="15991"/>
                      <a:pt x="3655" y="17220"/>
                      <a:pt x="0" y="17045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 rot="-1587256">
                <a:off x="102365" y="4567957"/>
                <a:ext cx="185143" cy="166939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4246" fill="none" extrusionOk="0">
                    <a:moveTo>
                      <a:pt x="2203" y="1"/>
                    </a:moveTo>
                    <a:cubicBezTo>
                      <a:pt x="2012" y="432"/>
                      <a:pt x="1676" y="767"/>
                      <a:pt x="1389" y="1118"/>
                    </a:cubicBezTo>
                    <a:cubicBezTo>
                      <a:pt x="671" y="1980"/>
                      <a:pt x="192" y="3033"/>
                      <a:pt x="1" y="4118"/>
                    </a:cubicBezTo>
                    <a:cubicBezTo>
                      <a:pt x="1581" y="4246"/>
                      <a:pt x="3145" y="3911"/>
                      <a:pt x="4709" y="3591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 rot="-1587256">
                <a:off x="15699" y="4731168"/>
                <a:ext cx="183885" cy="165681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14" fill="none" extrusionOk="0">
                    <a:moveTo>
                      <a:pt x="2187" y="1"/>
                    </a:moveTo>
                    <a:cubicBezTo>
                      <a:pt x="2011" y="432"/>
                      <a:pt x="1676" y="767"/>
                      <a:pt x="1389" y="1118"/>
                    </a:cubicBezTo>
                    <a:cubicBezTo>
                      <a:pt x="687" y="1980"/>
                      <a:pt x="208" y="3017"/>
                      <a:pt x="0" y="4102"/>
                    </a:cubicBezTo>
                    <a:cubicBezTo>
                      <a:pt x="1580" y="4214"/>
                      <a:pt x="3144" y="3895"/>
                      <a:pt x="4677" y="3575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 rot="-1587256">
                <a:off x="-70582" y="4920150"/>
                <a:ext cx="138081" cy="119248"/>
              </a:xfrm>
              <a:custGeom>
                <a:avLst/>
                <a:gdLst/>
                <a:ahLst/>
                <a:cxnLst/>
                <a:rect l="l" t="t" r="r" b="b"/>
                <a:pathLst>
                  <a:path w="3512" h="3033" fill="none" extrusionOk="0">
                    <a:moveTo>
                      <a:pt x="2027" y="1"/>
                    </a:moveTo>
                    <a:cubicBezTo>
                      <a:pt x="1867" y="288"/>
                      <a:pt x="1580" y="511"/>
                      <a:pt x="1325" y="735"/>
                    </a:cubicBezTo>
                    <a:cubicBezTo>
                      <a:pt x="718" y="1293"/>
                      <a:pt x="271" y="2012"/>
                      <a:pt x="0" y="2794"/>
                    </a:cubicBezTo>
                    <a:cubicBezTo>
                      <a:pt x="1149" y="3033"/>
                      <a:pt x="2346" y="2969"/>
                      <a:pt x="3511" y="2889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" name="Google Shape;183;p6"/>
            <p:cNvSpPr/>
            <p:nvPr/>
          </p:nvSpPr>
          <p:spPr>
            <a:xfrm rot="-1587256">
              <a:off x="-779302" y="3666417"/>
              <a:ext cx="1313340" cy="1406325"/>
            </a:xfrm>
            <a:custGeom>
              <a:avLst/>
              <a:gdLst/>
              <a:ahLst/>
              <a:cxnLst/>
              <a:rect l="l" t="t" r="r" b="b"/>
              <a:pathLst>
                <a:path w="33404" h="35769" extrusionOk="0">
                  <a:moveTo>
                    <a:pt x="1" y="35514"/>
                  </a:moveTo>
                  <a:cubicBezTo>
                    <a:pt x="1" y="35514"/>
                    <a:pt x="1" y="35514"/>
                    <a:pt x="1" y="35514"/>
                  </a:cubicBezTo>
                  <a:lnTo>
                    <a:pt x="1" y="35514"/>
                  </a:lnTo>
                  <a:cubicBezTo>
                    <a:pt x="1" y="35514"/>
                    <a:pt x="1" y="35514"/>
                    <a:pt x="1" y="35514"/>
                  </a:cubicBezTo>
                  <a:close/>
                  <a:moveTo>
                    <a:pt x="29444" y="0"/>
                  </a:moveTo>
                  <a:cubicBezTo>
                    <a:pt x="28140" y="0"/>
                    <a:pt x="26783" y="595"/>
                    <a:pt x="25743" y="1441"/>
                  </a:cubicBezTo>
                  <a:cubicBezTo>
                    <a:pt x="24626" y="2350"/>
                    <a:pt x="23764" y="3516"/>
                    <a:pt x="22902" y="4649"/>
                  </a:cubicBezTo>
                  <a:cubicBezTo>
                    <a:pt x="20269" y="8160"/>
                    <a:pt x="17636" y="11671"/>
                    <a:pt x="15369" y="15421"/>
                  </a:cubicBezTo>
                  <a:cubicBezTo>
                    <a:pt x="14316" y="17193"/>
                    <a:pt x="13327" y="19012"/>
                    <a:pt x="12337" y="20815"/>
                  </a:cubicBezTo>
                  <a:cubicBezTo>
                    <a:pt x="10598" y="24007"/>
                    <a:pt x="8826" y="27199"/>
                    <a:pt x="6544" y="30040"/>
                  </a:cubicBezTo>
                  <a:cubicBezTo>
                    <a:pt x="5746" y="31029"/>
                    <a:pt x="4948" y="31811"/>
                    <a:pt x="3895" y="32497"/>
                  </a:cubicBezTo>
                  <a:cubicBezTo>
                    <a:pt x="3483" y="32766"/>
                    <a:pt x="107" y="35514"/>
                    <a:pt x="3" y="35514"/>
                  </a:cubicBezTo>
                  <a:cubicBezTo>
                    <a:pt x="2" y="35514"/>
                    <a:pt x="2" y="35514"/>
                    <a:pt x="1" y="35514"/>
                  </a:cubicBezTo>
                  <a:lnTo>
                    <a:pt x="1" y="35514"/>
                  </a:lnTo>
                  <a:cubicBezTo>
                    <a:pt x="290" y="35698"/>
                    <a:pt x="614" y="35769"/>
                    <a:pt x="952" y="35769"/>
                  </a:cubicBezTo>
                  <a:cubicBezTo>
                    <a:pt x="1492" y="35769"/>
                    <a:pt x="2066" y="35588"/>
                    <a:pt x="2586" y="35402"/>
                  </a:cubicBezTo>
                  <a:cubicBezTo>
                    <a:pt x="6416" y="34014"/>
                    <a:pt x="10278" y="32609"/>
                    <a:pt x="13630" y="30311"/>
                  </a:cubicBezTo>
                  <a:cubicBezTo>
                    <a:pt x="16375" y="28428"/>
                    <a:pt x="18705" y="26002"/>
                    <a:pt x="20923" y="23512"/>
                  </a:cubicBezTo>
                  <a:cubicBezTo>
                    <a:pt x="23908" y="20145"/>
                    <a:pt x="26732" y="16650"/>
                    <a:pt x="29366" y="13011"/>
                  </a:cubicBezTo>
                  <a:cubicBezTo>
                    <a:pt x="30658" y="11240"/>
                    <a:pt x="31919" y="9420"/>
                    <a:pt x="32685" y="7362"/>
                  </a:cubicBezTo>
                  <a:cubicBezTo>
                    <a:pt x="33132" y="6165"/>
                    <a:pt x="33403" y="4856"/>
                    <a:pt x="33228" y="3579"/>
                  </a:cubicBezTo>
                  <a:cubicBezTo>
                    <a:pt x="33036" y="2303"/>
                    <a:pt x="32334" y="1074"/>
                    <a:pt x="31217" y="435"/>
                  </a:cubicBezTo>
                  <a:cubicBezTo>
                    <a:pt x="30664" y="133"/>
                    <a:pt x="30060" y="0"/>
                    <a:pt x="29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 rot="-1587256">
              <a:off x="-684216" y="3828967"/>
              <a:ext cx="1125720" cy="1245558"/>
            </a:xfrm>
            <a:custGeom>
              <a:avLst/>
              <a:gdLst/>
              <a:ahLst/>
              <a:cxnLst/>
              <a:rect l="l" t="t" r="r" b="b"/>
              <a:pathLst>
                <a:path w="28632" h="31680" fill="none" extrusionOk="0">
                  <a:moveTo>
                    <a:pt x="28632" y="0"/>
                  </a:moveTo>
                  <a:cubicBezTo>
                    <a:pt x="27467" y="1501"/>
                    <a:pt x="26302" y="2985"/>
                    <a:pt x="25137" y="4469"/>
                  </a:cubicBezTo>
                  <a:cubicBezTo>
                    <a:pt x="22663" y="7645"/>
                    <a:pt x="20173" y="10805"/>
                    <a:pt x="17859" y="14092"/>
                  </a:cubicBezTo>
                  <a:cubicBezTo>
                    <a:pt x="15418" y="17572"/>
                    <a:pt x="13135" y="21210"/>
                    <a:pt x="10327" y="24402"/>
                  </a:cubicBezTo>
                  <a:cubicBezTo>
                    <a:pt x="7518" y="27610"/>
                    <a:pt x="4071" y="30387"/>
                    <a:pt x="1" y="31679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 rot="-1587256">
              <a:off x="-93981" y="4101115"/>
              <a:ext cx="202718" cy="211485"/>
            </a:xfrm>
            <a:custGeom>
              <a:avLst/>
              <a:gdLst/>
              <a:ahLst/>
              <a:cxnLst/>
              <a:rect l="l" t="t" r="r" b="b"/>
              <a:pathLst>
                <a:path w="5156" h="5379" fill="none" extrusionOk="0">
                  <a:moveTo>
                    <a:pt x="974" y="0"/>
                  </a:moveTo>
                  <a:cubicBezTo>
                    <a:pt x="958" y="543"/>
                    <a:pt x="719" y="1038"/>
                    <a:pt x="543" y="1548"/>
                  </a:cubicBezTo>
                  <a:cubicBezTo>
                    <a:pt x="112" y="2761"/>
                    <a:pt x="0" y="4102"/>
                    <a:pt x="224" y="5379"/>
                  </a:cubicBezTo>
                  <a:cubicBezTo>
                    <a:pt x="1995" y="4868"/>
                    <a:pt x="3591" y="3894"/>
                    <a:pt x="5155" y="2921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 rot="-1587256">
              <a:off x="-132281" y="4314324"/>
              <a:ext cx="202718" cy="211485"/>
            </a:xfrm>
            <a:custGeom>
              <a:avLst/>
              <a:gdLst/>
              <a:ahLst/>
              <a:cxnLst/>
              <a:rect l="l" t="t" r="r" b="b"/>
              <a:pathLst>
                <a:path w="5156" h="5379" fill="none" extrusionOk="0">
                  <a:moveTo>
                    <a:pt x="974" y="0"/>
                  </a:moveTo>
                  <a:cubicBezTo>
                    <a:pt x="958" y="527"/>
                    <a:pt x="719" y="1037"/>
                    <a:pt x="543" y="1548"/>
                  </a:cubicBezTo>
                  <a:cubicBezTo>
                    <a:pt x="112" y="2761"/>
                    <a:pt x="1" y="4102"/>
                    <a:pt x="224" y="5378"/>
                  </a:cubicBezTo>
                  <a:cubicBezTo>
                    <a:pt x="2012" y="4868"/>
                    <a:pt x="3592" y="3894"/>
                    <a:pt x="5156" y="2921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 rot="-1587256">
              <a:off x="-160651" y="4527160"/>
              <a:ext cx="200831" cy="210227"/>
            </a:xfrm>
            <a:custGeom>
              <a:avLst/>
              <a:gdLst/>
              <a:ahLst/>
              <a:cxnLst/>
              <a:rect l="l" t="t" r="r" b="b"/>
              <a:pathLst>
                <a:path w="5108" h="5347" fill="none" extrusionOk="0">
                  <a:moveTo>
                    <a:pt x="958" y="1"/>
                  </a:moveTo>
                  <a:cubicBezTo>
                    <a:pt x="942" y="527"/>
                    <a:pt x="703" y="1038"/>
                    <a:pt x="527" y="1533"/>
                  </a:cubicBezTo>
                  <a:cubicBezTo>
                    <a:pt x="96" y="2746"/>
                    <a:pt x="1" y="4070"/>
                    <a:pt x="208" y="5347"/>
                  </a:cubicBezTo>
                  <a:cubicBezTo>
                    <a:pt x="1979" y="4836"/>
                    <a:pt x="3559" y="3863"/>
                    <a:pt x="5108" y="2905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 rot="-1587256">
              <a:off x="-196721" y="4772254"/>
              <a:ext cx="153139" cy="152510"/>
            </a:xfrm>
            <a:custGeom>
              <a:avLst/>
              <a:gdLst/>
              <a:ahLst/>
              <a:cxnLst/>
              <a:rect l="l" t="t" r="r" b="b"/>
              <a:pathLst>
                <a:path w="3895" h="3879" fill="none" extrusionOk="0">
                  <a:moveTo>
                    <a:pt x="1118" y="1"/>
                  </a:moveTo>
                  <a:cubicBezTo>
                    <a:pt x="1054" y="400"/>
                    <a:pt x="831" y="735"/>
                    <a:pt x="639" y="1102"/>
                  </a:cubicBezTo>
                  <a:cubicBezTo>
                    <a:pt x="208" y="1948"/>
                    <a:pt x="1" y="2921"/>
                    <a:pt x="33" y="3879"/>
                  </a:cubicBezTo>
                  <a:cubicBezTo>
                    <a:pt x="1373" y="3671"/>
                    <a:pt x="2650" y="3113"/>
                    <a:pt x="3895" y="2570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6"/>
          <p:cNvSpPr/>
          <p:nvPr/>
        </p:nvSpPr>
        <p:spPr>
          <a:xfrm rot="-9998815">
            <a:off x="7626049" y="-318884"/>
            <a:ext cx="2798485" cy="1365679"/>
          </a:xfrm>
          <a:custGeom>
            <a:avLst/>
            <a:gdLst/>
            <a:ahLst/>
            <a:cxnLst/>
            <a:rect l="l" t="t" r="r" b="b"/>
            <a:pathLst>
              <a:path w="70732" h="37711" extrusionOk="0">
                <a:moveTo>
                  <a:pt x="58509" y="21947"/>
                </a:moveTo>
                <a:cubicBezTo>
                  <a:pt x="58515" y="21947"/>
                  <a:pt x="58520" y="21947"/>
                  <a:pt x="58526" y="21948"/>
                </a:cubicBezTo>
                <a:lnTo>
                  <a:pt x="58526" y="21948"/>
                </a:lnTo>
                <a:cubicBezTo>
                  <a:pt x="58700" y="21948"/>
                  <a:pt x="58873" y="21950"/>
                  <a:pt x="59047" y="21953"/>
                </a:cubicBezTo>
                <a:lnTo>
                  <a:pt x="59047" y="21953"/>
                </a:lnTo>
                <a:cubicBezTo>
                  <a:pt x="59562" y="21953"/>
                  <a:pt x="59206" y="21950"/>
                  <a:pt x="58509" y="21947"/>
                </a:cubicBezTo>
                <a:close/>
                <a:moveTo>
                  <a:pt x="11644" y="1"/>
                </a:moveTo>
                <a:cubicBezTo>
                  <a:pt x="9937" y="1"/>
                  <a:pt x="8226" y="443"/>
                  <a:pt x="6799" y="1350"/>
                </a:cubicBezTo>
                <a:lnTo>
                  <a:pt x="4229" y="1126"/>
                </a:lnTo>
                <a:cubicBezTo>
                  <a:pt x="2729" y="2116"/>
                  <a:pt x="2043" y="3855"/>
                  <a:pt x="1628" y="5515"/>
                </a:cubicBezTo>
                <a:cubicBezTo>
                  <a:pt x="0" y="12122"/>
                  <a:pt x="1421" y="18985"/>
                  <a:pt x="3192" y="25512"/>
                </a:cubicBezTo>
                <a:cubicBezTo>
                  <a:pt x="4214" y="29278"/>
                  <a:pt x="5395" y="33109"/>
                  <a:pt x="7693" y="36332"/>
                </a:cubicBezTo>
                <a:cubicBezTo>
                  <a:pt x="8012" y="36795"/>
                  <a:pt x="8379" y="37242"/>
                  <a:pt x="8890" y="37481"/>
                </a:cubicBezTo>
                <a:cubicBezTo>
                  <a:pt x="9252" y="37658"/>
                  <a:pt x="9653" y="37710"/>
                  <a:pt x="10064" y="37710"/>
                </a:cubicBezTo>
                <a:cubicBezTo>
                  <a:pt x="10357" y="37710"/>
                  <a:pt x="10655" y="37684"/>
                  <a:pt x="10948" y="37657"/>
                </a:cubicBezTo>
                <a:cubicBezTo>
                  <a:pt x="31041" y="35854"/>
                  <a:pt x="51261" y="34034"/>
                  <a:pt x="70732" y="28863"/>
                </a:cubicBezTo>
                <a:cubicBezTo>
                  <a:pt x="69343" y="25608"/>
                  <a:pt x="66183" y="23070"/>
                  <a:pt x="62513" y="22288"/>
                </a:cubicBezTo>
                <a:cubicBezTo>
                  <a:pt x="61379" y="22053"/>
                  <a:pt x="60218" y="21973"/>
                  <a:pt x="59047" y="21953"/>
                </a:cubicBezTo>
                <a:lnTo>
                  <a:pt x="59047" y="21953"/>
                </a:lnTo>
                <a:cubicBezTo>
                  <a:pt x="58993" y="21953"/>
                  <a:pt x="58931" y="21953"/>
                  <a:pt x="58858" y="21953"/>
                </a:cubicBezTo>
                <a:cubicBezTo>
                  <a:pt x="58747" y="21953"/>
                  <a:pt x="58636" y="21951"/>
                  <a:pt x="58526" y="21948"/>
                </a:cubicBezTo>
                <a:lnTo>
                  <a:pt x="58526" y="21948"/>
                </a:lnTo>
                <a:cubicBezTo>
                  <a:pt x="58457" y="21947"/>
                  <a:pt x="58389" y="21947"/>
                  <a:pt x="58320" y="21947"/>
                </a:cubicBezTo>
                <a:cubicBezTo>
                  <a:pt x="57377" y="21947"/>
                  <a:pt x="56429" y="21972"/>
                  <a:pt x="55487" y="21972"/>
                </a:cubicBezTo>
                <a:cubicBezTo>
                  <a:pt x="55301" y="21972"/>
                  <a:pt x="55117" y="21971"/>
                  <a:pt x="54932" y="21969"/>
                </a:cubicBezTo>
                <a:cubicBezTo>
                  <a:pt x="53851" y="21949"/>
                  <a:pt x="54869" y="21943"/>
                  <a:pt x="56192" y="21943"/>
                </a:cubicBezTo>
                <a:cubicBezTo>
                  <a:pt x="56984" y="21943"/>
                  <a:pt x="57884" y="21945"/>
                  <a:pt x="58509" y="21947"/>
                </a:cubicBezTo>
                <a:lnTo>
                  <a:pt x="58509" y="21947"/>
                </a:lnTo>
                <a:cubicBezTo>
                  <a:pt x="50190" y="21691"/>
                  <a:pt x="44411" y="13474"/>
                  <a:pt x="41861" y="10830"/>
                </a:cubicBezTo>
                <a:cubicBezTo>
                  <a:pt x="39903" y="8770"/>
                  <a:pt x="36892" y="7905"/>
                  <a:pt x="33884" y="7905"/>
                </a:cubicBezTo>
                <a:cubicBezTo>
                  <a:pt x="33116" y="7905"/>
                  <a:pt x="32349" y="7962"/>
                  <a:pt x="31600" y="8069"/>
                </a:cubicBezTo>
                <a:cubicBezTo>
                  <a:pt x="29831" y="8317"/>
                  <a:pt x="28003" y="8805"/>
                  <a:pt x="26256" y="8805"/>
                </a:cubicBezTo>
                <a:cubicBezTo>
                  <a:pt x="25418" y="8805"/>
                  <a:pt x="24598" y="8693"/>
                  <a:pt x="23811" y="8388"/>
                </a:cubicBezTo>
                <a:cubicBezTo>
                  <a:pt x="20939" y="7271"/>
                  <a:pt x="19790" y="4095"/>
                  <a:pt x="17539" y="2100"/>
                </a:cubicBezTo>
                <a:cubicBezTo>
                  <a:pt x="15976" y="715"/>
                  <a:pt x="13814" y="1"/>
                  <a:pt x="116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" name="Google Shape;190;p6"/>
          <p:cNvGrpSpPr/>
          <p:nvPr/>
        </p:nvGrpSpPr>
        <p:grpSpPr>
          <a:xfrm rot="1361888">
            <a:off x="7572586" y="-1239572"/>
            <a:ext cx="3985427" cy="2486931"/>
            <a:chOff x="-668393" y="-708062"/>
            <a:chExt cx="3159812" cy="1971742"/>
          </a:xfrm>
        </p:grpSpPr>
        <p:sp>
          <p:nvSpPr>
            <p:cNvPr id="191" name="Google Shape;191;p6"/>
            <p:cNvSpPr/>
            <p:nvPr/>
          </p:nvSpPr>
          <p:spPr>
            <a:xfrm rot="9574472" flipH="1">
              <a:off x="-590991" y="-214669"/>
              <a:ext cx="3005008" cy="984956"/>
            </a:xfrm>
            <a:custGeom>
              <a:avLst/>
              <a:gdLst/>
              <a:ahLst/>
              <a:cxnLst/>
              <a:rect l="l" t="t" r="r" b="b"/>
              <a:pathLst>
                <a:path w="95533" h="31313" fill="none" extrusionOk="0">
                  <a:moveTo>
                    <a:pt x="0" y="31313"/>
                  </a:moveTo>
                  <a:cubicBezTo>
                    <a:pt x="8475" y="22679"/>
                    <a:pt x="17141" y="13885"/>
                    <a:pt x="27913" y="8379"/>
                  </a:cubicBezTo>
                  <a:cubicBezTo>
                    <a:pt x="38127" y="3177"/>
                    <a:pt x="49697" y="1214"/>
                    <a:pt x="61156" y="607"/>
                  </a:cubicBezTo>
                  <a:cubicBezTo>
                    <a:pt x="72599" y="1"/>
                    <a:pt x="84074" y="671"/>
                    <a:pt x="95532" y="40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 rot="9574472" flipH="1">
              <a:off x="-476444" y="-176490"/>
              <a:ext cx="2664663" cy="771092"/>
            </a:xfrm>
            <a:custGeom>
              <a:avLst/>
              <a:gdLst/>
              <a:ahLst/>
              <a:cxnLst/>
              <a:rect l="l" t="t" r="r" b="b"/>
              <a:pathLst>
                <a:path w="84713" h="24514" fill="none" extrusionOk="0">
                  <a:moveTo>
                    <a:pt x="97" y="24513"/>
                  </a:moveTo>
                  <a:cubicBezTo>
                    <a:pt x="1" y="23747"/>
                    <a:pt x="655" y="23125"/>
                    <a:pt x="1262" y="22630"/>
                  </a:cubicBezTo>
                  <a:cubicBezTo>
                    <a:pt x="8364" y="16885"/>
                    <a:pt x="15848" y="11427"/>
                    <a:pt x="24291" y="7884"/>
                  </a:cubicBezTo>
                  <a:cubicBezTo>
                    <a:pt x="28759" y="6001"/>
                    <a:pt x="33467" y="4692"/>
                    <a:pt x="38207" y="3655"/>
                  </a:cubicBezTo>
                  <a:cubicBezTo>
                    <a:pt x="53448" y="351"/>
                    <a:pt x="69344" y="0"/>
                    <a:pt x="84713" y="2633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 rot="9574472" flipH="1">
              <a:off x="-425615" y="-247496"/>
              <a:ext cx="2618455" cy="639075"/>
            </a:xfrm>
            <a:custGeom>
              <a:avLst/>
              <a:gdLst/>
              <a:ahLst/>
              <a:cxnLst/>
              <a:rect l="l" t="t" r="r" b="b"/>
              <a:pathLst>
                <a:path w="83244" h="20317" fill="none" extrusionOk="0">
                  <a:moveTo>
                    <a:pt x="0" y="20316"/>
                  </a:moveTo>
                  <a:cubicBezTo>
                    <a:pt x="1516" y="18417"/>
                    <a:pt x="3559" y="17013"/>
                    <a:pt x="5634" y="15720"/>
                  </a:cubicBezTo>
                  <a:cubicBezTo>
                    <a:pt x="13166" y="11076"/>
                    <a:pt x="24466" y="4086"/>
                    <a:pt x="33163" y="2442"/>
                  </a:cubicBezTo>
                  <a:cubicBezTo>
                    <a:pt x="46058" y="0"/>
                    <a:pt x="70173" y="1708"/>
                    <a:pt x="83243" y="2841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/>
          <p:nvPr/>
        </p:nvSpPr>
        <p:spPr>
          <a:xfrm rot="5400000">
            <a:off x="6827590" y="2832425"/>
            <a:ext cx="2324921" cy="2445903"/>
          </a:xfrm>
          <a:custGeom>
            <a:avLst/>
            <a:gdLst/>
            <a:ahLst/>
            <a:cxnLst/>
            <a:rect l="l" t="t" r="r" b="b"/>
            <a:pathLst>
              <a:path w="60822" h="63987" extrusionOk="0">
                <a:moveTo>
                  <a:pt x="34744" y="0"/>
                </a:moveTo>
                <a:cubicBezTo>
                  <a:pt x="29242" y="0"/>
                  <a:pt x="23741" y="87"/>
                  <a:pt x="18242" y="261"/>
                </a:cubicBezTo>
                <a:cubicBezTo>
                  <a:pt x="13486" y="420"/>
                  <a:pt x="5666" y="309"/>
                  <a:pt x="1996" y="3932"/>
                </a:cubicBezTo>
                <a:cubicBezTo>
                  <a:pt x="1" y="5894"/>
                  <a:pt x="1102" y="7666"/>
                  <a:pt x="2794" y="9246"/>
                </a:cubicBezTo>
                <a:cubicBezTo>
                  <a:pt x="4709" y="11065"/>
                  <a:pt x="6289" y="12996"/>
                  <a:pt x="7230" y="15502"/>
                </a:cubicBezTo>
                <a:cubicBezTo>
                  <a:pt x="8459" y="18790"/>
                  <a:pt x="8619" y="22636"/>
                  <a:pt x="10997" y="25221"/>
                </a:cubicBezTo>
                <a:cubicBezTo>
                  <a:pt x="12770" y="27151"/>
                  <a:pt x="15428" y="27923"/>
                  <a:pt x="18102" y="27923"/>
                </a:cubicBezTo>
                <a:cubicBezTo>
                  <a:pt x="18965" y="27923"/>
                  <a:pt x="19830" y="27843"/>
                  <a:pt x="20668" y="27695"/>
                </a:cubicBezTo>
                <a:cubicBezTo>
                  <a:pt x="24083" y="27088"/>
                  <a:pt x="27259" y="25540"/>
                  <a:pt x="30579" y="24551"/>
                </a:cubicBezTo>
                <a:cubicBezTo>
                  <a:pt x="33850" y="23580"/>
                  <a:pt x="37261" y="23140"/>
                  <a:pt x="40668" y="23140"/>
                </a:cubicBezTo>
                <a:cubicBezTo>
                  <a:pt x="40901" y="23140"/>
                  <a:pt x="41134" y="23142"/>
                  <a:pt x="41367" y="23146"/>
                </a:cubicBezTo>
                <a:cubicBezTo>
                  <a:pt x="43011" y="23178"/>
                  <a:pt x="44719" y="23322"/>
                  <a:pt x="46139" y="24152"/>
                </a:cubicBezTo>
                <a:cubicBezTo>
                  <a:pt x="47687" y="25062"/>
                  <a:pt x="48692" y="26689"/>
                  <a:pt x="49506" y="28301"/>
                </a:cubicBezTo>
                <a:cubicBezTo>
                  <a:pt x="50288" y="29849"/>
                  <a:pt x="50975" y="31509"/>
                  <a:pt x="50927" y="33249"/>
                </a:cubicBezTo>
                <a:cubicBezTo>
                  <a:pt x="50863" y="36137"/>
                  <a:pt x="48884" y="38563"/>
                  <a:pt x="47623" y="41164"/>
                </a:cubicBezTo>
                <a:cubicBezTo>
                  <a:pt x="45516" y="45569"/>
                  <a:pt x="45548" y="50963"/>
                  <a:pt x="47719" y="55336"/>
                </a:cubicBezTo>
                <a:cubicBezTo>
                  <a:pt x="49889" y="59725"/>
                  <a:pt x="54150" y="63013"/>
                  <a:pt x="58938" y="63986"/>
                </a:cubicBezTo>
                <a:cubicBezTo>
                  <a:pt x="60231" y="42904"/>
                  <a:pt x="60821" y="21774"/>
                  <a:pt x="60678" y="644"/>
                </a:cubicBezTo>
                <a:cubicBezTo>
                  <a:pt x="52037" y="215"/>
                  <a:pt x="43390" y="0"/>
                  <a:pt x="34744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8"/>
          <p:cNvSpPr/>
          <p:nvPr/>
        </p:nvSpPr>
        <p:spPr>
          <a:xfrm rot="10195155" flipH="1">
            <a:off x="-500546" y="-356436"/>
            <a:ext cx="2798390" cy="1365677"/>
          </a:xfrm>
          <a:custGeom>
            <a:avLst/>
            <a:gdLst/>
            <a:ahLst/>
            <a:cxnLst/>
            <a:rect l="l" t="t" r="r" b="b"/>
            <a:pathLst>
              <a:path w="70732" h="37711" extrusionOk="0">
                <a:moveTo>
                  <a:pt x="58509" y="21947"/>
                </a:moveTo>
                <a:cubicBezTo>
                  <a:pt x="58515" y="21947"/>
                  <a:pt x="58520" y="21947"/>
                  <a:pt x="58526" y="21948"/>
                </a:cubicBezTo>
                <a:lnTo>
                  <a:pt x="58526" y="21948"/>
                </a:lnTo>
                <a:cubicBezTo>
                  <a:pt x="58700" y="21948"/>
                  <a:pt x="58873" y="21950"/>
                  <a:pt x="59047" y="21953"/>
                </a:cubicBezTo>
                <a:lnTo>
                  <a:pt x="59047" y="21953"/>
                </a:lnTo>
                <a:cubicBezTo>
                  <a:pt x="59562" y="21953"/>
                  <a:pt x="59206" y="21950"/>
                  <a:pt x="58509" y="21947"/>
                </a:cubicBezTo>
                <a:close/>
                <a:moveTo>
                  <a:pt x="11644" y="1"/>
                </a:moveTo>
                <a:cubicBezTo>
                  <a:pt x="9937" y="1"/>
                  <a:pt x="8226" y="443"/>
                  <a:pt x="6799" y="1350"/>
                </a:cubicBezTo>
                <a:lnTo>
                  <a:pt x="4229" y="1126"/>
                </a:lnTo>
                <a:cubicBezTo>
                  <a:pt x="2729" y="2116"/>
                  <a:pt x="2043" y="3855"/>
                  <a:pt x="1628" y="5515"/>
                </a:cubicBezTo>
                <a:cubicBezTo>
                  <a:pt x="0" y="12122"/>
                  <a:pt x="1421" y="18985"/>
                  <a:pt x="3192" y="25512"/>
                </a:cubicBezTo>
                <a:cubicBezTo>
                  <a:pt x="4214" y="29278"/>
                  <a:pt x="5395" y="33109"/>
                  <a:pt x="7693" y="36332"/>
                </a:cubicBezTo>
                <a:cubicBezTo>
                  <a:pt x="8012" y="36795"/>
                  <a:pt x="8379" y="37242"/>
                  <a:pt x="8890" y="37481"/>
                </a:cubicBezTo>
                <a:cubicBezTo>
                  <a:pt x="9252" y="37658"/>
                  <a:pt x="9653" y="37710"/>
                  <a:pt x="10064" y="37710"/>
                </a:cubicBezTo>
                <a:cubicBezTo>
                  <a:pt x="10357" y="37710"/>
                  <a:pt x="10655" y="37684"/>
                  <a:pt x="10948" y="37657"/>
                </a:cubicBezTo>
                <a:cubicBezTo>
                  <a:pt x="31041" y="35854"/>
                  <a:pt x="51261" y="34034"/>
                  <a:pt x="70732" y="28863"/>
                </a:cubicBezTo>
                <a:cubicBezTo>
                  <a:pt x="69343" y="25608"/>
                  <a:pt x="66183" y="23070"/>
                  <a:pt x="62513" y="22288"/>
                </a:cubicBezTo>
                <a:cubicBezTo>
                  <a:pt x="61379" y="22053"/>
                  <a:pt x="60218" y="21973"/>
                  <a:pt x="59047" y="21953"/>
                </a:cubicBezTo>
                <a:lnTo>
                  <a:pt x="59047" y="21953"/>
                </a:lnTo>
                <a:cubicBezTo>
                  <a:pt x="58993" y="21953"/>
                  <a:pt x="58931" y="21953"/>
                  <a:pt x="58858" y="21953"/>
                </a:cubicBezTo>
                <a:cubicBezTo>
                  <a:pt x="58747" y="21953"/>
                  <a:pt x="58636" y="21951"/>
                  <a:pt x="58526" y="21948"/>
                </a:cubicBezTo>
                <a:lnTo>
                  <a:pt x="58526" y="21948"/>
                </a:lnTo>
                <a:cubicBezTo>
                  <a:pt x="58457" y="21947"/>
                  <a:pt x="58389" y="21947"/>
                  <a:pt x="58320" y="21947"/>
                </a:cubicBezTo>
                <a:cubicBezTo>
                  <a:pt x="57377" y="21947"/>
                  <a:pt x="56429" y="21972"/>
                  <a:pt x="55487" y="21972"/>
                </a:cubicBezTo>
                <a:cubicBezTo>
                  <a:pt x="55301" y="21972"/>
                  <a:pt x="55117" y="21971"/>
                  <a:pt x="54932" y="21969"/>
                </a:cubicBezTo>
                <a:cubicBezTo>
                  <a:pt x="53851" y="21949"/>
                  <a:pt x="54869" y="21943"/>
                  <a:pt x="56192" y="21943"/>
                </a:cubicBezTo>
                <a:cubicBezTo>
                  <a:pt x="56984" y="21943"/>
                  <a:pt x="57884" y="21945"/>
                  <a:pt x="58509" y="21947"/>
                </a:cubicBezTo>
                <a:lnTo>
                  <a:pt x="58509" y="21947"/>
                </a:lnTo>
                <a:cubicBezTo>
                  <a:pt x="50190" y="21691"/>
                  <a:pt x="44411" y="13474"/>
                  <a:pt x="41861" y="10830"/>
                </a:cubicBezTo>
                <a:cubicBezTo>
                  <a:pt x="39903" y="8770"/>
                  <a:pt x="36892" y="7905"/>
                  <a:pt x="33884" y="7905"/>
                </a:cubicBezTo>
                <a:cubicBezTo>
                  <a:pt x="33116" y="7905"/>
                  <a:pt x="32349" y="7962"/>
                  <a:pt x="31600" y="8069"/>
                </a:cubicBezTo>
                <a:cubicBezTo>
                  <a:pt x="29831" y="8317"/>
                  <a:pt x="28003" y="8805"/>
                  <a:pt x="26256" y="8805"/>
                </a:cubicBezTo>
                <a:cubicBezTo>
                  <a:pt x="25418" y="8805"/>
                  <a:pt x="24598" y="8693"/>
                  <a:pt x="23811" y="8388"/>
                </a:cubicBezTo>
                <a:cubicBezTo>
                  <a:pt x="20939" y="7271"/>
                  <a:pt x="19790" y="4095"/>
                  <a:pt x="17539" y="2100"/>
                </a:cubicBezTo>
                <a:cubicBezTo>
                  <a:pt x="15976" y="715"/>
                  <a:pt x="13814" y="1"/>
                  <a:pt x="116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" name="Google Shape;214;p8"/>
          <p:cNvGrpSpPr/>
          <p:nvPr/>
        </p:nvGrpSpPr>
        <p:grpSpPr>
          <a:xfrm rot="-274500">
            <a:off x="-323389" y="-993657"/>
            <a:ext cx="3985214" cy="2486798"/>
            <a:chOff x="-668393" y="-708062"/>
            <a:chExt cx="3159812" cy="1971742"/>
          </a:xfrm>
        </p:grpSpPr>
        <p:sp>
          <p:nvSpPr>
            <p:cNvPr id="215" name="Google Shape;215;p8"/>
            <p:cNvSpPr/>
            <p:nvPr/>
          </p:nvSpPr>
          <p:spPr>
            <a:xfrm rot="9574472" flipH="1">
              <a:off x="-590991" y="-214669"/>
              <a:ext cx="3005008" cy="984956"/>
            </a:xfrm>
            <a:custGeom>
              <a:avLst/>
              <a:gdLst/>
              <a:ahLst/>
              <a:cxnLst/>
              <a:rect l="l" t="t" r="r" b="b"/>
              <a:pathLst>
                <a:path w="95533" h="31313" fill="none" extrusionOk="0">
                  <a:moveTo>
                    <a:pt x="0" y="31313"/>
                  </a:moveTo>
                  <a:cubicBezTo>
                    <a:pt x="8475" y="22679"/>
                    <a:pt x="17141" y="13885"/>
                    <a:pt x="27913" y="8379"/>
                  </a:cubicBezTo>
                  <a:cubicBezTo>
                    <a:pt x="38127" y="3177"/>
                    <a:pt x="49697" y="1214"/>
                    <a:pt x="61156" y="607"/>
                  </a:cubicBezTo>
                  <a:cubicBezTo>
                    <a:pt x="72599" y="1"/>
                    <a:pt x="84074" y="671"/>
                    <a:pt x="95532" y="40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 rot="9574472" flipH="1">
              <a:off x="-476444" y="-176490"/>
              <a:ext cx="2664663" cy="771092"/>
            </a:xfrm>
            <a:custGeom>
              <a:avLst/>
              <a:gdLst/>
              <a:ahLst/>
              <a:cxnLst/>
              <a:rect l="l" t="t" r="r" b="b"/>
              <a:pathLst>
                <a:path w="84713" h="24514" fill="none" extrusionOk="0">
                  <a:moveTo>
                    <a:pt x="97" y="24513"/>
                  </a:moveTo>
                  <a:cubicBezTo>
                    <a:pt x="1" y="23747"/>
                    <a:pt x="655" y="23125"/>
                    <a:pt x="1262" y="22630"/>
                  </a:cubicBezTo>
                  <a:cubicBezTo>
                    <a:pt x="8364" y="16885"/>
                    <a:pt x="15848" y="11427"/>
                    <a:pt x="24291" y="7884"/>
                  </a:cubicBezTo>
                  <a:cubicBezTo>
                    <a:pt x="28759" y="6001"/>
                    <a:pt x="33467" y="4692"/>
                    <a:pt x="38207" y="3655"/>
                  </a:cubicBezTo>
                  <a:cubicBezTo>
                    <a:pt x="53448" y="351"/>
                    <a:pt x="69344" y="0"/>
                    <a:pt x="84713" y="2633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 rot="9574472" flipH="1">
              <a:off x="-425615" y="-247496"/>
              <a:ext cx="2618455" cy="639075"/>
            </a:xfrm>
            <a:custGeom>
              <a:avLst/>
              <a:gdLst/>
              <a:ahLst/>
              <a:cxnLst/>
              <a:rect l="l" t="t" r="r" b="b"/>
              <a:pathLst>
                <a:path w="83244" h="20317" fill="none" extrusionOk="0">
                  <a:moveTo>
                    <a:pt x="0" y="20316"/>
                  </a:moveTo>
                  <a:cubicBezTo>
                    <a:pt x="1516" y="18417"/>
                    <a:pt x="3559" y="17013"/>
                    <a:pt x="5634" y="15720"/>
                  </a:cubicBezTo>
                  <a:cubicBezTo>
                    <a:pt x="13166" y="11076"/>
                    <a:pt x="24466" y="4086"/>
                    <a:pt x="33163" y="2442"/>
                  </a:cubicBezTo>
                  <a:cubicBezTo>
                    <a:pt x="46058" y="0"/>
                    <a:pt x="70173" y="1708"/>
                    <a:pt x="83243" y="2841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8"/>
          <p:cNvGrpSpPr/>
          <p:nvPr/>
        </p:nvGrpSpPr>
        <p:grpSpPr>
          <a:xfrm rot="9929979" flipH="1">
            <a:off x="-557002" y="3464492"/>
            <a:ext cx="2544214" cy="2288011"/>
            <a:chOff x="-507998" y="-670166"/>
            <a:chExt cx="2544073" cy="2287884"/>
          </a:xfrm>
        </p:grpSpPr>
        <p:grpSp>
          <p:nvGrpSpPr>
            <p:cNvPr id="219" name="Google Shape;219;p8"/>
            <p:cNvGrpSpPr/>
            <p:nvPr/>
          </p:nvGrpSpPr>
          <p:grpSpPr>
            <a:xfrm flipH="1">
              <a:off x="-507998" y="-54992"/>
              <a:ext cx="1373504" cy="1505973"/>
              <a:chOff x="-322999" y="-271104"/>
              <a:chExt cx="1470404" cy="1612218"/>
            </a:xfrm>
          </p:grpSpPr>
          <p:sp>
            <p:nvSpPr>
              <p:cNvPr id="220" name="Google Shape;220;p8"/>
              <p:cNvSpPr/>
              <p:nvPr/>
            </p:nvSpPr>
            <p:spPr>
              <a:xfrm rot="-2157510">
                <a:off x="19937" y="-176313"/>
                <a:ext cx="784532" cy="1422635"/>
              </a:xfrm>
              <a:custGeom>
                <a:avLst/>
                <a:gdLst/>
                <a:ahLst/>
                <a:cxnLst/>
                <a:rect l="l" t="t" r="r" b="b"/>
                <a:pathLst>
                  <a:path w="21115" h="38289" extrusionOk="0">
                    <a:moveTo>
                      <a:pt x="15215" y="1"/>
                    </a:moveTo>
                    <a:cubicBezTo>
                      <a:pt x="15181" y="1"/>
                      <a:pt x="15147" y="1"/>
                      <a:pt x="15114" y="3"/>
                    </a:cubicBezTo>
                    <a:cubicBezTo>
                      <a:pt x="14332" y="51"/>
                      <a:pt x="13630" y="450"/>
                      <a:pt x="12975" y="881"/>
                    </a:cubicBezTo>
                    <a:cubicBezTo>
                      <a:pt x="8443" y="3961"/>
                      <a:pt x="5873" y="9163"/>
                      <a:pt x="3687" y="14206"/>
                    </a:cubicBezTo>
                    <a:cubicBezTo>
                      <a:pt x="2666" y="16584"/>
                      <a:pt x="1660" y="18994"/>
                      <a:pt x="1134" y="21532"/>
                    </a:cubicBezTo>
                    <a:cubicBezTo>
                      <a:pt x="0" y="27022"/>
                      <a:pt x="1134" y="32703"/>
                      <a:pt x="910" y="38289"/>
                    </a:cubicBezTo>
                    <a:lnTo>
                      <a:pt x="3575" y="36517"/>
                    </a:lnTo>
                    <a:cubicBezTo>
                      <a:pt x="5123" y="35480"/>
                      <a:pt x="6671" y="34443"/>
                      <a:pt x="8076" y="33230"/>
                    </a:cubicBezTo>
                    <a:cubicBezTo>
                      <a:pt x="10310" y="31283"/>
                      <a:pt x="12113" y="28905"/>
                      <a:pt x="13821" y="26511"/>
                    </a:cubicBezTo>
                    <a:cubicBezTo>
                      <a:pt x="15944" y="23511"/>
                      <a:pt x="17971" y="20415"/>
                      <a:pt x="19199" y="16951"/>
                    </a:cubicBezTo>
                    <a:cubicBezTo>
                      <a:pt x="20364" y="13680"/>
                      <a:pt x="20668" y="10281"/>
                      <a:pt x="20939" y="6849"/>
                    </a:cubicBezTo>
                    <a:cubicBezTo>
                      <a:pt x="21114" y="4567"/>
                      <a:pt x="20588" y="1774"/>
                      <a:pt x="18290" y="705"/>
                    </a:cubicBezTo>
                    <a:cubicBezTo>
                      <a:pt x="17651" y="402"/>
                      <a:pt x="16949" y="274"/>
                      <a:pt x="16263" y="130"/>
                    </a:cubicBezTo>
                    <a:cubicBezTo>
                      <a:pt x="15914" y="72"/>
                      <a:pt x="15564" y="1"/>
                      <a:pt x="15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 rot="-2157510">
                <a:off x="35876" y="-155713"/>
                <a:ext cx="713380" cy="1369764"/>
              </a:xfrm>
              <a:custGeom>
                <a:avLst/>
                <a:gdLst/>
                <a:ahLst/>
                <a:cxnLst/>
                <a:rect l="l" t="t" r="r" b="b"/>
                <a:pathLst>
                  <a:path w="19200" h="36866" fill="none" extrusionOk="0">
                    <a:moveTo>
                      <a:pt x="815" y="36866"/>
                    </a:moveTo>
                    <a:cubicBezTo>
                      <a:pt x="5012" y="28392"/>
                      <a:pt x="9098" y="19869"/>
                      <a:pt x="13055" y="11283"/>
                    </a:cubicBezTo>
                    <a:cubicBezTo>
                      <a:pt x="14747" y="7629"/>
                      <a:pt x="16423" y="3942"/>
                      <a:pt x="17221" y="0"/>
                    </a:cubicBezTo>
                    <a:cubicBezTo>
                      <a:pt x="15960" y="1915"/>
                      <a:pt x="14300" y="3527"/>
                      <a:pt x="12960" y="5378"/>
                    </a:cubicBezTo>
                    <a:cubicBezTo>
                      <a:pt x="12258" y="6352"/>
                      <a:pt x="11651" y="7389"/>
                      <a:pt x="11077" y="8427"/>
                    </a:cubicBezTo>
                    <a:cubicBezTo>
                      <a:pt x="8651" y="12895"/>
                      <a:pt x="6799" y="17651"/>
                      <a:pt x="4948" y="22391"/>
                    </a:cubicBezTo>
                    <a:cubicBezTo>
                      <a:pt x="3049" y="27258"/>
                      <a:pt x="1964" y="31759"/>
                      <a:pt x="815" y="36866"/>
                    </a:cubicBezTo>
                    <a:cubicBezTo>
                      <a:pt x="1405" y="35797"/>
                      <a:pt x="1" y="26540"/>
                      <a:pt x="5634" y="13613"/>
                    </a:cubicBezTo>
                    <a:cubicBezTo>
                      <a:pt x="6448" y="11714"/>
                      <a:pt x="7198" y="9783"/>
                      <a:pt x="8332" y="8075"/>
                    </a:cubicBezTo>
                    <a:cubicBezTo>
                      <a:pt x="10454" y="4820"/>
                      <a:pt x="13566" y="1341"/>
                      <a:pt x="17221" y="0"/>
                    </a:cubicBezTo>
                    <a:moveTo>
                      <a:pt x="1309" y="36515"/>
                    </a:moveTo>
                    <a:cubicBezTo>
                      <a:pt x="2937" y="35414"/>
                      <a:pt x="4916" y="34536"/>
                      <a:pt x="6145" y="33004"/>
                    </a:cubicBezTo>
                    <a:cubicBezTo>
                      <a:pt x="16407" y="20125"/>
                      <a:pt x="17763" y="12273"/>
                      <a:pt x="18258" y="10485"/>
                    </a:cubicBezTo>
                    <a:cubicBezTo>
                      <a:pt x="19200" y="7102"/>
                      <a:pt x="18657" y="3399"/>
                      <a:pt x="17189" y="208"/>
                    </a:cubicBezTo>
                    <a:cubicBezTo>
                      <a:pt x="18019" y="2234"/>
                      <a:pt x="17955" y="4548"/>
                      <a:pt x="17412" y="6671"/>
                    </a:cubicBezTo>
                    <a:cubicBezTo>
                      <a:pt x="16886" y="8794"/>
                      <a:pt x="15848" y="10741"/>
                      <a:pt x="14955" y="12751"/>
                    </a:cubicBezTo>
                    <a:cubicBezTo>
                      <a:pt x="7853" y="28838"/>
                      <a:pt x="1325" y="34983"/>
                      <a:pt x="1309" y="36515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" name="Google Shape;222;p8"/>
            <p:cNvGrpSpPr/>
            <p:nvPr/>
          </p:nvGrpSpPr>
          <p:grpSpPr>
            <a:xfrm rot="-413663">
              <a:off x="-90202" y="-115897"/>
              <a:ext cx="1504219" cy="1649295"/>
              <a:chOff x="-322999" y="-271104"/>
              <a:chExt cx="1470404" cy="1612218"/>
            </a:xfrm>
          </p:grpSpPr>
          <p:sp>
            <p:nvSpPr>
              <p:cNvPr id="223" name="Google Shape;223;p8"/>
              <p:cNvSpPr/>
              <p:nvPr/>
            </p:nvSpPr>
            <p:spPr>
              <a:xfrm rot="-2157510">
                <a:off x="19937" y="-176313"/>
                <a:ext cx="784532" cy="1422635"/>
              </a:xfrm>
              <a:custGeom>
                <a:avLst/>
                <a:gdLst/>
                <a:ahLst/>
                <a:cxnLst/>
                <a:rect l="l" t="t" r="r" b="b"/>
                <a:pathLst>
                  <a:path w="21115" h="38289" extrusionOk="0">
                    <a:moveTo>
                      <a:pt x="15215" y="1"/>
                    </a:moveTo>
                    <a:cubicBezTo>
                      <a:pt x="15181" y="1"/>
                      <a:pt x="15147" y="1"/>
                      <a:pt x="15114" y="3"/>
                    </a:cubicBezTo>
                    <a:cubicBezTo>
                      <a:pt x="14332" y="51"/>
                      <a:pt x="13630" y="450"/>
                      <a:pt x="12975" y="881"/>
                    </a:cubicBezTo>
                    <a:cubicBezTo>
                      <a:pt x="8443" y="3961"/>
                      <a:pt x="5873" y="9163"/>
                      <a:pt x="3687" y="14206"/>
                    </a:cubicBezTo>
                    <a:cubicBezTo>
                      <a:pt x="2666" y="16584"/>
                      <a:pt x="1660" y="18994"/>
                      <a:pt x="1134" y="21532"/>
                    </a:cubicBezTo>
                    <a:cubicBezTo>
                      <a:pt x="0" y="27022"/>
                      <a:pt x="1134" y="32703"/>
                      <a:pt x="910" y="38289"/>
                    </a:cubicBezTo>
                    <a:lnTo>
                      <a:pt x="3575" y="36517"/>
                    </a:lnTo>
                    <a:cubicBezTo>
                      <a:pt x="5123" y="35480"/>
                      <a:pt x="6671" y="34443"/>
                      <a:pt x="8076" y="33230"/>
                    </a:cubicBezTo>
                    <a:cubicBezTo>
                      <a:pt x="10310" y="31283"/>
                      <a:pt x="12113" y="28905"/>
                      <a:pt x="13821" y="26511"/>
                    </a:cubicBezTo>
                    <a:cubicBezTo>
                      <a:pt x="15944" y="23511"/>
                      <a:pt x="17971" y="20415"/>
                      <a:pt x="19199" y="16951"/>
                    </a:cubicBezTo>
                    <a:cubicBezTo>
                      <a:pt x="20364" y="13680"/>
                      <a:pt x="20668" y="10281"/>
                      <a:pt x="20939" y="6849"/>
                    </a:cubicBezTo>
                    <a:cubicBezTo>
                      <a:pt x="21114" y="4567"/>
                      <a:pt x="20588" y="1774"/>
                      <a:pt x="18290" y="705"/>
                    </a:cubicBezTo>
                    <a:cubicBezTo>
                      <a:pt x="17651" y="402"/>
                      <a:pt x="16949" y="274"/>
                      <a:pt x="16263" y="130"/>
                    </a:cubicBezTo>
                    <a:cubicBezTo>
                      <a:pt x="15914" y="72"/>
                      <a:pt x="15564" y="1"/>
                      <a:pt x="15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 rot="-2157510">
                <a:off x="35876" y="-155713"/>
                <a:ext cx="713380" cy="1369764"/>
              </a:xfrm>
              <a:custGeom>
                <a:avLst/>
                <a:gdLst/>
                <a:ahLst/>
                <a:cxnLst/>
                <a:rect l="l" t="t" r="r" b="b"/>
                <a:pathLst>
                  <a:path w="19200" h="36866" fill="none" extrusionOk="0">
                    <a:moveTo>
                      <a:pt x="815" y="36866"/>
                    </a:moveTo>
                    <a:cubicBezTo>
                      <a:pt x="5012" y="28392"/>
                      <a:pt x="9098" y="19869"/>
                      <a:pt x="13055" y="11283"/>
                    </a:cubicBezTo>
                    <a:cubicBezTo>
                      <a:pt x="14747" y="7629"/>
                      <a:pt x="16423" y="3942"/>
                      <a:pt x="17221" y="0"/>
                    </a:cubicBezTo>
                    <a:cubicBezTo>
                      <a:pt x="15960" y="1915"/>
                      <a:pt x="14300" y="3527"/>
                      <a:pt x="12960" y="5378"/>
                    </a:cubicBezTo>
                    <a:cubicBezTo>
                      <a:pt x="12258" y="6352"/>
                      <a:pt x="11651" y="7389"/>
                      <a:pt x="11077" y="8427"/>
                    </a:cubicBezTo>
                    <a:cubicBezTo>
                      <a:pt x="8651" y="12895"/>
                      <a:pt x="6799" y="17651"/>
                      <a:pt x="4948" y="22391"/>
                    </a:cubicBezTo>
                    <a:cubicBezTo>
                      <a:pt x="3049" y="27258"/>
                      <a:pt x="1964" y="31759"/>
                      <a:pt x="815" y="36866"/>
                    </a:cubicBezTo>
                    <a:cubicBezTo>
                      <a:pt x="1405" y="35797"/>
                      <a:pt x="1" y="26540"/>
                      <a:pt x="5634" y="13613"/>
                    </a:cubicBezTo>
                    <a:cubicBezTo>
                      <a:pt x="6448" y="11714"/>
                      <a:pt x="7198" y="9783"/>
                      <a:pt x="8332" y="8075"/>
                    </a:cubicBezTo>
                    <a:cubicBezTo>
                      <a:pt x="10454" y="4820"/>
                      <a:pt x="13566" y="1341"/>
                      <a:pt x="17221" y="0"/>
                    </a:cubicBezTo>
                    <a:moveTo>
                      <a:pt x="1309" y="36515"/>
                    </a:moveTo>
                    <a:cubicBezTo>
                      <a:pt x="2937" y="35414"/>
                      <a:pt x="4916" y="34536"/>
                      <a:pt x="6145" y="33004"/>
                    </a:cubicBezTo>
                    <a:cubicBezTo>
                      <a:pt x="16407" y="20125"/>
                      <a:pt x="17763" y="12273"/>
                      <a:pt x="18258" y="10485"/>
                    </a:cubicBezTo>
                    <a:cubicBezTo>
                      <a:pt x="19200" y="7102"/>
                      <a:pt x="18657" y="3399"/>
                      <a:pt x="17189" y="208"/>
                    </a:cubicBezTo>
                    <a:cubicBezTo>
                      <a:pt x="18019" y="2234"/>
                      <a:pt x="17955" y="4548"/>
                      <a:pt x="17412" y="6671"/>
                    </a:cubicBezTo>
                    <a:cubicBezTo>
                      <a:pt x="16886" y="8794"/>
                      <a:pt x="15848" y="10741"/>
                      <a:pt x="14955" y="12751"/>
                    </a:cubicBezTo>
                    <a:cubicBezTo>
                      <a:pt x="7853" y="28838"/>
                      <a:pt x="1325" y="34983"/>
                      <a:pt x="1309" y="36515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" name="Google Shape;225;p8"/>
            <p:cNvGrpSpPr/>
            <p:nvPr/>
          </p:nvGrpSpPr>
          <p:grpSpPr>
            <a:xfrm rot="-2700000">
              <a:off x="331295" y="-405107"/>
              <a:ext cx="1373487" cy="1505954"/>
              <a:chOff x="-322999" y="-271104"/>
              <a:chExt cx="1470404" cy="1612218"/>
            </a:xfrm>
          </p:grpSpPr>
          <p:sp>
            <p:nvSpPr>
              <p:cNvPr id="226" name="Google Shape;226;p8"/>
              <p:cNvSpPr/>
              <p:nvPr/>
            </p:nvSpPr>
            <p:spPr>
              <a:xfrm rot="-2157510">
                <a:off x="19937" y="-176313"/>
                <a:ext cx="784532" cy="1422635"/>
              </a:xfrm>
              <a:custGeom>
                <a:avLst/>
                <a:gdLst/>
                <a:ahLst/>
                <a:cxnLst/>
                <a:rect l="l" t="t" r="r" b="b"/>
                <a:pathLst>
                  <a:path w="21115" h="38289" extrusionOk="0">
                    <a:moveTo>
                      <a:pt x="15215" y="1"/>
                    </a:moveTo>
                    <a:cubicBezTo>
                      <a:pt x="15181" y="1"/>
                      <a:pt x="15147" y="1"/>
                      <a:pt x="15114" y="3"/>
                    </a:cubicBezTo>
                    <a:cubicBezTo>
                      <a:pt x="14332" y="51"/>
                      <a:pt x="13630" y="450"/>
                      <a:pt x="12975" y="881"/>
                    </a:cubicBezTo>
                    <a:cubicBezTo>
                      <a:pt x="8443" y="3961"/>
                      <a:pt x="5873" y="9163"/>
                      <a:pt x="3687" y="14206"/>
                    </a:cubicBezTo>
                    <a:cubicBezTo>
                      <a:pt x="2666" y="16584"/>
                      <a:pt x="1660" y="18994"/>
                      <a:pt x="1134" y="21532"/>
                    </a:cubicBezTo>
                    <a:cubicBezTo>
                      <a:pt x="0" y="27022"/>
                      <a:pt x="1134" y="32703"/>
                      <a:pt x="910" y="38289"/>
                    </a:cubicBezTo>
                    <a:lnTo>
                      <a:pt x="3575" y="36517"/>
                    </a:lnTo>
                    <a:cubicBezTo>
                      <a:pt x="5123" y="35480"/>
                      <a:pt x="6671" y="34443"/>
                      <a:pt x="8076" y="33230"/>
                    </a:cubicBezTo>
                    <a:cubicBezTo>
                      <a:pt x="10310" y="31283"/>
                      <a:pt x="12113" y="28905"/>
                      <a:pt x="13821" y="26511"/>
                    </a:cubicBezTo>
                    <a:cubicBezTo>
                      <a:pt x="15944" y="23511"/>
                      <a:pt x="17971" y="20415"/>
                      <a:pt x="19199" y="16951"/>
                    </a:cubicBezTo>
                    <a:cubicBezTo>
                      <a:pt x="20364" y="13680"/>
                      <a:pt x="20668" y="10281"/>
                      <a:pt x="20939" y="6849"/>
                    </a:cubicBezTo>
                    <a:cubicBezTo>
                      <a:pt x="21114" y="4567"/>
                      <a:pt x="20588" y="1774"/>
                      <a:pt x="18290" y="705"/>
                    </a:cubicBezTo>
                    <a:cubicBezTo>
                      <a:pt x="17651" y="402"/>
                      <a:pt x="16949" y="274"/>
                      <a:pt x="16263" y="130"/>
                    </a:cubicBezTo>
                    <a:cubicBezTo>
                      <a:pt x="15914" y="72"/>
                      <a:pt x="15564" y="1"/>
                      <a:pt x="15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 rot="-2157510">
                <a:off x="35876" y="-155713"/>
                <a:ext cx="713380" cy="1369764"/>
              </a:xfrm>
              <a:custGeom>
                <a:avLst/>
                <a:gdLst/>
                <a:ahLst/>
                <a:cxnLst/>
                <a:rect l="l" t="t" r="r" b="b"/>
                <a:pathLst>
                  <a:path w="19200" h="36866" fill="none" extrusionOk="0">
                    <a:moveTo>
                      <a:pt x="815" y="36866"/>
                    </a:moveTo>
                    <a:cubicBezTo>
                      <a:pt x="5012" y="28392"/>
                      <a:pt x="9098" y="19869"/>
                      <a:pt x="13055" y="11283"/>
                    </a:cubicBezTo>
                    <a:cubicBezTo>
                      <a:pt x="14747" y="7629"/>
                      <a:pt x="16423" y="3942"/>
                      <a:pt x="17221" y="0"/>
                    </a:cubicBezTo>
                    <a:cubicBezTo>
                      <a:pt x="15960" y="1915"/>
                      <a:pt x="14300" y="3527"/>
                      <a:pt x="12960" y="5378"/>
                    </a:cubicBezTo>
                    <a:cubicBezTo>
                      <a:pt x="12258" y="6352"/>
                      <a:pt x="11651" y="7389"/>
                      <a:pt x="11077" y="8427"/>
                    </a:cubicBezTo>
                    <a:cubicBezTo>
                      <a:pt x="8651" y="12895"/>
                      <a:pt x="6799" y="17651"/>
                      <a:pt x="4948" y="22391"/>
                    </a:cubicBezTo>
                    <a:cubicBezTo>
                      <a:pt x="3049" y="27258"/>
                      <a:pt x="1964" y="31759"/>
                      <a:pt x="815" y="36866"/>
                    </a:cubicBezTo>
                    <a:cubicBezTo>
                      <a:pt x="1405" y="35797"/>
                      <a:pt x="1" y="26540"/>
                      <a:pt x="5634" y="13613"/>
                    </a:cubicBezTo>
                    <a:cubicBezTo>
                      <a:pt x="6448" y="11714"/>
                      <a:pt x="7198" y="9783"/>
                      <a:pt x="8332" y="8075"/>
                    </a:cubicBezTo>
                    <a:cubicBezTo>
                      <a:pt x="10454" y="4820"/>
                      <a:pt x="13566" y="1341"/>
                      <a:pt x="17221" y="0"/>
                    </a:cubicBezTo>
                    <a:moveTo>
                      <a:pt x="1309" y="36515"/>
                    </a:moveTo>
                    <a:cubicBezTo>
                      <a:pt x="2937" y="35414"/>
                      <a:pt x="4916" y="34536"/>
                      <a:pt x="6145" y="33004"/>
                    </a:cubicBezTo>
                    <a:cubicBezTo>
                      <a:pt x="16407" y="20125"/>
                      <a:pt x="17763" y="12273"/>
                      <a:pt x="18258" y="10485"/>
                    </a:cubicBezTo>
                    <a:cubicBezTo>
                      <a:pt x="19200" y="7102"/>
                      <a:pt x="18657" y="3399"/>
                      <a:pt x="17189" y="208"/>
                    </a:cubicBezTo>
                    <a:cubicBezTo>
                      <a:pt x="18019" y="2234"/>
                      <a:pt x="17955" y="4548"/>
                      <a:pt x="17412" y="6671"/>
                    </a:cubicBezTo>
                    <a:cubicBezTo>
                      <a:pt x="16886" y="8794"/>
                      <a:pt x="15848" y="10741"/>
                      <a:pt x="14955" y="12751"/>
                    </a:cubicBezTo>
                    <a:cubicBezTo>
                      <a:pt x="7853" y="28838"/>
                      <a:pt x="1325" y="34983"/>
                      <a:pt x="1309" y="36515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8" name="Google Shape;228;p8"/>
          <p:cNvSpPr/>
          <p:nvPr/>
        </p:nvSpPr>
        <p:spPr>
          <a:xfrm rot="-7676808" flipH="1">
            <a:off x="5025902" y="3938381"/>
            <a:ext cx="1855874" cy="2027451"/>
          </a:xfrm>
          <a:custGeom>
            <a:avLst/>
            <a:gdLst/>
            <a:ahLst/>
            <a:cxnLst/>
            <a:rect l="l" t="t" r="r" b="b"/>
            <a:pathLst>
              <a:path w="44575" h="48696" extrusionOk="0">
                <a:moveTo>
                  <a:pt x="7710" y="264"/>
                </a:moveTo>
                <a:lnTo>
                  <a:pt x="7710" y="264"/>
                </a:lnTo>
                <a:cubicBezTo>
                  <a:pt x="7713" y="279"/>
                  <a:pt x="7716" y="295"/>
                  <a:pt x="7719" y="310"/>
                </a:cubicBezTo>
                <a:lnTo>
                  <a:pt x="7719" y="310"/>
                </a:lnTo>
                <a:cubicBezTo>
                  <a:pt x="7715" y="294"/>
                  <a:pt x="7712" y="279"/>
                  <a:pt x="7710" y="264"/>
                </a:cubicBezTo>
                <a:close/>
                <a:moveTo>
                  <a:pt x="8427" y="325"/>
                </a:moveTo>
                <a:cubicBezTo>
                  <a:pt x="8427" y="403"/>
                  <a:pt x="8426" y="481"/>
                  <a:pt x="8411" y="543"/>
                </a:cubicBezTo>
                <a:cubicBezTo>
                  <a:pt x="8426" y="465"/>
                  <a:pt x="8427" y="402"/>
                  <a:pt x="8427" y="325"/>
                </a:cubicBezTo>
                <a:close/>
                <a:moveTo>
                  <a:pt x="8044" y="399"/>
                </a:moveTo>
                <a:cubicBezTo>
                  <a:pt x="8124" y="511"/>
                  <a:pt x="8187" y="607"/>
                  <a:pt x="8267" y="734"/>
                </a:cubicBezTo>
                <a:cubicBezTo>
                  <a:pt x="8187" y="623"/>
                  <a:pt x="8124" y="527"/>
                  <a:pt x="8044" y="399"/>
                </a:cubicBezTo>
                <a:close/>
                <a:moveTo>
                  <a:pt x="7980" y="0"/>
                </a:moveTo>
                <a:cubicBezTo>
                  <a:pt x="7884" y="80"/>
                  <a:pt x="7820" y="176"/>
                  <a:pt x="7709" y="240"/>
                </a:cubicBezTo>
                <a:cubicBezTo>
                  <a:pt x="7709" y="240"/>
                  <a:pt x="7709" y="256"/>
                  <a:pt x="7709" y="256"/>
                </a:cubicBezTo>
                <a:cubicBezTo>
                  <a:pt x="7709" y="257"/>
                  <a:pt x="7709" y="258"/>
                  <a:pt x="7709" y="260"/>
                </a:cubicBezTo>
                <a:lnTo>
                  <a:pt x="7709" y="260"/>
                </a:lnTo>
                <a:cubicBezTo>
                  <a:pt x="7709" y="253"/>
                  <a:pt x="7709" y="247"/>
                  <a:pt x="7709" y="240"/>
                </a:cubicBezTo>
                <a:lnTo>
                  <a:pt x="7709" y="240"/>
                </a:lnTo>
                <a:cubicBezTo>
                  <a:pt x="7709" y="248"/>
                  <a:pt x="7709" y="256"/>
                  <a:pt x="7710" y="264"/>
                </a:cubicBezTo>
                <a:lnTo>
                  <a:pt x="7710" y="264"/>
                </a:lnTo>
                <a:cubicBezTo>
                  <a:pt x="7710" y="263"/>
                  <a:pt x="7709" y="261"/>
                  <a:pt x="7709" y="260"/>
                </a:cubicBezTo>
                <a:lnTo>
                  <a:pt x="7709" y="260"/>
                </a:lnTo>
                <a:cubicBezTo>
                  <a:pt x="7711" y="287"/>
                  <a:pt x="7717" y="313"/>
                  <a:pt x="7726" y="337"/>
                </a:cubicBezTo>
                <a:lnTo>
                  <a:pt x="7726" y="337"/>
                </a:lnTo>
                <a:cubicBezTo>
                  <a:pt x="7723" y="328"/>
                  <a:pt x="7721" y="319"/>
                  <a:pt x="7719" y="310"/>
                </a:cubicBezTo>
                <a:lnTo>
                  <a:pt x="7719" y="310"/>
                </a:lnTo>
                <a:cubicBezTo>
                  <a:pt x="7732" y="356"/>
                  <a:pt x="7757" y="405"/>
                  <a:pt x="7788" y="447"/>
                </a:cubicBezTo>
                <a:cubicBezTo>
                  <a:pt x="7762" y="411"/>
                  <a:pt x="7740" y="376"/>
                  <a:pt x="7726" y="337"/>
                </a:cubicBezTo>
                <a:lnTo>
                  <a:pt x="7726" y="337"/>
                </a:lnTo>
                <a:cubicBezTo>
                  <a:pt x="7743" y="405"/>
                  <a:pt x="7766" y="470"/>
                  <a:pt x="7788" y="527"/>
                </a:cubicBezTo>
                <a:cubicBezTo>
                  <a:pt x="7855" y="728"/>
                  <a:pt x="7967" y="861"/>
                  <a:pt x="8152" y="861"/>
                </a:cubicBezTo>
                <a:cubicBezTo>
                  <a:pt x="8188" y="861"/>
                  <a:pt x="8226" y="856"/>
                  <a:pt x="8267" y="846"/>
                </a:cubicBezTo>
                <a:cubicBezTo>
                  <a:pt x="8507" y="766"/>
                  <a:pt x="8522" y="527"/>
                  <a:pt x="8427" y="319"/>
                </a:cubicBezTo>
                <a:cubicBezTo>
                  <a:pt x="8379" y="208"/>
                  <a:pt x="8299" y="96"/>
                  <a:pt x="8219" y="32"/>
                </a:cubicBezTo>
                <a:lnTo>
                  <a:pt x="8219" y="32"/>
                </a:lnTo>
                <a:cubicBezTo>
                  <a:pt x="8219" y="48"/>
                  <a:pt x="8235" y="48"/>
                  <a:pt x="8235" y="64"/>
                </a:cubicBezTo>
                <a:cubicBezTo>
                  <a:pt x="8108" y="16"/>
                  <a:pt x="8044" y="0"/>
                  <a:pt x="7980" y="0"/>
                </a:cubicBezTo>
                <a:close/>
                <a:moveTo>
                  <a:pt x="19965" y="8922"/>
                </a:moveTo>
                <a:lnTo>
                  <a:pt x="19965" y="8922"/>
                </a:lnTo>
                <a:cubicBezTo>
                  <a:pt x="19933" y="8953"/>
                  <a:pt x="19885" y="9001"/>
                  <a:pt x="19838" y="9033"/>
                </a:cubicBezTo>
                <a:cubicBezTo>
                  <a:pt x="19838" y="9049"/>
                  <a:pt x="19854" y="9049"/>
                  <a:pt x="19854" y="9065"/>
                </a:cubicBezTo>
                <a:cubicBezTo>
                  <a:pt x="19885" y="9017"/>
                  <a:pt x="19933" y="8969"/>
                  <a:pt x="19965" y="8922"/>
                </a:cubicBezTo>
                <a:close/>
                <a:moveTo>
                  <a:pt x="20380" y="9081"/>
                </a:moveTo>
                <a:cubicBezTo>
                  <a:pt x="20332" y="9097"/>
                  <a:pt x="20284" y="9097"/>
                  <a:pt x="20237" y="9113"/>
                </a:cubicBezTo>
                <a:cubicBezTo>
                  <a:pt x="20284" y="9097"/>
                  <a:pt x="20332" y="9081"/>
                  <a:pt x="20380" y="9081"/>
                </a:cubicBezTo>
                <a:close/>
                <a:moveTo>
                  <a:pt x="20102" y="9107"/>
                </a:moveTo>
                <a:cubicBezTo>
                  <a:pt x="20102" y="9118"/>
                  <a:pt x="20104" y="9131"/>
                  <a:pt x="20109" y="9145"/>
                </a:cubicBezTo>
                <a:cubicBezTo>
                  <a:pt x="20157" y="9145"/>
                  <a:pt x="20188" y="9129"/>
                  <a:pt x="20236" y="9113"/>
                </a:cubicBezTo>
                <a:lnTo>
                  <a:pt x="20236" y="9113"/>
                </a:lnTo>
                <a:cubicBezTo>
                  <a:pt x="20188" y="9129"/>
                  <a:pt x="20157" y="9145"/>
                  <a:pt x="20109" y="9161"/>
                </a:cubicBezTo>
                <a:cubicBezTo>
                  <a:pt x="20103" y="9141"/>
                  <a:pt x="20101" y="9123"/>
                  <a:pt x="20102" y="9107"/>
                </a:cubicBezTo>
                <a:close/>
                <a:moveTo>
                  <a:pt x="20189" y="8730"/>
                </a:moveTo>
                <a:cubicBezTo>
                  <a:pt x="20109" y="8794"/>
                  <a:pt x="20045" y="8858"/>
                  <a:pt x="19981" y="8922"/>
                </a:cubicBezTo>
                <a:cubicBezTo>
                  <a:pt x="19933" y="8969"/>
                  <a:pt x="19885" y="9017"/>
                  <a:pt x="19854" y="9065"/>
                </a:cubicBezTo>
                <a:cubicBezTo>
                  <a:pt x="19900" y="9299"/>
                  <a:pt x="20099" y="9411"/>
                  <a:pt x="20317" y="9416"/>
                </a:cubicBezTo>
                <a:lnTo>
                  <a:pt x="20317" y="9416"/>
                </a:lnTo>
                <a:cubicBezTo>
                  <a:pt x="20316" y="9416"/>
                  <a:pt x="20316" y="9416"/>
                  <a:pt x="20316" y="9416"/>
                </a:cubicBezTo>
                <a:cubicBezTo>
                  <a:pt x="20319" y="9416"/>
                  <a:pt x="20322" y="9416"/>
                  <a:pt x="20325" y="9416"/>
                </a:cubicBezTo>
                <a:lnTo>
                  <a:pt x="20325" y="9416"/>
                </a:lnTo>
                <a:cubicBezTo>
                  <a:pt x="20327" y="9416"/>
                  <a:pt x="20330" y="9416"/>
                  <a:pt x="20332" y="9416"/>
                </a:cubicBezTo>
                <a:cubicBezTo>
                  <a:pt x="20332" y="9416"/>
                  <a:pt x="20332" y="9416"/>
                  <a:pt x="20332" y="9416"/>
                </a:cubicBezTo>
                <a:lnTo>
                  <a:pt x="20332" y="9416"/>
                </a:lnTo>
                <a:cubicBezTo>
                  <a:pt x="20486" y="9413"/>
                  <a:pt x="20623" y="9364"/>
                  <a:pt x="20715" y="9241"/>
                </a:cubicBezTo>
                <a:cubicBezTo>
                  <a:pt x="20715" y="9161"/>
                  <a:pt x="20699" y="9097"/>
                  <a:pt x="20683" y="9049"/>
                </a:cubicBezTo>
                <a:cubicBezTo>
                  <a:pt x="20667" y="9001"/>
                  <a:pt x="20636" y="8969"/>
                  <a:pt x="20604" y="8937"/>
                </a:cubicBezTo>
                <a:cubicBezTo>
                  <a:pt x="20588" y="8937"/>
                  <a:pt x="20588" y="8937"/>
                  <a:pt x="20572" y="8922"/>
                </a:cubicBezTo>
                <a:cubicBezTo>
                  <a:pt x="20540" y="8906"/>
                  <a:pt x="20508" y="8874"/>
                  <a:pt x="20460" y="8858"/>
                </a:cubicBezTo>
                <a:cubicBezTo>
                  <a:pt x="20396" y="8842"/>
                  <a:pt x="20348" y="8826"/>
                  <a:pt x="20300" y="8794"/>
                </a:cubicBezTo>
                <a:cubicBezTo>
                  <a:pt x="20298" y="8798"/>
                  <a:pt x="20296" y="8803"/>
                  <a:pt x="20294" y="8807"/>
                </a:cubicBezTo>
                <a:lnTo>
                  <a:pt x="20294" y="8807"/>
                </a:lnTo>
                <a:cubicBezTo>
                  <a:pt x="20249" y="8791"/>
                  <a:pt x="20219" y="8760"/>
                  <a:pt x="20189" y="8730"/>
                </a:cubicBezTo>
                <a:close/>
                <a:moveTo>
                  <a:pt x="26030" y="9321"/>
                </a:moveTo>
                <a:cubicBezTo>
                  <a:pt x="26014" y="9368"/>
                  <a:pt x="26014" y="9432"/>
                  <a:pt x="25998" y="9480"/>
                </a:cubicBezTo>
                <a:cubicBezTo>
                  <a:pt x="26014" y="9416"/>
                  <a:pt x="26014" y="9368"/>
                  <a:pt x="26030" y="9321"/>
                </a:cubicBezTo>
                <a:close/>
                <a:moveTo>
                  <a:pt x="26033" y="9493"/>
                </a:moveTo>
                <a:lnTo>
                  <a:pt x="26033" y="9493"/>
                </a:lnTo>
                <a:cubicBezTo>
                  <a:pt x="26055" y="9498"/>
                  <a:pt x="26079" y="9502"/>
                  <a:pt x="26110" y="9512"/>
                </a:cubicBezTo>
                <a:cubicBezTo>
                  <a:pt x="26086" y="9512"/>
                  <a:pt x="26063" y="9503"/>
                  <a:pt x="26033" y="9493"/>
                </a:cubicBezTo>
                <a:close/>
                <a:moveTo>
                  <a:pt x="27067" y="9448"/>
                </a:moveTo>
                <a:lnTo>
                  <a:pt x="27067" y="9448"/>
                </a:lnTo>
                <a:cubicBezTo>
                  <a:pt x="27003" y="9496"/>
                  <a:pt x="26955" y="9544"/>
                  <a:pt x="26876" y="9608"/>
                </a:cubicBezTo>
                <a:cubicBezTo>
                  <a:pt x="26939" y="9544"/>
                  <a:pt x="27003" y="9496"/>
                  <a:pt x="27067" y="9448"/>
                </a:cubicBezTo>
                <a:close/>
                <a:moveTo>
                  <a:pt x="25950" y="9688"/>
                </a:moveTo>
                <a:lnTo>
                  <a:pt x="25950" y="9688"/>
                </a:lnTo>
                <a:cubicBezTo>
                  <a:pt x="26030" y="9719"/>
                  <a:pt x="26094" y="9735"/>
                  <a:pt x="26141" y="9767"/>
                </a:cubicBezTo>
                <a:cubicBezTo>
                  <a:pt x="26078" y="9735"/>
                  <a:pt x="26030" y="9719"/>
                  <a:pt x="25950" y="9688"/>
                </a:cubicBezTo>
                <a:close/>
                <a:moveTo>
                  <a:pt x="26876" y="9368"/>
                </a:moveTo>
                <a:cubicBezTo>
                  <a:pt x="26748" y="9608"/>
                  <a:pt x="26652" y="9863"/>
                  <a:pt x="26349" y="9959"/>
                </a:cubicBezTo>
                <a:cubicBezTo>
                  <a:pt x="26652" y="9863"/>
                  <a:pt x="26748" y="9592"/>
                  <a:pt x="26876" y="9368"/>
                </a:cubicBezTo>
                <a:close/>
                <a:moveTo>
                  <a:pt x="27178" y="9497"/>
                </a:moveTo>
                <a:cubicBezTo>
                  <a:pt x="27131" y="9561"/>
                  <a:pt x="27099" y="9624"/>
                  <a:pt x="27067" y="9688"/>
                </a:cubicBezTo>
                <a:cubicBezTo>
                  <a:pt x="26987" y="9815"/>
                  <a:pt x="26987" y="9879"/>
                  <a:pt x="27099" y="9991"/>
                </a:cubicBezTo>
                <a:cubicBezTo>
                  <a:pt x="26987" y="9879"/>
                  <a:pt x="26987" y="9815"/>
                  <a:pt x="27051" y="9688"/>
                </a:cubicBezTo>
                <a:cubicBezTo>
                  <a:pt x="27099" y="9624"/>
                  <a:pt x="27131" y="9561"/>
                  <a:pt x="27178" y="9497"/>
                </a:cubicBezTo>
                <a:close/>
                <a:moveTo>
                  <a:pt x="26572" y="9959"/>
                </a:moveTo>
                <a:lnTo>
                  <a:pt x="26572" y="9959"/>
                </a:lnTo>
                <a:cubicBezTo>
                  <a:pt x="26448" y="9971"/>
                  <a:pt x="26440" y="10081"/>
                  <a:pt x="26374" y="10143"/>
                </a:cubicBezTo>
                <a:lnTo>
                  <a:pt x="26374" y="10143"/>
                </a:lnTo>
                <a:cubicBezTo>
                  <a:pt x="26432" y="10073"/>
                  <a:pt x="26452" y="9971"/>
                  <a:pt x="26572" y="9959"/>
                </a:cubicBezTo>
                <a:close/>
                <a:moveTo>
                  <a:pt x="26876" y="9614"/>
                </a:moveTo>
                <a:lnTo>
                  <a:pt x="26876" y="9614"/>
                </a:lnTo>
                <a:cubicBezTo>
                  <a:pt x="26891" y="9928"/>
                  <a:pt x="26842" y="9992"/>
                  <a:pt x="26572" y="10102"/>
                </a:cubicBezTo>
                <a:cubicBezTo>
                  <a:pt x="26572" y="10134"/>
                  <a:pt x="26556" y="10150"/>
                  <a:pt x="26556" y="10166"/>
                </a:cubicBezTo>
                <a:cubicBezTo>
                  <a:pt x="26556" y="10150"/>
                  <a:pt x="26556" y="10118"/>
                  <a:pt x="26556" y="10102"/>
                </a:cubicBezTo>
                <a:cubicBezTo>
                  <a:pt x="26556" y="10087"/>
                  <a:pt x="26556" y="10055"/>
                  <a:pt x="26556" y="10039"/>
                </a:cubicBezTo>
                <a:cubicBezTo>
                  <a:pt x="26572" y="10023"/>
                  <a:pt x="26572" y="9991"/>
                  <a:pt x="26572" y="9959"/>
                </a:cubicBezTo>
                <a:lnTo>
                  <a:pt x="26572" y="9959"/>
                </a:lnTo>
                <a:cubicBezTo>
                  <a:pt x="26572" y="9959"/>
                  <a:pt x="26572" y="9959"/>
                  <a:pt x="26572" y="9959"/>
                </a:cubicBezTo>
                <a:cubicBezTo>
                  <a:pt x="26572" y="9991"/>
                  <a:pt x="26572" y="10023"/>
                  <a:pt x="26572" y="10039"/>
                </a:cubicBezTo>
                <a:cubicBezTo>
                  <a:pt x="26572" y="10055"/>
                  <a:pt x="26572" y="10087"/>
                  <a:pt x="26556" y="10102"/>
                </a:cubicBezTo>
                <a:cubicBezTo>
                  <a:pt x="26842" y="9992"/>
                  <a:pt x="26891" y="9928"/>
                  <a:pt x="26876" y="9614"/>
                </a:cubicBezTo>
                <a:close/>
                <a:moveTo>
                  <a:pt x="26349" y="9959"/>
                </a:moveTo>
                <a:lnTo>
                  <a:pt x="26349" y="9959"/>
                </a:lnTo>
                <a:cubicBezTo>
                  <a:pt x="26300" y="9978"/>
                  <a:pt x="26263" y="10028"/>
                  <a:pt x="26260" y="10085"/>
                </a:cubicBezTo>
                <a:lnTo>
                  <a:pt x="26260" y="10085"/>
                </a:lnTo>
                <a:cubicBezTo>
                  <a:pt x="26262" y="10116"/>
                  <a:pt x="26274" y="10150"/>
                  <a:pt x="26301" y="10182"/>
                </a:cubicBezTo>
                <a:cubicBezTo>
                  <a:pt x="26333" y="10175"/>
                  <a:pt x="26356" y="10161"/>
                  <a:pt x="26374" y="10143"/>
                </a:cubicBezTo>
                <a:lnTo>
                  <a:pt x="26374" y="10143"/>
                </a:lnTo>
                <a:cubicBezTo>
                  <a:pt x="26356" y="10167"/>
                  <a:pt x="26333" y="10186"/>
                  <a:pt x="26301" y="10198"/>
                </a:cubicBezTo>
                <a:cubicBezTo>
                  <a:pt x="26270" y="10161"/>
                  <a:pt x="26258" y="10121"/>
                  <a:pt x="26260" y="10085"/>
                </a:cubicBezTo>
                <a:lnTo>
                  <a:pt x="26260" y="10085"/>
                </a:lnTo>
                <a:cubicBezTo>
                  <a:pt x="26257" y="10022"/>
                  <a:pt x="26296" y="9969"/>
                  <a:pt x="26349" y="9959"/>
                </a:cubicBezTo>
                <a:close/>
                <a:moveTo>
                  <a:pt x="25806" y="9975"/>
                </a:moveTo>
                <a:cubicBezTo>
                  <a:pt x="25806" y="10071"/>
                  <a:pt x="25806" y="10182"/>
                  <a:pt x="25790" y="10294"/>
                </a:cubicBezTo>
                <a:cubicBezTo>
                  <a:pt x="25790" y="10182"/>
                  <a:pt x="25806" y="10071"/>
                  <a:pt x="25806" y="9975"/>
                </a:cubicBezTo>
                <a:close/>
                <a:moveTo>
                  <a:pt x="25854" y="10214"/>
                </a:moveTo>
                <a:cubicBezTo>
                  <a:pt x="25854" y="10246"/>
                  <a:pt x="25822" y="10262"/>
                  <a:pt x="25790" y="10294"/>
                </a:cubicBezTo>
                <a:cubicBezTo>
                  <a:pt x="25822" y="10262"/>
                  <a:pt x="25838" y="10230"/>
                  <a:pt x="25854" y="10214"/>
                </a:cubicBezTo>
                <a:close/>
                <a:moveTo>
                  <a:pt x="25280" y="10326"/>
                </a:moveTo>
                <a:cubicBezTo>
                  <a:pt x="25280" y="10326"/>
                  <a:pt x="25280" y="10326"/>
                  <a:pt x="25280" y="10326"/>
                </a:cubicBezTo>
                <a:lnTo>
                  <a:pt x="25280" y="10326"/>
                </a:lnTo>
                <a:cubicBezTo>
                  <a:pt x="25280" y="10326"/>
                  <a:pt x="25280" y="10326"/>
                  <a:pt x="25280" y="10326"/>
                </a:cubicBezTo>
                <a:close/>
                <a:moveTo>
                  <a:pt x="26317" y="10294"/>
                </a:moveTo>
                <a:lnTo>
                  <a:pt x="26317" y="10294"/>
                </a:lnTo>
                <a:cubicBezTo>
                  <a:pt x="26349" y="10326"/>
                  <a:pt x="26381" y="10358"/>
                  <a:pt x="26397" y="10390"/>
                </a:cubicBezTo>
                <a:cubicBezTo>
                  <a:pt x="26365" y="10358"/>
                  <a:pt x="26349" y="10326"/>
                  <a:pt x="26317" y="10294"/>
                </a:cubicBezTo>
                <a:close/>
                <a:moveTo>
                  <a:pt x="26556" y="10166"/>
                </a:moveTo>
                <a:cubicBezTo>
                  <a:pt x="26556" y="10214"/>
                  <a:pt x="26540" y="10262"/>
                  <a:pt x="26540" y="10310"/>
                </a:cubicBezTo>
                <a:cubicBezTo>
                  <a:pt x="26556" y="10342"/>
                  <a:pt x="26572" y="10358"/>
                  <a:pt x="26588" y="10390"/>
                </a:cubicBezTo>
                <a:cubicBezTo>
                  <a:pt x="26556" y="10358"/>
                  <a:pt x="26540" y="10326"/>
                  <a:pt x="26525" y="10310"/>
                </a:cubicBezTo>
                <a:cubicBezTo>
                  <a:pt x="26540" y="10262"/>
                  <a:pt x="26540" y="10214"/>
                  <a:pt x="26556" y="10166"/>
                </a:cubicBezTo>
                <a:close/>
                <a:moveTo>
                  <a:pt x="12256" y="10427"/>
                </a:moveTo>
                <a:cubicBezTo>
                  <a:pt x="12257" y="10427"/>
                  <a:pt x="12259" y="10427"/>
                  <a:pt x="12261" y="10427"/>
                </a:cubicBezTo>
                <a:lnTo>
                  <a:pt x="12261" y="10427"/>
                </a:lnTo>
                <a:cubicBezTo>
                  <a:pt x="12212" y="10428"/>
                  <a:pt x="12157" y="10449"/>
                  <a:pt x="12100" y="10449"/>
                </a:cubicBezTo>
                <a:cubicBezTo>
                  <a:pt x="12098" y="10449"/>
                  <a:pt x="12097" y="10449"/>
                  <a:pt x="12096" y="10449"/>
                </a:cubicBezTo>
                <a:lnTo>
                  <a:pt x="12096" y="10449"/>
                </a:lnTo>
                <a:cubicBezTo>
                  <a:pt x="12149" y="10448"/>
                  <a:pt x="12204" y="10427"/>
                  <a:pt x="12256" y="10427"/>
                </a:cubicBezTo>
                <a:close/>
                <a:moveTo>
                  <a:pt x="26588" y="10390"/>
                </a:moveTo>
                <a:lnTo>
                  <a:pt x="26588" y="10390"/>
                </a:lnTo>
                <a:cubicBezTo>
                  <a:pt x="26556" y="10406"/>
                  <a:pt x="26509" y="10438"/>
                  <a:pt x="26477" y="10470"/>
                </a:cubicBezTo>
                <a:cubicBezTo>
                  <a:pt x="26474" y="10468"/>
                  <a:pt x="26471" y="10466"/>
                  <a:pt x="26468" y="10465"/>
                </a:cubicBezTo>
                <a:lnTo>
                  <a:pt x="26468" y="10465"/>
                </a:lnTo>
                <a:cubicBezTo>
                  <a:pt x="26466" y="10466"/>
                  <a:pt x="26463" y="10468"/>
                  <a:pt x="26461" y="10470"/>
                </a:cubicBezTo>
                <a:cubicBezTo>
                  <a:pt x="26445" y="10454"/>
                  <a:pt x="26413" y="10422"/>
                  <a:pt x="26397" y="10390"/>
                </a:cubicBezTo>
                <a:lnTo>
                  <a:pt x="26397" y="10390"/>
                </a:lnTo>
                <a:cubicBezTo>
                  <a:pt x="26426" y="10419"/>
                  <a:pt x="26442" y="10448"/>
                  <a:pt x="26468" y="10465"/>
                </a:cubicBezTo>
                <a:lnTo>
                  <a:pt x="26468" y="10465"/>
                </a:lnTo>
                <a:cubicBezTo>
                  <a:pt x="26512" y="10434"/>
                  <a:pt x="26543" y="10405"/>
                  <a:pt x="26588" y="10390"/>
                </a:cubicBezTo>
                <a:close/>
                <a:moveTo>
                  <a:pt x="12448" y="10438"/>
                </a:moveTo>
                <a:lnTo>
                  <a:pt x="12448" y="10438"/>
                </a:lnTo>
                <a:cubicBezTo>
                  <a:pt x="12433" y="10454"/>
                  <a:pt x="12401" y="10470"/>
                  <a:pt x="12369" y="10486"/>
                </a:cubicBezTo>
                <a:cubicBezTo>
                  <a:pt x="12401" y="10470"/>
                  <a:pt x="12417" y="10454"/>
                  <a:pt x="12448" y="10438"/>
                </a:cubicBezTo>
                <a:close/>
                <a:moveTo>
                  <a:pt x="26046" y="10262"/>
                </a:moveTo>
                <a:cubicBezTo>
                  <a:pt x="26107" y="10338"/>
                  <a:pt x="26168" y="10400"/>
                  <a:pt x="26242" y="10489"/>
                </a:cubicBezTo>
                <a:lnTo>
                  <a:pt x="26242" y="10489"/>
                </a:lnTo>
                <a:cubicBezTo>
                  <a:pt x="26271" y="10416"/>
                  <a:pt x="26287" y="10369"/>
                  <a:pt x="26317" y="10294"/>
                </a:cubicBezTo>
                <a:lnTo>
                  <a:pt x="26317" y="10294"/>
                </a:lnTo>
                <a:cubicBezTo>
                  <a:pt x="26301" y="10374"/>
                  <a:pt x="26285" y="10422"/>
                  <a:pt x="26253" y="10501"/>
                </a:cubicBezTo>
                <a:cubicBezTo>
                  <a:pt x="26250" y="10497"/>
                  <a:pt x="26246" y="10493"/>
                  <a:pt x="26242" y="10489"/>
                </a:cubicBezTo>
                <a:lnTo>
                  <a:pt x="26242" y="10489"/>
                </a:lnTo>
                <a:cubicBezTo>
                  <a:pt x="26241" y="10493"/>
                  <a:pt x="26239" y="10497"/>
                  <a:pt x="26237" y="10501"/>
                </a:cubicBezTo>
                <a:cubicBezTo>
                  <a:pt x="26160" y="10408"/>
                  <a:pt x="26097" y="10346"/>
                  <a:pt x="26035" y="10269"/>
                </a:cubicBezTo>
                <a:lnTo>
                  <a:pt x="26035" y="10269"/>
                </a:lnTo>
                <a:cubicBezTo>
                  <a:pt x="25920" y="10346"/>
                  <a:pt x="25952" y="10408"/>
                  <a:pt x="26030" y="10486"/>
                </a:cubicBezTo>
                <a:cubicBezTo>
                  <a:pt x="25934" y="10406"/>
                  <a:pt x="25902" y="10342"/>
                  <a:pt x="26030" y="10262"/>
                </a:cubicBezTo>
                <a:cubicBezTo>
                  <a:pt x="26032" y="10264"/>
                  <a:pt x="26033" y="10267"/>
                  <a:pt x="26035" y="10269"/>
                </a:cubicBezTo>
                <a:lnTo>
                  <a:pt x="26035" y="10269"/>
                </a:lnTo>
                <a:cubicBezTo>
                  <a:pt x="26039" y="10267"/>
                  <a:pt x="26042" y="10264"/>
                  <a:pt x="26046" y="10262"/>
                </a:cubicBezTo>
                <a:close/>
                <a:moveTo>
                  <a:pt x="26684" y="10358"/>
                </a:moveTo>
                <a:lnTo>
                  <a:pt x="26684" y="10358"/>
                </a:lnTo>
                <a:cubicBezTo>
                  <a:pt x="26681" y="10363"/>
                  <a:pt x="26679" y="10368"/>
                  <a:pt x="26676" y="10374"/>
                </a:cubicBezTo>
                <a:lnTo>
                  <a:pt x="26684" y="10374"/>
                </a:lnTo>
                <a:cubicBezTo>
                  <a:pt x="26636" y="10486"/>
                  <a:pt x="26748" y="10629"/>
                  <a:pt x="26525" y="10677"/>
                </a:cubicBezTo>
                <a:cubicBezTo>
                  <a:pt x="26737" y="10631"/>
                  <a:pt x="26631" y="10484"/>
                  <a:pt x="26676" y="10374"/>
                </a:cubicBezTo>
                <a:lnTo>
                  <a:pt x="26636" y="10374"/>
                </a:lnTo>
                <a:cubicBezTo>
                  <a:pt x="26620" y="10374"/>
                  <a:pt x="26604" y="10390"/>
                  <a:pt x="26588" y="10390"/>
                </a:cubicBezTo>
                <a:cubicBezTo>
                  <a:pt x="26604" y="10374"/>
                  <a:pt x="26604" y="10374"/>
                  <a:pt x="26620" y="10374"/>
                </a:cubicBezTo>
                <a:cubicBezTo>
                  <a:pt x="26636" y="10374"/>
                  <a:pt x="26652" y="10374"/>
                  <a:pt x="26684" y="10358"/>
                </a:cubicBezTo>
                <a:close/>
                <a:moveTo>
                  <a:pt x="25280" y="10326"/>
                </a:moveTo>
                <a:lnTo>
                  <a:pt x="25280" y="10326"/>
                </a:lnTo>
                <a:cubicBezTo>
                  <a:pt x="25296" y="10486"/>
                  <a:pt x="25296" y="10645"/>
                  <a:pt x="25312" y="10789"/>
                </a:cubicBezTo>
                <a:cubicBezTo>
                  <a:pt x="25296" y="10645"/>
                  <a:pt x="25280" y="10486"/>
                  <a:pt x="25280" y="10326"/>
                </a:cubicBezTo>
                <a:close/>
                <a:moveTo>
                  <a:pt x="27514" y="10837"/>
                </a:move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close/>
                <a:moveTo>
                  <a:pt x="26525" y="10677"/>
                </a:moveTo>
                <a:lnTo>
                  <a:pt x="26525" y="10677"/>
                </a:lnTo>
                <a:cubicBezTo>
                  <a:pt x="26603" y="10755"/>
                  <a:pt x="26650" y="10803"/>
                  <a:pt x="26712" y="10864"/>
                </a:cubicBezTo>
                <a:lnTo>
                  <a:pt x="26712" y="10864"/>
                </a:lnTo>
                <a:cubicBezTo>
                  <a:pt x="26801" y="10834"/>
                  <a:pt x="26862" y="10804"/>
                  <a:pt x="26938" y="10773"/>
                </a:cubicBezTo>
                <a:lnTo>
                  <a:pt x="26938" y="10773"/>
                </a:lnTo>
                <a:cubicBezTo>
                  <a:pt x="26859" y="10805"/>
                  <a:pt x="26795" y="10837"/>
                  <a:pt x="26716" y="10869"/>
                </a:cubicBezTo>
                <a:cubicBezTo>
                  <a:pt x="26715" y="10867"/>
                  <a:pt x="26713" y="10866"/>
                  <a:pt x="26712" y="10864"/>
                </a:cubicBezTo>
                <a:lnTo>
                  <a:pt x="26712" y="10864"/>
                </a:lnTo>
                <a:cubicBezTo>
                  <a:pt x="26708" y="10866"/>
                  <a:pt x="26704" y="10867"/>
                  <a:pt x="26700" y="10869"/>
                </a:cubicBezTo>
                <a:cubicBezTo>
                  <a:pt x="26652" y="10805"/>
                  <a:pt x="26588" y="10757"/>
                  <a:pt x="26525" y="10677"/>
                </a:cubicBezTo>
                <a:close/>
                <a:moveTo>
                  <a:pt x="26030" y="10486"/>
                </a:moveTo>
                <a:cubicBezTo>
                  <a:pt x="26173" y="10645"/>
                  <a:pt x="26173" y="10709"/>
                  <a:pt x="26078" y="10884"/>
                </a:cubicBezTo>
                <a:cubicBezTo>
                  <a:pt x="26173" y="10709"/>
                  <a:pt x="26157" y="10645"/>
                  <a:pt x="26030" y="10486"/>
                </a:cubicBezTo>
                <a:close/>
                <a:moveTo>
                  <a:pt x="11938" y="10307"/>
                </a:moveTo>
                <a:cubicBezTo>
                  <a:pt x="11830" y="10307"/>
                  <a:pt x="11722" y="10317"/>
                  <a:pt x="11619" y="10342"/>
                </a:cubicBezTo>
                <a:cubicBezTo>
                  <a:pt x="11619" y="10358"/>
                  <a:pt x="11619" y="10358"/>
                  <a:pt x="11619" y="10358"/>
                </a:cubicBezTo>
                <a:cubicBezTo>
                  <a:pt x="11619" y="10358"/>
                  <a:pt x="11619" y="10358"/>
                  <a:pt x="11619" y="10358"/>
                </a:cubicBezTo>
                <a:lnTo>
                  <a:pt x="11619" y="10358"/>
                </a:lnTo>
                <a:cubicBezTo>
                  <a:pt x="11555" y="10374"/>
                  <a:pt x="11475" y="10390"/>
                  <a:pt x="11411" y="10422"/>
                </a:cubicBezTo>
                <a:cubicBezTo>
                  <a:pt x="11347" y="10454"/>
                  <a:pt x="11283" y="10486"/>
                  <a:pt x="11220" y="10533"/>
                </a:cubicBezTo>
                <a:cubicBezTo>
                  <a:pt x="11188" y="10549"/>
                  <a:pt x="11156" y="10565"/>
                  <a:pt x="11124" y="10581"/>
                </a:cubicBezTo>
                <a:cubicBezTo>
                  <a:pt x="11156" y="10597"/>
                  <a:pt x="11172" y="10613"/>
                  <a:pt x="11204" y="10629"/>
                </a:cubicBezTo>
                <a:cubicBezTo>
                  <a:pt x="11267" y="10661"/>
                  <a:pt x="11331" y="10693"/>
                  <a:pt x="11395" y="10725"/>
                </a:cubicBezTo>
                <a:cubicBezTo>
                  <a:pt x="11507" y="10773"/>
                  <a:pt x="11619" y="10821"/>
                  <a:pt x="11746" y="10853"/>
                </a:cubicBezTo>
                <a:cubicBezTo>
                  <a:pt x="11864" y="10879"/>
                  <a:pt x="11991" y="10905"/>
                  <a:pt x="12113" y="10905"/>
                </a:cubicBezTo>
                <a:cubicBezTo>
                  <a:pt x="12140" y="10905"/>
                  <a:pt x="12167" y="10903"/>
                  <a:pt x="12193" y="10900"/>
                </a:cubicBezTo>
                <a:cubicBezTo>
                  <a:pt x="12193" y="10884"/>
                  <a:pt x="12193" y="10869"/>
                  <a:pt x="12177" y="10837"/>
                </a:cubicBezTo>
                <a:cubicBezTo>
                  <a:pt x="12177" y="10789"/>
                  <a:pt x="12145" y="10725"/>
                  <a:pt x="12113" y="10677"/>
                </a:cubicBezTo>
                <a:cubicBezTo>
                  <a:pt x="12082" y="10614"/>
                  <a:pt x="12050" y="10534"/>
                  <a:pt x="12034" y="10439"/>
                </a:cubicBezTo>
                <a:lnTo>
                  <a:pt x="12034" y="10439"/>
                </a:lnTo>
                <a:cubicBezTo>
                  <a:pt x="12050" y="10534"/>
                  <a:pt x="12082" y="10614"/>
                  <a:pt x="12129" y="10677"/>
                </a:cubicBezTo>
                <a:cubicBezTo>
                  <a:pt x="12145" y="10741"/>
                  <a:pt x="12177" y="10789"/>
                  <a:pt x="12193" y="10837"/>
                </a:cubicBezTo>
                <a:cubicBezTo>
                  <a:pt x="12193" y="10869"/>
                  <a:pt x="12193" y="10884"/>
                  <a:pt x="12209" y="10900"/>
                </a:cubicBezTo>
                <a:cubicBezTo>
                  <a:pt x="12321" y="10900"/>
                  <a:pt x="12433" y="10884"/>
                  <a:pt x="12528" y="10853"/>
                </a:cubicBezTo>
                <a:cubicBezTo>
                  <a:pt x="12528" y="10805"/>
                  <a:pt x="12512" y="10742"/>
                  <a:pt x="12481" y="10647"/>
                </a:cubicBezTo>
                <a:lnTo>
                  <a:pt x="12481" y="10647"/>
                </a:lnTo>
                <a:cubicBezTo>
                  <a:pt x="12512" y="10742"/>
                  <a:pt x="12528" y="10805"/>
                  <a:pt x="12544" y="10853"/>
                </a:cubicBezTo>
                <a:cubicBezTo>
                  <a:pt x="12672" y="10805"/>
                  <a:pt x="12784" y="10757"/>
                  <a:pt x="12911" y="10661"/>
                </a:cubicBezTo>
                <a:cubicBezTo>
                  <a:pt x="12800" y="10549"/>
                  <a:pt x="12656" y="10454"/>
                  <a:pt x="12480" y="10390"/>
                </a:cubicBezTo>
                <a:lnTo>
                  <a:pt x="12448" y="10390"/>
                </a:lnTo>
                <a:cubicBezTo>
                  <a:pt x="12448" y="10406"/>
                  <a:pt x="12448" y="10422"/>
                  <a:pt x="12448" y="10438"/>
                </a:cubicBezTo>
                <a:cubicBezTo>
                  <a:pt x="12464" y="10422"/>
                  <a:pt x="12464" y="10406"/>
                  <a:pt x="12480" y="10390"/>
                </a:cubicBezTo>
                <a:lnTo>
                  <a:pt x="12480" y="10390"/>
                </a:lnTo>
                <a:cubicBezTo>
                  <a:pt x="12480" y="10406"/>
                  <a:pt x="12464" y="10422"/>
                  <a:pt x="12464" y="10438"/>
                </a:cubicBezTo>
                <a:cubicBezTo>
                  <a:pt x="12448" y="10486"/>
                  <a:pt x="12448" y="10549"/>
                  <a:pt x="12448" y="10613"/>
                </a:cubicBezTo>
                <a:cubicBezTo>
                  <a:pt x="12448" y="10549"/>
                  <a:pt x="12448" y="10486"/>
                  <a:pt x="12448" y="10438"/>
                </a:cubicBezTo>
                <a:cubicBezTo>
                  <a:pt x="12448" y="10422"/>
                  <a:pt x="12448" y="10390"/>
                  <a:pt x="12433" y="10374"/>
                </a:cubicBezTo>
                <a:cubicBezTo>
                  <a:pt x="12285" y="10334"/>
                  <a:pt x="12112" y="10307"/>
                  <a:pt x="11938" y="10307"/>
                </a:cubicBezTo>
                <a:close/>
                <a:moveTo>
                  <a:pt x="26365" y="10916"/>
                </a:moveTo>
                <a:cubicBezTo>
                  <a:pt x="26349" y="10916"/>
                  <a:pt x="26333" y="10932"/>
                  <a:pt x="26317" y="10948"/>
                </a:cubicBezTo>
                <a:cubicBezTo>
                  <a:pt x="26317" y="10943"/>
                  <a:pt x="26317" y="10937"/>
                  <a:pt x="26317" y="10932"/>
                </a:cubicBezTo>
                <a:cubicBezTo>
                  <a:pt x="26333" y="10932"/>
                  <a:pt x="26349" y="10916"/>
                  <a:pt x="26365" y="10916"/>
                </a:cubicBezTo>
                <a:close/>
                <a:moveTo>
                  <a:pt x="14427" y="10805"/>
                </a:moveTo>
                <a:lnTo>
                  <a:pt x="14427" y="10805"/>
                </a:lnTo>
                <a:cubicBezTo>
                  <a:pt x="14380" y="10869"/>
                  <a:pt x="14348" y="10932"/>
                  <a:pt x="14300" y="10964"/>
                </a:cubicBezTo>
                <a:cubicBezTo>
                  <a:pt x="14348" y="10932"/>
                  <a:pt x="14380" y="10853"/>
                  <a:pt x="14427" y="10805"/>
                </a:cubicBezTo>
                <a:close/>
                <a:moveTo>
                  <a:pt x="26365" y="10916"/>
                </a:moveTo>
                <a:lnTo>
                  <a:pt x="26365" y="10916"/>
                </a:lnTo>
                <a:cubicBezTo>
                  <a:pt x="26381" y="10932"/>
                  <a:pt x="26397" y="10964"/>
                  <a:pt x="26413" y="10996"/>
                </a:cubicBezTo>
                <a:cubicBezTo>
                  <a:pt x="26397" y="10964"/>
                  <a:pt x="26381" y="10948"/>
                  <a:pt x="26365" y="10916"/>
                </a:cubicBezTo>
                <a:close/>
                <a:moveTo>
                  <a:pt x="26509" y="10932"/>
                </a:moveTo>
                <a:cubicBezTo>
                  <a:pt x="26636" y="10964"/>
                  <a:pt x="26780" y="10980"/>
                  <a:pt x="26908" y="10996"/>
                </a:cubicBezTo>
                <a:cubicBezTo>
                  <a:pt x="26784" y="10981"/>
                  <a:pt x="26645" y="10965"/>
                  <a:pt x="26506" y="10935"/>
                </a:cubicBezTo>
                <a:lnTo>
                  <a:pt x="26506" y="10935"/>
                </a:lnTo>
                <a:cubicBezTo>
                  <a:pt x="26475" y="10965"/>
                  <a:pt x="26444" y="10981"/>
                  <a:pt x="26413" y="10996"/>
                </a:cubicBezTo>
                <a:cubicBezTo>
                  <a:pt x="26445" y="10980"/>
                  <a:pt x="26477" y="10948"/>
                  <a:pt x="26493" y="10932"/>
                </a:cubicBezTo>
                <a:cubicBezTo>
                  <a:pt x="26497" y="10933"/>
                  <a:pt x="26501" y="10934"/>
                  <a:pt x="26506" y="10935"/>
                </a:cubicBezTo>
                <a:lnTo>
                  <a:pt x="26506" y="10935"/>
                </a:lnTo>
                <a:cubicBezTo>
                  <a:pt x="26507" y="10934"/>
                  <a:pt x="26508" y="10933"/>
                  <a:pt x="26509" y="10932"/>
                </a:cubicBezTo>
                <a:close/>
                <a:moveTo>
                  <a:pt x="26078" y="10885"/>
                </a:moveTo>
                <a:cubicBezTo>
                  <a:pt x="26046" y="10932"/>
                  <a:pt x="26014" y="10980"/>
                  <a:pt x="25982" y="11028"/>
                </a:cubicBezTo>
                <a:cubicBezTo>
                  <a:pt x="25998" y="10980"/>
                  <a:pt x="26046" y="10932"/>
                  <a:pt x="26078" y="10885"/>
                </a:cubicBezTo>
                <a:close/>
                <a:moveTo>
                  <a:pt x="26413" y="10997"/>
                </a:moveTo>
                <a:lnTo>
                  <a:pt x="26413" y="10997"/>
                </a:lnTo>
                <a:cubicBezTo>
                  <a:pt x="26429" y="11012"/>
                  <a:pt x="26445" y="11028"/>
                  <a:pt x="26445" y="11028"/>
                </a:cubicBezTo>
                <a:cubicBezTo>
                  <a:pt x="26473" y="11071"/>
                  <a:pt x="26527" y="11127"/>
                  <a:pt x="26527" y="11161"/>
                </a:cubicBezTo>
                <a:lnTo>
                  <a:pt x="26527" y="11161"/>
                </a:lnTo>
                <a:cubicBezTo>
                  <a:pt x="26527" y="11129"/>
                  <a:pt x="26473" y="11087"/>
                  <a:pt x="26445" y="11044"/>
                </a:cubicBezTo>
                <a:cubicBezTo>
                  <a:pt x="26445" y="11028"/>
                  <a:pt x="26429" y="11012"/>
                  <a:pt x="26413" y="10997"/>
                </a:cubicBezTo>
                <a:close/>
                <a:moveTo>
                  <a:pt x="26527" y="11161"/>
                </a:moveTo>
                <a:cubicBezTo>
                  <a:pt x="26527" y="11164"/>
                  <a:pt x="26526" y="11168"/>
                  <a:pt x="26525" y="11172"/>
                </a:cubicBezTo>
                <a:cubicBezTo>
                  <a:pt x="26526" y="11168"/>
                  <a:pt x="26527" y="11165"/>
                  <a:pt x="26527" y="11161"/>
                </a:cubicBezTo>
                <a:close/>
                <a:moveTo>
                  <a:pt x="13949" y="11092"/>
                </a:moveTo>
                <a:cubicBezTo>
                  <a:pt x="13949" y="11140"/>
                  <a:pt x="13933" y="11172"/>
                  <a:pt x="13917" y="11204"/>
                </a:cubicBezTo>
                <a:cubicBezTo>
                  <a:pt x="13933" y="11172"/>
                  <a:pt x="13949" y="11124"/>
                  <a:pt x="13949" y="11092"/>
                </a:cubicBezTo>
                <a:close/>
                <a:moveTo>
                  <a:pt x="14300" y="10964"/>
                </a:moveTo>
                <a:lnTo>
                  <a:pt x="14300" y="10964"/>
                </a:lnTo>
                <a:cubicBezTo>
                  <a:pt x="14214" y="11001"/>
                  <a:pt x="14185" y="11057"/>
                  <a:pt x="14183" y="11131"/>
                </a:cubicBezTo>
                <a:lnTo>
                  <a:pt x="14183" y="11131"/>
                </a:lnTo>
                <a:cubicBezTo>
                  <a:pt x="14183" y="11149"/>
                  <a:pt x="14185" y="11167"/>
                  <a:pt x="14188" y="11188"/>
                </a:cubicBezTo>
                <a:cubicBezTo>
                  <a:pt x="14193" y="11214"/>
                  <a:pt x="14195" y="11240"/>
                  <a:pt x="14195" y="11266"/>
                </a:cubicBezTo>
                <a:lnTo>
                  <a:pt x="14195" y="11266"/>
                </a:lnTo>
                <a:cubicBezTo>
                  <a:pt x="14194" y="11245"/>
                  <a:pt x="14192" y="11224"/>
                  <a:pt x="14188" y="11204"/>
                </a:cubicBezTo>
                <a:cubicBezTo>
                  <a:pt x="14184" y="11178"/>
                  <a:pt x="14182" y="11154"/>
                  <a:pt x="14183" y="11131"/>
                </a:cubicBezTo>
                <a:lnTo>
                  <a:pt x="14183" y="11131"/>
                </a:lnTo>
                <a:cubicBezTo>
                  <a:pt x="14181" y="11053"/>
                  <a:pt x="14208" y="11003"/>
                  <a:pt x="14300" y="10964"/>
                </a:cubicBezTo>
                <a:close/>
                <a:moveTo>
                  <a:pt x="26524" y="11172"/>
                </a:moveTo>
                <a:lnTo>
                  <a:pt x="26524" y="11172"/>
                </a:lnTo>
                <a:cubicBezTo>
                  <a:pt x="26510" y="11255"/>
                  <a:pt x="26448" y="11302"/>
                  <a:pt x="26369" y="11302"/>
                </a:cubicBezTo>
                <a:cubicBezTo>
                  <a:pt x="26357" y="11302"/>
                  <a:pt x="26345" y="11301"/>
                  <a:pt x="26333" y="11299"/>
                </a:cubicBezTo>
                <a:cubicBezTo>
                  <a:pt x="26429" y="11299"/>
                  <a:pt x="26508" y="11268"/>
                  <a:pt x="26524" y="11172"/>
                </a:cubicBezTo>
                <a:close/>
                <a:moveTo>
                  <a:pt x="26316" y="10949"/>
                </a:moveTo>
                <a:lnTo>
                  <a:pt x="26316" y="10949"/>
                </a:lnTo>
                <a:cubicBezTo>
                  <a:pt x="26251" y="10996"/>
                  <a:pt x="26094" y="10965"/>
                  <a:pt x="26157" y="11124"/>
                </a:cubicBezTo>
                <a:cubicBezTo>
                  <a:pt x="26094" y="11188"/>
                  <a:pt x="26046" y="11252"/>
                  <a:pt x="25982" y="11315"/>
                </a:cubicBezTo>
                <a:cubicBezTo>
                  <a:pt x="26046" y="11252"/>
                  <a:pt x="26094" y="11188"/>
                  <a:pt x="26141" y="11124"/>
                </a:cubicBezTo>
                <a:cubicBezTo>
                  <a:pt x="26094" y="10965"/>
                  <a:pt x="26251" y="10996"/>
                  <a:pt x="26316" y="10949"/>
                </a:cubicBezTo>
                <a:close/>
                <a:moveTo>
                  <a:pt x="14586" y="10774"/>
                </a:moveTo>
                <a:cubicBezTo>
                  <a:pt x="14554" y="10821"/>
                  <a:pt x="14491" y="10853"/>
                  <a:pt x="14491" y="10916"/>
                </a:cubicBezTo>
                <a:cubicBezTo>
                  <a:pt x="14461" y="11008"/>
                  <a:pt x="14445" y="11114"/>
                  <a:pt x="14416" y="11235"/>
                </a:cubicBezTo>
                <a:lnTo>
                  <a:pt x="14416" y="11235"/>
                </a:lnTo>
                <a:cubicBezTo>
                  <a:pt x="14494" y="11220"/>
                  <a:pt x="14573" y="11219"/>
                  <a:pt x="14683" y="11188"/>
                </a:cubicBezTo>
                <a:lnTo>
                  <a:pt x="14683" y="11188"/>
                </a:lnTo>
                <a:cubicBezTo>
                  <a:pt x="14677" y="11195"/>
                  <a:pt x="14672" y="11201"/>
                  <a:pt x="14667" y="11208"/>
                </a:cubicBezTo>
                <a:lnTo>
                  <a:pt x="14667" y="11208"/>
                </a:lnTo>
                <a:cubicBezTo>
                  <a:pt x="14677" y="11206"/>
                  <a:pt x="14688" y="11205"/>
                  <a:pt x="14699" y="11204"/>
                </a:cubicBezTo>
                <a:lnTo>
                  <a:pt x="14699" y="11204"/>
                </a:lnTo>
                <a:cubicBezTo>
                  <a:pt x="14635" y="11283"/>
                  <a:pt x="14603" y="11315"/>
                  <a:pt x="14555" y="11363"/>
                </a:cubicBezTo>
                <a:cubicBezTo>
                  <a:pt x="14507" y="11379"/>
                  <a:pt x="14475" y="11395"/>
                  <a:pt x="14443" y="11411"/>
                </a:cubicBezTo>
                <a:cubicBezTo>
                  <a:pt x="14475" y="11379"/>
                  <a:pt x="14507" y="11379"/>
                  <a:pt x="14555" y="11347"/>
                </a:cubicBezTo>
                <a:cubicBezTo>
                  <a:pt x="14584" y="11318"/>
                  <a:pt x="14613" y="11276"/>
                  <a:pt x="14667" y="11208"/>
                </a:cubicBezTo>
                <a:lnTo>
                  <a:pt x="14667" y="11208"/>
                </a:lnTo>
                <a:cubicBezTo>
                  <a:pt x="14557" y="11222"/>
                  <a:pt x="14484" y="11237"/>
                  <a:pt x="14411" y="11252"/>
                </a:cubicBezTo>
                <a:cubicBezTo>
                  <a:pt x="14413" y="11246"/>
                  <a:pt x="14414" y="11240"/>
                  <a:pt x="14416" y="11235"/>
                </a:cubicBezTo>
                <a:lnTo>
                  <a:pt x="14416" y="11235"/>
                </a:lnTo>
                <a:cubicBezTo>
                  <a:pt x="14414" y="11235"/>
                  <a:pt x="14413" y="11235"/>
                  <a:pt x="14411" y="11236"/>
                </a:cubicBezTo>
                <a:cubicBezTo>
                  <a:pt x="14443" y="11108"/>
                  <a:pt x="14459" y="11012"/>
                  <a:pt x="14491" y="10900"/>
                </a:cubicBezTo>
                <a:cubicBezTo>
                  <a:pt x="14491" y="10853"/>
                  <a:pt x="14554" y="10821"/>
                  <a:pt x="14586" y="10774"/>
                </a:cubicBezTo>
                <a:close/>
                <a:moveTo>
                  <a:pt x="14195" y="11266"/>
                </a:moveTo>
                <a:cubicBezTo>
                  <a:pt x="14196" y="11322"/>
                  <a:pt x="14185" y="11380"/>
                  <a:pt x="14174" y="11445"/>
                </a:cubicBezTo>
                <a:lnTo>
                  <a:pt x="14174" y="11445"/>
                </a:lnTo>
                <a:cubicBezTo>
                  <a:pt x="14174" y="11445"/>
                  <a:pt x="14173" y="11444"/>
                  <a:pt x="14172" y="11443"/>
                </a:cubicBezTo>
                <a:cubicBezTo>
                  <a:pt x="14183" y="11379"/>
                  <a:pt x="14194" y="11321"/>
                  <a:pt x="14195" y="11266"/>
                </a:cubicBezTo>
                <a:close/>
                <a:moveTo>
                  <a:pt x="25982" y="11315"/>
                </a:moveTo>
                <a:lnTo>
                  <a:pt x="25982" y="11315"/>
                </a:lnTo>
                <a:cubicBezTo>
                  <a:pt x="25998" y="11363"/>
                  <a:pt x="26014" y="11411"/>
                  <a:pt x="26030" y="11459"/>
                </a:cubicBezTo>
                <a:lnTo>
                  <a:pt x="26014" y="11459"/>
                </a:lnTo>
                <a:cubicBezTo>
                  <a:pt x="25998" y="11411"/>
                  <a:pt x="25982" y="11363"/>
                  <a:pt x="25982" y="11315"/>
                </a:cubicBezTo>
                <a:close/>
                <a:moveTo>
                  <a:pt x="26333" y="11299"/>
                </a:moveTo>
                <a:cubicBezTo>
                  <a:pt x="26285" y="11347"/>
                  <a:pt x="26253" y="11411"/>
                  <a:pt x="26205" y="11459"/>
                </a:cubicBezTo>
                <a:cubicBezTo>
                  <a:pt x="26237" y="11411"/>
                  <a:pt x="26285" y="11347"/>
                  <a:pt x="26333" y="11299"/>
                </a:cubicBezTo>
                <a:close/>
                <a:moveTo>
                  <a:pt x="25391" y="11140"/>
                </a:moveTo>
                <a:cubicBezTo>
                  <a:pt x="25423" y="11156"/>
                  <a:pt x="25471" y="11156"/>
                  <a:pt x="25519" y="11156"/>
                </a:cubicBezTo>
                <a:cubicBezTo>
                  <a:pt x="25519" y="11156"/>
                  <a:pt x="25519" y="11156"/>
                  <a:pt x="25519" y="11156"/>
                </a:cubicBezTo>
                <a:lnTo>
                  <a:pt x="25519" y="11156"/>
                </a:lnTo>
                <a:cubicBezTo>
                  <a:pt x="25663" y="11188"/>
                  <a:pt x="25742" y="11315"/>
                  <a:pt x="25742" y="11474"/>
                </a:cubicBezTo>
                <a:lnTo>
                  <a:pt x="25742" y="11474"/>
                </a:lnTo>
                <a:cubicBezTo>
                  <a:pt x="25737" y="11475"/>
                  <a:pt x="25732" y="11475"/>
                  <a:pt x="25727" y="11475"/>
                </a:cubicBezTo>
                <a:cubicBezTo>
                  <a:pt x="25727" y="11322"/>
                  <a:pt x="25653" y="11198"/>
                  <a:pt x="25520" y="11160"/>
                </a:cubicBezTo>
                <a:lnTo>
                  <a:pt x="25520" y="11160"/>
                </a:lnTo>
                <a:cubicBezTo>
                  <a:pt x="25520" y="11159"/>
                  <a:pt x="25519" y="11157"/>
                  <a:pt x="25519" y="11156"/>
                </a:cubicBezTo>
                <a:lnTo>
                  <a:pt x="25519" y="11156"/>
                </a:lnTo>
                <a:cubicBezTo>
                  <a:pt x="25519" y="11157"/>
                  <a:pt x="25520" y="11159"/>
                  <a:pt x="25520" y="11160"/>
                </a:cubicBezTo>
                <a:lnTo>
                  <a:pt x="25520" y="11160"/>
                </a:lnTo>
                <a:cubicBezTo>
                  <a:pt x="25514" y="11158"/>
                  <a:pt x="25509" y="11157"/>
                  <a:pt x="25503" y="11156"/>
                </a:cubicBezTo>
                <a:lnTo>
                  <a:pt x="25391" y="11156"/>
                </a:lnTo>
                <a:cubicBezTo>
                  <a:pt x="25388" y="11213"/>
                  <a:pt x="25370" y="11261"/>
                  <a:pt x="25355" y="11308"/>
                </a:cubicBezTo>
                <a:lnTo>
                  <a:pt x="25355" y="11308"/>
                </a:lnTo>
                <a:cubicBezTo>
                  <a:pt x="25366" y="11253"/>
                  <a:pt x="25375" y="11204"/>
                  <a:pt x="25375" y="11156"/>
                </a:cubicBezTo>
                <a:lnTo>
                  <a:pt x="25391" y="11156"/>
                </a:lnTo>
                <a:cubicBezTo>
                  <a:pt x="25391" y="11151"/>
                  <a:pt x="25391" y="11145"/>
                  <a:pt x="25391" y="11140"/>
                </a:cubicBezTo>
                <a:close/>
                <a:moveTo>
                  <a:pt x="14174" y="11445"/>
                </a:moveTo>
                <a:lnTo>
                  <a:pt x="14174" y="11445"/>
                </a:lnTo>
                <a:cubicBezTo>
                  <a:pt x="14206" y="11476"/>
                  <a:pt x="14237" y="11492"/>
                  <a:pt x="14268" y="11523"/>
                </a:cubicBezTo>
                <a:cubicBezTo>
                  <a:pt x="14236" y="11507"/>
                  <a:pt x="14204" y="11475"/>
                  <a:pt x="14172" y="11459"/>
                </a:cubicBezTo>
                <a:cubicBezTo>
                  <a:pt x="14173" y="11454"/>
                  <a:pt x="14174" y="11450"/>
                  <a:pt x="14174" y="11445"/>
                </a:cubicBezTo>
                <a:close/>
                <a:moveTo>
                  <a:pt x="14443" y="11411"/>
                </a:moveTo>
                <a:lnTo>
                  <a:pt x="14443" y="11411"/>
                </a:lnTo>
                <a:cubicBezTo>
                  <a:pt x="14411" y="11443"/>
                  <a:pt x="14380" y="11475"/>
                  <a:pt x="14332" y="11539"/>
                </a:cubicBezTo>
                <a:cubicBezTo>
                  <a:pt x="14380" y="11475"/>
                  <a:pt x="14411" y="11427"/>
                  <a:pt x="14443" y="11411"/>
                </a:cubicBezTo>
                <a:close/>
                <a:moveTo>
                  <a:pt x="25355" y="11308"/>
                </a:moveTo>
                <a:lnTo>
                  <a:pt x="25355" y="11308"/>
                </a:lnTo>
                <a:cubicBezTo>
                  <a:pt x="25351" y="11326"/>
                  <a:pt x="25347" y="11344"/>
                  <a:pt x="25344" y="11363"/>
                </a:cubicBezTo>
                <a:cubicBezTo>
                  <a:pt x="25339" y="11381"/>
                  <a:pt x="25336" y="11398"/>
                  <a:pt x="25334" y="11416"/>
                </a:cubicBezTo>
                <a:lnTo>
                  <a:pt x="25334" y="11416"/>
                </a:lnTo>
                <a:cubicBezTo>
                  <a:pt x="25332" y="11467"/>
                  <a:pt x="25342" y="11515"/>
                  <a:pt x="25375" y="11571"/>
                </a:cubicBezTo>
                <a:lnTo>
                  <a:pt x="25359" y="11571"/>
                </a:lnTo>
                <a:cubicBezTo>
                  <a:pt x="25336" y="11513"/>
                  <a:pt x="25330" y="11464"/>
                  <a:pt x="25334" y="11416"/>
                </a:cubicBezTo>
                <a:lnTo>
                  <a:pt x="25334" y="11416"/>
                </a:lnTo>
                <a:cubicBezTo>
                  <a:pt x="25335" y="11394"/>
                  <a:pt x="25339" y="11372"/>
                  <a:pt x="25344" y="11347"/>
                </a:cubicBezTo>
                <a:cubicBezTo>
                  <a:pt x="25347" y="11334"/>
                  <a:pt x="25351" y="11321"/>
                  <a:pt x="25355" y="11308"/>
                </a:cubicBezTo>
                <a:close/>
                <a:moveTo>
                  <a:pt x="25525" y="11212"/>
                </a:moveTo>
                <a:lnTo>
                  <a:pt x="25525" y="11212"/>
                </a:lnTo>
                <a:cubicBezTo>
                  <a:pt x="25525" y="11346"/>
                  <a:pt x="25432" y="11458"/>
                  <a:pt x="25375" y="11571"/>
                </a:cubicBezTo>
                <a:cubicBezTo>
                  <a:pt x="25432" y="11445"/>
                  <a:pt x="25525" y="11343"/>
                  <a:pt x="25525" y="11212"/>
                </a:cubicBezTo>
                <a:close/>
                <a:moveTo>
                  <a:pt x="25708" y="11516"/>
                </a:moveTo>
                <a:cubicBezTo>
                  <a:pt x="25694" y="11543"/>
                  <a:pt x="25679" y="11565"/>
                  <a:pt x="25679" y="11587"/>
                </a:cubicBezTo>
                <a:lnTo>
                  <a:pt x="25679" y="11587"/>
                </a:lnTo>
                <a:cubicBezTo>
                  <a:pt x="25679" y="11567"/>
                  <a:pt x="25691" y="11541"/>
                  <a:pt x="25708" y="11516"/>
                </a:cubicBezTo>
                <a:close/>
                <a:moveTo>
                  <a:pt x="26205" y="11459"/>
                </a:moveTo>
                <a:cubicBezTo>
                  <a:pt x="26237" y="11507"/>
                  <a:pt x="26285" y="11555"/>
                  <a:pt x="26317" y="11619"/>
                </a:cubicBezTo>
                <a:cubicBezTo>
                  <a:pt x="26285" y="11571"/>
                  <a:pt x="26237" y="11507"/>
                  <a:pt x="26205" y="11459"/>
                </a:cubicBezTo>
                <a:close/>
                <a:moveTo>
                  <a:pt x="26556" y="11411"/>
                </a:moveTo>
                <a:cubicBezTo>
                  <a:pt x="26684" y="11507"/>
                  <a:pt x="26876" y="11523"/>
                  <a:pt x="27003" y="11651"/>
                </a:cubicBezTo>
                <a:cubicBezTo>
                  <a:pt x="27003" y="11656"/>
                  <a:pt x="27003" y="11662"/>
                  <a:pt x="27003" y="11666"/>
                </a:cubicBezTo>
                <a:lnTo>
                  <a:pt x="27003" y="11666"/>
                </a:lnTo>
                <a:cubicBezTo>
                  <a:pt x="27003" y="11666"/>
                  <a:pt x="27003" y="11666"/>
                  <a:pt x="27003" y="11666"/>
                </a:cubicBezTo>
                <a:cubicBezTo>
                  <a:pt x="27003" y="11682"/>
                  <a:pt x="27003" y="11698"/>
                  <a:pt x="26987" y="11714"/>
                </a:cubicBezTo>
                <a:lnTo>
                  <a:pt x="26987" y="11714"/>
                </a:lnTo>
                <a:cubicBezTo>
                  <a:pt x="27000" y="11701"/>
                  <a:pt x="27003" y="11688"/>
                  <a:pt x="27003" y="11666"/>
                </a:cubicBezTo>
                <a:lnTo>
                  <a:pt x="27003" y="11666"/>
                </a:lnTo>
                <a:cubicBezTo>
                  <a:pt x="26876" y="11523"/>
                  <a:pt x="26684" y="11507"/>
                  <a:pt x="26556" y="11427"/>
                </a:cubicBezTo>
                <a:cubicBezTo>
                  <a:pt x="26461" y="11491"/>
                  <a:pt x="26381" y="11555"/>
                  <a:pt x="26317" y="11618"/>
                </a:cubicBezTo>
                <a:lnTo>
                  <a:pt x="26317" y="11618"/>
                </a:lnTo>
                <a:cubicBezTo>
                  <a:pt x="26381" y="11555"/>
                  <a:pt x="26461" y="11491"/>
                  <a:pt x="26556" y="11411"/>
                </a:cubicBezTo>
                <a:close/>
                <a:moveTo>
                  <a:pt x="26732" y="11682"/>
                </a:moveTo>
                <a:cubicBezTo>
                  <a:pt x="26764" y="11682"/>
                  <a:pt x="26812" y="11698"/>
                  <a:pt x="26860" y="11714"/>
                </a:cubicBezTo>
                <a:cubicBezTo>
                  <a:pt x="26812" y="11714"/>
                  <a:pt x="26764" y="11698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close/>
                <a:moveTo>
                  <a:pt x="14739" y="10761"/>
                </a:moveTo>
                <a:cubicBezTo>
                  <a:pt x="14687" y="10761"/>
                  <a:pt x="14635" y="10765"/>
                  <a:pt x="14587" y="10773"/>
                </a:cubicBezTo>
                <a:cubicBezTo>
                  <a:pt x="14523" y="10773"/>
                  <a:pt x="14475" y="10789"/>
                  <a:pt x="14427" y="10805"/>
                </a:cubicBezTo>
                <a:cubicBezTo>
                  <a:pt x="14188" y="10853"/>
                  <a:pt x="13965" y="10964"/>
                  <a:pt x="13853" y="11156"/>
                </a:cubicBezTo>
                <a:cubicBezTo>
                  <a:pt x="13853" y="11172"/>
                  <a:pt x="13869" y="11188"/>
                  <a:pt x="13869" y="11204"/>
                </a:cubicBezTo>
                <a:cubicBezTo>
                  <a:pt x="13869" y="11220"/>
                  <a:pt x="13885" y="11236"/>
                  <a:pt x="13885" y="11252"/>
                </a:cubicBezTo>
                <a:cubicBezTo>
                  <a:pt x="13901" y="11283"/>
                  <a:pt x="13901" y="11315"/>
                  <a:pt x="13917" y="11347"/>
                </a:cubicBezTo>
                <a:cubicBezTo>
                  <a:pt x="13933" y="11379"/>
                  <a:pt x="13949" y="11411"/>
                  <a:pt x="13965" y="11427"/>
                </a:cubicBezTo>
                <a:cubicBezTo>
                  <a:pt x="13997" y="11459"/>
                  <a:pt x="14028" y="11491"/>
                  <a:pt x="14028" y="11523"/>
                </a:cubicBezTo>
                <a:cubicBezTo>
                  <a:pt x="14156" y="11666"/>
                  <a:pt x="14332" y="11762"/>
                  <a:pt x="14507" y="11794"/>
                </a:cubicBezTo>
                <a:cubicBezTo>
                  <a:pt x="14555" y="11635"/>
                  <a:pt x="14635" y="11507"/>
                  <a:pt x="14826" y="11459"/>
                </a:cubicBezTo>
                <a:lnTo>
                  <a:pt x="14826" y="11459"/>
                </a:lnTo>
                <a:cubicBezTo>
                  <a:pt x="14635" y="11507"/>
                  <a:pt x="14571" y="11635"/>
                  <a:pt x="14507" y="11794"/>
                </a:cubicBezTo>
                <a:cubicBezTo>
                  <a:pt x="14556" y="11806"/>
                  <a:pt x="14607" y="11812"/>
                  <a:pt x="14658" y="11812"/>
                </a:cubicBezTo>
                <a:cubicBezTo>
                  <a:pt x="14740" y="11812"/>
                  <a:pt x="14821" y="11798"/>
                  <a:pt x="14890" y="11778"/>
                </a:cubicBezTo>
                <a:cubicBezTo>
                  <a:pt x="14922" y="11667"/>
                  <a:pt x="14875" y="11572"/>
                  <a:pt x="14827" y="11461"/>
                </a:cubicBezTo>
                <a:lnTo>
                  <a:pt x="14827" y="11461"/>
                </a:lnTo>
                <a:cubicBezTo>
                  <a:pt x="14875" y="11572"/>
                  <a:pt x="14922" y="11667"/>
                  <a:pt x="14906" y="11778"/>
                </a:cubicBezTo>
                <a:cubicBezTo>
                  <a:pt x="15082" y="11730"/>
                  <a:pt x="15225" y="11603"/>
                  <a:pt x="15289" y="11395"/>
                </a:cubicBezTo>
                <a:cubicBezTo>
                  <a:pt x="15285" y="11392"/>
                  <a:pt x="15281" y="11389"/>
                  <a:pt x="15277" y="11385"/>
                </a:cubicBezTo>
                <a:lnTo>
                  <a:pt x="15277" y="11385"/>
                </a:lnTo>
                <a:cubicBezTo>
                  <a:pt x="15305" y="11310"/>
                  <a:pt x="15305" y="11248"/>
                  <a:pt x="15289" y="11156"/>
                </a:cubicBezTo>
                <a:cubicBezTo>
                  <a:pt x="15289" y="11076"/>
                  <a:pt x="15273" y="10996"/>
                  <a:pt x="15241" y="10884"/>
                </a:cubicBezTo>
                <a:lnTo>
                  <a:pt x="15209" y="10884"/>
                </a:lnTo>
                <a:cubicBezTo>
                  <a:pt x="15209" y="10879"/>
                  <a:pt x="15209" y="10874"/>
                  <a:pt x="15209" y="10869"/>
                </a:cubicBezTo>
                <a:cubicBezTo>
                  <a:pt x="15146" y="10837"/>
                  <a:pt x="15050" y="10805"/>
                  <a:pt x="14938" y="10773"/>
                </a:cubicBezTo>
                <a:lnTo>
                  <a:pt x="14890" y="10773"/>
                </a:lnTo>
                <a:cubicBezTo>
                  <a:pt x="14842" y="10765"/>
                  <a:pt x="14790" y="10761"/>
                  <a:pt x="14739" y="10761"/>
                </a:cubicBezTo>
                <a:close/>
                <a:moveTo>
                  <a:pt x="26732" y="11682"/>
                </a:moveTo>
                <a:cubicBezTo>
                  <a:pt x="26771" y="11730"/>
                  <a:pt x="26799" y="11781"/>
                  <a:pt x="26798" y="11836"/>
                </a:cubicBezTo>
                <a:lnTo>
                  <a:pt x="26798" y="11836"/>
                </a:lnTo>
                <a:cubicBezTo>
                  <a:pt x="26797" y="11784"/>
                  <a:pt x="26770" y="11735"/>
                  <a:pt x="26732" y="11682"/>
                </a:cubicBezTo>
                <a:close/>
                <a:moveTo>
                  <a:pt x="26798" y="11836"/>
                </a:moveTo>
                <a:cubicBezTo>
                  <a:pt x="26799" y="11891"/>
                  <a:pt x="26773" y="11949"/>
                  <a:pt x="26701" y="12018"/>
                </a:cubicBezTo>
                <a:lnTo>
                  <a:pt x="26701" y="12018"/>
                </a:lnTo>
                <a:cubicBezTo>
                  <a:pt x="26695" y="12018"/>
                  <a:pt x="26690" y="12018"/>
                  <a:pt x="26684" y="12018"/>
                </a:cubicBezTo>
                <a:cubicBezTo>
                  <a:pt x="26765" y="11953"/>
                  <a:pt x="26796" y="11893"/>
                  <a:pt x="26798" y="11836"/>
                </a:cubicBezTo>
                <a:close/>
                <a:moveTo>
                  <a:pt x="26701" y="12018"/>
                </a:moveTo>
                <a:lnTo>
                  <a:pt x="26701" y="12018"/>
                </a:lnTo>
                <a:cubicBezTo>
                  <a:pt x="26789" y="12020"/>
                  <a:pt x="26863" y="12036"/>
                  <a:pt x="26908" y="12081"/>
                </a:cubicBezTo>
                <a:cubicBezTo>
                  <a:pt x="26872" y="12046"/>
                  <a:pt x="26818" y="12028"/>
                  <a:pt x="26753" y="12028"/>
                </a:cubicBezTo>
                <a:cubicBezTo>
                  <a:pt x="26731" y="12028"/>
                  <a:pt x="26708" y="12030"/>
                  <a:pt x="26684" y="12034"/>
                </a:cubicBezTo>
                <a:cubicBezTo>
                  <a:pt x="26690" y="12028"/>
                  <a:pt x="26696" y="12023"/>
                  <a:pt x="26701" y="12018"/>
                </a:cubicBezTo>
                <a:close/>
                <a:moveTo>
                  <a:pt x="26351" y="9270"/>
                </a:moveTo>
                <a:cubicBezTo>
                  <a:pt x="26324" y="9270"/>
                  <a:pt x="26296" y="9271"/>
                  <a:pt x="26269" y="9273"/>
                </a:cubicBezTo>
                <a:cubicBezTo>
                  <a:pt x="26269" y="9305"/>
                  <a:pt x="26285" y="9336"/>
                  <a:pt x="26285" y="9384"/>
                </a:cubicBezTo>
                <a:cubicBezTo>
                  <a:pt x="26189" y="9416"/>
                  <a:pt x="26094" y="9448"/>
                  <a:pt x="25998" y="9480"/>
                </a:cubicBezTo>
                <a:lnTo>
                  <a:pt x="26269" y="9384"/>
                </a:lnTo>
                <a:cubicBezTo>
                  <a:pt x="26269" y="9336"/>
                  <a:pt x="26269" y="9305"/>
                  <a:pt x="26269" y="9273"/>
                </a:cubicBezTo>
                <a:lnTo>
                  <a:pt x="26221" y="9273"/>
                </a:lnTo>
                <a:cubicBezTo>
                  <a:pt x="26141" y="9289"/>
                  <a:pt x="26094" y="9305"/>
                  <a:pt x="26030" y="9320"/>
                </a:cubicBezTo>
                <a:cubicBezTo>
                  <a:pt x="25758" y="9384"/>
                  <a:pt x="25551" y="9496"/>
                  <a:pt x="25407" y="9624"/>
                </a:cubicBezTo>
                <a:cubicBezTo>
                  <a:pt x="25173" y="9827"/>
                  <a:pt x="25045" y="10092"/>
                  <a:pt x="25010" y="10388"/>
                </a:cubicBezTo>
                <a:lnTo>
                  <a:pt x="25010" y="10388"/>
                </a:lnTo>
                <a:cubicBezTo>
                  <a:pt x="25073" y="10341"/>
                  <a:pt x="25121" y="10277"/>
                  <a:pt x="25168" y="10214"/>
                </a:cubicBezTo>
                <a:cubicBezTo>
                  <a:pt x="25280" y="10055"/>
                  <a:pt x="25359" y="9879"/>
                  <a:pt x="25407" y="9688"/>
                </a:cubicBezTo>
                <a:lnTo>
                  <a:pt x="25407" y="9688"/>
                </a:lnTo>
                <a:cubicBezTo>
                  <a:pt x="25359" y="9879"/>
                  <a:pt x="25280" y="10071"/>
                  <a:pt x="25168" y="10230"/>
                </a:cubicBezTo>
                <a:cubicBezTo>
                  <a:pt x="25120" y="10294"/>
                  <a:pt x="25072" y="10342"/>
                  <a:pt x="25008" y="10406"/>
                </a:cubicBezTo>
                <a:cubicBezTo>
                  <a:pt x="25009" y="10400"/>
                  <a:pt x="25010" y="10394"/>
                  <a:pt x="25010" y="10388"/>
                </a:cubicBezTo>
                <a:lnTo>
                  <a:pt x="25010" y="10388"/>
                </a:lnTo>
                <a:cubicBezTo>
                  <a:pt x="25010" y="10389"/>
                  <a:pt x="25009" y="10389"/>
                  <a:pt x="25008" y="10390"/>
                </a:cubicBezTo>
                <a:cubicBezTo>
                  <a:pt x="24960" y="10821"/>
                  <a:pt x="25072" y="11268"/>
                  <a:pt x="25328" y="11619"/>
                </a:cubicBezTo>
                <a:cubicBezTo>
                  <a:pt x="25329" y="11617"/>
                  <a:pt x="25330" y="11616"/>
                  <a:pt x="25332" y="11615"/>
                </a:cubicBezTo>
                <a:lnTo>
                  <a:pt x="25332" y="11615"/>
                </a:lnTo>
                <a:cubicBezTo>
                  <a:pt x="25330" y="11611"/>
                  <a:pt x="25329" y="11607"/>
                  <a:pt x="25328" y="11603"/>
                </a:cubicBezTo>
                <a:lnTo>
                  <a:pt x="25391" y="11603"/>
                </a:lnTo>
                <a:cubicBezTo>
                  <a:pt x="25377" y="11603"/>
                  <a:pt x="25349" y="11603"/>
                  <a:pt x="25332" y="11615"/>
                </a:cubicBezTo>
                <a:lnTo>
                  <a:pt x="25332" y="11615"/>
                </a:lnTo>
                <a:cubicBezTo>
                  <a:pt x="25349" y="11656"/>
                  <a:pt x="25378" y="11685"/>
                  <a:pt x="25407" y="11714"/>
                </a:cubicBezTo>
                <a:cubicBezTo>
                  <a:pt x="25439" y="11746"/>
                  <a:pt x="25471" y="11794"/>
                  <a:pt x="25503" y="11826"/>
                </a:cubicBezTo>
                <a:cubicBezTo>
                  <a:pt x="25535" y="11858"/>
                  <a:pt x="25583" y="11890"/>
                  <a:pt x="25615" y="11922"/>
                </a:cubicBezTo>
                <a:cubicBezTo>
                  <a:pt x="25679" y="11970"/>
                  <a:pt x="25758" y="12018"/>
                  <a:pt x="25822" y="12065"/>
                </a:cubicBezTo>
                <a:cubicBezTo>
                  <a:pt x="25838" y="12050"/>
                  <a:pt x="25838" y="12034"/>
                  <a:pt x="25854" y="12034"/>
                </a:cubicBezTo>
                <a:cubicBezTo>
                  <a:pt x="25854" y="12034"/>
                  <a:pt x="25838" y="12050"/>
                  <a:pt x="25822" y="12065"/>
                </a:cubicBezTo>
                <a:cubicBezTo>
                  <a:pt x="25864" y="12079"/>
                  <a:pt x="25882" y="12093"/>
                  <a:pt x="25918" y="12107"/>
                </a:cubicBezTo>
                <a:lnTo>
                  <a:pt x="25918" y="12107"/>
                </a:lnTo>
                <a:cubicBezTo>
                  <a:pt x="25918" y="12109"/>
                  <a:pt x="25918" y="12111"/>
                  <a:pt x="25918" y="12113"/>
                </a:cubicBezTo>
                <a:cubicBezTo>
                  <a:pt x="25982" y="12145"/>
                  <a:pt x="26046" y="12145"/>
                  <a:pt x="26110" y="12161"/>
                </a:cubicBezTo>
                <a:cubicBezTo>
                  <a:pt x="26195" y="12181"/>
                  <a:pt x="26290" y="12193"/>
                  <a:pt x="26389" y="12193"/>
                </a:cubicBezTo>
                <a:cubicBezTo>
                  <a:pt x="26529" y="12193"/>
                  <a:pt x="26678" y="12169"/>
                  <a:pt x="26828" y="12113"/>
                </a:cubicBezTo>
                <a:cubicBezTo>
                  <a:pt x="26860" y="12097"/>
                  <a:pt x="26876" y="12081"/>
                  <a:pt x="26908" y="12081"/>
                </a:cubicBezTo>
                <a:cubicBezTo>
                  <a:pt x="27307" y="11890"/>
                  <a:pt x="27434" y="11475"/>
                  <a:pt x="27610" y="11060"/>
                </a:cubicBezTo>
                <a:cubicBezTo>
                  <a:pt x="27655" y="10954"/>
                  <a:pt x="27701" y="10833"/>
                  <a:pt x="27760" y="10725"/>
                </a:cubicBezTo>
                <a:lnTo>
                  <a:pt x="27760" y="10725"/>
                </a:lnTo>
                <a:cubicBezTo>
                  <a:pt x="27677" y="10734"/>
                  <a:pt x="27648" y="10862"/>
                  <a:pt x="27575" y="10862"/>
                </a:cubicBezTo>
                <a:cubicBezTo>
                  <a:pt x="27558" y="10862"/>
                  <a:pt x="27538" y="10855"/>
                  <a:pt x="27514" y="10837"/>
                </a:cubicBezTo>
                <a:lnTo>
                  <a:pt x="27514" y="10837"/>
                </a:lnTo>
                <a:cubicBezTo>
                  <a:pt x="27536" y="10850"/>
                  <a:pt x="27554" y="10856"/>
                  <a:pt x="27571" y="10856"/>
                </a:cubicBezTo>
                <a:cubicBezTo>
                  <a:pt x="27650" y="10856"/>
                  <a:pt x="27677" y="10722"/>
                  <a:pt x="27769" y="10709"/>
                </a:cubicBezTo>
                <a:lnTo>
                  <a:pt x="27769" y="10709"/>
                </a:lnTo>
                <a:cubicBezTo>
                  <a:pt x="27766" y="10714"/>
                  <a:pt x="27763" y="10720"/>
                  <a:pt x="27760" y="10725"/>
                </a:cubicBezTo>
                <a:lnTo>
                  <a:pt x="27760" y="10725"/>
                </a:lnTo>
                <a:cubicBezTo>
                  <a:pt x="27763" y="10725"/>
                  <a:pt x="27766" y="10725"/>
                  <a:pt x="27769" y="10725"/>
                </a:cubicBezTo>
                <a:cubicBezTo>
                  <a:pt x="27897" y="10470"/>
                  <a:pt x="28073" y="10246"/>
                  <a:pt x="28392" y="10102"/>
                </a:cubicBezTo>
                <a:cubicBezTo>
                  <a:pt x="28232" y="10055"/>
                  <a:pt x="28089" y="9991"/>
                  <a:pt x="27945" y="9911"/>
                </a:cubicBezTo>
                <a:cubicBezTo>
                  <a:pt x="27929" y="9895"/>
                  <a:pt x="27913" y="9895"/>
                  <a:pt x="27881" y="9879"/>
                </a:cubicBezTo>
                <a:lnTo>
                  <a:pt x="27881" y="9879"/>
                </a:lnTo>
                <a:cubicBezTo>
                  <a:pt x="27881" y="9879"/>
                  <a:pt x="27881" y="9879"/>
                  <a:pt x="27881" y="9879"/>
                </a:cubicBezTo>
                <a:cubicBezTo>
                  <a:pt x="27737" y="9815"/>
                  <a:pt x="27610" y="9751"/>
                  <a:pt x="27498" y="9672"/>
                </a:cubicBezTo>
                <a:lnTo>
                  <a:pt x="27370" y="9592"/>
                </a:lnTo>
                <a:cubicBezTo>
                  <a:pt x="27307" y="9560"/>
                  <a:pt x="27243" y="9528"/>
                  <a:pt x="27179" y="9496"/>
                </a:cubicBezTo>
                <a:cubicBezTo>
                  <a:pt x="27147" y="9480"/>
                  <a:pt x="27099" y="9464"/>
                  <a:pt x="27067" y="9448"/>
                </a:cubicBezTo>
                <a:cubicBezTo>
                  <a:pt x="27003" y="9416"/>
                  <a:pt x="26939" y="9384"/>
                  <a:pt x="26876" y="9368"/>
                </a:cubicBezTo>
                <a:cubicBezTo>
                  <a:pt x="26709" y="9313"/>
                  <a:pt x="26531" y="9270"/>
                  <a:pt x="26351" y="9270"/>
                </a:cubicBezTo>
                <a:close/>
                <a:moveTo>
                  <a:pt x="25647" y="14028"/>
                </a:moveTo>
                <a:cubicBezTo>
                  <a:pt x="25615" y="14028"/>
                  <a:pt x="25567" y="14044"/>
                  <a:pt x="25535" y="14044"/>
                </a:cubicBezTo>
                <a:cubicBezTo>
                  <a:pt x="25535" y="14044"/>
                  <a:pt x="25535" y="14044"/>
                  <a:pt x="25535" y="14044"/>
                </a:cubicBezTo>
                <a:lnTo>
                  <a:pt x="25535" y="14044"/>
                </a:lnTo>
                <a:cubicBezTo>
                  <a:pt x="25487" y="14060"/>
                  <a:pt x="25439" y="14092"/>
                  <a:pt x="25407" y="14108"/>
                </a:cubicBezTo>
                <a:cubicBezTo>
                  <a:pt x="25359" y="14140"/>
                  <a:pt x="25328" y="14172"/>
                  <a:pt x="25296" y="14220"/>
                </a:cubicBezTo>
                <a:cubicBezTo>
                  <a:pt x="25200" y="14348"/>
                  <a:pt x="25216" y="14507"/>
                  <a:pt x="25375" y="14619"/>
                </a:cubicBezTo>
                <a:cubicBezTo>
                  <a:pt x="25391" y="14619"/>
                  <a:pt x="25391" y="14635"/>
                  <a:pt x="25391" y="14635"/>
                </a:cubicBezTo>
                <a:cubicBezTo>
                  <a:pt x="25663" y="14539"/>
                  <a:pt x="25758" y="14348"/>
                  <a:pt x="25647" y="14028"/>
                </a:cubicBezTo>
                <a:close/>
                <a:moveTo>
                  <a:pt x="926" y="15704"/>
                </a:moveTo>
                <a:cubicBezTo>
                  <a:pt x="926" y="15720"/>
                  <a:pt x="926" y="15736"/>
                  <a:pt x="942" y="15752"/>
                </a:cubicBezTo>
                <a:lnTo>
                  <a:pt x="926" y="15752"/>
                </a:lnTo>
                <a:cubicBezTo>
                  <a:pt x="926" y="15736"/>
                  <a:pt x="926" y="15720"/>
                  <a:pt x="926" y="15704"/>
                </a:cubicBezTo>
                <a:close/>
                <a:moveTo>
                  <a:pt x="335" y="15401"/>
                </a:moveTo>
                <a:cubicBezTo>
                  <a:pt x="272" y="15401"/>
                  <a:pt x="192" y="15401"/>
                  <a:pt x="128" y="15417"/>
                </a:cubicBezTo>
                <a:cubicBezTo>
                  <a:pt x="128" y="15417"/>
                  <a:pt x="128" y="15417"/>
                  <a:pt x="128" y="15417"/>
                </a:cubicBezTo>
                <a:lnTo>
                  <a:pt x="128" y="15417"/>
                </a:lnTo>
                <a:cubicBezTo>
                  <a:pt x="96" y="15433"/>
                  <a:pt x="64" y="15433"/>
                  <a:pt x="32" y="15449"/>
                </a:cubicBezTo>
                <a:cubicBezTo>
                  <a:pt x="16" y="15497"/>
                  <a:pt x="32" y="15545"/>
                  <a:pt x="16" y="15592"/>
                </a:cubicBezTo>
                <a:cubicBezTo>
                  <a:pt x="0" y="15928"/>
                  <a:pt x="176" y="16151"/>
                  <a:pt x="415" y="16311"/>
                </a:cubicBezTo>
                <a:cubicBezTo>
                  <a:pt x="479" y="16200"/>
                  <a:pt x="574" y="16089"/>
                  <a:pt x="653" y="15962"/>
                </a:cubicBezTo>
                <a:lnTo>
                  <a:pt x="653" y="15962"/>
                </a:lnTo>
                <a:cubicBezTo>
                  <a:pt x="574" y="16089"/>
                  <a:pt x="479" y="16200"/>
                  <a:pt x="415" y="16327"/>
                </a:cubicBezTo>
                <a:cubicBezTo>
                  <a:pt x="623" y="16470"/>
                  <a:pt x="878" y="16566"/>
                  <a:pt x="1070" y="16678"/>
                </a:cubicBezTo>
                <a:cubicBezTo>
                  <a:pt x="1421" y="16438"/>
                  <a:pt x="1469" y="16167"/>
                  <a:pt x="1341" y="15944"/>
                </a:cubicBezTo>
                <a:lnTo>
                  <a:pt x="1341" y="15944"/>
                </a:lnTo>
                <a:cubicBezTo>
                  <a:pt x="1293" y="16023"/>
                  <a:pt x="1229" y="16119"/>
                  <a:pt x="1133" y="16151"/>
                </a:cubicBezTo>
                <a:cubicBezTo>
                  <a:pt x="1229" y="16103"/>
                  <a:pt x="1293" y="16023"/>
                  <a:pt x="1341" y="15928"/>
                </a:cubicBezTo>
                <a:cubicBezTo>
                  <a:pt x="1261" y="15800"/>
                  <a:pt x="1133" y="15672"/>
                  <a:pt x="958" y="15576"/>
                </a:cubicBezTo>
                <a:cubicBezTo>
                  <a:pt x="910" y="15545"/>
                  <a:pt x="862" y="15513"/>
                  <a:pt x="798" y="15497"/>
                </a:cubicBezTo>
                <a:cubicBezTo>
                  <a:pt x="655" y="15433"/>
                  <a:pt x="495" y="15401"/>
                  <a:pt x="351" y="15401"/>
                </a:cubicBezTo>
                <a:cubicBezTo>
                  <a:pt x="319" y="15497"/>
                  <a:pt x="303" y="15592"/>
                  <a:pt x="272" y="15688"/>
                </a:cubicBezTo>
                <a:cubicBezTo>
                  <a:pt x="303" y="15592"/>
                  <a:pt x="319" y="15497"/>
                  <a:pt x="335" y="15401"/>
                </a:cubicBezTo>
                <a:close/>
                <a:moveTo>
                  <a:pt x="21444" y="15684"/>
                </a:moveTo>
                <a:cubicBezTo>
                  <a:pt x="21005" y="15684"/>
                  <a:pt x="20472" y="16443"/>
                  <a:pt x="20013" y="16694"/>
                </a:cubicBezTo>
                <a:cubicBezTo>
                  <a:pt x="20124" y="16772"/>
                  <a:pt x="20239" y="16803"/>
                  <a:pt x="20357" y="16803"/>
                </a:cubicBezTo>
                <a:cubicBezTo>
                  <a:pt x="20695" y="16803"/>
                  <a:pt x="21059" y="16544"/>
                  <a:pt x="21449" y="16390"/>
                </a:cubicBezTo>
                <a:cubicBezTo>
                  <a:pt x="21577" y="16343"/>
                  <a:pt x="21705" y="16311"/>
                  <a:pt x="21832" y="16295"/>
                </a:cubicBezTo>
                <a:cubicBezTo>
                  <a:pt x="21864" y="16295"/>
                  <a:pt x="21896" y="16288"/>
                  <a:pt x="21928" y="16288"/>
                </a:cubicBezTo>
                <a:cubicBezTo>
                  <a:pt x="21944" y="16288"/>
                  <a:pt x="21960" y="16289"/>
                  <a:pt x="21976" y="16295"/>
                </a:cubicBezTo>
                <a:cubicBezTo>
                  <a:pt x="21830" y="15846"/>
                  <a:pt x="21647" y="15684"/>
                  <a:pt x="21444" y="15684"/>
                </a:cubicBezTo>
                <a:close/>
                <a:moveTo>
                  <a:pt x="15576" y="16837"/>
                </a:moveTo>
                <a:cubicBezTo>
                  <a:pt x="15579" y="16842"/>
                  <a:pt x="15581" y="16847"/>
                  <a:pt x="15583" y="16851"/>
                </a:cubicBezTo>
                <a:lnTo>
                  <a:pt x="15583" y="16851"/>
                </a:lnTo>
                <a:cubicBezTo>
                  <a:pt x="15554" y="16892"/>
                  <a:pt x="15527" y="16922"/>
                  <a:pt x="15513" y="16965"/>
                </a:cubicBezTo>
                <a:cubicBezTo>
                  <a:pt x="15529" y="16917"/>
                  <a:pt x="15561" y="16885"/>
                  <a:pt x="15576" y="16837"/>
                </a:cubicBezTo>
                <a:close/>
                <a:moveTo>
                  <a:pt x="14810" y="16917"/>
                </a:moveTo>
                <a:lnTo>
                  <a:pt x="14810" y="16917"/>
                </a:lnTo>
                <a:cubicBezTo>
                  <a:pt x="14794" y="16949"/>
                  <a:pt x="14794" y="16981"/>
                  <a:pt x="14779" y="16997"/>
                </a:cubicBezTo>
                <a:cubicBezTo>
                  <a:pt x="14794" y="16965"/>
                  <a:pt x="14794" y="16949"/>
                  <a:pt x="14810" y="16917"/>
                </a:cubicBezTo>
                <a:close/>
                <a:moveTo>
                  <a:pt x="15513" y="16965"/>
                </a:moveTo>
                <a:cubicBezTo>
                  <a:pt x="15449" y="17077"/>
                  <a:pt x="15449" y="17172"/>
                  <a:pt x="15561" y="17268"/>
                </a:cubicBezTo>
                <a:cubicBezTo>
                  <a:pt x="15433" y="17172"/>
                  <a:pt x="15449" y="17077"/>
                  <a:pt x="15513" y="16965"/>
                </a:cubicBezTo>
                <a:close/>
                <a:moveTo>
                  <a:pt x="16247" y="16742"/>
                </a:moveTo>
                <a:lnTo>
                  <a:pt x="16247" y="16742"/>
                </a:lnTo>
                <a:cubicBezTo>
                  <a:pt x="16246" y="16747"/>
                  <a:pt x="16246" y="16753"/>
                  <a:pt x="16246" y="16758"/>
                </a:cubicBezTo>
                <a:lnTo>
                  <a:pt x="16246" y="16758"/>
                </a:lnTo>
                <a:cubicBezTo>
                  <a:pt x="16166" y="16806"/>
                  <a:pt x="16087" y="16822"/>
                  <a:pt x="16087" y="16869"/>
                </a:cubicBezTo>
                <a:cubicBezTo>
                  <a:pt x="16055" y="17061"/>
                  <a:pt x="15928" y="17188"/>
                  <a:pt x="15816" y="17348"/>
                </a:cubicBezTo>
                <a:cubicBezTo>
                  <a:pt x="15912" y="17188"/>
                  <a:pt x="16055" y="17061"/>
                  <a:pt x="16087" y="16853"/>
                </a:cubicBezTo>
                <a:cubicBezTo>
                  <a:pt x="16087" y="16821"/>
                  <a:pt x="16167" y="16805"/>
                  <a:pt x="16247" y="16742"/>
                </a:cubicBezTo>
                <a:close/>
                <a:moveTo>
                  <a:pt x="15561" y="17268"/>
                </a:moveTo>
                <a:cubicBezTo>
                  <a:pt x="15592" y="17284"/>
                  <a:pt x="15608" y="17316"/>
                  <a:pt x="15640" y="17364"/>
                </a:cubicBezTo>
                <a:cubicBezTo>
                  <a:pt x="15608" y="17332"/>
                  <a:pt x="15576" y="17284"/>
                  <a:pt x="15561" y="17268"/>
                </a:cubicBezTo>
                <a:close/>
                <a:moveTo>
                  <a:pt x="15752" y="17587"/>
                </a:moveTo>
                <a:cubicBezTo>
                  <a:pt x="15703" y="17626"/>
                  <a:pt x="15649" y="17671"/>
                  <a:pt x="15625" y="17729"/>
                </a:cubicBezTo>
                <a:lnTo>
                  <a:pt x="15625" y="17729"/>
                </a:lnTo>
                <a:cubicBezTo>
                  <a:pt x="15642" y="17670"/>
                  <a:pt x="15700" y="17629"/>
                  <a:pt x="15752" y="17587"/>
                </a:cubicBezTo>
                <a:close/>
                <a:moveTo>
                  <a:pt x="15555" y="17902"/>
                </a:moveTo>
                <a:lnTo>
                  <a:pt x="15513" y="17938"/>
                </a:lnTo>
                <a:cubicBezTo>
                  <a:pt x="15525" y="17926"/>
                  <a:pt x="15539" y="17914"/>
                  <a:pt x="15555" y="17902"/>
                </a:cubicBezTo>
                <a:close/>
                <a:moveTo>
                  <a:pt x="15513" y="17938"/>
                </a:moveTo>
                <a:lnTo>
                  <a:pt x="15513" y="17938"/>
                </a:lnTo>
                <a:cubicBezTo>
                  <a:pt x="15561" y="17954"/>
                  <a:pt x="15592" y="18002"/>
                  <a:pt x="15640" y="18002"/>
                </a:cubicBezTo>
                <a:cubicBezTo>
                  <a:pt x="15592" y="18002"/>
                  <a:pt x="15545" y="17970"/>
                  <a:pt x="15513" y="17938"/>
                </a:cubicBezTo>
                <a:close/>
                <a:moveTo>
                  <a:pt x="15761" y="17951"/>
                </a:moveTo>
                <a:cubicBezTo>
                  <a:pt x="15762" y="17992"/>
                  <a:pt x="15745" y="18012"/>
                  <a:pt x="15703" y="18012"/>
                </a:cubicBezTo>
                <a:cubicBezTo>
                  <a:pt x="15686" y="18012"/>
                  <a:pt x="15665" y="18009"/>
                  <a:pt x="15640" y="18002"/>
                </a:cubicBezTo>
                <a:lnTo>
                  <a:pt x="15640" y="18002"/>
                </a:lnTo>
                <a:cubicBezTo>
                  <a:pt x="15659" y="18005"/>
                  <a:pt x="15676" y="18006"/>
                  <a:pt x="15690" y="18006"/>
                </a:cubicBezTo>
                <a:cubicBezTo>
                  <a:pt x="15738" y="18006"/>
                  <a:pt x="15759" y="17991"/>
                  <a:pt x="15761" y="17951"/>
                </a:cubicBezTo>
                <a:close/>
                <a:moveTo>
                  <a:pt x="15854" y="17772"/>
                </a:moveTo>
                <a:lnTo>
                  <a:pt x="15854" y="17772"/>
                </a:lnTo>
                <a:cubicBezTo>
                  <a:pt x="15854" y="17801"/>
                  <a:pt x="15865" y="17830"/>
                  <a:pt x="15880" y="17859"/>
                </a:cubicBezTo>
                <a:cubicBezTo>
                  <a:pt x="15928" y="17938"/>
                  <a:pt x="15975" y="18002"/>
                  <a:pt x="16023" y="18066"/>
                </a:cubicBezTo>
                <a:cubicBezTo>
                  <a:pt x="15975" y="18002"/>
                  <a:pt x="15928" y="17938"/>
                  <a:pt x="15880" y="17875"/>
                </a:cubicBezTo>
                <a:cubicBezTo>
                  <a:pt x="15865" y="17837"/>
                  <a:pt x="15853" y="17803"/>
                  <a:pt x="15854" y="17772"/>
                </a:cubicBezTo>
                <a:close/>
                <a:moveTo>
                  <a:pt x="16263" y="16183"/>
                </a:moveTo>
                <a:cubicBezTo>
                  <a:pt x="16071" y="16199"/>
                  <a:pt x="15975" y="16247"/>
                  <a:pt x="15896" y="16327"/>
                </a:cubicBezTo>
                <a:cubicBezTo>
                  <a:pt x="15784" y="16454"/>
                  <a:pt x="15768" y="16630"/>
                  <a:pt x="15688" y="16773"/>
                </a:cubicBezTo>
                <a:cubicBezTo>
                  <a:pt x="15656" y="16773"/>
                  <a:pt x="15624" y="16789"/>
                  <a:pt x="15592" y="16789"/>
                </a:cubicBezTo>
                <a:cubicBezTo>
                  <a:pt x="15481" y="16821"/>
                  <a:pt x="15353" y="16853"/>
                  <a:pt x="15225" y="16869"/>
                </a:cubicBezTo>
                <a:cubicBezTo>
                  <a:pt x="15098" y="16869"/>
                  <a:pt x="14986" y="16885"/>
                  <a:pt x="14874" y="16901"/>
                </a:cubicBezTo>
                <a:cubicBezTo>
                  <a:pt x="14842" y="16901"/>
                  <a:pt x="14826" y="16917"/>
                  <a:pt x="14810" y="16917"/>
                </a:cubicBezTo>
                <a:cubicBezTo>
                  <a:pt x="14810" y="16917"/>
                  <a:pt x="14810" y="16917"/>
                  <a:pt x="14810" y="16917"/>
                </a:cubicBezTo>
                <a:lnTo>
                  <a:pt x="14810" y="16917"/>
                </a:lnTo>
                <a:cubicBezTo>
                  <a:pt x="14731" y="16933"/>
                  <a:pt x="14651" y="16949"/>
                  <a:pt x="14571" y="16981"/>
                </a:cubicBezTo>
                <a:cubicBezTo>
                  <a:pt x="14491" y="17013"/>
                  <a:pt x="14411" y="17045"/>
                  <a:pt x="14364" y="17109"/>
                </a:cubicBezTo>
                <a:cubicBezTo>
                  <a:pt x="14332" y="17140"/>
                  <a:pt x="14300" y="17188"/>
                  <a:pt x="14268" y="17220"/>
                </a:cubicBezTo>
                <a:cubicBezTo>
                  <a:pt x="14268" y="17236"/>
                  <a:pt x="14252" y="17252"/>
                  <a:pt x="14252" y="17252"/>
                </a:cubicBezTo>
                <a:cubicBezTo>
                  <a:pt x="14252" y="17284"/>
                  <a:pt x="14268" y="17300"/>
                  <a:pt x="14284" y="17316"/>
                </a:cubicBezTo>
                <a:cubicBezTo>
                  <a:pt x="14316" y="17380"/>
                  <a:pt x="14364" y="17444"/>
                  <a:pt x="14411" y="17476"/>
                </a:cubicBezTo>
                <a:cubicBezTo>
                  <a:pt x="14479" y="17526"/>
                  <a:pt x="14564" y="17546"/>
                  <a:pt x="14662" y="17546"/>
                </a:cubicBezTo>
                <a:cubicBezTo>
                  <a:pt x="14750" y="17546"/>
                  <a:pt x="14849" y="17530"/>
                  <a:pt x="14954" y="17508"/>
                </a:cubicBezTo>
                <a:cubicBezTo>
                  <a:pt x="15050" y="17476"/>
                  <a:pt x="15146" y="17444"/>
                  <a:pt x="15257" y="17412"/>
                </a:cubicBezTo>
                <a:lnTo>
                  <a:pt x="15289" y="17412"/>
                </a:lnTo>
                <a:cubicBezTo>
                  <a:pt x="15337" y="17332"/>
                  <a:pt x="15321" y="17236"/>
                  <a:pt x="15273" y="17172"/>
                </a:cubicBezTo>
                <a:lnTo>
                  <a:pt x="15273" y="17172"/>
                </a:lnTo>
                <a:cubicBezTo>
                  <a:pt x="15321" y="17236"/>
                  <a:pt x="15353" y="17332"/>
                  <a:pt x="15289" y="17412"/>
                </a:cubicBezTo>
                <a:cubicBezTo>
                  <a:pt x="15369" y="17380"/>
                  <a:pt x="15449" y="17364"/>
                  <a:pt x="15513" y="17348"/>
                </a:cubicBezTo>
                <a:lnTo>
                  <a:pt x="15513" y="17348"/>
                </a:lnTo>
                <a:cubicBezTo>
                  <a:pt x="15513" y="17380"/>
                  <a:pt x="15513" y="17428"/>
                  <a:pt x="15497" y="17460"/>
                </a:cubicBezTo>
                <a:cubicBezTo>
                  <a:pt x="15481" y="17635"/>
                  <a:pt x="15433" y="17811"/>
                  <a:pt x="15417" y="17986"/>
                </a:cubicBezTo>
                <a:lnTo>
                  <a:pt x="15401" y="17986"/>
                </a:lnTo>
                <a:cubicBezTo>
                  <a:pt x="15401" y="18034"/>
                  <a:pt x="15401" y="18082"/>
                  <a:pt x="15401" y="18114"/>
                </a:cubicBezTo>
                <a:cubicBezTo>
                  <a:pt x="15401" y="18066"/>
                  <a:pt x="15417" y="18034"/>
                  <a:pt x="15433" y="17986"/>
                </a:cubicBezTo>
                <a:cubicBezTo>
                  <a:pt x="15446" y="17980"/>
                  <a:pt x="15459" y="17973"/>
                  <a:pt x="15471" y="17967"/>
                </a:cubicBezTo>
                <a:lnTo>
                  <a:pt x="15471" y="17967"/>
                </a:lnTo>
                <a:cubicBezTo>
                  <a:pt x="15455" y="17980"/>
                  <a:pt x="15442" y="17993"/>
                  <a:pt x="15433" y="18002"/>
                </a:cubicBezTo>
                <a:cubicBezTo>
                  <a:pt x="15417" y="18034"/>
                  <a:pt x="15401" y="18082"/>
                  <a:pt x="15401" y="18130"/>
                </a:cubicBezTo>
                <a:cubicBezTo>
                  <a:pt x="15385" y="18162"/>
                  <a:pt x="15401" y="18194"/>
                  <a:pt x="15401" y="18210"/>
                </a:cubicBezTo>
                <a:cubicBezTo>
                  <a:pt x="15401" y="18337"/>
                  <a:pt x="15433" y="18449"/>
                  <a:pt x="15497" y="18545"/>
                </a:cubicBezTo>
                <a:cubicBezTo>
                  <a:pt x="15513" y="18529"/>
                  <a:pt x="15545" y="18513"/>
                  <a:pt x="15561" y="18513"/>
                </a:cubicBezTo>
                <a:cubicBezTo>
                  <a:pt x="15529" y="18529"/>
                  <a:pt x="15513" y="18545"/>
                  <a:pt x="15497" y="18545"/>
                </a:cubicBezTo>
                <a:cubicBezTo>
                  <a:pt x="15529" y="18609"/>
                  <a:pt x="15576" y="18657"/>
                  <a:pt x="15640" y="18689"/>
                </a:cubicBezTo>
                <a:cubicBezTo>
                  <a:pt x="15640" y="18689"/>
                  <a:pt x="15640" y="18704"/>
                  <a:pt x="15656" y="18704"/>
                </a:cubicBezTo>
                <a:cubicBezTo>
                  <a:pt x="15736" y="18609"/>
                  <a:pt x="15800" y="18513"/>
                  <a:pt x="15880" y="18401"/>
                </a:cubicBezTo>
                <a:cubicBezTo>
                  <a:pt x="15910" y="18341"/>
                  <a:pt x="15940" y="18295"/>
                  <a:pt x="15970" y="18236"/>
                </a:cubicBezTo>
                <a:lnTo>
                  <a:pt x="15970" y="18236"/>
                </a:lnTo>
                <a:cubicBezTo>
                  <a:pt x="15972" y="18238"/>
                  <a:pt x="15974" y="18240"/>
                  <a:pt x="15975" y="18242"/>
                </a:cubicBezTo>
                <a:cubicBezTo>
                  <a:pt x="15991" y="18194"/>
                  <a:pt x="16023" y="18146"/>
                  <a:pt x="16039" y="18098"/>
                </a:cubicBezTo>
                <a:cubicBezTo>
                  <a:pt x="16039" y="18082"/>
                  <a:pt x="16023" y="18082"/>
                  <a:pt x="16023" y="18066"/>
                </a:cubicBezTo>
                <a:lnTo>
                  <a:pt x="16023" y="18066"/>
                </a:lnTo>
                <a:cubicBezTo>
                  <a:pt x="16023" y="18066"/>
                  <a:pt x="16039" y="18082"/>
                  <a:pt x="16039" y="18098"/>
                </a:cubicBezTo>
                <a:cubicBezTo>
                  <a:pt x="16087" y="17986"/>
                  <a:pt x="16119" y="17891"/>
                  <a:pt x="16167" y="17779"/>
                </a:cubicBezTo>
                <a:cubicBezTo>
                  <a:pt x="16164" y="17776"/>
                  <a:pt x="16160" y="17772"/>
                  <a:pt x="16157" y="17769"/>
                </a:cubicBezTo>
                <a:lnTo>
                  <a:pt x="16157" y="17769"/>
                </a:lnTo>
                <a:cubicBezTo>
                  <a:pt x="16185" y="17723"/>
                  <a:pt x="16200" y="17664"/>
                  <a:pt x="16215" y="17619"/>
                </a:cubicBezTo>
                <a:cubicBezTo>
                  <a:pt x="16167" y="17536"/>
                  <a:pt x="16085" y="17462"/>
                  <a:pt x="16085" y="17377"/>
                </a:cubicBezTo>
                <a:lnTo>
                  <a:pt x="16085" y="17377"/>
                </a:lnTo>
                <a:cubicBezTo>
                  <a:pt x="16085" y="17461"/>
                  <a:pt x="16167" y="17532"/>
                  <a:pt x="16215" y="17603"/>
                </a:cubicBezTo>
                <a:cubicBezTo>
                  <a:pt x="16279" y="17380"/>
                  <a:pt x="16295" y="17125"/>
                  <a:pt x="16311" y="16853"/>
                </a:cubicBezTo>
                <a:cubicBezTo>
                  <a:pt x="16311" y="16646"/>
                  <a:pt x="16295" y="16422"/>
                  <a:pt x="16263" y="16183"/>
                </a:cubicBezTo>
                <a:close/>
                <a:moveTo>
                  <a:pt x="24178" y="19343"/>
                </a:moveTo>
                <a:cubicBezTo>
                  <a:pt x="24179" y="19346"/>
                  <a:pt x="24180" y="19349"/>
                  <a:pt x="24181" y="19351"/>
                </a:cubicBezTo>
                <a:lnTo>
                  <a:pt x="24181" y="19351"/>
                </a:lnTo>
                <a:cubicBezTo>
                  <a:pt x="24185" y="19348"/>
                  <a:pt x="24190" y="19346"/>
                  <a:pt x="24194" y="19343"/>
                </a:cubicBezTo>
                <a:close/>
                <a:moveTo>
                  <a:pt x="25375" y="19662"/>
                </a:move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close/>
                <a:moveTo>
                  <a:pt x="25966" y="19758"/>
                </a:moveTo>
                <a:cubicBezTo>
                  <a:pt x="25966" y="19758"/>
                  <a:pt x="25966" y="19758"/>
                  <a:pt x="25966" y="19758"/>
                </a:cubicBezTo>
                <a:lnTo>
                  <a:pt x="25966" y="19758"/>
                </a:lnTo>
                <a:cubicBezTo>
                  <a:pt x="25966" y="19758"/>
                  <a:pt x="25966" y="19758"/>
                  <a:pt x="25966" y="19758"/>
                </a:cubicBezTo>
                <a:close/>
                <a:moveTo>
                  <a:pt x="25966" y="19758"/>
                </a:moveTo>
                <a:cubicBezTo>
                  <a:pt x="25998" y="19774"/>
                  <a:pt x="26030" y="19806"/>
                  <a:pt x="26062" y="19822"/>
                </a:cubicBezTo>
                <a:cubicBezTo>
                  <a:pt x="26030" y="19806"/>
                  <a:pt x="25998" y="19790"/>
                  <a:pt x="25966" y="19758"/>
                </a:cubicBezTo>
                <a:close/>
                <a:moveTo>
                  <a:pt x="25966" y="19758"/>
                </a:moveTo>
                <a:cubicBezTo>
                  <a:pt x="25921" y="19855"/>
                  <a:pt x="25894" y="19912"/>
                  <a:pt x="25892" y="19957"/>
                </a:cubicBezTo>
                <a:lnTo>
                  <a:pt x="25892" y="19957"/>
                </a:lnTo>
                <a:cubicBezTo>
                  <a:pt x="25889" y="19912"/>
                  <a:pt x="25917" y="19856"/>
                  <a:pt x="25966" y="19758"/>
                </a:cubicBezTo>
                <a:close/>
                <a:moveTo>
                  <a:pt x="25359" y="19662"/>
                </a:moveTo>
                <a:cubicBezTo>
                  <a:pt x="25359" y="19668"/>
                  <a:pt x="25359" y="19674"/>
                  <a:pt x="25359" y="19679"/>
                </a:cubicBezTo>
                <a:lnTo>
                  <a:pt x="25359" y="19679"/>
                </a:lnTo>
                <a:cubicBezTo>
                  <a:pt x="25365" y="19674"/>
                  <a:pt x="25370" y="19668"/>
                  <a:pt x="25375" y="19662"/>
                </a:cubicBezTo>
                <a:lnTo>
                  <a:pt x="25375" y="19662"/>
                </a:lnTo>
                <a:cubicBezTo>
                  <a:pt x="25359" y="19854"/>
                  <a:pt x="25328" y="19917"/>
                  <a:pt x="25216" y="19949"/>
                </a:cubicBezTo>
                <a:cubicBezTo>
                  <a:pt x="25324" y="19918"/>
                  <a:pt x="25357" y="19857"/>
                  <a:pt x="25359" y="19679"/>
                </a:cubicBezTo>
                <a:lnTo>
                  <a:pt x="25359" y="19679"/>
                </a:lnTo>
                <a:cubicBezTo>
                  <a:pt x="25261" y="19776"/>
                  <a:pt x="25103" y="19799"/>
                  <a:pt x="25088" y="19965"/>
                </a:cubicBezTo>
                <a:cubicBezTo>
                  <a:pt x="25104" y="19790"/>
                  <a:pt x="25264" y="19774"/>
                  <a:pt x="25359" y="19662"/>
                </a:cubicBezTo>
                <a:close/>
                <a:moveTo>
                  <a:pt x="23780" y="19650"/>
                </a:moveTo>
                <a:cubicBezTo>
                  <a:pt x="23780" y="19696"/>
                  <a:pt x="23797" y="19744"/>
                  <a:pt x="23843" y="19838"/>
                </a:cubicBezTo>
                <a:cubicBezTo>
                  <a:pt x="23841" y="19838"/>
                  <a:pt x="23839" y="19839"/>
                  <a:pt x="23838" y="19840"/>
                </a:cubicBezTo>
                <a:lnTo>
                  <a:pt x="23838" y="19840"/>
                </a:lnTo>
                <a:cubicBezTo>
                  <a:pt x="23839" y="19844"/>
                  <a:pt x="23841" y="19849"/>
                  <a:pt x="23843" y="19854"/>
                </a:cubicBezTo>
                <a:cubicBezTo>
                  <a:pt x="23762" y="19881"/>
                  <a:pt x="23738" y="19922"/>
                  <a:pt x="23738" y="19972"/>
                </a:cubicBezTo>
                <a:lnTo>
                  <a:pt x="23738" y="19972"/>
                </a:lnTo>
                <a:cubicBezTo>
                  <a:pt x="23737" y="19920"/>
                  <a:pt x="23759" y="19874"/>
                  <a:pt x="23838" y="19840"/>
                </a:cubicBezTo>
                <a:lnTo>
                  <a:pt x="23838" y="19840"/>
                </a:lnTo>
                <a:cubicBezTo>
                  <a:pt x="23795" y="19741"/>
                  <a:pt x="23780" y="19694"/>
                  <a:pt x="23780" y="19650"/>
                </a:cubicBezTo>
                <a:close/>
                <a:moveTo>
                  <a:pt x="25631" y="19870"/>
                </a:moveTo>
                <a:cubicBezTo>
                  <a:pt x="25687" y="19926"/>
                  <a:pt x="25710" y="19949"/>
                  <a:pt x="25707" y="19988"/>
                </a:cubicBezTo>
                <a:lnTo>
                  <a:pt x="25707" y="19988"/>
                </a:lnTo>
                <a:cubicBezTo>
                  <a:pt x="25704" y="19955"/>
                  <a:pt x="25680" y="19927"/>
                  <a:pt x="25631" y="19870"/>
                </a:cubicBezTo>
                <a:close/>
                <a:moveTo>
                  <a:pt x="26317" y="19965"/>
                </a:moveTo>
                <a:lnTo>
                  <a:pt x="26317" y="19965"/>
                </a:lnTo>
                <a:cubicBezTo>
                  <a:pt x="26340" y="19988"/>
                  <a:pt x="26347" y="20011"/>
                  <a:pt x="26347" y="20034"/>
                </a:cubicBezTo>
                <a:lnTo>
                  <a:pt x="26347" y="20034"/>
                </a:lnTo>
                <a:cubicBezTo>
                  <a:pt x="26347" y="20010"/>
                  <a:pt x="26339" y="19988"/>
                  <a:pt x="26317" y="19965"/>
                </a:cubicBezTo>
                <a:close/>
                <a:moveTo>
                  <a:pt x="25707" y="19988"/>
                </a:moveTo>
                <a:lnTo>
                  <a:pt x="25707" y="19988"/>
                </a:lnTo>
                <a:cubicBezTo>
                  <a:pt x="25710" y="20018"/>
                  <a:pt x="25695" y="20052"/>
                  <a:pt x="25667" y="20115"/>
                </a:cubicBezTo>
                <a:lnTo>
                  <a:pt x="25667" y="20115"/>
                </a:lnTo>
                <a:cubicBezTo>
                  <a:pt x="25666" y="20113"/>
                  <a:pt x="25664" y="20111"/>
                  <a:pt x="25663" y="20109"/>
                </a:cubicBezTo>
                <a:cubicBezTo>
                  <a:pt x="25689" y="20050"/>
                  <a:pt x="25704" y="20015"/>
                  <a:pt x="25707" y="19988"/>
                </a:cubicBezTo>
                <a:close/>
                <a:moveTo>
                  <a:pt x="25892" y="19957"/>
                </a:moveTo>
                <a:cubicBezTo>
                  <a:pt x="25895" y="20015"/>
                  <a:pt x="25946" y="20059"/>
                  <a:pt x="26062" y="20157"/>
                </a:cubicBezTo>
                <a:lnTo>
                  <a:pt x="26062" y="20157"/>
                </a:lnTo>
                <a:cubicBezTo>
                  <a:pt x="25938" y="20062"/>
                  <a:pt x="25888" y="20023"/>
                  <a:pt x="25892" y="19957"/>
                </a:cubicBezTo>
                <a:close/>
                <a:moveTo>
                  <a:pt x="26274" y="19960"/>
                </a:moveTo>
                <a:cubicBezTo>
                  <a:pt x="26287" y="19960"/>
                  <a:pt x="26302" y="19962"/>
                  <a:pt x="26317" y="19965"/>
                </a:cubicBezTo>
                <a:cubicBezTo>
                  <a:pt x="26308" y="19964"/>
                  <a:pt x="26299" y="19964"/>
                  <a:pt x="26290" y="19964"/>
                </a:cubicBezTo>
                <a:cubicBezTo>
                  <a:pt x="26167" y="19964"/>
                  <a:pt x="26121" y="20067"/>
                  <a:pt x="26062" y="20157"/>
                </a:cubicBezTo>
                <a:cubicBezTo>
                  <a:pt x="26119" y="20071"/>
                  <a:pt x="26163" y="19960"/>
                  <a:pt x="26274" y="19960"/>
                </a:cubicBezTo>
                <a:close/>
                <a:moveTo>
                  <a:pt x="23738" y="19972"/>
                </a:moveTo>
                <a:cubicBezTo>
                  <a:pt x="23738" y="20040"/>
                  <a:pt x="23777" y="20118"/>
                  <a:pt x="23779" y="20198"/>
                </a:cubicBezTo>
                <a:lnTo>
                  <a:pt x="23779" y="20198"/>
                </a:lnTo>
                <a:cubicBezTo>
                  <a:pt x="23777" y="20117"/>
                  <a:pt x="23737" y="20037"/>
                  <a:pt x="23738" y="19972"/>
                </a:cubicBezTo>
                <a:close/>
                <a:moveTo>
                  <a:pt x="26347" y="20034"/>
                </a:moveTo>
                <a:cubicBezTo>
                  <a:pt x="26347" y="20080"/>
                  <a:pt x="26318" y="20126"/>
                  <a:pt x="26316" y="20167"/>
                </a:cubicBezTo>
                <a:lnTo>
                  <a:pt x="26316" y="20167"/>
                </a:lnTo>
                <a:cubicBezTo>
                  <a:pt x="26317" y="20191"/>
                  <a:pt x="26330" y="20214"/>
                  <a:pt x="26365" y="20237"/>
                </a:cubicBezTo>
                <a:cubicBezTo>
                  <a:pt x="26326" y="20217"/>
                  <a:pt x="26315" y="20193"/>
                  <a:pt x="26316" y="20167"/>
                </a:cubicBezTo>
                <a:lnTo>
                  <a:pt x="26316" y="20167"/>
                </a:lnTo>
                <a:cubicBezTo>
                  <a:pt x="26315" y="20125"/>
                  <a:pt x="26347" y="20079"/>
                  <a:pt x="26347" y="20034"/>
                </a:cubicBezTo>
                <a:close/>
                <a:moveTo>
                  <a:pt x="26477" y="20029"/>
                </a:moveTo>
                <a:cubicBezTo>
                  <a:pt x="26477" y="20125"/>
                  <a:pt x="26445" y="20189"/>
                  <a:pt x="26365" y="20237"/>
                </a:cubicBezTo>
                <a:cubicBezTo>
                  <a:pt x="26445" y="20189"/>
                  <a:pt x="26461" y="20125"/>
                  <a:pt x="26477" y="20029"/>
                </a:cubicBezTo>
                <a:close/>
                <a:moveTo>
                  <a:pt x="23572" y="20013"/>
                </a:moveTo>
                <a:cubicBezTo>
                  <a:pt x="23572" y="20109"/>
                  <a:pt x="23572" y="20205"/>
                  <a:pt x="23556" y="20300"/>
                </a:cubicBezTo>
                <a:cubicBezTo>
                  <a:pt x="23556" y="20205"/>
                  <a:pt x="23572" y="20109"/>
                  <a:pt x="23572" y="20013"/>
                </a:cubicBezTo>
                <a:close/>
                <a:moveTo>
                  <a:pt x="23556" y="20300"/>
                </a:moveTo>
                <a:cubicBezTo>
                  <a:pt x="23523" y="20333"/>
                  <a:pt x="23489" y="20360"/>
                  <a:pt x="23452" y="20377"/>
                </a:cubicBezTo>
                <a:lnTo>
                  <a:pt x="23452" y="20377"/>
                </a:lnTo>
                <a:cubicBezTo>
                  <a:pt x="23486" y="20358"/>
                  <a:pt x="23520" y="20331"/>
                  <a:pt x="23556" y="20300"/>
                </a:cubicBezTo>
                <a:close/>
                <a:moveTo>
                  <a:pt x="25667" y="20115"/>
                </a:moveTo>
                <a:cubicBezTo>
                  <a:pt x="25730" y="20208"/>
                  <a:pt x="25808" y="20287"/>
                  <a:pt x="25870" y="20380"/>
                </a:cubicBezTo>
                <a:cubicBezTo>
                  <a:pt x="25806" y="20284"/>
                  <a:pt x="25727" y="20205"/>
                  <a:pt x="25663" y="20125"/>
                </a:cubicBezTo>
                <a:cubicBezTo>
                  <a:pt x="25664" y="20122"/>
                  <a:pt x="25666" y="20118"/>
                  <a:pt x="25667" y="20115"/>
                </a:cubicBezTo>
                <a:close/>
                <a:moveTo>
                  <a:pt x="23221" y="20316"/>
                </a:moveTo>
                <a:cubicBezTo>
                  <a:pt x="23276" y="20371"/>
                  <a:pt x="23328" y="20394"/>
                  <a:pt x="23377" y="20394"/>
                </a:cubicBezTo>
                <a:cubicBezTo>
                  <a:pt x="23403" y="20394"/>
                  <a:pt x="23428" y="20388"/>
                  <a:pt x="23452" y="20377"/>
                </a:cubicBezTo>
                <a:lnTo>
                  <a:pt x="23452" y="20377"/>
                </a:lnTo>
                <a:cubicBezTo>
                  <a:pt x="23425" y="20392"/>
                  <a:pt x="23397" y="20401"/>
                  <a:pt x="23369" y="20401"/>
                </a:cubicBezTo>
                <a:cubicBezTo>
                  <a:pt x="23323" y="20401"/>
                  <a:pt x="23275" y="20377"/>
                  <a:pt x="23221" y="20316"/>
                </a:cubicBezTo>
                <a:close/>
                <a:moveTo>
                  <a:pt x="26716" y="20221"/>
                </a:moveTo>
                <a:cubicBezTo>
                  <a:pt x="26764" y="20285"/>
                  <a:pt x="26812" y="20348"/>
                  <a:pt x="26860" y="20428"/>
                </a:cubicBezTo>
                <a:cubicBezTo>
                  <a:pt x="26812" y="20364"/>
                  <a:pt x="26764" y="20285"/>
                  <a:pt x="26716" y="20221"/>
                </a:cubicBezTo>
                <a:close/>
                <a:moveTo>
                  <a:pt x="25500" y="20159"/>
                </a:moveTo>
                <a:lnTo>
                  <a:pt x="25500" y="20159"/>
                </a:lnTo>
                <a:cubicBezTo>
                  <a:pt x="25343" y="20287"/>
                  <a:pt x="25278" y="20476"/>
                  <a:pt x="25088" y="20492"/>
                </a:cubicBezTo>
                <a:cubicBezTo>
                  <a:pt x="25008" y="20476"/>
                  <a:pt x="24929" y="20460"/>
                  <a:pt x="24849" y="20460"/>
                </a:cubicBezTo>
                <a:cubicBezTo>
                  <a:pt x="24833" y="20428"/>
                  <a:pt x="24833" y="20380"/>
                  <a:pt x="24817" y="20332"/>
                </a:cubicBezTo>
                <a:lnTo>
                  <a:pt x="24817" y="20332"/>
                </a:lnTo>
                <a:cubicBezTo>
                  <a:pt x="24818" y="20332"/>
                  <a:pt x="24819" y="20333"/>
                  <a:pt x="24821" y="20333"/>
                </a:cubicBezTo>
                <a:lnTo>
                  <a:pt x="24821" y="20333"/>
                </a:lnTo>
                <a:cubicBezTo>
                  <a:pt x="24820" y="20327"/>
                  <a:pt x="24818" y="20322"/>
                  <a:pt x="24817" y="20316"/>
                </a:cubicBezTo>
                <a:lnTo>
                  <a:pt x="24817" y="20316"/>
                </a:lnTo>
                <a:cubicBezTo>
                  <a:pt x="24824" y="20317"/>
                  <a:pt x="24831" y="20317"/>
                  <a:pt x="24838" y="20317"/>
                </a:cubicBezTo>
                <a:cubicBezTo>
                  <a:pt x="24938" y="20317"/>
                  <a:pt x="25027" y="20249"/>
                  <a:pt x="25125" y="20249"/>
                </a:cubicBezTo>
                <a:cubicBezTo>
                  <a:pt x="25173" y="20249"/>
                  <a:pt x="25224" y="20266"/>
                  <a:pt x="25280" y="20316"/>
                </a:cubicBezTo>
                <a:cubicBezTo>
                  <a:pt x="25227" y="20269"/>
                  <a:pt x="25181" y="20252"/>
                  <a:pt x="25136" y="20252"/>
                </a:cubicBezTo>
                <a:cubicBezTo>
                  <a:pt x="25038" y="20252"/>
                  <a:pt x="24951" y="20333"/>
                  <a:pt x="24838" y="20333"/>
                </a:cubicBezTo>
                <a:cubicBezTo>
                  <a:pt x="24832" y="20333"/>
                  <a:pt x="24827" y="20333"/>
                  <a:pt x="24821" y="20333"/>
                </a:cubicBezTo>
                <a:lnTo>
                  <a:pt x="24821" y="20333"/>
                </a:lnTo>
                <a:cubicBezTo>
                  <a:pt x="24833" y="20386"/>
                  <a:pt x="24834" y="20415"/>
                  <a:pt x="24849" y="20444"/>
                </a:cubicBezTo>
                <a:cubicBezTo>
                  <a:pt x="24929" y="20460"/>
                  <a:pt x="25008" y="20476"/>
                  <a:pt x="25088" y="20476"/>
                </a:cubicBezTo>
                <a:cubicBezTo>
                  <a:pt x="25278" y="20476"/>
                  <a:pt x="25343" y="20287"/>
                  <a:pt x="25500" y="20159"/>
                </a:cubicBezTo>
                <a:close/>
                <a:moveTo>
                  <a:pt x="25503" y="20157"/>
                </a:moveTo>
                <a:lnTo>
                  <a:pt x="25503" y="20157"/>
                </a:lnTo>
                <a:cubicBezTo>
                  <a:pt x="25599" y="20269"/>
                  <a:pt x="25695" y="20364"/>
                  <a:pt x="25790" y="20492"/>
                </a:cubicBezTo>
                <a:cubicBezTo>
                  <a:pt x="25695" y="20380"/>
                  <a:pt x="25599" y="20269"/>
                  <a:pt x="25503" y="20157"/>
                </a:cubicBezTo>
                <a:close/>
                <a:moveTo>
                  <a:pt x="25870" y="20380"/>
                </a:moveTo>
                <a:cubicBezTo>
                  <a:pt x="25870" y="20397"/>
                  <a:pt x="25822" y="20460"/>
                  <a:pt x="25790" y="20492"/>
                </a:cubicBezTo>
                <a:cubicBezTo>
                  <a:pt x="25822" y="20444"/>
                  <a:pt x="25870" y="20396"/>
                  <a:pt x="25870" y="20380"/>
                </a:cubicBezTo>
                <a:close/>
                <a:moveTo>
                  <a:pt x="20947" y="19801"/>
                </a:moveTo>
                <a:cubicBezTo>
                  <a:pt x="20516" y="19801"/>
                  <a:pt x="19928" y="20203"/>
                  <a:pt x="19582" y="20348"/>
                </a:cubicBezTo>
                <a:cubicBezTo>
                  <a:pt x="19646" y="20502"/>
                  <a:pt x="19787" y="20560"/>
                  <a:pt x="19966" y="20560"/>
                </a:cubicBezTo>
                <a:cubicBezTo>
                  <a:pt x="20419" y="20560"/>
                  <a:pt x="21111" y="20191"/>
                  <a:pt x="21386" y="20077"/>
                </a:cubicBezTo>
                <a:cubicBezTo>
                  <a:pt x="21290" y="19875"/>
                  <a:pt x="21133" y="19801"/>
                  <a:pt x="20947" y="19801"/>
                </a:cubicBezTo>
                <a:close/>
                <a:moveTo>
                  <a:pt x="25982" y="20556"/>
                </a:moveTo>
                <a:cubicBezTo>
                  <a:pt x="25982" y="20556"/>
                  <a:pt x="25982" y="20572"/>
                  <a:pt x="25982" y="20572"/>
                </a:cubicBezTo>
                <a:lnTo>
                  <a:pt x="25966" y="20572"/>
                </a:lnTo>
                <a:cubicBezTo>
                  <a:pt x="25982" y="20572"/>
                  <a:pt x="25982" y="20556"/>
                  <a:pt x="25982" y="20556"/>
                </a:cubicBezTo>
                <a:close/>
                <a:moveTo>
                  <a:pt x="26620" y="20556"/>
                </a:moveTo>
                <a:cubicBezTo>
                  <a:pt x="26604" y="20572"/>
                  <a:pt x="26572" y="20572"/>
                  <a:pt x="26556" y="20588"/>
                </a:cubicBezTo>
                <a:cubicBezTo>
                  <a:pt x="26572" y="20572"/>
                  <a:pt x="26588" y="20572"/>
                  <a:pt x="26620" y="20556"/>
                </a:cubicBezTo>
                <a:close/>
                <a:moveTo>
                  <a:pt x="23433" y="20725"/>
                </a:moveTo>
                <a:cubicBezTo>
                  <a:pt x="23477" y="20725"/>
                  <a:pt x="23508" y="20743"/>
                  <a:pt x="23508" y="20827"/>
                </a:cubicBezTo>
                <a:cubicBezTo>
                  <a:pt x="23508" y="20751"/>
                  <a:pt x="23477" y="20733"/>
                  <a:pt x="23433" y="20733"/>
                </a:cubicBezTo>
                <a:cubicBezTo>
                  <a:pt x="23394" y="20733"/>
                  <a:pt x="23346" y="20747"/>
                  <a:pt x="23301" y="20747"/>
                </a:cubicBezTo>
                <a:cubicBezTo>
                  <a:pt x="23301" y="20742"/>
                  <a:pt x="23301" y="20737"/>
                  <a:pt x="23301" y="20731"/>
                </a:cubicBezTo>
                <a:lnTo>
                  <a:pt x="23301" y="20731"/>
                </a:lnTo>
                <a:cubicBezTo>
                  <a:pt x="23311" y="20733"/>
                  <a:pt x="23320" y="20734"/>
                  <a:pt x="23330" y="20734"/>
                </a:cubicBezTo>
                <a:cubicBezTo>
                  <a:pt x="23366" y="20734"/>
                  <a:pt x="23403" y="20725"/>
                  <a:pt x="23433" y="20725"/>
                </a:cubicBezTo>
                <a:close/>
                <a:moveTo>
                  <a:pt x="23523" y="20533"/>
                </a:moveTo>
                <a:cubicBezTo>
                  <a:pt x="23586" y="20533"/>
                  <a:pt x="23647" y="20549"/>
                  <a:pt x="23690" y="20608"/>
                </a:cubicBezTo>
                <a:lnTo>
                  <a:pt x="23690" y="20608"/>
                </a:lnTo>
                <a:cubicBezTo>
                  <a:pt x="23712" y="20631"/>
                  <a:pt x="23732" y="20660"/>
                  <a:pt x="23748" y="20699"/>
                </a:cubicBezTo>
                <a:cubicBezTo>
                  <a:pt x="23668" y="20747"/>
                  <a:pt x="23588" y="20795"/>
                  <a:pt x="23508" y="20827"/>
                </a:cubicBezTo>
                <a:cubicBezTo>
                  <a:pt x="23588" y="20779"/>
                  <a:pt x="23652" y="20747"/>
                  <a:pt x="23732" y="20699"/>
                </a:cubicBezTo>
                <a:cubicBezTo>
                  <a:pt x="23721" y="20661"/>
                  <a:pt x="23707" y="20632"/>
                  <a:pt x="23690" y="20608"/>
                </a:cubicBezTo>
                <a:lnTo>
                  <a:pt x="23690" y="20608"/>
                </a:lnTo>
                <a:cubicBezTo>
                  <a:pt x="23622" y="20540"/>
                  <a:pt x="23529" y="20540"/>
                  <a:pt x="23444" y="20540"/>
                </a:cubicBezTo>
                <a:cubicBezTo>
                  <a:pt x="23353" y="20540"/>
                  <a:pt x="23305" y="20627"/>
                  <a:pt x="23301" y="20731"/>
                </a:cubicBezTo>
                <a:lnTo>
                  <a:pt x="23301" y="20731"/>
                </a:lnTo>
                <a:cubicBezTo>
                  <a:pt x="23301" y="20731"/>
                  <a:pt x="23301" y="20731"/>
                  <a:pt x="23301" y="20731"/>
                </a:cubicBezTo>
                <a:cubicBezTo>
                  <a:pt x="23301" y="20620"/>
                  <a:pt x="23333" y="20540"/>
                  <a:pt x="23444" y="20540"/>
                </a:cubicBezTo>
                <a:cubicBezTo>
                  <a:pt x="23470" y="20536"/>
                  <a:pt x="23497" y="20533"/>
                  <a:pt x="23523" y="20533"/>
                </a:cubicBezTo>
                <a:close/>
                <a:moveTo>
                  <a:pt x="26556" y="20588"/>
                </a:moveTo>
                <a:lnTo>
                  <a:pt x="26556" y="20588"/>
                </a:lnTo>
                <a:cubicBezTo>
                  <a:pt x="26556" y="20588"/>
                  <a:pt x="26556" y="20588"/>
                  <a:pt x="26556" y="20588"/>
                </a:cubicBezTo>
                <a:lnTo>
                  <a:pt x="26556" y="20588"/>
                </a:lnTo>
                <a:lnTo>
                  <a:pt x="26205" y="20715"/>
                </a:lnTo>
                <a:cubicBezTo>
                  <a:pt x="26141" y="20763"/>
                  <a:pt x="26078" y="20811"/>
                  <a:pt x="26014" y="20859"/>
                </a:cubicBezTo>
                <a:cubicBezTo>
                  <a:pt x="26078" y="20811"/>
                  <a:pt x="26141" y="20763"/>
                  <a:pt x="26205" y="20699"/>
                </a:cubicBezTo>
                <a:lnTo>
                  <a:pt x="26556" y="20588"/>
                </a:lnTo>
                <a:close/>
                <a:moveTo>
                  <a:pt x="26014" y="20859"/>
                </a:moveTo>
                <a:lnTo>
                  <a:pt x="26014" y="20859"/>
                </a:lnTo>
                <a:cubicBezTo>
                  <a:pt x="25995" y="20869"/>
                  <a:pt x="25970" y="20884"/>
                  <a:pt x="25943" y="20898"/>
                </a:cubicBezTo>
                <a:lnTo>
                  <a:pt x="25943" y="20898"/>
                </a:lnTo>
                <a:cubicBezTo>
                  <a:pt x="25965" y="20882"/>
                  <a:pt x="25987" y="20868"/>
                  <a:pt x="26014" y="20859"/>
                </a:cubicBezTo>
                <a:close/>
                <a:moveTo>
                  <a:pt x="27067" y="20606"/>
                </a:moveTo>
                <a:cubicBezTo>
                  <a:pt x="27067" y="20717"/>
                  <a:pt x="27067" y="20812"/>
                  <a:pt x="27051" y="20939"/>
                </a:cubicBezTo>
                <a:cubicBezTo>
                  <a:pt x="27067" y="20812"/>
                  <a:pt x="27067" y="20702"/>
                  <a:pt x="27067" y="20606"/>
                </a:cubicBezTo>
                <a:close/>
                <a:moveTo>
                  <a:pt x="25407" y="20638"/>
                </a:moveTo>
                <a:cubicBezTo>
                  <a:pt x="25391" y="20717"/>
                  <a:pt x="25375" y="20796"/>
                  <a:pt x="25375" y="20907"/>
                </a:cubicBezTo>
                <a:cubicBezTo>
                  <a:pt x="25280" y="20923"/>
                  <a:pt x="25168" y="20939"/>
                  <a:pt x="25056" y="20955"/>
                </a:cubicBezTo>
                <a:cubicBezTo>
                  <a:pt x="25168" y="20939"/>
                  <a:pt x="25280" y="20907"/>
                  <a:pt x="25375" y="20891"/>
                </a:cubicBezTo>
                <a:cubicBezTo>
                  <a:pt x="25375" y="20796"/>
                  <a:pt x="25391" y="20717"/>
                  <a:pt x="25407" y="20638"/>
                </a:cubicBezTo>
                <a:close/>
                <a:moveTo>
                  <a:pt x="25056" y="20955"/>
                </a:moveTo>
                <a:cubicBezTo>
                  <a:pt x="25009" y="20971"/>
                  <a:pt x="24914" y="20986"/>
                  <a:pt x="24913" y="21002"/>
                </a:cubicBezTo>
                <a:lnTo>
                  <a:pt x="24913" y="21002"/>
                </a:lnTo>
                <a:cubicBezTo>
                  <a:pt x="24913" y="20997"/>
                  <a:pt x="24913" y="20992"/>
                  <a:pt x="24913" y="20987"/>
                </a:cubicBezTo>
                <a:cubicBezTo>
                  <a:pt x="24913" y="20971"/>
                  <a:pt x="25008" y="20971"/>
                  <a:pt x="25056" y="20955"/>
                </a:cubicBezTo>
                <a:close/>
                <a:moveTo>
                  <a:pt x="22862" y="20886"/>
                </a:moveTo>
                <a:cubicBezTo>
                  <a:pt x="22929" y="20886"/>
                  <a:pt x="22979" y="20932"/>
                  <a:pt x="23013" y="21035"/>
                </a:cubicBezTo>
                <a:cubicBezTo>
                  <a:pt x="22977" y="20937"/>
                  <a:pt x="22922" y="20895"/>
                  <a:pt x="22848" y="20895"/>
                </a:cubicBezTo>
                <a:cubicBezTo>
                  <a:pt x="22825" y="20895"/>
                  <a:pt x="22800" y="20899"/>
                  <a:pt x="22774" y="20907"/>
                </a:cubicBezTo>
                <a:cubicBezTo>
                  <a:pt x="22806" y="20893"/>
                  <a:pt x="22835" y="20886"/>
                  <a:pt x="22862" y="20886"/>
                </a:cubicBezTo>
                <a:close/>
                <a:moveTo>
                  <a:pt x="25943" y="20898"/>
                </a:moveTo>
                <a:cubicBezTo>
                  <a:pt x="25926" y="20910"/>
                  <a:pt x="25908" y="20924"/>
                  <a:pt x="25887" y="20938"/>
                </a:cubicBezTo>
                <a:lnTo>
                  <a:pt x="25887" y="20938"/>
                </a:lnTo>
                <a:cubicBezTo>
                  <a:pt x="25886" y="20934"/>
                  <a:pt x="25886" y="20929"/>
                  <a:pt x="25886" y="20924"/>
                </a:cubicBezTo>
                <a:lnTo>
                  <a:pt x="25886" y="20924"/>
                </a:lnTo>
                <a:cubicBezTo>
                  <a:pt x="25886" y="20929"/>
                  <a:pt x="25886" y="20934"/>
                  <a:pt x="25887" y="20938"/>
                </a:cubicBezTo>
                <a:lnTo>
                  <a:pt x="25887" y="20938"/>
                </a:lnTo>
                <a:cubicBezTo>
                  <a:pt x="25887" y="20939"/>
                  <a:pt x="25886" y="20939"/>
                  <a:pt x="25886" y="20939"/>
                </a:cubicBezTo>
                <a:cubicBezTo>
                  <a:pt x="25834" y="20939"/>
                  <a:pt x="25795" y="20946"/>
                  <a:pt x="25766" y="20964"/>
                </a:cubicBezTo>
                <a:lnTo>
                  <a:pt x="25766" y="20964"/>
                </a:lnTo>
                <a:cubicBezTo>
                  <a:pt x="25755" y="20975"/>
                  <a:pt x="25747" y="20988"/>
                  <a:pt x="25742" y="21003"/>
                </a:cubicBezTo>
                <a:cubicBezTo>
                  <a:pt x="25733" y="21012"/>
                  <a:pt x="25723" y="21028"/>
                  <a:pt x="25717" y="21042"/>
                </a:cubicBezTo>
                <a:lnTo>
                  <a:pt x="25717" y="21042"/>
                </a:lnTo>
                <a:cubicBezTo>
                  <a:pt x="25721" y="21026"/>
                  <a:pt x="25727" y="21012"/>
                  <a:pt x="25727" y="21003"/>
                </a:cubicBezTo>
                <a:cubicBezTo>
                  <a:pt x="25738" y="20986"/>
                  <a:pt x="25750" y="20973"/>
                  <a:pt x="25766" y="20964"/>
                </a:cubicBezTo>
                <a:lnTo>
                  <a:pt x="25766" y="20964"/>
                </a:lnTo>
                <a:cubicBezTo>
                  <a:pt x="25791" y="20938"/>
                  <a:pt x="25831" y="20923"/>
                  <a:pt x="25886" y="20923"/>
                </a:cubicBezTo>
                <a:cubicBezTo>
                  <a:pt x="25905" y="20916"/>
                  <a:pt x="25925" y="20907"/>
                  <a:pt x="25943" y="20898"/>
                </a:cubicBezTo>
                <a:close/>
                <a:moveTo>
                  <a:pt x="23508" y="20829"/>
                </a:moveTo>
                <a:cubicBezTo>
                  <a:pt x="23507" y="20860"/>
                  <a:pt x="23492" y="20892"/>
                  <a:pt x="23492" y="20939"/>
                </a:cubicBezTo>
                <a:cubicBezTo>
                  <a:pt x="23478" y="20967"/>
                  <a:pt x="23476" y="21008"/>
                  <a:pt x="23465" y="21050"/>
                </a:cubicBezTo>
                <a:lnTo>
                  <a:pt x="23465" y="21050"/>
                </a:lnTo>
                <a:cubicBezTo>
                  <a:pt x="23464" y="21051"/>
                  <a:pt x="23462" y="21051"/>
                  <a:pt x="23460" y="21051"/>
                </a:cubicBezTo>
                <a:cubicBezTo>
                  <a:pt x="23476" y="21003"/>
                  <a:pt x="23476" y="20971"/>
                  <a:pt x="23492" y="20923"/>
                </a:cubicBezTo>
                <a:cubicBezTo>
                  <a:pt x="23492" y="20892"/>
                  <a:pt x="23507" y="20860"/>
                  <a:pt x="23508" y="20829"/>
                </a:cubicBezTo>
                <a:close/>
                <a:moveTo>
                  <a:pt x="25982" y="21051"/>
                </a:moveTo>
                <a:cubicBezTo>
                  <a:pt x="25998" y="21051"/>
                  <a:pt x="25998" y="21051"/>
                  <a:pt x="25998" y="21066"/>
                </a:cubicBezTo>
                <a:cubicBezTo>
                  <a:pt x="25998" y="21066"/>
                  <a:pt x="25998" y="21066"/>
                  <a:pt x="25982" y="21051"/>
                </a:cubicBezTo>
                <a:close/>
                <a:moveTo>
                  <a:pt x="25717" y="21042"/>
                </a:moveTo>
                <a:lnTo>
                  <a:pt x="25717" y="21042"/>
                </a:lnTo>
                <a:cubicBezTo>
                  <a:pt x="25714" y="21054"/>
                  <a:pt x="25711" y="21067"/>
                  <a:pt x="25711" y="21080"/>
                </a:cubicBezTo>
                <a:lnTo>
                  <a:pt x="25711" y="21080"/>
                </a:lnTo>
                <a:cubicBezTo>
                  <a:pt x="25711" y="21075"/>
                  <a:pt x="25711" y="21071"/>
                  <a:pt x="25711" y="21066"/>
                </a:cubicBezTo>
                <a:cubicBezTo>
                  <a:pt x="25711" y="21060"/>
                  <a:pt x="25713" y="21052"/>
                  <a:pt x="25717" y="21042"/>
                </a:cubicBezTo>
                <a:close/>
                <a:moveTo>
                  <a:pt x="26046" y="21066"/>
                </a:moveTo>
                <a:lnTo>
                  <a:pt x="26054" y="21122"/>
                </a:lnTo>
                <a:cubicBezTo>
                  <a:pt x="26050" y="21102"/>
                  <a:pt x="26046" y="21082"/>
                  <a:pt x="26046" y="21066"/>
                </a:cubicBezTo>
                <a:close/>
                <a:moveTo>
                  <a:pt x="23344" y="20842"/>
                </a:moveTo>
                <a:cubicBezTo>
                  <a:pt x="23386" y="20842"/>
                  <a:pt x="23430" y="20847"/>
                  <a:pt x="23476" y="20859"/>
                </a:cubicBezTo>
                <a:cubicBezTo>
                  <a:pt x="23365" y="20955"/>
                  <a:pt x="23253" y="21051"/>
                  <a:pt x="23141" y="21146"/>
                </a:cubicBezTo>
                <a:cubicBezTo>
                  <a:pt x="23237" y="21051"/>
                  <a:pt x="23349" y="20955"/>
                  <a:pt x="23460" y="20859"/>
                </a:cubicBezTo>
                <a:cubicBezTo>
                  <a:pt x="23427" y="20853"/>
                  <a:pt x="23394" y="20850"/>
                  <a:pt x="23362" y="20850"/>
                </a:cubicBezTo>
                <a:cubicBezTo>
                  <a:pt x="23230" y="20850"/>
                  <a:pt x="23117" y="20906"/>
                  <a:pt x="23013" y="21035"/>
                </a:cubicBezTo>
                <a:cubicBezTo>
                  <a:pt x="23098" y="20901"/>
                  <a:pt x="23211" y="20842"/>
                  <a:pt x="23344" y="20842"/>
                </a:cubicBezTo>
                <a:close/>
                <a:moveTo>
                  <a:pt x="25711" y="21080"/>
                </a:moveTo>
                <a:lnTo>
                  <a:pt x="25711" y="21080"/>
                </a:lnTo>
                <a:cubicBezTo>
                  <a:pt x="25711" y="21107"/>
                  <a:pt x="25713" y="21137"/>
                  <a:pt x="25727" y="21178"/>
                </a:cubicBezTo>
                <a:cubicBezTo>
                  <a:pt x="25711" y="21146"/>
                  <a:pt x="25711" y="21114"/>
                  <a:pt x="25711" y="21082"/>
                </a:cubicBezTo>
                <a:cubicBezTo>
                  <a:pt x="25711" y="21081"/>
                  <a:pt x="25711" y="21081"/>
                  <a:pt x="25711" y="21080"/>
                </a:cubicBezTo>
                <a:close/>
                <a:moveTo>
                  <a:pt x="26285" y="21066"/>
                </a:moveTo>
                <a:lnTo>
                  <a:pt x="26285" y="21066"/>
                </a:lnTo>
                <a:cubicBezTo>
                  <a:pt x="26303" y="21110"/>
                  <a:pt x="26325" y="21149"/>
                  <a:pt x="26323" y="21186"/>
                </a:cubicBezTo>
                <a:lnTo>
                  <a:pt x="26323" y="21186"/>
                </a:lnTo>
                <a:cubicBezTo>
                  <a:pt x="26322" y="21155"/>
                  <a:pt x="26301" y="21123"/>
                  <a:pt x="26285" y="21082"/>
                </a:cubicBezTo>
                <a:lnTo>
                  <a:pt x="26285" y="21082"/>
                </a:lnTo>
                <a:cubicBezTo>
                  <a:pt x="26205" y="21114"/>
                  <a:pt x="26126" y="21146"/>
                  <a:pt x="26062" y="21178"/>
                </a:cubicBezTo>
                <a:cubicBezTo>
                  <a:pt x="26030" y="21194"/>
                  <a:pt x="26014" y="21210"/>
                  <a:pt x="25982" y="21226"/>
                </a:cubicBezTo>
                <a:lnTo>
                  <a:pt x="25982" y="21226"/>
                </a:lnTo>
                <a:cubicBezTo>
                  <a:pt x="26013" y="21210"/>
                  <a:pt x="26029" y="21195"/>
                  <a:pt x="26060" y="21164"/>
                </a:cubicBezTo>
                <a:lnTo>
                  <a:pt x="26060" y="21164"/>
                </a:lnTo>
                <a:lnTo>
                  <a:pt x="26062" y="21178"/>
                </a:lnTo>
                <a:cubicBezTo>
                  <a:pt x="26062" y="21173"/>
                  <a:pt x="26061" y="21168"/>
                  <a:pt x="26061" y="21163"/>
                </a:cubicBezTo>
                <a:lnTo>
                  <a:pt x="26061" y="21163"/>
                </a:lnTo>
                <a:cubicBezTo>
                  <a:pt x="26061" y="21163"/>
                  <a:pt x="26061" y="21163"/>
                  <a:pt x="26062" y="21162"/>
                </a:cubicBezTo>
                <a:cubicBezTo>
                  <a:pt x="26126" y="21146"/>
                  <a:pt x="26205" y="21114"/>
                  <a:pt x="26285" y="21066"/>
                </a:cubicBezTo>
                <a:close/>
                <a:moveTo>
                  <a:pt x="25344" y="21114"/>
                </a:moveTo>
                <a:cubicBezTo>
                  <a:pt x="25359" y="21146"/>
                  <a:pt x="25391" y="21194"/>
                  <a:pt x="25407" y="21242"/>
                </a:cubicBezTo>
                <a:cubicBezTo>
                  <a:pt x="25391" y="21258"/>
                  <a:pt x="25375" y="21258"/>
                  <a:pt x="25359" y="21258"/>
                </a:cubicBezTo>
                <a:cubicBezTo>
                  <a:pt x="25375" y="21258"/>
                  <a:pt x="25391" y="21242"/>
                  <a:pt x="25407" y="21242"/>
                </a:cubicBezTo>
                <a:cubicBezTo>
                  <a:pt x="25375" y="21194"/>
                  <a:pt x="25359" y="21146"/>
                  <a:pt x="25344" y="21114"/>
                </a:cubicBezTo>
                <a:close/>
                <a:moveTo>
                  <a:pt x="26323" y="21186"/>
                </a:moveTo>
                <a:cubicBezTo>
                  <a:pt x="26325" y="21215"/>
                  <a:pt x="26308" y="21242"/>
                  <a:pt x="26253" y="21274"/>
                </a:cubicBezTo>
                <a:cubicBezTo>
                  <a:pt x="26304" y="21245"/>
                  <a:pt x="26322" y="21216"/>
                  <a:pt x="26323" y="21186"/>
                </a:cubicBezTo>
                <a:close/>
                <a:moveTo>
                  <a:pt x="21242" y="21210"/>
                </a:moveTo>
                <a:cubicBezTo>
                  <a:pt x="21242" y="21242"/>
                  <a:pt x="21258" y="21290"/>
                  <a:pt x="21258" y="21338"/>
                </a:cubicBezTo>
                <a:cubicBezTo>
                  <a:pt x="21242" y="21290"/>
                  <a:pt x="21242" y="21242"/>
                  <a:pt x="21242" y="21210"/>
                </a:cubicBezTo>
                <a:close/>
                <a:moveTo>
                  <a:pt x="26253" y="21274"/>
                </a:moveTo>
                <a:cubicBezTo>
                  <a:pt x="26204" y="21307"/>
                  <a:pt x="26170" y="21343"/>
                  <a:pt x="26150" y="21384"/>
                </a:cubicBezTo>
                <a:lnTo>
                  <a:pt x="26150" y="21384"/>
                </a:lnTo>
                <a:cubicBezTo>
                  <a:pt x="26166" y="21340"/>
                  <a:pt x="26199" y="21304"/>
                  <a:pt x="26253" y="21274"/>
                </a:cubicBezTo>
                <a:close/>
                <a:moveTo>
                  <a:pt x="25037" y="21342"/>
                </a:moveTo>
                <a:cubicBezTo>
                  <a:pt x="25038" y="21359"/>
                  <a:pt x="25034" y="21379"/>
                  <a:pt x="25024" y="21402"/>
                </a:cubicBezTo>
                <a:cubicBezTo>
                  <a:pt x="25033" y="21378"/>
                  <a:pt x="25037" y="21359"/>
                  <a:pt x="25037" y="21342"/>
                </a:cubicBezTo>
                <a:close/>
                <a:moveTo>
                  <a:pt x="26477" y="21354"/>
                </a:moveTo>
                <a:lnTo>
                  <a:pt x="26525" y="21370"/>
                </a:lnTo>
                <a:cubicBezTo>
                  <a:pt x="26515" y="21384"/>
                  <a:pt x="26506" y="21399"/>
                  <a:pt x="26499" y="21414"/>
                </a:cubicBezTo>
                <a:lnTo>
                  <a:pt x="26499" y="21414"/>
                </a:lnTo>
                <a:cubicBezTo>
                  <a:pt x="26502" y="21404"/>
                  <a:pt x="26505" y="21395"/>
                  <a:pt x="26509" y="21386"/>
                </a:cubicBezTo>
                <a:lnTo>
                  <a:pt x="26477" y="21354"/>
                </a:lnTo>
                <a:close/>
                <a:moveTo>
                  <a:pt x="26477" y="21354"/>
                </a:moveTo>
                <a:cubicBezTo>
                  <a:pt x="26438" y="21399"/>
                  <a:pt x="26399" y="21441"/>
                  <a:pt x="26361" y="21483"/>
                </a:cubicBezTo>
                <a:lnTo>
                  <a:pt x="26361" y="21483"/>
                </a:lnTo>
                <a:cubicBezTo>
                  <a:pt x="26398" y="21438"/>
                  <a:pt x="26436" y="21394"/>
                  <a:pt x="26477" y="21354"/>
                </a:cubicBezTo>
                <a:close/>
                <a:moveTo>
                  <a:pt x="23022" y="21198"/>
                </a:moveTo>
                <a:lnTo>
                  <a:pt x="23013" y="21242"/>
                </a:lnTo>
                <a:cubicBezTo>
                  <a:pt x="22950" y="21321"/>
                  <a:pt x="22887" y="21401"/>
                  <a:pt x="22807" y="21496"/>
                </a:cubicBezTo>
                <a:lnTo>
                  <a:pt x="22807" y="21496"/>
                </a:lnTo>
                <a:cubicBezTo>
                  <a:pt x="22887" y="21401"/>
                  <a:pt x="22950" y="21321"/>
                  <a:pt x="23013" y="21226"/>
                </a:cubicBezTo>
                <a:cubicBezTo>
                  <a:pt x="23013" y="21218"/>
                  <a:pt x="23018" y="21209"/>
                  <a:pt x="23022" y="21198"/>
                </a:cubicBezTo>
                <a:close/>
                <a:moveTo>
                  <a:pt x="22715" y="21391"/>
                </a:moveTo>
                <a:lnTo>
                  <a:pt x="22806" y="21497"/>
                </a:lnTo>
                <a:lnTo>
                  <a:pt x="22710" y="21402"/>
                </a:lnTo>
                <a:cubicBezTo>
                  <a:pt x="22712" y="21398"/>
                  <a:pt x="22713" y="21394"/>
                  <a:pt x="22715" y="21391"/>
                </a:cubicBezTo>
                <a:close/>
                <a:moveTo>
                  <a:pt x="25769" y="21272"/>
                </a:moveTo>
                <a:cubicBezTo>
                  <a:pt x="25781" y="21272"/>
                  <a:pt x="25793" y="21272"/>
                  <a:pt x="25806" y="21274"/>
                </a:cubicBezTo>
                <a:cubicBezTo>
                  <a:pt x="25806" y="21370"/>
                  <a:pt x="25822" y="21434"/>
                  <a:pt x="25822" y="21513"/>
                </a:cubicBezTo>
                <a:cubicBezTo>
                  <a:pt x="25822" y="21514"/>
                  <a:pt x="25822" y="21515"/>
                  <a:pt x="25822" y="21516"/>
                </a:cubicBezTo>
                <a:lnTo>
                  <a:pt x="25822" y="21516"/>
                </a:lnTo>
                <a:cubicBezTo>
                  <a:pt x="25821" y="21441"/>
                  <a:pt x="25806" y="21365"/>
                  <a:pt x="25806" y="21290"/>
                </a:cubicBezTo>
                <a:cubicBezTo>
                  <a:pt x="25784" y="21284"/>
                  <a:pt x="25764" y="21282"/>
                  <a:pt x="25745" y="21282"/>
                </a:cubicBezTo>
                <a:cubicBezTo>
                  <a:pt x="25658" y="21282"/>
                  <a:pt x="25612" y="21341"/>
                  <a:pt x="25599" y="21433"/>
                </a:cubicBezTo>
                <a:lnTo>
                  <a:pt x="25599" y="21433"/>
                </a:lnTo>
                <a:cubicBezTo>
                  <a:pt x="25613" y="21333"/>
                  <a:pt x="25666" y="21272"/>
                  <a:pt x="25769" y="21272"/>
                </a:cubicBezTo>
                <a:close/>
                <a:moveTo>
                  <a:pt x="26499" y="21414"/>
                </a:moveTo>
                <a:cubicBezTo>
                  <a:pt x="26488" y="21448"/>
                  <a:pt x="26476" y="21483"/>
                  <a:pt x="26465" y="21518"/>
                </a:cubicBezTo>
                <a:lnTo>
                  <a:pt x="26465" y="21518"/>
                </a:lnTo>
                <a:cubicBezTo>
                  <a:pt x="26463" y="21516"/>
                  <a:pt x="26462" y="21515"/>
                  <a:pt x="26461" y="21513"/>
                </a:cubicBezTo>
                <a:cubicBezTo>
                  <a:pt x="26472" y="21480"/>
                  <a:pt x="26483" y="21447"/>
                  <a:pt x="26499" y="21414"/>
                </a:cubicBezTo>
                <a:close/>
                <a:moveTo>
                  <a:pt x="25416" y="21496"/>
                </a:moveTo>
                <a:cubicBezTo>
                  <a:pt x="25428" y="21496"/>
                  <a:pt x="25441" y="21496"/>
                  <a:pt x="25455" y="21497"/>
                </a:cubicBezTo>
                <a:cubicBezTo>
                  <a:pt x="25442" y="21496"/>
                  <a:pt x="25429" y="21496"/>
                  <a:pt x="25417" y="21496"/>
                </a:cubicBezTo>
                <a:cubicBezTo>
                  <a:pt x="25365" y="21496"/>
                  <a:pt x="25325" y="21505"/>
                  <a:pt x="25294" y="21522"/>
                </a:cubicBezTo>
                <a:lnTo>
                  <a:pt x="25294" y="21522"/>
                </a:lnTo>
                <a:cubicBezTo>
                  <a:pt x="25325" y="21505"/>
                  <a:pt x="25365" y="21496"/>
                  <a:pt x="25416" y="21496"/>
                </a:cubicBezTo>
                <a:close/>
                <a:moveTo>
                  <a:pt x="22614" y="20923"/>
                </a:moveTo>
                <a:lnTo>
                  <a:pt x="22614" y="20923"/>
                </a:lnTo>
                <a:cubicBezTo>
                  <a:pt x="22567" y="20939"/>
                  <a:pt x="22519" y="20955"/>
                  <a:pt x="22471" y="20971"/>
                </a:cubicBezTo>
                <a:cubicBezTo>
                  <a:pt x="22503" y="21066"/>
                  <a:pt x="22535" y="21178"/>
                  <a:pt x="22583" y="21306"/>
                </a:cubicBezTo>
                <a:cubicBezTo>
                  <a:pt x="22535" y="21370"/>
                  <a:pt x="22455" y="21465"/>
                  <a:pt x="22391" y="21561"/>
                </a:cubicBezTo>
                <a:cubicBezTo>
                  <a:pt x="22455" y="21465"/>
                  <a:pt x="22519" y="21370"/>
                  <a:pt x="22567" y="21306"/>
                </a:cubicBezTo>
                <a:cubicBezTo>
                  <a:pt x="22535" y="21178"/>
                  <a:pt x="22487" y="21066"/>
                  <a:pt x="22455" y="20971"/>
                </a:cubicBezTo>
                <a:cubicBezTo>
                  <a:pt x="22503" y="20955"/>
                  <a:pt x="22567" y="20939"/>
                  <a:pt x="22614" y="20923"/>
                </a:cubicBezTo>
                <a:close/>
                <a:moveTo>
                  <a:pt x="26598" y="21465"/>
                </a:moveTo>
                <a:cubicBezTo>
                  <a:pt x="26571" y="21497"/>
                  <a:pt x="26525" y="21529"/>
                  <a:pt x="26493" y="21561"/>
                </a:cubicBezTo>
                <a:cubicBezTo>
                  <a:pt x="26477" y="21545"/>
                  <a:pt x="26461" y="21545"/>
                  <a:pt x="26461" y="21529"/>
                </a:cubicBezTo>
                <a:cubicBezTo>
                  <a:pt x="26462" y="21525"/>
                  <a:pt x="26463" y="21521"/>
                  <a:pt x="26465" y="21518"/>
                </a:cubicBezTo>
                <a:lnTo>
                  <a:pt x="26465" y="21518"/>
                </a:lnTo>
                <a:cubicBezTo>
                  <a:pt x="26477" y="21532"/>
                  <a:pt x="26478" y="21545"/>
                  <a:pt x="26493" y="21545"/>
                </a:cubicBezTo>
                <a:cubicBezTo>
                  <a:pt x="26523" y="21515"/>
                  <a:pt x="26567" y="21491"/>
                  <a:pt x="26598" y="21465"/>
                </a:cubicBezTo>
                <a:close/>
                <a:moveTo>
                  <a:pt x="25982" y="21226"/>
                </a:moveTo>
                <a:cubicBezTo>
                  <a:pt x="25982" y="21258"/>
                  <a:pt x="25982" y="21274"/>
                  <a:pt x="25966" y="21306"/>
                </a:cubicBezTo>
                <a:cubicBezTo>
                  <a:pt x="25934" y="21386"/>
                  <a:pt x="25886" y="21449"/>
                  <a:pt x="25838" y="21529"/>
                </a:cubicBezTo>
                <a:cubicBezTo>
                  <a:pt x="25822" y="21545"/>
                  <a:pt x="25822" y="21561"/>
                  <a:pt x="25806" y="21577"/>
                </a:cubicBezTo>
                <a:cubicBezTo>
                  <a:pt x="25806" y="21569"/>
                  <a:pt x="25810" y="21561"/>
                  <a:pt x="25814" y="21553"/>
                </a:cubicBezTo>
                <a:lnTo>
                  <a:pt x="25814" y="21553"/>
                </a:lnTo>
                <a:cubicBezTo>
                  <a:pt x="25812" y="21555"/>
                  <a:pt x="25810" y="21558"/>
                  <a:pt x="25806" y="21561"/>
                </a:cubicBezTo>
                <a:cubicBezTo>
                  <a:pt x="25806" y="21546"/>
                  <a:pt x="25821" y="21531"/>
                  <a:pt x="25822" y="21516"/>
                </a:cubicBezTo>
                <a:lnTo>
                  <a:pt x="25822" y="21516"/>
                </a:lnTo>
                <a:cubicBezTo>
                  <a:pt x="25822" y="21520"/>
                  <a:pt x="25822" y="21525"/>
                  <a:pt x="25822" y="21529"/>
                </a:cubicBezTo>
                <a:cubicBezTo>
                  <a:pt x="25822" y="21537"/>
                  <a:pt x="25818" y="21545"/>
                  <a:pt x="25814" y="21553"/>
                </a:cubicBezTo>
                <a:lnTo>
                  <a:pt x="25814" y="21553"/>
                </a:lnTo>
                <a:cubicBezTo>
                  <a:pt x="25823" y="21544"/>
                  <a:pt x="25826" y="21539"/>
                  <a:pt x="25838" y="21513"/>
                </a:cubicBezTo>
                <a:cubicBezTo>
                  <a:pt x="25884" y="21453"/>
                  <a:pt x="25929" y="21377"/>
                  <a:pt x="25961" y="21302"/>
                </a:cubicBezTo>
                <a:lnTo>
                  <a:pt x="25961" y="21302"/>
                </a:lnTo>
                <a:cubicBezTo>
                  <a:pt x="25963" y="21303"/>
                  <a:pt x="25964" y="21304"/>
                  <a:pt x="25966" y="21306"/>
                </a:cubicBezTo>
                <a:cubicBezTo>
                  <a:pt x="25964" y="21304"/>
                  <a:pt x="25963" y="21303"/>
                  <a:pt x="25961" y="21301"/>
                </a:cubicBezTo>
                <a:lnTo>
                  <a:pt x="25961" y="21301"/>
                </a:lnTo>
                <a:cubicBezTo>
                  <a:pt x="25961" y="21301"/>
                  <a:pt x="25961" y="21301"/>
                  <a:pt x="25961" y="21302"/>
                </a:cubicBezTo>
                <a:lnTo>
                  <a:pt x="25961" y="21302"/>
                </a:lnTo>
                <a:cubicBezTo>
                  <a:pt x="25947" y="21290"/>
                  <a:pt x="25932" y="21288"/>
                  <a:pt x="25918" y="21274"/>
                </a:cubicBezTo>
                <a:cubicBezTo>
                  <a:pt x="25932" y="21274"/>
                  <a:pt x="25947" y="21287"/>
                  <a:pt x="25961" y="21301"/>
                </a:cubicBezTo>
                <a:lnTo>
                  <a:pt x="25961" y="21301"/>
                </a:lnTo>
                <a:cubicBezTo>
                  <a:pt x="25963" y="21297"/>
                  <a:pt x="25964" y="21294"/>
                  <a:pt x="25966" y="21290"/>
                </a:cubicBezTo>
                <a:cubicBezTo>
                  <a:pt x="25982" y="21274"/>
                  <a:pt x="25982" y="21242"/>
                  <a:pt x="25982" y="21226"/>
                </a:cubicBezTo>
                <a:close/>
                <a:moveTo>
                  <a:pt x="24897" y="21306"/>
                </a:moveTo>
                <a:cubicBezTo>
                  <a:pt x="24929" y="21338"/>
                  <a:pt x="24976" y="21370"/>
                  <a:pt x="25024" y="21402"/>
                </a:cubicBezTo>
                <a:cubicBezTo>
                  <a:pt x="24976" y="21370"/>
                  <a:pt x="24929" y="21338"/>
                  <a:pt x="24897" y="21322"/>
                </a:cubicBezTo>
                <a:cubicBezTo>
                  <a:pt x="24865" y="21322"/>
                  <a:pt x="24833" y="21338"/>
                  <a:pt x="24801" y="21354"/>
                </a:cubicBezTo>
                <a:cubicBezTo>
                  <a:pt x="24785" y="21370"/>
                  <a:pt x="24753" y="21386"/>
                  <a:pt x="24753" y="21418"/>
                </a:cubicBezTo>
                <a:cubicBezTo>
                  <a:pt x="24721" y="21465"/>
                  <a:pt x="24705" y="21529"/>
                  <a:pt x="24705" y="21609"/>
                </a:cubicBezTo>
                <a:cubicBezTo>
                  <a:pt x="24687" y="21602"/>
                  <a:pt x="24668" y="21600"/>
                  <a:pt x="24650" y="21600"/>
                </a:cubicBezTo>
                <a:cubicBezTo>
                  <a:pt x="24589" y="21600"/>
                  <a:pt x="24527" y="21626"/>
                  <a:pt x="24465" y="21626"/>
                </a:cubicBezTo>
                <a:cubicBezTo>
                  <a:pt x="24412" y="21626"/>
                  <a:pt x="24359" y="21607"/>
                  <a:pt x="24309" y="21534"/>
                </a:cubicBezTo>
                <a:lnTo>
                  <a:pt x="24309" y="21534"/>
                </a:lnTo>
                <a:cubicBezTo>
                  <a:pt x="24358" y="21605"/>
                  <a:pt x="24409" y="21625"/>
                  <a:pt x="24461" y="21625"/>
                </a:cubicBezTo>
                <a:cubicBezTo>
                  <a:pt x="24531" y="21625"/>
                  <a:pt x="24601" y="21589"/>
                  <a:pt x="24668" y="21589"/>
                </a:cubicBezTo>
                <a:cubicBezTo>
                  <a:pt x="24680" y="21589"/>
                  <a:pt x="24693" y="21590"/>
                  <a:pt x="24705" y="21593"/>
                </a:cubicBezTo>
                <a:cubicBezTo>
                  <a:pt x="24705" y="21529"/>
                  <a:pt x="24721" y="21449"/>
                  <a:pt x="24753" y="21402"/>
                </a:cubicBezTo>
                <a:cubicBezTo>
                  <a:pt x="24753" y="21386"/>
                  <a:pt x="24785" y="21354"/>
                  <a:pt x="24801" y="21338"/>
                </a:cubicBezTo>
                <a:cubicBezTo>
                  <a:pt x="24833" y="21322"/>
                  <a:pt x="24865" y="21322"/>
                  <a:pt x="24897" y="21306"/>
                </a:cubicBezTo>
                <a:close/>
                <a:moveTo>
                  <a:pt x="21304" y="21631"/>
                </a:moveTo>
                <a:cubicBezTo>
                  <a:pt x="21330" y="21631"/>
                  <a:pt x="21356" y="21643"/>
                  <a:pt x="21386" y="21673"/>
                </a:cubicBezTo>
                <a:cubicBezTo>
                  <a:pt x="21359" y="21646"/>
                  <a:pt x="21335" y="21636"/>
                  <a:pt x="21311" y="21636"/>
                </a:cubicBezTo>
                <a:cubicBezTo>
                  <a:pt x="21278" y="21636"/>
                  <a:pt x="21247" y="21654"/>
                  <a:pt x="21210" y="21673"/>
                </a:cubicBezTo>
                <a:cubicBezTo>
                  <a:pt x="21244" y="21647"/>
                  <a:pt x="21274" y="21631"/>
                  <a:pt x="21304" y="21631"/>
                </a:cubicBezTo>
                <a:close/>
                <a:moveTo>
                  <a:pt x="25599" y="21435"/>
                </a:moveTo>
                <a:cubicBezTo>
                  <a:pt x="25598" y="21562"/>
                  <a:pt x="25519" y="21625"/>
                  <a:pt x="25423" y="21673"/>
                </a:cubicBezTo>
                <a:cubicBezTo>
                  <a:pt x="25519" y="21609"/>
                  <a:pt x="25598" y="21562"/>
                  <a:pt x="25599" y="21435"/>
                </a:cubicBezTo>
                <a:close/>
                <a:moveTo>
                  <a:pt x="26150" y="21384"/>
                </a:moveTo>
                <a:lnTo>
                  <a:pt x="26150" y="21384"/>
                </a:lnTo>
                <a:cubicBezTo>
                  <a:pt x="26124" y="21456"/>
                  <a:pt x="26144" y="21547"/>
                  <a:pt x="26200" y="21661"/>
                </a:cubicBezTo>
                <a:lnTo>
                  <a:pt x="26200" y="21661"/>
                </a:lnTo>
                <a:cubicBezTo>
                  <a:pt x="26253" y="21599"/>
                  <a:pt x="26307" y="21542"/>
                  <a:pt x="26361" y="21483"/>
                </a:cubicBezTo>
                <a:lnTo>
                  <a:pt x="26361" y="21483"/>
                </a:lnTo>
                <a:cubicBezTo>
                  <a:pt x="26310" y="21544"/>
                  <a:pt x="26260" y="21609"/>
                  <a:pt x="26205" y="21673"/>
                </a:cubicBezTo>
                <a:cubicBezTo>
                  <a:pt x="26203" y="21669"/>
                  <a:pt x="26201" y="21665"/>
                  <a:pt x="26200" y="21661"/>
                </a:cubicBezTo>
                <a:lnTo>
                  <a:pt x="26200" y="21661"/>
                </a:lnTo>
                <a:cubicBezTo>
                  <a:pt x="26196" y="21665"/>
                  <a:pt x="26193" y="21669"/>
                  <a:pt x="26189" y="21673"/>
                </a:cubicBezTo>
                <a:cubicBezTo>
                  <a:pt x="26126" y="21558"/>
                  <a:pt x="26112" y="21463"/>
                  <a:pt x="26150" y="21384"/>
                </a:cubicBezTo>
                <a:close/>
                <a:moveTo>
                  <a:pt x="25294" y="21522"/>
                </a:moveTo>
                <a:cubicBezTo>
                  <a:pt x="25226" y="21559"/>
                  <a:pt x="25200" y="21635"/>
                  <a:pt x="25200" y="21737"/>
                </a:cubicBezTo>
                <a:cubicBezTo>
                  <a:pt x="25200" y="21642"/>
                  <a:pt x="25221" y="21561"/>
                  <a:pt x="25294" y="21522"/>
                </a:cubicBezTo>
                <a:close/>
                <a:moveTo>
                  <a:pt x="26812" y="21737"/>
                </a:move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close/>
                <a:moveTo>
                  <a:pt x="26860" y="21178"/>
                </a:moveTo>
                <a:cubicBezTo>
                  <a:pt x="26955" y="21370"/>
                  <a:pt x="27019" y="21545"/>
                  <a:pt x="26892" y="21769"/>
                </a:cubicBezTo>
                <a:cubicBezTo>
                  <a:pt x="27003" y="21545"/>
                  <a:pt x="26955" y="21386"/>
                  <a:pt x="26860" y="21194"/>
                </a:cubicBezTo>
                <a:cubicBezTo>
                  <a:pt x="26791" y="21252"/>
                  <a:pt x="26705" y="21268"/>
                  <a:pt x="26657" y="21326"/>
                </a:cubicBezTo>
                <a:lnTo>
                  <a:pt x="26657" y="21326"/>
                </a:lnTo>
                <a:cubicBezTo>
                  <a:pt x="26644" y="21349"/>
                  <a:pt x="26636" y="21379"/>
                  <a:pt x="26636" y="21418"/>
                </a:cubicBezTo>
                <a:cubicBezTo>
                  <a:pt x="26630" y="21435"/>
                  <a:pt x="26616" y="21450"/>
                  <a:pt x="26598" y="21465"/>
                </a:cubicBezTo>
                <a:lnTo>
                  <a:pt x="26598" y="21465"/>
                </a:lnTo>
                <a:cubicBezTo>
                  <a:pt x="26612" y="21449"/>
                  <a:pt x="26620" y="21433"/>
                  <a:pt x="26620" y="21418"/>
                </a:cubicBezTo>
                <a:cubicBezTo>
                  <a:pt x="26625" y="21378"/>
                  <a:pt x="26638" y="21349"/>
                  <a:pt x="26657" y="21326"/>
                </a:cubicBezTo>
                <a:lnTo>
                  <a:pt x="26657" y="21326"/>
                </a:lnTo>
                <a:cubicBezTo>
                  <a:pt x="26696" y="21253"/>
                  <a:pt x="26787" y="21239"/>
                  <a:pt x="26860" y="21178"/>
                </a:cubicBezTo>
                <a:close/>
                <a:moveTo>
                  <a:pt x="27449" y="21641"/>
                </a:moveTo>
                <a:cubicBezTo>
                  <a:pt x="27449" y="21647"/>
                  <a:pt x="27450" y="21652"/>
                  <a:pt x="27450" y="21657"/>
                </a:cubicBezTo>
                <a:cubicBezTo>
                  <a:pt x="27259" y="21689"/>
                  <a:pt x="27099" y="21737"/>
                  <a:pt x="26892" y="21769"/>
                </a:cubicBezTo>
                <a:cubicBezTo>
                  <a:pt x="27099" y="21721"/>
                  <a:pt x="27274" y="21689"/>
                  <a:pt x="27449" y="21641"/>
                </a:cubicBezTo>
                <a:close/>
                <a:moveTo>
                  <a:pt x="26812" y="21737"/>
                </a:moveTo>
                <a:cubicBezTo>
                  <a:pt x="26684" y="21765"/>
                  <a:pt x="26568" y="21819"/>
                  <a:pt x="26466" y="21819"/>
                </a:cubicBezTo>
                <a:cubicBezTo>
                  <a:pt x="26453" y="21819"/>
                  <a:pt x="26441" y="21818"/>
                  <a:pt x="26429" y="21817"/>
                </a:cubicBezTo>
                <a:cubicBezTo>
                  <a:pt x="26540" y="21817"/>
                  <a:pt x="26652" y="21769"/>
                  <a:pt x="26812" y="21737"/>
                </a:cubicBezTo>
                <a:close/>
                <a:moveTo>
                  <a:pt x="21183" y="21201"/>
                </a:moveTo>
                <a:cubicBezTo>
                  <a:pt x="21145" y="21201"/>
                  <a:pt x="21101" y="21212"/>
                  <a:pt x="21050" y="21242"/>
                </a:cubicBezTo>
                <a:cubicBezTo>
                  <a:pt x="21003" y="21306"/>
                  <a:pt x="21003" y="21434"/>
                  <a:pt x="21019" y="21561"/>
                </a:cubicBezTo>
                <a:cubicBezTo>
                  <a:pt x="21034" y="21623"/>
                  <a:pt x="21065" y="21670"/>
                  <a:pt x="21095" y="21716"/>
                </a:cubicBezTo>
                <a:lnTo>
                  <a:pt x="21095" y="21716"/>
                </a:lnTo>
                <a:cubicBezTo>
                  <a:pt x="21091" y="21718"/>
                  <a:pt x="21087" y="21719"/>
                  <a:pt x="21082" y="21721"/>
                </a:cubicBezTo>
                <a:cubicBezTo>
                  <a:pt x="21130" y="21785"/>
                  <a:pt x="21194" y="21817"/>
                  <a:pt x="21258" y="21833"/>
                </a:cubicBezTo>
                <a:cubicBezTo>
                  <a:pt x="21306" y="21833"/>
                  <a:pt x="21338" y="21817"/>
                  <a:pt x="21402" y="21785"/>
                </a:cubicBezTo>
                <a:cubicBezTo>
                  <a:pt x="21402" y="21769"/>
                  <a:pt x="21418" y="21737"/>
                  <a:pt x="21434" y="21689"/>
                </a:cubicBezTo>
                <a:cubicBezTo>
                  <a:pt x="21434" y="21657"/>
                  <a:pt x="21434" y="21609"/>
                  <a:pt x="21434" y="21577"/>
                </a:cubicBezTo>
                <a:cubicBezTo>
                  <a:pt x="21434" y="21529"/>
                  <a:pt x="21418" y="21481"/>
                  <a:pt x="21402" y="21434"/>
                </a:cubicBezTo>
                <a:cubicBezTo>
                  <a:pt x="21386" y="21322"/>
                  <a:pt x="21322" y="21242"/>
                  <a:pt x="21242" y="21210"/>
                </a:cubicBezTo>
                <a:cubicBezTo>
                  <a:pt x="21224" y="21204"/>
                  <a:pt x="21205" y="21201"/>
                  <a:pt x="21183" y="21201"/>
                </a:cubicBezTo>
                <a:close/>
                <a:moveTo>
                  <a:pt x="24737" y="21833"/>
                </a:moveTo>
                <a:lnTo>
                  <a:pt x="24737" y="21833"/>
                </a:lnTo>
                <a:cubicBezTo>
                  <a:pt x="24729" y="21848"/>
                  <a:pt x="24717" y="21864"/>
                  <a:pt x="24705" y="21880"/>
                </a:cubicBezTo>
                <a:lnTo>
                  <a:pt x="24705" y="21880"/>
                </a:lnTo>
                <a:lnTo>
                  <a:pt x="24737" y="21833"/>
                </a:lnTo>
                <a:close/>
                <a:moveTo>
                  <a:pt x="25423" y="21673"/>
                </a:moveTo>
                <a:lnTo>
                  <a:pt x="25423" y="21673"/>
                </a:lnTo>
                <a:cubicBezTo>
                  <a:pt x="25328" y="21737"/>
                  <a:pt x="25248" y="21801"/>
                  <a:pt x="25168" y="21880"/>
                </a:cubicBezTo>
                <a:cubicBezTo>
                  <a:pt x="25170" y="21873"/>
                  <a:pt x="25173" y="21866"/>
                  <a:pt x="25175" y="21859"/>
                </a:cubicBezTo>
                <a:lnTo>
                  <a:pt x="25175" y="21859"/>
                </a:lnTo>
                <a:cubicBezTo>
                  <a:pt x="25253" y="21796"/>
                  <a:pt x="25330" y="21719"/>
                  <a:pt x="25423" y="21673"/>
                </a:cubicBezTo>
                <a:close/>
                <a:moveTo>
                  <a:pt x="25123" y="21910"/>
                </a:moveTo>
                <a:lnTo>
                  <a:pt x="25123" y="21910"/>
                </a:lnTo>
                <a:cubicBezTo>
                  <a:pt x="25121" y="21912"/>
                  <a:pt x="25120" y="21914"/>
                  <a:pt x="25118" y="21916"/>
                </a:cubicBezTo>
                <a:lnTo>
                  <a:pt x="25118" y="21916"/>
                </a:lnTo>
                <a:cubicBezTo>
                  <a:pt x="25119" y="21915"/>
                  <a:pt x="25119" y="21914"/>
                  <a:pt x="25120" y="21912"/>
                </a:cubicBezTo>
                <a:lnTo>
                  <a:pt x="25123" y="21910"/>
                </a:lnTo>
                <a:close/>
                <a:moveTo>
                  <a:pt x="24705" y="21880"/>
                </a:moveTo>
                <a:lnTo>
                  <a:pt x="24673" y="21928"/>
                </a:lnTo>
                <a:cubicBezTo>
                  <a:pt x="24681" y="21912"/>
                  <a:pt x="24693" y="21896"/>
                  <a:pt x="24705" y="21880"/>
                </a:cubicBezTo>
                <a:close/>
                <a:moveTo>
                  <a:pt x="23859" y="21848"/>
                </a:moveTo>
                <a:cubicBezTo>
                  <a:pt x="23875" y="21864"/>
                  <a:pt x="23875" y="21864"/>
                  <a:pt x="23891" y="21864"/>
                </a:cubicBezTo>
                <a:cubicBezTo>
                  <a:pt x="23889" y="21868"/>
                  <a:pt x="23888" y="21872"/>
                  <a:pt x="23886" y="21876"/>
                </a:cubicBezTo>
                <a:lnTo>
                  <a:pt x="23886" y="21876"/>
                </a:lnTo>
                <a:cubicBezTo>
                  <a:pt x="23875" y="21867"/>
                  <a:pt x="23865" y="21865"/>
                  <a:pt x="23854" y="21865"/>
                </a:cubicBezTo>
                <a:lnTo>
                  <a:pt x="23854" y="21865"/>
                </a:lnTo>
                <a:cubicBezTo>
                  <a:pt x="23843" y="21904"/>
                  <a:pt x="23843" y="21934"/>
                  <a:pt x="23843" y="21976"/>
                </a:cubicBezTo>
                <a:cubicBezTo>
                  <a:pt x="23843" y="21944"/>
                  <a:pt x="23843" y="21896"/>
                  <a:pt x="23843" y="21864"/>
                </a:cubicBezTo>
                <a:cubicBezTo>
                  <a:pt x="23847" y="21864"/>
                  <a:pt x="23851" y="21864"/>
                  <a:pt x="23854" y="21865"/>
                </a:cubicBezTo>
                <a:lnTo>
                  <a:pt x="23854" y="21865"/>
                </a:lnTo>
                <a:cubicBezTo>
                  <a:pt x="23856" y="21859"/>
                  <a:pt x="23857" y="21854"/>
                  <a:pt x="23859" y="21848"/>
                </a:cubicBezTo>
                <a:close/>
                <a:moveTo>
                  <a:pt x="23886" y="21876"/>
                </a:moveTo>
                <a:lnTo>
                  <a:pt x="23886" y="21876"/>
                </a:lnTo>
                <a:cubicBezTo>
                  <a:pt x="23888" y="21877"/>
                  <a:pt x="23889" y="21879"/>
                  <a:pt x="23891" y="21880"/>
                </a:cubicBezTo>
                <a:cubicBezTo>
                  <a:pt x="23875" y="21912"/>
                  <a:pt x="23859" y="21944"/>
                  <a:pt x="23843" y="21976"/>
                </a:cubicBezTo>
                <a:cubicBezTo>
                  <a:pt x="23858" y="21948"/>
                  <a:pt x="23872" y="21907"/>
                  <a:pt x="23886" y="21876"/>
                </a:cubicBezTo>
                <a:close/>
                <a:moveTo>
                  <a:pt x="26923" y="21912"/>
                </a:moveTo>
                <a:cubicBezTo>
                  <a:pt x="26926" y="21912"/>
                  <a:pt x="26928" y="21913"/>
                  <a:pt x="26929" y="21914"/>
                </a:cubicBezTo>
                <a:lnTo>
                  <a:pt x="26929" y="21914"/>
                </a:lnTo>
                <a:cubicBezTo>
                  <a:pt x="26838" y="21929"/>
                  <a:pt x="26759" y="21945"/>
                  <a:pt x="26620" y="21976"/>
                </a:cubicBezTo>
                <a:cubicBezTo>
                  <a:pt x="26621" y="21975"/>
                  <a:pt x="26622" y="21973"/>
                  <a:pt x="26623" y="21972"/>
                </a:cubicBezTo>
                <a:lnTo>
                  <a:pt x="26623" y="21972"/>
                </a:lnTo>
                <a:cubicBezTo>
                  <a:pt x="26756" y="21943"/>
                  <a:pt x="26847" y="21928"/>
                  <a:pt x="26923" y="21912"/>
                </a:cubicBezTo>
                <a:close/>
                <a:moveTo>
                  <a:pt x="23505" y="21418"/>
                </a:moveTo>
                <a:lnTo>
                  <a:pt x="23505" y="21418"/>
                </a:lnTo>
                <a:cubicBezTo>
                  <a:pt x="23171" y="21466"/>
                  <a:pt x="22837" y="21547"/>
                  <a:pt x="22694" y="21928"/>
                </a:cubicBezTo>
                <a:cubicBezTo>
                  <a:pt x="22694" y="21960"/>
                  <a:pt x="22678" y="21992"/>
                  <a:pt x="22646" y="22008"/>
                </a:cubicBezTo>
                <a:cubicBezTo>
                  <a:pt x="22678" y="21976"/>
                  <a:pt x="22694" y="21944"/>
                  <a:pt x="22694" y="21912"/>
                </a:cubicBezTo>
                <a:cubicBezTo>
                  <a:pt x="22837" y="21547"/>
                  <a:pt x="23171" y="21466"/>
                  <a:pt x="23505" y="21418"/>
                </a:cubicBezTo>
                <a:close/>
                <a:moveTo>
                  <a:pt x="24946" y="22023"/>
                </a:moveTo>
                <a:lnTo>
                  <a:pt x="24946" y="22023"/>
                </a:lnTo>
                <a:cubicBezTo>
                  <a:pt x="24945" y="22024"/>
                  <a:pt x="24945" y="22024"/>
                  <a:pt x="24945" y="22024"/>
                </a:cubicBezTo>
                <a:cubicBezTo>
                  <a:pt x="24916" y="22030"/>
                  <a:pt x="24895" y="22038"/>
                  <a:pt x="24882" y="22048"/>
                </a:cubicBezTo>
                <a:lnTo>
                  <a:pt x="24882" y="22048"/>
                </a:lnTo>
                <a:cubicBezTo>
                  <a:pt x="24893" y="22037"/>
                  <a:pt x="24908" y="22029"/>
                  <a:pt x="24929" y="22024"/>
                </a:cubicBezTo>
                <a:cubicBezTo>
                  <a:pt x="24934" y="22024"/>
                  <a:pt x="24940" y="22024"/>
                  <a:pt x="24946" y="22023"/>
                </a:cubicBezTo>
                <a:close/>
                <a:moveTo>
                  <a:pt x="26378" y="21814"/>
                </a:moveTo>
                <a:cubicBezTo>
                  <a:pt x="26379" y="21814"/>
                  <a:pt x="26380" y="21814"/>
                  <a:pt x="26381" y="21814"/>
                </a:cubicBezTo>
                <a:lnTo>
                  <a:pt x="26381" y="21814"/>
                </a:lnTo>
                <a:cubicBezTo>
                  <a:pt x="26249" y="21815"/>
                  <a:pt x="26167" y="21879"/>
                  <a:pt x="26110" y="22008"/>
                </a:cubicBezTo>
                <a:cubicBezTo>
                  <a:pt x="26097" y="22021"/>
                  <a:pt x="26104" y="22043"/>
                  <a:pt x="26108" y="22068"/>
                </a:cubicBezTo>
                <a:lnTo>
                  <a:pt x="26108" y="22068"/>
                </a:lnTo>
                <a:cubicBezTo>
                  <a:pt x="26103" y="22069"/>
                  <a:pt x="26098" y="22071"/>
                  <a:pt x="26094" y="22072"/>
                </a:cubicBezTo>
                <a:cubicBezTo>
                  <a:pt x="26094" y="22056"/>
                  <a:pt x="26094" y="22024"/>
                  <a:pt x="26094" y="22008"/>
                </a:cubicBezTo>
                <a:cubicBezTo>
                  <a:pt x="26151" y="21879"/>
                  <a:pt x="26234" y="21814"/>
                  <a:pt x="26378" y="21814"/>
                </a:cubicBezTo>
                <a:close/>
                <a:moveTo>
                  <a:pt x="24338" y="21976"/>
                </a:moveTo>
                <a:cubicBezTo>
                  <a:pt x="24338" y="22008"/>
                  <a:pt x="24370" y="22056"/>
                  <a:pt x="24386" y="22088"/>
                </a:cubicBezTo>
                <a:cubicBezTo>
                  <a:pt x="24370" y="22056"/>
                  <a:pt x="24322" y="22008"/>
                  <a:pt x="24338" y="21976"/>
                </a:cubicBezTo>
                <a:close/>
                <a:moveTo>
                  <a:pt x="27213" y="21910"/>
                </a:moveTo>
                <a:cubicBezTo>
                  <a:pt x="27227" y="21910"/>
                  <a:pt x="27242" y="21911"/>
                  <a:pt x="27259" y="21912"/>
                </a:cubicBezTo>
                <a:cubicBezTo>
                  <a:pt x="27237" y="21976"/>
                  <a:pt x="27216" y="22033"/>
                  <a:pt x="27195" y="22097"/>
                </a:cubicBezTo>
                <a:lnTo>
                  <a:pt x="27195" y="22097"/>
                </a:lnTo>
                <a:cubicBezTo>
                  <a:pt x="27210" y="22039"/>
                  <a:pt x="27223" y="21987"/>
                  <a:pt x="27243" y="21928"/>
                </a:cubicBezTo>
                <a:cubicBezTo>
                  <a:pt x="27228" y="21927"/>
                  <a:pt x="27214" y="21926"/>
                  <a:pt x="27202" y="21926"/>
                </a:cubicBezTo>
                <a:cubicBezTo>
                  <a:pt x="27118" y="21926"/>
                  <a:pt x="27073" y="21960"/>
                  <a:pt x="27038" y="22018"/>
                </a:cubicBezTo>
                <a:lnTo>
                  <a:pt x="27038" y="22018"/>
                </a:lnTo>
                <a:cubicBezTo>
                  <a:pt x="27067" y="21950"/>
                  <a:pt x="27113" y="21910"/>
                  <a:pt x="27213" y="21910"/>
                </a:cubicBezTo>
                <a:close/>
                <a:moveTo>
                  <a:pt x="24865" y="22084"/>
                </a:moveTo>
                <a:cubicBezTo>
                  <a:pt x="24865" y="22099"/>
                  <a:pt x="24871" y="22116"/>
                  <a:pt x="24881" y="22136"/>
                </a:cubicBezTo>
                <a:cubicBezTo>
                  <a:pt x="24897" y="22136"/>
                  <a:pt x="24929" y="22152"/>
                  <a:pt x="24945" y="22152"/>
                </a:cubicBezTo>
                <a:lnTo>
                  <a:pt x="24881" y="22152"/>
                </a:lnTo>
                <a:cubicBezTo>
                  <a:pt x="24868" y="22126"/>
                  <a:pt x="24863" y="22104"/>
                  <a:pt x="24865" y="22084"/>
                </a:cubicBezTo>
                <a:close/>
                <a:moveTo>
                  <a:pt x="25136" y="22072"/>
                </a:moveTo>
                <a:cubicBezTo>
                  <a:pt x="25152" y="22104"/>
                  <a:pt x="25171" y="22127"/>
                  <a:pt x="25193" y="22142"/>
                </a:cubicBezTo>
                <a:lnTo>
                  <a:pt x="25193" y="22142"/>
                </a:lnTo>
                <a:cubicBezTo>
                  <a:pt x="25174" y="22129"/>
                  <a:pt x="25155" y="22111"/>
                  <a:pt x="25136" y="22088"/>
                </a:cubicBezTo>
                <a:cubicBezTo>
                  <a:pt x="25136" y="22088"/>
                  <a:pt x="25136" y="22088"/>
                  <a:pt x="25136" y="22088"/>
                </a:cubicBezTo>
                <a:lnTo>
                  <a:pt x="25136" y="22088"/>
                </a:lnTo>
                <a:cubicBezTo>
                  <a:pt x="25072" y="22104"/>
                  <a:pt x="25008" y="22136"/>
                  <a:pt x="24945" y="22152"/>
                </a:cubicBezTo>
                <a:cubicBezTo>
                  <a:pt x="25008" y="22120"/>
                  <a:pt x="25072" y="22104"/>
                  <a:pt x="25136" y="22072"/>
                </a:cubicBezTo>
                <a:close/>
                <a:moveTo>
                  <a:pt x="25404" y="22139"/>
                </a:moveTo>
                <a:cubicBezTo>
                  <a:pt x="25426" y="22139"/>
                  <a:pt x="25446" y="22144"/>
                  <a:pt x="25464" y="22153"/>
                </a:cubicBezTo>
                <a:lnTo>
                  <a:pt x="25464" y="22153"/>
                </a:lnTo>
                <a:cubicBezTo>
                  <a:pt x="25449" y="22148"/>
                  <a:pt x="25432" y="22146"/>
                  <a:pt x="25413" y="22146"/>
                </a:cubicBezTo>
                <a:cubicBezTo>
                  <a:pt x="25396" y="22146"/>
                  <a:pt x="25378" y="22148"/>
                  <a:pt x="25359" y="22152"/>
                </a:cubicBezTo>
                <a:cubicBezTo>
                  <a:pt x="25329" y="22162"/>
                  <a:pt x="25302" y="22167"/>
                  <a:pt x="25277" y="22167"/>
                </a:cubicBezTo>
                <a:cubicBezTo>
                  <a:pt x="25270" y="22167"/>
                  <a:pt x="25263" y="22167"/>
                  <a:pt x="25257" y="22166"/>
                </a:cubicBezTo>
                <a:lnTo>
                  <a:pt x="25257" y="22166"/>
                </a:lnTo>
                <a:cubicBezTo>
                  <a:pt x="25262" y="22166"/>
                  <a:pt x="25267" y="22167"/>
                  <a:pt x="25272" y="22167"/>
                </a:cubicBezTo>
                <a:cubicBezTo>
                  <a:pt x="25295" y="22167"/>
                  <a:pt x="25319" y="22161"/>
                  <a:pt x="25344" y="22152"/>
                </a:cubicBezTo>
                <a:cubicBezTo>
                  <a:pt x="25365" y="22143"/>
                  <a:pt x="25385" y="22139"/>
                  <a:pt x="25404" y="22139"/>
                </a:cubicBezTo>
                <a:close/>
                <a:moveTo>
                  <a:pt x="25136" y="22088"/>
                </a:moveTo>
                <a:lnTo>
                  <a:pt x="25136" y="22088"/>
                </a:lnTo>
                <a:cubicBezTo>
                  <a:pt x="25104" y="22120"/>
                  <a:pt x="25072" y="22152"/>
                  <a:pt x="25024" y="22168"/>
                </a:cubicBezTo>
                <a:cubicBezTo>
                  <a:pt x="25056" y="22136"/>
                  <a:pt x="25104" y="22120"/>
                  <a:pt x="25136" y="22088"/>
                </a:cubicBezTo>
                <a:close/>
                <a:moveTo>
                  <a:pt x="27038" y="22018"/>
                </a:moveTo>
                <a:cubicBezTo>
                  <a:pt x="27031" y="22035"/>
                  <a:pt x="27025" y="22053"/>
                  <a:pt x="27019" y="22072"/>
                </a:cubicBezTo>
                <a:cubicBezTo>
                  <a:pt x="27005" y="22105"/>
                  <a:pt x="26991" y="22138"/>
                  <a:pt x="26977" y="22172"/>
                </a:cubicBezTo>
                <a:lnTo>
                  <a:pt x="26977" y="22172"/>
                </a:lnTo>
                <a:cubicBezTo>
                  <a:pt x="26986" y="22143"/>
                  <a:pt x="26995" y="22116"/>
                  <a:pt x="27003" y="22088"/>
                </a:cubicBezTo>
                <a:cubicBezTo>
                  <a:pt x="27014" y="22062"/>
                  <a:pt x="27025" y="22039"/>
                  <a:pt x="27038" y="22018"/>
                </a:cubicBezTo>
                <a:close/>
                <a:moveTo>
                  <a:pt x="25790" y="21896"/>
                </a:moveTo>
                <a:cubicBezTo>
                  <a:pt x="25711" y="22024"/>
                  <a:pt x="25647" y="22104"/>
                  <a:pt x="25583" y="22184"/>
                </a:cubicBezTo>
                <a:cubicBezTo>
                  <a:pt x="25631" y="22104"/>
                  <a:pt x="25695" y="22024"/>
                  <a:pt x="25790" y="21896"/>
                </a:cubicBezTo>
                <a:close/>
                <a:moveTo>
                  <a:pt x="25583" y="22184"/>
                </a:moveTo>
                <a:cubicBezTo>
                  <a:pt x="25567" y="22200"/>
                  <a:pt x="25551" y="22216"/>
                  <a:pt x="25535" y="22216"/>
                </a:cubicBezTo>
                <a:cubicBezTo>
                  <a:pt x="25551" y="22200"/>
                  <a:pt x="25567" y="22200"/>
                  <a:pt x="25583" y="22184"/>
                </a:cubicBezTo>
                <a:close/>
                <a:moveTo>
                  <a:pt x="24881" y="22152"/>
                </a:moveTo>
                <a:cubicBezTo>
                  <a:pt x="24850" y="22183"/>
                  <a:pt x="24819" y="22210"/>
                  <a:pt x="24790" y="22237"/>
                </a:cubicBezTo>
                <a:lnTo>
                  <a:pt x="24790" y="22237"/>
                </a:lnTo>
                <a:cubicBezTo>
                  <a:pt x="24819" y="22205"/>
                  <a:pt x="24848" y="22176"/>
                  <a:pt x="24881" y="22152"/>
                </a:cubicBezTo>
                <a:close/>
                <a:moveTo>
                  <a:pt x="25024" y="22168"/>
                </a:moveTo>
                <a:lnTo>
                  <a:pt x="25024" y="22168"/>
                </a:lnTo>
                <a:cubicBezTo>
                  <a:pt x="25008" y="22200"/>
                  <a:pt x="25008" y="22231"/>
                  <a:pt x="24992" y="22263"/>
                </a:cubicBezTo>
                <a:cubicBezTo>
                  <a:pt x="24992" y="22231"/>
                  <a:pt x="25008" y="22200"/>
                  <a:pt x="25024" y="22168"/>
                </a:cubicBezTo>
                <a:close/>
                <a:moveTo>
                  <a:pt x="25679" y="22168"/>
                </a:moveTo>
                <a:cubicBezTo>
                  <a:pt x="25758" y="22168"/>
                  <a:pt x="25774" y="22200"/>
                  <a:pt x="25742" y="22295"/>
                </a:cubicBezTo>
                <a:cubicBezTo>
                  <a:pt x="25758" y="22204"/>
                  <a:pt x="25744" y="22171"/>
                  <a:pt x="25673" y="22168"/>
                </a:cubicBezTo>
                <a:lnTo>
                  <a:pt x="25673" y="22168"/>
                </a:lnTo>
                <a:cubicBezTo>
                  <a:pt x="25643" y="22170"/>
                  <a:pt x="25613" y="22184"/>
                  <a:pt x="25583" y="22184"/>
                </a:cubicBezTo>
                <a:cubicBezTo>
                  <a:pt x="25615" y="22184"/>
                  <a:pt x="25647" y="22168"/>
                  <a:pt x="25663" y="22168"/>
                </a:cubicBezTo>
                <a:cubicBezTo>
                  <a:pt x="25666" y="22168"/>
                  <a:pt x="25669" y="22168"/>
                  <a:pt x="25673" y="22168"/>
                </a:cubicBezTo>
                <a:lnTo>
                  <a:pt x="25673" y="22168"/>
                </a:lnTo>
                <a:cubicBezTo>
                  <a:pt x="25675" y="22168"/>
                  <a:pt x="25677" y="22168"/>
                  <a:pt x="25679" y="22168"/>
                </a:cubicBezTo>
                <a:close/>
                <a:moveTo>
                  <a:pt x="25920" y="22175"/>
                </a:moveTo>
                <a:lnTo>
                  <a:pt x="25920" y="22175"/>
                </a:lnTo>
                <a:cubicBezTo>
                  <a:pt x="25941" y="22215"/>
                  <a:pt x="25961" y="22254"/>
                  <a:pt x="25982" y="22295"/>
                </a:cubicBezTo>
                <a:cubicBezTo>
                  <a:pt x="25960" y="22257"/>
                  <a:pt x="25940" y="22218"/>
                  <a:pt x="25920" y="22175"/>
                </a:cubicBezTo>
                <a:close/>
                <a:moveTo>
                  <a:pt x="26285" y="22040"/>
                </a:moveTo>
                <a:lnTo>
                  <a:pt x="26285" y="22040"/>
                </a:lnTo>
                <a:cubicBezTo>
                  <a:pt x="26269" y="22263"/>
                  <a:pt x="26078" y="22231"/>
                  <a:pt x="25982" y="22295"/>
                </a:cubicBezTo>
                <a:cubicBezTo>
                  <a:pt x="26059" y="22233"/>
                  <a:pt x="26257" y="22262"/>
                  <a:pt x="26269" y="22044"/>
                </a:cubicBezTo>
                <a:lnTo>
                  <a:pt x="26269" y="22044"/>
                </a:lnTo>
                <a:cubicBezTo>
                  <a:pt x="26274" y="22043"/>
                  <a:pt x="26280" y="22041"/>
                  <a:pt x="26285" y="22040"/>
                </a:cubicBezTo>
                <a:close/>
                <a:moveTo>
                  <a:pt x="24790" y="22237"/>
                </a:moveTo>
                <a:cubicBezTo>
                  <a:pt x="24763" y="22266"/>
                  <a:pt x="24736" y="22296"/>
                  <a:pt x="24705" y="22327"/>
                </a:cubicBezTo>
                <a:cubicBezTo>
                  <a:pt x="24730" y="22294"/>
                  <a:pt x="24759" y="22265"/>
                  <a:pt x="24790" y="22237"/>
                </a:cubicBezTo>
                <a:close/>
                <a:moveTo>
                  <a:pt x="23317" y="22311"/>
                </a:moveTo>
                <a:cubicBezTo>
                  <a:pt x="23301" y="22343"/>
                  <a:pt x="23301" y="22359"/>
                  <a:pt x="23285" y="22375"/>
                </a:cubicBezTo>
                <a:cubicBezTo>
                  <a:pt x="23285" y="22359"/>
                  <a:pt x="23301" y="22343"/>
                  <a:pt x="23301" y="22327"/>
                </a:cubicBezTo>
                <a:lnTo>
                  <a:pt x="23269" y="22311"/>
                </a:lnTo>
                <a:lnTo>
                  <a:pt x="23269" y="22311"/>
                </a:lnTo>
                <a:cubicBezTo>
                  <a:pt x="23285" y="22327"/>
                  <a:pt x="23285" y="22359"/>
                  <a:pt x="23285" y="22375"/>
                </a:cubicBezTo>
                <a:cubicBezTo>
                  <a:pt x="23285" y="22359"/>
                  <a:pt x="23269" y="22343"/>
                  <a:pt x="23269" y="22311"/>
                </a:cubicBezTo>
                <a:close/>
                <a:moveTo>
                  <a:pt x="24661" y="22360"/>
                </a:moveTo>
                <a:cubicBezTo>
                  <a:pt x="24642" y="22375"/>
                  <a:pt x="24622" y="22391"/>
                  <a:pt x="24601" y="22405"/>
                </a:cubicBezTo>
                <a:lnTo>
                  <a:pt x="24601" y="22405"/>
                </a:lnTo>
                <a:cubicBezTo>
                  <a:pt x="24620" y="22390"/>
                  <a:pt x="24639" y="22376"/>
                  <a:pt x="24661" y="22360"/>
                </a:cubicBezTo>
                <a:close/>
                <a:moveTo>
                  <a:pt x="25643" y="22365"/>
                </a:moveTo>
                <a:lnTo>
                  <a:pt x="25643" y="22365"/>
                </a:lnTo>
                <a:cubicBezTo>
                  <a:pt x="25658" y="22381"/>
                  <a:pt x="25668" y="22402"/>
                  <a:pt x="25679" y="22423"/>
                </a:cubicBezTo>
                <a:cubicBezTo>
                  <a:pt x="25667" y="22399"/>
                  <a:pt x="25655" y="22384"/>
                  <a:pt x="25643" y="22365"/>
                </a:cubicBezTo>
                <a:close/>
                <a:moveTo>
                  <a:pt x="25742" y="22295"/>
                </a:moveTo>
                <a:cubicBezTo>
                  <a:pt x="25742" y="22327"/>
                  <a:pt x="25711" y="22375"/>
                  <a:pt x="25695" y="22423"/>
                </a:cubicBezTo>
                <a:lnTo>
                  <a:pt x="25679" y="22423"/>
                </a:lnTo>
                <a:cubicBezTo>
                  <a:pt x="25695" y="22375"/>
                  <a:pt x="25727" y="22343"/>
                  <a:pt x="25742" y="22295"/>
                </a:cubicBezTo>
                <a:close/>
                <a:moveTo>
                  <a:pt x="26977" y="22172"/>
                </a:moveTo>
                <a:cubicBezTo>
                  <a:pt x="26948" y="22255"/>
                  <a:pt x="26911" y="22344"/>
                  <a:pt x="26865" y="22457"/>
                </a:cubicBezTo>
                <a:lnTo>
                  <a:pt x="26865" y="22457"/>
                </a:lnTo>
                <a:cubicBezTo>
                  <a:pt x="26863" y="22454"/>
                  <a:pt x="26862" y="22452"/>
                  <a:pt x="26861" y="22450"/>
                </a:cubicBezTo>
                <a:lnTo>
                  <a:pt x="26861" y="22450"/>
                </a:lnTo>
                <a:cubicBezTo>
                  <a:pt x="26906" y="22340"/>
                  <a:pt x="26942" y="22252"/>
                  <a:pt x="26977" y="22172"/>
                </a:cubicBezTo>
                <a:close/>
                <a:moveTo>
                  <a:pt x="25533" y="22216"/>
                </a:moveTo>
                <a:lnTo>
                  <a:pt x="25533" y="22216"/>
                </a:lnTo>
                <a:cubicBezTo>
                  <a:pt x="25424" y="22232"/>
                  <a:pt x="25361" y="22295"/>
                  <a:pt x="25360" y="22463"/>
                </a:cubicBezTo>
                <a:lnTo>
                  <a:pt x="25360" y="22463"/>
                </a:lnTo>
                <a:cubicBezTo>
                  <a:pt x="25415" y="22436"/>
                  <a:pt x="25458" y="22420"/>
                  <a:pt x="25487" y="22391"/>
                </a:cubicBezTo>
                <a:cubicBezTo>
                  <a:pt x="25535" y="22375"/>
                  <a:pt x="25583" y="22359"/>
                  <a:pt x="25615" y="22343"/>
                </a:cubicBezTo>
                <a:cubicBezTo>
                  <a:pt x="25617" y="22344"/>
                  <a:pt x="25619" y="22345"/>
                  <a:pt x="25621" y="22347"/>
                </a:cubicBezTo>
                <a:lnTo>
                  <a:pt x="25621" y="22347"/>
                </a:lnTo>
                <a:cubicBezTo>
                  <a:pt x="25624" y="22345"/>
                  <a:pt x="25627" y="22344"/>
                  <a:pt x="25631" y="22343"/>
                </a:cubicBezTo>
                <a:cubicBezTo>
                  <a:pt x="25635" y="22351"/>
                  <a:pt x="25639" y="22358"/>
                  <a:pt x="25643" y="22365"/>
                </a:cubicBezTo>
                <a:lnTo>
                  <a:pt x="25643" y="22365"/>
                </a:lnTo>
                <a:cubicBezTo>
                  <a:pt x="25636" y="22358"/>
                  <a:pt x="25629" y="22352"/>
                  <a:pt x="25621" y="22347"/>
                </a:cubicBezTo>
                <a:lnTo>
                  <a:pt x="25621" y="22347"/>
                </a:lnTo>
                <a:cubicBezTo>
                  <a:pt x="25578" y="22361"/>
                  <a:pt x="25548" y="22377"/>
                  <a:pt x="25503" y="22407"/>
                </a:cubicBezTo>
                <a:cubicBezTo>
                  <a:pt x="25455" y="22423"/>
                  <a:pt x="25407" y="22439"/>
                  <a:pt x="25359" y="22471"/>
                </a:cubicBezTo>
                <a:cubicBezTo>
                  <a:pt x="25359" y="22468"/>
                  <a:pt x="25359" y="22466"/>
                  <a:pt x="25360" y="22463"/>
                </a:cubicBezTo>
                <a:lnTo>
                  <a:pt x="25360" y="22463"/>
                </a:lnTo>
                <a:cubicBezTo>
                  <a:pt x="25354" y="22466"/>
                  <a:pt x="25349" y="22468"/>
                  <a:pt x="25344" y="22471"/>
                </a:cubicBezTo>
                <a:cubicBezTo>
                  <a:pt x="25359" y="22296"/>
                  <a:pt x="25422" y="22232"/>
                  <a:pt x="25533" y="22216"/>
                </a:cubicBezTo>
                <a:close/>
                <a:moveTo>
                  <a:pt x="23827" y="22343"/>
                </a:moveTo>
                <a:cubicBezTo>
                  <a:pt x="23732" y="22391"/>
                  <a:pt x="23652" y="22423"/>
                  <a:pt x="23572" y="22487"/>
                </a:cubicBezTo>
                <a:cubicBezTo>
                  <a:pt x="23636" y="22423"/>
                  <a:pt x="23732" y="22391"/>
                  <a:pt x="23827" y="22343"/>
                </a:cubicBezTo>
                <a:close/>
                <a:moveTo>
                  <a:pt x="24242" y="22311"/>
                </a:moveTo>
                <a:cubicBezTo>
                  <a:pt x="24258" y="22327"/>
                  <a:pt x="24274" y="22327"/>
                  <a:pt x="24274" y="22343"/>
                </a:cubicBezTo>
                <a:cubicBezTo>
                  <a:pt x="24260" y="22343"/>
                  <a:pt x="24245" y="22330"/>
                  <a:pt x="24231" y="22328"/>
                </a:cubicBezTo>
                <a:lnTo>
                  <a:pt x="24231" y="22328"/>
                </a:lnTo>
                <a:cubicBezTo>
                  <a:pt x="24200" y="22370"/>
                  <a:pt x="24161" y="22412"/>
                  <a:pt x="24147" y="22455"/>
                </a:cubicBezTo>
                <a:cubicBezTo>
                  <a:pt x="24131" y="22471"/>
                  <a:pt x="24115" y="22487"/>
                  <a:pt x="24115" y="22519"/>
                </a:cubicBezTo>
                <a:cubicBezTo>
                  <a:pt x="24115" y="22503"/>
                  <a:pt x="24115" y="22471"/>
                  <a:pt x="24131" y="22455"/>
                </a:cubicBezTo>
                <a:cubicBezTo>
                  <a:pt x="24163" y="22407"/>
                  <a:pt x="24194" y="22359"/>
                  <a:pt x="24226" y="22327"/>
                </a:cubicBezTo>
                <a:cubicBezTo>
                  <a:pt x="24228" y="22327"/>
                  <a:pt x="24229" y="22327"/>
                  <a:pt x="24231" y="22328"/>
                </a:cubicBezTo>
                <a:lnTo>
                  <a:pt x="24231" y="22328"/>
                </a:lnTo>
                <a:cubicBezTo>
                  <a:pt x="24235" y="22322"/>
                  <a:pt x="24239" y="22317"/>
                  <a:pt x="24242" y="22311"/>
                </a:cubicBezTo>
                <a:close/>
                <a:moveTo>
                  <a:pt x="24992" y="22263"/>
                </a:moveTo>
                <a:cubicBezTo>
                  <a:pt x="24992" y="22279"/>
                  <a:pt x="24976" y="22311"/>
                  <a:pt x="24960" y="22343"/>
                </a:cubicBezTo>
                <a:cubicBezTo>
                  <a:pt x="24897" y="22407"/>
                  <a:pt x="24865" y="22471"/>
                  <a:pt x="24929" y="22551"/>
                </a:cubicBezTo>
                <a:cubicBezTo>
                  <a:pt x="24865" y="22471"/>
                  <a:pt x="24897" y="22407"/>
                  <a:pt x="24945" y="22343"/>
                </a:cubicBezTo>
                <a:cubicBezTo>
                  <a:pt x="24960" y="22311"/>
                  <a:pt x="24976" y="22279"/>
                  <a:pt x="24992" y="22263"/>
                </a:cubicBezTo>
                <a:close/>
                <a:moveTo>
                  <a:pt x="24274" y="22343"/>
                </a:moveTo>
                <a:cubicBezTo>
                  <a:pt x="24274" y="22391"/>
                  <a:pt x="24258" y="22439"/>
                  <a:pt x="24226" y="22551"/>
                </a:cubicBezTo>
                <a:cubicBezTo>
                  <a:pt x="24242" y="22439"/>
                  <a:pt x="24258" y="22391"/>
                  <a:pt x="24274" y="22343"/>
                </a:cubicBezTo>
                <a:close/>
                <a:moveTo>
                  <a:pt x="24546" y="22439"/>
                </a:moveTo>
                <a:cubicBezTo>
                  <a:pt x="24547" y="22443"/>
                  <a:pt x="24548" y="22447"/>
                  <a:pt x="24550" y="22451"/>
                </a:cubicBezTo>
                <a:lnTo>
                  <a:pt x="24550" y="22451"/>
                </a:lnTo>
                <a:cubicBezTo>
                  <a:pt x="24548" y="22452"/>
                  <a:pt x="24547" y="22454"/>
                  <a:pt x="24546" y="22455"/>
                </a:cubicBezTo>
                <a:cubicBezTo>
                  <a:pt x="24514" y="22455"/>
                  <a:pt x="24482" y="22448"/>
                  <a:pt x="24450" y="22448"/>
                </a:cubicBezTo>
                <a:cubicBezTo>
                  <a:pt x="24434" y="22448"/>
                  <a:pt x="24418" y="22450"/>
                  <a:pt x="24402" y="22455"/>
                </a:cubicBezTo>
                <a:cubicBezTo>
                  <a:pt x="24374" y="22464"/>
                  <a:pt x="24346" y="22479"/>
                  <a:pt x="24311" y="22500"/>
                </a:cubicBezTo>
                <a:lnTo>
                  <a:pt x="24311" y="22500"/>
                </a:lnTo>
                <a:cubicBezTo>
                  <a:pt x="24289" y="22515"/>
                  <a:pt x="24262" y="22533"/>
                  <a:pt x="24226" y="22551"/>
                </a:cubicBezTo>
                <a:cubicBezTo>
                  <a:pt x="24259" y="22531"/>
                  <a:pt x="24287" y="22514"/>
                  <a:pt x="24311" y="22500"/>
                </a:cubicBezTo>
                <a:lnTo>
                  <a:pt x="24311" y="22500"/>
                </a:lnTo>
                <a:cubicBezTo>
                  <a:pt x="24348" y="22474"/>
                  <a:pt x="24372" y="22455"/>
                  <a:pt x="24402" y="22455"/>
                </a:cubicBezTo>
                <a:cubicBezTo>
                  <a:pt x="24450" y="22439"/>
                  <a:pt x="24498" y="22439"/>
                  <a:pt x="24546" y="22439"/>
                </a:cubicBezTo>
                <a:close/>
                <a:moveTo>
                  <a:pt x="25181" y="22400"/>
                </a:moveTo>
                <a:cubicBezTo>
                  <a:pt x="25204" y="22400"/>
                  <a:pt x="25232" y="22407"/>
                  <a:pt x="25264" y="22423"/>
                </a:cubicBezTo>
                <a:cubicBezTo>
                  <a:pt x="25235" y="22411"/>
                  <a:pt x="25209" y="22406"/>
                  <a:pt x="25187" y="22406"/>
                </a:cubicBezTo>
                <a:cubicBezTo>
                  <a:pt x="25070" y="22406"/>
                  <a:pt x="25039" y="22551"/>
                  <a:pt x="24941" y="22551"/>
                </a:cubicBezTo>
                <a:cubicBezTo>
                  <a:pt x="24937" y="22551"/>
                  <a:pt x="24933" y="22551"/>
                  <a:pt x="24929" y="22551"/>
                </a:cubicBezTo>
                <a:lnTo>
                  <a:pt x="24929" y="22551"/>
                </a:lnTo>
                <a:cubicBezTo>
                  <a:pt x="24933" y="22551"/>
                  <a:pt x="24937" y="22551"/>
                  <a:pt x="24941" y="22551"/>
                </a:cubicBezTo>
                <a:cubicBezTo>
                  <a:pt x="25037" y="22551"/>
                  <a:pt x="25068" y="22400"/>
                  <a:pt x="25181" y="22400"/>
                </a:cubicBezTo>
                <a:close/>
                <a:moveTo>
                  <a:pt x="25902" y="22423"/>
                </a:moveTo>
                <a:cubicBezTo>
                  <a:pt x="25902" y="22471"/>
                  <a:pt x="25902" y="22535"/>
                  <a:pt x="25870" y="22583"/>
                </a:cubicBezTo>
                <a:cubicBezTo>
                  <a:pt x="25902" y="22535"/>
                  <a:pt x="25886" y="22455"/>
                  <a:pt x="25902" y="22423"/>
                </a:cubicBezTo>
                <a:close/>
                <a:moveTo>
                  <a:pt x="26796" y="22615"/>
                </a:moveTo>
                <a:cubicBezTo>
                  <a:pt x="26780" y="22630"/>
                  <a:pt x="26780" y="22646"/>
                  <a:pt x="26764" y="22646"/>
                </a:cubicBezTo>
                <a:cubicBezTo>
                  <a:pt x="26764" y="22646"/>
                  <a:pt x="26780" y="22630"/>
                  <a:pt x="26796" y="22615"/>
                </a:cubicBezTo>
                <a:close/>
                <a:moveTo>
                  <a:pt x="24706" y="22328"/>
                </a:moveTo>
                <a:lnTo>
                  <a:pt x="24706" y="22328"/>
                </a:lnTo>
                <a:cubicBezTo>
                  <a:pt x="24737" y="22376"/>
                  <a:pt x="24769" y="22407"/>
                  <a:pt x="24801" y="22455"/>
                </a:cubicBezTo>
                <a:cubicBezTo>
                  <a:pt x="24832" y="22531"/>
                  <a:pt x="24877" y="22608"/>
                  <a:pt x="24909" y="22670"/>
                </a:cubicBezTo>
                <a:lnTo>
                  <a:pt x="24909" y="22670"/>
                </a:lnTo>
                <a:cubicBezTo>
                  <a:pt x="25046" y="22578"/>
                  <a:pt x="25140" y="22501"/>
                  <a:pt x="25264" y="22423"/>
                </a:cubicBezTo>
                <a:lnTo>
                  <a:pt x="25264" y="22423"/>
                </a:lnTo>
                <a:cubicBezTo>
                  <a:pt x="25152" y="22519"/>
                  <a:pt x="25040" y="22583"/>
                  <a:pt x="24913" y="22678"/>
                </a:cubicBezTo>
                <a:cubicBezTo>
                  <a:pt x="24911" y="22676"/>
                  <a:pt x="24910" y="22673"/>
                  <a:pt x="24909" y="22670"/>
                </a:cubicBezTo>
                <a:lnTo>
                  <a:pt x="24909" y="22670"/>
                </a:lnTo>
                <a:cubicBezTo>
                  <a:pt x="24905" y="22673"/>
                  <a:pt x="24901" y="22676"/>
                  <a:pt x="24897" y="22678"/>
                </a:cubicBezTo>
                <a:cubicBezTo>
                  <a:pt x="24865" y="22615"/>
                  <a:pt x="24833" y="22535"/>
                  <a:pt x="24785" y="22455"/>
                </a:cubicBezTo>
                <a:cubicBezTo>
                  <a:pt x="24769" y="22407"/>
                  <a:pt x="24737" y="22376"/>
                  <a:pt x="24706" y="22328"/>
                </a:cubicBezTo>
                <a:close/>
                <a:moveTo>
                  <a:pt x="26865" y="22457"/>
                </a:moveTo>
                <a:cubicBezTo>
                  <a:pt x="26867" y="22461"/>
                  <a:pt x="26871" y="22466"/>
                  <a:pt x="26876" y="22471"/>
                </a:cubicBezTo>
                <a:cubicBezTo>
                  <a:pt x="26920" y="22588"/>
                  <a:pt x="26943" y="22652"/>
                  <a:pt x="26930" y="22691"/>
                </a:cubicBezTo>
                <a:lnTo>
                  <a:pt x="26930" y="22691"/>
                </a:lnTo>
                <a:cubicBezTo>
                  <a:pt x="26931" y="22651"/>
                  <a:pt x="26905" y="22590"/>
                  <a:pt x="26860" y="22487"/>
                </a:cubicBezTo>
                <a:cubicBezTo>
                  <a:pt x="26860" y="22482"/>
                  <a:pt x="26860" y="22476"/>
                  <a:pt x="26860" y="22471"/>
                </a:cubicBezTo>
                <a:cubicBezTo>
                  <a:pt x="26861" y="22466"/>
                  <a:pt x="26863" y="22462"/>
                  <a:pt x="26865" y="22457"/>
                </a:cubicBezTo>
                <a:close/>
                <a:moveTo>
                  <a:pt x="23572" y="22487"/>
                </a:moveTo>
                <a:cubicBezTo>
                  <a:pt x="23492" y="22535"/>
                  <a:pt x="23460" y="22630"/>
                  <a:pt x="23381" y="22694"/>
                </a:cubicBezTo>
                <a:cubicBezTo>
                  <a:pt x="23444" y="22630"/>
                  <a:pt x="23492" y="22535"/>
                  <a:pt x="23572" y="22487"/>
                </a:cubicBezTo>
                <a:close/>
                <a:moveTo>
                  <a:pt x="23861" y="21994"/>
                </a:moveTo>
                <a:cubicBezTo>
                  <a:pt x="23987" y="22120"/>
                  <a:pt x="23984" y="22127"/>
                  <a:pt x="23923" y="22295"/>
                </a:cubicBezTo>
                <a:cubicBezTo>
                  <a:pt x="23971" y="22391"/>
                  <a:pt x="24035" y="22487"/>
                  <a:pt x="24099" y="22583"/>
                </a:cubicBezTo>
                <a:cubicBezTo>
                  <a:pt x="24099" y="22567"/>
                  <a:pt x="24099" y="22535"/>
                  <a:pt x="24115" y="22519"/>
                </a:cubicBezTo>
                <a:lnTo>
                  <a:pt x="24115" y="22519"/>
                </a:lnTo>
                <a:cubicBezTo>
                  <a:pt x="24115" y="22535"/>
                  <a:pt x="24099" y="22567"/>
                  <a:pt x="24099" y="22583"/>
                </a:cubicBezTo>
                <a:cubicBezTo>
                  <a:pt x="24051" y="22615"/>
                  <a:pt x="23971" y="22646"/>
                  <a:pt x="23939" y="22710"/>
                </a:cubicBezTo>
                <a:cubicBezTo>
                  <a:pt x="23955" y="22646"/>
                  <a:pt x="24035" y="22615"/>
                  <a:pt x="24083" y="22583"/>
                </a:cubicBezTo>
                <a:cubicBezTo>
                  <a:pt x="24035" y="22487"/>
                  <a:pt x="23971" y="22391"/>
                  <a:pt x="23907" y="22279"/>
                </a:cubicBezTo>
                <a:cubicBezTo>
                  <a:pt x="23983" y="22127"/>
                  <a:pt x="23987" y="22120"/>
                  <a:pt x="23861" y="21994"/>
                </a:cubicBezTo>
                <a:close/>
                <a:moveTo>
                  <a:pt x="26140" y="22721"/>
                </a:moveTo>
                <a:cubicBezTo>
                  <a:pt x="26180" y="22721"/>
                  <a:pt x="26223" y="22728"/>
                  <a:pt x="26269" y="22742"/>
                </a:cubicBezTo>
                <a:cubicBezTo>
                  <a:pt x="26221" y="22728"/>
                  <a:pt x="26177" y="22721"/>
                  <a:pt x="26136" y="22721"/>
                </a:cubicBezTo>
                <a:lnTo>
                  <a:pt x="26136" y="22721"/>
                </a:lnTo>
                <a:cubicBezTo>
                  <a:pt x="26138" y="22721"/>
                  <a:pt x="26139" y="22721"/>
                  <a:pt x="26140" y="22721"/>
                </a:cubicBezTo>
                <a:close/>
                <a:moveTo>
                  <a:pt x="25679" y="22423"/>
                </a:moveTo>
                <a:lnTo>
                  <a:pt x="25679" y="22423"/>
                </a:lnTo>
                <a:cubicBezTo>
                  <a:pt x="25567" y="22535"/>
                  <a:pt x="25439" y="22646"/>
                  <a:pt x="25296" y="22758"/>
                </a:cubicBezTo>
                <a:cubicBezTo>
                  <a:pt x="25423" y="22646"/>
                  <a:pt x="25551" y="22535"/>
                  <a:pt x="25679" y="22423"/>
                </a:cubicBezTo>
                <a:close/>
                <a:moveTo>
                  <a:pt x="27290" y="22679"/>
                </a:moveTo>
                <a:cubicBezTo>
                  <a:pt x="27242" y="22727"/>
                  <a:pt x="27195" y="22758"/>
                  <a:pt x="27163" y="22790"/>
                </a:cubicBezTo>
                <a:lnTo>
                  <a:pt x="27163" y="22790"/>
                </a:lnTo>
                <a:cubicBezTo>
                  <a:pt x="27158" y="22790"/>
                  <a:pt x="27152" y="22790"/>
                  <a:pt x="27147" y="22790"/>
                </a:cubicBezTo>
                <a:cubicBezTo>
                  <a:pt x="27194" y="22758"/>
                  <a:pt x="27242" y="22727"/>
                  <a:pt x="27290" y="22679"/>
                </a:cubicBezTo>
                <a:close/>
                <a:moveTo>
                  <a:pt x="23969" y="22551"/>
                </a:moveTo>
                <a:cubicBezTo>
                  <a:pt x="23890" y="22583"/>
                  <a:pt x="23827" y="22615"/>
                  <a:pt x="23764" y="22646"/>
                </a:cubicBezTo>
                <a:cubicBezTo>
                  <a:pt x="23653" y="22694"/>
                  <a:pt x="23620" y="22773"/>
                  <a:pt x="23698" y="22868"/>
                </a:cubicBezTo>
                <a:lnTo>
                  <a:pt x="23698" y="22868"/>
                </a:lnTo>
                <a:cubicBezTo>
                  <a:pt x="23802" y="22850"/>
                  <a:pt x="23878" y="22802"/>
                  <a:pt x="23939" y="22710"/>
                </a:cubicBezTo>
                <a:lnTo>
                  <a:pt x="23939" y="22710"/>
                </a:lnTo>
                <a:cubicBezTo>
                  <a:pt x="23891" y="22806"/>
                  <a:pt x="23811" y="22854"/>
                  <a:pt x="23700" y="22870"/>
                </a:cubicBezTo>
                <a:cubicBezTo>
                  <a:pt x="23699" y="22869"/>
                  <a:pt x="23698" y="22868"/>
                  <a:pt x="23698" y="22868"/>
                </a:cubicBezTo>
                <a:lnTo>
                  <a:pt x="23698" y="22868"/>
                </a:lnTo>
                <a:cubicBezTo>
                  <a:pt x="23693" y="22868"/>
                  <a:pt x="23689" y="22869"/>
                  <a:pt x="23684" y="22870"/>
                </a:cubicBezTo>
                <a:cubicBezTo>
                  <a:pt x="23620" y="22774"/>
                  <a:pt x="23652" y="22694"/>
                  <a:pt x="23748" y="22646"/>
                </a:cubicBezTo>
                <a:cubicBezTo>
                  <a:pt x="23827" y="22615"/>
                  <a:pt x="23890" y="22583"/>
                  <a:pt x="23969" y="22551"/>
                </a:cubicBezTo>
                <a:close/>
                <a:moveTo>
                  <a:pt x="25296" y="22758"/>
                </a:moveTo>
                <a:lnTo>
                  <a:pt x="25296" y="22758"/>
                </a:lnTo>
                <a:cubicBezTo>
                  <a:pt x="25364" y="22813"/>
                  <a:pt x="25421" y="22844"/>
                  <a:pt x="25466" y="22882"/>
                </a:cubicBezTo>
                <a:lnTo>
                  <a:pt x="25466" y="22882"/>
                </a:lnTo>
                <a:cubicBezTo>
                  <a:pt x="25420" y="22851"/>
                  <a:pt x="25372" y="22820"/>
                  <a:pt x="25296" y="22758"/>
                </a:cubicBezTo>
                <a:close/>
                <a:moveTo>
                  <a:pt x="25466" y="22882"/>
                </a:moveTo>
                <a:cubicBezTo>
                  <a:pt x="25468" y="22883"/>
                  <a:pt x="25469" y="22885"/>
                  <a:pt x="25471" y="22886"/>
                </a:cubicBezTo>
                <a:cubicBezTo>
                  <a:pt x="25471" y="22886"/>
                  <a:pt x="25471" y="22886"/>
                  <a:pt x="25471" y="22887"/>
                </a:cubicBezTo>
                <a:lnTo>
                  <a:pt x="25471" y="22887"/>
                </a:lnTo>
                <a:cubicBezTo>
                  <a:pt x="25469" y="22885"/>
                  <a:pt x="25468" y="22884"/>
                  <a:pt x="25466" y="22882"/>
                </a:cubicBezTo>
                <a:close/>
                <a:moveTo>
                  <a:pt x="11363" y="22790"/>
                </a:moveTo>
                <a:cubicBezTo>
                  <a:pt x="11363" y="22822"/>
                  <a:pt x="11363" y="22854"/>
                  <a:pt x="11395" y="22902"/>
                </a:cubicBezTo>
                <a:cubicBezTo>
                  <a:pt x="11363" y="22854"/>
                  <a:pt x="11347" y="22806"/>
                  <a:pt x="11363" y="22790"/>
                </a:cubicBezTo>
                <a:close/>
                <a:moveTo>
                  <a:pt x="23524" y="22854"/>
                </a:moveTo>
                <a:cubicBezTo>
                  <a:pt x="23556" y="22870"/>
                  <a:pt x="23588" y="22902"/>
                  <a:pt x="23620" y="22918"/>
                </a:cubicBezTo>
                <a:cubicBezTo>
                  <a:pt x="23636" y="22902"/>
                  <a:pt x="23668" y="22886"/>
                  <a:pt x="23700" y="22870"/>
                </a:cubicBezTo>
                <a:lnTo>
                  <a:pt x="23700" y="22870"/>
                </a:lnTo>
                <a:cubicBezTo>
                  <a:pt x="23668" y="22886"/>
                  <a:pt x="23652" y="22902"/>
                  <a:pt x="23620" y="22934"/>
                </a:cubicBezTo>
                <a:cubicBezTo>
                  <a:pt x="23588" y="22902"/>
                  <a:pt x="23556" y="22886"/>
                  <a:pt x="23524" y="22854"/>
                </a:cubicBezTo>
                <a:close/>
                <a:moveTo>
                  <a:pt x="23620" y="22934"/>
                </a:moveTo>
                <a:lnTo>
                  <a:pt x="23620" y="22934"/>
                </a:lnTo>
                <a:cubicBezTo>
                  <a:pt x="23588" y="22950"/>
                  <a:pt x="23572" y="22966"/>
                  <a:pt x="23540" y="22982"/>
                </a:cubicBezTo>
                <a:cubicBezTo>
                  <a:pt x="23556" y="22966"/>
                  <a:pt x="23588" y="22950"/>
                  <a:pt x="23620" y="22934"/>
                </a:cubicBezTo>
                <a:close/>
                <a:moveTo>
                  <a:pt x="22966" y="22519"/>
                </a:moveTo>
                <a:cubicBezTo>
                  <a:pt x="23061" y="22583"/>
                  <a:pt x="23157" y="22630"/>
                  <a:pt x="23221" y="22694"/>
                </a:cubicBezTo>
                <a:cubicBezTo>
                  <a:pt x="23245" y="22725"/>
                  <a:pt x="23270" y="22737"/>
                  <a:pt x="23292" y="22738"/>
                </a:cubicBezTo>
                <a:lnTo>
                  <a:pt x="23292" y="22738"/>
                </a:lnTo>
                <a:cubicBezTo>
                  <a:pt x="23326" y="22736"/>
                  <a:pt x="23353" y="22713"/>
                  <a:pt x="23381" y="22694"/>
                </a:cubicBezTo>
                <a:lnTo>
                  <a:pt x="23381" y="22694"/>
                </a:lnTo>
                <a:cubicBezTo>
                  <a:pt x="23362" y="22713"/>
                  <a:pt x="23331" y="22738"/>
                  <a:pt x="23296" y="22738"/>
                </a:cubicBezTo>
                <a:cubicBezTo>
                  <a:pt x="23295" y="22738"/>
                  <a:pt x="23294" y="22738"/>
                  <a:pt x="23292" y="22738"/>
                </a:cubicBezTo>
                <a:lnTo>
                  <a:pt x="23292" y="22738"/>
                </a:lnTo>
                <a:cubicBezTo>
                  <a:pt x="23291" y="22738"/>
                  <a:pt x="23290" y="22738"/>
                  <a:pt x="23288" y="22738"/>
                </a:cubicBezTo>
                <a:cubicBezTo>
                  <a:pt x="23264" y="22738"/>
                  <a:pt x="23237" y="22727"/>
                  <a:pt x="23205" y="22694"/>
                </a:cubicBezTo>
                <a:cubicBezTo>
                  <a:pt x="23143" y="22633"/>
                  <a:pt x="23052" y="22586"/>
                  <a:pt x="22960" y="22526"/>
                </a:cubicBezTo>
                <a:lnTo>
                  <a:pt x="22960" y="22526"/>
                </a:lnTo>
                <a:cubicBezTo>
                  <a:pt x="22800" y="22728"/>
                  <a:pt x="22534" y="22793"/>
                  <a:pt x="22455" y="23061"/>
                </a:cubicBezTo>
                <a:cubicBezTo>
                  <a:pt x="22535" y="22790"/>
                  <a:pt x="22806" y="22726"/>
                  <a:pt x="22950" y="22519"/>
                </a:cubicBezTo>
                <a:cubicBezTo>
                  <a:pt x="22953" y="22521"/>
                  <a:pt x="22957" y="22523"/>
                  <a:pt x="22960" y="22526"/>
                </a:cubicBezTo>
                <a:lnTo>
                  <a:pt x="22960" y="22526"/>
                </a:lnTo>
                <a:cubicBezTo>
                  <a:pt x="22962" y="22523"/>
                  <a:pt x="22964" y="22521"/>
                  <a:pt x="22966" y="22519"/>
                </a:cubicBezTo>
                <a:close/>
                <a:moveTo>
                  <a:pt x="23540" y="22982"/>
                </a:moveTo>
                <a:cubicBezTo>
                  <a:pt x="23572" y="23013"/>
                  <a:pt x="23604" y="23029"/>
                  <a:pt x="23668" y="23093"/>
                </a:cubicBezTo>
                <a:cubicBezTo>
                  <a:pt x="23588" y="23029"/>
                  <a:pt x="23572" y="23013"/>
                  <a:pt x="23540" y="22982"/>
                </a:cubicBezTo>
                <a:close/>
                <a:moveTo>
                  <a:pt x="25998" y="23069"/>
                </a:moveTo>
                <a:cubicBezTo>
                  <a:pt x="25994" y="23081"/>
                  <a:pt x="25990" y="23093"/>
                  <a:pt x="25982" y="23109"/>
                </a:cubicBezTo>
                <a:cubicBezTo>
                  <a:pt x="25982" y="23110"/>
                  <a:pt x="25983" y="23111"/>
                  <a:pt x="25984" y="23112"/>
                </a:cubicBezTo>
                <a:lnTo>
                  <a:pt x="25984" y="23112"/>
                </a:lnTo>
                <a:cubicBezTo>
                  <a:pt x="25988" y="23105"/>
                  <a:pt x="25993" y="23098"/>
                  <a:pt x="25998" y="23093"/>
                </a:cubicBezTo>
                <a:cubicBezTo>
                  <a:pt x="25998" y="23084"/>
                  <a:pt x="25998" y="23077"/>
                  <a:pt x="25998" y="23069"/>
                </a:cubicBezTo>
                <a:close/>
                <a:moveTo>
                  <a:pt x="23364" y="23078"/>
                </a:moveTo>
                <a:lnTo>
                  <a:pt x="23364" y="23078"/>
                </a:lnTo>
                <a:cubicBezTo>
                  <a:pt x="23357" y="23085"/>
                  <a:pt x="23353" y="23097"/>
                  <a:pt x="23353" y="23112"/>
                </a:cubicBezTo>
                <a:lnTo>
                  <a:pt x="23353" y="23112"/>
                </a:lnTo>
                <a:cubicBezTo>
                  <a:pt x="23352" y="23098"/>
                  <a:pt x="23356" y="23086"/>
                  <a:pt x="23364" y="23078"/>
                </a:cubicBezTo>
                <a:close/>
                <a:moveTo>
                  <a:pt x="23061" y="23093"/>
                </a:moveTo>
                <a:cubicBezTo>
                  <a:pt x="23045" y="23093"/>
                  <a:pt x="23045" y="23109"/>
                  <a:pt x="23045" y="23109"/>
                </a:cubicBezTo>
                <a:cubicBezTo>
                  <a:pt x="23045" y="23109"/>
                  <a:pt x="23045" y="23125"/>
                  <a:pt x="23045" y="23125"/>
                </a:cubicBezTo>
                <a:cubicBezTo>
                  <a:pt x="23029" y="23125"/>
                  <a:pt x="23045" y="23109"/>
                  <a:pt x="23029" y="23109"/>
                </a:cubicBezTo>
                <a:cubicBezTo>
                  <a:pt x="23045" y="23109"/>
                  <a:pt x="23045" y="23093"/>
                  <a:pt x="23061" y="23093"/>
                </a:cubicBezTo>
                <a:close/>
                <a:moveTo>
                  <a:pt x="25981" y="23115"/>
                </a:moveTo>
                <a:lnTo>
                  <a:pt x="25981" y="23115"/>
                </a:lnTo>
                <a:cubicBezTo>
                  <a:pt x="25979" y="23125"/>
                  <a:pt x="25974" y="23139"/>
                  <a:pt x="25967" y="23151"/>
                </a:cubicBezTo>
                <a:lnTo>
                  <a:pt x="25967" y="23151"/>
                </a:lnTo>
                <a:cubicBezTo>
                  <a:pt x="25968" y="23141"/>
                  <a:pt x="25974" y="23128"/>
                  <a:pt x="25981" y="23115"/>
                </a:cubicBezTo>
                <a:close/>
                <a:moveTo>
                  <a:pt x="23668" y="23093"/>
                </a:moveTo>
                <a:lnTo>
                  <a:pt x="23668" y="23093"/>
                </a:lnTo>
                <a:cubicBezTo>
                  <a:pt x="23540" y="23125"/>
                  <a:pt x="23460" y="23141"/>
                  <a:pt x="23365" y="23173"/>
                </a:cubicBezTo>
                <a:cubicBezTo>
                  <a:pt x="23356" y="23149"/>
                  <a:pt x="23352" y="23128"/>
                  <a:pt x="23353" y="23112"/>
                </a:cubicBezTo>
                <a:lnTo>
                  <a:pt x="23353" y="23112"/>
                </a:lnTo>
                <a:cubicBezTo>
                  <a:pt x="23353" y="23126"/>
                  <a:pt x="23357" y="23142"/>
                  <a:pt x="23365" y="23157"/>
                </a:cubicBezTo>
                <a:cubicBezTo>
                  <a:pt x="23444" y="23141"/>
                  <a:pt x="23540" y="23125"/>
                  <a:pt x="23668" y="23093"/>
                </a:cubicBezTo>
                <a:close/>
                <a:moveTo>
                  <a:pt x="23875" y="23093"/>
                </a:moveTo>
                <a:cubicBezTo>
                  <a:pt x="23875" y="23103"/>
                  <a:pt x="23875" y="23118"/>
                  <a:pt x="23875" y="23125"/>
                </a:cubicBezTo>
                <a:cubicBezTo>
                  <a:pt x="23875" y="23125"/>
                  <a:pt x="23875" y="23125"/>
                  <a:pt x="23891" y="23109"/>
                </a:cubicBezTo>
                <a:cubicBezTo>
                  <a:pt x="23971" y="23141"/>
                  <a:pt x="24067" y="23173"/>
                  <a:pt x="24115" y="23189"/>
                </a:cubicBezTo>
                <a:cubicBezTo>
                  <a:pt x="24067" y="23173"/>
                  <a:pt x="23971" y="23141"/>
                  <a:pt x="23875" y="23125"/>
                </a:cubicBezTo>
                <a:cubicBezTo>
                  <a:pt x="23859" y="23141"/>
                  <a:pt x="23859" y="23141"/>
                  <a:pt x="23859" y="23157"/>
                </a:cubicBezTo>
                <a:cubicBezTo>
                  <a:pt x="23859" y="23141"/>
                  <a:pt x="23859" y="23141"/>
                  <a:pt x="23859" y="23125"/>
                </a:cubicBezTo>
                <a:cubicBezTo>
                  <a:pt x="23859" y="23125"/>
                  <a:pt x="23875" y="23109"/>
                  <a:pt x="23875" y="23093"/>
                </a:cubicBezTo>
                <a:close/>
                <a:moveTo>
                  <a:pt x="24402" y="22966"/>
                </a:moveTo>
                <a:lnTo>
                  <a:pt x="24402" y="22966"/>
                </a:lnTo>
                <a:cubicBezTo>
                  <a:pt x="24306" y="23045"/>
                  <a:pt x="24226" y="23109"/>
                  <a:pt x="24115" y="23189"/>
                </a:cubicBezTo>
                <a:cubicBezTo>
                  <a:pt x="24226" y="23109"/>
                  <a:pt x="24290" y="23045"/>
                  <a:pt x="24402" y="22966"/>
                </a:cubicBezTo>
                <a:close/>
                <a:moveTo>
                  <a:pt x="25870" y="22583"/>
                </a:moveTo>
                <a:cubicBezTo>
                  <a:pt x="25711" y="22822"/>
                  <a:pt x="25535" y="23045"/>
                  <a:pt x="25359" y="23285"/>
                </a:cubicBezTo>
                <a:cubicBezTo>
                  <a:pt x="25535" y="23045"/>
                  <a:pt x="25695" y="22806"/>
                  <a:pt x="25870" y="22583"/>
                </a:cubicBezTo>
                <a:close/>
                <a:moveTo>
                  <a:pt x="25471" y="22887"/>
                </a:moveTo>
                <a:cubicBezTo>
                  <a:pt x="25477" y="22892"/>
                  <a:pt x="25482" y="22897"/>
                  <a:pt x="25487" y="22902"/>
                </a:cubicBezTo>
                <a:cubicBezTo>
                  <a:pt x="25471" y="23061"/>
                  <a:pt x="25248" y="23109"/>
                  <a:pt x="25296" y="23301"/>
                </a:cubicBezTo>
                <a:cubicBezTo>
                  <a:pt x="25232" y="23110"/>
                  <a:pt x="25454" y="23062"/>
                  <a:pt x="25471" y="22887"/>
                </a:cubicBezTo>
                <a:close/>
                <a:moveTo>
                  <a:pt x="25359" y="23285"/>
                </a:moveTo>
                <a:cubicBezTo>
                  <a:pt x="25359" y="23301"/>
                  <a:pt x="25328" y="23301"/>
                  <a:pt x="25296" y="23301"/>
                </a:cubicBezTo>
                <a:cubicBezTo>
                  <a:pt x="25312" y="23293"/>
                  <a:pt x="25324" y="23293"/>
                  <a:pt x="25334" y="23293"/>
                </a:cubicBezTo>
                <a:cubicBezTo>
                  <a:pt x="25344" y="23293"/>
                  <a:pt x="25351" y="23293"/>
                  <a:pt x="25359" y="23285"/>
                </a:cubicBezTo>
                <a:close/>
                <a:moveTo>
                  <a:pt x="25967" y="23151"/>
                </a:moveTo>
                <a:cubicBezTo>
                  <a:pt x="25966" y="23153"/>
                  <a:pt x="25966" y="23155"/>
                  <a:pt x="25966" y="23157"/>
                </a:cubicBezTo>
                <a:cubicBezTo>
                  <a:pt x="25961" y="23213"/>
                  <a:pt x="25949" y="23263"/>
                  <a:pt x="25929" y="23308"/>
                </a:cubicBezTo>
                <a:lnTo>
                  <a:pt x="25929" y="23308"/>
                </a:lnTo>
                <a:cubicBezTo>
                  <a:pt x="25943" y="23267"/>
                  <a:pt x="25950" y="23222"/>
                  <a:pt x="25950" y="23173"/>
                </a:cubicBezTo>
                <a:cubicBezTo>
                  <a:pt x="25956" y="23167"/>
                  <a:pt x="25962" y="23159"/>
                  <a:pt x="25967" y="23151"/>
                </a:cubicBezTo>
                <a:close/>
                <a:moveTo>
                  <a:pt x="26930" y="22691"/>
                </a:moveTo>
                <a:cubicBezTo>
                  <a:pt x="26927" y="22750"/>
                  <a:pt x="26862" y="22761"/>
                  <a:pt x="26700" y="22790"/>
                </a:cubicBezTo>
                <a:cubicBezTo>
                  <a:pt x="26604" y="22790"/>
                  <a:pt x="26509" y="22870"/>
                  <a:pt x="26445" y="22950"/>
                </a:cubicBezTo>
                <a:cubicBezTo>
                  <a:pt x="26349" y="23045"/>
                  <a:pt x="26285" y="23173"/>
                  <a:pt x="26205" y="23285"/>
                </a:cubicBezTo>
                <a:cubicBezTo>
                  <a:pt x="26189" y="23301"/>
                  <a:pt x="26157" y="23317"/>
                  <a:pt x="26126" y="23333"/>
                </a:cubicBezTo>
                <a:cubicBezTo>
                  <a:pt x="26078" y="23254"/>
                  <a:pt x="26031" y="23175"/>
                  <a:pt x="25984" y="23112"/>
                </a:cubicBezTo>
                <a:lnTo>
                  <a:pt x="25984" y="23112"/>
                </a:lnTo>
                <a:cubicBezTo>
                  <a:pt x="25983" y="23113"/>
                  <a:pt x="25982" y="23114"/>
                  <a:pt x="25981" y="23115"/>
                </a:cubicBezTo>
                <a:lnTo>
                  <a:pt x="25981" y="23115"/>
                </a:lnTo>
                <a:cubicBezTo>
                  <a:pt x="25982" y="23113"/>
                  <a:pt x="25982" y="23111"/>
                  <a:pt x="25982" y="23109"/>
                </a:cubicBezTo>
                <a:cubicBezTo>
                  <a:pt x="25982" y="23077"/>
                  <a:pt x="25998" y="23045"/>
                  <a:pt x="25998" y="23029"/>
                </a:cubicBezTo>
                <a:cubicBezTo>
                  <a:pt x="25998" y="23025"/>
                  <a:pt x="25998" y="23019"/>
                  <a:pt x="25998" y="23013"/>
                </a:cubicBezTo>
                <a:lnTo>
                  <a:pt x="26014" y="23013"/>
                </a:lnTo>
                <a:cubicBezTo>
                  <a:pt x="26014" y="23019"/>
                  <a:pt x="26013" y="23025"/>
                  <a:pt x="26012" y="23029"/>
                </a:cubicBezTo>
                <a:lnTo>
                  <a:pt x="26014" y="23029"/>
                </a:lnTo>
                <a:cubicBezTo>
                  <a:pt x="26013" y="23031"/>
                  <a:pt x="26012" y="23033"/>
                  <a:pt x="26011" y="23034"/>
                </a:cubicBezTo>
                <a:lnTo>
                  <a:pt x="26011" y="23034"/>
                </a:lnTo>
                <a:cubicBezTo>
                  <a:pt x="26012" y="23033"/>
                  <a:pt x="26012" y="23031"/>
                  <a:pt x="26012" y="23029"/>
                </a:cubicBezTo>
                <a:lnTo>
                  <a:pt x="25998" y="23029"/>
                </a:lnTo>
                <a:cubicBezTo>
                  <a:pt x="25998" y="23044"/>
                  <a:pt x="25998" y="23056"/>
                  <a:pt x="25998" y="23069"/>
                </a:cubicBezTo>
                <a:lnTo>
                  <a:pt x="25998" y="23069"/>
                </a:lnTo>
                <a:cubicBezTo>
                  <a:pt x="26001" y="23059"/>
                  <a:pt x="26005" y="23048"/>
                  <a:pt x="26011" y="23034"/>
                </a:cubicBezTo>
                <a:lnTo>
                  <a:pt x="26011" y="23034"/>
                </a:lnTo>
                <a:cubicBezTo>
                  <a:pt x="26007" y="23054"/>
                  <a:pt x="25998" y="23069"/>
                  <a:pt x="25998" y="23093"/>
                </a:cubicBezTo>
                <a:cubicBezTo>
                  <a:pt x="26046" y="23157"/>
                  <a:pt x="26078" y="23237"/>
                  <a:pt x="26141" y="23317"/>
                </a:cubicBezTo>
                <a:cubicBezTo>
                  <a:pt x="26157" y="23301"/>
                  <a:pt x="26189" y="23301"/>
                  <a:pt x="26205" y="23269"/>
                </a:cubicBezTo>
                <a:cubicBezTo>
                  <a:pt x="26285" y="23157"/>
                  <a:pt x="26349" y="23029"/>
                  <a:pt x="26445" y="22934"/>
                </a:cubicBezTo>
                <a:cubicBezTo>
                  <a:pt x="26509" y="22854"/>
                  <a:pt x="26604" y="22790"/>
                  <a:pt x="26700" y="22774"/>
                </a:cubicBezTo>
                <a:cubicBezTo>
                  <a:pt x="26846" y="22748"/>
                  <a:pt x="26914" y="22736"/>
                  <a:pt x="26930" y="22691"/>
                </a:cubicBezTo>
                <a:close/>
                <a:moveTo>
                  <a:pt x="23362" y="23174"/>
                </a:moveTo>
                <a:lnTo>
                  <a:pt x="23362" y="23174"/>
                </a:lnTo>
                <a:cubicBezTo>
                  <a:pt x="23235" y="23238"/>
                  <a:pt x="23108" y="23317"/>
                  <a:pt x="22982" y="23381"/>
                </a:cubicBezTo>
                <a:cubicBezTo>
                  <a:pt x="22976" y="23381"/>
                  <a:pt x="22970" y="23381"/>
                  <a:pt x="22964" y="23381"/>
                </a:cubicBezTo>
                <a:lnTo>
                  <a:pt x="22964" y="23381"/>
                </a:lnTo>
                <a:cubicBezTo>
                  <a:pt x="22934" y="23396"/>
                  <a:pt x="22904" y="23397"/>
                  <a:pt x="22874" y="23410"/>
                </a:cubicBezTo>
                <a:lnTo>
                  <a:pt x="22874" y="23410"/>
                </a:lnTo>
                <a:cubicBezTo>
                  <a:pt x="22876" y="23418"/>
                  <a:pt x="22878" y="23426"/>
                  <a:pt x="22880" y="23435"/>
                </a:cubicBezTo>
                <a:lnTo>
                  <a:pt x="22880" y="23435"/>
                </a:lnTo>
                <a:cubicBezTo>
                  <a:pt x="22876" y="23426"/>
                  <a:pt x="22873" y="23419"/>
                  <a:pt x="22870" y="23412"/>
                </a:cubicBezTo>
                <a:cubicBezTo>
                  <a:pt x="22871" y="23412"/>
                  <a:pt x="22873" y="23411"/>
                  <a:pt x="22874" y="23410"/>
                </a:cubicBezTo>
                <a:lnTo>
                  <a:pt x="22874" y="23410"/>
                </a:lnTo>
                <a:cubicBezTo>
                  <a:pt x="22873" y="23406"/>
                  <a:pt x="22871" y="23401"/>
                  <a:pt x="22870" y="23397"/>
                </a:cubicBezTo>
                <a:cubicBezTo>
                  <a:pt x="22898" y="23397"/>
                  <a:pt x="22926" y="23384"/>
                  <a:pt x="22964" y="23381"/>
                </a:cubicBezTo>
                <a:lnTo>
                  <a:pt x="22964" y="23381"/>
                </a:lnTo>
                <a:cubicBezTo>
                  <a:pt x="22965" y="23381"/>
                  <a:pt x="22965" y="23381"/>
                  <a:pt x="22966" y="23381"/>
                </a:cubicBezTo>
                <a:cubicBezTo>
                  <a:pt x="23108" y="23317"/>
                  <a:pt x="23235" y="23238"/>
                  <a:pt x="23362" y="23174"/>
                </a:cubicBezTo>
                <a:close/>
                <a:moveTo>
                  <a:pt x="11352" y="22630"/>
                </a:moveTo>
                <a:cubicBezTo>
                  <a:pt x="11273" y="22630"/>
                  <a:pt x="11177" y="22652"/>
                  <a:pt x="11060" y="22694"/>
                </a:cubicBezTo>
                <a:cubicBezTo>
                  <a:pt x="11012" y="22790"/>
                  <a:pt x="11028" y="22966"/>
                  <a:pt x="11060" y="23125"/>
                </a:cubicBezTo>
                <a:cubicBezTo>
                  <a:pt x="11060" y="23125"/>
                  <a:pt x="11060" y="23141"/>
                  <a:pt x="11060" y="23141"/>
                </a:cubicBezTo>
                <a:lnTo>
                  <a:pt x="11076" y="23157"/>
                </a:lnTo>
                <a:cubicBezTo>
                  <a:pt x="11108" y="23301"/>
                  <a:pt x="11188" y="23444"/>
                  <a:pt x="11267" y="23492"/>
                </a:cubicBezTo>
                <a:cubicBezTo>
                  <a:pt x="11267" y="23492"/>
                  <a:pt x="11267" y="23508"/>
                  <a:pt x="11267" y="23508"/>
                </a:cubicBezTo>
                <a:cubicBezTo>
                  <a:pt x="11395" y="23476"/>
                  <a:pt x="11491" y="23428"/>
                  <a:pt x="11555" y="23365"/>
                </a:cubicBezTo>
                <a:lnTo>
                  <a:pt x="11555" y="23365"/>
                </a:lnTo>
                <a:cubicBezTo>
                  <a:pt x="11500" y="23376"/>
                  <a:pt x="11437" y="23394"/>
                  <a:pt x="11372" y="23394"/>
                </a:cubicBezTo>
                <a:cubicBezTo>
                  <a:pt x="11343" y="23394"/>
                  <a:pt x="11314" y="23391"/>
                  <a:pt x="11285" y="23381"/>
                </a:cubicBezTo>
                <a:lnTo>
                  <a:pt x="11285" y="23381"/>
                </a:lnTo>
                <a:cubicBezTo>
                  <a:pt x="11312" y="23390"/>
                  <a:pt x="11340" y="23394"/>
                  <a:pt x="11367" y="23394"/>
                </a:cubicBezTo>
                <a:cubicBezTo>
                  <a:pt x="11434" y="23394"/>
                  <a:pt x="11498" y="23371"/>
                  <a:pt x="11555" y="23349"/>
                </a:cubicBezTo>
                <a:cubicBezTo>
                  <a:pt x="11603" y="23301"/>
                  <a:pt x="11651" y="23253"/>
                  <a:pt x="11666" y="23189"/>
                </a:cubicBezTo>
                <a:cubicBezTo>
                  <a:pt x="11714" y="23077"/>
                  <a:pt x="11714" y="22966"/>
                  <a:pt x="11698" y="22870"/>
                </a:cubicBezTo>
                <a:cubicBezTo>
                  <a:pt x="11666" y="22758"/>
                  <a:pt x="11587" y="22678"/>
                  <a:pt x="11459" y="22646"/>
                </a:cubicBezTo>
                <a:cubicBezTo>
                  <a:pt x="11427" y="22636"/>
                  <a:pt x="11392" y="22630"/>
                  <a:pt x="11352" y="22630"/>
                </a:cubicBezTo>
                <a:close/>
                <a:moveTo>
                  <a:pt x="10062" y="23490"/>
                </a:moveTo>
                <a:lnTo>
                  <a:pt x="10062" y="23490"/>
                </a:lnTo>
                <a:cubicBezTo>
                  <a:pt x="10065" y="23491"/>
                  <a:pt x="10068" y="23492"/>
                  <a:pt x="10071" y="23492"/>
                </a:cubicBezTo>
                <a:cubicBezTo>
                  <a:pt x="10056" y="23511"/>
                  <a:pt x="10042" y="23531"/>
                  <a:pt x="10029" y="23552"/>
                </a:cubicBezTo>
                <a:lnTo>
                  <a:pt x="10029" y="23552"/>
                </a:lnTo>
                <a:cubicBezTo>
                  <a:pt x="10039" y="23532"/>
                  <a:pt x="10050" y="23511"/>
                  <a:pt x="10062" y="23490"/>
                </a:cubicBezTo>
                <a:close/>
                <a:moveTo>
                  <a:pt x="22982" y="23381"/>
                </a:moveTo>
                <a:lnTo>
                  <a:pt x="22982" y="23381"/>
                </a:lnTo>
                <a:cubicBezTo>
                  <a:pt x="22966" y="23428"/>
                  <a:pt x="22950" y="23492"/>
                  <a:pt x="22934" y="23588"/>
                </a:cubicBezTo>
                <a:cubicBezTo>
                  <a:pt x="22931" y="23579"/>
                  <a:pt x="22928" y="23570"/>
                  <a:pt x="22925" y="23562"/>
                </a:cubicBezTo>
                <a:lnTo>
                  <a:pt x="22925" y="23562"/>
                </a:lnTo>
                <a:cubicBezTo>
                  <a:pt x="22952" y="23469"/>
                  <a:pt x="22967" y="23425"/>
                  <a:pt x="22982" y="23381"/>
                </a:cubicBezTo>
                <a:close/>
                <a:moveTo>
                  <a:pt x="25929" y="23308"/>
                </a:moveTo>
                <a:lnTo>
                  <a:pt x="25929" y="23308"/>
                </a:lnTo>
                <a:cubicBezTo>
                  <a:pt x="25889" y="23427"/>
                  <a:pt x="25797" y="23513"/>
                  <a:pt x="25679" y="23572"/>
                </a:cubicBezTo>
                <a:cubicBezTo>
                  <a:pt x="25633" y="23603"/>
                  <a:pt x="25602" y="23633"/>
                  <a:pt x="25557" y="23664"/>
                </a:cubicBezTo>
                <a:lnTo>
                  <a:pt x="25557" y="23664"/>
                </a:lnTo>
                <a:cubicBezTo>
                  <a:pt x="25555" y="23660"/>
                  <a:pt x="25553" y="23656"/>
                  <a:pt x="25551" y="23652"/>
                </a:cubicBezTo>
                <a:cubicBezTo>
                  <a:pt x="25615" y="23620"/>
                  <a:pt x="25647" y="23588"/>
                  <a:pt x="25679" y="23556"/>
                </a:cubicBezTo>
                <a:cubicBezTo>
                  <a:pt x="25792" y="23499"/>
                  <a:pt x="25881" y="23419"/>
                  <a:pt x="25929" y="23308"/>
                </a:cubicBezTo>
                <a:close/>
                <a:moveTo>
                  <a:pt x="24546" y="23412"/>
                </a:moveTo>
                <a:lnTo>
                  <a:pt x="24577" y="23444"/>
                </a:lnTo>
                <a:cubicBezTo>
                  <a:pt x="24482" y="23524"/>
                  <a:pt x="24402" y="23604"/>
                  <a:pt x="24306" y="23684"/>
                </a:cubicBezTo>
                <a:cubicBezTo>
                  <a:pt x="24358" y="23741"/>
                  <a:pt x="24408" y="23761"/>
                  <a:pt x="24457" y="23762"/>
                </a:cubicBezTo>
                <a:lnTo>
                  <a:pt x="24457" y="23762"/>
                </a:lnTo>
                <a:cubicBezTo>
                  <a:pt x="24456" y="23762"/>
                  <a:pt x="24454" y="23762"/>
                  <a:pt x="24453" y="23762"/>
                </a:cubicBezTo>
                <a:cubicBezTo>
                  <a:pt x="24402" y="23762"/>
                  <a:pt x="24349" y="23742"/>
                  <a:pt x="24290" y="23684"/>
                </a:cubicBezTo>
                <a:cubicBezTo>
                  <a:pt x="24386" y="23588"/>
                  <a:pt x="24482" y="23524"/>
                  <a:pt x="24562" y="23444"/>
                </a:cubicBezTo>
                <a:lnTo>
                  <a:pt x="24546" y="23412"/>
                </a:lnTo>
                <a:close/>
                <a:moveTo>
                  <a:pt x="10246" y="23700"/>
                </a:moveTo>
                <a:cubicBezTo>
                  <a:pt x="10230" y="23724"/>
                  <a:pt x="10214" y="23744"/>
                  <a:pt x="10198" y="23764"/>
                </a:cubicBezTo>
                <a:lnTo>
                  <a:pt x="10198" y="23764"/>
                </a:lnTo>
                <a:lnTo>
                  <a:pt x="10246" y="23700"/>
                </a:lnTo>
                <a:close/>
                <a:moveTo>
                  <a:pt x="10007" y="23795"/>
                </a:moveTo>
                <a:lnTo>
                  <a:pt x="10032" y="23833"/>
                </a:lnTo>
                <a:lnTo>
                  <a:pt x="10032" y="23833"/>
                </a:lnTo>
                <a:cubicBezTo>
                  <a:pt x="10022" y="23821"/>
                  <a:pt x="10013" y="23808"/>
                  <a:pt x="10007" y="23795"/>
                </a:cubicBezTo>
                <a:close/>
                <a:moveTo>
                  <a:pt x="25557" y="23664"/>
                </a:moveTo>
                <a:cubicBezTo>
                  <a:pt x="25585" y="23724"/>
                  <a:pt x="25600" y="23784"/>
                  <a:pt x="25615" y="23843"/>
                </a:cubicBezTo>
                <a:cubicBezTo>
                  <a:pt x="25613" y="23844"/>
                  <a:pt x="25611" y="23845"/>
                  <a:pt x="25610" y="23846"/>
                </a:cubicBezTo>
                <a:lnTo>
                  <a:pt x="25610" y="23846"/>
                </a:lnTo>
                <a:cubicBezTo>
                  <a:pt x="25581" y="23774"/>
                  <a:pt x="25566" y="23728"/>
                  <a:pt x="25551" y="23668"/>
                </a:cubicBezTo>
                <a:cubicBezTo>
                  <a:pt x="25553" y="23667"/>
                  <a:pt x="25555" y="23665"/>
                  <a:pt x="25557" y="23664"/>
                </a:cubicBezTo>
                <a:close/>
                <a:moveTo>
                  <a:pt x="10725" y="23744"/>
                </a:moveTo>
                <a:cubicBezTo>
                  <a:pt x="10725" y="23784"/>
                  <a:pt x="10726" y="23826"/>
                  <a:pt x="10738" y="23879"/>
                </a:cubicBezTo>
                <a:lnTo>
                  <a:pt x="10738" y="23879"/>
                </a:lnTo>
                <a:cubicBezTo>
                  <a:pt x="10738" y="23879"/>
                  <a:pt x="10738" y="23879"/>
                  <a:pt x="10738" y="23879"/>
                </a:cubicBezTo>
                <a:lnTo>
                  <a:pt x="10738" y="23879"/>
                </a:lnTo>
                <a:cubicBezTo>
                  <a:pt x="10725" y="23821"/>
                  <a:pt x="10725" y="23777"/>
                  <a:pt x="10725" y="23748"/>
                </a:cubicBezTo>
                <a:cubicBezTo>
                  <a:pt x="10725" y="23746"/>
                  <a:pt x="10725" y="23745"/>
                  <a:pt x="10725" y="23744"/>
                </a:cubicBezTo>
                <a:close/>
                <a:moveTo>
                  <a:pt x="24753" y="23684"/>
                </a:moveTo>
                <a:lnTo>
                  <a:pt x="24753" y="23684"/>
                </a:lnTo>
                <a:cubicBezTo>
                  <a:pt x="24782" y="23755"/>
                  <a:pt x="24797" y="23814"/>
                  <a:pt x="24812" y="23894"/>
                </a:cubicBezTo>
                <a:lnTo>
                  <a:pt x="24812" y="23894"/>
                </a:lnTo>
                <a:cubicBezTo>
                  <a:pt x="24783" y="23819"/>
                  <a:pt x="24768" y="23744"/>
                  <a:pt x="24753" y="23684"/>
                </a:cubicBezTo>
                <a:close/>
                <a:moveTo>
                  <a:pt x="23878" y="23734"/>
                </a:moveTo>
                <a:lnTo>
                  <a:pt x="23878" y="23734"/>
                </a:lnTo>
                <a:cubicBezTo>
                  <a:pt x="23732" y="23809"/>
                  <a:pt x="23572" y="23859"/>
                  <a:pt x="23460" y="23971"/>
                </a:cubicBezTo>
                <a:cubicBezTo>
                  <a:pt x="23569" y="23862"/>
                  <a:pt x="23725" y="23799"/>
                  <a:pt x="23878" y="23734"/>
                </a:cubicBezTo>
                <a:close/>
                <a:moveTo>
                  <a:pt x="23955" y="23700"/>
                </a:moveTo>
                <a:cubicBezTo>
                  <a:pt x="23986" y="23838"/>
                  <a:pt x="24032" y="23947"/>
                  <a:pt x="24178" y="23998"/>
                </a:cubicBezTo>
                <a:lnTo>
                  <a:pt x="24178" y="23998"/>
                </a:lnTo>
                <a:cubicBezTo>
                  <a:pt x="24178" y="24000"/>
                  <a:pt x="24178" y="24001"/>
                  <a:pt x="24178" y="24003"/>
                </a:cubicBezTo>
                <a:cubicBezTo>
                  <a:pt x="24037" y="23940"/>
                  <a:pt x="23973" y="23846"/>
                  <a:pt x="23941" y="23706"/>
                </a:cubicBezTo>
                <a:lnTo>
                  <a:pt x="23941" y="23706"/>
                </a:lnTo>
                <a:cubicBezTo>
                  <a:pt x="23945" y="23704"/>
                  <a:pt x="23950" y="23702"/>
                  <a:pt x="23955" y="23700"/>
                </a:cubicBezTo>
                <a:close/>
                <a:moveTo>
                  <a:pt x="10007" y="23795"/>
                </a:moveTo>
                <a:lnTo>
                  <a:pt x="10007" y="23795"/>
                </a:lnTo>
                <a:cubicBezTo>
                  <a:pt x="9943" y="23875"/>
                  <a:pt x="9863" y="23955"/>
                  <a:pt x="9799" y="24035"/>
                </a:cubicBezTo>
                <a:cubicBezTo>
                  <a:pt x="9863" y="23955"/>
                  <a:pt x="9927" y="23875"/>
                  <a:pt x="10007" y="23795"/>
                </a:cubicBezTo>
                <a:close/>
                <a:moveTo>
                  <a:pt x="9978" y="23359"/>
                </a:moveTo>
                <a:cubicBezTo>
                  <a:pt x="9868" y="23359"/>
                  <a:pt x="9761" y="23380"/>
                  <a:pt x="9672" y="23428"/>
                </a:cubicBezTo>
                <a:cubicBezTo>
                  <a:pt x="9608" y="23460"/>
                  <a:pt x="9560" y="23492"/>
                  <a:pt x="9512" y="23540"/>
                </a:cubicBezTo>
                <a:cubicBezTo>
                  <a:pt x="9560" y="23652"/>
                  <a:pt x="9544" y="23716"/>
                  <a:pt x="9464" y="23764"/>
                </a:cubicBezTo>
                <a:cubicBezTo>
                  <a:pt x="9528" y="23907"/>
                  <a:pt x="9608" y="24003"/>
                  <a:pt x="9688" y="24067"/>
                </a:cubicBezTo>
                <a:lnTo>
                  <a:pt x="9719" y="24067"/>
                </a:lnTo>
                <a:lnTo>
                  <a:pt x="9688" y="24083"/>
                </a:lnTo>
                <a:cubicBezTo>
                  <a:pt x="9703" y="24083"/>
                  <a:pt x="9735" y="24099"/>
                  <a:pt x="9751" y="24115"/>
                </a:cubicBezTo>
                <a:cubicBezTo>
                  <a:pt x="9895" y="24210"/>
                  <a:pt x="10086" y="24242"/>
                  <a:pt x="10310" y="24242"/>
                </a:cubicBezTo>
                <a:cubicBezTo>
                  <a:pt x="10390" y="24242"/>
                  <a:pt x="10485" y="24226"/>
                  <a:pt x="10581" y="24210"/>
                </a:cubicBezTo>
                <a:lnTo>
                  <a:pt x="10613" y="24210"/>
                </a:lnTo>
                <a:cubicBezTo>
                  <a:pt x="10741" y="24115"/>
                  <a:pt x="10789" y="24003"/>
                  <a:pt x="10805" y="23907"/>
                </a:cubicBezTo>
                <a:cubicBezTo>
                  <a:pt x="10805" y="23875"/>
                  <a:pt x="10789" y="23859"/>
                  <a:pt x="10789" y="23827"/>
                </a:cubicBezTo>
                <a:cubicBezTo>
                  <a:pt x="10773" y="23780"/>
                  <a:pt x="10757" y="23748"/>
                  <a:pt x="10741" y="23716"/>
                </a:cubicBezTo>
                <a:cubicBezTo>
                  <a:pt x="10741" y="23716"/>
                  <a:pt x="10741" y="23716"/>
                  <a:pt x="10741" y="23700"/>
                </a:cubicBezTo>
                <a:cubicBezTo>
                  <a:pt x="10677" y="23636"/>
                  <a:pt x="10613" y="23572"/>
                  <a:pt x="10517" y="23508"/>
                </a:cubicBezTo>
                <a:cubicBezTo>
                  <a:pt x="10485" y="23492"/>
                  <a:pt x="10454" y="23476"/>
                  <a:pt x="10406" y="23460"/>
                </a:cubicBezTo>
                <a:cubicBezTo>
                  <a:pt x="10278" y="23397"/>
                  <a:pt x="10125" y="23359"/>
                  <a:pt x="9978" y="23359"/>
                </a:cubicBezTo>
                <a:close/>
                <a:moveTo>
                  <a:pt x="25610" y="23846"/>
                </a:moveTo>
                <a:cubicBezTo>
                  <a:pt x="25611" y="23851"/>
                  <a:pt x="25613" y="23855"/>
                  <a:pt x="25615" y="23859"/>
                </a:cubicBezTo>
                <a:cubicBezTo>
                  <a:pt x="25359" y="23987"/>
                  <a:pt x="25056" y="24035"/>
                  <a:pt x="24913" y="24306"/>
                </a:cubicBezTo>
                <a:cubicBezTo>
                  <a:pt x="24866" y="24255"/>
                  <a:pt x="24850" y="24212"/>
                  <a:pt x="24853" y="24174"/>
                </a:cubicBezTo>
                <a:lnTo>
                  <a:pt x="24853" y="24174"/>
                </a:lnTo>
                <a:cubicBezTo>
                  <a:pt x="24855" y="24208"/>
                  <a:pt x="24873" y="24246"/>
                  <a:pt x="24913" y="24290"/>
                </a:cubicBezTo>
                <a:cubicBezTo>
                  <a:pt x="25055" y="24021"/>
                  <a:pt x="25371" y="23987"/>
                  <a:pt x="25610" y="23846"/>
                </a:cubicBezTo>
                <a:close/>
                <a:moveTo>
                  <a:pt x="23789" y="24226"/>
                </a:moveTo>
                <a:cubicBezTo>
                  <a:pt x="23811" y="24226"/>
                  <a:pt x="23834" y="24226"/>
                  <a:pt x="23859" y="24226"/>
                </a:cubicBezTo>
                <a:cubicBezTo>
                  <a:pt x="23856" y="24231"/>
                  <a:pt x="23852" y="24236"/>
                  <a:pt x="23849" y="24241"/>
                </a:cubicBezTo>
                <a:lnTo>
                  <a:pt x="23849" y="24241"/>
                </a:lnTo>
                <a:cubicBezTo>
                  <a:pt x="23813" y="24236"/>
                  <a:pt x="23781" y="24231"/>
                  <a:pt x="23751" y="24231"/>
                </a:cubicBezTo>
                <a:cubicBezTo>
                  <a:pt x="23691" y="24231"/>
                  <a:pt x="23640" y="24250"/>
                  <a:pt x="23588" y="24322"/>
                </a:cubicBezTo>
                <a:lnTo>
                  <a:pt x="23588" y="24322"/>
                </a:lnTo>
                <a:cubicBezTo>
                  <a:pt x="23650" y="24235"/>
                  <a:pt x="23712" y="24226"/>
                  <a:pt x="23789" y="24226"/>
                </a:cubicBezTo>
                <a:close/>
                <a:moveTo>
                  <a:pt x="23849" y="24241"/>
                </a:moveTo>
                <a:cubicBezTo>
                  <a:pt x="23852" y="24241"/>
                  <a:pt x="23856" y="24242"/>
                  <a:pt x="23859" y="24242"/>
                </a:cubicBezTo>
                <a:cubicBezTo>
                  <a:pt x="23804" y="24309"/>
                  <a:pt x="23748" y="24337"/>
                  <a:pt x="23682" y="24337"/>
                </a:cubicBezTo>
                <a:cubicBezTo>
                  <a:pt x="23653" y="24337"/>
                  <a:pt x="23623" y="24332"/>
                  <a:pt x="23589" y="24323"/>
                </a:cubicBezTo>
                <a:lnTo>
                  <a:pt x="23589" y="24323"/>
                </a:lnTo>
                <a:cubicBezTo>
                  <a:pt x="23621" y="24332"/>
                  <a:pt x="23651" y="24337"/>
                  <a:pt x="23678" y="24337"/>
                </a:cubicBezTo>
                <a:cubicBezTo>
                  <a:pt x="23742" y="24337"/>
                  <a:pt x="23796" y="24309"/>
                  <a:pt x="23849" y="24241"/>
                </a:cubicBezTo>
                <a:close/>
                <a:moveTo>
                  <a:pt x="25701" y="24174"/>
                </a:moveTo>
                <a:cubicBezTo>
                  <a:pt x="25748" y="24174"/>
                  <a:pt x="25799" y="24185"/>
                  <a:pt x="25854" y="24210"/>
                </a:cubicBezTo>
                <a:cubicBezTo>
                  <a:pt x="25822" y="24258"/>
                  <a:pt x="25806" y="24322"/>
                  <a:pt x="25790" y="24322"/>
                </a:cubicBezTo>
                <a:cubicBezTo>
                  <a:pt x="25740" y="24341"/>
                  <a:pt x="25692" y="24350"/>
                  <a:pt x="25646" y="24350"/>
                </a:cubicBezTo>
                <a:cubicBezTo>
                  <a:pt x="25645" y="24350"/>
                  <a:pt x="25645" y="24350"/>
                  <a:pt x="25644" y="24350"/>
                </a:cubicBezTo>
                <a:lnTo>
                  <a:pt x="25644" y="24350"/>
                </a:lnTo>
                <a:cubicBezTo>
                  <a:pt x="25687" y="24350"/>
                  <a:pt x="25731" y="24341"/>
                  <a:pt x="25774" y="24322"/>
                </a:cubicBezTo>
                <a:cubicBezTo>
                  <a:pt x="25806" y="24306"/>
                  <a:pt x="25822" y="24258"/>
                  <a:pt x="25838" y="24210"/>
                </a:cubicBezTo>
                <a:cubicBezTo>
                  <a:pt x="25789" y="24186"/>
                  <a:pt x="25742" y="24175"/>
                  <a:pt x="25698" y="24174"/>
                </a:cubicBezTo>
                <a:lnTo>
                  <a:pt x="25698" y="24174"/>
                </a:lnTo>
                <a:cubicBezTo>
                  <a:pt x="25699" y="24174"/>
                  <a:pt x="25700" y="24174"/>
                  <a:pt x="25701" y="24174"/>
                </a:cubicBezTo>
                <a:close/>
                <a:moveTo>
                  <a:pt x="25936" y="24081"/>
                </a:moveTo>
                <a:cubicBezTo>
                  <a:pt x="25953" y="24186"/>
                  <a:pt x="25983" y="24278"/>
                  <a:pt x="25998" y="24354"/>
                </a:cubicBezTo>
                <a:cubicBezTo>
                  <a:pt x="25982" y="24274"/>
                  <a:pt x="25950" y="24179"/>
                  <a:pt x="25934" y="24083"/>
                </a:cubicBezTo>
                <a:cubicBezTo>
                  <a:pt x="25935" y="24082"/>
                  <a:pt x="25935" y="24081"/>
                  <a:pt x="25936" y="24081"/>
                </a:cubicBezTo>
                <a:close/>
                <a:moveTo>
                  <a:pt x="25439" y="24290"/>
                </a:moveTo>
                <a:lnTo>
                  <a:pt x="25439" y="24290"/>
                </a:lnTo>
                <a:cubicBezTo>
                  <a:pt x="25390" y="24327"/>
                  <a:pt x="25351" y="24364"/>
                  <a:pt x="25349" y="24422"/>
                </a:cubicBezTo>
                <a:lnTo>
                  <a:pt x="25349" y="24422"/>
                </a:lnTo>
                <a:cubicBezTo>
                  <a:pt x="25348" y="24356"/>
                  <a:pt x="25389" y="24328"/>
                  <a:pt x="25439" y="24290"/>
                </a:cubicBezTo>
                <a:close/>
                <a:moveTo>
                  <a:pt x="23606" y="24514"/>
                </a:moveTo>
                <a:lnTo>
                  <a:pt x="23606" y="24514"/>
                </a:lnTo>
                <a:cubicBezTo>
                  <a:pt x="23698" y="24529"/>
                  <a:pt x="23790" y="24545"/>
                  <a:pt x="23882" y="24546"/>
                </a:cubicBezTo>
                <a:lnTo>
                  <a:pt x="23882" y="24546"/>
                </a:lnTo>
                <a:cubicBezTo>
                  <a:pt x="23898" y="24545"/>
                  <a:pt x="23913" y="24544"/>
                  <a:pt x="23928" y="24542"/>
                </a:cubicBezTo>
                <a:lnTo>
                  <a:pt x="23928" y="24542"/>
                </a:lnTo>
                <a:cubicBezTo>
                  <a:pt x="23916" y="24544"/>
                  <a:pt x="23904" y="24546"/>
                  <a:pt x="23891" y="24546"/>
                </a:cubicBezTo>
                <a:cubicBezTo>
                  <a:pt x="23888" y="24546"/>
                  <a:pt x="23885" y="24546"/>
                  <a:pt x="23882" y="24546"/>
                </a:cubicBezTo>
                <a:lnTo>
                  <a:pt x="23882" y="24546"/>
                </a:lnTo>
                <a:cubicBezTo>
                  <a:pt x="23880" y="24546"/>
                  <a:pt x="23877" y="24546"/>
                  <a:pt x="23875" y="24546"/>
                </a:cubicBezTo>
                <a:cubicBezTo>
                  <a:pt x="23796" y="24546"/>
                  <a:pt x="23701" y="24530"/>
                  <a:pt x="23606" y="24514"/>
                </a:cubicBezTo>
                <a:close/>
                <a:moveTo>
                  <a:pt x="24984" y="23953"/>
                </a:moveTo>
                <a:cubicBezTo>
                  <a:pt x="24997" y="23953"/>
                  <a:pt x="25011" y="23954"/>
                  <a:pt x="25024" y="23955"/>
                </a:cubicBezTo>
                <a:cubicBezTo>
                  <a:pt x="25019" y="23960"/>
                  <a:pt x="25013" y="23965"/>
                  <a:pt x="25007" y="23970"/>
                </a:cubicBezTo>
                <a:lnTo>
                  <a:pt x="25007" y="23970"/>
                </a:lnTo>
                <a:cubicBezTo>
                  <a:pt x="25013" y="23970"/>
                  <a:pt x="25019" y="23970"/>
                  <a:pt x="25024" y="23971"/>
                </a:cubicBezTo>
                <a:cubicBezTo>
                  <a:pt x="24949" y="24036"/>
                  <a:pt x="24858" y="24094"/>
                  <a:pt x="24853" y="24174"/>
                </a:cubicBezTo>
                <a:lnTo>
                  <a:pt x="24853" y="24174"/>
                </a:lnTo>
                <a:cubicBezTo>
                  <a:pt x="24847" y="24091"/>
                  <a:pt x="24930" y="24033"/>
                  <a:pt x="25007" y="23970"/>
                </a:cubicBezTo>
                <a:lnTo>
                  <a:pt x="25007" y="23970"/>
                </a:lnTo>
                <a:cubicBezTo>
                  <a:pt x="24999" y="23969"/>
                  <a:pt x="24992" y="23969"/>
                  <a:pt x="24984" y="23969"/>
                </a:cubicBezTo>
                <a:cubicBezTo>
                  <a:pt x="24844" y="23969"/>
                  <a:pt x="24736" y="24044"/>
                  <a:pt x="24721" y="24147"/>
                </a:cubicBezTo>
                <a:cubicBezTo>
                  <a:pt x="24689" y="24370"/>
                  <a:pt x="24498" y="24450"/>
                  <a:pt x="24386" y="24609"/>
                </a:cubicBezTo>
                <a:cubicBezTo>
                  <a:pt x="24290" y="24562"/>
                  <a:pt x="24210" y="24530"/>
                  <a:pt x="24131" y="24498"/>
                </a:cubicBezTo>
                <a:cubicBezTo>
                  <a:pt x="24066" y="24511"/>
                  <a:pt x="24001" y="24534"/>
                  <a:pt x="23928" y="24542"/>
                </a:cubicBezTo>
                <a:lnTo>
                  <a:pt x="23928" y="24542"/>
                </a:lnTo>
                <a:cubicBezTo>
                  <a:pt x="23994" y="24532"/>
                  <a:pt x="24059" y="24497"/>
                  <a:pt x="24125" y="24483"/>
                </a:cubicBezTo>
                <a:lnTo>
                  <a:pt x="24125" y="24483"/>
                </a:lnTo>
                <a:cubicBezTo>
                  <a:pt x="24108" y="24440"/>
                  <a:pt x="24079" y="24395"/>
                  <a:pt x="24051" y="24338"/>
                </a:cubicBezTo>
                <a:cubicBezTo>
                  <a:pt x="24053" y="24337"/>
                  <a:pt x="24055" y="24336"/>
                  <a:pt x="24058" y="24335"/>
                </a:cubicBezTo>
                <a:lnTo>
                  <a:pt x="24058" y="24335"/>
                </a:lnTo>
                <a:cubicBezTo>
                  <a:pt x="24087" y="24393"/>
                  <a:pt x="24116" y="24437"/>
                  <a:pt x="24131" y="24482"/>
                </a:cubicBezTo>
                <a:cubicBezTo>
                  <a:pt x="24226" y="24434"/>
                  <a:pt x="24322" y="24386"/>
                  <a:pt x="24418" y="24354"/>
                </a:cubicBezTo>
                <a:cubicBezTo>
                  <a:pt x="24498" y="24327"/>
                  <a:pt x="24533" y="24316"/>
                  <a:pt x="24538" y="24286"/>
                </a:cubicBezTo>
                <a:lnTo>
                  <a:pt x="24538" y="24286"/>
                </a:lnTo>
                <a:cubicBezTo>
                  <a:pt x="24535" y="24262"/>
                  <a:pt x="24520" y="24230"/>
                  <a:pt x="24498" y="24179"/>
                </a:cubicBezTo>
                <a:lnTo>
                  <a:pt x="24498" y="24179"/>
                </a:lnTo>
                <a:cubicBezTo>
                  <a:pt x="24356" y="24226"/>
                  <a:pt x="24214" y="24273"/>
                  <a:pt x="24058" y="24335"/>
                </a:cubicBezTo>
                <a:lnTo>
                  <a:pt x="24058" y="24335"/>
                </a:lnTo>
                <a:cubicBezTo>
                  <a:pt x="24055" y="24331"/>
                  <a:pt x="24053" y="24327"/>
                  <a:pt x="24051" y="24322"/>
                </a:cubicBezTo>
                <a:cubicBezTo>
                  <a:pt x="24210" y="24274"/>
                  <a:pt x="24354" y="24210"/>
                  <a:pt x="24498" y="24163"/>
                </a:cubicBezTo>
                <a:lnTo>
                  <a:pt x="24498" y="24163"/>
                </a:lnTo>
                <a:cubicBezTo>
                  <a:pt x="24526" y="24226"/>
                  <a:pt x="24542" y="24262"/>
                  <a:pt x="24538" y="24286"/>
                </a:cubicBezTo>
                <a:lnTo>
                  <a:pt x="24538" y="24286"/>
                </a:lnTo>
                <a:cubicBezTo>
                  <a:pt x="24543" y="24328"/>
                  <a:pt x="24511" y="24339"/>
                  <a:pt x="24418" y="24370"/>
                </a:cubicBezTo>
                <a:cubicBezTo>
                  <a:pt x="24328" y="24400"/>
                  <a:pt x="24238" y="24444"/>
                  <a:pt x="24148" y="24489"/>
                </a:cubicBezTo>
                <a:lnTo>
                  <a:pt x="24148" y="24489"/>
                </a:lnTo>
                <a:cubicBezTo>
                  <a:pt x="24142" y="24486"/>
                  <a:pt x="24137" y="24484"/>
                  <a:pt x="24131" y="24482"/>
                </a:cubicBezTo>
                <a:cubicBezTo>
                  <a:pt x="24129" y="24482"/>
                  <a:pt x="24127" y="24482"/>
                  <a:pt x="24125" y="24483"/>
                </a:cubicBezTo>
                <a:lnTo>
                  <a:pt x="24125" y="24483"/>
                </a:lnTo>
                <a:cubicBezTo>
                  <a:pt x="24127" y="24488"/>
                  <a:pt x="24129" y="24493"/>
                  <a:pt x="24131" y="24498"/>
                </a:cubicBezTo>
                <a:cubicBezTo>
                  <a:pt x="24137" y="24495"/>
                  <a:pt x="24142" y="24492"/>
                  <a:pt x="24148" y="24489"/>
                </a:cubicBezTo>
                <a:lnTo>
                  <a:pt x="24148" y="24489"/>
                </a:lnTo>
                <a:cubicBezTo>
                  <a:pt x="24222" y="24518"/>
                  <a:pt x="24297" y="24549"/>
                  <a:pt x="24386" y="24593"/>
                </a:cubicBezTo>
                <a:cubicBezTo>
                  <a:pt x="24514" y="24434"/>
                  <a:pt x="24689" y="24354"/>
                  <a:pt x="24721" y="24131"/>
                </a:cubicBezTo>
                <a:cubicBezTo>
                  <a:pt x="24736" y="24029"/>
                  <a:pt x="24844" y="23953"/>
                  <a:pt x="24984" y="23953"/>
                </a:cubicBezTo>
                <a:close/>
                <a:moveTo>
                  <a:pt x="25120" y="24402"/>
                </a:moveTo>
                <a:cubicBezTo>
                  <a:pt x="25120" y="24450"/>
                  <a:pt x="25120" y="24530"/>
                  <a:pt x="25104" y="24625"/>
                </a:cubicBezTo>
                <a:cubicBezTo>
                  <a:pt x="25104" y="24530"/>
                  <a:pt x="25120" y="24450"/>
                  <a:pt x="25120" y="24402"/>
                </a:cubicBezTo>
                <a:close/>
                <a:moveTo>
                  <a:pt x="25750" y="24586"/>
                </a:moveTo>
                <a:cubicBezTo>
                  <a:pt x="25753" y="24588"/>
                  <a:pt x="25755" y="24590"/>
                  <a:pt x="25758" y="24593"/>
                </a:cubicBezTo>
                <a:cubicBezTo>
                  <a:pt x="25727" y="24609"/>
                  <a:pt x="25711" y="24625"/>
                  <a:pt x="25695" y="24641"/>
                </a:cubicBezTo>
                <a:cubicBezTo>
                  <a:pt x="25701" y="24653"/>
                  <a:pt x="25702" y="24663"/>
                  <a:pt x="25702" y="24671"/>
                </a:cubicBezTo>
                <a:lnTo>
                  <a:pt x="25702" y="24671"/>
                </a:lnTo>
                <a:cubicBezTo>
                  <a:pt x="25701" y="24667"/>
                  <a:pt x="25699" y="24662"/>
                  <a:pt x="25695" y="24657"/>
                </a:cubicBezTo>
                <a:lnTo>
                  <a:pt x="25615" y="24657"/>
                </a:lnTo>
                <a:cubicBezTo>
                  <a:pt x="25615" y="24641"/>
                  <a:pt x="25599" y="24625"/>
                  <a:pt x="25599" y="24609"/>
                </a:cubicBezTo>
                <a:cubicBezTo>
                  <a:pt x="25600" y="24609"/>
                  <a:pt x="25601" y="24608"/>
                  <a:pt x="25602" y="24607"/>
                </a:cubicBezTo>
                <a:lnTo>
                  <a:pt x="25602" y="24607"/>
                </a:lnTo>
                <a:cubicBezTo>
                  <a:pt x="25607" y="24619"/>
                  <a:pt x="25615" y="24630"/>
                  <a:pt x="25615" y="24641"/>
                </a:cubicBezTo>
                <a:lnTo>
                  <a:pt x="25695" y="24641"/>
                </a:lnTo>
                <a:cubicBezTo>
                  <a:pt x="25709" y="24627"/>
                  <a:pt x="25724" y="24612"/>
                  <a:pt x="25750" y="24586"/>
                </a:cubicBezTo>
                <a:close/>
                <a:moveTo>
                  <a:pt x="25535" y="24466"/>
                </a:moveTo>
                <a:cubicBezTo>
                  <a:pt x="25487" y="24546"/>
                  <a:pt x="25455" y="24609"/>
                  <a:pt x="25407" y="24673"/>
                </a:cubicBezTo>
                <a:cubicBezTo>
                  <a:pt x="25452" y="24614"/>
                  <a:pt x="25483" y="24540"/>
                  <a:pt x="25526" y="24466"/>
                </a:cubicBezTo>
                <a:lnTo>
                  <a:pt x="25526" y="24466"/>
                </a:lnTo>
                <a:cubicBezTo>
                  <a:pt x="25529" y="24466"/>
                  <a:pt x="25532" y="24466"/>
                  <a:pt x="25535" y="24466"/>
                </a:cubicBezTo>
                <a:close/>
                <a:moveTo>
                  <a:pt x="24194" y="19343"/>
                </a:moveTo>
                <a:cubicBezTo>
                  <a:pt x="24194" y="19391"/>
                  <a:pt x="24194" y="19455"/>
                  <a:pt x="24210" y="19502"/>
                </a:cubicBezTo>
                <a:cubicBezTo>
                  <a:pt x="23955" y="19614"/>
                  <a:pt x="23891" y="19838"/>
                  <a:pt x="24019" y="20157"/>
                </a:cubicBezTo>
                <a:cubicBezTo>
                  <a:pt x="23891" y="19838"/>
                  <a:pt x="23955" y="19614"/>
                  <a:pt x="24194" y="19502"/>
                </a:cubicBezTo>
                <a:cubicBezTo>
                  <a:pt x="24194" y="19457"/>
                  <a:pt x="24194" y="19411"/>
                  <a:pt x="24181" y="19351"/>
                </a:cubicBezTo>
                <a:lnTo>
                  <a:pt x="24181" y="19351"/>
                </a:lnTo>
                <a:cubicBezTo>
                  <a:pt x="24027" y="19444"/>
                  <a:pt x="23903" y="19538"/>
                  <a:pt x="23780" y="19646"/>
                </a:cubicBezTo>
                <a:cubicBezTo>
                  <a:pt x="23524" y="19870"/>
                  <a:pt x="23285" y="20109"/>
                  <a:pt x="22742" y="20157"/>
                </a:cubicBezTo>
                <a:cubicBezTo>
                  <a:pt x="22726" y="20173"/>
                  <a:pt x="22710" y="20189"/>
                  <a:pt x="22694" y="20205"/>
                </a:cubicBezTo>
                <a:cubicBezTo>
                  <a:pt x="22630" y="20269"/>
                  <a:pt x="22583" y="20332"/>
                  <a:pt x="22551" y="20396"/>
                </a:cubicBezTo>
                <a:cubicBezTo>
                  <a:pt x="22616" y="20450"/>
                  <a:pt x="22670" y="20479"/>
                  <a:pt x="22716" y="20479"/>
                </a:cubicBezTo>
                <a:lnTo>
                  <a:pt x="22716" y="20479"/>
                </a:lnTo>
                <a:cubicBezTo>
                  <a:pt x="22794" y="20478"/>
                  <a:pt x="22845" y="20400"/>
                  <a:pt x="22885" y="20226"/>
                </a:cubicBezTo>
                <a:lnTo>
                  <a:pt x="22885" y="20226"/>
                </a:lnTo>
                <a:cubicBezTo>
                  <a:pt x="22845" y="20401"/>
                  <a:pt x="22793" y="20479"/>
                  <a:pt x="22718" y="20479"/>
                </a:cubicBezTo>
                <a:cubicBezTo>
                  <a:pt x="22717" y="20479"/>
                  <a:pt x="22716" y="20479"/>
                  <a:pt x="22716" y="20479"/>
                </a:cubicBezTo>
                <a:lnTo>
                  <a:pt x="22716" y="20479"/>
                </a:lnTo>
                <a:cubicBezTo>
                  <a:pt x="22715" y="20479"/>
                  <a:pt x="22714" y="20479"/>
                  <a:pt x="22714" y="20479"/>
                </a:cubicBezTo>
                <a:cubicBezTo>
                  <a:pt x="22665" y="20479"/>
                  <a:pt x="22607" y="20450"/>
                  <a:pt x="22535" y="20396"/>
                </a:cubicBezTo>
                <a:cubicBezTo>
                  <a:pt x="22519" y="20444"/>
                  <a:pt x="22487" y="20492"/>
                  <a:pt x="22455" y="20540"/>
                </a:cubicBezTo>
                <a:cubicBezTo>
                  <a:pt x="22407" y="20667"/>
                  <a:pt x="22375" y="20779"/>
                  <a:pt x="22343" y="20907"/>
                </a:cubicBezTo>
                <a:cubicBezTo>
                  <a:pt x="22311" y="21130"/>
                  <a:pt x="22295" y="21370"/>
                  <a:pt x="22295" y="21625"/>
                </a:cubicBezTo>
                <a:cubicBezTo>
                  <a:pt x="22311" y="21896"/>
                  <a:pt x="22327" y="22168"/>
                  <a:pt x="22311" y="22439"/>
                </a:cubicBezTo>
                <a:cubicBezTo>
                  <a:pt x="22343" y="22423"/>
                  <a:pt x="22391" y="22423"/>
                  <a:pt x="22423" y="22423"/>
                </a:cubicBezTo>
                <a:cubicBezTo>
                  <a:pt x="22375" y="22423"/>
                  <a:pt x="22343" y="22439"/>
                  <a:pt x="22311" y="22439"/>
                </a:cubicBezTo>
                <a:cubicBezTo>
                  <a:pt x="22311" y="22519"/>
                  <a:pt x="22295" y="22615"/>
                  <a:pt x="22279" y="22694"/>
                </a:cubicBezTo>
                <a:cubicBezTo>
                  <a:pt x="22263" y="22790"/>
                  <a:pt x="22247" y="22886"/>
                  <a:pt x="22200" y="22966"/>
                </a:cubicBezTo>
                <a:cubicBezTo>
                  <a:pt x="22231" y="22998"/>
                  <a:pt x="22263" y="23029"/>
                  <a:pt x="22279" y="23061"/>
                </a:cubicBezTo>
                <a:cubicBezTo>
                  <a:pt x="22391" y="23205"/>
                  <a:pt x="22503" y="23333"/>
                  <a:pt x="22614" y="23460"/>
                </a:cubicBezTo>
                <a:cubicBezTo>
                  <a:pt x="22646" y="23492"/>
                  <a:pt x="22662" y="23508"/>
                  <a:pt x="22694" y="23540"/>
                </a:cubicBezTo>
                <a:cubicBezTo>
                  <a:pt x="22710" y="23556"/>
                  <a:pt x="22726" y="23572"/>
                  <a:pt x="22742" y="23588"/>
                </a:cubicBezTo>
                <a:cubicBezTo>
                  <a:pt x="22742" y="23556"/>
                  <a:pt x="22742" y="23524"/>
                  <a:pt x="22742" y="23492"/>
                </a:cubicBezTo>
                <a:cubicBezTo>
                  <a:pt x="22790" y="23460"/>
                  <a:pt x="22822" y="23428"/>
                  <a:pt x="22870" y="23412"/>
                </a:cubicBezTo>
                <a:lnTo>
                  <a:pt x="22870" y="23412"/>
                </a:lnTo>
                <a:lnTo>
                  <a:pt x="22758" y="23492"/>
                </a:lnTo>
                <a:cubicBezTo>
                  <a:pt x="22742" y="23524"/>
                  <a:pt x="22742" y="23556"/>
                  <a:pt x="22742" y="23588"/>
                </a:cubicBezTo>
                <a:cubicBezTo>
                  <a:pt x="22806" y="23652"/>
                  <a:pt x="22854" y="23716"/>
                  <a:pt x="22918" y="23780"/>
                </a:cubicBezTo>
                <a:cubicBezTo>
                  <a:pt x="22918" y="23764"/>
                  <a:pt x="22918" y="23764"/>
                  <a:pt x="22934" y="23764"/>
                </a:cubicBezTo>
                <a:cubicBezTo>
                  <a:pt x="22982" y="23716"/>
                  <a:pt x="23029" y="23620"/>
                  <a:pt x="23077" y="23604"/>
                </a:cubicBezTo>
                <a:cubicBezTo>
                  <a:pt x="23104" y="23593"/>
                  <a:pt x="23132" y="23590"/>
                  <a:pt x="23159" y="23590"/>
                </a:cubicBezTo>
                <a:cubicBezTo>
                  <a:pt x="23160" y="23590"/>
                  <a:pt x="23161" y="23590"/>
                  <a:pt x="23162" y="23590"/>
                </a:cubicBezTo>
                <a:lnTo>
                  <a:pt x="23162" y="23590"/>
                </a:lnTo>
                <a:cubicBezTo>
                  <a:pt x="23163" y="23590"/>
                  <a:pt x="23164" y="23590"/>
                  <a:pt x="23165" y="23590"/>
                </a:cubicBezTo>
                <a:cubicBezTo>
                  <a:pt x="23209" y="23590"/>
                  <a:pt x="23254" y="23600"/>
                  <a:pt x="23286" y="23603"/>
                </a:cubicBezTo>
                <a:lnTo>
                  <a:pt x="23286" y="23603"/>
                </a:lnTo>
                <a:cubicBezTo>
                  <a:pt x="23460" y="23508"/>
                  <a:pt x="23602" y="23413"/>
                  <a:pt x="23729" y="23319"/>
                </a:cubicBezTo>
                <a:lnTo>
                  <a:pt x="23729" y="23319"/>
                </a:lnTo>
                <a:cubicBezTo>
                  <a:pt x="23602" y="23414"/>
                  <a:pt x="23459" y="23509"/>
                  <a:pt x="23301" y="23604"/>
                </a:cubicBezTo>
                <a:cubicBezTo>
                  <a:pt x="23296" y="23604"/>
                  <a:pt x="23291" y="23604"/>
                  <a:pt x="23286" y="23603"/>
                </a:cubicBezTo>
                <a:lnTo>
                  <a:pt x="23286" y="23603"/>
                </a:lnTo>
                <a:cubicBezTo>
                  <a:pt x="23286" y="23603"/>
                  <a:pt x="23285" y="23604"/>
                  <a:pt x="23285" y="23604"/>
                </a:cubicBezTo>
                <a:cubicBezTo>
                  <a:pt x="23264" y="23604"/>
                  <a:pt x="23216" y="23590"/>
                  <a:pt x="23162" y="23590"/>
                </a:cubicBezTo>
                <a:lnTo>
                  <a:pt x="23162" y="23590"/>
                </a:lnTo>
                <a:cubicBezTo>
                  <a:pt x="23138" y="23590"/>
                  <a:pt x="23114" y="23594"/>
                  <a:pt x="23093" y="23604"/>
                </a:cubicBezTo>
                <a:cubicBezTo>
                  <a:pt x="23029" y="23620"/>
                  <a:pt x="22982" y="23716"/>
                  <a:pt x="22934" y="23764"/>
                </a:cubicBezTo>
                <a:cubicBezTo>
                  <a:pt x="22934" y="23764"/>
                  <a:pt x="22918" y="23764"/>
                  <a:pt x="22918" y="23780"/>
                </a:cubicBezTo>
                <a:cubicBezTo>
                  <a:pt x="23029" y="23891"/>
                  <a:pt x="23141" y="24003"/>
                  <a:pt x="23253" y="24115"/>
                </a:cubicBezTo>
                <a:cubicBezTo>
                  <a:pt x="23365" y="24242"/>
                  <a:pt x="23492" y="24370"/>
                  <a:pt x="23604" y="24514"/>
                </a:cubicBezTo>
                <a:cubicBezTo>
                  <a:pt x="23668" y="24609"/>
                  <a:pt x="23732" y="24689"/>
                  <a:pt x="23811" y="24785"/>
                </a:cubicBezTo>
                <a:lnTo>
                  <a:pt x="24115" y="24785"/>
                </a:lnTo>
                <a:cubicBezTo>
                  <a:pt x="24131" y="24785"/>
                  <a:pt x="24163" y="24785"/>
                  <a:pt x="24194" y="24769"/>
                </a:cubicBezTo>
                <a:cubicBezTo>
                  <a:pt x="24290" y="24769"/>
                  <a:pt x="24370" y="24753"/>
                  <a:pt x="24466" y="24753"/>
                </a:cubicBezTo>
                <a:cubicBezTo>
                  <a:pt x="24625" y="24737"/>
                  <a:pt x="24785" y="24737"/>
                  <a:pt x="24945" y="24721"/>
                </a:cubicBezTo>
                <a:lnTo>
                  <a:pt x="25359" y="24721"/>
                </a:lnTo>
                <a:cubicBezTo>
                  <a:pt x="25375" y="24705"/>
                  <a:pt x="25391" y="24689"/>
                  <a:pt x="25407" y="24673"/>
                </a:cubicBezTo>
                <a:lnTo>
                  <a:pt x="25407" y="24673"/>
                </a:lnTo>
                <a:cubicBezTo>
                  <a:pt x="25391" y="24689"/>
                  <a:pt x="25375" y="24705"/>
                  <a:pt x="25375" y="24737"/>
                </a:cubicBezTo>
                <a:cubicBezTo>
                  <a:pt x="25471" y="24737"/>
                  <a:pt x="25583" y="24753"/>
                  <a:pt x="25679" y="24785"/>
                </a:cubicBezTo>
                <a:cubicBezTo>
                  <a:pt x="25711" y="24785"/>
                  <a:pt x="25742" y="24801"/>
                  <a:pt x="25774" y="24817"/>
                </a:cubicBezTo>
                <a:cubicBezTo>
                  <a:pt x="26062" y="24418"/>
                  <a:pt x="26205" y="23939"/>
                  <a:pt x="26987" y="23843"/>
                </a:cubicBezTo>
                <a:cubicBezTo>
                  <a:pt x="27035" y="23460"/>
                  <a:pt x="27147" y="23109"/>
                  <a:pt x="27259" y="22774"/>
                </a:cubicBezTo>
                <a:lnTo>
                  <a:pt x="27291" y="22678"/>
                </a:lnTo>
                <a:lnTo>
                  <a:pt x="27291" y="22678"/>
                </a:lnTo>
                <a:cubicBezTo>
                  <a:pt x="27291" y="22678"/>
                  <a:pt x="27291" y="22678"/>
                  <a:pt x="27291" y="22678"/>
                </a:cubicBezTo>
                <a:cubicBezTo>
                  <a:pt x="27322" y="22567"/>
                  <a:pt x="27354" y="22439"/>
                  <a:pt x="27386" y="22327"/>
                </a:cubicBezTo>
                <a:cubicBezTo>
                  <a:pt x="27370" y="22263"/>
                  <a:pt x="27354" y="22200"/>
                  <a:pt x="27338" y="22136"/>
                </a:cubicBezTo>
                <a:cubicBezTo>
                  <a:pt x="27275" y="22168"/>
                  <a:pt x="27243" y="22184"/>
                  <a:pt x="27163" y="22216"/>
                </a:cubicBezTo>
                <a:cubicBezTo>
                  <a:pt x="27165" y="22209"/>
                  <a:pt x="27166" y="22203"/>
                  <a:pt x="27168" y="22198"/>
                </a:cubicBezTo>
                <a:lnTo>
                  <a:pt x="27168" y="22198"/>
                </a:lnTo>
                <a:cubicBezTo>
                  <a:pt x="27166" y="22198"/>
                  <a:pt x="27165" y="22199"/>
                  <a:pt x="27163" y="22200"/>
                </a:cubicBezTo>
                <a:cubicBezTo>
                  <a:pt x="27173" y="22162"/>
                  <a:pt x="27184" y="22129"/>
                  <a:pt x="27195" y="22097"/>
                </a:cubicBezTo>
                <a:lnTo>
                  <a:pt x="27195" y="22097"/>
                </a:lnTo>
                <a:cubicBezTo>
                  <a:pt x="27187" y="22128"/>
                  <a:pt x="27178" y="22161"/>
                  <a:pt x="27168" y="22198"/>
                </a:cubicBezTo>
                <a:lnTo>
                  <a:pt x="27168" y="22198"/>
                </a:lnTo>
                <a:cubicBezTo>
                  <a:pt x="27245" y="22167"/>
                  <a:pt x="27292" y="22151"/>
                  <a:pt x="27354" y="22120"/>
                </a:cubicBezTo>
                <a:cubicBezTo>
                  <a:pt x="27370" y="22184"/>
                  <a:pt x="27370" y="22247"/>
                  <a:pt x="27386" y="22311"/>
                </a:cubicBezTo>
                <a:cubicBezTo>
                  <a:pt x="27434" y="22104"/>
                  <a:pt x="27466" y="21880"/>
                  <a:pt x="27450" y="21641"/>
                </a:cubicBezTo>
                <a:lnTo>
                  <a:pt x="27450" y="21641"/>
                </a:lnTo>
                <a:cubicBezTo>
                  <a:pt x="27450" y="21641"/>
                  <a:pt x="27449" y="21641"/>
                  <a:pt x="27449" y="21641"/>
                </a:cubicBezTo>
                <a:lnTo>
                  <a:pt x="27449" y="21641"/>
                </a:lnTo>
                <a:cubicBezTo>
                  <a:pt x="27432" y="21456"/>
                  <a:pt x="27400" y="21284"/>
                  <a:pt x="27322" y="21082"/>
                </a:cubicBezTo>
                <a:cubicBezTo>
                  <a:pt x="27291" y="20987"/>
                  <a:pt x="27243" y="20907"/>
                  <a:pt x="27195" y="20811"/>
                </a:cubicBezTo>
                <a:cubicBezTo>
                  <a:pt x="27147" y="20747"/>
                  <a:pt x="27115" y="20667"/>
                  <a:pt x="27067" y="20604"/>
                </a:cubicBezTo>
                <a:cubicBezTo>
                  <a:pt x="27019" y="20524"/>
                  <a:pt x="26955" y="20460"/>
                  <a:pt x="26892" y="20396"/>
                </a:cubicBezTo>
                <a:cubicBezTo>
                  <a:pt x="26844" y="20332"/>
                  <a:pt x="26780" y="20284"/>
                  <a:pt x="26716" y="20221"/>
                </a:cubicBezTo>
                <a:lnTo>
                  <a:pt x="26716" y="20221"/>
                </a:lnTo>
                <a:cubicBezTo>
                  <a:pt x="26716" y="20221"/>
                  <a:pt x="26716" y="20221"/>
                  <a:pt x="26716" y="20221"/>
                </a:cubicBezTo>
                <a:cubicBezTo>
                  <a:pt x="26700" y="20205"/>
                  <a:pt x="26700" y="20205"/>
                  <a:pt x="26684" y="20205"/>
                </a:cubicBezTo>
                <a:cubicBezTo>
                  <a:pt x="26620" y="20141"/>
                  <a:pt x="26556" y="20077"/>
                  <a:pt x="26477" y="20029"/>
                </a:cubicBezTo>
                <a:cubicBezTo>
                  <a:pt x="26381" y="19965"/>
                  <a:pt x="26285" y="19917"/>
                  <a:pt x="26189" y="19854"/>
                </a:cubicBezTo>
                <a:cubicBezTo>
                  <a:pt x="26046" y="19790"/>
                  <a:pt x="25902" y="19710"/>
                  <a:pt x="25758" y="19662"/>
                </a:cubicBezTo>
                <a:cubicBezTo>
                  <a:pt x="25742" y="19678"/>
                  <a:pt x="25711" y="19678"/>
                  <a:pt x="25663" y="19678"/>
                </a:cubicBezTo>
                <a:cubicBezTo>
                  <a:pt x="25567" y="19662"/>
                  <a:pt x="25471" y="19662"/>
                  <a:pt x="25359" y="19662"/>
                </a:cubicBezTo>
                <a:lnTo>
                  <a:pt x="25679" y="19662"/>
                </a:lnTo>
                <a:cubicBezTo>
                  <a:pt x="25689" y="19667"/>
                  <a:pt x="25700" y="19669"/>
                  <a:pt x="25710" y="19669"/>
                </a:cubicBezTo>
                <a:cubicBezTo>
                  <a:pt x="25730" y="19669"/>
                  <a:pt x="25748" y="19662"/>
                  <a:pt x="25758" y="19662"/>
                </a:cubicBezTo>
                <a:cubicBezTo>
                  <a:pt x="25631" y="19598"/>
                  <a:pt x="25503" y="19566"/>
                  <a:pt x="25375" y="19518"/>
                </a:cubicBezTo>
                <a:cubicBezTo>
                  <a:pt x="25375" y="19525"/>
                  <a:pt x="25373" y="19529"/>
                  <a:pt x="25369" y="19531"/>
                </a:cubicBezTo>
                <a:lnTo>
                  <a:pt x="25369" y="19531"/>
                </a:lnTo>
                <a:lnTo>
                  <a:pt x="25359" y="19526"/>
                </a:lnTo>
                <a:lnTo>
                  <a:pt x="25359" y="19526"/>
                </a:lnTo>
                <a:cubicBezTo>
                  <a:pt x="25359" y="19522"/>
                  <a:pt x="25359" y="19518"/>
                  <a:pt x="25359" y="19518"/>
                </a:cubicBezTo>
                <a:cubicBezTo>
                  <a:pt x="25248" y="19487"/>
                  <a:pt x="25136" y="19455"/>
                  <a:pt x="25024" y="19439"/>
                </a:cubicBezTo>
                <a:lnTo>
                  <a:pt x="25008" y="19439"/>
                </a:lnTo>
                <a:cubicBezTo>
                  <a:pt x="25008" y="19453"/>
                  <a:pt x="25008" y="19454"/>
                  <a:pt x="24998" y="19455"/>
                </a:cubicBezTo>
                <a:lnTo>
                  <a:pt x="24998" y="19455"/>
                </a:lnTo>
                <a:cubicBezTo>
                  <a:pt x="25028" y="19542"/>
                  <a:pt x="25057" y="19602"/>
                  <a:pt x="25072" y="19662"/>
                </a:cubicBezTo>
                <a:cubicBezTo>
                  <a:pt x="25040" y="19598"/>
                  <a:pt x="25024" y="19534"/>
                  <a:pt x="24992" y="19455"/>
                </a:cubicBezTo>
                <a:cubicBezTo>
                  <a:pt x="24994" y="19455"/>
                  <a:pt x="24996" y="19455"/>
                  <a:pt x="24998" y="19455"/>
                </a:cubicBezTo>
                <a:lnTo>
                  <a:pt x="24998" y="19455"/>
                </a:lnTo>
                <a:cubicBezTo>
                  <a:pt x="24996" y="19449"/>
                  <a:pt x="24994" y="19444"/>
                  <a:pt x="24992" y="19439"/>
                </a:cubicBezTo>
                <a:lnTo>
                  <a:pt x="25008" y="19439"/>
                </a:lnTo>
                <a:cubicBezTo>
                  <a:pt x="24737" y="19391"/>
                  <a:pt x="24450" y="19359"/>
                  <a:pt x="24194" y="19343"/>
                </a:cubicBezTo>
                <a:close/>
                <a:moveTo>
                  <a:pt x="27268" y="25203"/>
                </a:moveTo>
                <a:lnTo>
                  <a:pt x="27268" y="25203"/>
                </a:lnTo>
                <a:cubicBezTo>
                  <a:pt x="27224" y="25242"/>
                  <a:pt x="27172" y="25266"/>
                  <a:pt x="27105" y="25266"/>
                </a:cubicBezTo>
                <a:cubicBezTo>
                  <a:pt x="27093" y="25266"/>
                  <a:pt x="27080" y="25265"/>
                  <a:pt x="27067" y="25264"/>
                </a:cubicBezTo>
                <a:cubicBezTo>
                  <a:pt x="27150" y="25264"/>
                  <a:pt x="27213" y="25244"/>
                  <a:pt x="27268" y="25203"/>
                </a:cubicBezTo>
                <a:close/>
                <a:moveTo>
                  <a:pt x="27466" y="25216"/>
                </a:moveTo>
                <a:lnTo>
                  <a:pt x="27466" y="25216"/>
                </a:lnTo>
                <a:cubicBezTo>
                  <a:pt x="27418" y="25264"/>
                  <a:pt x="27386" y="25296"/>
                  <a:pt x="27338" y="25344"/>
                </a:cubicBezTo>
                <a:cubicBezTo>
                  <a:pt x="27370" y="25296"/>
                  <a:pt x="27418" y="25264"/>
                  <a:pt x="27466" y="25216"/>
                </a:cubicBezTo>
                <a:close/>
                <a:moveTo>
                  <a:pt x="27067" y="25264"/>
                </a:moveTo>
                <a:cubicBezTo>
                  <a:pt x="26955" y="25264"/>
                  <a:pt x="26828" y="25312"/>
                  <a:pt x="26716" y="25375"/>
                </a:cubicBezTo>
                <a:cubicBezTo>
                  <a:pt x="26812" y="25312"/>
                  <a:pt x="26955" y="25264"/>
                  <a:pt x="27067" y="25264"/>
                </a:cubicBez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652" y="25583"/>
                  <a:pt x="26604" y="25631"/>
                  <a:pt x="26556" y="25679"/>
                </a:cubicBezTo>
                <a:lnTo>
                  <a:pt x="26700" y="25519"/>
                </a:ln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735" y="25603"/>
                  <a:pt x="26755" y="25650"/>
                  <a:pt x="26752" y="25686"/>
                </a:cubicBezTo>
                <a:lnTo>
                  <a:pt x="26752" y="25686"/>
                </a:lnTo>
                <a:cubicBezTo>
                  <a:pt x="26750" y="25650"/>
                  <a:pt x="26731" y="25600"/>
                  <a:pt x="26700" y="25519"/>
                </a:cubicBezTo>
                <a:close/>
                <a:moveTo>
                  <a:pt x="20939" y="25663"/>
                </a:moveTo>
                <a:cubicBezTo>
                  <a:pt x="20923" y="25663"/>
                  <a:pt x="20907" y="25695"/>
                  <a:pt x="20891" y="25727"/>
                </a:cubicBezTo>
                <a:lnTo>
                  <a:pt x="20939" y="25663"/>
                </a:lnTo>
                <a:close/>
                <a:moveTo>
                  <a:pt x="26752" y="25686"/>
                </a:moveTo>
                <a:cubicBezTo>
                  <a:pt x="26755" y="25741"/>
                  <a:pt x="26717" y="25764"/>
                  <a:pt x="26620" y="25822"/>
                </a:cubicBezTo>
                <a:cubicBezTo>
                  <a:pt x="26710" y="25759"/>
                  <a:pt x="26749" y="25732"/>
                  <a:pt x="26752" y="25686"/>
                </a:cubicBezTo>
                <a:close/>
                <a:moveTo>
                  <a:pt x="20210" y="24815"/>
                </a:moveTo>
                <a:cubicBezTo>
                  <a:pt x="19900" y="24815"/>
                  <a:pt x="19595" y="24912"/>
                  <a:pt x="19455" y="25184"/>
                </a:cubicBezTo>
                <a:cubicBezTo>
                  <a:pt x="19518" y="25671"/>
                  <a:pt x="19975" y="25941"/>
                  <a:pt x="20378" y="25941"/>
                </a:cubicBezTo>
                <a:cubicBezTo>
                  <a:pt x="20583" y="25941"/>
                  <a:pt x="20773" y="25871"/>
                  <a:pt x="20891" y="25727"/>
                </a:cubicBezTo>
                <a:cubicBezTo>
                  <a:pt x="20907" y="25679"/>
                  <a:pt x="20923" y="25663"/>
                  <a:pt x="20939" y="25647"/>
                </a:cubicBezTo>
                <a:cubicBezTo>
                  <a:pt x="21019" y="25503"/>
                  <a:pt x="21050" y="25296"/>
                  <a:pt x="20955" y="25008"/>
                </a:cubicBezTo>
                <a:cubicBezTo>
                  <a:pt x="20793" y="24900"/>
                  <a:pt x="20500" y="24815"/>
                  <a:pt x="20210" y="24815"/>
                </a:cubicBezTo>
                <a:close/>
                <a:moveTo>
                  <a:pt x="27291" y="25056"/>
                </a:moveTo>
                <a:cubicBezTo>
                  <a:pt x="26885" y="25165"/>
                  <a:pt x="26602" y="25336"/>
                  <a:pt x="26380" y="25567"/>
                </a:cubicBezTo>
                <a:lnTo>
                  <a:pt x="26380" y="25567"/>
                </a:lnTo>
                <a:cubicBezTo>
                  <a:pt x="26515" y="25559"/>
                  <a:pt x="26607" y="25454"/>
                  <a:pt x="26714" y="25377"/>
                </a:cubicBezTo>
                <a:lnTo>
                  <a:pt x="26714" y="25377"/>
                </a:lnTo>
                <a:cubicBezTo>
                  <a:pt x="26603" y="25457"/>
                  <a:pt x="26508" y="25567"/>
                  <a:pt x="26365" y="25583"/>
                </a:cubicBezTo>
                <a:cubicBezTo>
                  <a:pt x="26370" y="25577"/>
                  <a:pt x="26375" y="25572"/>
                  <a:pt x="26380" y="25567"/>
                </a:cubicBezTo>
                <a:lnTo>
                  <a:pt x="26380" y="25567"/>
                </a:lnTo>
                <a:cubicBezTo>
                  <a:pt x="26375" y="25567"/>
                  <a:pt x="26370" y="25567"/>
                  <a:pt x="26365" y="25567"/>
                </a:cubicBezTo>
                <a:cubicBezTo>
                  <a:pt x="26269" y="25647"/>
                  <a:pt x="26205" y="25743"/>
                  <a:pt x="26126" y="25822"/>
                </a:cubicBezTo>
                <a:cubicBezTo>
                  <a:pt x="26046" y="25934"/>
                  <a:pt x="25950" y="26062"/>
                  <a:pt x="25870" y="26173"/>
                </a:cubicBezTo>
                <a:cubicBezTo>
                  <a:pt x="25822" y="26237"/>
                  <a:pt x="25774" y="26301"/>
                  <a:pt x="25727" y="26365"/>
                </a:cubicBezTo>
                <a:cubicBezTo>
                  <a:pt x="25711" y="26397"/>
                  <a:pt x="25695" y="26413"/>
                  <a:pt x="25663" y="26445"/>
                </a:cubicBezTo>
                <a:cubicBezTo>
                  <a:pt x="25742" y="26477"/>
                  <a:pt x="25822" y="26493"/>
                  <a:pt x="25886" y="26493"/>
                </a:cubicBezTo>
                <a:lnTo>
                  <a:pt x="25902" y="26493"/>
                </a:lnTo>
                <a:cubicBezTo>
                  <a:pt x="25902" y="26493"/>
                  <a:pt x="25902" y="26492"/>
                  <a:pt x="25902" y="26492"/>
                </a:cubicBezTo>
                <a:lnTo>
                  <a:pt x="25902" y="26492"/>
                </a:lnTo>
                <a:cubicBezTo>
                  <a:pt x="26120" y="26485"/>
                  <a:pt x="26322" y="26329"/>
                  <a:pt x="26525" y="26157"/>
                </a:cubicBezTo>
                <a:cubicBezTo>
                  <a:pt x="26493" y="26157"/>
                  <a:pt x="26477" y="26142"/>
                  <a:pt x="26445" y="26110"/>
                </a:cubicBezTo>
                <a:lnTo>
                  <a:pt x="26445" y="26110"/>
                </a:lnTo>
                <a:cubicBezTo>
                  <a:pt x="26477" y="26142"/>
                  <a:pt x="26509" y="26157"/>
                  <a:pt x="26525" y="26157"/>
                </a:cubicBezTo>
                <a:cubicBezTo>
                  <a:pt x="26620" y="26078"/>
                  <a:pt x="26732" y="25998"/>
                  <a:pt x="26828" y="25918"/>
                </a:cubicBezTo>
                <a:cubicBezTo>
                  <a:pt x="26892" y="25870"/>
                  <a:pt x="26971" y="25822"/>
                  <a:pt x="27035" y="25774"/>
                </a:cubicBezTo>
                <a:cubicBezTo>
                  <a:pt x="26987" y="25743"/>
                  <a:pt x="26955" y="25711"/>
                  <a:pt x="26908" y="25679"/>
                </a:cubicBezTo>
                <a:cubicBezTo>
                  <a:pt x="26909" y="25675"/>
                  <a:pt x="26910" y="25670"/>
                  <a:pt x="26911" y="25666"/>
                </a:cubicBezTo>
                <a:lnTo>
                  <a:pt x="26911" y="25666"/>
                </a:lnTo>
                <a:cubicBezTo>
                  <a:pt x="26910" y="25665"/>
                  <a:pt x="26909" y="25664"/>
                  <a:pt x="26908" y="25663"/>
                </a:cubicBezTo>
                <a:cubicBezTo>
                  <a:pt x="26937" y="25575"/>
                  <a:pt x="26992" y="25501"/>
                  <a:pt x="27075" y="25501"/>
                </a:cubicBezTo>
                <a:cubicBezTo>
                  <a:pt x="27083" y="25501"/>
                  <a:pt x="27091" y="25502"/>
                  <a:pt x="27099" y="25503"/>
                </a:cubicBezTo>
                <a:cubicBezTo>
                  <a:pt x="27007" y="25503"/>
                  <a:pt x="26944" y="25562"/>
                  <a:pt x="26911" y="25666"/>
                </a:cubicBezTo>
                <a:lnTo>
                  <a:pt x="26911" y="25666"/>
                </a:lnTo>
                <a:cubicBezTo>
                  <a:pt x="26957" y="25712"/>
                  <a:pt x="26989" y="25743"/>
                  <a:pt x="27035" y="25774"/>
                </a:cubicBezTo>
                <a:cubicBezTo>
                  <a:pt x="27163" y="25695"/>
                  <a:pt x="27307" y="25631"/>
                  <a:pt x="27450" y="25615"/>
                </a:cubicBezTo>
                <a:cubicBezTo>
                  <a:pt x="27514" y="25599"/>
                  <a:pt x="27562" y="25599"/>
                  <a:pt x="27626" y="25599"/>
                </a:cubicBezTo>
                <a:cubicBezTo>
                  <a:pt x="27690" y="25503"/>
                  <a:pt x="27674" y="25423"/>
                  <a:pt x="27610" y="25359"/>
                </a:cubicBezTo>
                <a:cubicBezTo>
                  <a:pt x="27562" y="25439"/>
                  <a:pt x="27514" y="25535"/>
                  <a:pt x="27450" y="25615"/>
                </a:cubicBezTo>
                <a:lnTo>
                  <a:pt x="27450" y="25615"/>
                </a:lnTo>
                <a:cubicBezTo>
                  <a:pt x="27514" y="25535"/>
                  <a:pt x="27562" y="25439"/>
                  <a:pt x="27610" y="25344"/>
                </a:cubicBezTo>
                <a:cubicBezTo>
                  <a:pt x="27578" y="25312"/>
                  <a:pt x="27530" y="25264"/>
                  <a:pt x="27466" y="25216"/>
                </a:cubicBezTo>
                <a:cubicBezTo>
                  <a:pt x="27418" y="25184"/>
                  <a:pt x="27386" y="25152"/>
                  <a:pt x="27354" y="25120"/>
                </a:cubicBezTo>
                <a:cubicBezTo>
                  <a:pt x="27326" y="25154"/>
                  <a:pt x="27298" y="25181"/>
                  <a:pt x="27268" y="25203"/>
                </a:cubicBezTo>
                <a:lnTo>
                  <a:pt x="27268" y="25203"/>
                </a:lnTo>
                <a:cubicBezTo>
                  <a:pt x="27294" y="25180"/>
                  <a:pt x="27317" y="25152"/>
                  <a:pt x="27338" y="25120"/>
                </a:cubicBezTo>
                <a:lnTo>
                  <a:pt x="27354" y="25120"/>
                </a:lnTo>
                <a:cubicBezTo>
                  <a:pt x="27322" y="25104"/>
                  <a:pt x="27307" y="25072"/>
                  <a:pt x="27291" y="25056"/>
                </a:cubicBezTo>
                <a:close/>
                <a:moveTo>
                  <a:pt x="27546" y="27658"/>
                </a:moveTo>
                <a:cubicBezTo>
                  <a:pt x="27562" y="27658"/>
                  <a:pt x="27578" y="27674"/>
                  <a:pt x="27594" y="27674"/>
                </a:cubicBezTo>
                <a:cubicBezTo>
                  <a:pt x="27578" y="27674"/>
                  <a:pt x="27562" y="27674"/>
                  <a:pt x="27546" y="27658"/>
                </a:cubicBezTo>
                <a:close/>
                <a:moveTo>
                  <a:pt x="27514" y="27354"/>
                </a:moveTo>
                <a:cubicBezTo>
                  <a:pt x="27466" y="27354"/>
                  <a:pt x="27418" y="27354"/>
                  <a:pt x="27354" y="27386"/>
                </a:cubicBezTo>
                <a:lnTo>
                  <a:pt x="27450" y="27785"/>
                </a:lnTo>
                <a:cubicBezTo>
                  <a:pt x="27721" y="27785"/>
                  <a:pt x="27737" y="27530"/>
                  <a:pt x="27626" y="27418"/>
                </a:cubicBezTo>
                <a:cubicBezTo>
                  <a:pt x="27594" y="27386"/>
                  <a:pt x="27562" y="27370"/>
                  <a:pt x="27514" y="27354"/>
                </a:cubicBezTo>
                <a:lnTo>
                  <a:pt x="27514" y="27354"/>
                </a:lnTo>
                <a:cubicBezTo>
                  <a:pt x="27514" y="27354"/>
                  <a:pt x="27514" y="27354"/>
                  <a:pt x="27514" y="27354"/>
                </a:cubicBezTo>
                <a:close/>
                <a:moveTo>
                  <a:pt x="25758" y="28136"/>
                </a:moveTo>
                <a:lnTo>
                  <a:pt x="25758" y="28136"/>
                </a:lnTo>
                <a:cubicBezTo>
                  <a:pt x="25758" y="28140"/>
                  <a:pt x="25757" y="28144"/>
                  <a:pt x="25756" y="28148"/>
                </a:cubicBezTo>
                <a:lnTo>
                  <a:pt x="25756" y="28148"/>
                </a:lnTo>
                <a:cubicBezTo>
                  <a:pt x="25670" y="28206"/>
                  <a:pt x="25609" y="28252"/>
                  <a:pt x="25519" y="28312"/>
                </a:cubicBezTo>
                <a:cubicBezTo>
                  <a:pt x="25615" y="28248"/>
                  <a:pt x="25679" y="28184"/>
                  <a:pt x="25758" y="28136"/>
                </a:cubicBezTo>
                <a:close/>
                <a:moveTo>
                  <a:pt x="25965" y="28073"/>
                </a:moveTo>
                <a:cubicBezTo>
                  <a:pt x="25934" y="28105"/>
                  <a:pt x="25918" y="28121"/>
                  <a:pt x="25902" y="28152"/>
                </a:cubicBezTo>
                <a:cubicBezTo>
                  <a:pt x="25854" y="28280"/>
                  <a:pt x="25870" y="28280"/>
                  <a:pt x="25711" y="28408"/>
                </a:cubicBezTo>
                <a:cubicBezTo>
                  <a:pt x="25870" y="28280"/>
                  <a:pt x="25854" y="28280"/>
                  <a:pt x="25902" y="28136"/>
                </a:cubicBezTo>
                <a:cubicBezTo>
                  <a:pt x="25918" y="28121"/>
                  <a:pt x="25934" y="28105"/>
                  <a:pt x="25965" y="28073"/>
                </a:cubicBezTo>
                <a:close/>
                <a:moveTo>
                  <a:pt x="25276" y="27770"/>
                </a:moveTo>
                <a:cubicBezTo>
                  <a:pt x="24949" y="27770"/>
                  <a:pt x="24720" y="28037"/>
                  <a:pt x="25040" y="28855"/>
                </a:cubicBezTo>
                <a:cubicBezTo>
                  <a:pt x="25471" y="28855"/>
                  <a:pt x="25742" y="28791"/>
                  <a:pt x="25918" y="28695"/>
                </a:cubicBezTo>
                <a:cubicBezTo>
                  <a:pt x="25998" y="28647"/>
                  <a:pt x="26062" y="28599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cubicBezTo>
                  <a:pt x="26173" y="28392"/>
                  <a:pt x="26110" y="28216"/>
                  <a:pt x="25966" y="28073"/>
                </a:cubicBezTo>
                <a:cubicBezTo>
                  <a:pt x="25918" y="28041"/>
                  <a:pt x="25870" y="27993"/>
                  <a:pt x="25822" y="27961"/>
                </a:cubicBezTo>
                <a:cubicBezTo>
                  <a:pt x="25660" y="27849"/>
                  <a:pt x="25453" y="27770"/>
                  <a:pt x="25276" y="27770"/>
                </a:cubicBezTo>
                <a:close/>
                <a:moveTo>
                  <a:pt x="13869" y="28057"/>
                </a:moveTo>
                <a:cubicBezTo>
                  <a:pt x="13805" y="28073"/>
                  <a:pt x="13741" y="28104"/>
                  <a:pt x="13677" y="28136"/>
                </a:cubicBezTo>
                <a:cubicBezTo>
                  <a:pt x="13390" y="28264"/>
                  <a:pt x="13023" y="28503"/>
                  <a:pt x="12816" y="28823"/>
                </a:cubicBezTo>
                <a:cubicBezTo>
                  <a:pt x="12688" y="29030"/>
                  <a:pt x="12624" y="29269"/>
                  <a:pt x="12688" y="29557"/>
                </a:cubicBezTo>
                <a:cubicBezTo>
                  <a:pt x="12816" y="29493"/>
                  <a:pt x="12927" y="29429"/>
                  <a:pt x="13023" y="29349"/>
                </a:cubicBezTo>
                <a:cubicBezTo>
                  <a:pt x="13167" y="29238"/>
                  <a:pt x="13278" y="29126"/>
                  <a:pt x="13390" y="28998"/>
                </a:cubicBezTo>
                <a:cubicBezTo>
                  <a:pt x="13358" y="28982"/>
                  <a:pt x="13342" y="28966"/>
                  <a:pt x="13326" y="28966"/>
                </a:cubicBezTo>
                <a:lnTo>
                  <a:pt x="13326" y="28966"/>
                </a:lnTo>
                <a:cubicBezTo>
                  <a:pt x="13342" y="28966"/>
                  <a:pt x="13358" y="28982"/>
                  <a:pt x="13390" y="28982"/>
                </a:cubicBezTo>
                <a:cubicBezTo>
                  <a:pt x="13438" y="28902"/>
                  <a:pt x="13502" y="28823"/>
                  <a:pt x="13550" y="28727"/>
                </a:cubicBezTo>
                <a:cubicBezTo>
                  <a:pt x="13611" y="28635"/>
                  <a:pt x="13657" y="28529"/>
                  <a:pt x="13717" y="28408"/>
                </a:cubicBezTo>
                <a:lnTo>
                  <a:pt x="13725" y="28408"/>
                </a:lnTo>
                <a:cubicBezTo>
                  <a:pt x="13773" y="28296"/>
                  <a:pt x="13821" y="28184"/>
                  <a:pt x="13869" y="28057"/>
                </a:cubicBezTo>
                <a:close/>
                <a:moveTo>
                  <a:pt x="24482" y="29908"/>
                </a:moveTo>
                <a:cubicBezTo>
                  <a:pt x="24450" y="29956"/>
                  <a:pt x="24402" y="29988"/>
                  <a:pt x="24370" y="30036"/>
                </a:cubicBezTo>
                <a:cubicBezTo>
                  <a:pt x="24402" y="29988"/>
                  <a:pt x="24450" y="29940"/>
                  <a:pt x="24482" y="29908"/>
                </a:cubicBezTo>
                <a:close/>
                <a:moveTo>
                  <a:pt x="27163" y="30147"/>
                </a:moveTo>
                <a:lnTo>
                  <a:pt x="27163" y="30147"/>
                </a:lnTo>
                <a:cubicBezTo>
                  <a:pt x="27147" y="30163"/>
                  <a:pt x="27131" y="30179"/>
                  <a:pt x="27099" y="30179"/>
                </a:cubicBezTo>
                <a:cubicBezTo>
                  <a:pt x="27131" y="30163"/>
                  <a:pt x="27147" y="30163"/>
                  <a:pt x="27163" y="30147"/>
                </a:cubicBezTo>
                <a:close/>
                <a:moveTo>
                  <a:pt x="24113" y="29425"/>
                </a:moveTo>
                <a:cubicBezTo>
                  <a:pt x="24033" y="29425"/>
                  <a:pt x="23943" y="29445"/>
                  <a:pt x="23843" y="29493"/>
                </a:cubicBezTo>
                <a:cubicBezTo>
                  <a:pt x="23859" y="29621"/>
                  <a:pt x="23843" y="29780"/>
                  <a:pt x="23859" y="29924"/>
                </a:cubicBezTo>
                <a:cubicBezTo>
                  <a:pt x="23875" y="30036"/>
                  <a:pt x="23923" y="30131"/>
                  <a:pt x="24019" y="30195"/>
                </a:cubicBezTo>
                <a:cubicBezTo>
                  <a:pt x="24210" y="30195"/>
                  <a:pt x="24338" y="30131"/>
                  <a:pt x="24402" y="30051"/>
                </a:cubicBezTo>
                <a:cubicBezTo>
                  <a:pt x="24402" y="30036"/>
                  <a:pt x="24386" y="30036"/>
                  <a:pt x="24370" y="30036"/>
                </a:cubicBezTo>
                <a:lnTo>
                  <a:pt x="24370" y="30036"/>
                </a:lnTo>
                <a:cubicBezTo>
                  <a:pt x="24386" y="30036"/>
                  <a:pt x="24402" y="30036"/>
                  <a:pt x="24418" y="30051"/>
                </a:cubicBezTo>
                <a:cubicBezTo>
                  <a:pt x="24450" y="30004"/>
                  <a:pt x="24466" y="29956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cubicBezTo>
                  <a:pt x="24496" y="29836"/>
                  <a:pt x="24498" y="29763"/>
                  <a:pt x="24474" y="29691"/>
                </a:cubicBezTo>
                <a:lnTo>
                  <a:pt x="24474" y="29691"/>
                </a:lnTo>
                <a:cubicBezTo>
                  <a:pt x="24349" y="29801"/>
                  <a:pt x="24224" y="29910"/>
                  <a:pt x="24115" y="30004"/>
                </a:cubicBezTo>
                <a:cubicBezTo>
                  <a:pt x="24111" y="30003"/>
                  <a:pt x="24107" y="30001"/>
                  <a:pt x="24103" y="30000"/>
                </a:cubicBezTo>
                <a:lnTo>
                  <a:pt x="24103" y="30000"/>
                </a:lnTo>
                <a:cubicBezTo>
                  <a:pt x="24102" y="30001"/>
                  <a:pt x="24100" y="30003"/>
                  <a:pt x="24099" y="30004"/>
                </a:cubicBezTo>
                <a:cubicBezTo>
                  <a:pt x="24004" y="29972"/>
                  <a:pt x="23940" y="29940"/>
                  <a:pt x="23861" y="29924"/>
                </a:cubicBezTo>
                <a:lnTo>
                  <a:pt x="23861" y="29924"/>
                </a:lnTo>
                <a:cubicBezTo>
                  <a:pt x="23937" y="29940"/>
                  <a:pt x="23999" y="29970"/>
                  <a:pt x="24103" y="30000"/>
                </a:cubicBezTo>
                <a:lnTo>
                  <a:pt x="24103" y="30000"/>
                </a:lnTo>
                <a:cubicBezTo>
                  <a:pt x="24229" y="29905"/>
                  <a:pt x="24340" y="29795"/>
                  <a:pt x="24466" y="29668"/>
                </a:cubicBezTo>
                <a:cubicBezTo>
                  <a:pt x="24469" y="29676"/>
                  <a:pt x="24472" y="29684"/>
                  <a:pt x="24474" y="29691"/>
                </a:cubicBezTo>
                <a:lnTo>
                  <a:pt x="24474" y="29691"/>
                </a:lnTo>
                <a:cubicBezTo>
                  <a:pt x="24477" y="29689"/>
                  <a:pt x="24479" y="29687"/>
                  <a:pt x="24482" y="29684"/>
                </a:cubicBezTo>
                <a:cubicBezTo>
                  <a:pt x="24426" y="29539"/>
                  <a:pt x="24299" y="29425"/>
                  <a:pt x="24113" y="29425"/>
                </a:cubicBezTo>
                <a:close/>
                <a:moveTo>
                  <a:pt x="27099" y="30179"/>
                </a:moveTo>
                <a:cubicBezTo>
                  <a:pt x="27099" y="30195"/>
                  <a:pt x="27083" y="30195"/>
                  <a:pt x="27067" y="30211"/>
                </a:cubicBezTo>
                <a:cubicBezTo>
                  <a:pt x="27083" y="30195"/>
                  <a:pt x="27083" y="30195"/>
                  <a:pt x="27099" y="30179"/>
                </a:cubicBezTo>
                <a:close/>
                <a:moveTo>
                  <a:pt x="27067" y="30211"/>
                </a:moveTo>
                <a:lnTo>
                  <a:pt x="27067" y="30211"/>
                </a:lnTo>
                <a:cubicBezTo>
                  <a:pt x="26940" y="30211"/>
                  <a:pt x="26934" y="30334"/>
                  <a:pt x="26872" y="30399"/>
                </a:cubicBezTo>
                <a:lnTo>
                  <a:pt x="26872" y="30399"/>
                </a:lnTo>
                <a:cubicBezTo>
                  <a:pt x="26925" y="30325"/>
                  <a:pt x="26944" y="30211"/>
                  <a:pt x="27067" y="30211"/>
                </a:cubicBezTo>
                <a:close/>
                <a:moveTo>
                  <a:pt x="13977" y="30487"/>
                </a:moveTo>
                <a:cubicBezTo>
                  <a:pt x="13978" y="30487"/>
                  <a:pt x="13980" y="30487"/>
                  <a:pt x="13981" y="30487"/>
                </a:cubicBezTo>
                <a:lnTo>
                  <a:pt x="13981" y="30487"/>
                </a:lnTo>
                <a:cubicBezTo>
                  <a:pt x="13939" y="30489"/>
                  <a:pt x="13898" y="30514"/>
                  <a:pt x="13869" y="30562"/>
                </a:cubicBezTo>
                <a:cubicBezTo>
                  <a:pt x="13899" y="30512"/>
                  <a:pt x="13935" y="30487"/>
                  <a:pt x="13977" y="30487"/>
                </a:cubicBezTo>
                <a:close/>
                <a:moveTo>
                  <a:pt x="21226" y="30642"/>
                </a:moveTo>
                <a:cubicBezTo>
                  <a:pt x="21258" y="30642"/>
                  <a:pt x="21274" y="30658"/>
                  <a:pt x="21306" y="30674"/>
                </a:cubicBezTo>
                <a:lnTo>
                  <a:pt x="21226" y="30642"/>
                </a:lnTo>
                <a:close/>
                <a:moveTo>
                  <a:pt x="26892" y="30690"/>
                </a:moveTo>
                <a:lnTo>
                  <a:pt x="26923" y="30706"/>
                </a:lnTo>
                <a:cubicBezTo>
                  <a:pt x="26922" y="30710"/>
                  <a:pt x="26920" y="30713"/>
                  <a:pt x="26918" y="30716"/>
                </a:cubicBezTo>
                <a:lnTo>
                  <a:pt x="26918" y="30716"/>
                </a:lnTo>
                <a:lnTo>
                  <a:pt x="26892" y="30690"/>
                </a:lnTo>
                <a:close/>
                <a:moveTo>
                  <a:pt x="12847" y="30722"/>
                </a:moveTo>
                <a:cubicBezTo>
                  <a:pt x="12773" y="30722"/>
                  <a:pt x="12699" y="30736"/>
                  <a:pt x="12625" y="30738"/>
                </a:cubicBezTo>
                <a:lnTo>
                  <a:pt x="12625" y="30738"/>
                </a:lnTo>
                <a:cubicBezTo>
                  <a:pt x="12689" y="30722"/>
                  <a:pt x="12768" y="30722"/>
                  <a:pt x="12847" y="30722"/>
                </a:cubicBezTo>
                <a:close/>
                <a:moveTo>
                  <a:pt x="21306" y="30498"/>
                </a:moveTo>
                <a:cubicBezTo>
                  <a:pt x="21226" y="30498"/>
                  <a:pt x="21162" y="30498"/>
                  <a:pt x="21098" y="30530"/>
                </a:cubicBezTo>
                <a:cubicBezTo>
                  <a:pt x="21098" y="30530"/>
                  <a:pt x="21098" y="30530"/>
                  <a:pt x="21098" y="30530"/>
                </a:cubicBezTo>
                <a:lnTo>
                  <a:pt x="21098" y="30530"/>
                </a:lnTo>
                <a:cubicBezTo>
                  <a:pt x="21050" y="30546"/>
                  <a:pt x="21003" y="30578"/>
                  <a:pt x="20971" y="30610"/>
                </a:cubicBezTo>
                <a:cubicBezTo>
                  <a:pt x="20955" y="30626"/>
                  <a:pt x="20939" y="30658"/>
                  <a:pt x="20939" y="30690"/>
                </a:cubicBezTo>
                <a:cubicBezTo>
                  <a:pt x="20944" y="30824"/>
                  <a:pt x="21020" y="30871"/>
                  <a:pt x="21119" y="30871"/>
                </a:cubicBezTo>
                <a:cubicBezTo>
                  <a:pt x="21317" y="30871"/>
                  <a:pt x="21609" y="30684"/>
                  <a:pt x="21641" y="30610"/>
                </a:cubicBezTo>
                <a:cubicBezTo>
                  <a:pt x="21609" y="30546"/>
                  <a:pt x="21513" y="30514"/>
                  <a:pt x="21386" y="30498"/>
                </a:cubicBezTo>
                <a:lnTo>
                  <a:pt x="21386" y="30498"/>
                </a:lnTo>
                <a:cubicBezTo>
                  <a:pt x="21386" y="30498"/>
                  <a:pt x="21386" y="30498"/>
                  <a:pt x="21386" y="30498"/>
                </a:cubicBezTo>
                <a:close/>
                <a:moveTo>
                  <a:pt x="13867" y="30566"/>
                </a:moveTo>
                <a:cubicBezTo>
                  <a:pt x="13787" y="30723"/>
                  <a:pt x="13676" y="30802"/>
                  <a:pt x="13518" y="30834"/>
                </a:cubicBezTo>
                <a:cubicBezTo>
                  <a:pt x="13509" y="30859"/>
                  <a:pt x="13504" y="30883"/>
                  <a:pt x="13504" y="30903"/>
                </a:cubicBezTo>
                <a:lnTo>
                  <a:pt x="13504" y="30903"/>
                </a:lnTo>
                <a:cubicBezTo>
                  <a:pt x="13503" y="30879"/>
                  <a:pt x="13508" y="30850"/>
                  <a:pt x="13518" y="30818"/>
                </a:cubicBezTo>
                <a:cubicBezTo>
                  <a:pt x="13676" y="30802"/>
                  <a:pt x="13787" y="30723"/>
                  <a:pt x="13867" y="30566"/>
                </a:cubicBezTo>
                <a:close/>
                <a:moveTo>
                  <a:pt x="12847" y="30722"/>
                </a:moveTo>
                <a:lnTo>
                  <a:pt x="12847" y="30722"/>
                </a:lnTo>
                <a:cubicBezTo>
                  <a:pt x="12808" y="30808"/>
                  <a:pt x="12754" y="30871"/>
                  <a:pt x="12686" y="30915"/>
                </a:cubicBezTo>
                <a:lnTo>
                  <a:pt x="12686" y="30915"/>
                </a:lnTo>
                <a:cubicBezTo>
                  <a:pt x="12749" y="30871"/>
                  <a:pt x="12803" y="30810"/>
                  <a:pt x="12847" y="30722"/>
                </a:cubicBezTo>
                <a:close/>
                <a:moveTo>
                  <a:pt x="27083" y="30147"/>
                </a:moveTo>
                <a:cubicBezTo>
                  <a:pt x="26923" y="30179"/>
                  <a:pt x="26812" y="30291"/>
                  <a:pt x="26764" y="30450"/>
                </a:cubicBezTo>
                <a:cubicBezTo>
                  <a:pt x="26716" y="30578"/>
                  <a:pt x="26732" y="30722"/>
                  <a:pt x="26780" y="30849"/>
                </a:cubicBezTo>
                <a:cubicBezTo>
                  <a:pt x="26780" y="30849"/>
                  <a:pt x="26780" y="30849"/>
                  <a:pt x="26780" y="30834"/>
                </a:cubicBezTo>
                <a:cubicBezTo>
                  <a:pt x="26812" y="30818"/>
                  <a:pt x="26828" y="30802"/>
                  <a:pt x="26860" y="30770"/>
                </a:cubicBezTo>
                <a:lnTo>
                  <a:pt x="26876" y="30786"/>
                </a:lnTo>
                <a:cubicBezTo>
                  <a:pt x="26876" y="30858"/>
                  <a:pt x="26876" y="30918"/>
                  <a:pt x="26876" y="30977"/>
                </a:cubicBezTo>
                <a:cubicBezTo>
                  <a:pt x="26876" y="30977"/>
                  <a:pt x="26892" y="30977"/>
                  <a:pt x="26908" y="30993"/>
                </a:cubicBezTo>
                <a:cubicBezTo>
                  <a:pt x="26892" y="30993"/>
                  <a:pt x="26876" y="30977"/>
                  <a:pt x="26860" y="30977"/>
                </a:cubicBezTo>
                <a:cubicBezTo>
                  <a:pt x="26860" y="30913"/>
                  <a:pt x="26860" y="30849"/>
                  <a:pt x="26860" y="30786"/>
                </a:cubicBezTo>
                <a:cubicBezTo>
                  <a:pt x="26828" y="30802"/>
                  <a:pt x="26812" y="30818"/>
                  <a:pt x="26780" y="30849"/>
                </a:cubicBezTo>
                <a:lnTo>
                  <a:pt x="26764" y="30865"/>
                </a:lnTo>
                <a:cubicBezTo>
                  <a:pt x="26796" y="30961"/>
                  <a:pt x="26860" y="31057"/>
                  <a:pt x="26939" y="31137"/>
                </a:cubicBezTo>
                <a:cubicBezTo>
                  <a:pt x="26947" y="31137"/>
                  <a:pt x="26955" y="31137"/>
                  <a:pt x="26963" y="31137"/>
                </a:cubicBezTo>
                <a:cubicBezTo>
                  <a:pt x="27580" y="31137"/>
                  <a:pt x="27685" y="30510"/>
                  <a:pt x="27322" y="30179"/>
                </a:cubicBezTo>
                <a:cubicBezTo>
                  <a:pt x="27275" y="30163"/>
                  <a:pt x="27227" y="30147"/>
                  <a:pt x="27163" y="30147"/>
                </a:cubicBezTo>
                <a:close/>
                <a:moveTo>
                  <a:pt x="13805" y="29892"/>
                </a:moveTo>
                <a:cubicBezTo>
                  <a:pt x="13725" y="29924"/>
                  <a:pt x="13661" y="29956"/>
                  <a:pt x="13582" y="29988"/>
                </a:cubicBezTo>
                <a:cubicBezTo>
                  <a:pt x="13222" y="30128"/>
                  <a:pt x="12955" y="30330"/>
                  <a:pt x="12749" y="30578"/>
                </a:cubicBezTo>
                <a:lnTo>
                  <a:pt x="12736" y="30578"/>
                </a:lnTo>
                <a:cubicBezTo>
                  <a:pt x="12704" y="30626"/>
                  <a:pt x="12656" y="30690"/>
                  <a:pt x="12624" y="30738"/>
                </a:cubicBezTo>
                <a:lnTo>
                  <a:pt x="12624" y="30738"/>
                </a:lnTo>
                <a:cubicBezTo>
                  <a:pt x="12619" y="30738"/>
                  <a:pt x="12613" y="30738"/>
                  <a:pt x="12608" y="30738"/>
                </a:cubicBezTo>
                <a:cubicBezTo>
                  <a:pt x="12548" y="30813"/>
                  <a:pt x="12488" y="30902"/>
                  <a:pt x="12441" y="30992"/>
                </a:cubicBezTo>
                <a:lnTo>
                  <a:pt x="12441" y="30992"/>
                </a:lnTo>
                <a:cubicBezTo>
                  <a:pt x="12438" y="30993"/>
                  <a:pt x="12435" y="30993"/>
                  <a:pt x="12433" y="30993"/>
                </a:cubicBezTo>
                <a:cubicBezTo>
                  <a:pt x="12417" y="31025"/>
                  <a:pt x="12401" y="31057"/>
                  <a:pt x="12385" y="31089"/>
                </a:cubicBezTo>
                <a:cubicBezTo>
                  <a:pt x="12353" y="31153"/>
                  <a:pt x="12321" y="31201"/>
                  <a:pt x="12289" y="31264"/>
                </a:cubicBezTo>
                <a:cubicBezTo>
                  <a:pt x="12321" y="31296"/>
                  <a:pt x="12337" y="31328"/>
                  <a:pt x="12369" y="31360"/>
                </a:cubicBezTo>
                <a:cubicBezTo>
                  <a:pt x="12401" y="31392"/>
                  <a:pt x="12433" y="31408"/>
                  <a:pt x="12480" y="31424"/>
                </a:cubicBezTo>
                <a:cubicBezTo>
                  <a:pt x="12512" y="31440"/>
                  <a:pt x="12560" y="31456"/>
                  <a:pt x="12576" y="31472"/>
                </a:cubicBezTo>
                <a:cubicBezTo>
                  <a:pt x="12624" y="31488"/>
                  <a:pt x="12672" y="31504"/>
                  <a:pt x="12720" y="31504"/>
                </a:cubicBezTo>
                <a:cubicBezTo>
                  <a:pt x="12784" y="31472"/>
                  <a:pt x="12831" y="31440"/>
                  <a:pt x="12895" y="31424"/>
                </a:cubicBezTo>
                <a:lnTo>
                  <a:pt x="12895" y="31424"/>
                </a:lnTo>
                <a:cubicBezTo>
                  <a:pt x="12847" y="31440"/>
                  <a:pt x="12784" y="31472"/>
                  <a:pt x="12720" y="31504"/>
                </a:cubicBezTo>
                <a:cubicBezTo>
                  <a:pt x="12816" y="31504"/>
                  <a:pt x="12895" y="31488"/>
                  <a:pt x="12975" y="31472"/>
                </a:cubicBezTo>
                <a:cubicBezTo>
                  <a:pt x="13119" y="31440"/>
                  <a:pt x="13262" y="31376"/>
                  <a:pt x="13390" y="31296"/>
                </a:cubicBezTo>
                <a:cubicBezTo>
                  <a:pt x="13358" y="31265"/>
                  <a:pt x="13311" y="31249"/>
                  <a:pt x="13263" y="31233"/>
                </a:cubicBezTo>
                <a:lnTo>
                  <a:pt x="13263" y="31233"/>
                </a:lnTo>
                <a:cubicBezTo>
                  <a:pt x="13311" y="31249"/>
                  <a:pt x="13358" y="31265"/>
                  <a:pt x="13406" y="31296"/>
                </a:cubicBezTo>
                <a:cubicBezTo>
                  <a:pt x="13550" y="31185"/>
                  <a:pt x="13693" y="31057"/>
                  <a:pt x="13805" y="30929"/>
                </a:cubicBezTo>
                <a:cubicBezTo>
                  <a:pt x="13821" y="30913"/>
                  <a:pt x="13853" y="30881"/>
                  <a:pt x="13869" y="30865"/>
                </a:cubicBezTo>
                <a:cubicBezTo>
                  <a:pt x="13885" y="30834"/>
                  <a:pt x="13917" y="30818"/>
                  <a:pt x="13933" y="30786"/>
                </a:cubicBezTo>
                <a:cubicBezTo>
                  <a:pt x="13981" y="30690"/>
                  <a:pt x="14028" y="30594"/>
                  <a:pt x="14060" y="30514"/>
                </a:cubicBezTo>
                <a:cubicBezTo>
                  <a:pt x="14124" y="30275"/>
                  <a:pt x="14060" y="30051"/>
                  <a:pt x="13805" y="29892"/>
                </a:cubicBezTo>
                <a:close/>
                <a:moveTo>
                  <a:pt x="26301" y="30993"/>
                </a:moveTo>
                <a:cubicBezTo>
                  <a:pt x="26269" y="30993"/>
                  <a:pt x="26253" y="31009"/>
                  <a:pt x="26237" y="31009"/>
                </a:cubicBezTo>
                <a:cubicBezTo>
                  <a:pt x="26189" y="31041"/>
                  <a:pt x="26141" y="31073"/>
                  <a:pt x="26110" y="31105"/>
                </a:cubicBezTo>
                <a:cubicBezTo>
                  <a:pt x="26110" y="31105"/>
                  <a:pt x="26110" y="31105"/>
                  <a:pt x="26110" y="31105"/>
                </a:cubicBezTo>
                <a:lnTo>
                  <a:pt x="26110" y="31105"/>
                </a:lnTo>
                <a:lnTo>
                  <a:pt x="26062" y="31169"/>
                </a:lnTo>
                <a:cubicBezTo>
                  <a:pt x="26062" y="31185"/>
                  <a:pt x="26046" y="31201"/>
                  <a:pt x="26046" y="31232"/>
                </a:cubicBezTo>
                <a:lnTo>
                  <a:pt x="26030" y="31232"/>
                </a:lnTo>
                <a:cubicBezTo>
                  <a:pt x="26030" y="31232"/>
                  <a:pt x="26030" y="31232"/>
                  <a:pt x="26030" y="31248"/>
                </a:cubicBezTo>
                <a:cubicBezTo>
                  <a:pt x="25998" y="31408"/>
                  <a:pt x="26062" y="31616"/>
                  <a:pt x="26173" y="31775"/>
                </a:cubicBezTo>
                <a:cubicBezTo>
                  <a:pt x="26237" y="31759"/>
                  <a:pt x="26301" y="31727"/>
                  <a:pt x="26365" y="31711"/>
                </a:cubicBezTo>
                <a:cubicBezTo>
                  <a:pt x="26397" y="31711"/>
                  <a:pt x="26429" y="31695"/>
                  <a:pt x="26477" y="31695"/>
                </a:cubicBezTo>
                <a:cubicBezTo>
                  <a:pt x="26477" y="31679"/>
                  <a:pt x="26477" y="31663"/>
                  <a:pt x="26493" y="31647"/>
                </a:cubicBezTo>
                <a:cubicBezTo>
                  <a:pt x="26509" y="31584"/>
                  <a:pt x="26509" y="31520"/>
                  <a:pt x="26509" y="31440"/>
                </a:cubicBezTo>
                <a:cubicBezTo>
                  <a:pt x="26502" y="31412"/>
                  <a:pt x="26494" y="31387"/>
                  <a:pt x="26489" y="31362"/>
                </a:cubicBezTo>
                <a:lnTo>
                  <a:pt x="26489" y="31362"/>
                </a:lnTo>
                <a:cubicBezTo>
                  <a:pt x="26495" y="31387"/>
                  <a:pt x="26502" y="31414"/>
                  <a:pt x="26509" y="31440"/>
                </a:cubicBezTo>
                <a:cubicBezTo>
                  <a:pt x="26497" y="31392"/>
                  <a:pt x="26494" y="31353"/>
                  <a:pt x="26479" y="31310"/>
                </a:cubicBezTo>
                <a:lnTo>
                  <a:pt x="26479" y="31310"/>
                </a:lnTo>
                <a:cubicBezTo>
                  <a:pt x="26482" y="31328"/>
                  <a:pt x="26485" y="31345"/>
                  <a:pt x="26489" y="31362"/>
                </a:cubicBezTo>
                <a:lnTo>
                  <a:pt x="26489" y="31362"/>
                </a:lnTo>
                <a:cubicBezTo>
                  <a:pt x="26479" y="31326"/>
                  <a:pt x="26470" y="31293"/>
                  <a:pt x="26461" y="31264"/>
                </a:cubicBezTo>
                <a:lnTo>
                  <a:pt x="26461" y="31264"/>
                </a:lnTo>
                <a:cubicBezTo>
                  <a:pt x="26469" y="31280"/>
                  <a:pt x="26475" y="31295"/>
                  <a:pt x="26479" y="31310"/>
                </a:cubicBezTo>
                <a:lnTo>
                  <a:pt x="26479" y="31310"/>
                </a:lnTo>
                <a:cubicBezTo>
                  <a:pt x="26478" y="31295"/>
                  <a:pt x="26477" y="31280"/>
                  <a:pt x="26477" y="31264"/>
                </a:cubicBezTo>
                <a:lnTo>
                  <a:pt x="26461" y="31264"/>
                </a:lnTo>
                <a:cubicBezTo>
                  <a:pt x="26445" y="31169"/>
                  <a:pt x="26397" y="31089"/>
                  <a:pt x="26349" y="31025"/>
                </a:cubicBezTo>
                <a:cubicBezTo>
                  <a:pt x="26333" y="31009"/>
                  <a:pt x="26317" y="30993"/>
                  <a:pt x="26301" y="30993"/>
                </a:cubicBezTo>
                <a:close/>
                <a:moveTo>
                  <a:pt x="1931" y="31743"/>
                </a:moveTo>
                <a:cubicBezTo>
                  <a:pt x="2011" y="31775"/>
                  <a:pt x="2091" y="31807"/>
                  <a:pt x="2187" y="31839"/>
                </a:cubicBezTo>
                <a:lnTo>
                  <a:pt x="2203" y="31839"/>
                </a:lnTo>
                <a:cubicBezTo>
                  <a:pt x="2107" y="31807"/>
                  <a:pt x="2011" y="31775"/>
                  <a:pt x="1931" y="31743"/>
                </a:cubicBezTo>
                <a:close/>
                <a:moveTo>
                  <a:pt x="17457" y="31399"/>
                </a:moveTo>
                <a:cubicBezTo>
                  <a:pt x="17357" y="31399"/>
                  <a:pt x="17242" y="31425"/>
                  <a:pt x="17109" y="31488"/>
                </a:cubicBezTo>
                <a:cubicBezTo>
                  <a:pt x="17140" y="31695"/>
                  <a:pt x="17252" y="31839"/>
                  <a:pt x="17396" y="31919"/>
                </a:cubicBezTo>
                <a:cubicBezTo>
                  <a:pt x="17530" y="31999"/>
                  <a:pt x="17686" y="32034"/>
                  <a:pt x="17827" y="32034"/>
                </a:cubicBezTo>
                <a:cubicBezTo>
                  <a:pt x="17854" y="32034"/>
                  <a:pt x="17881" y="32033"/>
                  <a:pt x="17907" y="32030"/>
                </a:cubicBezTo>
                <a:cubicBezTo>
                  <a:pt x="18018" y="32030"/>
                  <a:pt x="18098" y="31999"/>
                  <a:pt x="18162" y="31967"/>
                </a:cubicBezTo>
                <a:lnTo>
                  <a:pt x="18098" y="31887"/>
                </a:lnTo>
                <a:cubicBezTo>
                  <a:pt x="18002" y="31743"/>
                  <a:pt x="17907" y="31600"/>
                  <a:pt x="17779" y="31504"/>
                </a:cubicBezTo>
                <a:cubicBezTo>
                  <a:pt x="17689" y="31441"/>
                  <a:pt x="17585" y="31399"/>
                  <a:pt x="17457" y="31399"/>
                </a:cubicBezTo>
                <a:close/>
                <a:moveTo>
                  <a:pt x="2187" y="31839"/>
                </a:moveTo>
                <a:cubicBezTo>
                  <a:pt x="2187" y="31855"/>
                  <a:pt x="2187" y="31855"/>
                  <a:pt x="2187" y="31871"/>
                </a:cubicBezTo>
                <a:cubicBezTo>
                  <a:pt x="2330" y="31999"/>
                  <a:pt x="2474" y="32158"/>
                  <a:pt x="2634" y="32270"/>
                </a:cubicBezTo>
                <a:cubicBezTo>
                  <a:pt x="2458" y="32142"/>
                  <a:pt x="2314" y="31983"/>
                  <a:pt x="2187" y="31839"/>
                </a:cubicBezTo>
                <a:close/>
                <a:moveTo>
                  <a:pt x="17118" y="32458"/>
                </a:moveTo>
                <a:cubicBezTo>
                  <a:pt x="16999" y="32458"/>
                  <a:pt x="16867" y="32519"/>
                  <a:pt x="16773" y="32653"/>
                </a:cubicBezTo>
                <a:cubicBezTo>
                  <a:pt x="16821" y="32765"/>
                  <a:pt x="16885" y="32860"/>
                  <a:pt x="16965" y="32908"/>
                </a:cubicBezTo>
                <a:cubicBezTo>
                  <a:pt x="17011" y="32936"/>
                  <a:pt x="17068" y="32953"/>
                  <a:pt x="17136" y="32953"/>
                </a:cubicBezTo>
                <a:cubicBezTo>
                  <a:pt x="17185" y="32953"/>
                  <a:pt x="17240" y="32944"/>
                  <a:pt x="17300" y="32924"/>
                </a:cubicBezTo>
                <a:lnTo>
                  <a:pt x="17364" y="32924"/>
                </a:lnTo>
                <a:cubicBezTo>
                  <a:pt x="17364" y="32908"/>
                  <a:pt x="17364" y="32908"/>
                  <a:pt x="17364" y="32908"/>
                </a:cubicBezTo>
                <a:cubicBezTo>
                  <a:pt x="17380" y="32860"/>
                  <a:pt x="17396" y="32812"/>
                  <a:pt x="17396" y="32781"/>
                </a:cubicBezTo>
                <a:cubicBezTo>
                  <a:pt x="17424" y="32576"/>
                  <a:pt x="17284" y="32458"/>
                  <a:pt x="17118" y="32458"/>
                </a:cubicBezTo>
                <a:close/>
                <a:moveTo>
                  <a:pt x="31425" y="32751"/>
                </a:moveTo>
                <a:cubicBezTo>
                  <a:pt x="31368" y="32751"/>
                  <a:pt x="31294" y="32765"/>
                  <a:pt x="31201" y="32796"/>
                </a:cubicBezTo>
                <a:cubicBezTo>
                  <a:pt x="31232" y="32988"/>
                  <a:pt x="31296" y="33132"/>
                  <a:pt x="31424" y="33148"/>
                </a:cubicBezTo>
                <a:lnTo>
                  <a:pt x="31472" y="33148"/>
                </a:lnTo>
                <a:cubicBezTo>
                  <a:pt x="31504" y="33148"/>
                  <a:pt x="31552" y="33132"/>
                  <a:pt x="31584" y="33116"/>
                </a:cubicBezTo>
                <a:cubicBezTo>
                  <a:pt x="31584" y="33116"/>
                  <a:pt x="31584" y="33108"/>
                  <a:pt x="31584" y="33098"/>
                </a:cubicBezTo>
                <a:lnTo>
                  <a:pt x="31584" y="33098"/>
                </a:lnTo>
                <a:cubicBezTo>
                  <a:pt x="31589" y="33093"/>
                  <a:pt x="31595" y="33089"/>
                  <a:pt x="31600" y="33084"/>
                </a:cubicBezTo>
                <a:cubicBezTo>
                  <a:pt x="31600" y="32988"/>
                  <a:pt x="31600" y="32908"/>
                  <a:pt x="31584" y="32844"/>
                </a:cubicBezTo>
                <a:cubicBezTo>
                  <a:pt x="31564" y="32786"/>
                  <a:pt x="31515" y="32751"/>
                  <a:pt x="31425" y="32751"/>
                </a:cubicBezTo>
                <a:close/>
                <a:moveTo>
                  <a:pt x="30610" y="33275"/>
                </a:moveTo>
                <a:lnTo>
                  <a:pt x="30610" y="33275"/>
                </a:lnTo>
                <a:cubicBezTo>
                  <a:pt x="30674" y="33307"/>
                  <a:pt x="30722" y="33339"/>
                  <a:pt x="30770" y="33371"/>
                </a:cubicBezTo>
                <a:cubicBezTo>
                  <a:pt x="30722" y="33339"/>
                  <a:pt x="30658" y="33307"/>
                  <a:pt x="30610" y="33275"/>
                </a:cubicBezTo>
                <a:close/>
                <a:moveTo>
                  <a:pt x="25120" y="32908"/>
                </a:moveTo>
                <a:lnTo>
                  <a:pt x="25120" y="32908"/>
                </a:lnTo>
                <a:cubicBezTo>
                  <a:pt x="24801" y="33052"/>
                  <a:pt x="24370" y="33132"/>
                  <a:pt x="24562" y="33578"/>
                </a:cubicBezTo>
                <a:cubicBezTo>
                  <a:pt x="25008" y="33515"/>
                  <a:pt x="25184" y="33291"/>
                  <a:pt x="25120" y="32908"/>
                </a:cubicBezTo>
                <a:close/>
                <a:moveTo>
                  <a:pt x="30690" y="33483"/>
                </a:moveTo>
                <a:cubicBezTo>
                  <a:pt x="30594" y="33578"/>
                  <a:pt x="30435" y="33594"/>
                  <a:pt x="30307" y="33642"/>
                </a:cubicBezTo>
                <a:cubicBezTo>
                  <a:pt x="30435" y="33594"/>
                  <a:pt x="30578" y="33578"/>
                  <a:pt x="30690" y="33483"/>
                </a:cubicBezTo>
                <a:close/>
                <a:moveTo>
                  <a:pt x="30610" y="33275"/>
                </a:moveTo>
                <a:cubicBezTo>
                  <a:pt x="30403" y="33291"/>
                  <a:pt x="30163" y="33451"/>
                  <a:pt x="30163" y="33610"/>
                </a:cubicBezTo>
                <a:cubicBezTo>
                  <a:pt x="30179" y="33738"/>
                  <a:pt x="30259" y="33802"/>
                  <a:pt x="30387" y="33818"/>
                </a:cubicBezTo>
                <a:cubicBezTo>
                  <a:pt x="30419" y="33824"/>
                  <a:pt x="30452" y="33827"/>
                  <a:pt x="30487" y="33827"/>
                </a:cubicBezTo>
                <a:cubicBezTo>
                  <a:pt x="30624" y="33827"/>
                  <a:pt x="30770" y="33776"/>
                  <a:pt x="30833" y="33674"/>
                </a:cubicBezTo>
                <a:cubicBezTo>
                  <a:pt x="30849" y="33626"/>
                  <a:pt x="30865" y="33578"/>
                  <a:pt x="30865" y="33531"/>
                </a:cubicBezTo>
                <a:cubicBezTo>
                  <a:pt x="30849" y="33435"/>
                  <a:pt x="30833" y="33387"/>
                  <a:pt x="30786" y="33355"/>
                </a:cubicBezTo>
                <a:cubicBezTo>
                  <a:pt x="30738" y="33307"/>
                  <a:pt x="30674" y="33275"/>
                  <a:pt x="30610" y="33275"/>
                </a:cubicBezTo>
                <a:close/>
                <a:moveTo>
                  <a:pt x="21593" y="34201"/>
                </a:moveTo>
                <a:lnTo>
                  <a:pt x="21593" y="34201"/>
                </a:lnTo>
                <a:cubicBezTo>
                  <a:pt x="21625" y="34217"/>
                  <a:pt x="21641" y="34217"/>
                  <a:pt x="21657" y="34249"/>
                </a:cubicBezTo>
                <a:cubicBezTo>
                  <a:pt x="21625" y="34217"/>
                  <a:pt x="21609" y="34217"/>
                  <a:pt x="21593" y="34201"/>
                </a:cubicBezTo>
                <a:close/>
                <a:moveTo>
                  <a:pt x="21764" y="34102"/>
                </a:moveTo>
                <a:cubicBezTo>
                  <a:pt x="21688" y="34102"/>
                  <a:pt x="21635" y="34145"/>
                  <a:pt x="21593" y="34201"/>
                </a:cubicBezTo>
                <a:cubicBezTo>
                  <a:pt x="21545" y="34265"/>
                  <a:pt x="21545" y="34360"/>
                  <a:pt x="21577" y="34440"/>
                </a:cubicBezTo>
                <a:cubicBezTo>
                  <a:pt x="21597" y="34511"/>
                  <a:pt x="21650" y="34570"/>
                  <a:pt x="21731" y="34570"/>
                </a:cubicBezTo>
                <a:cubicBezTo>
                  <a:pt x="21777" y="34570"/>
                  <a:pt x="21832" y="34551"/>
                  <a:pt x="21896" y="34504"/>
                </a:cubicBezTo>
                <a:cubicBezTo>
                  <a:pt x="21880" y="34456"/>
                  <a:pt x="21880" y="34424"/>
                  <a:pt x="21864" y="34376"/>
                </a:cubicBezTo>
                <a:cubicBezTo>
                  <a:pt x="21848" y="34329"/>
                  <a:pt x="21832" y="34265"/>
                  <a:pt x="21832" y="34217"/>
                </a:cubicBezTo>
                <a:cubicBezTo>
                  <a:pt x="21832" y="34217"/>
                  <a:pt x="21832" y="34201"/>
                  <a:pt x="21817" y="34201"/>
                </a:cubicBezTo>
                <a:cubicBezTo>
                  <a:pt x="21817" y="34169"/>
                  <a:pt x="21801" y="34137"/>
                  <a:pt x="21801" y="34105"/>
                </a:cubicBezTo>
                <a:cubicBezTo>
                  <a:pt x="21788" y="34103"/>
                  <a:pt x="21776" y="34102"/>
                  <a:pt x="21764" y="34102"/>
                </a:cubicBezTo>
                <a:close/>
                <a:moveTo>
                  <a:pt x="9975" y="34972"/>
                </a:moveTo>
                <a:lnTo>
                  <a:pt x="9975" y="34972"/>
                </a:lnTo>
                <a:cubicBezTo>
                  <a:pt x="9975" y="35049"/>
                  <a:pt x="9975" y="35095"/>
                  <a:pt x="10007" y="35127"/>
                </a:cubicBezTo>
                <a:cubicBezTo>
                  <a:pt x="9975" y="35111"/>
                  <a:pt x="9975" y="35049"/>
                  <a:pt x="9975" y="34972"/>
                </a:cubicBezTo>
                <a:close/>
                <a:moveTo>
                  <a:pt x="9783" y="35174"/>
                </a:moveTo>
                <a:cubicBezTo>
                  <a:pt x="9847" y="35238"/>
                  <a:pt x="9927" y="35318"/>
                  <a:pt x="9991" y="35382"/>
                </a:cubicBezTo>
                <a:cubicBezTo>
                  <a:pt x="9991" y="35382"/>
                  <a:pt x="9991" y="35382"/>
                  <a:pt x="9991" y="35382"/>
                </a:cubicBezTo>
                <a:lnTo>
                  <a:pt x="9991" y="35382"/>
                </a:lnTo>
                <a:cubicBezTo>
                  <a:pt x="9975" y="35414"/>
                  <a:pt x="9975" y="35430"/>
                  <a:pt x="9959" y="35462"/>
                </a:cubicBezTo>
                <a:cubicBezTo>
                  <a:pt x="9975" y="35430"/>
                  <a:pt x="9975" y="35414"/>
                  <a:pt x="9975" y="35382"/>
                </a:cubicBezTo>
                <a:cubicBezTo>
                  <a:pt x="9911" y="35318"/>
                  <a:pt x="9847" y="35238"/>
                  <a:pt x="9783" y="35174"/>
                </a:cubicBezTo>
                <a:close/>
                <a:moveTo>
                  <a:pt x="10061" y="34944"/>
                </a:moveTo>
                <a:cubicBezTo>
                  <a:pt x="10028" y="34944"/>
                  <a:pt x="9997" y="34956"/>
                  <a:pt x="9975" y="34967"/>
                </a:cubicBezTo>
                <a:cubicBezTo>
                  <a:pt x="9913" y="34982"/>
                  <a:pt x="9866" y="35013"/>
                  <a:pt x="9834" y="35058"/>
                </a:cubicBezTo>
                <a:lnTo>
                  <a:pt x="9834" y="35058"/>
                </a:lnTo>
                <a:cubicBezTo>
                  <a:pt x="9834" y="35054"/>
                  <a:pt x="9832" y="35051"/>
                  <a:pt x="9831" y="35047"/>
                </a:cubicBezTo>
                <a:lnTo>
                  <a:pt x="9831" y="35047"/>
                </a:lnTo>
                <a:cubicBezTo>
                  <a:pt x="9815" y="35079"/>
                  <a:pt x="9799" y="35111"/>
                  <a:pt x="9783" y="35158"/>
                </a:cubicBezTo>
                <a:cubicBezTo>
                  <a:pt x="9816" y="35136"/>
                  <a:pt x="9834" y="35114"/>
                  <a:pt x="9837" y="35087"/>
                </a:cubicBezTo>
                <a:lnTo>
                  <a:pt x="9837" y="35087"/>
                </a:lnTo>
                <a:cubicBezTo>
                  <a:pt x="9840" y="35117"/>
                  <a:pt x="9822" y="35133"/>
                  <a:pt x="9783" y="35158"/>
                </a:cubicBezTo>
                <a:cubicBezTo>
                  <a:pt x="9783" y="35158"/>
                  <a:pt x="9783" y="35174"/>
                  <a:pt x="9783" y="35174"/>
                </a:cubicBezTo>
                <a:cubicBezTo>
                  <a:pt x="9751" y="35334"/>
                  <a:pt x="9799" y="35526"/>
                  <a:pt x="9863" y="35701"/>
                </a:cubicBezTo>
                <a:cubicBezTo>
                  <a:pt x="9879" y="35733"/>
                  <a:pt x="9895" y="35781"/>
                  <a:pt x="9911" y="35813"/>
                </a:cubicBezTo>
                <a:cubicBezTo>
                  <a:pt x="9943" y="35861"/>
                  <a:pt x="9959" y="35909"/>
                  <a:pt x="9975" y="35956"/>
                </a:cubicBezTo>
                <a:cubicBezTo>
                  <a:pt x="10023" y="36020"/>
                  <a:pt x="10055" y="36084"/>
                  <a:pt x="10086" y="36116"/>
                </a:cubicBezTo>
                <a:lnTo>
                  <a:pt x="10102" y="36116"/>
                </a:lnTo>
                <a:cubicBezTo>
                  <a:pt x="10118" y="36116"/>
                  <a:pt x="10118" y="36100"/>
                  <a:pt x="10134" y="36100"/>
                </a:cubicBezTo>
                <a:cubicBezTo>
                  <a:pt x="10182" y="36068"/>
                  <a:pt x="10230" y="36052"/>
                  <a:pt x="10246" y="36020"/>
                </a:cubicBezTo>
                <a:cubicBezTo>
                  <a:pt x="10055" y="35956"/>
                  <a:pt x="10055" y="35940"/>
                  <a:pt x="10055" y="35765"/>
                </a:cubicBezTo>
                <a:lnTo>
                  <a:pt x="10055" y="35765"/>
                </a:lnTo>
                <a:cubicBezTo>
                  <a:pt x="10055" y="35956"/>
                  <a:pt x="10071" y="35956"/>
                  <a:pt x="10262" y="36020"/>
                </a:cubicBezTo>
                <a:cubicBezTo>
                  <a:pt x="10326" y="35972"/>
                  <a:pt x="10358" y="35909"/>
                  <a:pt x="10358" y="35829"/>
                </a:cubicBezTo>
                <a:cubicBezTo>
                  <a:pt x="10358" y="35797"/>
                  <a:pt x="10358" y="35765"/>
                  <a:pt x="10358" y="35717"/>
                </a:cubicBezTo>
                <a:cubicBezTo>
                  <a:pt x="10326" y="35749"/>
                  <a:pt x="10278" y="35781"/>
                  <a:pt x="10230" y="35813"/>
                </a:cubicBezTo>
                <a:cubicBezTo>
                  <a:pt x="10278" y="35781"/>
                  <a:pt x="10310" y="35749"/>
                  <a:pt x="10342" y="35717"/>
                </a:cubicBezTo>
                <a:cubicBezTo>
                  <a:pt x="10326" y="35621"/>
                  <a:pt x="10278" y="35494"/>
                  <a:pt x="10230" y="35366"/>
                </a:cubicBezTo>
                <a:cubicBezTo>
                  <a:pt x="10198" y="35286"/>
                  <a:pt x="10182" y="35206"/>
                  <a:pt x="10150" y="35127"/>
                </a:cubicBezTo>
                <a:cubicBezTo>
                  <a:pt x="10134" y="35063"/>
                  <a:pt x="10118" y="34999"/>
                  <a:pt x="10102" y="34951"/>
                </a:cubicBezTo>
                <a:cubicBezTo>
                  <a:pt x="10088" y="34946"/>
                  <a:pt x="10074" y="34944"/>
                  <a:pt x="10061" y="34944"/>
                </a:cubicBezTo>
                <a:close/>
                <a:moveTo>
                  <a:pt x="20891" y="36403"/>
                </a:moveTo>
                <a:lnTo>
                  <a:pt x="20891" y="36403"/>
                </a:lnTo>
                <a:cubicBezTo>
                  <a:pt x="20787" y="36455"/>
                  <a:pt x="20731" y="36493"/>
                  <a:pt x="20726" y="36536"/>
                </a:cubicBezTo>
                <a:lnTo>
                  <a:pt x="20726" y="36536"/>
                </a:lnTo>
                <a:cubicBezTo>
                  <a:pt x="20720" y="36493"/>
                  <a:pt x="20777" y="36460"/>
                  <a:pt x="20891" y="36403"/>
                </a:cubicBezTo>
                <a:close/>
                <a:moveTo>
                  <a:pt x="20811" y="36802"/>
                </a:moveTo>
                <a:lnTo>
                  <a:pt x="20811" y="36802"/>
                </a:lnTo>
                <a:cubicBezTo>
                  <a:pt x="20795" y="36834"/>
                  <a:pt x="20779" y="36882"/>
                  <a:pt x="20747" y="36930"/>
                </a:cubicBezTo>
                <a:cubicBezTo>
                  <a:pt x="20779" y="36866"/>
                  <a:pt x="20795" y="36834"/>
                  <a:pt x="20811" y="36802"/>
                </a:cubicBezTo>
                <a:close/>
                <a:moveTo>
                  <a:pt x="44558" y="36946"/>
                </a:moveTo>
                <a:cubicBezTo>
                  <a:pt x="44509" y="37008"/>
                  <a:pt x="44450" y="37031"/>
                  <a:pt x="44366" y="37031"/>
                </a:cubicBezTo>
                <a:cubicBezTo>
                  <a:pt x="44366" y="37031"/>
                  <a:pt x="44366" y="37031"/>
                  <a:pt x="44365" y="37031"/>
                </a:cubicBezTo>
                <a:lnTo>
                  <a:pt x="44365" y="37031"/>
                </a:lnTo>
                <a:cubicBezTo>
                  <a:pt x="44445" y="37031"/>
                  <a:pt x="44497" y="37008"/>
                  <a:pt x="44558" y="36946"/>
                </a:cubicBezTo>
                <a:close/>
                <a:moveTo>
                  <a:pt x="20987" y="36339"/>
                </a:moveTo>
                <a:cubicBezTo>
                  <a:pt x="20891" y="36339"/>
                  <a:pt x="20763" y="36371"/>
                  <a:pt x="20620" y="36435"/>
                </a:cubicBezTo>
                <a:cubicBezTo>
                  <a:pt x="20604" y="36691"/>
                  <a:pt x="20460" y="36850"/>
                  <a:pt x="20604" y="37201"/>
                </a:cubicBezTo>
                <a:cubicBezTo>
                  <a:pt x="20652" y="37217"/>
                  <a:pt x="20683" y="37217"/>
                  <a:pt x="20715" y="37233"/>
                </a:cubicBezTo>
                <a:cubicBezTo>
                  <a:pt x="20776" y="37249"/>
                  <a:pt x="20832" y="37256"/>
                  <a:pt x="20885" y="37256"/>
                </a:cubicBezTo>
                <a:cubicBezTo>
                  <a:pt x="21318" y="37256"/>
                  <a:pt x="21478" y="36771"/>
                  <a:pt x="21322" y="36515"/>
                </a:cubicBezTo>
                <a:cubicBezTo>
                  <a:pt x="21264" y="36415"/>
                  <a:pt x="21169" y="36353"/>
                  <a:pt x="21034" y="36353"/>
                </a:cubicBezTo>
                <a:cubicBezTo>
                  <a:pt x="21019" y="36353"/>
                  <a:pt x="21003" y="36354"/>
                  <a:pt x="20987" y="36355"/>
                </a:cubicBezTo>
                <a:cubicBezTo>
                  <a:pt x="20955" y="36371"/>
                  <a:pt x="20939" y="36387"/>
                  <a:pt x="20891" y="36403"/>
                </a:cubicBezTo>
                <a:cubicBezTo>
                  <a:pt x="20923" y="36387"/>
                  <a:pt x="20955" y="36371"/>
                  <a:pt x="20987" y="36339"/>
                </a:cubicBezTo>
                <a:close/>
                <a:moveTo>
                  <a:pt x="14715" y="36834"/>
                </a:moveTo>
                <a:lnTo>
                  <a:pt x="14715" y="36834"/>
                </a:lnTo>
                <a:cubicBezTo>
                  <a:pt x="14748" y="37174"/>
                  <a:pt x="14997" y="37308"/>
                  <a:pt x="15280" y="37308"/>
                </a:cubicBezTo>
                <a:cubicBezTo>
                  <a:pt x="15541" y="37308"/>
                  <a:pt x="15831" y="37194"/>
                  <a:pt x="16007" y="37026"/>
                </a:cubicBezTo>
                <a:cubicBezTo>
                  <a:pt x="15672" y="36818"/>
                  <a:pt x="15162" y="36882"/>
                  <a:pt x="14715" y="36834"/>
                </a:cubicBezTo>
                <a:close/>
                <a:moveTo>
                  <a:pt x="44415" y="36802"/>
                </a:moveTo>
                <a:cubicBezTo>
                  <a:pt x="44271" y="36834"/>
                  <a:pt x="44175" y="36914"/>
                  <a:pt x="44128" y="36994"/>
                </a:cubicBezTo>
                <a:cubicBezTo>
                  <a:pt x="44112" y="37026"/>
                  <a:pt x="44096" y="37042"/>
                  <a:pt x="44096" y="37074"/>
                </a:cubicBezTo>
                <a:cubicBezTo>
                  <a:pt x="44064" y="37153"/>
                  <a:pt x="44032" y="37233"/>
                  <a:pt x="44032" y="37329"/>
                </a:cubicBezTo>
                <a:cubicBezTo>
                  <a:pt x="44032" y="37361"/>
                  <a:pt x="44048" y="37393"/>
                  <a:pt x="44064" y="37425"/>
                </a:cubicBezTo>
                <a:cubicBezTo>
                  <a:pt x="44112" y="37536"/>
                  <a:pt x="44191" y="37600"/>
                  <a:pt x="44287" y="37616"/>
                </a:cubicBezTo>
                <a:cubicBezTo>
                  <a:pt x="44319" y="37632"/>
                  <a:pt x="44335" y="37632"/>
                  <a:pt x="44351" y="37632"/>
                </a:cubicBezTo>
                <a:lnTo>
                  <a:pt x="44415" y="37441"/>
                </a:lnTo>
                <a:lnTo>
                  <a:pt x="44447" y="37345"/>
                </a:lnTo>
                <a:lnTo>
                  <a:pt x="44558" y="36946"/>
                </a:lnTo>
                <a:lnTo>
                  <a:pt x="44574" y="36882"/>
                </a:lnTo>
                <a:lnTo>
                  <a:pt x="44574" y="36882"/>
                </a:lnTo>
                <a:cubicBezTo>
                  <a:pt x="44574" y="36882"/>
                  <a:pt x="44574" y="36882"/>
                  <a:pt x="44574" y="36882"/>
                </a:cubicBezTo>
                <a:lnTo>
                  <a:pt x="44574" y="36866"/>
                </a:lnTo>
                <a:cubicBezTo>
                  <a:pt x="44527" y="36834"/>
                  <a:pt x="44479" y="36802"/>
                  <a:pt x="44415" y="36802"/>
                </a:cubicBezTo>
                <a:close/>
                <a:moveTo>
                  <a:pt x="35047" y="37999"/>
                </a:moveTo>
                <a:cubicBezTo>
                  <a:pt x="35047" y="38015"/>
                  <a:pt x="35031" y="38031"/>
                  <a:pt x="35015" y="38031"/>
                </a:cubicBezTo>
                <a:cubicBezTo>
                  <a:pt x="35031" y="38015"/>
                  <a:pt x="35047" y="38015"/>
                  <a:pt x="35047" y="37999"/>
                </a:cubicBezTo>
                <a:close/>
                <a:moveTo>
                  <a:pt x="33339" y="37728"/>
                </a:moveTo>
                <a:cubicBezTo>
                  <a:pt x="33323" y="37868"/>
                  <a:pt x="33293" y="37993"/>
                  <a:pt x="33158" y="38073"/>
                </a:cubicBezTo>
                <a:lnTo>
                  <a:pt x="33158" y="38073"/>
                </a:lnTo>
                <a:cubicBezTo>
                  <a:pt x="33155" y="38070"/>
                  <a:pt x="33151" y="38067"/>
                  <a:pt x="33148" y="38063"/>
                </a:cubicBezTo>
                <a:cubicBezTo>
                  <a:pt x="33291" y="37983"/>
                  <a:pt x="33323" y="37872"/>
                  <a:pt x="33339" y="37728"/>
                </a:cubicBezTo>
                <a:close/>
                <a:moveTo>
                  <a:pt x="34875" y="38001"/>
                </a:moveTo>
                <a:cubicBezTo>
                  <a:pt x="34877" y="38001"/>
                  <a:pt x="34879" y="38001"/>
                  <a:pt x="34881" y="38001"/>
                </a:cubicBezTo>
                <a:lnTo>
                  <a:pt x="34881" y="38001"/>
                </a:lnTo>
                <a:cubicBezTo>
                  <a:pt x="34844" y="38003"/>
                  <a:pt x="34828" y="38030"/>
                  <a:pt x="34791" y="38095"/>
                </a:cubicBezTo>
                <a:cubicBezTo>
                  <a:pt x="34820" y="38027"/>
                  <a:pt x="34832" y="38001"/>
                  <a:pt x="34875" y="38001"/>
                </a:cubicBezTo>
                <a:close/>
                <a:moveTo>
                  <a:pt x="33419" y="38031"/>
                </a:moveTo>
                <a:lnTo>
                  <a:pt x="33419" y="38031"/>
                </a:lnTo>
                <a:cubicBezTo>
                  <a:pt x="33359" y="38041"/>
                  <a:pt x="33312" y="38095"/>
                  <a:pt x="33257" y="38106"/>
                </a:cubicBezTo>
                <a:lnTo>
                  <a:pt x="33257" y="38106"/>
                </a:lnTo>
                <a:cubicBezTo>
                  <a:pt x="33305" y="38087"/>
                  <a:pt x="33354" y="38040"/>
                  <a:pt x="33419" y="38031"/>
                </a:cubicBezTo>
                <a:close/>
                <a:moveTo>
                  <a:pt x="33158" y="38073"/>
                </a:moveTo>
                <a:cubicBezTo>
                  <a:pt x="33187" y="38099"/>
                  <a:pt x="33213" y="38108"/>
                  <a:pt x="33237" y="38108"/>
                </a:cubicBezTo>
                <a:cubicBezTo>
                  <a:pt x="33244" y="38108"/>
                  <a:pt x="33251" y="38108"/>
                  <a:pt x="33257" y="38106"/>
                </a:cubicBezTo>
                <a:lnTo>
                  <a:pt x="33257" y="38106"/>
                </a:lnTo>
                <a:cubicBezTo>
                  <a:pt x="33245" y="38111"/>
                  <a:pt x="33232" y="38114"/>
                  <a:pt x="33219" y="38114"/>
                </a:cubicBezTo>
                <a:cubicBezTo>
                  <a:pt x="33197" y="38114"/>
                  <a:pt x="33173" y="38105"/>
                  <a:pt x="33148" y="38079"/>
                </a:cubicBezTo>
                <a:cubicBezTo>
                  <a:pt x="33151" y="38077"/>
                  <a:pt x="33155" y="38075"/>
                  <a:pt x="33158" y="38073"/>
                </a:cubicBezTo>
                <a:close/>
                <a:moveTo>
                  <a:pt x="32860" y="38063"/>
                </a:moveTo>
                <a:cubicBezTo>
                  <a:pt x="32876" y="38079"/>
                  <a:pt x="32892" y="38095"/>
                  <a:pt x="32892" y="38127"/>
                </a:cubicBezTo>
                <a:cubicBezTo>
                  <a:pt x="32876" y="38095"/>
                  <a:pt x="32876" y="38079"/>
                  <a:pt x="32860" y="38063"/>
                </a:cubicBezTo>
                <a:close/>
                <a:moveTo>
                  <a:pt x="35015" y="38031"/>
                </a:moveTo>
                <a:lnTo>
                  <a:pt x="35015" y="38031"/>
                </a:lnTo>
                <a:cubicBezTo>
                  <a:pt x="35063" y="38063"/>
                  <a:pt x="35095" y="38095"/>
                  <a:pt x="35142" y="38127"/>
                </a:cubicBezTo>
                <a:cubicBezTo>
                  <a:pt x="35095" y="38095"/>
                  <a:pt x="35047" y="38063"/>
                  <a:pt x="35015" y="38031"/>
                </a:cubicBezTo>
                <a:close/>
                <a:moveTo>
                  <a:pt x="35142" y="38127"/>
                </a:moveTo>
                <a:cubicBezTo>
                  <a:pt x="35095" y="38143"/>
                  <a:pt x="35047" y="38159"/>
                  <a:pt x="34983" y="38175"/>
                </a:cubicBezTo>
                <a:cubicBezTo>
                  <a:pt x="35031" y="38159"/>
                  <a:pt x="35095" y="38143"/>
                  <a:pt x="35142" y="38127"/>
                </a:cubicBezTo>
                <a:close/>
                <a:moveTo>
                  <a:pt x="32476" y="38129"/>
                </a:moveTo>
                <a:cubicBezTo>
                  <a:pt x="32525" y="38129"/>
                  <a:pt x="32578" y="38157"/>
                  <a:pt x="32653" y="38207"/>
                </a:cubicBezTo>
                <a:cubicBezTo>
                  <a:pt x="32581" y="38159"/>
                  <a:pt x="32529" y="38135"/>
                  <a:pt x="32481" y="38135"/>
                </a:cubicBezTo>
                <a:cubicBezTo>
                  <a:pt x="32433" y="38135"/>
                  <a:pt x="32390" y="38159"/>
                  <a:pt x="32334" y="38207"/>
                </a:cubicBezTo>
                <a:cubicBezTo>
                  <a:pt x="32387" y="38153"/>
                  <a:pt x="32430" y="38129"/>
                  <a:pt x="32476" y="38129"/>
                </a:cubicBezTo>
                <a:close/>
                <a:moveTo>
                  <a:pt x="32892" y="38127"/>
                </a:moveTo>
                <a:cubicBezTo>
                  <a:pt x="32860" y="38159"/>
                  <a:pt x="32844" y="38207"/>
                  <a:pt x="32796" y="38223"/>
                </a:cubicBezTo>
                <a:cubicBezTo>
                  <a:pt x="32828" y="38207"/>
                  <a:pt x="32860" y="38159"/>
                  <a:pt x="32892" y="38127"/>
                </a:cubicBezTo>
                <a:close/>
                <a:moveTo>
                  <a:pt x="32653" y="38207"/>
                </a:moveTo>
                <a:lnTo>
                  <a:pt x="32653" y="38207"/>
                </a:lnTo>
                <a:cubicBezTo>
                  <a:pt x="32685" y="38223"/>
                  <a:pt x="32717" y="38223"/>
                  <a:pt x="32733" y="38239"/>
                </a:cubicBezTo>
                <a:cubicBezTo>
                  <a:pt x="32717" y="38239"/>
                  <a:pt x="32685" y="38223"/>
                  <a:pt x="32653" y="38207"/>
                </a:cubicBezTo>
                <a:close/>
                <a:moveTo>
                  <a:pt x="35286" y="38366"/>
                </a:moveTo>
                <a:lnTo>
                  <a:pt x="35286" y="38366"/>
                </a:lnTo>
                <a:cubicBezTo>
                  <a:pt x="35111" y="38398"/>
                  <a:pt x="34935" y="38414"/>
                  <a:pt x="34759" y="38430"/>
                </a:cubicBezTo>
                <a:cubicBezTo>
                  <a:pt x="34935" y="38414"/>
                  <a:pt x="35111" y="38382"/>
                  <a:pt x="35286" y="38366"/>
                </a:cubicBezTo>
                <a:close/>
                <a:moveTo>
                  <a:pt x="34664" y="38398"/>
                </a:moveTo>
                <a:lnTo>
                  <a:pt x="34664" y="38398"/>
                </a:lnTo>
                <a:cubicBezTo>
                  <a:pt x="34552" y="38414"/>
                  <a:pt x="34440" y="38430"/>
                  <a:pt x="34329" y="38430"/>
                </a:cubicBezTo>
                <a:cubicBezTo>
                  <a:pt x="34314" y="38430"/>
                  <a:pt x="34299" y="38430"/>
                  <a:pt x="34284" y="38443"/>
                </a:cubicBezTo>
                <a:lnTo>
                  <a:pt x="34284" y="38443"/>
                </a:lnTo>
                <a:cubicBezTo>
                  <a:pt x="34283" y="38439"/>
                  <a:pt x="34282" y="38434"/>
                  <a:pt x="34281" y="38430"/>
                </a:cubicBezTo>
                <a:lnTo>
                  <a:pt x="34329" y="38430"/>
                </a:lnTo>
                <a:cubicBezTo>
                  <a:pt x="34440" y="38414"/>
                  <a:pt x="34552" y="38414"/>
                  <a:pt x="34664" y="38398"/>
                </a:cubicBezTo>
                <a:close/>
                <a:moveTo>
                  <a:pt x="33547" y="38159"/>
                </a:moveTo>
                <a:lnTo>
                  <a:pt x="33547" y="38159"/>
                </a:lnTo>
                <a:cubicBezTo>
                  <a:pt x="33515" y="38334"/>
                  <a:pt x="33355" y="38382"/>
                  <a:pt x="33243" y="38494"/>
                </a:cubicBezTo>
                <a:cubicBezTo>
                  <a:pt x="33339" y="38382"/>
                  <a:pt x="33515" y="38334"/>
                  <a:pt x="33547" y="38159"/>
                </a:cubicBezTo>
                <a:close/>
                <a:moveTo>
                  <a:pt x="32460" y="38255"/>
                </a:moveTo>
                <a:cubicBezTo>
                  <a:pt x="32381" y="38271"/>
                  <a:pt x="32334" y="38319"/>
                  <a:pt x="32350" y="38414"/>
                </a:cubicBezTo>
                <a:cubicBezTo>
                  <a:pt x="32350" y="38494"/>
                  <a:pt x="32413" y="38510"/>
                  <a:pt x="32509" y="38510"/>
                </a:cubicBezTo>
                <a:cubicBezTo>
                  <a:pt x="32413" y="38510"/>
                  <a:pt x="32350" y="38510"/>
                  <a:pt x="32334" y="38414"/>
                </a:cubicBezTo>
                <a:cubicBezTo>
                  <a:pt x="32334" y="38319"/>
                  <a:pt x="32381" y="38271"/>
                  <a:pt x="32460" y="38255"/>
                </a:cubicBezTo>
                <a:close/>
                <a:moveTo>
                  <a:pt x="35047" y="38494"/>
                </a:moveTo>
                <a:cubicBezTo>
                  <a:pt x="35063" y="38494"/>
                  <a:pt x="35079" y="38494"/>
                  <a:pt x="35095" y="38510"/>
                </a:cubicBezTo>
                <a:cubicBezTo>
                  <a:pt x="35079" y="38510"/>
                  <a:pt x="35063" y="38494"/>
                  <a:pt x="35047" y="38494"/>
                </a:cubicBezTo>
                <a:close/>
                <a:moveTo>
                  <a:pt x="35940" y="38478"/>
                </a:moveTo>
                <a:lnTo>
                  <a:pt x="35940" y="38478"/>
                </a:lnTo>
                <a:cubicBezTo>
                  <a:pt x="35909" y="38494"/>
                  <a:pt x="35861" y="38510"/>
                  <a:pt x="35813" y="38526"/>
                </a:cubicBezTo>
                <a:cubicBezTo>
                  <a:pt x="35861" y="38510"/>
                  <a:pt x="35893" y="38494"/>
                  <a:pt x="35940" y="38478"/>
                </a:cubicBezTo>
                <a:close/>
                <a:moveTo>
                  <a:pt x="29174" y="37744"/>
                </a:moveTo>
                <a:cubicBezTo>
                  <a:pt x="28950" y="37744"/>
                  <a:pt x="28807" y="37887"/>
                  <a:pt x="28711" y="38079"/>
                </a:cubicBezTo>
                <a:cubicBezTo>
                  <a:pt x="28807" y="38063"/>
                  <a:pt x="28902" y="38031"/>
                  <a:pt x="28998" y="38031"/>
                </a:cubicBezTo>
                <a:cubicBezTo>
                  <a:pt x="28902" y="38047"/>
                  <a:pt x="28807" y="38063"/>
                  <a:pt x="28711" y="38079"/>
                </a:cubicBezTo>
                <a:cubicBezTo>
                  <a:pt x="28681" y="38154"/>
                  <a:pt x="28637" y="38228"/>
                  <a:pt x="28619" y="38303"/>
                </a:cubicBezTo>
                <a:lnTo>
                  <a:pt x="28619" y="38303"/>
                </a:lnTo>
                <a:cubicBezTo>
                  <a:pt x="28617" y="38303"/>
                  <a:pt x="28616" y="38303"/>
                  <a:pt x="28615" y="38302"/>
                </a:cubicBezTo>
                <a:cubicBezTo>
                  <a:pt x="28583" y="38414"/>
                  <a:pt x="28551" y="38494"/>
                  <a:pt x="28535" y="38590"/>
                </a:cubicBezTo>
                <a:cubicBezTo>
                  <a:pt x="28535" y="38606"/>
                  <a:pt x="28535" y="38622"/>
                  <a:pt x="28519" y="38638"/>
                </a:cubicBezTo>
                <a:cubicBezTo>
                  <a:pt x="28535" y="38638"/>
                  <a:pt x="28551" y="38622"/>
                  <a:pt x="28551" y="38622"/>
                </a:cubicBezTo>
                <a:cubicBezTo>
                  <a:pt x="28695" y="38526"/>
                  <a:pt x="28823" y="38414"/>
                  <a:pt x="28950" y="38318"/>
                </a:cubicBezTo>
                <a:cubicBezTo>
                  <a:pt x="29078" y="38223"/>
                  <a:pt x="29222" y="38127"/>
                  <a:pt x="29429" y="38079"/>
                </a:cubicBezTo>
                <a:cubicBezTo>
                  <a:pt x="29413" y="38063"/>
                  <a:pt x="29413" y="38047"/>
                  <a:pt x="29413" y="38031"/>
                </a:cubicBezTo>
                <a:cubicBezTo>
                  <a:pt x="29381" y="37935"/>
                  <a:pt x="29365" y="37856"/>
                  <a:pt x="29349" y="37776"/>
                </a:cubicBezTo>
                <a:lnTo>
                  <a:pt x="29317" y="37776"/>
                </a:lnTo>
                <a:cubicBezTo>
                  <a:pt x="29269" y="37760"/>
                  <a:pt x="29222" y="37760"/>
                  <a:pt x="29174" y="37760"/>
                </a:cubicBezTo>
                <a:cubicBezTo>
                  <a:pt x="29158" y="37776"/>
                  <a:pt x="29126" y="37807"/>
                  <a:pt x="29110" y="37839"/>
                </a:cubicBezTo>
                <a:lnTo>
                  <a:pt x="29110" y="37839"/>
                </a:lnTo>
                <a:cubicBezTo>
                  <a:pt x="29126" y="37807"/>
                  <a:pt x="29158" y="37776"/>
                  <a:pt x="29174" y="37744"/>
                </a:cubicBezTo>
                <a:close/>
                <a:moveTo>
                  <a:pt x="35015" y="38654"/>
                </a:moveTo>
                <a:cubicBezTo>
                  <a:pt x="34983" y="38654"/>
                  <a:pt x="34951" y="38669"/>
                  <a:pt x="34935" y="38669"/>
                </a:cubicBezTo>
                <a:cubicBezTo>
                  <a:pt x="34951" y="38654"/>
                  <a:pt x="34983" y="38654"/>
                  <a:pt x="35015" y="38654"/>
                </a:cubicBezTo>
                <a:close/>
                <a:moveTo>
                  <a:pt x="33116" y="38606"/>
                </a:moveTo>
                <a:cubicBezTo>
                  <a:pt x="33068" y="38638"/>
                  <a:pt x="33004" y="38685"/>
                  <a:pt x="32956" y="38717"/>
                </a:cubicBezTo>
                <a:cubicBezTo>
                  <a:pt x="33004" y="38669"/>
                  <a:pt x="33068" y="38638"/>
                  <a:pt x="33116" y="38606"/>
                </a:cubicBezTo>
                <a:close/>
                <a:moveTo>
                  <a:pt x="35111" y="38685"/>
                </a:moveTo>
                <a:cubicBezTo>
                  <a:pt x="35095" y="38701"/>
                  <a:pt x="35063" y="38733"/>
                  <a:pt x="35047" y="38749"/>
                </a:cubicBezTo>
                <a:cubicBezTo>
                  <a:pt x="35063" y="38717"/>
                  <a:pt x="35095" y="38701"/>
                  <a:pt x="35111" y="38685"/>
                </a:cubicBezTo>
                <a:close/>
                <a:moveTo>
                  <a:pt x="32956" y="38717"/>
                </a:moveTo>
                <a:lnTo>
                  <a:pt x="32956" y="38717"/>
                </a:lnTo>
                <a:cubicBezTo>
                  <a:pt x="32908" y="38765"/>
                  <a:pt x="32860" y="38813"/>
                  <a:pt x="32796" y="38861"/>
                </a:cubicBezTo>
                <a:cubicBezTo>
                  <a:pt x="32844" y="38813"/>
                  <a:pt x="32908" y="38765"/>
                  <a:pt x="32956" y="38717"/>
                </a:cubicBezTo>
                <a:close/>
                <a:moveTo>
                  <a:pt x="26844" y="38909"/>
                </a:moveTo>
                <a:cubicBezTo>
                  <a:pt x="26844" y="38909"/>
                  <a:pt x="26844" y="38909"/>
                  <a:pt x="26844" y="38909"/>
                </a:cubicBezTo>
                <a:lnTo>
                  <a:pt x="26844" y="38909"/>
                </a:lnTo>
                <a:cubicBezTo>
                  <a:pt x="26844" y="38909"/>
                  <a:pt x="26843" y="38909"/>
                  <a:pt x="26843" y="38910"/>
                </a:cubicBezTo>
                <a:lnTo>
                  <a:pt x="26843" y="38910"/>
                </a:lnTo>
                <a:cubicBezTo>
                  <a:pt x="26843" y="38909"/>
                  <a:pt x="26844" y="38909"/>
                  <a:pt x="26844" y="38909"/>
                </a:cubicBezTo>
                <a:close/>
                <a:moveTo>
                  <a:pt x="34811" y="37952"/>
                </a:moveTo>
                <a:cubicBezTo>
                  <a:pt x="34691" y="37952"/>
                  <a:pt x="34546" y="37983"/>
                  <a:pt x="34376" y="38063"/>
                </a:cubicBezTo>
                <a:cubicBezTo>
                  <a:pt x="34297" y="38159"/>
                  <a:pt x="34265" y="38302"/>
                  <a:pt x="34281" y="38446"/>
                </a:cubicBezTo>
                <a:cubicBezTo>
                  <a:pt x="34282" y="38445"/>
                  <a:pt x="34283" y="38444"/>
                  <a:pt x="34284" y="38443"/>
                </a:cubicBezTo>
                <a:lnTo>
                  <a:pt x="34284" y="38443"/>
                </a:lnTo>
                <a:cubicBezTo>
                  <a:pt x="34299" y="38503"/>
                  <a:pt x="34314" y="38562"/>
                  <a:pt x="34329" y="38622"/>
                </a:cubicBezTo>
                <a:cubicBezTo>
                  <a:pt x="34356" y="38612"/>
                  <a:pt x="34389" y="38603"/>
                  <a:pt x="34427" y="38603"/>
                </a:cubicBezTo>
                <a:cubicBezTo>
                  <a:pt x="34455" y="38603"/>
                  <a:pt x="34486" y="38608"/>
                  <a:pt x="34520" y="38622"/>
                </a:cubicBezTo>
                <a:cubicBezTo>
                  <a:pt x="34480" y="38614"/>
                  <a:pt x="34444" y="38610"/>
                  <a:pt x="34412" y="38610"/>
                </a:cubicBezTo>
                <a:cubicBezTo>
                  <a:pt x="34380" y="38610"/>
                  <a:pt x="34353" y="38614"/>
                  <a:pt x="34329" y="38622"/>
                </a:cubicBezTo>
                <a:cubicBezTo>
                  <a:pt x="34360" y="38701"/>
                  <a:pt x="34392" y="38781"/>
                  <a:pt x="34456" y="38845"/>
                </a:cubicBezTo>
                <a:cubicBezTo>
                  <a:pt x="34456" y="38845"/>
                  <a:pt x="34472" y="38861"/>
                  <a:pt x="34472" y="38861"/>
                </a:cubicBezTo>
                <a:cubicBezTo>
                  <a:pt x="34520" y="38909"/>
                  <a:pt x="34552" y="38941"/>
                  <a:pt x="34616" y="38957"/>
                </a:cubicBezTo>
                <a:cubicBezTo>
                  <a:pt x="34728" y="38941"/>
                  <a:pt x="34839" y="38909"/>
                  <a:pt x="34935" y="38861"/>
                </a:cubicBezTo>
                <a:cubicBezTo>
                  <a:pt x="34983" y="38845"/>
                  <a:pt x="35015" y="38813"/>
                  <a:pt x="35047" y="38781"/>
                </a:cubicBezTo>
                <a:cubicBezTo>
                  <a:pt x="35111" y="38749"/>
                  <a:pt x="35142" y="38701"/>
                  <a:pt x="35174" y="38654"/>
                </a:cubicBezTo>
                <a:cubicBezTo>
                  <a:pt x="35254" y="38558"/>
                  <a:pt x="35286" y="38462"/>
                  <a:pt x="35286" y="38366"/>
                </a:cubicBezTo>
                <a:cubicBezTo>
                  <a:pt x="35286" y="38334"/>
                  <a:pt x="35286" y="38286"/>
                  <a:pt x="35270" y="38255"/>
                </a:cubicBezTo>
                <a:cubicBezTo>
                  <a:pt x="35254" y="38207"/>
                  <a:pt x="35222" y="38159"/>
                  <a:pt x="35190" y="38111"/>
                </a:cubicBezTo>
                <a:cubicBezTo>
                  <a:pt x="35158" y="38063"/>
                  <a:pt x="35111" y="38031"/>
                  <a:pt x="35047" y="37999"/>
                </a:cubicBezTo>
                <a:cubicBezTo>
                  <a:pt x="34983" y="37971"/>
                  <a:pt x="34905" y="37952"/>
                  <a:pt x="34811" y="37952"/>
                </a:cubicBezTo>
                <a:close/>
                <a:moveTo>
                  <a:pt x="40681" y="38524"/>
                </a:moveTo>
                <a:cubicBezTo>
                  <a:pt x="40574" y="38524"/>
                  <a:pt x="40518" y="38598"/>
                  <a:pt x="40489" y="38685"/>
                </a:cubicBezTo>
                <a:cubicBezTo>
                  <a:pt x="40457" y="38749"/>
                  <a:pt x="40457" y="38813"/>
                  <a:pt x="40473" y="38893"/>
                </a:cubicBezTo>
                <a:cubicBezTo>
                  <a:pt x="40495" y="39004"/>
                  <a:pt x="40564" y="39092"/>
                  <a:pt x="40674" y="39092"/>
                </a:cubicBezTo>
                <a:cubicBezTo>
                  <a:pt x="40721" y="39092"/>
                  <a:pt x="40777" y="39075"/>
                  <a:pt x="40840" y="39037"/>
                </a:cubicBezTo>
                <a:cubicBezTo>
                  <a:pt x="40824" y="38957"/>
                  <a:pt x="40808" y="38893"/>
                  <a:pt x="40792" y="38829"/>
                </a:cubicBezTo>
                <a:cubicBezTo>
                  <a:pt x="40760" y="38749"/>
                  <a:pt x="40744" y="38654"/>
                  <a:pt x="40728" y="38574"/>
                </a:cubicBezTo>
                <a:cubicBezTo>
                  <a:pt x="40712" y="38558"/>
                  <a:pt x="40712" y="38542"/>
                  <a:pt x="40712" y="38526"/>
                </a:cubicBezTo>
                <a:cubicBezTo>
                  <a:pt x="40701" y="38524"/>
                  <a:pt x="40691" y="38524"/>
                  <a:pt x="40681" y="38524"/>
                </a:cubicBezTo>
                <a:close/>
                <a:moveTo>
                  <a:pt x="27099" y="39100"/>
                </a:moveTo>
                <a:cubicBezTo>
                  <a:pt x="27083" y="39116"/>
                  <a:pt x="27083" y="39132"/>
                  <a:pt x="27067" y="39132"/>
                </a:cubicBezTo>
                <a:lnTo>
                  <a:pt x="27099" y="39132"/>
                </a:lnTo>
                <a:cubicBezTo>
                  <a:pt x="27099" y="39116"/>
                  <a:pt x="27099" y="39116"/>
                  <a:pt x="27099" y="39100"/>
                </a:cubicBezTo>
                <a:close/>
                <a:moveTo>
                  <a:pt x="33786" y="38813"/>
                </a:moveTo>
                <a:lnTo>
                  <a:pt x="33786" y="38813"/>
                </a:lnTo>
                <a:cubicBezTo>
                  <a:pt x="33770" y="38829"/>
                  <a:pt x="33754" y="38829"/>
                  <a:pt x="33738" y="38845"/>
                </a:cubicBezTo>
                <a:cubicBezTo>
                  <a:pt x="33610" y="38909"/>
                  <a:pt x="33594" y="38957"/>
                  <a:pt x="33658" y="39132"/>
                </a:cubicBezTo>
                <a:cubicBezTo>
                  <a:pt x="33594" y="38957"/>
                  <a:pt x="33594" y="38893"/>
                  <a:pt x="33722" y="38845"/>
                </a:cubicBezTo>
                <a:cubicBezTo>
                  <a:pt x="33754" y="38829"/>
                  <a:pt x="33770" y="38829"/>
                  <a:pt x="33786" y="38813"/>
                </a:cubicBezTo>
                <a:close/>
                <a:moveTo>
                  <a:pt x="27003" y="38717"/>
                </a:moveTo>
                <a:cubicBezTo>
                  <a:pt x="26780" y="38733"/>
                  <a:pt x="26764" y="38861"/>
                  <a:pt x="26636" y="38925"/>
                </a:cubicBezTo>
                <a:cubicBezTo>
                  <a:pt x="26636" y="38973"/>
                  <a:pt x="26652" y="39005"/>
                  <a:pt x="26668" y="39037"/>
                </a:cubicBezTo>
                <a:cubicBezTo>
                  <a:pt x="26707" y="39134"/>
                  <a:pt x="26776" y="39172"/>
                  <a:pt x="26868" y="39172"/>
                </a:cubicBezTo>
                <a:cubicBezTo>
                  <a:pt x="26926" y="39172"/>
                  <a:pt x="26993" y="39157"/>
                  <a:pt x="27067" y="39132"/>
                </a:cubicBezTo>
                <a:cubicBezTo>
                  <a:pt x="27083" y="39116"/>
                  <a:pt x="27083" y="39116"/>
                  <a:pt x="27083" y="39100"/>
                </a:cubicBezTo>
                <a:cubicBezTo>
                  <a:pt x="27083" y="39052"/>
                  <a:pt x="27067" y="38989"/>
                  <a:pt x="27051" y="38941"/>
                </a:cubicBezTo>
                <a:lnTo>
                  <a:pt x="27003" y="38717"/>
                </a:lnTo>
                <a:close/>
                <a:moveTo>
                  <a:pt x="33658" y="39132"/>
                </a:moveTo>
                <a:lnTo>
                  <a:pt x="33658" y="39132"/>
                </a:lnTo>
                <a:cubicBezTo>
                  <a:pt x="33594" y="39164"/>
                  <a:pt x="33531" y="39212"/>
                  <a:pt x="33451" y="39212"/>
                </a:cubicBezTo>
                <a:cubicBezTo>
                  <a:pt x="33531" y="39196"/>
                  <a:pt x="33594" y="39164"/>
                  <a:pt x="33658" y="39132"/>
                </a:cubicBezTo>
                <a:close/>
                <a:moveTo>
                  <a:pt x="15289" y="39308"/>
                </a:moveTo>
                <a:cubicBezTo>
                  <a:pt x="15305" y="39324"/>
                  <a:pt x="15305" y="39340"/>
                  <a:pt x="15321" y="39356"/>
                </a:cubicBezTo>
                <a:cubicBezTo>
                  <a:pt x="15305" y="39340"/>
                  <a:pt x="15289" y="39324"/>
                  <a:pt x="15289" y="39308"/>
                </a:cubicBezTo>
                <a:close/>
                <a:moveTo>
                  <a:pt x="33451" y="39212"/>
                </a:moveTo>
                <a:cubicBezTo>
                  <a:pt x="33259" y="39260"/>
                  <a:pt x="33052" y="39276"/>
                  <a:pt x="32860" y="39340"/>
                </a:cubicBezTo>
                <a:cubicBezTo>
                  <a:pt x="32803" y="39354"/>
                  <a:pt x="32737" y="39368"/>
                  <a:pt x="32670" y="39368"/>
                </a:cubicBezTo>
                <a:cubicBezTo>
                  <a:pt x="32588" y="39368"/>
                  <a:pt x="32507" y="39347"/>
                  <a:pt x="32445" y="39276"/>
                </a:cubicBezTo>
                <a:cubicBezTo>
                  <a:pt x="32449" y="39275"/>
                  <a:pt x="32452" y="39274"/>
                  <a:pt x="32456" y="39272"/>
                </a:cubicBezTo>
                <a:lnTo>
                  <a:pt x="32456" y="39272"/>
                </a:lnTo>
                <a:cubicBezTo>
                  <a:pt x="32515" y="39341"/>
                  <a:pt x="32590" y="39364"/>
                  <a:pt x="32666" y="39364"/>
                </a:cubicBezTo>
                <a:cubicBezTo>
                  <a:pt x="32734" y="39364"/>
                  <a:pt x="32802" y="39346"/>
                  <a:pt x="32860" y="39324"/>
                </a:cubicBezTo>
                <a:cubicBezTo>
                  <a:pt x="33052" y="39260"/>
                  <a:pt x="33243" y="39260"/>
                  <a:pt x="33451" y="39212"/>
                </a:cubicBezTo>
                <a:close/>
                <a:moveTo>
                  <a:pt x="35717" y="38446"/>
                </a:moveTo>
                <a:lnTo>
                  <a:pt x="35717" y="38446"/>
                </a:lnTo>
                <a:cubicBezTo>
                  <a:pt x="35797" y="38590"/>
                  <a:pt x="35829" y="38685"/>
                  <a:pt x="35829" y="38781"/>
                </a:cubicBezTo>
                <a:cubicBezTo>
                  <a:pt x="35845" y="38893"/>
                  <a:pt x="35813" y="38989"/>
                  <a:pt x="35781" y="39068"/>
                </a:cubicBezTo>
                <a:cubicBezTo>
                  <a:pt x="35765" y="39116"/>
                  <a:pt x="35749" y="39148"/>
                  <a:pt x="35733" y="39196"/>
                </a:cubicBezTo>
                <a:cubicBezTo>
                  <a:pt x="35701" y="39260"/>
                  <a:pt x="35669" y="39340"/>
                  <a:pt x="35653" y="39436"/>
                </a:cubicBezTo>
                <a:cubicBezTo>
                  <a:pt x="35797" y="39324"/>
                  <a:pt x="35940" y="39228"/>
                  <a:pt x="36084" y="39116"/>
                </a:cubicBezTo>
                <a:cubicBezTo>
                  <a:pt x="36116" y="39100"/>
                  <a:pt x="36132" y="39084"/>
                  <a:pt x="36148" y="39068"/>
                </a:cubicBezTo>
                <a:cubicBezTo>
                  <a:pt x="36212" y="39021"/>
                  <a:pt x="36276" y="38973"/>
                  <a:pt x="36323" y="38925"/>
                </a:cubicBezTo>
                <a:cubicBezTo>
                  <a:pt x="36355" y="38877"/>
                  <a:pt x="36403" y="38845"/>
                  <a:pt x="36435" y="38797"/>
                </a:cubicBezTo>
                <a:cubicBezTo>
                  <a:pt x="36403" y="38749"/>
                  <a:pt x="36371" y="38717"/>
                  <a:pt x="36339" y="38685"/>
                </a:cubicBezTo>
                <a:cubicBezTo>
                  <a:pt x="36308" y="38669"/>
                  <a:pt x="36292" y="38638"/>
                  <a:pt x="36260" y="38622"/>
                </a:cubicBezTo>
                <a:cubicBezTo>
                  <a:pt x="36164" y="38542"/>
                  <a:pt x="36052" y="38494"/>
                  <a:pt x="35940" y="38478"/>
                </a:cubicBezTo>
                <a:cubicBezTo>
                  <a:pt x="35861" y="38462"/>
                  <a:pt x="35797" y="38462"/>
                  <a:pt x="35717" y="38446"/>
                </a:cubicBezTo>
                <a:close/>
                <a:moveTo>
                  <a:pt x="14971" y="39427"/>
                </a:moveTo>
                <a:cubicBezTo>
                  <a:pt x="14976" y="39430"/>
                  <a:pt x="14981" y="39432"/>
                  <a:pt x="14986" y="39436"/>
                </a:cubicBezTo>
                <a:cubicBezTo>
                  <a:pt x="14922" y="39451"/>
                  <a:pt x="14890" y="39451"/>
                  <a:pt x="14874" y="39467"/>
                </a:cubicBezTo>
                <a:cubicBezTo>
                  <a:pt x="14845" y="39482"/>
                  <a:pt x="14815" y="39483"/>
                  <a:pt x="14773" y="39509"/>
                </a:cubicBezTo>
                <a:lnTo>
                  <a:pt x="14773" y="39509"/>
                </a:lnTo>
                <a:cubicBezTo>
                  <a:pt x="14770" y="39506"/>
                  <a:pt x="14766" y="39503"/>
                  <a:pt x="14763" y="39499"/>
                </a:cubicBezTo>
                <a:cubicBezTo>
                  <a:pt x="14810" y="39483"/>
                  <a:pt x="14842" y="39467"/>
                  <a:pt x="14874" y="39467"/>
                </a:cubicBezTo>
                <a:cubicBezTo>
                  <a:pt x="14889" y="39453"/>
                  <a:pt x="14917" y="39452"/>
                  <a:pt x="14971" y="39427"/>
                </a:cubicBezTo>
                <a:close/>
                <a:moveTo>
                  <a:pt x="32302" y="39595"/>
                </a:moveTo>
                <a:lnTo>
                  <a:pt x="32302" y="39595"/>
                </a:lnTo>
                <a:cubicBezTo>
                  <a:pt x="32254" y="39643"/>
                  <a:pt x="32174" y="39643"/>
                  <a:pt x="32110" y="39643"/>
                </a:cubicBezTo>
                <a:cubicBezTo>
                  <a:pt x="32174" y="39643"/>
                  <a:pt x="32254" y="39627"/>
                  <a:pt x="32302" y="39595"/>
                </a:cubicBezTo>
                <a:close/>
                <a:moveTo>
                  <a:pt x="33073" y="37683"/>
                </a:moveTo>
                <a:cubicBezTo>
                  <a:pt x="33031" y="37683"/>
                  <a:pt x="32987" y="37687"/>
                  <a:pt x="32940" y="37696"/>
                </a:cubicBezTo>
                <a:cubicBezTo>
                  <a:pt x="32749" y="37712"/>
                  <a:pt x="32589" y="37808"/>
                  <a:pt x="32445" y="37935"/>
                </a:cubicBezTo>
                <a:cubicBezTo>
                  <a:pt x="32429" y="37951"/>
                  <a:pt x="32429" y="37967"/>
                  <a:pt x="32413" y="37983"/>
                </a:cubicBezTo>
                <a:cubicBezTo>
                  <a:pt x="32302" y="38111"/>
                  <a:pt x="32206" y="38270"/>
                  <a:pt x="32142" y="38446"/>
                </a:cubicBezTo>
                <a:cubicBezTo>
                  <a:pt x="32110" y="38542"/>
                  <a:pt x="32078" y="38638"/>
                  <a:pt x="32062" y="38749"/>
                </a:cubicBezTo>
                <a:cubicBezTo>
                  <a:pt x="32126" y="38718"/>
                  <a:pt x="32173" y="38702"/>
                  <a:pt x="32221" y="38670"/>
                </a:cubicBezTo>
                <a:lnTo>
                  <a:pt x="32221" y="38670"/>
                </a:lnTo>
                <a:cubicBezTo>
                  <a:pt x="32173" y="38702"/>
                  <a:pt x="32126" y="38718"/>
                  <a:pt x="32078" y="38749"/>
                </a:cubicBezTo>
                <a:lnTo>
                  <a:pt x="32062" y="38749"/>
                </a:lnTo>
                <a:cubicBezTo>
                  <a:pt x="32062" y="38749"/>
                  <a:pt x="32062" y="38749"/>
                  <a:pt x="32062" y="38765"/>
                </a:cubicBezTo>
                <a:cubicBezTo>
                  <a:pt x="32030" y="38909"/>
                  <a:pt x="32030" y="39084"/>
                  <a:pt x="32030" y="39244"/>
                </a:cubicBezTo>
                <a:cubicBezTo>
                  <a:pt x="32030" y="39228"/>
                  <a:pt x="32046" y="39212"/>
                  <a:pt x="32046" y="39180"/>
                </a:cubicBezTo>
                <a:cubicBezTo>
                  <a:pt x="32254" y="39116"/>
                  <a:pt x="32445" y="39052"/>
                  <a:pt x="32637" y="38989"/>
                </a:cubicBezTo>
                <a:cubicBezTo>
                  <a:pt x="32700" y="38957"/>
                  <a:pt x="32748" y="38910"/>
                  <a:pt x="32795" y="38862"/>
                </a:cubicBezTo>
                <a:lnTo>
                  <a:pt x="32795" y="38862"/>
                </a:lnTo>
                <a:cubicBezTo>
                  <a:pt x="32748" y="38910"/>
                  <a:pt x="32700" y="38957"/>
                  <a:pt x="32653" y="38989"/>
                </a:cubicBezTo>
                <a:cubicBezTo>
                  <a:pt x="32445" y="39052"/>
                  <a:pt x="32254" y="39116"/>
                  <a:pt x="32046" y="39180"/>
                </a:cubicBezTo>
                <a:cubicBezTo>
                  <a:pt x="32046" y="39212"/>
                  <a:pt x="32046" y="39228"/>
                  <a:pt x="32046" y="39244"/>
                </a:cubicBezTo>
                <a:cubicBezTo>
                  <a:pt x="32046" y="39372"/>
                  <a:pt x="32062" y="39515"/>
                  <a:pt x="32094" y="39643"/>
                </a:cubicBezTo>
                <a:cubicBezTo>
                  <a:pt x="32110" y="39675"/>
                  <a:pt x="32110" y="39707"/>
                  <a:pt x="32110" y="39723"/>
                </a:cubicBezTo>
                <a:cubicBezTo>
                  <a:pt x="32318" y="39803"/>
                  <a:pt x="32493" y="39819"/>
                  <a:pt x="32653" y="39819"/>
                </a:cubicBezTo>
                <a:cubicBezTo>
                  <a:pt x="32924" y="39803"/>
                  <a:pt x="33148" y="39723"/>
                  <a:pt x="33323" y="39595"/>
                </a:cubicBezTo>
                <a:cubicBezTo>
                  <a:pt x="33371" y="39547"/>
                  <a:pt x="33419" y="39499"/>
                  <a:pt x="33467" y="39451"/>
                </a:cubicBezTo>
                <a:cubicBezTo>
                  <a:pt x="33642" y="39276"/>
                  <a:pt x="33738" y="39052"/>
                  <a:pt x="33786" y="38813"/>
                </a:cubicBezTo>
                <a:cubicBezTo>
                  <a:pt x="33834" y="38638"/>
                  <a:pt x="33834" y="38462"/>
                  <a:pt x="33786" y="38286"/>
                </a:cubicBezTo>
                <a:cubicBezTo>
                  <a:pt x="33786" y="38277"/>
                  <a:pt x="33786" y="38270"/>
                  <a:pt x="33786" y="38270"/>
                </a:cubicBezTo>
                <a:cubicBezTo>
                  <a:pt x="33770" y="38175"/>
                  <a:pt x="33738" y="38095"/>
                  <a:pt x="33706" y="38031"/>
                </a:cubicBezTo>
                <a:cubicBezTo>
                  <a:pt x="33626" y="37887"/>
                  <a:pt x="33499" y="37792"/>
                  <a:pt x="33339" y="37728"/>
                </a:cubicBezTo>
                <a:cubicBezTo>
                  <a:pt x="33260" y="37705"/>
                  <a:pt x="33173" y="37683"/>
                  <a:pt x="33073" y="37683"/>
                </a:cubicBezTo>
                <a:close/>
                <a:moveTo>
                  <a:pt x="15162" y="39882"/>
                </a:moveTo>
                <a:cubicBezTo>
                  <a:pt x="15162" y="39882"/>
                  <a:pt x="15174" y="39882"/>
                  <a:pt x="15177" y="39894"/>
                </a:cubicBezTo>
                <a:lnTo>
                  <a:pt x="15177" y="39894"/>
                </a:lnTo>
                <a:cubicBezTo>
                  <a:pt x="15168" y="39889"/>
                  <a:pt x="15162" y="39882"/>
                  <a:pt x="15162" y="39882"/>
                </a:cubicBezTo>
                <a:close/>
                <a:moveTo>
                  <a:pt x="15444" y="39125"/>
                </a:moveTo>
                <a:cubicBezTo>
                  <a:pt x="15431" y="39125"/>
                  <a:pt x="15417" y="39127"/>
                  <a:pt x="15401" y="39132"/>
                </a:cubicBezTo>
                <a:cubicBezTo>
                  <a:pt x="15162" y="39132"/>
                  <a:pt x="14826" y="39244"/>
                  <a:pt x="14747" y="39388"/>
                </a:cubicBezTo>
                <a:cubicBezTo>
                  <a:pt x="14747" y="39595"/>
                  <a:pt x="14810" y="39723"/>
                  <a:pt x="14922" y="39803"/>
                </a:cubicBezTo>
                <a:cubicBezTo>
                  <a:pt x="14938" y="39803"/>
                  <a:pt x="14970" y="39819"/>
                  <a:pt x="14986" y="39819"/>
                </a:cubicBezTo>
                <a:cubicBezTo>
                  <a:pt x="15004" y="39819"/>
                  <a:pt x="15022" y="39817"/>
                  <a:pt x="15040" y="39817"/>
                </a:cubicBezTo>
                <a:cubicBezTo>
                  <a:pt x="15085" y="39817"/>
                  <a:pt x="15127" y="39825"/>
                  <a:pt x="15162" y="39882"/>
                </a:cubicBezTo>
                <a:cubicBezTo>
                  <a:pt x="15114" y="39803"/>
                  <a:pt x="15050" y="39834"/>
                  <a:pt x="14986" y="39819"/>
                </a:cubicBezTo>
                <a:lnTo>
                  <a:pt x="14922" y="39819"/>
                </a:lnTo>
                <a:cubicBezTo>
                  <a:pt x="14998" y="39864"/>
                  <a:pt x="15074" y="39895"/>
                  <a:pt x="15177" y="39898"/>
                </a:cubicBezTo>
                <a:lnTo>
                  <a:pt x="15177" y="39898"/>
                </a:lnTo>
                <a:cubicBezTo>
                  <a:pt x="15177" y="39898"/>
                  <a:pt x="15177" y="39898"/>
                  <a:pt x="15177" y="39898"/>
                </a:cubicBezTo>
                <a:cubicBezTo>
                  <a:pt x="15179" y="39898"/>
                  <a:pt x="15181" y="39898"/>
                  <a:pt x="15182" y="39898"/>
                </a:cubicBezTo>
                <a:lnTo>
                  <a:pt x="15182" y="39898"/>
                </a:lnTo>
                <a:cubicBezTo>
                  <a:pt x="15186" y="39898"/>
                  <a:pt x="15190" y="39898"/>
                  <a:pt x="15193" y="39898"/>
                </a:cubicBezTo>
                <a:cubicBezTo>
                  <a:pt x="15192" y="39898"/>
                  <a:pt x="15190" y="39898"/>
                  <a:pt x="15188" y="39898"/>
                </a:cubicBezTo>
                <a:lnTo>
                  <a:pt x="15188" y="39898"/>
                </a:lnTo>
                <a:cubicBezTo>
                  <a:pt x="15217" y="39895"/>
                  <a:pt x="15245" y="39882"/>
                  <a:pt x="15273" y="39882"/>
                </a:cubicBezTo>
                <a:cubicBezTo>
                  <a:pt x="15289" y="39866"/>
                  <a:pt x="15321" y="39866"/>
                  <a:pt x="15353" y="39866"/>
                </a:cubicBezTo>
                <a:cubicBezTo>
                  <a:pt x="15465" y="39834"/>
                  <a:pt x="15576" y="39755"/>
                  <a:pt x="15640" y="39659"/>
                </a:cubicBezTo>
                <a:cubicBezTo>
                  <a:pt x="15656" y="39611"/>
                  <a:pt x="15672" y="39579"/>
                  <a:pt x="15688" y="39531"/>
                </a:cubicBezTo>
                <a:cubicBezTo>
                  <a:pt x="15720" y="39420"/>
                  <a:pt x="15704" y="39308"/>
                  <a:pt x="15624" y="39164"/>
                </a:cubicBezTo>
                <a:cubicBezTo>
                  <a:pt x="15592" y="39148"/>
                  <a:pt x="15576" y="39132"/>
                  <a:pt x="15545" y="39132"/>
                </a:cubicBezTo>
                <a:lnTo>
                  <a:pt x="15513" y="39132"/>
                </a:lnTo>
                <a:cubicBezTo>
                  <a:pt x="15491" y="39132"/>
                  <a:pt x="15470" y="39125"/>
                  <a:pt x="15444" y="39125"/>
                </a:cubicBezTo>
                <a:close/>
                <a:moveTo>
                  <a:pt x="15353" y="39866"/>
                </a:moveTo>
                <a:cubicBezTo>
                  <a:pt x="15321" y="39866"/>
                  <a:pt x="15305" y="39882"/>
                  <a:pt x="15273" y="39898"/>
                </a:cubicBezTo>
                <a:lnTo>
                  <a:pt x="15353" y="39866"/>
                </a:lnTo>
                <a:close/>
                <a:moveTo>
                  <a:pt x="37361" y="39946"/>
                </a:moveTo>
                <a:lnTo>
                  <a:pt x="37393" y="39962"/>
                </a:lnTo>
                <a:cubicBezTo>
                  <a:pt x="37399" y="39962"/>
                  <a:pt x="37406" y="39961"/>
                  <a:pt x="37412" y="39960"/>
                </a:cubicBezTo>
                <a:lnTo>
                  <a:pt x="37412" y="39960"/>
                </a:lnTo>
                <a:cubicBezTo>
                  <a:pt x="37401" y="39966"/>
                  <a:pt x="37389" y="39972"/>
                  <a:pt x="37377" y="39978"/>
                </a:cubicBezTo>
                <a:lnTo>
                  <a:pt x="37361" y="39946"/>
                </a:lnTo>
                <a:close/>
                <a:moveTo>
                  <a:pt x="31600" y="39755"/>
                </a:moveTo>
                <a:cubicBezTo>
                  <a:pt x="31536" y="39771"/>
                  <a:pt x="31472" y="39787"/>
                  <a:pt x="31408" y="39803"/>
                </a:cubicBezTo>
                <a:cubicBezTo>
                  <a:pt x="31408" y="39803"/>
                  <a:pt x="31408" y="39803"/>
                  <a:pt x="31408" y="39803"/>
                </a:cubicBezTo>
                <a:lnTo>
                  <a:pt x="31408" y="39803"/>
                </a:lnTo>
                <a:cubicBezTo>
                  <a:pt x="31344" y="39819"/>
                  <a:pt x="31280" y="39850"/>
                  <a:pt x="31232" y="39898"/>
                </a:cubicBezTo>
                <a:cubicBezTo>
                  <a:pt x="31312" y="39866"/>
                  <a:pt x="31376" y="39834"/>
                  <a:pt x="31408" y="39803"/>
                </a:cubicBezTo>
                <a:lnTo>
                  <a:pt x="31408" y="39803"/>
                </a:lnTo>
                <a:cubicBezTo>
                  <a:pt x="31376" y="39850"/>
                  <a:pt x="31312" y="39866"/>
                  <a:pt x="31232" y="39898"/>
                </a:cubicBezTo>
                <a:cubicBezTo>
                  <a:pt x="31153" y="39978"/>
                  <a:pt x="31137" y="40090"/>
                  <a:pt x="31217" y="40281"/>
                </a:cubicBezTo>
                <a:cubicBezTo>
                  <a:pt x="31376" y="40249"/>
                  <a:pt x="31536" y="40202"/>
                  <a:pt x="31695" y="40154"/>
                </a:cubicBezTo>
                <a:cubicBezTo>
                  <a:pt x="31663" y="40026"/>
                  <a:pt x="31631" y="39882"/>
                  <a:pt x="31600" y="39755"/>
                </a:cubicBezTo>
                <a:close/>
                <a:moveTo>
                  <a:pt x="36504" y="39360"/>
                </a:moveTo>
                <a:cubicBezTo>
                  <a:pt x="36428" y="39360"/>
                  <a:pt x="36348" y="39369"/>
                  <a:pt x="36260" y="39388"/>
                </a:cubicBezTo>
                <a:cubicBezTo>
                  <a:pt x="36308" y="39467"/>
                  <a:pt x="36371" y="39563"/>
                  <a:pt x="36419" y="39643"/>
                </a:cubicBezTo>
                <a:cubicBezTo>
                  <a:pt x="36435" y="39659"/>
                  <a:pt x="36451" y="39675"/>
                  <a:pt x="36451" y="39691"/>
                </a:cubicBezTo>
                <a:cubicBezTo>
                  <a:pt x="36483" y="39739"/>
                  <a:pt x="36531" y="39787"/>
                  <a:pt x="36563" y="39834"/>
                </a:cubicBezTo>
                <a:cubicBezTo>
                  <a:pt x="36595" y="39866"/>
                  <a:pt x="36643" y="39914"/>
                  <a:pt x="36675" y="39946"/>
                </a:cubicBezTo>
                <a:lnTo>
                  <a:pt x="36770" y="39946"/>
                </a:lnTo>
                <a:cubicBezTo>
                  <a:pt x="36738" y="39946"/>
                  <a:pt x="36706" y="39946"/>
                  <a:pt x="36675" y="39962"/>
                </a:cubicBezTo>
                <a:cubicBezTo>
                  <a:pt x="36720" y="40007"/>
                  <a:pt x="36779" y="40052"/>
                  <a:pt x="36839" y="40097"/>
                </a:cubicBezTo>
                <a:lnTo>
                  <a:pt x="36839" y="40097"/>
                </a:lnTo>
                <a:cubicBezTo>
                  <a:pt x="36837" y="40100"/>
                  <a:pt x="36836" y="40103"/>
                  <a:pt x="36834" y="40106"/>
                </a:cubicBezTo>
                <a:cubicBezTo>
                  <a:pt x="36850" y="40122"/>
                  <a:pt x="36866" y="40138"/>
                  <a:pt x="36882" y="40138"/>
                </a:cubicBezTo>
                <a:cubicBezTo>
                  <a:pt x="36962" y="40122"/>
                  <a:pt x="37058" y="40090"/>
                  <a:pt x="37137" y="40074"/>
                </a:cubicBezTo>
                <a:lnTo>
                  <a:pt x="37137" y="40074"/>
                </a:lnTo>
                <a:cubicBezTo>
                  <a:pt x="37058" y="40090"/>
                  <a:pt x="36978" y="40122"/>
                  <a:pt x="36882" y="40138"/>
                </a:cubicBezTo>
                <a:cubicBezTo>
                  <a:pt x="36912" y="40168"/>
                  <a:pt x="36943" y="40184"/>
                  <a:pt x="36987" y="40213"/>
                </a:cubicBezTo>
                <a:lnTo>
                  <a:pt x="36987" y="40213"/>
                </a:lnTo>
                <a:cubicBezTo>
                  <a:pt x="36984" y="40214"/>
                  <a:pt x="36981" y="40216"/>
                  <a:pt x="36978" y="40218"/>
                </a:cubicBezTo>
                <a:cubicBezTo>
                  <a:pt x="37074" y="40265"/>
                  <a:pt x="37153" y="40313"/>
                  <a:pt x="37233" y="40329"/>
                </a:cubicBezTo>
                <a:cubicBezTo>
                  <a:pt x="37297" y="40313"/>
                  <a:pt x="37329" y="40281"/>
                  <a:pt x="37377" y="40233"/>
                </a:cubicBezTo>
                <a:cubicBezTo>
                  <a:pt x="37440" y="40170"/>
                  <a:pt x="37504" y="40107"/>
                  <a:pt x="37598" y="40090"/>
                </a:cubicBezTo>
                <a:lnTo>
                  <a:pt x="37598" y="40090"/>
                </a:lnTo>
                <a:cubicBezTo>
                  <a:pt x="37504" y="40107"/>
                  <a:pt x="37440" y="40170"/>
                  <a:pt x="37393" y="40233"/>
                </a:cubicBezTo>
                <a:cubicBezTo>
                  <a:pt x="37345" y="40281"/>
                  <a:pt x="37297" y="40313"/>
                  <a:pt x="37249" y="40329"/>
                </a:cubicBezTo>
                <a:cubicBezTo>
                  <a:pt x="37297" y="40345"/>
                  <a:pt x="37361" y="40361"/>
                  <a:pt x="37425" y="40361"/>
                </a:cubicBezTo>
                <a:cubicBezTo>
                  <a:pt x="37441" y="40329"/>
                  <a:pt x="37457" y="40329"/>
                  <a:pt x="37504" y="40313"/>
                </a:cubicBezTo>
                <a:lnTo>
                  <a:pt x="37504" y="40313"/>
                </a:lnTo>
                <a:cubicBezTo>
                  <a:pt x="37473" y="40329"/>
                  <a:pt x="37441" y="40329"/>
                  <a:pt x="37425" y="40361"/>
                </a:cubicBezTo>
                <a:cubicBezTo>
                  <a:pt x="37520" y="40361"/>
                  <a:pt x="37632" y="40345"/>
                  <a:pt x="37728" y="40281"/>
                </a:cubicBezTo>
                <a:cubicBezTo>
                  <a:pt x="37712" y="40249"/>
                  <a:pt x="37696" y="40218"/>
                  <a:pt x="37664" y="40186"/>
                </a:cubicBezTo>
                <a:cubicBezTo>
                  <a:pt x="37648" y="40154"/>
                  <a:pt x="37632" y="40122"/>
                  <a:pt x="37600" y="40090"/>
                </a:cubicBezTo>
                <a:cubicBezTo>
                  <a:pt x="37569" y="40044"/>
                  <a:pt x="37524" y="39983"/>
                  <a:pt x="37478" y="39936"/>
                </a:cubicBezTo>
                <a:lnTo>
                  <a:pt x="37478" y="39936"/>
                </a:lnTo>
                <a:cubicBezTo>
                  <a:pt x="37481" y="39934"/>
                  <a:pt x="37485" y="39932"/>
                  <a:pt x="37488" y="39930"/>
                </a:cubicBezTo>
                <a:cubicBezTo>
                  <a:pt x="37473" y="39914"/>
                  <a:pt x="37457" y="39898"/>
                  <a:pt x="37457" y="39882"/>
                </a:cubicBezTo>
                <a:cubicBezTo>
                  <a:pt x="37451" y="39882"/>
                  <a:pt x="37446" y="39884"/>
                  <a:pt x="37440" y="39887"/>
                </a:cubicBezTo>
                <a:lnTo>
                  <a:pt x="37440" y="39887"/>
                </a:lnTo>
                <a:cubicBezTo>
                  <a:pt x="37440" y="39885"/>
                  <a:pt x="37441" y="39884"/>
                  <a:pt x="37441" y="39882"/>
                </a:cubicBezTo>
                <a:cubicBezTo>
                  <a:pt x="37425" y="39850"/>
                  <a:pt x="37393" y="39819"/>
                  <a:pt x="37361" y="39787"/>
                </a:cubicBezTo>
                <a:cubicBezTo>
                  <a:pt x="37345" y="39787"/>
                  <a:pt x="37345" y="39771"/>
                  <a:pt x="37345" y="39771"/>
                </a:cubicBezTo>
                <a:lnTo>
                  <a:pt x="37330" y="39801"/>
                </a:lnTo>
                <a:lnTo>
                  <a:pt x="37330" y="39801"/>
                </a:lnTo>
                <a:cubicBezTo>
                  <a:pt x="37325" y="39802"/>
                  <a:pt x="37320" y="39803"/>
                  <a:pt x="37313" y="39803"/>
                </a:cubicBezTo>
                <a:lnTo>
                  <a:pt x="37345" y="39771"/>
                </a:lnTo>
                <a:cubicBezTo>
                  <a:pt x="37329" y="39755"/>
                  <a:pt x="37313" y="39739"/>
                  <a:pt x="37297" y="39723"/>
                </a:cubicBezTo>
                <a:cubicBezTo>
                  <a:pt x="37217" y="39643"/>
                  <a:pt x="37121" y="39563"/>
                  <a:pt x="37010" y="39499"/>
                </a:cubicBezTo>
                <a:cubicBezTo>
                  <a:pt x="36946" y="39467"/>
                  <a:pt x="36882" y="39436"/>
                  <a:pt x="36818" y="39420"/>
                </a:cubicBezTo>
                <a:cubicBezTo>
                  <a:pt x="36722" y="39381"/>
                  <a:pt x="36619" y="39360"/>
                  <a:pt x="36504" y="39360"/>
                </a:cubicBezTo>
                <a:close/>
                <a:moveTo>
                  <a:pt x="18720" y="39946"/>
                </a:moveTo>
                <a:cubicBezTo>
                  <a:pt x="18226" y="40042"/>
                  <a:pt x="18098" y="40377"/>
                  <a:pt x="18114" y="40792"/>
                </a:cubicBezTo>
                <a:lnTo>
                  <a:pt x="18130" y="40776"/>
                </a:lnTo>
                <a:cubicBezTo>
                  <a:pt x="18146" y="40792"/>
                  <a:pt x="18162" y="40792"/>
                  <a:pt x="18178" y="40808"/>
                </a:cubicBezTo>
                <a:cubicBezTo>
                  <a:pt x="18162" y="40792"/>
                  <a:pt x="18146" y="40792"/>
                  <a:pt x="18130" y="40792"/>
                </a:cubicBezTo>
                <a:lnTo>
                  <a:pt x="18114" y="40792"/>
                </a:lnTo>
                <a:lnTo>
                  <a:pt x="18130" y="40840"/>
                </a:lnTo>
                <a:cubicBezTo>
                  <a:pt x="18130" y="40872"/>
                  <a:pt x="18130" y="40920"/>
                  <a:pt x="18130" y="40952"/>
                </a:cubicBezTo>
                <a:cubicBezTo>
                  <a:pt x="18163" y="40960"/>
                  <a:pt x="18197" y="40964"/>
                  <a:pt x="18229" y="40964"/>
                </a:cubicBezTo>
                <a:cubicBezTo>
                  <a:pt x="18382" y="40964"/>
                  <a:pt x="18522" y="40876"/>
                  <a:pt x="18641" y="40744"/>
                </a:cubicBezTo>
                <a:cubicBezTo>
                  <a:pt x="18720" y="40664"/>
                  <a:pt x="18768" y="40585"/>
                  <a:pt x="18800" y="40489"/>
                </a:cubicBezTo>
                <a:cubicBezTo>
                  <a:pt x="18880" y="40297"/>
                  <a:pt x="18864" y="40090"/>
                  <a:pt x="18720" y="39946"/>
                </a:cubicBezTo>
                <a:close/>
                <a:moveTo>
                  <a:pt x="30674" y="45356"/>
                </a:moveTo>
                <a:cubicBezTo>
                  <a:pt x="30674" y="45362"/>
                  <a:pt x="30674" y="45367"/>
                  <a:pt x="30673" y="45372"/>
                </a:cubicBezTo>
                <a:lnTo>
                  <a:pt x="30673" y="45372"/>
                </a:lnTo>
                <a:cubicBezTo>
                  <a:pt x="30663" y="45382"/>
                  <a:pt x="30652" y="45388"/>
                  <a:pt x="30642" y="45388"/>
                </a:cubicBezTo>
                <a:cubicBezTo>
                  <a:pt x="30658" y="45388"/>
                  <a:pt x="30674" y="45372"/>
                  <a:pt x="30674" y="45356"/>
                </a:cubicBezTo>
                <a:close/>
                <a:moveTo>
                  <a:pt x="30642" y="45388"/>
                </a:moveTo>
                <a:lnTo>
                  <a:pt x="30642" y="45388"/>
                </a:lnTo>
                <a:cubicBezTo>
                  <a:pt x="30650" y="45388"/>
                  <a:pt x="30654" y="45392"/>
                  <a:pt x="30658" y="45394"/>
                </a:cubicBezTo>
                <a:lnTo>
                  <a:pt x="30658" y="45394"/>
                </a:lnTo>
                <a:cubicBezTo>
                  <a:pt x="30658" y="45395"/>
                  <a:pt x="30658" y="45395"/>
                  <a:pt x="30657" y="45395"/>
                </a:cubicBezTo>
                <a:cubicBezTo>
                  <a:pt x="30656" y="45395"/>
                  <a:pt x="30653" y="45388"/>
                  <a:pt x="30642" y="45388"/>
                </a:cubicBezTo>
                <a:close/>
                <a:moveTo>
                  <a:pt x="30514" y="45309"/>
                </a:moveTo>
                <a:cubicBezTo>
                  <a:pt x="30486" y="45378"/>
                  <a:pt x="30459" y="45423"/>
                  <a:pt x="30389" y="45423"/>
                </a:cubicBezTo>
                <a:cubicBezTo>
                  <a:pt x="30378" y="45423"/>
                  <a:pt x="30367" y="45422"/>
                  <a:pt x="30355" y="45420"/>
                </a:cubicBezTo>
                <a:cubicBezTo>
                  <a:pt x="30450" y="45420"/>
                  <a:pt x="30482" y="45388"/>
                  <a:pt x="30514" y="45309"/>
                </a:cubicBezTo>
                <a:close/>
                <a:moveTo>
                  <a:pt x="30594" y="44968"/>
                </a:moveTo>
                <a:cubicBezTo>
                  <a:pt x="30435" y="44968"/>
                  <a:pt x="30231" y="45039"/>
                  <a:pt x="30036" y="45085"/>
                </a:cubicBezTo>
                <a:cubicBezTo>
                  <a:pt x="30036" y="45133"/>
                  <a:pt x="30036" y="45181"/>
                  <a:pt x="30036" y="45229"/>
                </a:cubicBezTo>
                <a:lnTo>
                  <a:pt x="30036" y="45277"/>
                </a:lnTo>
                <a:cubicBezTo>
                  <a:pt x="30059" y="45294"/>
                  <a:pt x="30082" y="45301"/>
                  <a:pt x="30107" y="45301"/>
                </a:cubicBezTo>
                <a:cubicBezTo>
                  <a:pt x="30148" y="45301"/>
                  <a:pt x="30193" y="45281"/>
                  <a:pt x="30243" y="45261"/>
                </a:cubicBezTo>
                <a:cubicBezTo>
                  <a:pt x="30275" y="45253"/>
                  <a:pt x="30299" y="45249"/>
                  <a:pt x="30317" y="45249"/>
                </a:cubicBezTo>
                <a:cubicBezTo>
                  <a:pt x="30335" y="45249"/>
                  <a:pt x="30347" y="45253"/>
                  <a:pt x="30354" y="45260"/>
                </a:cubicBezTo>
                <a:lnTo>
                  <a:pt x="30354" y="45260"/>
                </a:lnTo>
                <a:cubicBezTo>
                  <a:pt x="30348" y="45254"/>
                  <a:pt x="30339" y="45250"/>
                  <a:pt x="30326" y="45250"/>
                </a:cubicBezTo>
                <a:cubicBezTo>
                  <a:pt x="30307" y="45250"/>
                  <a:pt x="30280" y="45258"/>
                  <a:pt x="30243" y="45277"/>
                </a:cubicBezTo>
                <a:cubicBezTo>
                  <a:pt x="30188" y="45288"/>
                  <a:pt x="30140" y="45306"/>
                  <a:pt x="30095" y="45306"/>
                </a:cubicBezTo>
                <a:cubicBezTo>
                  <a:pt x="30075" y="45306"/>
                  <a:pt x="30055" y="45302"/>
                  <a:pt x="30036" y="45293"/>
                </a:cubicBezTo>
                <a:lnTo>
                  <a:pt x="30036" y="45293"/>
                </a:lnTo>
                <a:cubicBezTo>
                  <a:pt x="30036" y="45372"/>
                  <a:pt x="30036" y="45452"/>
                  <a:pt x="30051" y="45532"/>
                </a:cubicBezTo>
                <a:cubicBezTo>
                  <a:pt x="30067" y="45596"/>
                  <a:pt x="30083" y="45676"/>
                  <a:pt x="30099" y="45739"/>
                </a:cubicBezTo>
                <a:cubicBezTo>
                  <a:pt x="30195" y="45723"/>
                  <a:pt x="30291" y="45707"/>
                  <a:pt x="30371" y="45707"/>
                </a:cubicBezTo>
                <a:cubicBezTo>
                  <a:pt x="30382" y="45696"/>
                  <a:pt x="30392" y="45684"/>
                  <a:pt x="30400" y="45672"/>
                </a:cubicBezTo>
                <a:lnTo>
                  <a:pt x="30400" y="45672"/>
                </a:lnTo>
                <a:cubicBezTo>
                  <a:pt x="30396" y="45684"/>
                  <a:pt x="30392" y="45696"/>
                  <a:pt x="30387" y="45707"/>
                </a:cubicBezTo>
                <a:cubicBezTo>
                  <a:pt x="30291" y="45707"/>
                  <a:pt x="30195" y="45723"/>
                  <a:pt x="30115" y="45739"/>
                </a:cubicBezTo>
                <a:cubicBezTo>
                  <a:pt x="30131" y="45803"/>
                  <a:pt x="30179" y="45851"/>
                  <a:pt x="30243" y="45883"/>
                </a:cubicBezTo>
                <a:cubicBezTo>
                  <a:pt x="30291" y="45867"/>
                  <a:pt x="30339" y="45851"/>
                  <a:pt x="30387" y="45835"/>
                </a:cubicBezTo>
                <a:cubicBezTo>
                  <a:pt x="30482" y="45771"/>
                  <a:pt x="30562" y="45707"/>
                  <a:pt x="30626" y="45628"/>
                </a:cubicBezTo>
                <a:cubicBezTo>
                  <a:pt x="30626" y="45628"/>
                  <a:pt x="30610" y="45612"/>
                  <a:pt x="30610" y="45596"/>
                </a:cubicBezTo>
                <a:lnTo>
                  <a:pt x="30610" y="45596"/>
                </a:lnTo>
                <a:cubicBezTo>
                  <a:pt x="30610" y="45612"/>
                  <a:pt x="30626" y="45612"/>
                  <a:pt x="30626" y="45628"/>
                </a:cubicBezTo>
                <a:cubicBezTo>
                  <a:pt x="30642" y="45612"/>
                  <a:pt x="30642" y="45612"/>
                  <a:pt x="30658" y="45596"/>
                </a:cubicBezTo>
                <a:cubicBezTo>
                  <a:pt x="30722" y="45484"/>
                  <a:pt x="30754" y="45372"/>
                  <a:pt x="30770" y="45229"/>
                </a:cubicBezTo>
                <a:cubicBezTo>
                  <a:pt x="30770" y="45181"/>
                  <a:pt x="30770" y="45133"/>
                  <a:pt x="30754" y="45085"/>
                </a:cubicBezTo>
                <a:cubicBezTo>
                  <a:pt x="30754" y="45069"/>
                  <a:pt x="30754" y="45037"/>
                  <a:pt x="30754" y="45005"/>
                </a:cubicBezTo>
                <a:cubicBezTo>
                  <a:pt x="30709" y="44979"/>
                  <a:pt x="30655" y="44968"/>
                  <a:pt x="30594" y="44968"/>
                </a:cubicBezTo>
                <a:close/>
                <a:moveTo>
                  <a:pt x="40441" y="46521"/>
                </a:moveTo>
                <a:cubicBezTo>
                  <a:pt x="40202" y="46537"/>
                  <a:pt x="40074" y="46633"/>
                  <a:pt x="39978" y="46745"/>
                </a:cubicBezTo>
                <a:cubicBezTo>
                  <a:pt x="39994" y="46761"/>
                  <a:pt x="40010" y="46793"/>
                  <a:pt x="40026" y="46809"/>
                </a:cubicBezTo>
                <a:cubicBezTo>
                  <a:pt x="40026" y="46809"/>
                  <a:pt x="40026" y="46825"/>
                  <a:pt x="40042" y="46825"/>
                </a:cubicBezTo>
                <a:cubicBezTo>
                  <a:pt x="40154" y="47000"/>
                  <a:pt x="40265" y="47160"/>
                  <a:pt x="40377" y="47319"/>
                </a:cubicBezTo>
                <a:cubicBezTo>
                  <a:pt x="40409" y="47383"/>
                  <a:pt x="40441" y="47431"/>
                  <a:pt x="40473" y="47495"/>
                </a:cubicBezTo>
                <a:cubicBezTo>
                  <a:pt x="40473" y="47511"/>
                  <a:pt x="40489" y="47511"/>
                  <a:pt x="40489" y="47527"/>
                </a:cubicBezTo>
                <a:cubicBezTo>
                  <a:pt x="40569" y="47655"/>
                  <a:pt x="40632" y="47798"/>
                  <a:pt x="40696" y="47958"/>
                </a:cubicBezTo>
                <a:cubicBezTo>
                  <a:pt x="40776" y="47926"/>
                  <a:pt x="40824" y="47894"/>
                  <a:pt x="40872" y="47846"/>
                </a:cubicBezTo>
                <a:cubicBezTo>
                  <a:pt x="40904" y="47814"/>
                  <a:pt x="40952" y="47766"/>
                  <a:pt x="40984" y="47718"/>
                </a:cubicBezTo>
                <a:cubicBezTo>
                  <a:pt x="40972" y="47714"/>
                  <a:pt x="40960" y="47712"/>
                  <a:pt x="40948" y="47712"/>
                </a:cubicBezTo>
                <a:lnTo>
                  <a:pt x="40948" y="47712"/>
                </a:lnTo>
                <a:cubicBezTo>
                  <a:pt x="40949" y="47712"/>
                  <a:pt x="40949" y="47712"/>
                  <a:pt x="40949" y="47712"/>
                </a:cubicBezTo>
                <a:cubicBezTo>
                  <a:pt x="40961" y="47712"/>
                  <a:pt x="40972" y="47714"/>
                  <a:pt x="40984" y="47718"/>
                </a:cubicBezTo>
                <a:cubicBezTo>
                  <a:pt x="41000" y="47670"/>
                  <a:pt x="41015" y="47639"/>
                  <a:pt x="41031" y="47607"/>
                </a:cubicBezTo>
                <a:cubicBezTo>
                  <a:pt x="41031" y="47591"/>
                  <a:pt x="41031" y="47575"/>
                  <a:pt x="41031" y="47575"/>
                </a:cubicBezTo>
                <a:cubicBezTo>
                  <a:pt x="40840" y="47559"/>
                  <a:pt x="40664" y="47543"/>
                  <a:pt x="40489" y="47527"/>
                </a:cubicBezTo>
                <a:lnTo>
                  <a:pt x="40489" y="47527"/>
                </a:lnTo>
                <a:cubicBezTo>
                  <a:pt x="40664" y="47543"/>
                  <a:pt x="40840" y="47543"/>
                  <a:pt x="41031" y="47559"/>
                </a:cubicBezTo>
                <a:cubicBezTo>
                  <a:pt x="41079" y="47463"/>
                  <a:pt x="41095" y="47335"/>
                  <a:pt x="41127" y="47224"/>
                </a:cubicBezTo>
                <a:cubicBezTo>
                  <a:pt x="41127" y="47224"/>
                  <a:pt x="41127" y="47208"/>
                  <a:pt x="41127" y="47192"/>
                </a:cubicBezTo>
                <a:cubicBezTo>
                  <a:pt x="41127" y="47128"/>
                  <a:pt x="41111" y="47080"/>
                  <a:pt x="41079" y="47048"/>
                </a:cubicBezTo>
                <a:cubicBezTo>
                  <a:pt x="41000" y="46904"/>
                  <a:pt x="40824" y="46920"/>
                  <a:pt x="40664" y="46888"/>
                </a:cubicBezTo>
                <a:cubicBezTo>
                  <a:pt x="40537" y="46857"/>
                  <a:pt x="40441" y="46777"/>
                  <a:pt x="40441" y="46521"/>
                </a:cubicBezTo>
                <a:close/>
                <a:moveTo>
                  <a:pt x="36467" y="48133"/>
                </a:moveTo>
                <a:lnTo>
                  <a:pt x="36467" y="48133"/>
                </a:lnTo>
                <a:cubicBezTo>
                  <a:pt x="36437" y="48157"/>
                  <a:pt x="36412" y="48170"/>
                  <a:pt x="36385" y="48170"/>
                </a:cubicBezTo>
                <a:cubicBezTo>
                  <a:pt x="36384" y="48170"/>
                  <a:pt x="36383" y="48170"/>
                  <a:pt x="36382" y="48170"/>
                </a:cubicBezTo>
                <a:lnTo>
                  <a:pt x="36382" y="48170"/>
                </a:lnTo>
                <a:cubicBezTo>
                  <a:pt x="36407" y="48168"/>
                  <a:pt x="36433" y="48156"/>
                  <a:pt x="36467" y="48133"/>
                </a:cubicBezTo>
                <a:close/>
                <a:moveTo>
                  <a:pt x="36410" y="48274"/>
                </a:moveTo>
                <a:cubicBezTo>
                  <a:pt x="36413" y="48275"/>
                  <a:pt x="36416" y="48276"/>
                  <a:pt x="36419" y="48277"/>
                </a:cubicBezTo>
                <a:cubicBezTo>
                  <a:pt x="36387" y="48309"/>
                  <a:pt x="36356" y="48325"/>
                  <a:pt x="36324" y="48356"/>
                </a:cubicBezTo>
                <a:lnTo>
                  <a:pt x="36324" y="48356"/>
                </a:lnTo>
                <a:cubicBezTo>
                  <a:pt x="36353" y="48328"/>
                  <a:pt x="36381" y="48312"/>
                  <a:pt x="36410" y="48274"/>
                </a:cubicBezTo>
                <a:close/>
                <a:moveTo>
                  <a:pt x="36419" y="47367"/>
                </a:moveTo>
                <a:cubicBezTo>
                  <a:pt x="36292" y="47447"/>
                  <a:pt x="36212" y="47623"/>
                  <a:pt x="36196" y="47798"/>
                </a:cubicBezTo>
                <a:lnTo>
                  <a:pt x="36212" y="47798"/>
                </a:lnTo>
                <a:cubicBezTo>
                  <a:pt x="36212" y="47798"/>
                  <a:pt x="36228" y="47814"/>
                  <a:pt x="36276" y="47830"/>
                </a:cubicBezTo>
                <a:cubicBezTo>
                  <a:pt x="36228" y="47814"/>
                  <a:pt x="36212" y="47798"/>
                  <a:pt x="36196" y="47798"/>
                </a:cubicBezTo>
                <a:cubicBezTo>
                  <a:pt x="36196" y="47830"/>
                  <a:pt x="36196" y="47862"/>
                  <a:pt x="36196" y="47894"/>
                </a:cubicBezTo>
                <a:cubicBezTo>
                  <a:pt x="36212" y="47878"/>
                  <a:pt x="36244" y="47862"/>
                  <a:pt x="36276" y="47830"/>
                </a:cubicBezTo>
                <a:lnTo>
                  <a:pt x="36276" y="47830"/>
                </a:lnTo>
                <a:cubicBezTo>
                  <a:pt x="36244" y="47862"/>
                  <a:pt x="36228" y="47878"/>
                  <a:pt x="36196" y="47894"/>
                </a:cubicBezTo>
                <a:cubicBezTo>
                  <a:pt x="36196" y="47958"/>
                  <a:pt x="36196" y="48006"/>
                  <a:pt x="36212" y="48053"/>
                </a:cubicBezTo>
                <a:cubicBezTo>
                  <a:pt x="36247" y="48053"/>
                  <a:pt x="36283" y="48056"/>
                  <a:pt x="36317" y="48056"/>
                </a:cubicBezTo>
                <a:lnTo>
                  <a:pt x="36317" y="48056"/>
                </a:lnTo>
                <a:cubicBezTo>
                  <a:pt x="36316" y="48056"/>
                  <a:pt x="36315" y="48056"/>
                  <a:pt x="36314" y="48056"/>
                </a:cubicBezTo>
                <a:cubicBezTo>
                  <a:pt x="36281" y="48056"/>
                  <a:pt x="36247" y="48054"/>
                  <a:pt x="36212" y="48054"/>
                </a:cubicBezTo>
                <a:lnTo>
                  <a:pt x="36212" y="48054"/>
                </a:lnTo>
                <a:cubicBezTo>
                  <a:pt x="36212" y="48054"/>
                  <a:pt x="36212" y="48054"/>
                  <a:pt x="36212" y="48053"/>
                </a:cubicBezTo>
                <a:lnTo>
                  <a:pt x="36212" y="48053"/>
                </a:lnTo>
                <a:cubicBezTo>
                  <a:pt x="36212" y="48054"/>
                  <a:pt x="36212" y="48054"/>
                  <a:pt x="36212" y="48054"/>
                </a:cubicBezTo>
                <a:lnTo>
                  <a:pt x="36212" y="48054"/>
                </a:lnTo>
                <a:cubicBezTo>
                  <a:pt x="36206" y="48054"/>
                  <a:pt x="36201" y="48053"/>
                  <a:pt x="36196" y="48053"/>
                </a:cubicBezTo>
                <a:cubicBezTo>
                  <a:pt x="36201" y="48059"/>
                  <a:pt x="36207" y="48063"/>
                  <a:pt x="36212" y="48068"/>
                </a:cubicBezTo>
                <a:lnTo>
                  <a:pt x="36212" y="48068"/>
                </a:lnTo>
                <a:cubicBezTo>
                  <a:pt x="36216" y="48129"/>
                  <a:pt x="36245" y="48201"/>
                  <a:pt x="36260" y="48245"/>
                </a:cubicBezTo>
                <a:cubicBezTo>
                  <a:pt x="36292" y="48277"/>
                  <a:pt x="36308" y="48325"/>
                  <a:pt x="36323" y="48357"/>
                </a:cubicBezTo>
                <a:cubicBezTo>
                  <a:pt x="36403" y="48437"/>
                  <a:pt x="36483" y="48484"/>
                  <a:pt x="36595" y="48500"/>
                </a:cubicBezTo>
                <a:cubicBezTo>
                  <a:pt x="36643" y="48484"/>
                  <a:pt x="36675" y="48452"/>
                  <a:pt x="36722" y="48405"/>
                </a:cubicBezTo>
                <a:cubicBezTo>
                  <a:pt x="36754" y="48357"/>
                  <a:pt x="36786" y="48293"/>
                  <a:pt x="36818" y="48213"/>
                </a:cubicBezTo>
                <a:cubicBezTo>
                  <a:pt x="36818" y="48181"/>
                  <a:pt x="36818" y="48133"/>
                  <a:pt x="36834" y="48085"/>
                </a:cubicBezTo>
                <a:cubicBezTo>
                  <a:pt x="36834" y="48053"/>
                  <a:pt x="36834" y="48038"/>
                  <a:pt x="36834" y="48006"/>
                </a:cubicBezTo>
                <a:cubicBezTo>
                  <a:pt x="36834" y="47926"/>
                  <a:pt x="36834" y="47862"/>
                  <a:pt x="36818" y="47798"/>
                </a:cubicBezTo>
                <a:cubicBezTo>
                  <a:pt x="36786" y="47655"/>
                  <a:pt x="36706" y="47511"/>
                  <a:pt x="36611" y="47447"/>
                </a:cubicBezTo>
                <a:cubicBezTo>
                  <a:pt x="36547" y="47399"/>
                  <a:pt x="36499" y="47367"/>
                  <a:pt x="36419" y="47367"/>
                </a:cubicBezTo>
                <a:close/>
                <a:moveTo>
                  <a:pt x="38006" y="48591"/>
                </a:moveTo>
                <a:lnTo>
                  <a:pt x="38006" y="48591"/>
                </a:lnTo>
                <a:cubicBezTo>
                  <a:pt x="37992" y="48625"/>
                  <a:pt x="37977" y="48650"/>
                  <a:pt x="37951" y="48676"/>
                </a:cubicBezTo>
                <a:cubicBezTo>
                  <a:pt x="37967" y="48676"/>
                  <a:pt x="37967" y="48676"/>
                  <a:pt x="37983" y="48660"/>
                </a:cubicBezTo>
                <a:cubicBezTo>
                  <a:pt x="37995" y="48648"/>
                  <a:pt x="37998" y="48618"/>
                  <a:pt x="38006" y="48591"/>
                </a:cubicBezTo>
                <a:close/>
                <a:moveTo>
                  <a:pt x="37872" y="48035"/>
                </a:moveTo>
                <a:cubicBezTo>
                  <a:pt x="37741" y="48035"/>
                  <a:pt x="37659" y="48097"/>
                  <a:pt x="37616" y="48197"/>
                </a:cubicBezTo>
                <a:cubicBezTo>
                  <a:pt x="37568" y="48325"/>
                  <a:pt x="37600" y="48500"/>
                  <a:pt x="37680" y="48612"/>
                </a:cubicBezTo>
                <a:cubicBezTo>
                  <a:pt x="37726" y="48658"/>
                  <a:pt x="37788" y="48695"/>
                  <a:pt x="37861" y="48695"/>
                </a:cubicBezTo>
                <a:cubicBezTo>
                  <a:pt x="37889" y="48695"/>
                  <a:pt x="37920" y="48689"/>
                  <a:pt x="37951" y="48676"/>
                </a:cubicBezTo>
                <a:cubicBezTo>
                  <a:pt x="37965" y="48648"/>
                  <a:pt x="37991" y="48621"/>
                  <a:pt x="38008" y="48583"/>
                </a:cubicBezTo>
                <a:lnTo>
                  <a:pt x="38008" y="48583"/>
                </a:lnTo>
                <a:cubicBezTo>
                  <a:pt x="38007" y="48585"/>
                  <a:pt x="38006" y="48588"/>
                  <a:pt x="38006" y="48591"/>
                </a:cubicBezTo>
                <a:lnTo>
                  <a:pt x="38006" y="48591"/>
                </a:lnTo>
                <a:cubicBezTo>
                  <a:pt x="38009" y="48583"/>
                  <a:pt x="38012" y="48574"/>
                  <a:pt x="38015" y="48564"/>
                </a:cubicBezTo>
                <a:lnTo>
                  <a:pt x="38015" y="48564"/>
                </a:lnTo>
                <a:cubicBezTo>
                  <a:pt x="38013" y="48571"/>
                  <a:pt x="38011" y="48577"/>
                  <a:pt x="38008" y="48583"/>
                </a:cubicBezTo>
                <a:lnTo>
                  <a:pt x="38008" y="48583"/>
                </a:lnTo>
                <a:cubicBezTo>
                  <a:pt x="38010" y="48576"/>
                  <a:pt x="38012" y="48570"/>
                  <a:pt x="38015" y="48564"/>
                </a:cubicBezTo>
                <a:lnTo>
                  <a:pt x="38015" y="48564"/>
                </a:lnTo>
                <a:cubicBezTo>
                  <a:pt x="38015" y="48564"/>
                  <a:pt x="38015" y="48564"/>
                  <a:pt x="38015" y="48564"/>
                </a:cubicBezTo>
                <a:cubicBezTo>
                  <a:pt x="38015" y="48500"/>
                  <a:pt x="38015" y="48437"/>
                  <a:pt x="37999" y="48357"/>
                </a:cubicBezTo>
                <a:cubicBezTo>
                  <a:pt x="37999" y="48293"/>
                  <a:pt x="37983" y="48229"/>
                  <a:pt x="37967" y="48165"/>
                </a:cubicBezTo>
                <a:cubicBezTo>
                  <a:pt x="37951" y="48117"/>
                  <a:pt x="37935" y="48085"/>
                  <a:pt x="37919" y="48038"/>
                </a:cubicBezTo>
                <a:cubicBezTo>
                  <a:pt x="37903" y="48036"/>
                  <a:pt x="37887" y="48035"/>
                  <a:pt x="37872" y="4803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" name="Google Shape;229;p8"/>
          <p:cNvGrpSpPr/>
          <p:nvPr/>
        </p:nvGrpSpPr>
        <p:grpSpPr>
          <a:xfrm>
            <a:off x="8260925" y="-158448"/>
            <a:ext cx="847926" cy="1014867"/>
            <a:chOff x="8260925" y="-158448"/>
            <a:chExt cx="847926" cy="1014867"/>
          </a:xfrm>
        </p:grpSpPr>
        <p:sp>
          <p:nvSpPr>
            <p:cNvPr id="230" name="Google Shape;230;p8"/>
            <p:cNvSpPr/>
            <p:nvPr/>
          </p:nvSpPr>
          <p:spPr>
            <a:xfrm>
              <a:off x="8265532" y="-34632"/>
              <a:ext cx="99669" cy="167561"/>
            </a:xfrm>
            <a:custGeom>
              <a:avLst/>
              <a:gdLst/>
              <a:ahLst/>
              <a:cxnLst/>
              <a:rect l="l" t="t" r="r" b="b"/>
              <a:pathLst>
                <a:path w="1709" h="2873" fill="none" extrusionOk="0">
                  <a:moveTo>
                    <a:pt x="1" y="0"/>
                  </a:moveTo>
                  <a:cubicBezTo>
                    <a:pt x="464" y="1022"/>
                    <a:pt x="1038" y="1979"/>
                    <a:pt x="1709" y="2873"/>
                  </a:cubicBezTo>
                </a:path>
              </a:pathLst>
            </a:custGeom>
            <a:noFill/>
            <a:ln w="251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8581107" y="66789"/>
              <a:ext cx="73542" cy="86667"/>
            </a:xfrm>
            <a:custGeom>
              <a:avLst/>
              <a:gdLst/>
              <a:ahLst/>
              <a:cxnLst/>
              <a:rect l="l" t="t" r="r" b="b"/>
              <a:pathLst>
                <a:path w="1261" h="1486" fill="none" extrusionOk="0">
                  <a:moveTo>
                    <a:pt x="0" y="1"/>
                  </a:moveTo>
                  <a:cubicBezTo>
                    <a:pt x="383" y="528"/>
                    <a:pt x="798" y="1022"/>
                    <a:pt x="1261" y="1485"/>
                  </a:cubicBezTo>
                </a:path>
              </a:pathLst>
            </a:custGeom>
            <a:noFill/>
            <a:ln w="251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8736532" y="-158448"/>
              <a:ext cx="94070" cy="143415"/>
            </a:xfrm>
            <a:custGeom>
              <a:avLst/>
              <a:gdLst/>
              <a:ahLst/>
              <a:cxnLst/>
              <a:rect l="l" t="t" r="r" b="b"/>
              <a:pathLst>
                <a:path w="1613" h="2459" fill="none" extrusionOk="0">
                  <a:moveTo>
                    <a:pt x="0" y="1"/>
                  </a:moveTo>
                  <a:cubicBezTo>
                    <a:pt x="543" y="815"/>
                    <a:pt x="1085" y="1645"/>
                    <a:pt x="1612" y="2458"/>
                  </a:cubicBezTo>
                </a:path>
              </a:pathLst>
            </a:custGeom>
            <a:noFill/>
            <a:ln w="25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8868687" y="222274"/>
              <a:ext cx="124746" cy="72612"/>
            </a:xfrm>
            <a:custGeom>
              <a:avLst/>
              <a:gdLst/>
              <a:ahLst/>
              <a:cxnLst/>
              <a:rect l="l" t="t" r="r" b="b"/>
              <a:pathLst>
                <a:path w="2139" h="1245" fill="none" extrusionOk="0">
                  <a:moveTo>
                    <a:pt x="0" y="0"/>
                  </a:moveTo>
                  <a:cubicBezTo>
                    <a:pt x="703" y="415"/>
                    <a:pt x="1421" y="830"/>
                    <a:pt x="2139" y="1245"/>
                  </a:cubicBezTo>
                </a:path>
              </a:pathLst>
            </a:custGeom>
            <a:noFill/>
            <a:ln w="251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8632254" y="380499"/>
              <a:ext cx="89405" cy="81943"/>
            </a:xfrm>
            <a:custGeom>
              <a:avLst/>
              <a:gdLst/>
              <a:ahLst/>
              <a:cxnLst/>
              <a:rect l="l" t="t" r="r" b="b"/>
              <a:pathLst>
                <a:path w="1533" h="1405" fill="none" extrusionOk="0">
                  <a:moveTo>
                    <a:pt x="1" y="0"/>
                  </a:moveTo>
                  <a:cubicBezTo>
                    <a:pt x="400" y="575"/>
                    <a:pt x="926" y="1053"/>
                    <a:pt x="1533" y="1405"/>
                  </a:cubicBezTo>
                </a:path>
              </a:pathLst>
            </a:custGeom>
            <a:noFill/>
            <a:ln w="251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8260925" y="368369"/>
              <a:ext cx="54937" cy="69870"/>
            </a:xfrm>
            <a:custGeom>
              <a:avLst/>
              <a:gdLst/>
              <a:ahLst/>
              <a:cxnLst/>
              <a:rect l="l" t="t" r="r" b="b"/>
              <a:pathLst>
                <a:path w="942" h="1198" fill="none" extrusionOk="0">
                  <a:moveTo>
                    <a:pt x="0" y="1"/>
                  </a:moveTo>
                  <a:cubicBezTo>
                    <a:pt x="303" y="400"/>
                    <a:pt x="622" y="799"/>
                    <a:pt x="942" y="1198"/>
                  </a:cubicBezTo>
                </a:path>
              </a:pathLst>
            </a:custGeom>
            <a:noFill/>
            <a:ln w="25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8958035" y="636414"/>
              <a:ext cx="150816" cy="31727"/>
            </a:xfrm>
            <a:custGeom>
              <a:avLst/>
              <a:gdLst/>
              <a:ahLst/>
              <a:cxnLst/>
              <a:rect l="l" t="t" r="r" b="b"/>
              <a:pathLst>
                <a:path w="2586" h="544" fill="none" extrusionOk="0">
                  <a:moveTo>
                    <a:pt x="1" y="1"/>
                  </a:moveTo>
                  <a:cubicBezTo>
                    <a:pt x="830" y="304"/>
                    <a:pt x="1708" y="496"/>
                    <a:pt x="2586" y="544"/>
                  </a:cubicBezTo>
                </a:path>
              </a:pathLst>
            </a:custGeom>
            <a:noFill/>
            <a:ln w="251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 rot="2365919">
              <a:off x="8705827" y="778925"/>
              <a:ext cx="155481" cy="31727"/>
            </a:xfrm>
            <a:custGeom>
              <a:avLst/>
              <a:gdLst/>
              <a:ahLst/>
              <a:cxnLst/>
              <a:rect l="l" t="t" r="r" b="b"/>
              <a:pathLst>
                <a:path w="2666" h="544" fill="none" extrusionOk="0">
                  <a:moveTo>
                    <a:pt x="0" y="543"/>
                  </a:moveTo>
                  <a:cubicBezTo>
                    <a:pt x="910" y="480"/>
                    <a:pt x="1803" y="288"/>
                    <a:pt x="2665" y="1"/>
                  </a:cubicBezTo>
                </a:path>
              </a:pathLst>
            </a:custGeom>
            <a:noFill/>
            <a:ln w="251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8"/>
          <p:cNvGrpSpPr/>
          <p:nvPr/>
        </p:nvGrpSpPr>
        <p:grpSpPr>
          <a:xfrm>
            <a:off x="2590789" y="3921683"/>
            <a:ext cx="1073371" cy="1373653"/>
            <a:chOff x="3498623" y="4053383"/>
            <a:chExt cx="1073371" cy="1373653"/>
          </a:xfrm>
        </p:grpSpPr>
        <p:sp>
          <p:nvSpPr>
            <p:cNvPr id="239" name="Google Shape;239;p8"/>
            <p:cNvSpPr/>
            <p:nvPr/>
          </p:nvSpPr>
          <p:spPr>
            <a:xfrm rot="8944938">
              <a:off x="3876543" y="4166213"/>
              <a:ext cx="593915" cy="559478"/>
            </a:xfrm>
            <a:custGeom>
              <a:avLst/>
              <a:gdLst/>
              <a:ahLst/>
              <a:cxnLst/>
              <a:rect l="l" t="t" r="r" b="b"/>
              <a:pathLst>
                <a:path w="10917" h="10284" extrusionOk="0">
                  <a:moveTo>
                    <a:pt x="4873" y="1"/>
                  </a:moveTo>
                  <a:cubicBezTo>
                    <a:pt x="4309" y="1"/>
                    <a:pt x="3745" y="85"/>
                    <a:pt x="3208" y="259"/>
                  </a:cubicBezTo>
                  <a:cubicBezTo>
                    <a:pt x="2107" y="610"/>
                    <a:pt x="1150" y="1280"/>
                    <a:pt x="304" y="2046"/>
                  </a:cubicBezTo>
                  <a:cubicBezTo>
                    <a:pt x="144" y="2190"/>
                    <a:pt x="1" y="2349"/>
                    <a:pt x="16" y="2557"/>
                  </a:cubicBezTo>
                  <a:cubicBezTo>
                    <a:pt x="16" y="2652"/>
                    <a:pt x="64" y="2732"/>
                    <a:pt x="112" y="2812"/>
                  </a:cubicBezTo>
                  <a:cubicBezTo>
                    <a:pt x="288" y="3115"/>
                    <a:pt x="463" y="3419"/>
                    <a:pt x="639" y="3738"/>
                  </a:cubicBezTo>
                  <a:cubicBezTo>
                    <a:pt x="700" y="3848"/>
                    <a:pt x="817" y="3967"/>
                    <a:pt x="926" y="3967"/>
                  </a:cubicBezTo>
                  <a:cubicBezTo>
                    <a:pt x="959" y="3967"/>
                    <a:pt x="992" y="3955"/>
                    <a:pt x="1022" y="3929"/>
                  </a:cubicBezTo>
                  <a:lnTo>
                    <a:pt x="1022" y="3929"/>
                  </a:lnTo>
                  <a:cubicBezTo>
                    <a:pt x="910" y="4073"/>
                    <a:pt x="910" y="4280"/>
                    <a:pt x="1022" y="4424"/>
                  </a:cubicBezTo>
                  <a:cubicBezTo>
                    <a:pt x="1437" y="4376"/>
                    <a:pt x="1804" y="4121"/>
                    <a:pt x="2155" y="3881"/>
                  </a:cubicBezTo>
                  <a:cubicBezTo>
                    <a:pt x="3432" y="3035"/>
                    <a:pt x="4836" y="2397"/>
                    <a:pt x="6320" y="2014"/>
                  </a:cubicBezTo>
                  <a:lnTo>
                    <a:pt x="6320" y="2014"/>
                  </a:lnTo>
                  <a:cubicBezTo>
                    <a:pt x="4661" y="2812"/>
                    <a:pt x="3097" y="3817"/>
                    <a:pt x="1676" y="4983"/>
                  </a:cubicBezTo>
                  <a:cubicBezTo>
                    <a:pt x="1469" y="5158"/>
                    <a:pt x="1245" y="5350"/>
                    <a:pt x="1150" y="5589"/>
                  </a:cubicBezTo>
                  <a:cubicBezTo>
                    <a:pt x="1038" y="5844"/>
                    <a:pt x="1086" y="6179"/>
                    <a:pt x="1325" y="6339"/>
                  </a:cubicBezTo>
                  <a:cubicBezTo>
                    <a:pt x="1405" y="6387"/>
                    <a:pt x="1501" y="6403"/>
                    <a:pt x="1581" y="6483"/>
                  </a:cubicBezTo>
                  <a:cubicBezTo>
                    <a:pt x="1644" y="6547"/>
                    <a:pt x="1676" y="6658"/>
                    <a:pt x="1724" y="6738"/>
                  </a:cubicBezTo>
                  <a:cubicBezTo>
                    <a:pt x="1814" y="6902"/>
                    <a:pt x="2015" y="7011"/>
                    <a:pt x="2211" y="7011"/>
                  </a:cubicBezTo>
                  <a:cubicBezTo>
                    <a:pt x="2224" y="7011"/>
                    <a:pt x="2238" y="7010"/>
                    <a:pt x="2251" y="7009"/>
                  </a:cubicBezTo>
                  <a:lnTo>
                    <a:pt x="2251" y="7009"/>
                  </a:lnTo>
                  <a:cubicBezTo>
                    <a:pt x="2123" y="7201"/>
                    <a:pt x="2187" y="7472"/>
                    <a:pt x="2378" y="7600"/>
                  </a:cubicBezTo>
                  <a:cubicBezTo>
                    <a:pt x="2452" y="7649"/>
                    <a:pt x="2540" y="7672"/>
                    <a:pt x="2627" y="7672"/>
                  </a:cubicBezTo>
                  <a:cubicBezTo>
                    <a:pt x="2767" y="7672"/>
                    <a:pt x="2906" y="7612"/>
                    <a:pt x="2985" y="7504"/>
                  </a:cubicBezTo>
                  <a:lnTo>
                    <a:pt x="2985" y="7504"/>
                  </a:lnTo>
                  <a:cubicBezTo>
                    <a:pt x="2969" y="7616"/>
                    <a:pt x="2953" y="7727"/>
                    <a:pt x="2969" y="7839"/>
                  </a:cubicBezTo>
                  <a:cubicBezTo>
                    <a:pt x="2969" y="8020"/>
                    <a:pt x="3124" y="8156"/>
                    <a:pt x="3290" y="8156"/>
                  </a:cubicBezTo>
                  <a:cubicBezTo>
                    <a:pt x="3343" y="8156"/>
                    <a:pt x="3397" y="8142"/>
                    <a:pt x="3448" y="8111"/>
                  </a:cubicBezTo>
                  <a:cubicBezTo>
                    <a:pt x="4006" y="7823"/>
                    <a:pt x="4469" y="7360"/>
                    <a:pt x="4916" y="6898"/>
                  </a:cubicBezTo>
                  <a:cubicBezTo>
                    <a:pt x="5953" y="5828"/>
                    <a:pt x="6991" y="4759"/>
                    <a:pt x="7964" y="3626"/>
                  </a:cubicBezTo>
                  <a:lnTo>
                    <a:pt x="7964" y="3626"/>
                  </a:lnTo>
                  <a:cubicBezTo>
                    <a:pt x="7485" y="5126"/>
                    <a:pt x="6320" y="6307"/>
                    <a:pt x="5315" y="7536"/>
                  </a:cubicBezTo>
                  <a:cubicBezTo>
                    <a:pt x="5092" y="7807"/>
                    <a:pt x="4868" y="8111"/>
                    <a:pt x="4884" y="8462"/>
                  </a:cubicBezTo>
                  <a:cubicBezTo>
                    <a:pt x="4884" y="8740"/>
                    <a:pt x="5145" y="8998"/>
                    <a:pt x="5396" y="8998"/>
                  </a:cubicBezTo>
                  <a:cubicBezTo>
                    <a:pt x="5461" y="8998"/>
                    <a:pt x="5527" y="8980"/>
                    <a:pt x="5586" y="8940"/>
                  </a:cubicBezTo>
                  <a:lnTo>
                    <a:pt x="5586" y="8940"/>
                  </a:lnTo>
                  <a:cubicBezTo>
                    <a:pt x="5427" y="9100"/>
                    <a:pt x="5522" y="9403"/>
                    <a:pt x="5730" y="9515"/>
                  </a:cubicBezTo>
                  <a:cubicBezTo>
                    <a:pt x="5810" y="9562"/>
                    <a:pt x="5902" y="9581"/>
                    <a:pt x="5998" y="9581"/>
                  </a:cubicBezTo>
                  <a:cubicBezTo>
                    <a:pt x="6131" y="9581"/>
                    <a:pt x="6271" y="9545"/>
                    <a:pt x="6400" y="9499"/>
                  </a:cubicBezTo>
                  <a:cubicBezTo>
                    <a:pt x="6400" y="9659"/>
                    <a:pt x="6432" y="9818"/>
                    <a:pt x="6480" y="9978"/>
                  </a:cubicBezTo>
                  <a:cubicBezTo>
                    <a:pt x="6538" y="10165"/>
                    <a:pt x="6725" y="10283"/>
                    <a:pt x="6915" y="10283"/>
                  </a:cubicBezTo>
                  <a:cubicBezTo>
                    <a:pt x="6984" y="10283"/>
                    <a:pt x="7054" y="10267"/>
                    <a:pt x="7118" y="10233"/>
                  </a:cubicBezTo>
                  <a:cubicBezTo>
                    <a:pt x="7661" y="9946"/>
                    <a:pt x="8060" y="9419"/>
                    <a:pt x="8411" y="8893"/>
                  </a:cubicBezTo>
                  <a:cubicBezTo>
                    <a:pt x="9752" y="6945"/>
                    <a:pt x="10917" y="4312"/>
                    <a:pt x="9337" y="2158"/>
                  </a:cubicBezTo>
                  <a:cubicBezTo>
                    <a:pt x="8316" y="777"/>
                    <a:pt x="6590" y="1"/>
                    <a:pt x="4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 rot="8944938">
              <a:off x="3955736" y="4239920"/>
              <a:ext cx="479289" cy="444580"/>
            </a:xfrm>
            <a:custGeom>
              <a:avLst/>
              <a:gdLst/>
              <a:ahLst/>
              <a:cxnLst/>
              <a:rect l="l" t="t" r="r" b="b"/>
              <a:pathLst>
                <a:path w="8810" h="8172" fill="none" extrusionOk="0">
                  <a:moveTo>
                    <a:pt x="8634" y="4006"/>
                  </a:moveTo>
                  <a:cubicBezTo>
                    <a:pt x="8810" y="4405"/>
                    <a:pt x="8666" y="4868"/>
                    <a:pt x="8507" y="5283"/>
                  </a:cubicBezTo>
                  <a:cubicBezTo>
                    <a:pt x="8140" y="6321"/>
                    <a:pt x="7709" y="7342"/>
                    <a:pt x="7006" y="8172"/>
                  </a:cubicBezTo>
                  <a:moveTo>
                    <a:pt x="7469" y="5395"/>
                  </a:moveTo>
                  <a:cubicBezTo>
                    <a:pt x="7836" y="4661"/>
                    <a:pt x="8076" y="3879"/>
                    <a:pt x="8171" y="3065"/>
                  </a:cubicBezTo>
                  <a:moveTo>
                    <a:pt x="5746" y="6704"/>
                  </a:moveTo>
                  <a:cubicBezTo>
                    <a:pt x="6224" y="6049"/>
                    <a:pt x="6576" y="5315"/>
                    <a:pt x="6799" y="4549"/>
                  </a:cubicBezTo>
                  <a:moveTo>
                    <a:pt x="5857" y="7932"/>
                  </a:moveTo>
                  <a:cubicBezTo>
                    <a:pt x="6240" y="7533"/>
                    <a:pt x="6576" y="7071"/>
                    <a:pt x="6847" y="6592"/>
                  </a:cubicBezTo>
                  <a:moveTo>
                    <a:pt x="7182" y="3831"/>
                  </a:moveTo>
                  <a:cubicBezTo>
                    <a:pt x="7342" y="3448"/>
                    <a:pt x="7453" y="3049"/>
                    <a:pt x="7533" y="2650"/>
                  </a:cubicBezTo>
                  <a:moveTo>
                    <a:pt x="4261" y="5363"/>
                  </a:moveTo>
                  <a:cubicBezTo>
                    <a:pt x="4884" y="4836"/>
                    <a:pt x="5458" y="4262"/>
                    <a:pt x="5985" y="3655"/>
                  </a:cubicBezTo>
                  <a:moveTo>
                    <a:pt x="7485" y="1788"/>
                  </a:moveTo>
                  <a:cubicBezTo>
                    <a:pt x="6416" y="2554"/>
                    <a:pt x="5363" y="3352"/>
                    <a:pt x="4341" y="4166"/>
                  </a:cubicBezTo>
                  <a:moveTo>
                    <a:pt x="7006" y="1293"/>
                  </a:moveTo>
                  <a:cubicBezTo>
                    <a:pt x="6607" y="1485"/>
                    <a:pt x="6208" y="1676"/>
                    <a:pt x="5809" y="1868"/>
                  </a:cubicBezTo>
                  <a:moveTo>
                    <a:pt x="4613" y="2666"/>
                  </a:moveTo>
                  <a:cubicBezTo>
                    <a:pt x="4293" y="2873"/>
                    <a:pt x="3974" y="3113"/>
                    <a:pt x="3671" y="3352"/>
                  </a:cubicBezTo>
                  <a:moveTo>
                    <a:pt x="3112" y="4613"/>
                  </a:moveTo>
                  <a:cubicBezTo>
                    <a:pt x="2793" y="4868"/>
                    <a:pt x="2458" y="5108"/>
                    <a:pt x="2139" y="5363"/>
                  </a:cubicBezTo>
                  <a:moveTo>
                    <a:pt x="2729" y="4070"/>
                  </a:moveTo>
                  <a:cubicBezTo>
                    <a:pt x="2219" y="4358"/>
                    <a:pt x="1756" y="4709"/>
                    <a:pt x="1341" y="5092"/>
                  </a:cubicBezTo>
                  <a:moveTo>
                    <a:pt x="2570" y="6113"/>
                  </a:moveTo>
                  <a:cubicBezTo>
                    <a:pt x="3065" y="5778"/>
                    <a:pt x="3543" y="5427"/>
                    <a:pt x="4006" y="5044"/>
                  </a:cubicBezTo>
                  <a:moveTo>
                    <a:pt x="3192" y="1341"/>
                  </a:moveTo>
                  <a:cubicBezTo>
                    <a:pt x="2745" y="1405"/>
                    <a:pt x="2314" y="1533"/>
                    <a:pt x="1899" y="1740"/>
                  </a:cubicBezTo>
                  <a:cubicBezTo>
                    <a:pt x="1676" y="1852"/>
                    <a:pt x="1469" y="1964"/>
                    <a:pt x="1261" y="2091"/>
                  </a:cubicBezTo>
                  <a:cubicBezTo>
                    <a:pt x="1149" y="2171"/>
                    <a:pt x="1038" y="2235"/>
                    <a:pt x="926" y="2299"/>
                  </a:cubicBezTo>
                  <a:moveTo>
                    <a:pt x="4581" y="1"/>
                  </a:moveTo>
                  <a:cubicBezTo>
                    <a:pt x="3575" y="112"/>
                    <a:pt x="2586" y="336"/>
                    <a:pt x="1628" y="655"/>
                  </a:cubicBezTo>
                  <a:moveTo>
                    <a:pt x="5347" y="623"/>
                  </a:moveTo>
                  <a:cubicBezTo>
                    <a:pt x="4804" y="575"/>
                    <a:pt x="4277" y="639"/>
                    <a:pt x="3767" y="799"/>
                  </a:cubicBezTo>
                  <a:moveTo>
                    <a:pt x="6671" y="432"/>
                  </a:moveTo>
                  <a:cubicBezTo>
                    <a:pt x="6304" y="224"/>
                    <a:pt x="5873" y="112"/>
                    <a:pt x="5458" y="112"/>
                  </a:cubicBezTo>
                  <a:moveTo>
                    <a:pt x="8634" y="3097"/>
                  </a:moveTo>
                  <a:cubicBezTo>
                    <a:pt x="8618" y="2826"/>
                    <a:pt x="8539" y="2554"/>
                    <a:pt x="8411" y="2299"/>
                  </a:cubicBezTo>
                  <a:moveTo>
                    <a:pt x="734" y="1517"/>
                  </a:moveTo>
                  <a:cubicBezTo>
                    <a:pt x="463" y="1597"/>
                    <a:pt x="208" y="1724"/>
                    <a:pt x="0" y="1916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 rot="8944938">
              <a:off x="4008418" y="4569906"/>
              <a:ext cx="217122" cy="232518"/>
            </a:xfrm>
            <a:custGeom>
              <a:avLst/>
              <a:gdLst/>
              <a:ahLst/>
              <a:cxnLst/>
              <a:rect l="l" t="t" r="r" b="b"/>
              <a:pathLst>
                <a:path w="3991" h="4274" extrusionOk="0">
                  <a:moveTo>
                    <a:pt x="969" y="1"/>
                  </a:moveTo>
                  <a:cubicBezTo>
                    <a:pt x="899" y="1"/>
                    <a:pt x="822" y="33"/>
                    <a:pt x="799" y="93"/>
                  </a:cubicBezTo>
                  <a:cubicBezTo>
                    <a:pt x="862" y="236"/>
                    <a:pt x="938" y="372"/>
                    <a:pt x="1028" y="498"/>
                  </a:cubicBezTo>
                  <a:lnTo>
                    <a:pt x="1028" y="498"/>
                  </a:lnTo>
                  <a:cubicBezTo>
                    <a:pt x="869" y="372"/>
                    <a:pt x="685" y="281"/>
                    <a:pt x="495" y="236"/>
                  </a:cubicBezTo>
                  <a:cubicBezTo>
                    <a:pt x="439" y="224"/>
                    <a:pt x="378" y="214"/>
                    <a:pt x="319" y="214"/>
                  </a:cubicBezTo>
                  <a:cubicBezTo>
                    <a:pt x="227" y="214"/>
                    <a:pt x="139" y="238"/>
                    <a:pt x="80" y="316"/>
                  </a:cubicBezTo>
                  <a:cubicBezTo>
                    <a:pt x="1" y="412"/>
                    <a:pt x="17" y="555"/>
                    <a:pt x="96" y="667"/>
                  </a:cubicBezTo>
                  <a:cubicBezTo>
                    <a:pt x="160" y="779"/>
                    <a:pt x="272" y="843"/>
                    <a:pt x="384" y="907"/>
                  </a:cubicBezTo>
                  <a:cubicBezTo>
                    <a:pt x="751" y="1130"/>
                    <a:pt x="1118" y="1369"/>
                    <a:pt x="1485" y="1593"/>
                  </a:cubicBezTo>
                  <a:cubicBezTo>
                    <a:pt x="1293" y="1513"/>
                    <a:pt x="1070" y="1481"/>
                    <a:pt x="862" y="1481"/>
                  </a:cubicBezTo>
                  <a:cubicBezTo>
                    <a:pt x="839" y="1479"/>
                    <a:pt x="816" y="1477"/>
                    <a:pt x="793" y="1477"/>
                  </a:cubicBezTo>
                  <a:cubicBezTo>
                    <a:pt x="673" y="1477"/>
                    <a:pt x="560" y="1513"/>
                    <a:pt x="479" y="1593"/>
                  </a:cubicBezTo>
                  <a:cubicBezTo>
                    <a:pt x="368" y="1689"/>
                    <a:pt x="368" y="1880"/>
                    <a:pt x="495" y="1944"/>
                  </a:cubicBezTo>
                  <a:cubicBezTo>
                    <a:pt x="533" y="1963"/>
                    <a:pt x="576" y="1970"/>
                    <a:pt x="621" y="1970"/>
                  </a:cubicBezTo>
                  <a:cubicBezTo>
                    <a:pt x="653" y="1970"/>
                    <a:pt x="686" y="1966"/>
                    <a:pt x="719" y="1960"/>
                  </a:cubicBezTo>
                  <a:cubicBezTo>
                    <a:pt x="862" y="1928"/>
                    <a:pt x="1309" y="1880"/>
                    <a:pt x="1453" y="1848"/>
                  </a:cubicBezTo>
                  <a:lnTo>
                    <a:pt x="1453" y="1848"/>
                  </a:lnTo>
                  <a:cubicBezTo>
                    <a:pt x="1261" y="1992"/>
                    <a:pt x="767" y="2151"/>
                    <a:pt x="591" y="2295"/>
                  </a:cubicBezTo>
                  <a:cubicBezTo>
                    <a:pt x="495" y="2359"/>
                    <a:pt x="416" y="2439"/>
                    <a:pt x="384" y="2534"/>
                  </a:cubicBezTo>
                  <a:cubicBezTo>
                    <a:pt x="339" y="2768"/>
                    <a:pt x="542" y="2839"/>
                    <a:pt x="734" y="2839"/>
                  </a:cubicBezTo>
                  <a:cubicBezTo>
                    <a:pt x="818" y="2839"/>
                    <a:pt x="900" y="2825"/>
                    <a:pt x="958" y="2806"/>
                  </a:cubicBezTo>
                  <a:cubicBezTo>
                    <a:pt x="1073" y="2749"/>
                    <a:pt x="1597" y="2422"/>
                    <a:pt x="1705" y="2355"/>
                  </a:cubicBezTo>
                  <a:lnTo>
                    <a:pt x="1705" y="2355"/>
                  </a:lnTo>
                  <a:cubicBezTo>
                    <a:pt x="1588" y="2511"/>
                    <a:pt x="1072" y="3925"/>
                    <a:pt x="1501" y="4146"/>
                  </a:cubicBezTo>
                  <a:cubicBezTo>
                    <a:pt x="1512" y="4152"/>
                    <a:pt x="1523" y="4155"/>
                    <a:pt x="1534" y="4155"/>
                  </a:cubicBezTo>
                  <a:cubicBezTo>
                    <a:pt x="1750" y="4155"/>
                    <a:pt x="2001" y="3018"/>
                    <a:pt x="2107" y="2806"/>
                  </a:cubicBezTo>
                  <a:cubicBezTo>
                    <a:pt x="2123" y="3348"/>
                    <a:pt x="2379" y="3859"/>
                    <a:pt x="2778" y="4210"/>
                  </a:cubicBezTo>
                  <a:cubicBezTo>
                    <a:pt x="2809" y="4242"/>
                    <a:pt x="2841" y="4274"/>
                    <a:pt x="2889" y="4274"/>
                  </a:cubicBezTo>
                  <a:cubicBezTo>
                    <a:pt x="2985" y="4258"/>
                    <a:pt x="3017" y="4146"/>
                    <a:pt x="3017" y="4066"/>
                  </a:cubicBezTo>
                  <a:cubicBezTo>
                    <a:pt x="3033" y="3604"/>
                    <a:pt x="2825" y="3173"/>
                    <a:pt x="2618" y="2774"/>
                  </a:cubicBezTo>
                  <a:lnTo>
                    <a:pt x="2618" y="2774"/>
                  </a:lnTo>
                  <a:cubicBezTo>
                    <a:pt x="2857" y="3125"/>
                    <a:pt x="3113" y="3476"/>
                    <a:pt x="3368" y="3843"/>
                  </a:cubicBezTo>
                  <a:cubicBezTo>
                    <a:pt x="3416" y="3923"/>
                    <a:pt x="3480" y="4003"/>
                    <a:pt x="3575" y="4066"/>
                  </a:cubicBezTo>
                  <a:cubicBezTo>
                    <a:pt x="3618" y="4092"/>
                    <a:pt x="3670" y="4109"/>
                    <a:pt x="3724" y="4109"/>
                  </a:cubicBezTo>
                  <a:cubicBezTo>
                    <a:pt x="3770" y="4109"/>
                    <a:pt x="3818" y="4096"/>
                    <a:pt x="3863" y="4066"/>
                  </a:cubicBezTo>
                  <a:cubicBezTo>
                    <a:pt x="3990" y="3987"/>
                    <a:pt x="3959" y="3779"/>
                    <a:pt x="3895" y="3620"/>
                  </a:cubicBezTo>
                  <a:cubicBezTo>
                    <a:pt x="3607" y="2933"/>
                    <a:pt x="3001" y="2455"/>
                    <a:pt x="2554" y="1864"/>
                  </a:cubicBezTo>
                  <a:cubicBezTo>
                    <a:pt x="2267" y="1465"/>
                    <a:pt x="2043" y="1050"/>
                    <a:pt x="1740" y="667"/>
                  </a:cubicBezTo>
                  <a:cubicBezTo>
                    <a:pt x="1597" y="492"/>
                    <a:pt x="1437" y="332"/>
                    <a:pt x="1277" y="172"/>
                  </a:cubicBezTo>
                  <a:cubicBezTo>
                    <a:pt x="1214" y="109"/>
                    <a:pt x="1134" y="45"/>
                    <a:pt x="1038" y="13"/>
                  </a:cubicBezTo>
                  <a:cubicBezTo>
                    <a:pt x="1017" y="5"/>
                    <a:pt x="994" y="1"/>
                    <a:pt x="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 rot="8944938">
              <a:off x="3558227" y="4835882"/>
              <a:ext cx="731065" cy="434189"/>
            </a:xfrm>
            <a:custGeom>
              <a:avLst/>
              <a:gdLst/>
              <a:ahLst/>
              <a:cxnLst/>
              <a:rect l="l" t="t" r="r" b="b"/>
              <a:pathLst>
                <a:path w="13438" h="7981" fill="none" extrusionOk="0">
                  <a:moveTo>
                    <a:pt x="0" y="7980"/>
                  </a:moveTo>
                  <a:cubicBezTo>
                    <a:pt x="3719" y="4246"/>
                    <a:pt x="8395" y="1469"/>
                    <a:pt x="13438" y="1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243;p8"/>
          <p:cNvGrpSpPr/>
          <p:nvPr/>
        </p:nvGrpSpPr>
        <p:grpSpPr>
          <a:xfrm rot="1047488" flipH="1">
            <a:off x="2257281" y="4147560"/>
            <a:ext cx="1011444" cy="1294401"/>
            <a:chOff x="3498623" y="4053383"/>
            <a:chExt cx="1073371" cy="1373653"/>
          </a:xfrm>
        </p:grpSpPr>
        <p:sp>
          <p:nvSpPr>
            <p:cNvPr id="244" name="Google Shape;244;p8"/>
            <p:cNvSpPr/>
            <p:nvPr/>
          </p:nvSpPr>
          <p:spPr>
            <a:xfrm rot="8944938">
              <a:off x="3876543" y="4166213"/>
              <a:ext cx="593915" cy="559478"/>
            </a:xfrm>
            <a:custGeom>
              <a:avLst/>
              <a:gdLst/>
              <a:ahLst/>
              <a:cxnLst/>
              <a:rect l="l" t="t" r="r" b="b"/>
              <a:pathLst>
                <a:path w="10917" h="10284" extrusionOk="0">
                  <a:moveTo>
                    <a:pt x="4873" y="1"/>
                  </a:moveTo>
                  <a:cubicBezTo>
                    <a:pt x="4309" y="1"/>
                    <a:pt x="3745" y="85"/>
                    <a:pt x="3208" y="259"/>
                  </a:cubicBezTo>
                  <a:cubicBezTo>
                    <a:pt x="2107" y="610"/>
                    <a:pt x="1150" y="1280"/>
                    <a:pt x="304" y="2046"/>
                  </a:cubicBezTo>
                  <a:cubicBezTo>
                    <a:pt x="144" y="2190"/>
                    <a:pt x="1" y="2349"/>
                    <a:pt x="16" y="2557"/>
                  </a:cubicBezTo>
                  <a:cubicBezTo>
                    <a:pt x="16" y="2652"/>
                    <a:pt x="64" y="2732"/>
                    <a:pt x="112" y="2812"/>
                  </a:cubicBezTo>
                  <a:cubicBezTo>
                    <a:pt x="288" y="3115"/>
                    <a:pt x="463" y="3419"/>
                    <a:pt x="639" y="3738"/>
                  </a:cubicBezTo>
                  <a:cubicBezTo>
                    <a:pt x="700" y="3848"/>
                    <a:pt x="817" y="3967"/>
                    <a:pt x="926" y="3967"/>
                  </a:cubicBezTo>
                  <a:cubicBezTo>
                    <a:pt x="959" y="3967"/>
                    <a:pt x="992" y="3955"/>
                    <a:pt x="1022" y="3929"/>
                  </a:cubicBezTo>
                  <a:lnTo>
                    <a:pt x="1022" y="3929"/>
                  </a:lnTo>
                  <a:cubicBezTo>
                    <a:pt x="910" y="4073"/>
                    <a:pt x="910" y="4280"/>
                    <a:pt x="1022" y="4424"/>
                  </a:cubicBezTo>
                  <a:cubicBezTo>
                    <a:pt x="1437" y="4376"/>
                    <a:pt x="1804" y="4121"/>
                    <a:pt x="2155" y="3881"/>
                  </a:cubicBezTo>
                  <a:cubicBezTo>
                    <a:pt x="3432" y="3035"/>
                    <a:pt x="4836" y="2397"/>
                    <a:pt x="6320" y="2014"/>
                  </a:cubicBezTo>
                  <a:lnTo>
                    <a:pt x="6320" y="2014"/>
                  </a:lnTo>
                  <a:cubicBezTo>
                    <a:pt x="4661" y="2812"/>
                    <a:pt x="3097" y="3817"/>
                    <a:pt x="1676" y="4983"/>
                  </a:cubicBezTo>
                  <a:cubicBezTo>
                    <a:pt x="1469" y="5158"/>
                    <a:pt x="1245" y="5350"/>
                    <a:pt x="1150" y="5589"/>
                  </a:cubicBezTo>
                  <a:cubicBezTo>
                    <a:pt x="1038" y="5844"/>
                    <a:pt x="1086" y="6179"/>
                    <a:pt x="1325" y="6339"/>
                  </a:cubicBezTo>
                  <a:cubicBezTo>
                    <a:pt x="1405" y="6387"/>
                    <a:pt x="1501" y="6403"/>
                    <a:pt x="1581" y="6483"/>
                  </a:cubicBezTo>
                  <a:cubicBezTo>
                    <a:pt x="1644" y="6547"/>
                    <a:pt x="1676" y="6658"/>
                    <a:pt x="1724" y="6738"/>
                  </a:cubicBezTo>
                  <a:cubicBezTo>
                    <a:pt x="1814" y="6902"/>
                    <a:pt x="2015" y="7011"/>
                    <a:pt x="2211" y="7011"/>
                  </a:cubicBezTo>
                  <a:cubicBezTo>
                    <a:pt x="2224" y="7011"/>
                    <a:pt x="2238" y="7010"/>
                    <a:pt x="2251" y="7009"/>
                  </a:cubicBezTo>
                  <a:lnTo>
                    <a:pt x="2251" y="7009"/>
                  </a:lnTo>
                  <a:cubicBezTo>
                    <a:pt x="2123" y="7201"/>
                    <a:pt x="2187" y="7472"/>
                    <a:pt x="2378" y="7600"/>
                  </a:cubicBezTo>
                  <a:cubicBezTo>
                    <a:pt x="2452" y="7649"/>
                    <a:pt x="2540" y="7672"/>
                    <a:pt x="2627" y="7672"/>
                  </a:cubicBezTo>
                  <a:cubicBezTo>
                    <a:pt x="2767" y="7672"/>
                    <a:pt x="2906" y="7612"/>
                    <a:pt x="2985" y="7504"/>
                  </a:cubicBezTo>
                  <a:lnTo>
                    <a:pt x="2985" y="7504"/>
                  </a:lnTo>
                  <a:cubicBezTo>
                    <a:pt x="2969" y="7616"/>
                    <a:pt x="2953" y="7727"/>
                    <a:pt x="2969" y="7839"/>
                  </a:cubicBezTo>
                  <a:cubicBezTo>
                    <a:pt x="2969" y="8020"/>
                    <a:pt x="3124" y="8156"/>
                    <a:pt x="3290" y="8156"/>
                  </a:cubicBezTo>
                  <a:cubicBezTo>
                    <a:pt x="3343" y="8156"/>
                    <a:pt x="3397" y="8142"/>
                    <a:pt x="3448" y="8111"/>
                  </a:cubicBezTo>
                  <a:cubicBezTo>
                    <a:pt x="4006" y="7823"/>
                    <a:pt x="4469" y="7360"/>
                    <a:pt x="4916" y="6898"/>
                  </a:cubicBezTo>
                  <a:cubicBezTo>
                    <a:pt x="5953" y="5828"/>
                    <a:pt x="6991" y="4759"/>
                    <a:pt x="7964" y="3626"/>
                  </a:cubicBezTo>
                  <a:lnTo>
                    <a:pt x="7964" y="3626"/>
                  </a:lnTo>
                  <a:cubicBezTo>
                    <a:pt x="7485" y="5126"/>
                    <a:pt x="6320" y="6307"/>
                    <a:pt x="5315" y="7536"/>
                  </a:cubicBezTo>
                  <a:cubicBezTo>
                    <a:pt x="5092" y="7807"/>
                    <a:pt x="4868" y="8111"/>
                    <a:pt x="4884" y="8462"/>
                  </a:cubicBezTo>
                  <a:cubicBezTo>
                    <a:pt x="4884" y="8740"/>
                    <a:pt x="5145" y="8998"/>
                    <a:pt x="5396" y="8998"/>
                  </a:cubicBezTo>
                  <a:cubicBezTo>
                    <a:pt x="5461" y="8998"/>
                    <a:pt x="5527" y="8980"/>
                    <a:pt x="5586" y="8940"/>
                  </a:cubicBezTo>
                  <a:lnTo>
                    <a:pt x="5586" y="8940"/>
                  </a:lnTo>
                  <a:cubicBezTo>
                    <a:pt x="5427" y="9100"/>
                    <a:pt x="5522" y="9403"/>
                    <a:pt x="5730" y="9515"/>
                  </a:cubicBezTo>
                  <a:cubicBezTo>
                    <a:pt x="5810" y="9562"/>
                    <a:pt x="5902" y="9581"/>
                    <a:pt x="5998" y="9581"/>
                  </a:cubicBezTo>
                  <a:cubicBezTo>
                    <a:pt x="6131" y="9581"/>
                    <a:pt x="6271" y="9545"/>
                    <a:pt x="6400" y="9499"/>
                  </a:cubicBezTo>
                  <a:cubicBezTo>
                    <a:pt x="6400" y="9659"/>
                    <a:pt x="6432" y="9818"/>
                    <a:pt x="6480" y="9978"/>
                  </a:cubicBezTo>
                  <a:cubicBezTo>
                    <a:pt x="6538" y="10165"/>
                    <a:pt x="6725" y="10283"/>
                    <a:pt x="6915" y="10283"/>
                  </a:cubicBezTo>
                  <a:cubicBezTo>
                    <a:pt x="6984" y="10283"/>
                    <a:pt x="7054" y="10267"/>
                    <a:pt x="7118" y="10233"/>
                  </a:cubicBezTo>
                  <a:cubicBezTo>
                    <a:pt x="7661" y="9946"/>
                    <a:pt x="8060" y="9419"/>
                    <a:pt x="8411" y="8893"/>
                  </a:cubicBezTo>
                  <a:cubicBezTo>
                    <a:pt x="9752" y="6945"/>
                    <a:pt x="10917" y="4312"/>
                    <a:pt x="9337" y="2158"/>
                  </a:cubicBezTo>
                  <a:cubicBezTo>
                    <a:pt x="8316" y="777"/>
                    <a:pt x="6590" y="1"/>
                    <a:pt x="4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 rot="8944938">
              <a:off x="3955736" y="4239920"/>
              <a:ext cx="479289" cy="444580"/>
            </a:xfrm>
            <a:custGeom>
              <a:avLst/>
              <a:gdLst/>
              <a:ahLst/>
              <a:cxnLst/>
              <a:rect l="l" t="t" r="r" b="b"/>
              <a:pathLst>
                <a:path w="8810" h="8172" fill="none" extrusionOk="0">
                  <a:moveTo>
                    <a:pt x="8634" y="4006"/>
                  </a:moveTo>
                  <a:cubicBezTo>
                    <a:pt x="8810" y="4405"/>
                    <a:pt x="8666" y="4868"/>
                    <a:pt x="8507" y="5283"/>
                  </a:cubicBezTo>
                  <a:cubicBezTo>
                    <a:pt x="8140" y="6321"/>
                    <a:pt x="7709" y="7342"/>
                    <a:pt x="7006" y="8172"/>
                  </a:cubicBezTo>
                  <a:moveTo>
                    <a:pt x="7469" y="5395"/>
                  </a:moveTo>
                  <a:cubicBezTo>
                    <a:pt x="7836" y="4661"/>
                    <a:pt x="8076" y="3879"/>
                    <a:pt x="8171" y="3065"/>
                  </a:cubicBezTo>
                  <a:moveTo>
                    <a:pt x="5746" y="6704"/>
                  </a:moveTo>
                  <a:cubicBezTo>
                    <a:pt x="6224" y="6049"/>
                    <a:pt x="6576" y="5315"/>
                    <a:pt x="6799" y="4549"/>
                  </a:cubicBezTo>
                  <a:moveTo>
                    <a:pt x="5857" y="7932"/>
                  </a:moveTo>
                  <a:cubicBezTo>
                    <a:pt x="6240" y="7533"/>
                    <a:pt x="6576" y="7071"/>
                    <a:pt x="6847" y="6592"/>
                  </a:cubicBezTo>
                  <a:moveTo>
                    <a:pt x="7182" y="3831"/>
                  </a:moveTo>
                  <a:cubicBezTo>
                    <a:pt x="7342" y="3448"/>
                    <a:pt x="7453" y="3049"/>
                    <a:pt x="7533" y="2650"/>
                  </a:cubicBezTo>
                  <a:moveTo>
                    <a:pt x="4261" y="5363"/>
                  </a:moveTo>
                  <a:cubicBezTo>
                    <a:pt x="4884" y="4836"/>
                    <a:pt x="5458" y="4262"/>
                    <a:pt x="5985" y="3655"/>
                  </a:cubicBezTo>
                  <a:moveTo>
                    <a:pt x="7485" y="1788"/>
                  </a:moveTo>
                  <a:cubicBezTo>
                    <a:pt x="6416" y="2554"/>
                    <a:pt x="5363" y="3352"/>
                    <a:pt x="4341" y="4166"/>
                  </a:cubicBezTo>
                  <a:moveTo>
                    <a:pt x="7006" y="1293"/>
                  </a:moveTo>
                  <a:cubicBezTo>
                    <a:pt x="6607" y="1485"/>
                    <a:pt x="6208" y="1676"/>
                    <a:pt x="5809" y="1868"/>
                  </a:cubicBezTo>
                  <a:moveTo>
                    <a:pt x="4613" y="2666"/>
                  </a:moveTo>
                  <a:cubicBezTo>
                    <a:pt x="4293" y="2873"/>
                    <a:pt x="3974" y="3113"/>
                    <a:pt x="3671" y="3352"/>
                  </a:cubicBezTo>
                  <a:moveTo>
                    <a:pt x="3112" y="4613"/>
                  </a:moveTo>
                  <a:cubicBezTo>
                    <a:pt x="2793" y="4868"/>
                    <a:pt x="2458" y="5108"/>
                    <a:pt x="2139" y="5363"/>
                  </a:cubicBezTo>
                  <a:moveTo>
                    <a:pt x="2729" y="4070"/>
                  </a:moveTo>
                  <a:cubicBezTo>
                    <a:pt x="2219" y="4358"/>
                    <a:pt x="1756" y="4709"/>
                    <a:pt x="1341" y="5092"/>
                  </a:cubicBezTo>
                  <a:moveTo>
                    <a:pt x="2570" y="6113"/>
                  </a:moveTo>
                  <a:cubicBezTo>
                    <a:pt x="3065" y="5778"/>
                    <a:pt x="3543" y="5427"/>
                    <a:pt x="4006" y="5044"/>
                  </a:cubicBezTo>
                  <a:moveTo>
                    <a:pt x="3192" y="1341"/>
                  </a:moveTo>
                  <a:cubicBezTo>
                    <a:pt x="2745" y="1405"/>
                    <a:pt x="2314" y="1533"/>
                    <a:pt x="1899" y="1740"/>
                  </a:cubicBezTo>
                  <a:cubicBezTo>
                    <a:pt x="1676" y="1852"/>
                    <a:pt x="1469" y="1964"/>
                    <a:pt x="1261" y="2091"/>
                  </a:cubicBezTo>
                  <a:cubicBezTo>
                    <a:pt x="1149" y="2171"/>
                    <a:pt x="1038" y="2235"/>
                    <a:pt x="926" y="2299"/>
                  </a:cubicBezTo>
                  <a:moveTo>
                    <a:pt x="4581" y="1"/>
                  </a:moveTo>
                  <a:cubicBezTo>
                    <a:pt x="3575" y="112"/>
                    <a:pt x="2586" y="336"/>
                    <a:pt x="1628" y="655"/>
                  </a:cubicBezTo>
                  <a:moveTo>
                    <a:pt x="5347" y="623"/>
                  </a:moveTo>
                  <a:cubicBezTo>
                    <a:pt x="4804" y="575"/>
                    <a:pt x="4277" y="639"/>
                    <a:pt x="3767" y="799"/>
                  </a:cubicBezTo>
                  <a:moveTo>
                    <a:pt x="6671" y="432"/>
                  </a:moveTo>
                  <a:cubicBezTo>
                    <a:pt x="6304" y="224"/>
                    <a:pt x="5873" y="112"/>
                    <a:pt x="5458" y="112"/>
                  </a:cubicBezTo>
                  <a:moveTo>
                    <a:pt x="8634" y="3097"/>
                  </a:moveTo>
                  <a:cubicBezTo>
                    <a:pt x="8618" y="2826"/>
                    <a:pt x="8539" y="2554"/>
                    <a:pt x="8411" y="2299"/>
                  </a:cubicBezTo>
                  <a:moveTo>
                    <a:pt x="734" y="1517"/>
                  </a:moveTo>
                  <a:cubicBezTo>
                    <a:pt x="463" y="1597"/>
                    <a:pt x="208" y="1724"/>
                    <a:pt x="0" y="1916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 rot="8944938">
              <a:off x="4008418" y="4569906"/>
              <a:ext cx="217122" cy="232518"/>
            </a:xfrm>
            <a:custGeom>
              <a:avLst/>
              <a:gdLst/>
              <a:ahLst/>
              <a:cxnLst/>
              <a:rect l="l" t="t" r="r" b="b"/>
              <a:pathLst>
                <a:path w="3991" h="4274" extrusionOk="0">
                  <a:moveTo>
                    <a:pt x="969" y="1"/>
                  </a:moveTo>
                  <a:cubicBezTo>
                    <a:pt x="899" y="1"/>
                    <a:pt x="822" y="33"/>
                    <a:pt x="799" y="93"/>
                  </a:cubicBezTo>
                  <a:cubicBezTo>
                    <a:pt x="862" y="236"/>
                    <a:pt x="938" y="372"/>
                    <a:pt x="1028" y="498"/>
                  </a:cubicBezTo>
                  <a:lnTo>
                    <a:pt x="1028" y="498"/>
                  </a:lnTo>
                  <a:cubicBezTo>
                    <a:pt x="869" y="372"/>
                    <a:pt x="685" y="281"/>
                    <a:pt x="495" y="236"/>
                  </a:cubicBezTo>
                  <a:cubicBezTo>
                    <a:pt x="439" y="224"/>
                    <a:pt x="378" y="214"/>
                    <a:pt x="319" y="214"/>
                  </a:cubicBezTo>
                  <a:cubicBezTo>
                    <a:pt x="227" y="214"/>
                    <a:pt x="139" y="238"/>
                    <a:pt x="80" y="316"/>
                  </a:cubicBezTo>
                  <a:cubicBezTo>
                    <a:pt x="1" y="412"/>
                    <a:pt x="17" y="555"/>
                    <a:pt x="96" y="667"/>
                  </a:cubicBezTo>
                  <a:cubicBezTo>
                    <a:pt x="160" y="779"/>
                    <a:pt x="272" y="843"/>
                    <a:pt x="384" y="907"/>
                  </a:cubicBezTo>
                  <a:cubicBezTo>
                    <a:pt x="751" y="1130"/>
                    <a:pt x="1118" y="1369"/>
                    <a:pt x="1485" y="1593"/>
                  </a:cubicBezTo>
                  <a:cubicBezTo>
                    <a:pt x="1293" y="1513"/>
                    <a:pt x="1070" y="1481"/>
                    <a:pt x="862" y="1481"/>
                  </a:cubicBezTo>
                  <a:cubicBezTo>
                    <a:pt x="839" y="1479"/>
                    <a:pt x="816" y="1477"/>
                    <a:pt x="793" y="1477"/>
                  </a:cubicBezTo>
                  <a:cubicBezTo>
                    <a:pt x="673" y="1477"/>
                    <a:pt x="560" y="1513"/>
                    <a:pt x="479" y="1593"/>
                  </a:cubicBezTo>
                  <a:cubicBezTo>
                    <a:pt x="368" y="1689"/>
                    <a:pt x="368" y="1880"/>
                    <a:pt x="495" y="1944"/>
                  </a:cubicBezTo>
                  <a:cubicBezTo>
                    <a:pt x="533" y="1963"/>
                    <a:pt x="576" y="1970"/>
                    <a:pt x="621" y="1970"/>
                  </a:cubicBezTo>
                  <a:cubicBezTo>
                    <a:pt x="653" y="1970"/>
                    <a:pt x="686" y="1966"/>
                    <a:pt x="719" y="1960"/>
                  </a:cubicBezTo>
                  <a:cubicBezTo>
                    <a:pt x="862" y="1928"/>
                    <a:pt x="1309" y="1880"/>
                    <a:pt x="1453" y="1848"/>
                  </a:cubicBezTo>
                  <a:lnTo>
                    <a:pt x="1453" y="1848"/>
                  </a:lnTo>
                  <a:cubicBezTo>
                    <a:pt x="1261" y="1992"/>
                    <a:pt x="767" y="2151"/>
                    <a:pt x="591" y="2295"/>
                  </a:cubicBezTo>
                  <a:cubicBezTo>
                    <a:pt x="495" y="2359"/>
                    <a:pt x="416" y="2439"/>
                    <a:pt x="384" y="2534"/>
                  </a:cubicBezTo>
                  <a:cubicBezTo>
                    <a:pt x="339" y="2768"/>
                    <a:pt x="542" y="2839"/>
                    <a:pt x="734" y="2839"/>
                  </a:cubicBezTo>
                  <a:cubicBezTo>
                    <a:pt x="818" y="2839"/>
                    <a:pt x="900" y="2825"/>
                    <a:pt x="958" y="2806"/>
                  </a:cubicBezTo>
                  <a:cubicBezTo>
                    <a:pt x="1073" y="2749"/>
                    <a:pt x="1597" y="2422"/>
                    <a:pt x="1705" y="2355"/>
                  </a:cubicBezTo>
                  <a:lnTo>
                    <a:pt x="1705" y="2355"/>
                  </a:lnTo>
                  <a:cubicBezTo>
                    <a:pt x="1588" y="2511"/>
                    <a:pt x="1072" y="3925"/>
                    <a:pt x="1501" y="4146"/>
                  </a:cubicBezTo>
                  <a:cubicBezTo>
                    <a:pt x="1512" y="4152"/>
                    <a:pt x="1523" y="4155"/>
                    <a:pt x="1534" y="4155"/>
                  </a:cubicBezTo>
                  <a:cubicBezTo>
                    <a:pt x="1750" y="4155"/>
                    <a:pt x="2001" y="3018"/>
                    <a:pt x="2107" y="2806"/>
                  </a:cubicBezTo>
                  <a:cubicBezTo>
                    <a:pt x="2123" y="3348"/>
                    <a:pt x="2379" y="3859"/>
                    <a:pt x="2778" y="4210"/>
                  </a:cubicBezTo>
                  <a:cubicBezTo>
                    <a:pt x="2809" y="4242"/>
                    <a:pt x="2841" y="4274"/>
                    <a:pt x="2889" y="4274"/>
                  </a:cubicBezTo>
                  <a:cubicBezTo>
                    <a:pt x="2985" y="4258"/>
                    <a:pt x="3017" y="4146"/>
                    <a:pt x="3017" y="4066"/>
                  </a:cubicBezTo>
                  <a:cubicBezTo>
                    <a:pt x="3033" y="3604"/>
                    <a:pt x="2825" y="3173"/>
                    <a:pt x="2618" y="2774"/>
                  </a:cubicBezTo>
                  <a:lnTo>
                    <a:pt x="2618" y="2774"/>
                  </a:lnTo>
                  <a:cubicBezTo>
                    <a:pt x="2857" y="3125"/>
                    <a:pt x="3113" y="3476"/>
                    <a:pt x="3368" y="3843"/>
                  </a:cubicBezTo>
                  <a:cubicBezTo>
                    <a:pt x="3416" y="3923"/>
                    <a:pt x="3480" y="4003"/>
                    <a:pt x="3575" y="4066"/>
                  </a:cubicBezTo>
                  <a:cubicBezTo>
                    <a:pt x="3618" y="4092"/>
                    <a:pt x="3670" y="4109"/>
                    <a:pt x="3724" y="4109"/>
                  </a:cubicBezTo>
                  <a:cubicBezTo>
                    <a:pt x="3770" y="4109"/>
                    <a:pt x="3818" y="4096"/>
                    <a:pt x="3863" y="4066"/>
                  </a:cubicBezTo>
                  <a:cubicBezTo>
                    <a:pt x="3990" y="3987"/>
                    <a:pt x="3959" y="3779"/>
                    <a:pt x="3895" y="3620"/>
                  </a:cubicBezTo>
                  <a:cubicBezTo>
                    <a:pt x="3607" y="2933"/>
                    <a:pt x="3001" y="2455"/>
                    <a:pt x="2554" y="1864"/>
                  </a:cubicBezTo>
                  <a:cubicBezTo>
                    <a:pt x="2267" y="1465"/>
                    <a:pt x="2043" y="1050"/>
                    <a:pt x="1740" y="667"/>
                  </a:cubicBezTo>
                  <a:cubicBezTo>
                    <a:pt x="1597" y="492"/>
                    <a:pt x="1437" y="332"/>
                    <a:pt x="1277" y="172"/>
                  </a:cubicBezTo>
                  <a:cubicBezTo>
                    <a:pt x="1214" y="109"/>
                    <a:pt x="1134" y="45"/>
                    <a:pt x="1038" y="13"/>
                  </a:cubicBezTo>
                  <a:cubicBezTo>
                    <a:pt x="1017" y="5"/>
                    <a:pt x="994" y="1"/>
                    <a:pt x="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 rot="8944938">
              <a:off x="3558227" y="4835882"/>
              <a:ext cx="731065" cy="434189"/>
            </a:xfrm>
            <a:custGeom>
              <a:avLst/>
              <a:gdLst/>
              <a:ahLst/>
              <a:cxnLst/>
              <a:rect l="l" t="t" r="r" b="b"/>
              <a:pathLst>
                <a:path w="13438" h="7981" fill="none" extrusionOk="0">
                  <a:moveTo>
                    <a:pt x="0" y="7980"/>
                  </a:moveTo>
                  <a:cubicBezTo>
                    <a:pt x="3719" y="4246"/>
                    <a:pt x="8395" y="1469"/>
                    <a:pt x="13438" y="1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8"/>
          <p:cNvSpPr txBox="1">
            <a:spLocks noGrp="1"/>
          </p:cNvSpPr>
          <p:nvPr>
            <p:ph type="title"/>
          </p:nvPr>
        </p:nvSpPr>
        <p:spPr>
          <a:xfrm>
            <a:off x="1475400" y="1458000"/>
            <a:ext cx="6193200" cy="22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"/>
          <p:cNvSpPr/>
          <p:nvPr/>
        </p:nvSpPr>
        <p:spPr>
          <a:xfrm flipH="1">
            <a:off x="-391028" y="-94788"/>
            <a:ext cx="3057641" cy="1132613"/>
          </a:xfrm>
          <a:custGeom>
            <a:avLst/>
            <a:gdLst/>
            <a:ahLst/>
            <a:cxnLst/>
            <a:rect l="l" t="t" r="r" b="b"/>
            <a:pathLst>
              <a:path w="76127" h="28199" extrusionOk="0">
                <a:moveTo>
                  <a:pt x="73317" y="1"/>
                </a:moveTo>
                <a:cubicBezTo>
                  <a:pt x="48868" y="128"/>
                  <a:pt x="24434" y="511"/>
                  <a:pt x="1" y="1166"/>
                </a:cubicBezTo>
                <a:cubicBezTo>
                  <a:pt x="2921" y="4693"/>
                  <a:pt x="3703" y="10119"/>
                  <a:pt x="7182" y="12992"/>
                </a:cubicBezTo>
                <a:cubicBezTo>
                  <a:pt x="8491" y="14077"/>
                  <a:pt x="10071" y="14683"/>
                  <a:pt x="11667" y="15066"/>
                </a:cubicBezTo>
                <a:cubicBezTo>
                  <a:pt x="13135" y="15415"/>
                  <a:pt x="14638" y="15591"/>
                  <a:pt x="16142" y="15591"/>
                </a:cubicBezTo>
                <a:cubicBezTo>
                  <a:pt x="17663" y="15591"/>
                  <a:pt x="19183" y="15411"/>
                  <a:pt x="20668" y="15050"/>
                </a:cubicBezTo>
                <a:cubicBezTo>
                  <a:pt x="23627" y="14328"/>
                  <a:pt x="26697" y="12908"/>
                  <a:pt x="29623" y="12908"/>
                </a:cubicBezTo>
                <a:cubicBezTo>
                  <a:pt x="30705" y="12908"/>
                  <a:pt x="31767" y="13102"/>
                  <a:pt x="32797" y="13598"/>
                </a:cubicBezTo>
                <a:cubicBezTo>
                  <a:pt x="35446" y="14875"/>
                  <a:pt x="37042" y="17843"/>
                  <a:pt x="38558" y="20588"/>
                </a:cubicBezTo>
                <a:cubicBezTo>
                  <a:pt x="40058" y="23317"/>
                  <a:pt x="42021" y="25791"/>
                  <a:pt x="44671" y="27068"/>
                </a:cubicBezTo>
                <a:cubicBezTo>
                  <a:pt x="46369" y="27894"/>
                  <a:pt x="48173" y="28198"/>
                  <a:pt x="49913" y="28198"/>
                </a:cubicBezTo>
                <a:cubicBezTo>
                  <a:pt x="54187" y="28198"/>
                  <a:pt x="58070" y="26361"/>
                  <a:pt x="59034" y="25919"/>
                </a:cubicBezTo>
                <a:cubicBezTo>
                  <a:pt x="60247" y="25360"/>
                  <a:pt x="61316" y="24466"/>
                  <a:pt x="62306" y="23525"/>
                </a:cubicBezTo>
                <a:cubicBezTo>
                  <a:pt x="64460" y="21514"/>
                  <a:pt x="66423" y="19216"/>
                  <a:pt x="68115" y="16726"/>
                </a:cubicBezTo>
                <a:lnTo>
                  <a:pt x="68977" y="12816"/>
                </a:lnTo>
                <a:cubicBezTo>
                  <a:pt x="70700" y="11539"/>
                  <a:pt x="72440" y="10263"/>
                  <a:pt x="73796" y="8539"/>
                </a:cubicBezTo>
                <a:cubicBezTo>
                  <a:pt x="75169" y="6831"/>
                  <a:pt x="76126" y="4613"/>
                  <a:pt x="75999" y="2331"/>
                </a:cubicBezTo>
                <a:cubicBezTo>
                  <a:pt x="75967" y="1708"/>
                  <a:pt x="75839" y="1038"/>
                  <a:pt x="75424" y="607"/>
                </a:cubicBezTo>
                <a:cubicBezTo>
                  <a:pt x="74897" y="33"/>
                  <a:pt x="74068" y="1"/>
                  <a:pt x="73317" y="1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" name="Google Shape;251;p9"/>
          <p:cNvGrpSpPr/>
          <p:nvPr/>
        </p:nvGrpSpPr>
        <p:grpSpPr>
          <a:xfrm rot="9121908" flipH="1">
            <a:off x="6988358" y="3884838"/>
            <a:ext cx="2617670" cy="1641558"/>
            <a:chOff x="7287910" y="-236988"/>
            <a:chExt cx="1966109" cy="1232758"/>
          </a:xfrm>
        </p:grpSpPr>
        <p:sp>
          <p:nvSpPr>
            <p:cNvPr id="252" name="Google Shape;252;p9"/>
            <p:cNvSpPr/>
            <p:nvPr/>
          </p:nvSpPr>
          <p:spPr>
            <a:xfrm rot="854966">
              <a:off x="7328234" y="410500"/>
              <a:ext cx="429231" cy="381295"/>
            </a:xfrm>
            <a:custGeom>
              <a:avLst/>
              <a:gdLst/>
              <a:ahLst/>
              <a:cxnLst/>
              <a:rect l="l" t="t" r="r" b="b"/>
              <a:pathLst>
                <a:path w="12912" h="11470" extrusionOk="0">
                  <a:moveTo>
                    <a:pt x="8213" y="0"/>
                  </a:moveTo>
                  <a:cubicBezTo>
                    <a:pt x="7130" y="0"/>
                    <a:pt x="6044" y="171"/>
                    <a:pt x="4995" y="502"/>
                  </a:cubicBezTo>
                  <a:cubicBezTo>
                    <a:pt x="3112" y="1093"/>
                    <a:pt x="1373" y="2354"/>
                    <a:pt x="495" y="4141"/>
                  </a:cubicBezTo>
                  <a:cubicBezTo>
                    <a:pt x="192" y="4763"/>
                    <a:pt x="0" y="5530"/>
                    <a:pt x="367" y="6120"/>
                  </a:cubicBezTo>
                  <a:cubicBezTo>
                    <a:pt x="766" y="6790"/>
                    <a:pt x="1644" y="6934"/>
                    <a:pt x="2410" y="7014"/>
                  </a:cubicBezTo>
                  <a:cubicBezTo>
                    <a:pt x="1835" y="7812"/>
                    <a:pt x="1756" y="8945"/>
                    <a:pt x="2219" y="9823"/>
                  </a:cubicBezTo>
                  <a:cubicBezTo>
                    <a:pt x="2764" y="10885"/>
                    <a:pt x="3982" y="11470"/>
                    <a:pt x="5178" y="11470"/>
                  </a:cubicBezTo>
                  <a:cubicBezTo>
                    <a:pt x="5347" y="11470"/>
                    <a:pt x="5515" y="11458"/>
                    <a:pt x="5682" y="11434"/>
                  </a:cubicBezTo>
                  <a:cubicBezTo>
                    <a:pt x="7038" y="11259"/>
                    <a:pt x="8235" y="10461"/>
                    <a:pt x="9193" y="9503"/>
                  </a:cubicBezTo>
                  <a:cubicBezTo>
                    <a:pt x="11060" y="7604"/>
                    <a:pt x="12799" y="5226"/>
                    <a:pt x="12879" y="2577"/>
                  </a:cubicBezTo>
                  <a:cubicBezTo>
                    <a:pt x="12911" y="1875"/>
                    <a:pt x="12656" y="550"/>
                    <a:pt x="9656" y="103"/>
                  </a:cubicBezTo>
                  <a:cubicBezTo>
                    <a:pt x="9178" y="34"/>
                    <a:pt x="8696" y="0"/>
                    <a:pt x="8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 rot="854966">
              <a:off x="7428256" y="466092"/>
              <a:ext cx="400575" cy="289146"/>
            </a:xfrm>
            <a:custGeom>
              <a:avLst/>
              <a:gdLst/>
              <a:ahLst/>
              <a:cxnLst/>
              <a:rect l="l" t="t" r="r" b="b"/>
              <a:pathLst>
                <a:path w="12050" h="8698" fill="none" extrusionOk="0">
                  <a:moveTo>
                    <a:pt x="1" y="5905"/>
                  </a:moveTo>
                  <a:cubicBezTo>
                    <a:pt x="1261" y="4995"/>
                    <a:pt x="2586" y="4149"/>
                    <a:pt x="3958" y="3399"/>
                  </a:cubicBezTo>
                  <a:cubicBezTo>
                    <a:pt x="6432" y="2027"/>
                    <a:pt x="9257" y="878"/>
                    <a:pt x="12050" y="1404"/>
                  </a:cubicBezTo>
                  <a:moveTo>
                    <a:pt x="1916" y="6958"/>
                  </a:moveTo>
                  <a:cubicBezTo>
                    <a:pt x="2362" y="5953"/>
                    <a:pt x="2825" y="4947"/>
                    <a:pt x="3272" y="3958"/>
                  </a:cubicBezTo>
                  <a:cubicBezTo>
                    <a:pt x="3288" y="3926"/>
                    <a:pt x="3304" y="3910"/>
                    <a:pt x="3288" y="3878"/>
                  </a:cubicBezTo>
                  <a:cubicBezTo>
                    <a:pt x="3288" y="3814"/>
                    <a:pt x="3224" y="3798"/>
                    <a:pt x="3160" y="3782"/>
                  </a:cubicBezTo>
                  <a:cubicBezTo>
                    <a:pt x="2139" y="3559"/>
                    <a:pt x="1134" y="3335"/>
                    <a:pt x="112" y="3112"/>
                  </a:cubicBezTo>
                  <a:moveTo>
                    <a:pt x="2937" y="8698"/>
                  </a:moveTo>
                  <a:cubicBezTo>
                    <a:pt x="4054" y="6719"/>
                    <a:pt x="5203" y="4692"/>
                    <a:pt x="5570" y="2442"/>
                  </a:cubicBezTo>
                  <a:cubicBezTo>
                    <a:pt x="4246" y="1835"/>
                    <a:pt x="2793" y="1484"/>
                    <a:pt x="1325" y="1436"/>
                  </a:cubicBezTo>
                  <a:moveTo>
                    <a:pt x="6320" y="4947"/>
                  </a:moveTo>
                  <a:cubicBezTo>
                    <a:pt x="6895" y="3862"/>
                    <a:pt x="7374" y="2713"/>
                    <a:pt x="7757" y="1548"/>
                  </a:cubicBezTo>
                  <a:cubicBezTo>
                    <a:pt x="6671" y="1037"/>
                    <a:pt x="5586" y="511"/>
                    <a:pt x="4501" y="0"/>
                  </a:cubicBezTo>
                </a:path>
              </a:pathLst>
            </a:custGeom>
            <a:solidFill>
              <a:schemeClr val="accent6"/>
            </a:solidFill>
            <a:ln w="83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 rot="854966">
              <a:off x="7692993" y="192131"/>
              <a:ext cx="386813" cy="284924"/>
            </a:xfrm>
            <a:custGeom>
              <a:avLst/>
              <a:gdLst/>
              <a:ahLst/>
              <a:cxnLst/>
              <a:rect l="l" t="t" r="r" b="b"/>
              <a:pathLst>
                <a:path w="11636" h="8571" fill="none" extrusionOk="0">
                  <a:moveTo>
                    <a:pt x="1661" y="2394"/>
                  </a:moveTo>
                  <a:cubicBezTo>
                    <a:pt x="3448" y="2075"/>
                    <a:pt x="5299" y="2027"/>
                    <a:pt x="7071" y="2442"/>
                  </a:cubicBezTo>
                  <a:cubicBezTo>
                    <a:pt x="8826" y="2873"/>
                    <a:pt x="10486" y="3799"/>
                    <a:pt x="11635" y="5203"/>
                  </a:cubicBezTo>
                  <a:cubicBezTo>
                    <a:pt x="9736" y="4517"/>
                    <a:pt x="7598" y="4485"/>
                    <a:pt x="5667" y="5075"/>
                  </a:cubicBezTo>
                  <a:cubicBezTo>
                    <a:pt x="3735" y="5682"/>
                    <a:pt x="1996" y="6927"/>
                    <a:pt x="815" y="8570"/>
                  </a:cubicBezTo>
                  <a:moveTo>
                    <a:pt x="8507" y="4660"/>
                  </a:moveTo>
                  <a:cubicBezTo>
                    <a:pt x="7039" y="5027"/>
                    <a:pt x="5842" y="6256"/>
                    <a:pt x="5539" y="7725"/>
                  </a:cubicBezTo>
                  <a:moveTo>
                    <a:pt x="4422" y="5602"/>
                  </a:moveTo>
                  <a:cubicBezTo>
                    <a:pt x="3895" y="5506"/>
                    <a:pt x="3352" y="5634"/>
                    <a:pt x="2826" y="5762"/>
                  </a:cubicBezTo>
                  <a:cubicBezTo>
                    <a:pt x="2347" y="5873"/>
                    <a:pt x="1852" y="6001"/>
                    <a:pt x="1373" y="6113"/>
                  </a:cubicBezTo>
                  <a:cubicBezTo>
                    <a:pt x="879" y="6240"/>
                    <a:pt x="368" y="6368"/>
                    <a:pt x="1" y="6703"/>
                  </a:cubicBezTo>
                  <a:moveTo>
                    <a:pt x="7566" y="2474"/>
                  </a:moveTo>
                  <a:cubicBezTo>
                    <a:pt x="7390" y="2235"/>
                    <a:pt x="7215" y="1995"/>
                    <a:pt x="7007" y="1788"/>
                  </a:cubicBezTo>
                  <a:cubicBezTo>
                    <a:pt x="6704" y="1485"/>
                    <a:pt x="6305" y="1277"/>
                    <a:pt x="5938" y="1101"/>
                  </a:cubicBezTo>
                  <a:cubicBezTo>
                    <a:pt x="4996" y="655"/>
                    <a:pt x="4039" y="272"/>
                    <a:pt x="3049" y="0"/>
                  </a:cubicBezTo>
                </a:path>
              </a:pathLst>
            </a:custGeom>
            <a:solidFill>
              <a:schemeClr val="accent6"/>
            </a:solidFill>
            <a:ln w="55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 rot="854966">
              <a:off x="7661495" y="128213"/>
              <a:ext cx="247792" cy="367665"/>
            </a:xfrm>
            <a:custGeom>
              <a:avLst/>
              <a:gdLst/>
              <a:ahLst/>
              <a:cxnLst/>
              <a:rect l="l" t="t" r="r" b="b"/>
              <a:pathLst>
                <a:path w="7454" h="11060" extrusionOk="0">
                  <a:moveTo>
                    <a:pt x="3526" y="0"/>
                  </a:moveTo>
                  <a:cubicBezTo>
                    <a:pt x="3096" y="0"/>
                    <a:pt x="2702" y="272"/>
                    <a:pt x="2570" y="707"/>
                  </a:cubicBezTo>
                  <a:cubicBezTo>
                    <a:pt x="2410" y="1234"/>
                    <a:pt x="2714" y="1777"/>
                    <a:pt x="3240" y="1936"/>
                  </a:cubicBezTo>
                  <a:cubicBezTo>
                    <a:pt x="3329" y="1961"/>
                    <a:pt x="3419" y="1973"/>
                    <a:pt x="3508" y="1973"/>
                  </a:cubicBezTo>
                  <a:cubicBezTo>
                    <a:pt x="3932" y="1973"/>
                    <a:pt x="4334" y="1701"/>
                    <a:pt x="4453" y="1266"/>
                  </a:cubicBezTo>
                  <a:cubicBezTo>
                    <a:pt x="4613" y="739"/>
                    <a:pt x="4310" y="197"/>
                    <a:pt x="3799" y="37"/>
                  </a:cubicBezTo>
                  <a:cubicBezTo>
                    <a:pt x="3708" y="12"/>
                    <a:pt x="3616" y="0"/>
                    <a:pt x="3526" y="0"/>
                  </a:cubicBezTo>
                  <a:close/>
                  <a:moveTo>
                    <a:pt x="2632" y="2793"/>
                  </a:moveTo>
                  <a:cubicBezTo>
                    <a:pt x="2202" y="2793"/>
                    <a:pt x="1808" y="3065"/>
                    <a:pt x="1676" y="3500"/>
                  </a:cubicBezTo>
                  <a:cubicBezTo>
                    <a:pt x="1517" y="4011"/>
                    <a:pt x="1820" y="4570"/>
                    <a:pt x="2347" y="4713"/>
                  </a:cubicBezTo>
                  <a:cubicBezTo>
                    <a:pt x="2439" y="4742"/>
                    <a:pt x="2534" y="4756"/>
                    <a:pt x="2627" y="4756"/>
                  </a:cubicBezTo>
                  <a:cubicBezTo>
                    <a:pt x="3046" y="4756"/>
                    <a:pt x="3442" y="4477"/>
                    <a:pt x="3560" y="4059"/>
                  </a:cubicBezTo>
                  <a:cubicBezTo>
                    <a:pt x="3719" y="3532"/>
                    <a:pt x="3416" y="2990"/>
                    <a:pt x="2905" y="2830"/>
                  </a:cubicBezTo>
                  <a:cubicBezTo>
                    <a:pt x="2814" y="2805"/>
                    <a:pt x="2722" y="2793"/>
                    <a:pt x="2632" y="2793"/>
                  </a:cubicBezTo>
                  <a:close/>
                  <a:moveTo>
                    <a:pt x="1116" y="6575"/>
                  </a:moveTo>
                  <a:cubicBezTo>
                    <a:pt x="686" y="6575"/>
                    <a:pt x="292" y="6847"/>
                    <a:pt x="160" y="7283"/>
                  </a:cubicBezTo>
                  <a:cubicBezTo>
                    <a:pt x="1" y="7793"/>
                    <a:pt x="304" y="8352"/>
                    <a:pt x="830" y="8496"/>
                  </a:cubicBezTo>
                  <a:cubicBezTo>
                    <a:pt x="923" y="8524"/>
                    <a:pt x="1017" y="8538"/>
                    <a:pt x="1111" y="8538"/>
                  </a:cubicBezTo>
                  <a:cubicBezTo>
                    <a:pt x="1530" y="8538"/>
                    <a:pt x="1926" y="8259"/>
                    <a:pt x="2043" y="7841"/>
                  </a:cubicBezTo>
                  <a:cubicBezTo>
                    <a:pt x="2203" y="7315"/>
                    <a:pt x="1900" y="6772"/>
                    <a:pt x="1389" y="6612"/>
                  </a:cubicBezTo>
                  <a:cubicBezTo>
                    <a:pt x="1298" y="6587"/>
                    <a:pt x="1206" y="6575"/>
                    <a:pt x="1116" y="6575"/>
                  </a:cubicBezTo>
                  <a:close/>
                  <a:moveTo>
                    <a:pt x="6356" y="8443"/>
                  </a:moveTo>
                  <a:cubicBezTo>
                    <a:pt x="5932" y="8443"/>
                    <a:pt x="5530" y="8714"/>
                    <a:pt x="5411" y="9150"/>
                  </a:cubicBezTo>
                  <a:cubicBezTo>
                    <a:pt x="5251" y="9677"/>
                    <a:pt x="5554" y="10219"/>
                    <a:pt x="6065" y="10379"/>
                  </a:cubicBezTo>
                  <a:cubicBezTo>
                    <a:pt x="6156" y="10404"/>
                    <a:pt x="6248" y="10416"/>
                    <a:pt x="6338" y="10416"/>
                  </a:cubicBezTo>
                  <a:cubicBezTo>
                    <a:pt x="6768" y="10416"/>
                    <a:pt x="7162" y="10144"/>
                    <a:pt x="7294" y="9708"/>
                  </a:cubicBezTo>
                  <a:cubicBezTo>
                    <a:pt x="7454" y="9182"/>
                    <a:pt x="7150" y="8639"/>
                    <a:pt x="6624" y="8480"/>
                  </a:cubicBezTo>
                  <a:cubicBezTo>
                    <a:pt x="6535" y="8455"/>
                    <a:pt x="6445" y="8443"/>
                    <a:pt x="6356" y="8443"/>
                  </a:cubicBezTo>
                  <a:close/>
                  <a:moveTo>
                    <a:pt x="1856" y="9097"/>
                  </a:moveTo>
                  <a:cubicBezTo>
                    <a:pt x="1431" y="9097"/>
                    <a:pt x="1029" y="9369"/>
                    <a:pt x="910" y="9804"/>
                  </a:cubicBezTo>
                  <a:cubicBezTo>
                    <a:pt x="751" y="10315"/>
                    <a:pt x="1054" y="10873"/>
                    <a:pt x="1565" y="11017"/>
                  </a:cubicBezTo>
                  <a:cubicBezTo>
                    <a:pt x="1660" y="11046"/>
                    <a:pt x="1756" y="11060"/>
                    <a:pt x="1851" y="11060"/>
                  </a:cubicBezTo>
                  <a:cubicBezTo>
                    <a:pt x="2276" y="11060"/>
                    <a:pt x="2663" y="10781"/>
                    <a:pt x="2793" y="10363"/>
                  </a:cubicBezTo>
                  <a:cubicBezTo>
                    <a:pt x="2953" y="9836"/>
                    <a:pt x="2650" y="9293"/>
                    <a:pt x="2123" y="9134"/>
                  </a:cubicBezTo>
                  <a:cubicBezTo>
                    <a:pt x="2035" y="9109"/>
                    <a:pt x="1945" y="9097"/>
                    <a:pt x="1856" y="90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 rot="854966">
              <a:off x="7843661" y="-14112"/>
              <a:ext cx="1327949" cy="835590"/>
            </a:xfrm>
            <a:custGeom>
              <a:avLst/>
              <a:gdLst/>
              <a:ahLst/>
              <a:cxnLst/>
              <a:rect l="l" t="t" r="r" b="b"/>
              <a:pathLst>
                <a:path w="39947" h="25136" fill="none" extrusionOk="0">
                  <a:moveTo>
                    <a:pt x="1" y="25136"/>
                  </a:moveTo>
                  <a:cubicBezTo>
                    <a:pt x="6384" y="15225"/>
                    <a:pt x="15880" y="7341"/>
                    <a:pt x="26812" y="2905"/>
                  </a:cubicBezTo>
                  <a:cubicBezTo>
                    <a:pt x="30977" y="1213"/>
                    <a:pt x="35446" y="0"/>
                    <a:pt x="39947" y="303"/>
                  </a:cubicBezTo>
                </a:path>
              </a:pathLst>
            </a:custGeom>
            <a:solidFill>
              <a:schemeClr val="accent6"/>
            </a:solidFill>
            <a:ln w="1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 rot="854966">
              <a:off x="7744062" y="575336"/>
              <a:ext cx="285988" cy="349747"/>
            </a:xfrm>
            <a:custGeom>
              <a:avLst/>
              <a:gdLst/>
              <a:ahLst/>
              <a:cxnLst/>
              <a:rect l="l" t="t" r="r" b="b"/>
              <a:pathLst>
                <a:path w="8603" h="10521" extrusionOk="0">
                  <a:moveTo>
                    <a:pt x="4440" y="1"/>
                  </a:moveTo>
                  <a:cubicBezTo>
                    <a:pt x="4101" y="1"/>
                    <a:pt x="3839" y="125"/>
                    <a:pt x="3655" y="241"/>
                  </a:cubicBezTo>
                  <a:cubicBezTo>
                    <a:pt x="1851" y="1374"/>
                    <a:pt x="910" y="3529"/>
                    <a:pt x="351" y="5572"/>
                  </a:cubicBezTo>
                  <a:cubicBezTo>
                    <a:pt x="64" y="6609"/>
                    <a:pt x="0" y="7758"/>
                    <a:pt x="415" y="8763"/>
                  </a:cubicBezTo>
                  <a:cubicBezTo>
                    <a:pt x="818" y="9740"/>
                    <a:pt x="1778" y="10521"/>
                    <a:pt x="2828" y="10521"/>
                  </a:cubicBezTo>
                  <a:cubicBezTo>
                    <a:pt x="2859" y="10521"/>
                    <a:pt x="2890" y="10520"/>
                    <a:pt x="2921" y="10519"/>
                  </a:cubicBezTo>
                  <a:cubicBezTo>
                    <a:pt x="3719" y="10471"/>
                    <a:pt x="4469" y="9976"/>
                    <a:pt x="4788" y="9242"/>
                  </a:cubicBezTo>
                  <a:cubicBezTo>
                    <a:pt x="5155" y="9753"/>
                    <a:pt x="5602" y="10296"/>
                    <a:pt x="6224" y="10311"/>
                  </a:cubicBezTo>
                  <a:cubicBezTo>
                    <a:pt x="6783" y="10311"/>
                    <a:pt x="7230" y="9881"/>
                    <a:pt x="7533" y="9418"/>
                  </a:cubicBezTo>
                  <a:cubicBezTo>
                    <a:pt x="8411" y="8093"/>
                    <a:pt x="8602" y="6401"/>
                    <a:pt x="8251" y="4853"/>
                  </a:cubicBezTo>
                  <a:cubicBezTo>
                    <a:pt x="7980" y="3625"/>
                    <a:pt x="7437" y="2460"/>
                    <a:pt x="6655" y="1486"/>
                  </a:cubicBezTo>
                  <a:cubicBezTo>
                    <a:pt x="5722" y="317"/>
                    <a:pt x="4983" y="1"/>
                    <a:pt x="4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 rot="854966">
              <a:off x="7806233" y="533688"/>
              <a:ext cx="188354" cy="336384"/>
            </a:xfrm>
            <a:custGeom>
              <a:avLst/>
              <a:gdLst/>
              <a:ahLst/>
              <a:cxnLst/>
              <a:rect l="l" t="t" r="r" b="b"/>
              <a:pathLst>
                <a:path w="5666" h="10119" fill="none" extrusionOk="0">
                  <a:moveTo>
                    <a:pt x="1373" y="0"/>
                  </a:moveTo>
                  <a:cubicBezTo>
                    <a:pt x="2857" y="1724"/>
                    <a:pt x="3208" y="4118"/>
                    <a:pt x="3256" y="6384"/>
                  </a:cubicBezTo>
                  <a:cubicBezTo>
                    <a:pt x="3272" y="7629"/>
                    <a:pt x="3224" y="8889"/>
                    <a:pt x="3112" y="10118"/>
                  </a:cubicBezTo>
                  <a:moveTo>
                    <a:pt x="4996" y="8921"/>
                  </a:moveTo>
                  <a:cubicBezTo>
                    <a:pt x="4421" y="8315"/>
                    <a:pt x="3863" y="7708"/>
                    <a:pt x="3304" y="7086"/>
                  </a:cubicBezTo>
                  <a:cubicBezTo>
                    <a:pt x="3272" y="7054"/>
                    <a:pt x="3224" y="7022"/>
                    <a:pt x="3176" y="7038"/>
                  </a:cubicBezTo>
                  <a:cubicBezTo>
                    <a:pt x="3160" y="7054"/>
                    <a:pt x="3160" y="7070"/>
                    <a:pt x="3144" y="7086"/>
                  </a:cubicBezTo>
                  <a:cubicBezTo>
                    <a:pt x="2634" y="7788"/>
                    <a:pt x="2123" y="8506"/>
                    <a:pt x="1612" y="9225"/>
                  </a:cubicBezTo>
                  <a:moveTo>
                    <a:pt x="5666" y="7421"/>
                  </a:moveTo>
                  <a:cubicBezTo>
                    <a:pt x="5043" y="6432"/>
                    <a:pt x="4214" y="5554"/>
                    <a:pt x="3256" y="4884"/>
                  </a:cubicBezTo>
                  <a:cubicBezTo>
                    <a:pt x="1868" y="6033"/>
                    <a:pt x="926" y="7645"/>
                    <a:pt x="0" y="9209"/>
                  </a:cubicBezTo>
                  <a:moveTo>
                    <a:pt x="5379" y="4644"/>
                  </a:moveTo>
                  <a:cubicBezTo>
                    <a:pt x="4597" y="4102"/>
                    <a:pt x="3799" y="3559"/>
                    <a:pt x="3001" y="3016"/>
                  </a:cubicBezTo>
                  <a:cubicBezTo>
                    <a:pt x="2346" y="3751"/>
                    <a:pt x="1756" y="4549"/>
                    <a:pt x="1245" y="5378"/>
                  </a:cubicBezTo>
                </a:path>
              </a:pathLst>
            </a:custGeom>
            <a:solidFill>
              <a:schemeClr val="accent6"/>
            </a:solidFill>
            <a:ln w="6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 rot="854966">
              <a:off x="8500270" y="193966"/>
              <a:ext cx="407989" cy="478862"/>
            </a:xfrm>
            <a:custGeom>
              <a:avLst/>
              <a:gdLst/>
              <a:ahLst/>
              <a:cxnLst/>
              <a:rect l="l" t="t" r="r" b="b"/>
              <a:pathLst>
                <a:path w="12273" h="14405" extrusionOk="0">
                  <a:moveTo>
                    <a:pt x="8749" y="1"/>
                  </a:moveTo>
                  <a:cubicBezTo>
                    <a:pt x="8563" y="1"/>
                    <a:pt x="8395" y="27"/>
                    <a:pt x="8251" y="60"/>
                  </a:cubicBezTo>
                  <a:cubicBezTo>
                    <a:pt x="5394" y="682"/>
                    <a:pt x="3160" y="3028"/>
                    <a:pt x="1500" y="5422"/>
                  </a:cubicBezTo>
                  <a:cubicBezTo>
                    <a:pt x="638" y="6651"/>
                    <a:pt x="0" y="8103"/>
                    <a:pt x="80" y="9603"/>
                  </a:cubicBezTo>
                  <a:cubicBezTo>
                    <a:pt x="160" y="11088"/>
                    <a:pt x="1085" y="12604"/>
                    <a:pt x="2522" y="13035"/>
                  </a:cubicBezTo>
                  <a:cubicBezTo>
                    <a:pt x="2796" y="13119"/>
                    <a:pt x="3083" y="13160"/>
                    <a:pt x="3370" y="13160"/>
                  </a:cubicBezTo>
                  <a:cubicBezTo>
                    <a:pt x="4168" y="13160"/>
                    <a:pt x="4970" y="12844"/>
                    <a:pt x="5522" y="12269"/>
                  </a:cubicBezTo>
                  <a:cubicBezTo>
                    <a:pt x="5761" y="13082"/>
                    <a:pt x="6096" y="14008"/>
                    <a:pt x="6894" y="14311"/>
                  </a:cubicBezTo>
                  <a:cubicBezTo>
                    <a:pt x="7065" y="14376"/>
                    <a:pt x="7239" y="14404"/>
                    <a:pt x="7413" y="14404"/>
                  </a:cubicBezTo>
                  <a:cubicBezTo>
                    <a:pt x="7974" y="14404"/>
                    <a:pt x="8542" y="14110"/>
                    <a:pt x="9017" y="13769"/>
                  </a:cubicBezTo>
                  <a:cubicBezTo>
                    <a:pt x="10757" y="12476"/>
                    <a:pt x="11794" y="10353"/>
                    <a:pt x="12065" y="8183"/>
                  </a:cubicBezTo>
                  <a:cubicBezTo>
                    <a:pt x="12273" y="6459"/>
                    <a:pt x="12129" y="4704"/>
                    <a:pt x="11570" y="3060"/>
                  </a:cubicBezTo>
                  <a:cubicBezTo>
                    <a:pt x="10689" y="492"/>
                    <a:pt x="9554" y="1"/>
                    <a:pt x="8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 rot="854966">
              <a:off x="8583982" y="122033"/>
              <a:ext cx="302409" cy="463205"/>
            </a:xfrm>
            <a:custGeom>
              <a:avLst/>
              <a:gdLst/>
              <a:ahLst/>
              <a:cxnLst/>
              <a:rect l="l" t="t" r="r" b="b"/>
              <a:pathLst>
                <a:path w="9097" h="13934" fill="none" extrusionOk="0">
                  <a:moveTo>
                    <a:pt x="6065" y="1"/>
                  </a:moveTo>
                  <a:cubicBezTo>
                    <a:pt x="7198" y="2921"/>
                    <a:pt x="6527" y="6209"/>
                    <a:pt x="5522" y="9161"/>
                  </a:cubicBezTo>
                  <a:cubicBezTo>
                    <a:pt x="4979" y="10789"/>
                    <a:pt x="4325" y="12385"/>
                    <a:pt x="3591" y="13933"/>
                  </a:cubicBezTo>
                  <a:moveTo>
                    <a:pt x="6591" y="13263"/>
                  </a:moveTo>
                  <a:cubicBezTo>
                    <a:pt x="6144" y="12210"/>
                    <a:pt x="5698" y="11156"/>
                    <a:pt x="5267" y="10103"/>
                  </a:cubicBezTo>
                  <a:cubicBezTo>
                    <a:pt x="5235" y="10039"/>
                    <a:pt x="5203" y="9975"/>
                    <a:pt x="5139" y="9975"/>
                  </a:cubicBezTo>
                  <a:cubicBezTo>
                    <a:pt x="5107" y="9975"/>
                    <a:pt x="5075" y="9991"/>
                    <a:pt x="5059" y="10007"/>
                  </a:cubicBezTo>
                  <a:cubicBezTo>
                    <a:pt x="4070" y="10693"/>
                    <a:pt x="3064" y="11380"/>
                    <a:pt x="2075" y="12066"/>
                  </a:cubicBezTo>
                  <a:moveTo>
                    <a:pt x="8171" y="11619"/>
                  </a:moveTo>
                  <a:cubicBezTo>
                    <a:pt x="7820" y="10039"/>
                    <a:pt x="7166" y="8539"/>
                    <a:pt x="6240" y="7214"/>
                  </a:cubicBezTo>
                  <a:cubicBezTo>
                    <a:pt x="3878" y="8060"/>
                    <a:pt x="1915" y="9704"/>
                    <a:pt x="0" y="11300"/>
                  </a:cubicBezTo>
                  <a:moveTo>
                    <a:pt x="9097" y="7885"/>
                  </a:moveTo>
                  <a:cubicBezTo>
                    <a:pt x="8315" y="6815"/>
                    <a:pt x="7549" y="5746"/>
                    <a:pt x="6767" y="4677"/>
                  </a:cubicBezTo>
                  <a:cubicBezTo>
                    <a:pt x="5586" y="5331"/>
                    <a:pt x="4453" y="6065"/>
                    <a:pt x="3384" y="6911"/>
                  </a:cubicBezTo>
                </a:path>
              </a:pathLst>
            </a:custGeom>
            <a:solidFill>
              <a:schemeClr val="accent6"/>
            </a:solidFill>
            <a:ln w="9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 rot="854966">
              <a:off x="7953188" y="519772"/>
              <a:ext cx="373017" cy="436810"/>
            </a:xfrm>
            <a:custGeom>
              <a:avLst/>
              <a:gdLst/>
              <a:ahLst/>
              <a:cxnLst/>
              <a:rect l="l" t="t" r="r" b="b"/>
              <a:pathLst>
                <a:path w="11221" h="13140" extrusionOk="0">
                  <a:moveTo>
                    <a:pt x="3102" y="1"/>
                  </a:moveTo>
                  <a:cubicBezTo>
                    <a:pt x="2012" y="1"/>
                    <a:pt x="1540" y="565"/>
                    <a:pt x="1310" y="963"/>
                  </a:cubicBezTo>
                  <a:cubicBezTo>
                    <a:pt x="1" y="3262"/>
                    <a:pt x="208" y="6214"/>
                    <a:pt x="799" y="8783"/>
                  </a:cubicBezTo>
                  <a:cubicBezTo>
                    <a:pt x="1102" y="10124"/>
                    <a:pt x="1709" y="11433"/>
                    <a:pt x="2762" y="12294"/>
                  </a:cubicBezTo>
                  <a:cubicBezTo>
                    <a:pt x="3412" y="12827"/>
                    <a:pt x="4264" y="13140"/>
                    <a:pt x="5094" y="13140"/>
                  </a:cubicBezTo>
                  <a:cubicBezTo>
                    <a:pt x="5608" y="13140"/>
                    <a:pt x="6115" y="13020"/>
                    <a:pt x="6560" y="12757"/>
                  </a:cubicBezTo>
                  <a:cubicBezTo>
                    <a:pt x="7422" y="12247"/>
                    <a:pt x="7949" y="11241"/>
                    <a:pt x="7885" y="10252"/>
                  </a:cubicBezTo>
                  <a:lnTo>
                    <a:pt x="7885" y="10252"/>
                  </a:lnTo>
                  <a:cubicBezTo>
                    <a:pt x="8364" y="10486"/>
                    <a:pt x="8914" y="10720"/>
                    <a:pt x="9436" y="10720"/>
                  </a:cubicBezTo>
                  <a:cubicBezTo>
                    <a:pt x="9661" y="10720"/>
                    <a:pt x="9881" y="10677"/>
                    <a:pt x="10087" y="10571"/>
                  </a:cubicBezTo>
                  <a:cubicBezTo>
                    <a:pt x="10710" y="10252"/>
                    <a:pt x="10949" y="9502"/>
                    <a:pt x="11013" y="8815"/>
                  </a:cubicBezTo>
                  <a:cubicBezTo>
                    <a:pt x="11220" y="6852"/>
                    <a:pt x="10406" y="4857"/>
                    <a:pt x="9114" y="3357"/>
                  </a:cubicBezTo>
                  <a:cubicBezTo>
                    <a:pt x="8076" y="2160"/>
                    <a:pt x="6816" y="1187"/>
                    <a:pt x="5363" y="564"/>
                  </a:cubicBezTo>
                  <a:cubicBezTo>
                    <a:pt x="4406" y="154"/>
                    <a:pt x="3670" y="1"/>
                    <a:pt x="3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 rot="854966">
              <a:off x="7951037" y="499516"/>
              <a:ext cx="307196" cy="365571"/>
            </a:xfrm>
            <a:custGeom>
              <a:avLst/>
              <a:gdLst/>
              <a:ahLst/>
              <a:cxnLst/>
              <a:rect l="l" t="t" r="r" b="b"/>
              <a:pathLst>
                <a:path w="9241" h="10997" fill="none" extrusionOk="0">
                  <a:moveTo>
                    <a:pt x="0" y="1"/>
                  </a:moveTo>
                  <a:cubicBezTo>
                    <a:pt x="2633" y="1022"/>
                    <a:pt x="4437" y="3480"/>
                    <a:pt x="5825" y="5953"/>
                  </a:cubicBezTo>
                  <a:cubicBezTo>
                    <a:pt x="6591" y="7326"/>
                    <a:pt x="7278" y="8730"/>
                    <a:pt x="7868" y="10183"/>
                  </a:cubicBezTo>
                  <a:moveTo>
                    <a:pt x="9240" y="7741"/>
                  </a:moveTo>
                  <a:lnTo>
                    <a:pt x="6304" y="6703"/>
                  </a:lnTo>
                  <a:cubicBezTo>
                    <a:pt x="6240" y="6688"/>
                    <a:pt x="6176" y="6672"/>
                    <a:pt x="6144" y="6719"/>
                  </a:cubicBezTo>
                  <a:cubicBezTo>
                    <a:pt x="6128" y="6735"/>
                    <a:pt x="6112" y="6767"/>
                    <a:pt x="6112" y="6783"/>
                  </a:cubicBezTo>
                  <a:cubicBezTo>
                    <a:pt x="5969" y="7884"/>
                    <a:pt x="5825" y="8970"/>
                    <a:pt x="5698" y="10055"/>
                  </a:cubicBezTo>
                  <a:moveTo>
                    <a:pt x="9097" y="5682"/>
                  </a:moveTo>
                  <a:cubicBezTo>
                    <a:pt x="7836" y="4948"/>
                    <a:pt x="6416" y="4485"/>
                    <a:pt x="4963" y="4294"/>
                  </a:cubicBezTo>
                  <a:cubicBezTo>
                    <a:pt x="4086" y="6400"/>
                    <a:pt x="3990" y="8730"/>
                    <a:pt x="3910" y="10997"/>
                  </a:cubicBezTo>
                  <a:moveTo>
                    <a:pt x="7150" y="2778"/>
                  </a:moveTo>
                  <a:cubicBezTo>
                    <a:pt x="5953" y="2650"/>
                    <a:pt x="4772" y="2522"/>
                    <a:pt x="3575" y="2379"/>
                  </a:cubicBezTo>
                  <a:cubicBezTo>
                    <a:pt x="3272" y="3575"/>
                    <a:pt x="3096" y="4804"/>
                    <a:pt x="3016" y="6033"/>
                  </a:cubicBezTo>
                </a:path>
              </a:pathLst>
            </a:custGeom>
            <a:solidFill>
              <a:schemeClr val="accent6"/>
            </a:solidFill>
            <a:ln w="83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 rot="854966">
              <a:off x="7944121" y="51131"/>
              <a:ext cx="363443" cy="276347"/>
            </a:xfrm>
            <a:custGeom>
              <a:avLst/>
              <a:gdLst/>
              <a:ahLst/>
              <a:cxnLst/>
              <a:rect l="l" t="t" r="r" b="b"/>
              <a:pathLst>
                <a:path w="10933" h="8313" extrusionOk="0">
                  <a:moveTo>
                    <a:pt x="4219" y="0"/>
                  </a:moveTo>
                  <a:cubicBezTo>
                    <a:pt x="3102" y="0"/>
                    <a:pt x="1991" y="292"/>
                    <a:pt x="1069" y="933"/>
                  </a:cubicBezTo>
                  <a:cubicBezTo>
                    <a:pt x="622" y="1236"/>
                    <a:pt x="192" y="1699"/>
                    <a:pt x="207" y="2258"/>
                  </a:cubicBezTo>
                  <a:cubicBezTo>
                    <a:pt x="223" y="2880"/>
                    <a:pt x="782" y="3311"/>
                    <a:pt x="1277" y="3678"/>
                  </a:cubicBezTo>
                  <a:cubicBezTo>
                    <a:pt x="559" y="4013"/>
                    <a:pt x="64" y="4763"/>
                    <a:pt x="48" y="5561"/>
                  </a:cubicBezTo>
                  <a:cubicBezTo>
                    <a:pt x="0" y="6646"/>
                    <a:pt x="830" y="7636"/>
                    <a:pt x="1835" y="8035"/>
                  </a:cubicBezTo>
                  <a:cubicBezTo>
                    <a:pt x="2310" y="8231"/>
                    <a:pt x="2818" y="8313"/>
                    <a:pt x="3330" y="8313"/>
                  </a:cubicBezTo>
                  <a:cubicBezTo>
                    <a:pt x="3902" y="8313"/>
                    <a:pt x="4480" y="8211"/>
                    <a:pt x="5027" y="8051"/>
                  </a:cubicBezTo>
                  <a:cubicBezTo>
                    <a:pt x="7070" y="7460"/>
                    <a:pt x="9208" y="6487"/>
                    <a:pt x="10310" y="4683"/>
                  </a:cubicBezTo>
                  <a:cubicBezTo>
                    <a:pt x="10597" y="4189"/>
                    <a:pt x="10932" y="3183"/>
                    <a:pt x="9017" y="1699"/>
                  </a:cubicBezTo>
                  <a:cubicBezTo>
                    <a:pt x="8028" y="917"/>
                    <a:pt x="6862" y="406"/>
                    <a:pt x="5618" y="151"/>
                  </a:cubicBezTo>
                  <a:cubicBezTo>
                    <a:pt x="5160" y="52"/>
                    <a:pt x="4689" y="0"/>
                    <a:pt x="4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 rot="854966">
              <a:off x="8000564" y="103649"/>
              <a:ext cx="336915" cy="188885"/>
            </a:xfrm>
            <a:custGeom>
              <a:avLst/>
              <a:gdLst/>
              <a:ahLst/>
              <a:cxnLst/>
              <a:rect l="l" t="t" r="r" b="b"/>
              <a:pathLst>
                <a:path w="10135" h="5682" fill="none" extrusionOk="0">
                  <a:moveTo>
                    <a:pt x="1" y="2601"/>
                  </a:moveTo>
                  <a:cubicBezTo>
                    <a:pt x="1229" y="2458"/>
                    <a:pt x="2474" y="2394"/>
                    <a:pt x="3735" y="2394"/>
                  </a:cubicBezTo>
                  <a:cubicBezTo>
                    <a:pt x="5985" y="2410"/>
                    <a:pt x="8411" y="2713"/>
                    <a:pt x="10135" y="4165"/>
                  </a:cubicBezTo>
                  <a:moveTo>
                    <a:pt x="910" y="4086"/>
                  </a:moveTo>
                  <a:cubicBezTo>
                    <a:pt x="1628" y="3559"/>
                    <a:pt x="2331" y="3032"/>
                    <a:pt x="3033" y="2522"/>
                  </a:cubicBezTo>
                  <a:cubicBezTo>
                    <a:pt x="3049" y="2506"/>
                    <a:pt x="3065" y="2490"/>
                    <a:pt x="3081" y="2474"/>
                  </a:cubicBezTo>
                  <a:cubicBezTo>
                    <a:pt x="3097" y="2426"/>
                    <a:pt x="3065" y="2394"/>
                    <a:pt x="3033" y="2362"/>
                  </a:cubicBezTo>
                  <a:cubicBezTo>
                    <a:pt x="2410" y="1804"/>
                    <a:pt x="1788" y="1245"/>
                    <a:pt x="1166" y="702"/>
                  </a:cubicBezTo>
                  <a:moveTo>
                    <a:pt x="958" y="5682"/>
                  </a:moveTo>
                  <a:cubicBezTo>
                    <a:pt x="2506" y="4756"/>
                    <a:pt x="4086" y="3782"/>
                    <a:pt x="5219" y="2362"/>
                  </a:cubicBezTo>
                  <a:cubicBezTo>
                    <a:pt x="4533" y="1420"/>
                    <a:pt x="3655" y="607"/>
                    <a:pt x="2666" y="0"/>
                  </a:cubicBezTo>
                  <a:moveTo>
                    <a:pt x="4772" y="4389"/>
                  </a:moveTo>
                  <a:cubicBezTo>
                    <a:pt x="5586" y="3862"/>
                    <a:pt x="6368" y="3256"/>
                    <a:pt x="7102" y="2586"/>
                  </a:cubicBezTo>
                  <a:cubicBezTo>
                    <a:pt x="6544" y="1804"/>
                    <a:pt x="5985" y="1022"/>
                    <a:pt x="5443" y="240"/>
                  </a:cubicBezTo>
                </a:path>
              </a:pathLst>
            </a:custGeom>
            <a:solidFill>
              <a:schemeClr val="accent6"/>
            </a:solidFill>
            <a:ln w="6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 rot="854966">
              <a:off x="8749671" y="-193715"/>
              <a:ext cx="378835" cy="277743"/>
            </a:xfrm>
            <a:custGeom>
              <a:avLst/>
              <a:gdLst/>
              <a:ahLst/>
              <a:cxnLst/>
              <a:rect l="l" t="t" r="r" b="b"/>
              <a:pathLst>
                <a:path w="11396" h="8355" extrusionOk="0">
                  <a:moveTo>
                    <a:pt x="4193" y="0"/>
                  </a:moveTo>
                  <a:cubicBezTo>
                    <a:pt x="3891" y="0"/>
                    <a:pt x="3588" y="27"/>
                    <a:pt x="3288" y="82"/>
                  </a:cubicBezTo>
                  <a:cubicBezTo>
                    <a:pt x="2746" y="193"/>
                    <a:pt x="2171" y="433"/>
                    <a:pt x="1964" y="944"/>
                  </a:cubicBezTo>
                  <a:cubicBezTo>
                    <a:pt x="1724" y="1518"/>
                    <a:pt x="2059" y="2156"/>
                    <a:pt x="2379" y="2683"/>
                  </a:cubicBezTo>
                  <a:cubicBezTo>
                    <a:pt x="1581" y="2699"/>
                    <a:pt x="815" y="3194"/>
                    <a:pt x="479" y="3912"/>
                  </a:cubicBezTo>
                  <a:cubicBezTo>
                    <a:pt x="1" y="4885"/>
                    <a:pt x="352" y="6114"/>
                    <a:pt x="1118" y="6896"/>
                  </a:cubicBezTo>
                  <a:cubicBezTo>
                    <a:pt x="1868" y="7678"/>
                    <a:pt x="2953" y="8061"/>
                    <a:pt x="4038" y="8205"/>
                  </a:cubicBezTo>
                  <a:cubicBezTo>
                    <a:pt x="4698" y="8296"/>
                    <a:pt x="5383" y="8355"/>
                    <a:pt x="6067" y="8355"/>
                  </a:cubicBezTo>
                  <a:cubicBezTo>
                    <a:pt x="7549" y="8355"/>
                    <a:pt x="9024" y="8078"/>
                    <a:pt x="10215" y="7247"/>
                  </a:cubicBezTo>
                  <a:cubicBezTo>
                    <a:pt x="10677" y="6928"/>
                    <a:pt x="11396" y="6130"/>
                    <a:pt x="10246" y="4008"/>
                  </a:cubicBezTo>
                  <a:cubicBezTo>
                    <a:pt x="9656" y="2891"/>
                    <a:pt x="8794" y="1949"/>
                    <a:pt x="7773" y="1215"/>
                  </a:cubicBezTo>
                  <a:cubicBezTo>
                    <a:pt x="6728" y="467"/>
                    <a:pt x="5465" y="0"/>
                    <a:pt x="4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 rot="854966">
              <a:off x="8818076" y="-128021"/>
              <a:ext cx="299783" cy="227115"/>
            </a:xfrm>
            <a:custGeom>
              <a:avLst/>
              <a:gdLst/>
              <a:ahLst/>
              <a:cxnLst/>
              <a:rect l="l" t="t" r="r" b="b"/>
              <a:pathLst>
                <a:path w="9018" h="6832" fill="none" extrusionOk="0">
                  <a:moveTo>
                    <a:pt x="368" y="1293"/>
                  </a:moveTo>
                  <a:cubicBezTo>
                    <a:pt x="1565" y="1660"/>
                    <a:pt x="2730" y="2107"/>
                    <a:pt x="3863" y="2618"/>
                  </a:cubicBezTo>
                  <a:cubicBezTo>
                    <a:pt x="5938" y="3543"/>
                    <a:pt x="8012" y="4804"/>
                    <a:pt x="9018" y="6831"/>
                  </a:cubicBezTo>
                  <a:moveTo>
                    <a:pt x="623" y="3017"/>
                  </a:moveTo>
                  <a:cubicBezTo>
                    <a:pt x="1469" y="2825"/>
                    <a:pt x="2331" y="2650"/>
                    <a:pt x="3193" y="2458"/>
                  </a:cubicBezTo>
                  <a:cubicBezTo>
                    <a:pt x="3208" y="2442"/>
                    <a:pt x="3224" y="2442"/>
                    <a:pt x="3240" y="2426"/>
                  </a:cubicBezTo>
                  <a:cubicBezTo>
                    <a:pt x="3272" y="2394"/>
                    <a:pt x="3256" y="2347"/>
                    <a:pt x="3240" y="2299"/>
                  </a:cubicBezTo>
                  <a:cubicBezTo>
                    <a:pt x="2889" y="1549"/>
                    <a:pt x="2554" y="783"/>
                    <a:pt x="2203" y="32"/>
                  </a:cubicBezTo>
                  <a:moveTo>
                    <a:pt x="1" y="4501"/>
                  </a:moveTo>
                  <a:cubicBezTo>
                    <a:pt x="1804" y="4278"/>
                    <a:pt x="3639" y="4038"/>
                    <a:pt x="5251" y="3192"/>
                  </a:cubicBezTo>
                  <a:cubicBezTo>
                    <a:pt x="4996" y="2059"/>
                    <a:pt x="4533" y="958"/>
                    <a:pt x="3863" y="1"/>
                  </a:cubicBezTo>
                  <a:moveTo>
                    <a:pt x="4006" y="4868"/>
                  </a:moveTo>
                  <a:cubicBezTo>
                    <a:pt x="4980" y="4709"/>
                    <a:pt x="5938" y="4485"/>
                    <a:pt x="6863" y="4166"/>
                  </a:cubicBezTo>
                  <a:cubicBezTo>
                    <a:pt x="6688" y="3224"/>
                    <a:pt x="6496" y="2283"/>
                    <a:pt x="6305" y="1341"/>
                  </a:cubicBezTo>
                </a:path>
              </a:pathLst>
            </a:custGeom>
            <a:solidFill>
              <a:schemeClr val="accent6"/>
            </a:solidFill>
            <a:ln w="6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 rot="854966">
              <a:off x="8247408" y="-183669"/>
              <a:ext cx="475903" cy="341403"/>
            </a:xfrm>
            <a:custGeom>
              <a:avLst/>
              <a:gdLst/>
              <a:ahLst/>
              <a:cxnLst/>
              <a:rect l="l" t="t" r="r" b="b"/>
              <a:pathLst>
                <a:path w="14316" h="10270" extrusionOk="0">
                  <a:moveTo>
                    <a:pt x="5311" y="0"/>
                  </a:moveTo>
                  <a:cubicBezTo>
                    <a:pt x="4471" y="0"/>
                    <a:pt x="3637" y="146"/>
                    <a:pt x="2857" y="465"/>
                  </a:cubicBezTo>
                  <a:cubicBezTo>
                    <a:pt x="2219" y="720"/>
                    <a:pt x="1564" y="1167"/>
                    <a:pt x="1437" y="1853"/>
                  </a:cubicBezTo>
                  <a:cubicBezTo>
                    <a:pt x="1293" y="2603"/>
                    <a:pt x="1852" y="3305"/>
                    <a:pt x="2378" y="3880"/>
                  </a:cubicBezTo>
                  <a:cubicBezTo>
                    <a:pt x="1405" y="4103"/>
                    <a:pt x="591" y="4885"/>
                    <a:pt x="351" y="5843"/>
                  </a:cubicBezTo>
                  <a:cubicBezTo>
                    <a:pt x="0" y="7167"/>
                    <a:pt x="735" y="8604"/>
                    <a:pt x="1868" y="9370"/>
                  </a:cubicBezTo>
                  <a:cubicBezTo>
                    <a:pt x="2819" y="10022"/>
                    <a:pt x="4001" y="10269"/>
                    <a:pt x="5169" y="10269"/>
                  </a:cubicBezTo>
                  <a:cubicBezTo>
                    <a:pt x="5373" y="10269"/>
                    <a:pt x="5576" y="10262"/>
                    <a:pt x="5778" y="10248"/>
                  </a:cubicBezTo>
                  <a:cubicBezTo>
                    <a:pt x="8411" y="10088"/>
                    <a:pt x="11300" y="9466"/>
                    <a:pt x="13135" y="7566"/>
                  </a:cubicBezTo>
                  <a:cubicBezTo>
                    <a:pt x="13630" y="7040"/>
                    <a:pt x="14316" y="5891"/>
                    <a:pt x="12369" y="3561"/>
                  </a:cubicBezTo>
                  <a:cubicBezTo>
                    <a:pt x="11363" y="2348"/>
                    <a:pt x="10087" y="1390"/>
                    <a:pt x="8634" y="736"/>
                  </a:cubicBezTo>
                  <a:cubicBezTo>
                    <a:pt x="7597" y="268"/>
                    <a:pt x="6449" y="0"/>
                    <a:pt x="5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 rot="854966">
              <a:off x="8339105" y="-111611"/>
              <a:ext cx="398448" cy="237154"/>
            </a:xfrm>
            <a:custGeom>
              <a:avLst/>
              <a:gdLst/>
              <a:ahLst/>
              <a:cxnLst/>
              <a:rect l="l" t="t" r="r" b="b"/>
              <a:pathLst>
                <a:path w="11986" h="7134" fill="none" extrusionOk="0">
                  <a:moveTo>
                    <a:pt x="0" y="2458"/>
                  </a:moveTo>
                  <a:cubicBezTo>
                    <a:pt x="1564" y="2618"/>
                    <a:pt x="3096" y="2873"/>
                    <a:pt x="4628" y="3224"/>
                  </a:cubicBezTo>
                  <a:cubicBezTo>
                    <a:pt x="7389" y="3846"/>
                    <a:pt x="10262" y="4884"/>
                    <a:pt x="11985" y="7134"/>
                  </a:cubicBezTo>
                  <a:moveTo>
                    <a:pt x="734" y="4517"/>
                  </a:moveTo>
                  <a:cubicBezTo>
                    <a:pt x="1740" y="4070"/>
                    <a:pt x="2745" y="3623"/>
                    <a:pt x="3751" y="3176"/>
                  </a:cubicBezTo>
                  <a:cubicBezTo>
                    <a:pt x="3766" y="3176"/>
                    <a:pt x="3798" y="3160"/>
                    <a:pt x="3814" y="3144"/>
                  </a:cubicBezTo>
                  <a:cubicBezTo>
                    <a:pt x="3846" y="3096"/>
                    <a:pt x="3798" y="3032"/>
                    <a:pt x="3766" y="2985"/>
                  </a:cubicBezTo>
                  <a:lnTo>
                    <a:pt x="1947" y="447"/>
                  </a:lnTo>
                  <a:moveTo>
                    <a:pt x="335" y="6496"/>
                  </a:moveTo>
                  <a:cubicBezTo>
                    <a:pt x="2490" y="5761"/>
                    <a:pt x="4692" y="5011"/>
                    <a:pt x="6464" y="3591"/>
                  </a:cubicBezTo>
                  <a:cubicBezTo>
                    <a:pt x="5889" y="2234"/>
                    <a:pt x="5027" y="1022"/>
                    <a:pt x="3974" y="0"/>
                  </a:cubicBezTo>
                  <a:moveTo>
                    <a:pt x="5346" y="5953"/>
                  </a:moveTo>
                  <a:cubicBezTo>
                    <a:pt x="6511" y="5522"/>
                    <a:pt x="7629" y="4995"/>
                    <a:pt x="8682" y="4373"/>
                  </a:cubicBezTo>
                  <a:cubicBezTo>
                    <a:pt x="8219" y="3272"/>
                    <a:pt x="7772" y="2155"/>
                    <a:pt x="7309" y="1054"/>
                  </a:cubicBezTo>
                </a:path>
              </a:pathLst>
            </a:custGeom>
            <a:solidFill>
              <a:schemeClr val="accent6"/>
            </a:solidFill>
            <a:ln w="83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 rot="854966">
              <a:off x="8145325" y="242110"/>
              <a:ext cx="267438" cy="323652"/>
            </a:xfrm>
            <a:custGeom>
              <a:avLst/>
              <a:gdLst/>
              <a:ahLst/>
              <a:cxnLst/>
              <a:rect l="l" t="t" r="r" b="b"/>
              <a:pathLst>
                <a:path w="8045" h="9736" fill="none" extrusionOk="0">
                  <a:moveTo>
                    <a:pt x="1" y="8554"/>
                  </a:moveTo>
                  <a:cubicBezTo>
                    <a:pt x="1740" y="7932"/>
                    <a:pt x="3257" y="6751"/>
                    <a:pt x="4278" y="5219"/>
                  </a:cubicBezTo>
                  <a:cubicBezTo>
                    <a:pt x="5299" y="3703"/>
                    <a:pt x="5810" y="1835"/>
                    <a:pt x="5714" y="0"/>
                  </a:cubicBezTo>
                  <a:cubicBezTo>
                    <a:pt x="6640" y="1357"/>
                    <a:pt x="7023" y="3048"/>
                    <a:pt x="6927" y="4692"/>
                  </a:cubicBezTo>
                  <a:cubicBezTo>
                    <a:pt x="6847" y="6336"/>
                    <a:pt x="6337" y="7932"/>
                    <a:pt x="5587" y="9400"/>
                  </a:cubicBezTo>
                  <a:moveTo>
                    <a:pt x="1948" y="4660"/>
                  </a:moveTo>
                  <a:cubicBezTo>
                    <a:pt x="3304" y="4772"/>
                    <a:pt x="4693" y="4038"/>
                    <a:pt x="5379" y="2857"/>
                  </a:cubicBezTo>
                  <a:moveTo>
                    <a:pt x="1421" y="9735"/>
                  </a:moveTo>
                  <a:cubicBezTo>
                    <a:pt x="1804" y="9496"/>
                    <a:pt x="2044" y="9097"/>
                    <a:pt x="2283" y="8698"/>
                  </a:cubicBezTo>
                  <a:cubicBezTo>
                    <a:pt x="2506" y="8299"/>
                    <a:pt x="2730" y="7916"/>
                    <a:pt x="2969" y="7517"/>
                  </a:cubicBezTo>
                  <a:cubicBezTo>
                    <a:pt x="3209" y="7102"/>
                    <a:pt x="3464" y="6655"/>
                    <a:pt x="3512" y="6176"/>
                  </a:cubicBezTo>
                  <a:moveTo>
                    <a:pt x="8028" y="8810"/>
                  </a:moveTo>
                  <a:cubicBezTo>
                    <a:pt x="8044" y="7884"/>
                    <a:pt x="7965" y="6942"/>
                    <a:pt x="7821" y="6017"/>
                  </a:cubicBezTo>
                  <a:cubicBezTo>
                    <a:pt x="7757" y="5634"/>
                    <a:pt x="7677" y="5251"/>
                    <a:pt x="7502" y="4915"/>
                  </a:cubicBezTo>
                  <a:cubicBezTo>
                    <a:pt x="7374" y="4676"/>
                    <a:pt x="7198" y="4453"/>
                    <a:pt x="7039" y="4245"/>
                  </a:cubicBezTo>
                </a:path>
              </a:pathLst>
            </a:custGeom>
            <a:solidFill>
              <a:schemeClr val="accent6"/>
            </a:solidFill>
            <a:ln w="5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 rot="854966">
              <a:off x="8086505" y="364662"/>
              <a:ext cx="336417" cy="227081"/>
            </a:xfrm>
            <a:custGeom>
              <a:avLst/>
              <a:gdLst/>
              <a:ahLst/>
              <a:cxnLst/>
              <a:rect l="l" t="t" r="r" b="b"/>
              <a:pathLst>
                <a:path w="10120" h="6831" extrusionOk="0">
                  <a:moveTo>
                    <a:pt x="2618" y="0"/>
                  </a:moveTo>
                  <a:cubicBezTo>
                    <a:pt x="2123" y="0"/>
                    <a:pt x="1725" y="399"/>
                    <a:pt x="1725" y="894"/>
                  </a:cubicBezTo>
                  <a:cubicBezTo>
                    <a:pt x="1725" y="1389"/>
                    <a:pt x="2123" y="1788"/>
                    <a:pt x="2618" y="1788"/>
                  </a:cubicBezTo>
                  <a:cubicBezTo>
                    <a:pt x="3113" y="1788"/>
                    <a:pt x="3512" y="1389"/>
                    <a:pt x="3512" y="894"/>
                  </a:cubicBezTo>
                  <a:cubicBezTo>
                    <a:pt x="3512" y="399"/>
                    <a:pt x="3113" y="0"/>
                    <a:pt x="2618" y="0"/>
                  </a:cubicBezTo>
                  <a:close/>
                  <a:moveTo>
                    <a:pt x="895" y="3751"/>
                  </a:moveTo>
                  <a:cubicBezTo>
                    <a:pt x="400" y="3751"/>
                    <a:pt x="1" y="4150"/>
                    <a:pt x="1" y="4644"/>
                  </a:cubicBezTo>
                  <a:cubicBezTo>
                    <a:pt x="1" y="5139"/>
                    <a:pt x="400" y="5538"/>
                    <a:pt x="895" y="5538"/>
                  </a:cubicBezTo>
                  <a:cubicBezTo>
                    <a:pt x="1373" y="5538"/>
                    <a:pt x="1788" y="5139"/>
                    <a:pt x="1788" y="4644"/>
                  </a:cubicBezTo>
                  <a:cubicBezTo>
                    <a:pt x="1788" y="4150"/>
                    <a:pt x="1389" y="3751"/>
                    <a:pt x="895" y="3751"/>
                  </a:cubicBezTo>
                  <a:close/>
                  <a:moveTo>
                    <a:pt x="9225" y="4644"/>
                  </a:moveTo>
                  <a:cubicBezTo>
                    <a:pt x="8731" y="4644"/>
                    <a:pt x="8332" y="5043"/>
                    <a:pt x="8332" y="5538"/>
                  </a:cubicBezTo>
                  <a:cubicBezTo>
                    <a:pt x="8332" y="6033"/>
                    <a:pt x="8731" y="6432"/>
                    <a:pt x="9225" y="6432"/>
                  </a:cubicBezTo>
                  <a:cubicBezTo>
                    <a:pt x="9720" y="6432"/>
                    <a:pt x="10119" y="6033"/>
                    <a:pt x="10119" y="5538"/>
                  </a:cubicBezTo>
                  <a:cubicBezTo>
                    <a:pt x="10119" y="5043"/>
                    <a:pt x="9720" y="4644"/>
                    <a:pt x="9225" y="4644"/>
                  </a:cubicBezTo>
                  <a:close/>
                  <a:moveTo>
                    <a:pt x="6576" y="4708"/>
                  </a:moveTo>
                  <a:cubicBezTo>
                    <a:pt x="6081" y="4708"/>
                    <a:pt x="5682" y="5107"/>
                    <a:pt x="5682" y="5602"/>
                  </a:cubicBezTo>
                  <a:cubicBezTo>
                    <a:pt x="5682" y="6097"/>
                    <a:pt x="6081" y="6496"/>
                    <a:pt x="6576" y="6496"/>
                  </a:cubicBezTo>
                  <a:cubicBezTo>
                    <a:pt x="7071" y="6496"/>
                    <a:pt x="7470" y="6097"/>
                    <a:pt x="7470" y="5602"/>
                  </a:cubicBezTo>
                  <a:cubicBezTo>
                    <a:pt x="7470" y="5107"/>
                    <a:pt x="7071" y="4708"/>
                    <a:pt x="6576" y="4708"/>
                  </a:cubicBezTo>
                  <a:close/>
                  <a:moveTo>
                    <a:pt x="2890" y="5043"/>
                  </a:moveTo>
                  <a:cubicBezTo>
                    <a:pt x="2395" y="5043"/>
                    <a:pt x="1996" y="5442"/>
                    <a:pt x="1996" y="5937"/>
                  </a:cubicBezTo>
                  <a:cubicBezTo>
                    <a:pt x="1996" y="6432"/>
                    <a:pt x="2395" y="6831"/>
                    <a:pt x="2890" y="6831"/>
                  </a:cubicBezTo>
                  <a:cubicBezTo>
                    <a:pt x="3384" y="6831"/>
                    <a:pt x="3783" y="6432"/>
                    <a:pt x="3783" y="5937"/>
                  </a:cubicBezTo>
                  <a:cubicBezTo>
                    <a:pt x="3783" y="5442"/>
                    <a:pt x="3384" y="5043"/>
                    <a:pt x="2890" y="50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271;p9"/>
          <p:cNvGrpSpPr/>
          <p:nvPr/>
        </p:nvGrpSpPr>
        <p:grpSpPr>
          <a:xfrm>
            <a:off x="-186261" y="3921683"/>
            <a:ext cx="1073371" cy="1373653"/>
            <a:chOff x="3498623" y="4053383"/>
            <a:chExt cx="1073371" cy="1373653"/>
          </a:xfrm>
        </p:grpSpPr>
        <p:sp>
          <p:nvSpPr>
            <p:cNvPr id="272" name="Google Shape;272;p9"/>
            <p:cNvSpPr/>
            <p:nvPr/>
          </p:nvSpPr>
          <p:spPr>
            <a:xfrm rot="8944938">
              <a:off x="3876543" y="4166213"/>
              <a:ext cx="593915" cy="559478"/>
            </a:xfrm>
            <a:custGeom>
              <a:avLst/>
              <a:gdLst/>
              <a:ahLst/>
              <a:cxnLst/>
              <a:rect l="l" t="t" r="r" b="b"/>
              <a:pathLst>
                <a:path w="10917" h="10284" extrusionOk="0">
                  <a:moveTo>
                    <a:pt x="4873" y="1"/>
                  </a:moveTo>
                  <a:cubicBezTo>
                    <a:pt x="4309" y="1"/>
                    <a:pt x="3745" y="85"/>
                    <a:pt x="3208" y="259"/>
                  </a:cubicBezTo>
                  <a:cubicBezTo>
                    <a:pt x="2107" y="610"/>
                    <a:pt x="1150" y="1280"/>
                    <a:pt x="304" y="2046"/>
                  </a:cubicBezTo>
                  <a:cubicBezTo>
                    <a:pt x="144" y="2190"/>
                    <a:pt x="1" y="2349"/>
                    <a:pt x="16" y="2557"/>
                  </a:cubicBezTo>
                  <a:cubicBezTo>
                    <a:pt x="16" y="2652"/>
                    <a:pt x="64" y="2732"/>
                    <a:pt x="112" y="2812"/>
                  </a:cubicBezTo>
                  <a:cubicBezTo>
                    <a:pt x="288" y="3115"/>
                    <a:pt x="463" y="3419"/>
                    <a:pt x="639" y="3738"/>
                  </a:cubicBezTo>
                  <a:cubicBezTo>
                    <a:pt x="700" y="3848"/>
                    <a:pt x="817" y="3967"/>
                    <a:pt x="926" y="3967"/>
                  </a:cubicBezTo>
                  <a:cubicBezTo>
                    <a:pt x="959" y="3967"/>
                    <a:pt x="992" y="3955"/>
                    <a:pt x="1022" y="3929"/>
                  </a:cubicBezTo>
                  <a:lnTo>
                    <a:pt x="1022" y="3929"/>
                  </a:lnTo>
                  <a:cubicBezTo>
                    <a:pt x="910" y="4073"/>
                    <a:pt x="910" y="4280"/>
                    <a:pt x="1022" y="4424"/>
                  </a:cubicBezTo>
                  <a:cubicBezTo>
                    <a:pt x="1437" y="4376"/>
                    <a:pt x="1804" y="4121"/>
                    <a:pt x="2155" y="3881"/>
                  </a:cubicBezTo>
                  <a:cubicBezTo>
                    <a:pt x="3432" y="3035"/>
                    <a:pt x="4836" y="2397"/>
                    <a:pt x="6320" y="2014"/>
                  </a:cubicBezTo>
                  <a:lnTo>
                    <a:pt x="6320" y="2014"/>
                  </a:lnTo>
                  <a:cubicBezTo>
                    <a:pt x="4661" y="2812"/>
                    <a:pt x="3097" y="3817"/>
                    <a:pt x="1676" y="4983"/>
                  </a:cubicBezTo>
                  <a:cubicBezTo>
                    <a:pt x="1469" y="5158"/>
                    <a:pt x="1245" y="5350"/>
                    <a:pt x="1150" y="5589"/>
                  </a:cubicBezTo>
                  <a:cubicBezTo>
                    <a:pt x="1038" y="5844"/>
                    <a:pt x="1086" y="6179"/>
                    <a:pt x="1325" y="6339"/>
                  </a:cubicBezTo>
                  <a:cubicBezTo>
                    <a:pt x="1405" y="6387"/>
                    <a:pt x="1501" y="6403"/>
                    <a:pt x="1581" y="6483"/>
                  </a:cubicBezTo>
                  <a:cubicBezTo>
                    <a:pt x="1644" y="6547"/>
                    <a:pt x="1676" y="6658"/>
                    <a:pt x="1724" y="6738"/>
                  </a:cubicBezTo>
                  <a:cubicBezTo>
                    <a:pt x="1814" y="6902"/>
                    <a:pt x="2015" y="7011"/>
                    <a:pt x="2211" y="7011"/>
                  </a:cubicBezTo>
                  <a:cubicBezTo>
                    <a:pt x="2224" y="7011"/>
                    <a:pt x="2238" y="7010"/>
                    <a:pt x="2251" y="7009"/>
                  </a:cubicBezTo>
                  <a:lnTo>
                    <a:pt x="2251" y="7009"/>
                  </a:lnTo>
                  <a:cubicBezTo>
                    <a:pt x="2123" y="7201"/>
                    <a:pt x="2187" y="7472"/>
                    <a:pt x="2378" y="7600"/>
                  </a:cubicBezTo>
                  <a:cubicBezTo>
                    <a:pt x="2452" y="7649"/>
                    <a:pt x="2540" y="7672"/>
                    <a:pt x="2627" y="7672"/>
                  </a:cubicBezTo>
                  <a:cubicBezTo>
                    <a:pt x="2767" y="7672"/>
                    <a:pt x="2906" y="7612"/>
                    <a:pt x="2985" y="7504"/>
                  </a:cubicBezTo>
                  <a:lnTo>
                    <a:pt x="2985" y="7504"/>
                  </a:lnTo>
                  <a:cubicBezTo>
                    <a:pt x="2969" y="7616"/>
                    <a:pt x="2953" y="7727"/>
                    <a:pt x="2969" y="7839"/>
                  </a:cubicBezTo>
                  <a:cubicBezTo>
                    <a:pt x="2969" y="8020"/>
                    <a:pt x="3124" y="8156"/>
                    <a:pt x="3290" y="8156"/>
                  </a:cubicBezTo>
                  <a:cubicBezTo>
                    <a:pt x="3343" y="8156"/>
                    <a:pt x="3397" y="8142"/>
                    <a:pt x="3448" y="8111"/>
                  </a:cubicBezTo>
                  <a:cubicBezTo>
                    <a:pt x="4006" y="7823"/>
                    <a:pt x="4469" y="7360"/>
                    <a:pt x="4916" y="6898"/>
                  </a:cubicBezTo>
                  <a:cubicBezTo>
                    <a:pt x="5953" y="5828"/>
                    <a:pt x="6991" y="4759"/>
                    <a:pt x="7964" y="3626"/>
                  </a:cubicBezTo>
                  <a:lnTo>
                    <a:pt x="7964" y="3626"/>
                  </a:lnTo>
                  <a:cubicBezTo>
                    <a:pt x="7485" y="5126"/>
                    <a:pt x="6320" y="6307"/>
                    <a:pt x="5315" y="7536"/>
                  </a:cubicBezTo>
                  <a:cubicBezTo>
                    <a:pt x="5092" y="7807"/>
                    <a:pt x="4868" y="8111"/>
                    <a:pt x="4884" y="8462"/>
                  </a:cubicBezTo>
                  <a:cubicBezTo>
                    <a:pt x="4884" y="8740"/>
                    <a:pt x="5145" y="8998"/>
                    <a:pt x="5396" y="8998"/>
                  </a:cubicBezTo>
                  <a:cubicBezTo>
                    <a:pt x="5461" y="8998"/>
                    <a:pt x="5527" y="8980"/>
                    <a:pt x="5586" y="8940"/>
                  </a:cubicBezTo>
                  <a:lnTo>
                    <a:pt x="5586" y="8940"/>
                  </a:lnTo>
                  <a:cubicBezTo>
                    <a:pt x="5427" y="9100"/>
                    <a:pt x="5522" y="9403"/>
                    <a:pt x="5730" y="9515"/>
                  </a:cubicBezTo>
                  <a:cubicBezTo>
                    <a:pt x="5810" y="9562"/>
                    <a:pt x="5902" y="9581"/>
                    <a:pt x="5998" y="9581"/>
                  </a:cubicBezTo>
                  <a:cubicBezTo>
                    <a:pt x="6131" y="9581"/>
                    <a:pt x="6271" y="9545"/>
                    <a:pt x="6400" y="9499"/>
                  </a:cubicBezTo>
                  <a:cubicBezTo>
                    <a:pt x="6400" y="9659"/>
                    <a:pt x="6432" y="9818"/>
                    <a:pt x="6480" y="9978"/>
                  </a:cubicBezTo>
                  <a:cubicBezTo>
                    <a:pt x="6538" y="10165"/>
                    <a:pt x="6725" y="10283"/>
                    <a:pt x="6915" y="10283"/>
                  </a:cubicBezTo>
                  <a:cubicBezTo>
                    <a:pt x="6984" y="10283"/>
                    <a:pt x="7054" y="10267"/>
                    <a:pt x="7118" y="10233"/>
                  </a:cubicBezTo>
                  <a:cubicBezTo>
                    <a:pt x="7661" y="9946"/>
                    <a:pt x="8060" y="9419"/>
                    <a:pt x="8411" y="8893"/>
                  </a:cubicBezTo>
                  <a:cubicBezTo>
                    <a:pt x="9752" y="6945"/>
                    <a:pt x="10917" y="4312"/>
                    <a:pt x="9337" y="2158"/>
                  </a:cubicBezTo>
                  <a:cubicBezTo>
                    <a:pt x="8316" y="777"/>
                    <a:pt x="6590" y="1"/>
                    <a:pt x="4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 rot="8944938">
              <a:off x="3955736" y="4239920"/>
              <a:ext cx="479289" cy="444580"/>
            </a:xfrm>
            <a:custGeom>
              <a:avLst/>
              <a:gdLst/>
              <a:ahLst/>
              <a:cxnLst/>
              <a:rect l="l" t="t" r="r" b="b"/>
              <a:pathLst>
                <a:path w="8810" h="8172" fill="none" extrusionOk="0">
                  <a:moveTo>
                    <a:pt x="8634" y="4006"/>
                  </a:moveTo>
                  <a:cubicBezTo>
                    <a:pt x="8810" y="4405"/>
                    <a:pt x="8666" y="4868"/>
                    <a:pt x="8507" y="5283"/>
                  </a:cubicBezTo>
                  <a:cubicBezTo>
                    <a:pt x="8140" y="6321"/>
                    <a:pt x="7709" y="7342"/>
                    <a:pt x="7006" y="8172"/>
                  </a:cubicBezTo>
                  <a:moveTo>
                    <a:pt x="7469" y="5395"/>
                  </a:moveTo>
                  <a:cubicBezTo>
                    <a:pt x="7836" y="4661"/>
                    <a:pt x="8076" y="3879"/>
                    <a:pt x="8171" y="3065"/>
                  </a:cubicBezTo>
                  <a:moveTo>
                    <a:pt x="5746" y="6704"/>
                  </a:moveTo>
                  <a:cubicBezTo>
                    <a:pt x="6224" y="6049"/>
                    <a:pt x="6576" y="5315"/>
                    <a:pt x="6799" y="4549"/>
                  </a:cubicBezTo>
                  <a:moveTo>
                    <a:pt x="5857" y="7932"/>
                  </a:moveTo>
                  <a:cubicBezTo>
                    <a:pt x="6240" y="7533"/>
                    <a:pt x="6576" y="7071"/>
                    <a:pt x="6847" y="6592"/>
                  </a:cubicBezTo>
                  <a:moveTo>
                    <a:pt x="7182" y="3831"/>
                  </a:moveTo>
                  <a:cubicBezTo>
                    <a:pt x="7342" y="3448"/>
                    <a:pt x="7453" y="3049"/>
                    <a:pt x="7533" y="2650"/>
                  </a:cubicBezTo>
                  <a:moveTo>
                    <a:pt x="4261" y="5363"/>
                  </a:moveTo>
                  <a:cubicBezTo>
                    <a:pt x="4884" y="4836"/>
                    <a:pt x="5458" y="4262"/>
                    <a:pt x="5985" y="3655"/>
                  </a:cubicBezTo>
                  <a:moveTo>
                    <a:pt x="7485" y="1788"/>
                  </a:moveTo>
                  <a:cubicBezTo>
                    <a:pt x="6416" y="2554"/>
                    <a:pt x="5363" y="3352"/>
                    <a:pt x="4341" y="4166"/>
                  </a:cubicBezTo>
                  <a:moveTo>
                    <a:pt x="7006" y="1293"/>
                  </a:moveTo>
                  <a:cubicBezTo>
                    <a:pt x="6607" y="1485"/>
                    <a:pt x="6208" y="1676"/>
                    <a:pt x="5809" y="1868"/>
                  </a:cubicBezTo>
                  <a:moveTo>
                    <a:pt x="4613" y="2666"/>
                  </a:moveTo>
                  <a:cubicBezTo>
                    <a:pt x="4293" y="2873"/>
                    <a:pt x="3974" y="3113"/>
                    <a:pt x="3671" y="3352"/>
                  </a:cubicBezTo>
                  <a:moveTo>
                    <a:pt x="3112" y="4613"/>
                  </a:moveTo>
                  <a:cubicBezTo>
                    <a:pt x="2793" y="4868"/>
                    <a:pt x="2458" y="5108"/>
                    <a:pt x="2139" y="5363"/>
                  </a:cubicBezTo>
                  <a:moveTo>
                    <a:pt x="2729" y="4070"/>
                  </a:moveTo>
                  <a:cubicBezTo>
                    <a:pt x="2219" y="4358"/>
                    <a:pt x="1756" y="4709"/>
                    <a:pt x="1341" y="5092"/>
                  </a:cubicBezTo>
                  <a:moveTo>
                    <a:pt x="2570" y="6113"/>
                  </a:moveTo>
                  <a:cubicBezTo>
                    <a:pt x="3065" y="5778"/>
                    <a:pt x="3543" y="5427"/>
                    <a:pt x="4006" y="5044"/>
                  </a:cubicBezTo>
                  <a:moveTo>
                    <a:pt x="3192" y="1341"/>
                  </a:moveTo>
                  <a:cubicBezTo>
                    <a:pt x="2745" y="1405"/>
                    <a:pt x="2314" y="1533"/>
                    <a:pt x="1899" y="1740"/>
                  </a:cubicBezTo>
                  <a:cubicBezTo>
                    <a:pt x="1676" y="1852"/>
                    <a:pt x="1469" y="1964"/>
                    <a:pt x="1261" y="2091"/>
                  </a:cubicBezTo>
                  <a:cubicBezTo>
                    <a:pt x="1149" y="2171"/>
                    <a:pt x="1038" y="2235"/>
                    <a:pt x="926" y="2299"/>
                  </a:cubicBezTo>
                  <a:moveTo>
                    <a:pt x="4581" y="1"/>
                  </a:moveTo>
                  <a:cubicBezTo>
                    <a:pt x="3575" y="112"/>
                    <a:pt x="2586" y="336"/>
                    <a:pt x="1628" y="655"/>
                  </a:cubicBezTo>
                  <a:moveTo>
                    <a:pt x="5347" y="623"/>
                  </a:moveTo>
                  <a:cubicBezTo>
                    <a:pt x="4804" y="575"/>
                    <a:pt x="4277" y="639"/>
                    <a:pt x="3767" y="799"/>
                  </a:cubicBezTo>
                  <a:moveTo>
                    <a:pt x="6671" y="432"/>
                  </a:moveTo>
                  <a:cubicBezTo>
                    <a:pt x="6304" y="224"/>
                    <a:pt x="5873" y="112"/>
                    <a:pt x="5458" y="112"/>
                  </a:cubicBezTo>
                  <a:moveTo>
                    <a:pt x="8634" y="3097"/>
                  </a:moveTo>
                  <a:cubicBezTo>
                    <a:pt x="8618" y="2826"/>
                    <a:pt x="8539" y="2554"/>
                    <a:pt x="8411" y="2299"/>
                  </a:cubicBezTo>
                  <a:moveTo>
                    <a:pt x="734" y="1517"/>
                  </a:moveTo>
                  <a:cubicBezTo>
                    <a:pt x="463" y="1597"/>
                    <a:pt x="208" y="1724"/>
                    <a:pt x="0" y="1916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 rot="8944938">
              <a:off x="4008418" y="4569906"/>
              <a:ext cx="217122" cy="232518"/>
            </a:xfrm>
            <a:custGeom>
              <a:avLst/>
              <a:gdLst/>
              <a:ahLst/>
              <a:cxnLst/>
              <a:rect l="l" t="t" r="r" b="b"/>
              <a:pathLst>
                <a:path w="3991" h="4274" extrusionOk="0">
                  <a:moveTo>
                    <a:pt x="969" y="1"/>
                  </a:moveTo>
                  <a:cubicBezTo>
                    <a:pt x="899" y="1"/>
                    <a:pt x="822" y="33"/>
                    <a:pt x="799" y="93"/>
                  </a:cubicBezTo>
                  <a:cubicBezTo>
                    <a:pt x="862" y="236"/>
                    <a:pt x="938" y="372"/>
                    <a:pt x="1028" y="498"/>
                  </a:cubicBezTo>
                  <a:lnTo>
                    <a:pt x="1028" y="498"/>
                  </a:lnTo>
                  <a:cubicBezTo>
                    <a:pt x="869" y="372"/>
                    <a:pt x="685" y="281"/>
                    <a:pt x="495" y="236"/>
                  </a:cubicBezTo>
                  <a:cubicBezTo>
                    <a:pt x="439" y="224"/>
                    <a:pt x="378" y="214"/>
                    <a:pt x="319" y="214"/>
                  </a:cubicBezTo>
                  <a:cubicBezTo>
                    <a:pt x="227" y="214"/>
                    <a:pt x="139" y="238"/>
                    <a:pt x="80" y="316"/>
                  </a:cubicBezTo>
                  <a:cubicBezTo>
                    <a:pt x="1" y="412"/>
                    <a:pt x="17" y="555"/>
                    <a:pt x="96" y="667"/>
                  </a:cubicBezTo>
                  <a:cubicBezTo>
                    <a:pt x="160" y="779"/>
                    <a:pt x="272" y="843"/>
                    <a:pt x="384" y="907"/>
                  </a:cubicBezTo>
                  <a:cubicBezTo>
                    <a:pt x="751" y="1130"/>
                    <a:pt x="1118" y="1369"/>
                    <a:pt x="1485" y="1593"/>
                  </a:cubicBezTo>
                  <a:cubicBezTo>
                    <a:pt x="1293" y="1513"/>
                    <a:pt x="1070" y="1481"/>
                    <a:pt x="862" y="1481"/>
                  </a:cubicBezTo>
                  <a:cubicBezTo>
                    <a:pt x="839" y="1479"/>
                    <a:pt x="816" y="1477"/>
                    <a:pt x="793" y="1477"/>
                  </a:cubicBezTo>
                  <a:cubicBezTo>
                    <a:pt x="673" y="1477"/>
                    <a:pt x="560" y="1513"/>
                    <a:pt x="479" y="1593"/>
                  </a:cubicBezTo>
                  <a:cubicBezTo>
                    <a:pt x="368" y="1689"/>
                    <a:pt x="368" y="1880"/>
                    <a:pt x="495" y="1944"/>
                  </a:cubicBezTo>
                  <a:cubicBezTo>
                    <a:pt x="533" y="1963"/>
                    <a:pt x="576" y="1970"/>
                    <a:pt x="621" y="1970"/>
                  </a:cubicBezTo>
                  <a:cubicBezTo>
                    <a:pt x="653" y="1970"/>
                    <a:pt x="686" y="1966"/>
                    <a:pt x="719" y="1960"/>
                  </a:cubicBezTo>
                  <a:cubicBezTo>
                    <a:pt x="862" y="1928"/>
                    <a:pt x="1309" y="1880"/>
                    <a:pt x="1453" y="1848"/>
                  </a:cubicBezTo>
                  <a:lnTo>
                    <a:pt x="1453" y="1848"/>
                  </a:lnTo>
                  <a:cubicBezTo>
                    <a:pt x="1261" y="1992"/>
                    <a:pt x="767" y="2151"/>
                    <a:pt x="591" y="2295"/>
                  </a:cubicBezTo>
                  <a:cubicBezTo>
                    <a:pt x="495" y="2359"/>
                    <a:pt x="416" y="2439"/>
                    <a:pt x="384" y="2534"/>
                  </a:cubicBezTo>
                  <a:cubicBezTo>
                    <a:pt x="339" y="2768"/>
                    <a:pt x="542" y="2839"/>
                    <a:pt x="734" y="2839"/>
                  </a:cubicBezTo>
                  <a:cubicBezTo>
                    <a:pt x="818" y="2839"/>
                    <a:pt x="900" y="2825"/>
                    <a:pt x="958" y="2806"/>
                  </a:cubicBezTo>
                  <a:cubicBezTo>
                    <a:pt x="1073" y="2749"/>
                    <a:pt x="1597" y="2422"/>
                    <a:pt x="1705" y="2355"/>
                  </a:cubicBezTo>
                  <a:lnTo>
                    <a:pt x="1705" y="2355"/>
                  </a:lnTo>
                  <a:cubicBezTo>
                    <a:pt x="1588" y="2511"/>
                    <a:pt x="1072" y="3925"/>
                    <a:pt x="1501" y="4146"/>
                  </a:cubicBezTo>
                  <a:cubicBezTo>
                    <a:pt x="1512" y="4152"/>
                    <a:pt x="1523" y="4155"/>
                    <a:pt x="1534" y="4155"/>
                  </a:cubicBezTo>
                  <a:cubicBezTo>
                    <a:pt x="1750" y="4155"/>
                    <a:pt x="2001" y="3018"/>
                    <a:pt x="2107" y="2806"/>
                  </a:cubicBezTo>
                  <a:cubicBezTo>
                    <a:pt x="2123" y="3348"/>
                    <a:pt x="2379" y="3859"/>
                    <a:pt x="2778" y="4210"/>
                  </a:cubicBezTo>
                  <a:cubicBezTo>
                    <a:pt x="2809" y="4242"/>
                    <a:pt x="2841" y="4274"/>
                    <a:pt x="2889" y="4274"/>
                  </a:cubicBezTo>
                  <a:cubicBezTo>
                    <a:pt x="2985" y="4258"/>
                    <a:pt x="3017" y="4146"/>
                    <a:pt x="3017" y="4066"/>
                  </a:cubicBezTo>
                  <a:cubicBezTo>
                    <a:pt x="3033" y="3604"/>
                    <a:pt x="2825" y="3173"/>
                    <a:pt x="2618" y="2774"/>
                  </a:cubicBezTo>
                  <a:lnTo>
                    <a:pt x="2618" y="2774"/>
                  </a:lnTo>
                  <a:cubicBezTo>
                    <a:pt x="2857" y="3125"/>
                    <a:pt x="3113" y="3476"/>
                    <a:pt x="3368" y="3843"/>
                  </a:cubicBezTo>
                  <a:cubicBezTo>
                    <a:pt x="3416" y="3923"/>
                    <a:pt x="3480" y="4003"/>
                    <a:pt x="3575" y="4066"/>
                  </a:cubicBezTo>
                  <a:cubicBezTo>
                    <a:pt x="3618" y="4092"/>
                    <a:pt x="3670" y="4109"/>
                    <a:pt x="3724" y="4109"/>
                  </a:cubicBezTo>
                  <a:cubicBezTo>
                    <a:pt x="3770" y="4109"/>
                    <a:pt x="3818" y="4096"/>
                    <a:pt x="3863" y="4066"/>
                  </a:cubicBezTo>
                  <a:cubicBezTo>
                    <a:pt x="3990" y="3987"/>
                    <a:pt x="3959" y="3779"/>
                    <a:pt x="3895" y="3620"/>
                  </a:cubicBezTo>
                  <a:cubicBezTo>
                    <a:pt x="3607" y="2933"/>
                    <a:pt x="3001" y="2455"/>
                    <a:pt x="2554" y="1864"/>
                  </a:cubicBezTo>
                  <a:cubicBezTo>
                    <a:pt x="2267" y="1465"/>
                    <a:pt x="2043" y="1050"/>
                    <a:pt x="1740" y="667"/>
                  </a:cubicBezTo>
                  <a:cubicBezTo>
                    <a:pt x="1597" y="492"/>
                    <a:pt x="1437" y="332"/>
                    <a:pt x="1277" y="172"/>
                  </a:cubicBezTo>
                  <a:cubicBezTo>
                    <a:pt x="1214" y="109"/>
                    <a:pt x="1134" y="45"/>
                    <a:pt x="1038" y="13"/>
                  </a:cubicBezTo>
                  <a:cubicBezTo>
                    <a:pt x="1017" y="5"/>
                    <a:pt x="994" y="1"/>
                    <a:pt x="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 rot="8944938">
              <a:off x="3558227" y="4835882"/>
              <a:ext cx="731065" cy="434189"/>
            </a:xfrm>
            <a:custGeom>
              <a:avLst/>
              <a:gdLst/>
              <a:ahLst/>
              <a:cxnLst/>
              <a:rect l="l" t="t" r="r" b="b"/>
              <a:pathLst>
                <a:path w="13438" h="7981" fill="none" extrusionOk="0">
                  <a:moveTo>
                    <a:pt x="0" y="7980"/>
                  </a:moveTo>
                  <a:cubicBezTo>
                    <a:pt x="3719" y="4246"/>
                    <a:pt x="8395" y="1469"/>
                    <a:pt x="13438" y="1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9"/>
          <p:cNvSpPr/>
          <p:nvPr/>
        </p:nvSpPr>
        <p:spPr>
          <a:xfrm>
            <a:off x="3435026" y="4815521"/>
            <a:ext cx="2445257" cy="643945"/>
          </a:xfrm>
          <a:custGeom>
            <a:avLst/>
            <a:gdLst/>
            <a:ahLst/>
            <a:cxnLst/>
            <a:rect l="l" t="t" r="r" b="b"/>
            <a:pathLst>
              <a:path w="61300" h="16142" extrusionOk="0">
                <a:moveTo>
                  <a:pt x="30215" y="1"/>
                </a:moveTo>
                <a:cubicBezTo>
                  <a:pt x="24902" y="1"/>
                  <a:pt x="19530" y="1253"/>
                  <a:pt x="15050" y="4104"/>
                </a:cubicBezTo>
                <a:cubicBezTo>
                  <a:pt x="12688" y="5604"/>
                  <a:pt x="10613" y="7519"/>
                  <a:pt x="8555" y="9434"/>
                </a:cubicBezTo>
                <a:cubicBezTo>
                  <a:pt x="7150" y="10727"/>
                  <a:pt x="5746" y="12035"/>
                  <a:pt x="4341" y="13344"/>
                </a:cubicBezTo>
                <a:lnTo>
                  <a:pt x="0" y="15961"/>
                </a:lnTo>
                <a:cubicBezTo>
                  <a:pt x="3885" y="16086"/>
                  <a:pt x="7770" y="16141"/>
                  <a:pt x="11654" y="16141"/>
                </a:cubicBezTo>
                <a:cubicBezTo>
                  <a:pt x="28212" y="16141"/>
                  <a:pt x="44767" y="15128"/>
                  <a:pt x="61300" y="14094"/>
                </a:cubicBezTo>
                <a:cubicBezTo>
                  <a:pt x="58523" y="8397"/>
                  <a:pt x="52363" y="5189"/>
                  <a:pt x="46378" y="3098"/>
                </a:cubicBezTo>
                <a:cubicBezTo>
                  <a:pt x="41271" y="1327"/>
                  <a:pt x="35925" y="50"/>
                  <a:pt x="30515" y="2"/>
                </a:cubicBezTo>
                <a:cubicBezTo>
                  <a:pt x="30415" y="1"/>
                  <a:pt x="30315" y="1"/>
                  <a:pt x="3021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9"/>
          <p:cNvSpPr/>
          <p:nvPr/>
        </p:nvSpPr>
        <p:spPr>
          <a:xfrm rot="-2700000">
            <a:off x="4297773" y="-1197114"/>
            <a:ext cx="1666109" cy="1820143"/>
          </a:xfrm>
          <a:custGeom>
            <a:avLst/>
            <a:gdLst/>
            <a:ahLst/>
            <a:cxnLst/>
            <a:rect l="l" t="t" r="r" b="b"/>
            <a:pathLst>
              <a:path w="44575" h="48696" extrusionOk="0">
                <a:moveTo>
                  <a:pt x="7710" y="264"/>
                </a:moveTo>
                <a:lnTo>
                  <a:pt x="7710" y="264"/>
                </a:lnTo>
                <a:cubicBezTo>
                  <a:pt x="7713" y="279"/>
                  <a:pt x="7716" y="295"/>
                  <a:pt x="7719" y="310"/>
                </a:cubicBezTo>
                <a:lnTo>
                  <a:pt x="7719" y="310"/>
                </a:lnTo>
                <a:cubicBezTo>
                  <a:pt x="7715" y="294"/>
                  <a:pt x="7712" y="279"/>
                  <a:pt x="7710" y="264"/>
                </a:cubicBezTo>
                <a:close/>
                <a:moveTo>
                  <a:pt x="8427" y="325"/>
                </a:moveTo>
                <a:cubicBezTo>
                  <a:pt x="8427" y="403"/>
                  <a:pt x="8426" y="481"/>
                  <a:pt x="8411" y="543"/>
                </a:cubicBezTo>
                <a:cubicBezTo>
                  <a:pt x="8426" y="465"/>
                  <a:pt x="8427" y="402"/>
                  <a:pt x="8427" y="325"/>
                </a:cubicBezTo>
                <a:close/>
                <a:moveTo>
                  <a:pt x="8044" y="399"/>
                </a:moveTo>
                <a:cubicBezTo>
                  <a:pt x="8124" y="511"/>
                  <a:pt x="8187" y="607"/>
                  <a:pt x="8267" y="734"/>
                </a:cubicBezTo>
                <a:cubicBezTo>
                  <a:pt x="8187" y="623"/>
                  <a:pt x="8124" y="527"/>
                  <a:pt x="8044" y="399"/>
                </a:cubicBezTo>
                <a:close/>
                <a:moveTo>
                  <a:pt x="7980" y="0"/>
                </a:moveTo>
                <a:cubicBezTo>
                  <a:pt x="7884" y="80"/>
                  <a:pt x="7820" y="176"/>
                  <a:pt x="7709" y="240"/>
                </a:cubicBezTo>
                <a:cubicBezTo>
                  <a:pt x="7709" y="240"/>
                  <a:pt x="7709" y="256"/>
                  <a:pt x="7709" y="256"/>
                </a:cubicBezTo>
                <a:cubicBezTo>
                  <a:pt x="7709" y="257"/>
                  <a:pt x="7709" y="258"/>
                  <a:pt x="7709" y="260"/>
                </a:cubicBezTo>
                <a:lnTo>
                  <a:pt x="7709" y="260"/>
                </a:lnTo>
                <a:cubicBezTo>
                  <a:pt x="7709" y="253"/>
                  <a:pt x="7709" y="247"/>
                  <a:pt x="7709" y="240"/>
                </a:cubicBezTo>
                <a:lnTo>
                  <a:pt x="7709" y="240"/>
                </a:lnTo>
                <a:cubicBezTo>
                  <a:pt x="7709" y="248"/>
                  <a:pt x="7709" y="256"/>
                  <a:pt x="7710" y="264"/>
                </a:cubicBezTo>
                <a:lnTo>
                  <a:pt x="7710" y="264"/>
                </a:lnTo>
                <a:cubicBezTo>
                  <a:pt x="7710" y="263"/>
                  <a:pt x="7709" y="261"/>
                  <a:pt x="7709" y="260"/>
                </a:cubicBezTo>
                <a:lnTo>
                  <a:pt x="7709" y="260"/>
                </a:lnTo>
                <a:cubicBezTo>
                  <a:pt x="7711" y="287"/>
                  <a:pt x="7717" y="313"/>
                  <a:pt x="7726" y="337"/>
                </a:cubicBezTo>
                <a:lnTo>
                  <a:pt x="7726" y="337"/>
                </a:lnTo>
                <a:cubicBezTo>
                  <a:pt x="7723" y="328"/>
                  <a:pt x="7721" y="319"/>
                  <a:pt x="7719" y="310"/>
                </a:cubicBezTo>
                <a:lnTo>
                  <a:pt x="7719" y="310"/>
                </a:lnTo>
                <a:cubicBezTo>
                  <a:pt x="7732" y="356"/>
                  <a:pt x="7757" y="405"/>
                  <a:pt x="7788" y="447"/>
                </a:cubicBezTo>
                <a:cubicBezTo>
                  <a:pt x="7762" y="411"/>
                  <a:pt x="7740" y="376"/>
                  <a:pt x="7726" y="337"/>
                </a:cubicBezTo>
                <a:lnTo>
                  <a:pt x="7726" y="337"/>
                </a:lnTo>
                <a:cubicBezTo>
                  <a:pt x="7743" y="405"/>
                  <a:pt x="7766" y="470"/>
                  <a:pt x="7788" y="527"/>
                </a:cubicBezTo>
                <a:cubicBezTo>
                  <a:pt x="7855" y="728"/>
                  <a:pt x="7967" y="861"/>
                  <a:pt x="8152" y="861"/>
                </a:cubicBezTo>
                <a:cubicBezTo>
                  <a:pt x="8188" y="861"/>
                  <a:pt x="8226" y="856"/>
                  <a:pt x="8267" y="846"/>
                </a:cubicBezTo>
                <a:cubicBezTo>
                  <a:pt x="8507" y="766"/>
                  <a:pt x="8522" y="527"/>
                  <a:pt x="8427" y="319"/>
                </a:cubicBezTo>
                <a:cubicBezTo>
                  <a:pt x="8379" y="208"/>
                  <a:pt x="8299" y="96"/>
                  <a:pt x="8219" y="32"/>
                </a:cubicBezTo>
                <a:lnTo>
                  <a:pt x="8219" y="32"/>
                </a:lnTo>
                <a:cubicBezTo>
                  <a:pt x="8219" y="48"/>
                  <a:pt x="8235" y="48"/>
                  <a:pt x="8235" y="64"/>
                </a:cubicBezTo>
                <a:cubicBezTo>
                  <a:pt x="8108" y="16"/>
                  <a:pt x="8044" y="0"/>
                  <a:pt x="7980" y="0"/>
                </a:cubicBezTo>
                <a:close/>
                <a:moveTo>
                  <a:pt x="19965" y="8922"/>
                </a:moveTo>
                <a:lnTo>
                  <a:pt x="19965" y="8922"/>
                </a:lnTo>
                <a:cubicBezTo>
                  <a:pt x="19933" y="8953"/>
                  <a:pt x="19885" y="9001"/>
                  <a:pt x="19838" y="9033"/>
                </a:cubicBezTo>
                <a:cubicBezTo>
                  <a:pt x="19838" y="9049"/>
                  <a:pt x="19854" y="9049"/>
                  <a:pt x="19854" y="9065"/>
                </a:cubicBezTo>
                <a:cubicBezTo>
                  <a:pt x="19885" y="9017"/>
                  <a:pt x="19933" y="8969"/>
                  <a:pt x="19965" y="8922"/>
                </a:cubicBezTo>
                <a:close/>
                <a:moveTo>
                  <a:pt x="20380" y="9081"/>
                </a:moveTo>
                <a:cubicBezTo>
                  <a:pt x="20332" y="9097"/>
                  <a:pt x="20284" y="9097"/>
                  <a:pt x="20237" y="9113"/>
                </a:cubicBezTo>
                <a:cubicBezTo>
                  <a:pt x="20284" y="9097"/>
                  <a:pt x="20332" y="9081"/>
                  <a:pt x="20380" y="9081"/>
                </a:cubicBezTo>
                <a:close/>
                <a:moveTo>
                  <a:pt x="20102" y="9107"/>
                </a:moveTo>
                <a:cubicBezTo>
                  <a:pt x="20102" y="9118"/>
                  <a:pt x="20104" y="9131"/>
                  <a:pt x="20109" y="9145"/>
                </a:cubicBezTo>
                <a:cubicBezTo>
                  <a:pt x="20157" y="9145"/>
                  <a:pt x="20188" y="9129"/>
                  <a:pt x="20236" y="9113"/>
                </a:cubicBezTo>
                <a:lnTo>
                  <a:pt x="20236" y="9113"/>
                </a:lnTo>
                <a:cubicBezTo>
                  <a:pt x="20188" y="9129"/>
                  <a:pt x="20157" y="9145"/>
                  <a:pt x="20109" y="9161"/>
                </a:cubicBezTo>
                <a:cubicBezTo>
                  <a:pt x="20103" y="9141"/>
                  <a:pt x="20101" y="9123"/>
                  <a:pt x="20102" y="9107"/>
                </a:cubicBezTo>
                <a:close/>
                <a:moveTo>
                  <a:pt x="20189" y="8730"/>
                </a:moveTo>
                <a:cubicBezTo>
                  <a:pt x="20109" y="8794"/>
                  <a:pt x="20045" y="8858"/>
                  <a:pt x="19981" y="8922"/>
                </a:cubicBezTo>
                <a:cubicBezTo>
                  <a:pt x="19933" y="8969"/>
                  <a:pt x="19885" y="9017"/>
                  <a:pt x="19854" y="9065"/>
                </a:cubicBezTo>
                <a:cubicBezTo>
                  <a:pt x="19900" y="9299"/>
                  <a:pt x="20099" y="9411"/>
                  <a:pt x="20317" y="9416"/>
                </a:cubicBezTo>
                <a:lnTo>
                  <a:pt x="20317" y="9416"/>
                </a:lnTo>
                <a:cubicBezTo>
                  <a:pt x="20316" y="9416"/>
                  <a:pt x="20316" y="9416"/>
                  <a:pt x="20316" y="9416"/>
                </a:cubicBezTo>
                <a:cubicBezTo>
                  <a:pt x="20319" y="9416"/>
                  <a:pt x="20322" y="9416"/>
                  <a:pt x="20325" y="9416"/>
                </a:cubicBezTo>
                <a:lnTo>
                  <a:pt x="20325" y="9416"/>
                </a:lnTo>
                <a:cubicBezTo>
                  <a:pt x="20327" y="9416"/>
                  <a:pt x="20330" y="9416"/>
                  <a:pt x="20332" y="9416"/>
                </a:cubicBezTo>
                <a:cubicBezTo>
                  <a:pt x="20332" y="9416"/>
                  <a:pt x="20332" y="9416"/>
                  <a:pt x="20332" y="9416"/>
                </a:cubicBezTo>
                <a:lnTo>
                  <a:pt x="20332" y="9416"/>
                </a:lnTo>
                <a:cubicBezTo>
                  <a:pt x="20486" y="9413"/>
                  <a:pt x="20623" y="9364"/>
                  <a:pt x="20715" y="9241"/>
                </a:cubicBezTo>
                <a:cubicBezTo>
                  <a:pt x="20715" y="9161"/>
                  <a:pt x="20699" y="9097"/>
                  <a:pt x="20683" y="9049"/>
                </a:cubicBezTo>
                <a:cubicBezTo>
                  <a:pt x="20667" y="9001"/>
                  <a:pt x="20636" y="8969"/>
                  <a:pt x="20604" y="8937"/>
                </a:cubicBezTo>
                <a:cubicBezTo>
                  <a:pt x="20588" y="8937"/>
                  <a:pt x="20588" y="8937"/>
                  <a:pt x="20572" y="8922"/>
                </a:cubicBezTo>
                <a:cubicBezTo>
                  <a:pt x="20540" y="8906"/>
                  <a:pt x="20508" y="8874"/>
                  <a:pt x="20460" y="8858"/>
                </a:cubicBezTo>
                <a:cubicBezTo>
                  <a:pt x="20396" y="8842"/>
                  <a:pt x="20348" y="8826"/>
                  <a:pt x="20300" y="8794"/>
                </a:cubicBezTo>
                <a:cubicBezTo>
                  <a:pt x="20298" y="8798"/>
                  <a:pt x="20296" y="8803"/>
                  <a:pt x="20294" y="8807"/>
                </a:cubicBezTo>
                <a:lnTo>
                  <a:pt x="20294" y="8807"/>
                </a:lnTo>
                <a:cubicBezTo>
                  <a:pt x="20249" y="8791"/>
                  <a:pt x="20219" y="8760"/>
                  <a:pt x="20189" y="8730"/>
                </a:cubicBezTo>
                <a:close/>
                <a:moveTo>
                  <a:pt x="26030" y="9321"/>
                </a:moveTo>
                <a:cubicBezTo>
                  <a:pt x="26014" y="9368"/>
                  <a:pt x="26014" y="9432"/>
                  <a:pt x="25998" y="9480"/>
                </a:cubicBezTo>
                <a:cubicBezTo>
                  <a:pt x="26014" y="9416"/>
                  <a:pt x="26014" y="9368"/>
                  <a:pt x="26030" y="9321"/>
                </a:cubicBezTo>
                <a:close/>
                <a:moveTo>
                  <a:pt x="26033" y="9493"/>
                </a:moveTo>
                <a:lnTo>
                  <a:pt x="26033" y="9493"/>
                </a:lnTo>
                <a:cubicBezTo>
                  <a:pt x="26055" y="9498"/>
                  <a:pt x="26079" y="9502"/>
                  <a:pt x="26110" y="9512"/>
                </a:cubicBezTo>
                <a:cubicBezTo>
                  <a:pt x="26086" y="9512"/>
                  <a:pt x="26063" y="9503"/>
                  <a:pt x="26033" y="9493"/>
                </a:cubicBezTo>
                <a:close/>
                <a:moveTo>
                  <a:pt x="27067" y="9448"/>
                </a:moveTo>
                <a:lnTo>
                  <a:pt x="27067" y="9448"/>
                </a:lnTo>
                <a:cubicBezTo>
                  <a:pt x="27003" y="9496"/>
                  <a:pt x="26955" y="9544"/>
                  <a:pt x="26876" y="9608"/>
                </a:cubicBezTo>
                <a:cubicBezTo>
                  <a:pt x="26939" y="9544"/>
                  <a:pt x="27003" y="9496"/>
                  <a:pt x="27067" y="9448"/>
                </a:cubicBezTo>
                <a:close/>
                <a:moveTo>
                  <a:pt x="25950" y="9688"/>
                </a:moveTo>
                <a:lnTo>
                  <a:pt x="25950" y="9688"/>
                </a:lnTo>
                <a:cubicBezTo>
                  <a:pt x="26030" y="9719"/>
                  <a:pt x="26094" y="9735"/>
                  <a:pt x="26141" y="9767"/>
                </a:cubicBezTo>
                <a:cubicBezTo>
                  <a:pt x="26078" y="9735"/>
                  <a:pt x="26030" y="9719"/>
                  <a:pt x="25950" y="9688"/>
                </a:cubicBezTo>
                <a:close/>
                <a:moveTo>
                  <a:pt x="26876" y="9368"/>
                </a:moveTo>
                <a:cubicBezTo>
                  <a:pt x="26748" y="9608"/>
                  <a:pt x="26652" y="9863"/>
                  <a:pt x="26349" y="9959"/>
                </a:cubicBezTo>
                <a:cubicBezTo>
                  <a:pt x="26652" y="9863"/>
                  <a:pt x="26748" y="9592"/>
                  <a:pt x="26876" y="9368"/>
                </a:cubicBezTo>
                <a:close/>
                <a:moveTo>
                  <a:pt x="27178" y="9497"/>
                </a:moveTo>
                <a:cubicBezTo>
                  <a:pt x="27131" y="9561"/>
                  <a:pt x="27099" y="9624"/>
                  <a:pt x="27067" y="9688"/>
                </a:cubicBezTo>
                <a:cubicBezTo>
                  <a:pt x="26987" y="9815"/>
                  <a:pt x="26987" y="9879"/>
                  <a:pt x="27099" y="9991"/>
                </a:cubicBezTo>
                <a:cubicBezTo>
                  <a:pt x="26987" y="9879"/>
                  <a:pt x="26987" y="9815"/>
                  <a:pt x="27051" y="9688"/>
                </a:cubicBezTo>
                <a:cubicBezTo>
                  <a:pt x="27099" y="9624"/>
                  <a:pt x="27131" y="9561"/>
                  <a:pt x="27178" y="9497"/>
                </a:cubicBezTo>
                <a:close/>
                <a:moveTo>
                  <a:pt x="26572" y="9959"/>
                </a:moveTo>
                <a:lnTo>
                  <a:pt x="26572" y="9959"/>
                </a:lnTo>
                <a:cubicBezTo>
                  <a:pt x="26448" y="9971"/>
                  <a:pt x="26440" y="10081"/>
                  <a:pt x="26374" y="10143"/>
                </a:cubicBezTo>
                <a:lnTo>
                  <a:pt x="26374" y="10143"/>
                </a:lnTo>
                <a:cubicBezTo>
                  <a:pt x="26432" y="10073"/>
                  <a:pt x="26452" y="9971"/>
                  <a:pt x="26572" y="9959"/>
                </a:cubicBezTo>
                <a:close/>
                <a:moveTo>
                  <a:pt x="26876" y="9614"/>
                </a:moveTo>
                <a:lnTo>
                  <a:pt x="26876" y="9614"/>
                </a:lnTo>
                <a:cubicBezTo>
                  <a:pt x="26891" y="9928"/>
                  <a:pt x="26842" y="9992"/>
                  <a:pt x="26572" y="10102"/>
                </a:cubicBezTo>
                <a:cubicBezTo>
                  <a:pt x="26572" y="10134"/>
                  <a:pt x="26556" y="10150"/>
                  <a:pt x="26556" y="10166"/>
                </a:cubicBezTo>
                <a:cubicBezTo>
                  <a:pt x="26556" y="10150"/>
                  <a:pt x="26556" y="10118"/>
                  <a:pt x="26556" y="10102"/>
                </a:cubicBezTo>
                <a:cubicBezTo>
                  <a:pt x="26556" y="10087"/>
                  <a:pt x="26556" y="10055"/>
                  <a:pt x="26556" y="10039"/>
                </a:cubicBezTo>
                <a:cubicBezTo>
                  <a:pt x="26572" y="10023"/>
                  <a:pt x="26572" y="9991"/>
                  <a:pt x="26572" y="9959"/>
                </a:cubicBezTo>
                <a:lnTo>
                  <a:pt x="26572" y="9959"/>
                </a:lnTo>
                <a:cubicBezTo>
                  <a:pt x="26572" y="9959"/>
                  <a:pt x="26572" y="9959"/>
                  <a:pt x="26572" y="9959"/>
                </a:cubicBezTo>
                <a:cubicBezTo>
                  <a:pt x="26572" y="9991"/>
                  <a:pt x="26572" y="10023"/>
                  <a:pt x="26572" y="10039"/>
                </a:cubicBezTo>
                <a:cubicBezTo>
                  <a:pt x="26572" y="10055"/>
                  <a:pt x="26572" y="10087"/>
                  <a:pt x="26556" y="10102"/>
                </a:cubicBezTo>
                <a:cubicBezTo>
                  <a:pt x="26842" y="9992"/>
                  <a:pt x="26891" y="9928"/>
                  <a:pt x="26876" y="9614"/>
                </a:cubicBezTo>
                <a:close/>
                <a:moveTo>
                  <a:pt x="26349" y="9959"/>
                </a:moveTo>
                <a:lnTo>
                  <a:pt x="26349" y="9959"/>
                </a:lnTo>
                <a:cubicBezTo>
                  <a:pt x="26300" y="9978"/>
                  <a:pt x="26263" y="10028"/>
                  <a:pt x="26260" y="10085"/>
                </a:cubicBezTo>
                <a:lnTo>
                  <a:pt x="26260" y="10085"/>
                </a:lnTo>
                <a:cubicBezTo>
                  <a:pt x="26262" y="10116"/>
                  <a:pt x="26274" y="10150"/>
                  <a:pt x="26301" y="10182"/>
                </a:cubicBezTo>
                <a:cubicBezTo>
                  <a:pt x="26333" y="10175"/>
                  <a:pt x="26356" y="10161"/>
                  <a:pt x="26374" y="10143"/>
                </a:cubicBezTo>
                <a:lnTo>
                  <a:pt x="26374" y="10143"/>
                </a:lnTo>
                <a:cubicBezTo>
                  <a:pt x="26356" y="10167"/>
                  <a:pt x="26333" y="10186"/>
                  <a:pt x="26301" y="10198"/>
                </a:cubicBezTo>
                <a:cubicBezTo>
                  <a:pt x="26270" y="10161"/>
                  <a:pt x="26258" y="10121"/>
                  <a:pt x="26260" y="10085"/>
                </a:cubicBezTo>
                <a:lnTo>
                  <a:pt x="26260" y="10085"/>
                </a:lnTo>
                <a:cubicBezTo>
                  <a:pt x="26257" y="10022"/>
                  <a:pt x="26296" y="9969"/>
                  <a:pt x="26349" y="9959"/>
                </a:cubicBezTo>
                <a:close/>
                <a:moveTo>
                  <a:pt x="25806" y="9975"/>
                </a:moveTo>
                <a:cubicBezTo>
                  <a:pt x="25806" y="10071"/>
                  <a:pt x="25806" y="10182"/>
                  <a:pt x="25790" y="10294"/>
                </a:cubicBezTo>
                <a:cubicBezTo>
                  <a:pt x="25790" y="10182"/>
                  <a:pt x="25806" y="10071"/>
                  <a:pt x="25806" y="9975"/>
                </a:cubicBezTo>
                <a:close/>
                <a:moveTo>
                  <a:pt x="25854" y="10214"/>
                </a:moveTo>
                <a:cubicBezTo>
                  <a:pt x="25854" y="10246"/>
                  <a:pt x="25822" y="10262"/>
                  <a:pt x="25790" y="10294"/>
                </a:cubicBezTo>
                <a:cubicBezTo>
                  <a:pt x="25822" y="10262"/>
                  <a:pt x="25838" y="10230"/>
                  <a:pt x="25854" y="10214"/>
                </a:cubicBezTo>
                <a:close/>
                <a:moveTo>
                  <a:pt x="25280" y="10326"/>
                </a:moveTo>
                <a:cubicBezTo>
                  <a:pt x="25280" y="10326"/>
                  <a:pt x="25280" y="10326"/>
                  <a:pt x="25280" y="10326"/>
                </a:cubicBezTo>
                <a:lnTo>
                  <a:pt x="25280" y="10326"/>
                </a:lnTo>
                <a:cubicBezTo>
                  <a:pt x="25280" y="10326"/>
                  <a:pt x="25280" y="10326"/>
                  <a:pt x="25280" y="10326"/>
                </a:cubicBezTo>
                <a:close/>
                <a:moveTo>
                  <a:pt x="26317" y="10294"/>
                </a:moveTo>
                <a:lnTo>
                  <a:pt x="26317" y="10294"/>
                </a:lnTo>
                <a:cubicBezTo>
                  <a:pt x="26349" y="10326"/>
                  <a:pt x="26381" y="10358"/>
                  <a:pt x="26397" y="10390"/>
                </a:cubicBezTo>
                <a:cubicBezTo>
                  <a:pt x="26365" y="10358"/>
                  <a:pt x="26349" y="10326"/>
                  <a:pt x="26317" y="10294"/>
                </a:cubicBezTo>
                <a:close/>
                <a:moveTo>
                  <a:pt x="26556" y="10166"/>
                </a:moveTo>
                <a:cubicBezTo>
                  <a:pt x="26556" y="10214"/>
                  <a:pt x="26540" y="10262"/>
                  <a:pt x="26540" y="10310"/>
                </a:cubicBezTo>
                <a:cubicBezTo>
                  <a:pt x="26556" y="10342"/>
                  <a:pt x="26572" y="10358"/>
                  <a:pt x="26588" y="10390"/>
                </a:cubicBezTo>
                <a:cubicBezTo>
                  <a:pt x="26556" y="10358"/>
                  <a:pt x="26540" y="10326"/>
                  <a:pt x="26525" y="10310"/>
                </a:cubicBezTo>
                <a:cubicBezTo>
                  <a:pt x="26540" y="10262"/>
                  <a:pt x="26540" y="10214"/>
                  <a:pt x="26556" y="10166"/>
                </a:cubicBezTo>
                <a:close/>
                <a:moveTo>
                  <a:pt x="12256" y="10427"/>
                </a:moveTo>
                <a:cubicBezTo>
                  <a:pt x="12257" y="10427"/>
                  <a:pt x="12259" y="10427"/>
                  <a:pt x="12261" y="10427"/>
                </a:cubicBezTo>
                <a:lnTo>
                  <a:pt x="12261" y="10427"/>
                </a:lnTo>
                <a:cubicBezTo>
                  <a:pt x="12212" y="10428"/>
                  <a:pt x="12157" y="10449"/>
                  <a:pt x="12100" y="10449"/>
                </a:cubicBezTo>
                <a:cubicBezTo>
                  <a:pt x="12098" y="10449"/>
                  <a:pt x="12097" y="10449"/>
                  <a:pt x="12096" y="10449"/>
                </a:cubicBezTo>
                <a:lnTo>
                  <a:pt x="12096" y="10449"/>
                </a:lnTo>
                <a:cubicBezTo>
                  <a:pt x="12149" y="10448"/>
                  <a:pt x="12204" y="10427"/>
                  <a:pt x="12256" y="10427"/>
                </a:cubicBezTo>
                <a:close/>
                <a:moveTo>
                  <a:pt x="26588" y="10390"/>
                </a:moveTo>
                <a:lnTo>
                  <a:pt x="26588" y="10390"/>
                </a:lnTo>
                <a:cubicBezTo>
                  <a:pt x="26556" y="10406"/>
                  <a:pt x="26509" y="10438"/>
                  <a:pt x="26477" y="10470"/>
                </a:cubicBezTo>
                <a:cubicBezTo>
                  <a:pt x="26474" y="10468"/>
                  <a:pt x="26471" y="10466"/>
                  <a:pt x="26468" y="10465"/>
                </a:cubicBezTo>
                <a:lnTo>
                  <a:pt x="26468" y="10465"/>
                </a:lnTo>
                <a:cubicBezTo>
                  <a:pt x="26466" y="10466"/>
                  <a:pt x="26463" y="10468"/>
                  <a:pt x="26461" y="10470"/>
                </a:cubicBezTo>
                <a:cubicBezTo>
                  <a:pt x="26445" y="10454"/>
                  <a:pt x="26413" y="10422"/>
                  <a:pt x="26397" y="10390"/>
                </a:cubicBezTo>
                <a:lnTo>
                  <a:pt x="26397" y="10390"/>
                </a:lnTo>
                <a:cubicBezTo>
                  <a:pt x="26426" y="10419"/>
                  <a:pt x="26442" y="10448"/>
                  <a:pt x="26468" y="10465"/>
                </a:cubicBezTo>
                <a:lnTo>
                  <a:pt x="26468" y="10465"/>
                </a:lnTo>
                <a:cubicBezTo>
                  <a:pt x="26512" y="10434"/>
                  <a:pt x="26543" y="10405"/>
                  <a:pt x="26588" y="10390"/>
                </a:cubicBezTo>
                <a:close/>
                <a:moveTo>
                  <a:pt x="12448" y="10438"/>
                </a:moveTo>
                <a:lnTo>
                  <a:pt x="12448" y="10438"/>
                </a:lnTo>
                <a:cubicBezTo>
                  <a:pt x="12433" y="10454"/>
                  <a:pt x="12401" y="10470"/>
                  <a:pt x="12369" y="10486"/>
                </a:cubicBezTo>
                <a:cubicBezTo>
                  <a:pt x="12401" y="10470"/>
                  <a:pt x="12417" y="10454"/>
                  <a:pt x="12448" y="10438"/>
                </a:cubicBezTo>
                <a:close/>
                <a:moveTo>
                  <a:pt x="26046" y="10262"/>
                </a:moveTo>
                <a:cubicBezTo>
                  <a:pt x="26107" y="10338"/>
                  <a:pt x="26168" y="10400"/>
                  <a:pt x="26242" y="10489"/>
                </a:cubicBezTo>
                <a:lnTo>
                  <a:pt x="26242" y="10489"/>
                </a:lnTo>
                <a:cubicBezTo>
                  <a:pt x="26271" y="10416"/>
                  <a:pt x="26287" y="10369"/>
                  <a:pt x="26317" y="10294"/>
                </a:cubicBezTo>
                <a:lnTo>
                  <a:pt x="26317" y="10294"/>
                </a:lnTo>
                <a:cubicBezTo>
                  <a:pt x="26301" y="10374"/>
                  <a:pt x="26285" y="10422"/>
                  <a:pt x="26253" y="10501"/>
                </a:cubicBezTo>
                <a:cubicBezTo>
                  <a:pt x="26250" y="10497"/>
                  <a:pt x="26246" y="10493"/>
                  <a:pt x="26242" y="10489"/>
                </a:cubicBezTo>
                <a:lnTo>
                  <a:pt x="26242" y="10489"/>
                </a:lnTo>
                <a:cubicBezTo>
                  <a:pt x="26241" y="10493"/>
                  <a:pt x="26239" y="10497"/>
                  <a:pt x="26237" y="10501"/>
                </a:cubicBezTo>
                <a:cubicBezTo>
                  <a:pt x="26160" y="10408"/>
                  <a:pt x="26097" y="10346"/>
                  <a:pt x="26035" y="10269"/>
                </a:cubicBezTo>
                <a:lnTo>
                  <a:pt x="26035" y="10269"/>
                </a:lnTo>
                <a:cubicBezTo>
                  <a:pt x="25920" y="10346"/>
                  <a:pt x="25952" y="10408"/>
                  <a:pt x="26030" y="10486"/>
                </a:cubicBezTo>
                <a:cubicBezTo>
                  <a:pt x="25934" y="10406"/>
                  <a:pt x="25902" y="10342"/>
                  <a:pt x="26030" y="10262"/>
                </a:cubicBezTo>
                <a:cubicBezTo>
                  <a:pt x="26032" y="10264"/>
                  <a:pt x="26033" y="10267"/>
                  <a:pt x="26035" y="10269"/>
                </a:cubicBezTo>
                <a:lnTo>
                  <a:pt x="26035" y="10269"/>
                </a:lnTo>
                <a:cubicBezTo>
                  <a:pt x="26039" y="10267"/>
                  <a:pt x="26042" y="10264"/>
                  <a:pt x="26046" y="10262"/>
                </a:cubicBezTo>
                <a:close/>
                <a:moveTo>
                  <a:pt x="26684" y="10358"/>
                </a:moveTo>
                <a:lnTo>
                  <a:pt x="26684" y="10358"/>
                </a:lnTo>
                <a:cubicBezTo>
                  <a:pt x="26681" y="10363"/>
                  <a:pt x="26679" y="10368"/>
                  <a:pt x="26676" y="10374"/>
                </a:cubicBezTo>
                <a:lnTo>
                  <a:pt x="26684" y="10374"/>
                </a:lnTo>
                <a:cubicBezTo>
                  <a:pt x="26636" y="10486"/>
                  <a:pt x="26748" y="10629"/>
                  <a:pt x="26525" y="10677"/>
                </a:cubicBezTo>
                <a:cubicBezTo>
                  <a:pt x="26737" y="10631"/>
                  <a:pt x="26631" y="10484"/>
                  <a:pt x="26676" y="10374"/>
                </a:cubicBezTo>
                <a:lnTo>
                  <a:pt x="26636" y="10374"/>
                </a:lnTo>
                <a:cubicBezTo>
                  <a:pt x="26620" y="10374"/>
                  <a:pt x="26604" y="10390"/>
                  <a:pt x="26588" y="10390"/>
                </a:cubicBezTo>
                <a:cubicBezTo>
                  <a:pt x="26604" y="10374"/>
                  <a:pt x="26604" y="10374"/>
                  <a:pt x="26620" y="10374"/>
                </a:cubicBezTo>
                <a:cubicBezTo>
                  <a:pt x="26636" y="10374"/>
                  <a:pt x="26652" y="10374"/>
                  <a:pt x="26684" y="10358"/>
                </a:cubicBezTo>
                <a:close/>
                <a:moveTo>
                  <a:pt x="25280" y="10326"/>
                </a:moveTo>
                <a:lnTo>
                  <a:pt x="25280" y="10326"/>
                </a:lnTo>
                <a:cubicBezTo>
                  <a:pt x="25296" y="10486"/>
                  <a:pt x="25296" y="10645"/>
                  <a:pt x="25312" y="10789"/>
                </a:cubicBezTo>
                <a:cubicBezTo>
                  <a:pt x="25296" y="10645"/>
                  <a:pt x="25280" y="10486"/>
                  <a:pt x="25280" y="10326"/>
                </a:cubicBezTo>
                <a:close/>
                <a:moveTo>
                  <a:pt x="27514" y="10837"/>
                </a:move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close/>
                <a:moveTo>
                  <a:pt x="26525" y="10677"/>
                </a:moveTo>
                <a:lnTo>
                  <a:pt x="26525" y="10677"/>
                </a:lnTo>
                <a:cubicBezTo>
                  <a:pt x="26603" y="10755"/>
                  <a:pt x="26650" y="10803"/>
                  <a:pt x="26712" y="10864"/>
                </a:cubicBezTo>
                <a:lnTo>
                  <a:pt x="26712" y="10864"/>
                </a:lnTo>
                <a:cubicBezTo>
                  <a:pt x="26801" y="10834"/>
                  <a:pt x="26862" y="10804"/>
                  <a:pt x="26938" y="10773"/>
                </a:cubicBezTo>
                <a:lnTo>
                  <a:pt x="26938" y="10773"/>
                </a:lnTo>
                <a:cubicBezTo>
                  <a:pt x="26859" y="10805"/>
                  <a:pt x="26795" y="10837"/>
                  <a:pt x="26716" y="10869"/>
                </a:cubicBezTo>
                <a:cubicBezTo>
                  <a:pt x="26715" y="10867"/>
                  <a:pt x="26713" y="10866"/>
                  <a:pt x="26712" y="10864"/>
                </a:cubicBezTo>
                <a:lnTo>
                  <a:pt x="26712" y="10864"/>
                </a:lnTo>
                <a:cubicBezTo>
                  <a:pt x="26708" y="10866"/>
                  <a:pt x="26704" y="10867"/>
                  <a:pt x="26700" y="10869"/>
                </a:cubicBezTo>
                <a:cubicBezTo>
                  <a:pt x="26652" y="10805"/>
                  <a:pt x="26588" y="10757"/>
                  <a:pt x="26525" y="10677"/>
                </a:cubicBezTo>
                <a:close/>
                <a:moveTo>
                  <a:pt x="26030" y="10486"/>
                </a:moveTo>
                <a:cubicBezTo>
                  <a:pt x="26173" y="10645"/>
                  <a:pt x="26173" y="10709"/>
                  <a:pt x="26078" y="10884"/>
                </a:cubicBezTo>
                <a:cubicBezTo>
                  <a:pt x="26173" y="10709"/>
                  <a:pt x="26157" y="10645"/>
                  <a:pt x="26030" y="10486"/>
                </a:cubicBezTo>
                <a:close/>
                <a:moveTo>
                  <a:pt x="11938" y="10307"/>
                </a:moveTo>
                <a:cubicBezTo>
                  <a:pt x="11830" y="10307"/>
                  <a:pt x="11722" y="10317"/>
                  <a:pt x="11619" y="10342"/>
                </a:cubicBezTo>
                <a:cubicBezTo>
                  <a:pt x="11619" y="10358"/>
                  <a:pt x="11619" y="10358"/>
                  <a:pt x="11619" y="10358"/>
                </a:cubicBezTo>
                <a:cubicBezTo>
                  <a:pt x="11619" y="10358"/>
                  <a:pt x="11619" y="10358"/>
                  <a:pt x="11619" y="10358"/>
                </a:cubicBezTo>
                <a:lnTo>
                  <a:pt x="11619" y="10358"/>
                </a:lnTo>
                <a:cubicBezTo>
                  <a:pt x="11555" y="10374"/>
                  <a:pt x="11475" y="10390"/>
                  <a:pt x="11411" y="10422"/>
                </a:cubicBezTo>
                <a:cubicBezTo>
                  <a:pt x="11347" y="10454"/>
                  <a:pt x="11283" y="10486"/>
                  <a:pt x="11220" y="10533"/>
                </a:cubicBezTo>
                <a:cubicBezTo>
                  <a:pt x="11188" y="10549"/>
                  <a:pt x="11156" y="10565"/>
                  <a:pt x="11124" y="10581"/>
                </a:cubicBezTo>
                <a:cubicBezTo>
                  <a:pt x="11156" y="10597"/>
                  <a:pt x="11172" y="10613"/>
                  <a:pt x="11204" y="10629"/>
                </a:cubicBezTo>
                <a:cubicBezTo>
                  <a:pt x="11267" y="10661"/>
                  <a:pt x="11331" y="10693"/>
                  <a:pt x="11395" y="10725"/>
                </a:cubicBezTo>
                <a:cubicBezTo>
                  <a:pt x="11507" y="10773"/>
                  <a:pt x="11619" y="10821"/>
                  <a:pt x="11746" y="10853"/>
                </a:cubicBezTo>
                <a:cubicBezTo>
                  <a:pt x="11864" y="10879"/>
                  <a:pt x="11991" y="10905"/>
                  <a:pt x="12113" y="10905"/>
                </a:cubicBezTo>
                <a:cubicBezTo>
                  <a:pt x="12140" y="10905"/>
                  <a:pt x="12167" y="10903"/>
                  <a:pt x="12193" y="10900"/>
                </a:cubicBezTo>
                <a:cubicBezTo>
                  <a:pt x="12193" y="10884"/>
                  <a:pt x="12193" y="10869"/>
                  <a:pt x="12177" y="10837"/>
                </a:cubicBezTo>
                <a:cubicBezTo>
                  <a:pt x="12177" y="10789"/>
                  <a:pt x="12145" y="10725"/>
                  <a:pt x="12113" y="10677"/>
                </a:cubicBezTo>
                <a:cubicBezTo>
                  <a:pt x="12082" y="10614"/>
                  <a:pt x="12050" y="10534"/>
                  <a:pt x="12034" y="10439"/>
                </a:cubicBezTo>
                <a:lnTo>
                  <a:pt x="12034" y="10439"/>
                </a:lnTo>
                <a:cubicBezTo>
                  <a:pt x="12050" y="10534"/>
                  <a:pt x="12082" y="10614"/>
                  <a:pt x="12129" y="10677"/>
                </a:cubicBezTo>
                <a:cubicBezTo>
                  <a:pt x="12145" y="10741"/>
                  <a:pt x="12177" y="10789"/>
                  <a:pt x="12193" y="10837"/>
                </a:cubicBezTo>
                <a:cubicBezTo>
                  <a:pt x="12193" y="10869"/>
                  <a:pt x="12193" y="10884"/>
                  <a:pt x="12209" y="10900"/>
                </a:cubicBezTo>
                <a:cubicBezTo>
                  <a:pt x="12321" y="10900"/>
                  <a:pt x="12433" y="10884"/>
                  <a:pt x="12528" y="10853"/>
                </a:cubicBezTo>
                <a:cubicBezTo>
                  <a:pt x="12528" y="10805"/>
                  <a:pt x="12512" y="10742"/>
                  <a:pt x="12481" y="10647"/>
                </a:cubicBezTo>
                <a:lnTo>
                  <a:pt x="12481" y="10647"/>
                </a:lnTo>
                <a:cubicBezTo>
                  <a:pt x="12512" y="10742"/>
                  <a:pt x="12528" y="10805"/>
                  <a:pt x="12544" y="10853"/>
                </a:cubicBezTo>
                <a:cubicBezTo>
                  <a:pt x="12672" y="10805"/>
                  <a:pt x="12784" y="10757"/>
                  <a:pt x="12911" y="10661"/>
                </a:cubicBezTo>
                <a:cubicBezTo>
                  <a:pt x="12800" y="10549"/>
                  <a:pt x="12656" y="10454"/>
                  <a:pt x="12480" y="10390"/>
                </a:cubicBezTo>
                <a:lnTo>
                  <a:pt x="12448" y="10390"/>
                </a:lnTo>
                <a:cubicBezTo>
                  <a:pt x="12448" y="10406"/>
                  <a:pt x="12448" y="10422"/>
                  <a:pt x="12448" y="10438"/>
                </a:cubicBezTo>
                <a:cubicBezTo>
                  <a:pt x="12464" y="10422"/>
                  <a:pt x="12464" y="10406"/>
                  <a:pt x="12480" y="10390"/>
                </a:cubicBezTo>
                <a:lnTo>
                  <a:pt x="12480" y="10390"/>
                </a:lnTo>
                <a:cubicBezTo>
                  <a:pt x="12480" y="10406"/>
                  <a:pt x="12464" y="10422"/>
                  <a:pt x="12464" y="10438"/>
                </a:cubicBezTo>
                <a:cubicBezTo>
                  <a:pt x="12448" y="10486"/>
                  <a:pt x="12448" y="10549"/>
                  <a:pt x="12448" y="10613"/>
                </a:cubicBezTo>
                <a:cubicBezTo>
                  <a:pt x="12448" y="10549"/>
                  <a:pt x="12448" y="10486"/>
                  <a:pt x="12448" y="10438"/>
                </a:cubicBezTo>
                <a:cubicBezTo>
                  <a:pt x="12448" y="10422"/>
                  <a:pt x="12448" y="10390"/>
                  <a:pt x="12433" y="10374"/>
                </a:cubicBezTo>
                <a:cubicBezTo>
                  <a:pt x="12285" y="10334"/>
                  <a:pt x="12112" y="10307"/>
                  <a:pt x="11938" y="10307"/>
                </a:cubicBezTo>
                <a:close/>
                <a:moveTo>
                  <a:pt x="26365" y="10916"/>
                </a:moveTo>
                <a:cubicBezTo>
                  <a:pt x="26349" y="10916"/>
                  <a:pt x="26333" y="10932"/>
                  <a:pt x="26317" y="10948"/>
                </a:cubicBezTo>
                <a:cubicBezTo>
                  <a:pt x="26317" y="10943"/>
                  <a:pt x="26317" y="10937"/>
                  <a:pt x="26317" y="10932"/>
                </a:cubicBezTo>
                <a:cubicBezTo>
                  <a:pt x="26333" y="10932"/>
                  <a:pt x="26349" y="10916"/>
                  <a:pt x="26365" y="10916"/>
                </a:cubicBezTo>
                <a:close/>
                <a:moveTo>
                  <a:pt x="14427" y="10805"/>
                </a:moveTo>
                <a:lnTo>
                  <a:pt x="14427" y="10805"/>
                </a:lnTo>
                <a:cubicBezTo>
                  <a:pt x="14380" y="10869"/>
                  <a:pt x="14348" y="10932"/>
                  <a:pt x="14300" y="10964"/>
                </a:cubicBezTo>
                <a:cubicBezTo>
                  <a:pt x="14348" y="10932"/>
                  <a:pt x="14380" y="10853"/>
                  <a:pt x="14427" y="10805"/>
                </a:cubicBezTo>
                <a:close/>
                <a:moveTo>
                  <a:pt x="26365" y="10916"/>
                </a:moveTo>
                <a:lnTo>
                  <a:pt x="26365" y="10916"/>
                </a:lnTo>
                <a:cubicBezTo>
                  <a:pt x="26381" y="10932"/>
                  <a:pt x="26397" y="10964"/>
                  <a:pt x="26413" y="10996"/>
                </a:cubicBezTo>
                <a:cubicBezTo>
                  <a:pt x="26397" y="10964"/>
                  <a:pt x="26381" y="10948"/>
                  <a:pt x="26365" y="10916"/>
                </a:cubicBezTo>
                <a:close/>
                <a:moveTo>
                  <a:pt x="26509" y="10932"/>
                </a:moveTo>
                <a:cubicBezTo>
                  <a:pt x="26636" y="10964"/>
                  <a:pt x="26780" y="10980"/>
                  <a:pt x="26908" y="10996"/>
                </a:cubicBezTo>
                <a:cubicBezTo>
                  <a:pt x="26784" y="10981"/>
                  <a:pt x="26645" y="10965"/>
                  <a:pt x="26506" y="10935"/>
                </a:cubicBezTo>
                <a:lnTo>
                  <a:pt x="26506" y="10935"/>
                </a:lnTo>
                <a:cubicBezTo>
                  <a:pt x="26475" y="10965"/>
                  <a:pt x="26444" y="10981"/>
                  <a:pt x="26413" y="10996"/>
                </a:cubicBezTo>
                <a:cubicBezTo>
                  <a:pt x="26445" y="10980"/>
                  <a:pt x="26477" y="10948"/>
                  <a:pt x="26493" y="10932"/>
                </a:cubicBezTo>
                <a:cubicBezTo>
                  <a:pt x="26497" y="10933"/>
                  <a:pt x="26501" y="10934"/>
                  <a:pt x="26506" y="10935"/>
                </a:cubicBezTo>
                <a:lnTo>
                  <a:pt x="26506" y="10935"/>
                </a:lnTo>
                <a:cubicBezTo>
                  <a:pt x="26507" y="10934"/>
                  <a:pt x="26508" y="10933"/>
                  <a:pt x="26509" y="10932"/>
                </a:cubicBezTo>
                <a:close/>
                <a:moveTo>
                  <a:pt x="26078" y="10885"/>
                </a:moveTo>
                <a:cubicBezTo>
                  <a:pt x="26046" y="10932"/>
                  <a:pt x="26014" y="10980"/>
                  <a:pt x="25982" y="11028"/>
                </a:cubicBezTo>
                <a:cubicBezTo>
                  <a:pt x="25998" y="10980"/>
                  <a:pt x="26046" y="10932"/>
                  <a:pt x="26078" y="10885"/>
                </a:cubicBezTo>
                <a:close/>
                <a:moveTo>
                  <a:pt x="26413" y="10997"/>
                </a:moveTo>
                <a:lnTo>
                  <a:pt x="26413" y="10997"/>
                </a:lnTo>
                <a:cubicBezTo>
                  <a:pt x="26429" y="11012"/>
                  <a:pt x="26445" y="11028"/>
                  <a:pt x="26445" y="11028"/>
                </a:cubicBezTo>
                <a:cubicBezTo>
                  <a:pt x="26473" y="11071"/>
                  <a:pt x="26527" y="11127"/>
                  <a:pt x="26527" y="11161"/>
                </a:cubicBezTo>
                <a:lnTo>
                  <a:pt x="26527" y="11161"/>
                </a:lnTo>
                <a:cubicBezTo>
                  <a:pt x="26527" y="11129"/>
                  <a:pt x="26473" y="11087"/>
                  <a:pt x="26445" y="11044"/>
                </a:cubicBezTo>
                <a:cubicBezTo>
                  <a:pt x="26445" y="11028"/>
                  <a:pt x="26429" y="11012"/>
                  <a:pt x="26413" y="10997"/>
                </a:cubicBezTo>
                <a:close/>
                <a:moveTo>
                  <a:pt x="26527" y="11161"/>
                </a:moveTo>
                <a:cubicBezTo>
                  <a:pt x="26527" y="11164"/>
                  <a:pt x="26526" y="11168"/>
                  <a:pt x="26525" y="11172"/>
                </a:cubicBezTo>
                <a:cubicBezTo>
                  <a:pt x="26526" y="11168"/>
                  <a:pt x="26527" y="11165"/>
                  <a:pt x="26527" y="11161"/>
                </a:cubicBezTo>
                <a:close/>
                <a:moveTo>
                  <a:pt x="13949" y="11092"/>
                </a:moveTo>
                <a:cubicBezTo>
                  <a:pt x="13949" y="11140"/>
                  <a:pt x="13933" y="11172"/>
                  <a:pt x="13917" y="11204"/>
                </a:cubicBezTo>
                <a:cubicBezTo>
                  <a:pt x="13933" y="11172"/>
                  <a:pt x="13949" y="11124"/>
                  <a:pt x="13949" y="11092"/>
                </a:cubicBezTo>
                <a:close/>
                <a:moveTo>
                  <a:pt x="14300" y="10964"/>
                </a:moveTo>
                <a:lnTo>
                  <a:pt x="14300" y="10964"/>
                </a:lnTo>
                <a:cubicBezTo>
                  <a:pt x="14214" y="11001"/>
                  <a:pt x="14185" y="11057"/>
                  <a:pt x="14183" y="11131"/>
                </a:cubicBezTo>
                <a:lnTo>
                  <a:pt x="14183" y="11131"/>
                </a:lnTo>
                <a:cubicBezTo>
                  <a:pt x="14183" y="11149"/>
                  <a:pt x="14185" y="11167"/>
                  <a:pt x="14188" y="11188"/>
                </a:cubicBezTo>
                <a:cubicBezTo>
                  <a:pt x="14193" y="11214"/>
                  <a:pt x="14195" y="11240"/>
                  <a:pt x="14195" y="11266"/>
                </a:cubicBezTo>
                <a:lnTo>
                  <a:pt x="14195" y="11266"/>
                </a:lnTo>
                <a:cubicBezTo>
                  <a:pt x="14194" y="11245"/>
                  <a:pt x="14192" y="11224"/>
                  <a:pt x="14188" y="11204"/>
                </a:cubicBezTo>
                <a:cubicBezTo>
                  <a:pt x="14184" y="11178"/>
                  <a:pt x="14182" y="11154"/>
                  <a:pt x="14183" y="11131"/>
                </a:cubicBezTo>
                <a:lnTo>
                  <a:pt x="14183" y="11131"/>
                </a:lnTo>
                <a:cubicBezTo>
                  <a:pt x="14181" y="11053"/>
                  <a:pt x="14208" y="11003"/>
                  <a:pt x="14300" y="10964"/>
                </a:cubicBezTo>
                <a:close/>
                <a:moveTo>
                  <a:pt x="26524" y="11172"/>
                </a:moveTo>
                <a:lnTo>
                  <a:pt x="26524" y="11172"/>
                </a:lnTo>
                <a:cubicBezTo>
                  <a:pt x="26510" y="11255"/>
                  <a:pt x="26448" y="11302"/>
                  <a:pt x="26369" y="11302"/>
                </a:cubicBezTo>
                <a:cubicBezTo>
                  <a:pt x="26357" y="11302"/>
                  <a:pt x="26345" y="11301"/>
                  <a:pt x="26333" y="11299"/>
                </a:cubicBezTo>
                <a:cubicBezTo>
                  <a:pt x="26429" y="11299"/>
                  <a:pt x="26508" y="11268"/>
                  <a:pt x="26524" y="11172"/>
                </a:cubicBezTo>
                <a:close/>
                <a:moveTo>
                  <a:pt x="26316" y="10949"/>
                </a:moveTo>
                <a:lnTo>
                  <a:pt x="26316" y="10949"/>
                </a:lnTo>
                <a:cubicBezTo>
                  <a:pt x="26251" y="10996"/>
                  <a:pt x="26094" y="10965"/>
                  <a:pt x="26157" y="11124"/>
                </a:cubicBezTo>
                <a:cubicBezTo>
                  <a:pt x="26094" y="11188"/>
                  <a:pt x="26046" y="11252"/>
                  <a:pt x="25982" y="11315"/>
                </a:cubicBezTo>
                <a:cubicBezTo>
                  <a:pt x="26046" y="11252"/>
                  <a:pt x="26094" y="11188"/>
                  <a:pt x="26141" y="11124"/>
                </a:cubicBezTo>
                <a:cubicBezTo>
                  <a:pt x="26094" y="10965"/>
                  <a:pt x="26251" y="10996"/>
                  <a:pt x="26316" y="10949"/>
                </a:cubicBezTo>
                <a:close/>
                <a:moveTo>
                  <a:pt x="14586" y="10774"/>
                </a:moveTo>
                <a:cubicBezTo>
                  <a:pt x="14554" y="10821"/>
                  <a:pt x="14491" y="10853"/>
                  <a:pt x="14491" y="10916"/>
                </a:cubicBezTo>
                <a:cubicBezTo>
                  <a:pt x="14461" y="11008"/>
                  <a:pt x="14445" y="11114"/>
                  <a:pt x="14416" y="11235"/>
                </a:cubicBezTo>
                <a:lnTo>
                  <a:pt x="14416" y="11235"/>
                </a:lnTo>
                <a:cubicBezTo>
                  <a:pt x="14494" y="11220"/>
                  <a:pt x="14573" y="11219"/>
                  <a:pt x="14683" y="11188"/>
                </a:cubicBezTo>
                <a:lnTo>
                  <a:pt x="14683" y="11188"/>
                </a:lnTo>
                <a:cubicBezTo>
                  <a:pt x="14677" y="11195"/>
                  <a:pt x="14672" y="11201"/>
                  <a:pt x="14667" y="11208"/>
                </a:cubicBezTo>
                <a:lnTo>
                  <a:pt x="14667" y="11208"/>
                </a:lnTo>
                <a:cubicBezTo>
                  <a:pt x="14677" y="11206"/>
                  <a:pt x="14688" y="11205"/>
                  <a:pt x="14699" y="11204"/>
                </a:cubicBezTo>
                <a:lnTo>
                  <a:pt x="14699" y="11204"/>
                </a:lnTo>
                <a:cubicBezTo>
                  <a:pt x="14635" y="11283"/>
                  <a:pt x="14603" y="11315"/>
                  <a:pt x="14555" y="11363"/>
                </a:cubicBezTo>
                <a:cubicBezTo>
                  <a:pt x="14507" y="11379"/>
                  <a:pt x="14475" y="11395"/>
                  <a:pt x="14443" y="11411"/>
                </a:cubicBezTo>
                <a:cubicBezTo>
                  <a:pt x="14475" y="11379"/>
                  <a:pt x="14507" y="11379"/>
                  <a:pt x="14555" y="11347"/>
                </a:cubicBezTo>
                <a:cubicBezTo>
                  <a:pt x="14584" y="11318"/>
                  <a:pt x="14613" y="11276"/>
                  <a:pt x="14667" y="11208"/>
                </a:cubicBezTo>
                <a:lnTo>
                  <a:pt x="14667" y="11208"/>
                </a:lnTo>
                <a:cubicBezTo>
                  <a:pt x="14557" y="11222"/>
                  <a:pt x="14484" y="11237"/>
                  <a:pt x="14411" y="11252"/>
                </a:cubicBezTo>
                <a:cubicBezTo>
                  <a:pt x="14413" y="11246"/>
                  <a:pt x="14414" y="11240"/>
                  <a:pt x="14416" y="11235"/>
                </a:cubicBezTo>
                <a:lnTo>
                  <a:pt x="14416" y="11235"/>
                </a:lnTo>
                <a:cubicBezTo>
                  <a:pt x="14414" y="11235"/>
                  <a:pt x="14413" y="11235"/>
                  <a:pt x="14411" y="11236"/>
                </a:cubicBezTo>
                <a:cubicBezTo>
                  <a:pt x="14443" y="11108"/>
                  <a:pt x="14459" y="11012"/>
                  <a:pt x="14491" y="10900"/>
                </a:cubicBezTo>
                <a:cubicBezTo>
                  <a:pt x="14491" y="10853"/>
                  <a:pt x="14554" y="10821"/>
                  <a:pt x="14586" y="10774"/>
                </a:cubicBezTo>
                <a:close/>
                <a:moveTo>
                  <a:pt x="14195" y="11266"/>
                </a:moveTo>
                <a:cubicBezTo>
                  <a:pt x="14196" y="11322"/>
                  <a:pt x="14185" y="11380"/>
                  <a:pt x="14174" y="11445"/>
                </a:cubicBezTo>
                <a:lnTo>
                  <a:pt x="14174" y="11445"/>
                </a:lnTo>
                <a:cubicBezTo>
                  <a:pt x="14174" y="11445"/>
                  <a:pt x="14173" y="11444"/>
                  <a:pt x="14172" y="11443"/>
                </a:cubicBezTo>
                <a:cubicBezTo>
                  <a:pt x="14183" y="11379"/>
                  <a:pt x="14194" y="11321"/>
                  <a:pt x="14195" y="11266"/>
                </a:cubicBezTo>
                <a:close/>
                <a:moveTo>
                  <a:pt x="25982" y="11315"/>
                </a:moveTo>
                <a:lnTo>
                  <a:pt x="25982" y="11315"/>
                </a:lnTo>
                <a:cubicBezTo>
                  <a:pt x="25998" y="11363"/>
                  <a:pt x="26014" y="11411"/>
                  <a:pt x="26030" y="11459"/>
                </a:cubicBezTo>
                <a:lnTo>
                  <a:pt x="26014" y="11459"/>
                </a:lnTo>
                <a:cubicBezTo>
                  <a:pt x="25998" y="11411"/>
                  <a:pt x="25982" y="11363"/>
                  <a:pt x="25982" y="11315"/>
                </a:cubicBezTo>
                <a:close/>
                <a:moveTo>
                  <a:pt x="26333" y="11299"/>
                </a:moveTo>
                <a:cubicBezTo>
                  <a:pt x="26285" y="11347"/>
                  <a:pt x="26253" y="11411"/>
                  <a:pt x="26205" y="11459"/>
                </a:cubicBezTo>
                <a:cubicBezTo>
                  <a:pt x="26237" y="11411"/>
                  <a:pt x="26285" y="11347"/>
                  <a:pt x="26333" y="11299"/>
                </a:cubicBezTo>
                <a:close/>
                <a:moveTo>
                  <a:pt x="25391" y="11140"/>
                </a:moveTo>
                <a:cubicBezTo>
                  <a:pt x="25423" y="11156"/>
                  <a:pt x="25471" y="11156"/>
                  <a:pt x="25519" y="11156"/>
                </a:cubicBezTo>
                <a:cubicBezTo>
                  <a:pt x="25519" y="11156"/>
                  <a:pt x="25519" y="11156"/>
                  <a:pt x="25519" y="11156"/>
                </a:cubicBezTo>
                <a:lnTo>
                  <a:pt x="25519" y="11156"/>
                </a:lnTo>
                <a:cubicBezTo>
                  <a:pt x="25663" y="11188"/>
                  <a:pt x="25742" y="11315"/>
                  <a:pt x="25742" y="11474"/>
                </a:cubicBezTo>
                <a:lnTo>
                  <a:pt x="25742" y="11474"/>
                </a:lnTo>
                <a:cubicBezTo>
                  <a:pt x="25737" y="11475"/>
                  <a:pt x="25732" y="11475"/>
                  <a:pt x="25727" y="11475"/>
                </a:cubicBezTo>
                <a:cubicBezTo>
                  <a:pt x="25727" y="11322"/>
                  <a:pt x="25653" y="11198"/>
                  <a:pt x="25520" y="11160"/>
                </a:cubicBezTo>
                <a:lnTo>
                  <a:pt x="25520" y="11160"/>
                </a:lnTo>
                <a:cubicBezTo>
                  <a:pt x="25520" y="11159"/>
                  <a:pt x="25519" y="11157"/>
                  <a:pt x="25519" y="11156"/>
                </a:cubicBezTo>
                <a:lnTo>
                  <a:pt x="25519" y="11156"/>
                </a:lnTo>
                <a:cubicBezTo>
                  <a:pt x="25519" y="11157"/>
                  <a:pt x="25520" y="11159"/>
                  <a:pt x="25520" y="11160"/>
                </a:cubicBezTo>
                <a:lnTo>
                  <a:pt x="25520" y="11160"/>
                </a:lnTo>
                <a:cubicBezTo>
                  <a:pt x="25514" y="11158"/>
                  <a:pt x="25509" y="11157"/>
                  <a:pt x="25503" y="11156"/>
                </a:cubicBezTo>
                <a:lnTo>
                  <a:pt x="25391" y="11156"/>
                </a:lnTo>
                <a:cubicBezTo>
                  <a:pt x="25388" y="11213"/>
                  <a:pt x="25370" y="11261"/>
                  <a:pt x="25355" y="11308"/>
                </a:cubicBezTo>
                <a:lnTo>
                  <a:pt x="25355" y="11308"/>
                </a:lnTo>
                <a:cubicBezTo>
                  <a:pt x="25366" y="11253"/>
                  <a:pt x="25375" y="11204"/>
                  <a:pt x="25375" y="11156"/>
                </a:cubicBezTo>
                <a:lnTo>
                  <a:pt x="25391" y="11156"/>
                </a:lnTo>
                <a:cubicBezTo>
                  <a:pt x="25391" y="11151"/>
                  <a:pt x="25391" y="11145"/>
                  <a:pt x="25391" y="11140"/>
                </a:cubicBezTo>
                <a:close/>
                <a:moveTo>
                  <a:pt x="14174" y="11445"/>
                </a:moveTo>
                <a:lnTo>
                  <a:pt x="14174" y="11445"/>
                </a:lnTo>
                <a:cubicBezTo>
                  <a:pt x="14206" y="11476"/>
                  <a:pt x="14237" y="11492"/>
                  <a:pt x="14268" y="11523"/>
                </a:cubicBezTo>
                <a:cubicBezTo>
                  <a:pt x="14236" y="11507"/>
                  <a:pt x="14204" y="11475"/>
                  <a:pt x="14172" y="11459"/>
                </a:cubicBezTo>
                <a:cubicBezTo>
                  <a:pt x="14173" y="11454"/>
                  <a:pt x="14174" y="11450"/>
                  <a:pt x="14174" y="11445"/>
                </a:cubicBezTo>
                <a:close/>
                <a:moveTo>
                  <a:pt x="14443" y="11411"/>
                </a:moveTo>
                <a:lnTo>
                  <a:pt x="14443" y="11411"/>
                </a:lnTo>
                <a:cubicBezTo>
                  <a:pt x="14411" y="11443"/>
                  <a:pt x="14380" y="11475"/>
                  <a:pt x="14332" y="11539"/>
                </a:cubicBezTo>
                <a:cubicBezTo>
                  <a:pt x="14380" y="11475"/>
                  <a:pt x="14411" y="11427"/>
                  <a:pt x="14443" y="11411"/>
                </a:cubicBezTo>
                <a:close/>
                <a:moveTo>
                  <a:pt x="25355" y="11308"/>
                </a:moveTo>
                <a:lnTo>
                  <a:pt x="25355" y="11308"/>
                </a:lnTo>
                <a:cubicBezTo>
                  <a:pt x="25351" y="11326"/>
                  <a:pt x="25347" y="11344"/>
                  <a:pt x="25344" y="11363"/>
                </a:cubicBezTo>
                <a:cubicBezTo>
                  <a:pt x="25339" y="11381"/>
                  <a:pt x="25336" y="11398"/>
                  <a:pt x="25334" y="11416"/>
                </a:cubicBezTo>
                <a:lnTo>
                  <a:pt x="25334" y="11416"/>
                </a:lnTo>
                <a:cubicBezTo>
                  <a:pt x="25332" y="11467"/>
                  <a:pt x="25342" y="11515"/>
                  <a:pt x="25375" y="11571"/>
                </a:cubicBezTo>
                <a:lnTo>
                  <a:pt x="25359" y="11571"/>
                </a:lnTo>
                <a:cubicBezTo>
                  <a:pt x="25336" y="11513"/>
                  <a:pt x="25330" y="11464"/>
                  <a:pt x="25334" y="11416"/>
                </a:cubicBezTo>
                <a:lnTo>
                  <a:pt x="25334" y="11416"/>
                </a:lnTo>
                <a:cubicBezTo>
                  <a:pt x="25335" y="11394"/>
                  <a:pt x="25339" y="11372"/>
                  <a:pt x="25344" y="11347"/>
                </a:cubicBezTo>
                <a:cubicBezTo>
                  <a:pt x="25347" y="11334"/>
                  <a:pt x="25351" y="11321"/>
                  <a:pt x="25355" y="11308"/>
                </a:cubicBezTo>
                <a:close/>
                <a:moveTo>
                  <a:pt x="25525" y="11212"/>
                </a:moveTo>
                <a:lnTo>
                  <a:pt x="25525" y="11212"/>
                </a:lnTo>
                <a:cubicBezTo>
                  <a:pt x="25525" y="11346"/>
                  <a:pt x="25432" y="11458"/>
                  <a:pt x="25375" y="11571"/>
                </a:cubicBezTo>
                <a:cubicBezTo>
                  <a:pt x="25432" y="11445"/>
                  <a:pt x="25525" y="11343"/>
                  <a:pt x="25525" y="11212"/>
                </a:cubicBezTo>
                <a:close/>
                <a:moveTo>
                  <a:pt x="25708" y="11516"/>
                </a:moveTo>
                <a:cubicBezTo>
                  <a:pt x="25694" y="11543"/>
                  <a:pt x="25679" y="11565"/>
                  <a:pt x="25679" y="11587"/>
                </a:cubicBezTo>
                <a:lnTo>
                  <a:pt x="25679" y="11587"/>
                </a:lnTo>
                <a:cubicBezTo>
                  <a:pt x="25679" y="11567"/>
                  <a:pt x="25691" y="11541"/>
                  <a:pt x="25708" y="11516"/>
                </a:cubicBezTo>
                <a:close/>
                <a:moveTo>
                  <a:pt x="26205" y="11459"/>
                </a:moveTo>
                <a:cubicBezTo>
                  <a:pt x="26237" y="11507"/>
                  <a:pt x="26285" y="11555"/>
                  <a:pt x="26317" y="11619"/>
                </a:cubicBezTo>
                <a:cubicBezTo>
                  <a:pt x="26285" y="11571"/>
                  <a:pt x="26237" y="11507"/>
                  <a:pt x="26205" y="11459"/>
                </a:cubicBezTo>
                <a:close/>
                <a:moveTo>
                  <a:pt x="26556" y="11411"/>
                </a:moveTo>
                <a:cubicBezTo>
                  <a:pt x="26684" y="11507"/>
                  <a:pt x="26876" y="11523"/>
                  <a:pt x="27003" y="11651"/>
                </a:cubicBezTo>
                <a:cubicBezTo>
                  <a:pt x="27003" y="11656"/>
                  <a:pt x="27003" y="11662"/>
                  <a:pt x="27003" y="11666"/>
                </a:cubicBezTo>
                <a:lnTo>
                  <a:pt x="27003" y="11666"/>
                </a:lnTo>
                <a:cubicBezTo>
                  <a:pt x="27003" y="11666"/>
                  <a:pt x="27003" y="11666"/>
                  <a:pt x="27003" y="11666"/>
                </a:cubicBezTo>
                <a:cubicBezTo>
                  <a:pt x="27003" y="11682"/>
                  <a:pt x="27003" y="11698"/>
                  <a:pt x="26987" y="11714"/>
                </a:cubicBezTo>
                <a:lnTo>
                  <a:pt x="26987" y="11714"/>
                </a:lnTo>
                <a:cubicBezTo>
                  <a:pt x="27000" y="11701"/>
                  <a:pt x="27003" y="11688"/>
                  <a:pt x="27003" y="11666"/>
                </a:cubicBezTo>
                <a:lnTo>
                  <a:pt x="27003" y="11666"/>
                </a:lnTo>
                <a:cubicBezTo>
                  <a:pt x="26876" y="11523"/>
                  <a:pt x="26684" y="11507"/>
                  <a:pt x="26556" y="11427"/>
                </a:cubicBezTo>
                <a:cubicBezTo>
                  <a:pt x="26461" y="11491"/>
                  <a:pt x="26381" y="11555"/>
                  <a:pt x="26317" y="11618"/>
                </a:cubicBezTo>
                <a:lnTo>
                  <a:pt x="26317" y="11618"/>
                </a:lnTo>
                <a:cubicBezTo>
                  <a:pt x="26381" y="11555"/>
                  <a:pt x="26461" y="11491"/>
                  <a:pt x="26556" y="11411"/>
                </a:cubicBezTo>
                <a:close/>
                <a:moveTo>
                  <a:pt x="26732" y="11682"/>
                </a:moveTo>
                <a:cubicBezTo>
                  <a:pt x="26764" y="11682"/>
                  <a:pt x="26812" y="11698"/>
                  <a:pt x="26860" y="11714"/>
                </a:cubicBezTo>
                <a:cubicBezTo>
                  <a:pt x="26812" y="11714"/>
                  <a:pt x="26764" y="11698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close/>
                <a:moveTo>
                  <a:pt x="14739" y="10761"/>
                </a:moveTo>
                <a:cubicBezTo>
                  <a:pt x="14687" y="10761"/>
                  <a:pt x="14635" y="10765"/>
                  <a:pt x="14587" y="10773"/>
                </a:cubicBezTo>
                <a:cubicBezTo>
                  <a:pt x="14523" y="10773"/>
                  <a:pt x="14475" y="10789"/>
                  <a:pt x="14427" y="10805"/>
                </a:cubicBezTo>
                <a:cubicBezTo>
                  <a:pt x="14188" y="10853"/>
                  <a:pt x="13965" y="10964"/>
                  <a:pt x="13853" y="11156"/>
                </a:cubicBezTo>
                <a:cubicBezTo>
                  <a:pt x="13853" y="11172"/>
                  <a:pt x="13869" y="11188"/>
                  <a:pt x="13869" y="11204"/>
                </a:cubicBezTo>
                <a:cubicBezTo>
                  <a:pt x="13869" y="11220"/>
                  <a:pt x="13885" y="11236"/>
                  <a:pt x="13885" y="11252"/>
                </a:cubicBezTo>
                <a:cubicBezTo>
                  <a:pt x="13901" y="11283"/>
                  <a:pt x="13901" y="11315"/>
                  <a:pt x="13917" y="11347"/>
                </a:cubicBezTo>
                <a:cubicBezTo>
                  <a:pt x="13933" y="11379"/>
                  <a:pt x="13949" y="11411"/>
                  <a:pt x="13965" y="11427"/>
                </a:cubicBezTo>
                <a:cubicBezTo>
                  <a:pt x="13997" y="11459"/>
                  <a:pt x="14028" y="11491"/>
                  <a:pt x="14028" y="11523"/>
                </a:cubicBezTo>
                <a:cubicBezTo>
                  <a:pt x="14156" y="11666"/>
                  <a:pt x="14332" y="11762"/>
                  <a:pt x="14507" y="11794"/>
                </a:cubicBezTo>
                <a:cubicBezTo>
                  <a:pt x="14555" y="11635"/>
                  <a:pt x="14635" y="11507"/>
                  <a:pt x="14826" y="11459"/>
                </a:cubicBezTo>
                <a:lnTo>
                  <a:pt x="14826" y="11459"/>
                </a:lnTo>
                <a:cubicBezTo>
                  <a:pt x="14635" y="11507"/>
                  <a:pt x="14571" y="11635"/>
                  <a:pt x="14507" y="11794"/>
                </a:cubicBezTo>
                <a:cubicBezTo>
                  <a:pt x="14556" y="11806"/>
                  <a:pt x="14607" y="11812"/>
                  <a:pt x="14658" y="11812"/>
                </a:cubicBezTo>
                <a:cubicBezTo>
                  <a:pt x="14740" y="11812"/>
                  <a:pt x="14821" y="11798"/>
                  <a:pt x="14890" y="11778"/>
                </a:cubicBezTo>
                <a:cubicBezTo>
                  <a:pt x="14922" y="11667"/>
                  <a:pt x="14875" y="11572"/>
                  <a:pt x="14827" y="11461"/>
                </a:cubicBezTo>
                <a:lnTo>
                  <a:pt x="14827" y="11461"/>
                </a:lnTo>
                <a:cubicBezTo>
                  <a:pt x="14875" y="11572"/>
                  <a:pt x="14922" y="11667"/>
                  <a:pt x="14906" y="11778"/>
                </a:cubicBezTo>
                <a:cubicBezTo>
                  <a:pt x="15082" y="11730"/>
                  <a:pt x="15225" y="11603"/>
                  <a:pt x="15289" y="11395"/>
                </a:cubicBezTo>
                <a:cubicBezTo>
                  <a:pt x="15285" y="11392"/>
                  <a:pt x="15281" y="11389"/>
                  <a:pt x="15277" y="11385"/>
                </a:cubicBezTo>
                <a:lnTo>
                  <a:pt x="15277" y="11385"/>
                </a:lnTo>
                <a:cubicBezTo>
                  <a:pt x="15305" y="11310"/>
                  <a:pt x="15305" y="11248"/>
                  <a:pt x="15289" y="11156"/>
                </a:cubicBezTo>
                <a:cubicBezTo>
                  <a:pt x="15289" y="11076"/>
                  <a:pt x="15273" y="10996"/>
                  <a:pt x="15241" y="10884"/>
                </a:cubicBezTo>
                <a:lnTo>
                  <a:pt x="15209" y="10884"/>
                </a:lnTo>
                <a:cubicBezTo>
                  <a:pt x="15209" y="10879"/>
                  <a:pt x="15209" y="10874"/>
                  <a:pt x="15209" y="10869"/>
                </a:cubicBezTo>
                <a:cubicBezTo>
                  <a:pt x="15146" y="10837"/>
                  <a:pt x="15050" y="10805"/>
                  <a:pt x="14938" y="10773"/>
                </a:cubicBezTo>
                <a:lnTo>
                  <a:pt x="14890" y="10773"/>
                </a:lnTo>
                <a:cubicBezTo>
                  <a:pt x="14842" y="10765"/>
                  <a:pt x="14790" y="10761"/>
                  <a:pt x="14739" y="10761"/>
                </a:cubicBezTo>
                <a:close/>
                <a:moveTo>
                  <a:pt x="26732" y="11682"/>
                </a:moveTo>
                <a:cubicBezTo>
                  <a:pt x="26771" y="11730"/>
                  <a:pt x="26799" y="11781"/>
                  <a:pt x="26798" y="11836"/>
                </a:cubicBezTo>
                <a:lnTo>
                  <a:pt x="26798" y="11836"/>
                </a:lnTo>
                <a:cubicBezTo>
                  <a:pt x="26797" y="11784"/>
                  <a:pt x="26770" y="11735"/>
                  <a:pt x="26732" y="11682"/>
                </a:cubicBezTo>
                <a:close/>
                <a:moveTo>
                  <a:pt x="26798" y="11836"/>
                </a:moveTo>
                <a:cubicBezTo>
                  <a:pt x="26799" y="11891"/>
                  <a:pt x="26773" y="11949"/>
                  <a:pt x="26701" y="12018"/>
                </a:cubicBezTo>
                <a:lnTo>
                  <a:pt x="26701" y="12018"/>
                </a:lnTo>
                <a:cubicBezTo>
                  <a:pt x="26695" y="12018"/>
                  <a:pt x="26690" y="12018"/>
                  <a:pt x="26684" y="12018"/>
                </a:cubicBezTo>
                <a:cubicBezTo>
                  <a:pt x="26765" y="11953"/>
                  <a:pt x="26796" y="11893"/>
                  <a:pt x="26798" y="11836"/>
                </a:cubicBezTo>
                <a:close/>
                <a:moveTo>
                  <a:pt x="26701" y="12018"/>
                </a:moveTo>
                <a:lnTo>
                  <a:pt x="26701" y="12018"/>
                </a:lnTo>
                <a:cubicBezTo>
                  <a:pt x="26789" y="12020"/>
                  <a:pt x="26863" y="12036"/>
                  <a:pt x="26908" y="12081"/>
                </a:cubicBezTo>
                <a:cubicBezTo>
                  <a:pt x="26872" y="12046"/>
                  <a:pt x="26818" y="12028"/>
                  <a:pt x="26753" y="12028"/>
                </a:cubicBezTo>
                <a:cubicBezTo>
                  <a:pt x="26731" y="12028"/>
                  <a:pt x="26708" y="12030"/>
                  <a:pt x="26684" y="12034"/>
                </a:cubicBezTo>
                <a:cubicBezTo>
                  <a:pt x="26690" y="12028"/>
                  <a:pt x="26696" y="12023"/>
                  <a:pt x="26701" y="12018"/>
                </a:cubicBezTo>
                <a:close/>
                <a:moveTo>
                  <a:pt x="26351" y="9270"/>
                </a:moveTo>
                <a:cubicBezTo>
                  <a:pt x="26324" y="9270"/>
                  <a:pt x="26296" y="9271"/>
                  <a:pt x="26269" y="9273"/>
                </a:cubicBezTo>
                <a:cubicBezTo>
                  <a:pt x="26269" y="9305"/>
                  <a:pt x="26285" y="9336"/>
                  <a:pt x="26285" y="9384"/>
                </a:cubicBezTo>
                <a:cubicBezTo>
                  <a:pt x="26189" y="9416"/>
                  <a:pt x="26094" y="9448"/>
                  <a:pt x="25998" y="9480"/>
                </a:cubicBezTo>
                <a:lnTo>
                  <a:pt x="26269" y="9384"/>
                </a:lnTo>
                <a:cubicBezTo>
                  <a:pt x="26269" y="9336"/>
                  <a:pt x="26269" y="9305"/>
                  <a:pt x="26269" y="9273"/>
                </a:cubicBezTo>
                <a:lnTo>
                  <a:pt x="26221" y="9273"/>
                </a:lnTo>
                <a:cubicBezTo>
                  <a:pt x="26141" y="9289"/>
                  <a:pt x="26094" y="9305"/>
                  <a:pt x="26030" y="9320"/>
                </a:cubicBezTo>
                <a:cubicBezTo>
                  <a:pt x="25758" y="9384"/>
                  <a:pt x="25551" y="9496"/>
                  <a:pt x="25407" y="9624"/>
                </a:cubicBezTo>
                <a:cubicBezTo>
                  <a:pt x="25173" y="9827"/>
                  <a:pt x="25045" y="10092"/>
                  <a:pt x="25010" y="10388"/>
                </a:cubicBezTo>
                <a:lnTo>
                  <a:pt x="25010" y="10388"/>
                </a:lnTo>
                <a:cubicBezTo>
                  <a:pt x="25073" y="10341"/>
                  <a:pt x="25121" y="10277"/>
                  <a:pt x="25168" y="10214"/>
                </a:cubicBezTo>
                <a:cubicBezTo>
                  <a:pt x="25280" y="10055"/>
                  <a:pt x="25359" y="9879"/>
                  <a:pt x="25407" y="9688"/>
                </a:cubicBezTo>
                <a:lnTo>
                  <a:pt x="25407" y="9688"/>
                </a:lnTo>
                <a:cubicBezTo>
                  <a:pt x="25359" y="9879"/>
                  <a:pt x="25280" y="10071"/>
                  <a:pt x="25168" y="10230"/>
                </a:cubicBezTo>
                <a:cubicBezTo>
                  <a:pt x="25120" y="10294"/>
                  <a:pt x="25072" y="10342"/>
                  <a:pt x="25008" y="10406"/>
                </a:cubicBezTo>
                <a:cubicBezTo>
                  <a:pt x="25009" y="10400"/>
                  <a:pt x="25010" y="10394"/>
                  <a:pt x="25010" y="10388"/>
                </a:cubicBezTo>
                <a:lnTo>
                  <a:pt x="25010" y="10388"/>
                </a:lnTo>
                <a:cubicBezTo>
                  <a:pt x="25010" y="10389"/>
                  <a:pt x="25009" y="10389"/>
                  <a:pt x="25008" y="10390"/>
                </a:cubicBezTo>
                <a:cubicBezTo>
                  <a:pt x="24960" y="10821"/>
                  <a:pt x="25072" y="11268"/>
                  <a:pt x="25328" y="11619"/>
                </a:cubicBezTo>
                <a:cubicBezTo>
                  <a:pt x="25329" y="11617"/>
                  <a:pt x="25330" y="11616"/>
                  <a:pt x="25332" y="11615"/>
                </a:cubicBezTo>
                <a:lnTo>
                  <a:pt x="25332" y="11615"/>
                </a:lnTo>
                <a:cubicBezTo>
                  <a:pt x="25330" y="11611"/>
                  <a:pt x="25329" y="11607"/>
                  <a:pt x="25328" y="11603"/>
                </a:cubicBezTo>
                <a:lnTo>
                  <a:pt x="25391" y="11603"/>
                </a:lnTo>
                <a:cubicBezTo>
                  <a:pt x="25377" y="11603"/>
                  <a:pt x="25349" y="11603"/>
                  <a:pt x="25332" y="11615"/>
                </a:cubicBezTo>
                <a:lnTo>
                  <a:pt x="25332" y="11615"/>
                </a:lnTo>
                <a:cubicBezTo>
                  <a:pt x="25349" y="11656"/>
                  <a:pt x="25378" y="11685"/>
                  <a:pt x="25407" y="11714"/>
                </a:cubicBezTo>
                <a:cubicBezTo>
                  <a:pt x="25439" y="11746"/>
                  <a:pt x="25471" y="11794"/>
                  <a:pt x="25503" y="11826"/>
                </a:cubicBezTo>
                <a:cubicBezTo>
                  <a:pt x="25535" y="11858"/>
                  <a:pt x="25583" y="11890"/>
                  <a:pt x="25615" y="11922"/>
                </a:cubicBezTo>
                <a:cubicBezTo>
                  <a:pt x="25679" y="11970"/>
                  <a:pt x="25758" y="12018"/>
                  <a:pt x="25822" y="12065"/>
                </a:cubicBezTo>
                <a:cubicBezTo>
                  <a:pt x="25838" y="12050"/>
                  <a:pt x="25838" y="12034"/>
                  <a:pt x="25854" y="12034"/>
                </a:cubicBezTo>
                <a:cubicBezTo>
                  <a:pt x="25854" y="12034"/>
                  <a:pt x="25838" y="12050"/>
                  <a:pt x="25822" y="12065"/>
                </a:cubicBezTo>
                <a:cubicBezTo>
                  <a:pt x="25864" y="12079"/>
                  <a:pt x="25882" y="12093"/>
                  <a:pt x="25918" y="12107"/>
                </a:cubicBezTo>
                <a:lnTo>
                  <a:pt x="25918" y="12107"/>
                </a:lnTo>
                <a:cubicBezTo>
                  <a:pt x="25918" y="12109"/>
                  <a:pt x="25918" y="12111"/>
                  <a:pt x="25918" y="12113"/>
                </a:cubicBezTo>
                <a:cubicBezTo>
                  <a:pt x="25982" y="12145"/>
                  <a:pt x="26046" y="12145"/>
                  <a:pt x="26110" y="12161"/>
                </a:cubicBezTo>
                <a:cubicBezTo>
                  <a:pt x="26195" y="12181"/>
                  <a:pt x="26290" y="12193"/>
                  <a:pt x="26389" y="12193"/>
                </a:cubicBezTo>
                <a:cubicBezTo>
                  <a:pt x="26529" y="12193"/>
                  <a:pt x="26678" y="12169"/>
                  <a:pt x="26828" y="12113"/>
                </a:cubicBezTo>
                <a:cubicBezTo>
                  <a:pt x="26860" y="12097"/>
                  <a:pt x="26876" y="12081"/>
                  <a:pt x="26908" y="12081"/>
                </a:cubicBezTo>
                <a:cubicBezTo>
                  <a:pt x="27307" y="11890"/>
                  <a:pt x="27434" y="11475"/>
                  <a:pt x="27610" y="11060"/>
                </a:cubicBezTo>
                <a:cubicBezTo>
                  <a:pt x="27655" y="10954"/>
                  <a:pt x="27701" y="10833"/>
                  <a:pt x="27760" y="10725"/>
                </a:cubicBezTo>
                <a:lnTo>
                  <a:pt x="27760" y="10725"/>
                </a:lnTo>
                <a:cubicBezTo>
                  <a:pt x="27677" y="10734"/>
                  <a:pt x="27648" y="10862"/>
                  <a:pt x="27575" y="10862"/>
                </a:cubicBezTo>
                <a:cubicBezTo>
                  <a:pt x="27558" y="10862"/>
                  <a:pt x="27538" y="10855"/>
                  <a:pt x="27514" y="10837"/>
                </a:cubicBezTo>
                <a:lnTo>
                  <a:pt x="27514" y="10837"/>
                </a:lnTo>
                <a:cubicBezTo>
                  <a:pt x="27536" y="10850"/>
                  <a:pt x="27554" y="10856"/>
                  <a:pt x="27571" y="10856"/>
                </a:cubicBezTo>
                <a:cubicBezTo>
                  <a:pt x="27650" y="10856"/>
                  <a:pt x="27677" y="10722"/>
                  <a:pt x="27769" y="10709"/>
                </a:cubicBezTo>
                <a:lnTo>
                  <a:pt x="27769" y="10709"/>
                </a:lnTo>
                <a:cubicBezTo>
                  <a:pt x="27766" y="10714"/>
                  <a:pt x="27763" y="10720"/>
                  <a:pt x="27760" y="10725"/>
                </a:cubicBezTo>
                <a:lnTo>
                  <a:pt x="27760" y="10725"/>
                </a:lnTo>
                <a:cubicBezTo>
                  <a:pt x="27763" y="10725"/>
                  <a:pt x="27766" y="10725"/>
                  <a:pt x="27769" y="10725"/>
                </a:cubicBezTo>
                <a:cubicBezTo>
                  <a:pt x="27897" y="10470"/>
                  <a:pt x="28073" y="10246"/>
                  <a:pt x="28392" y="10102"/>
                </a:cubicBezTo>
                <a:cubicBezTo>
                  <a:pt x="28232" y="10055"/>
                  <a:pt x="28089" y="9991"/>
                  <a:pt x="27945" y="9911"/>
                </a:cubicBezTo>
                <a:cubicBezTo>
                  <a:pt x="27929" y="9895"/>
                  <a:pt x="27913" y="9895"/>
                  <a:pt x="27881" y="9879"/>
                </a:cubicBezTo>
                <a:lnTo>
                  <a:pt x="27881" y="9879"/>
                </a:lnTo>
                <a:cubicBezTo>
                  <a:pt x="27881" y="9879"/>
                  <a:pt x="27881" y="9879"/>
                  <a:pt x="27881" y="9879"/>
                </a:cubicBezTo>
                <a:cubicBezTo>
                  <a:pt x="27737" y="9815"/>
                  <a:pt x="27610" y="9751"/>
                  <a:pt x="27498" y="9672"/>
                </a:cubicBezTo>
                <a:lnTo>
                  <a:pt x="27370" y="9592"/>
                </a:lnTo>
                <a:cubicBezTo>
                  <a:pt x="27307" y="9560"/>
                  <a:pt x="27243" y="9528"/>
                  <a:pt x="27179" y="9496"/>
                </a:cubicBezTo>
                <a:cubicBezTo>
                  <a:pt x="27147" y="9480"/>
                  <a:pt x="27099" y="9464"/>
                  <a:pt x="27067" y="9448"/>
                </a:cubicBezTo>
                <a:cubicBezTo>
                  <a:pt x="27003" y="9416"/>
                  <a:pt x="26939" y="9384"/>
                  <a:pt x="26876" y="9368"/>
                </a:cubicBezTo>
                <a:cubicBezTo>
                  <a:pt x="26709" y="9313"/>
                  <a:pt x="26531" y="9270"/>
                  <a:pt x="26351" y="9270"/>
                </a:cubicBezTo>
                <a:close/>
                <a:moveTo>
                  <a:pt x="25647" y="14028"/>
                </a:moveTo>
                <a:cubicBezTo>
                  <a:pt x="25615" y="14028"/>
                  <a:pt x="25567" y="14044"/>
                  <a:pt x="25535" y="14044"/>
                </a:cubicBezTo>
                <a:cubicBezTo>
                  <a:pt x="25535" y="14044"/>
                  <a:pt x="25535" y="14044"/>
                  <a:pt x="25535" y="14044"/>
                </a:cubicBezTo>
                <a:lnTo>
                  <a:pt x="25535" y="14044"/>
                </a:lnTo>
                <a:cubicBezTo>
                  <a:pt x="25487" y="14060"/>
                  <a:pt x="25439" y="14092"/>
                  <a:pt x="25407" y="14108"/>
                </a:cubicBezTo>
                <a:cubicBezTo>
                  <a:pt x="25359" y="14140"/>
                  <a:pt x="25328" y="14172"/>
                  <a:pt x="25296" y="14220"/>
                </a:cubicBezTo>
                <a:cubicBezTo>
                  <a:pt x="25200" y="14348"/>
                  <a:pt x="25216" y="14507"/>
                  <a:pt x="25375" y="14619"/>
                </a:cubicBezTo>
                <a:cubicBezTo>
                  <a:pt x="25391" y="14619"/>
                  <a:pt x="25391" y="14635"/>
                  <a:pt x="25391" y="14635"/>
                </a:cubicBezTo>
                <a:cubicBezTo>
                  <a:pt x="25663" y="14539"/>
                  <a:pt x="25758" y="14348"/>
                  <a:pt x="25647" y="14028"/>
                </a:cubicBezTo>
                <a:close/>
                <a:moveTo>
                  <a:pt x="926" y="15704"/>
                </a:moveTo>
                <a:cubicBezTo>
                  <a:pt x="926" y="15720"/>
                  <a:pt x="926" y="15736"/>
                  <a:pt x="942" y="15752"/>
                </a:cubicBezTo>
                <a:lnTo>
                  <a:pt x="926" y="15752"/>
                </a:lnTo>
                <a:cubicBezTo>
                  <a:pt x="926" y="15736"/>
                  <a:pt x="926" y="15720"/>
                  <a:pt x="926" y="15704"/>
                </a:cubicBezTo>
                <a:close/>
                <a:moveTo>
                  <a:pt x="335" y="15401"/>
                </a:moveTo>
                <a:cubicBezTo>
                  <a:pt x="272" y="15401"/>
                  <a:pt x="192" y="15401"/>
                  <a:pt x="128" y="15417"/>
                </a:cubicBezTo>
                <a:cubicBezTo>
                  <a:pt x="128" y="15417"/>
                  <a:pt x="128" y="15417"/>
                  <a:pt x="128" y="15417"/>
                </a:cubicBezTo>
                <a:lnTo>
                  <a:pt x="128" y="15417"/>
                </a:lnTo>
                <a:cubicBezTo>
                  <a:pt x="96" y="15433"/>
                  <a:pt x="64" y="15433"/>
                  <a:pt x="32" y="15449"/>
                </a:cubicBezTo>
                <a:cubicBezTo>
                  <a:pt x="16" y="15497"/>
                  <a:pt x="32" y="15545"/>
                  <a:pt x="16" y="15592"/>
                </a:cubicBezTo>
                <a:cubicBezTo>
                  <a:pt x="0" y="15928"/>
                  <a:pt x="176" y="16151"/>
                  <a:pt x="415" y="16311"/>
                </a:cubicBezTo>
                <a:cubicBezTo>
                  <a:pt x="479" y="16200"/>
                  <a:pt x="574" y="16089"/>
                  <a:pt x="653" y="15962"/>
                </a:cubicBezTo>
                <a:lnTo>
                  <a:pt x="653" y="15962"/>
                </a:lnTo>
                <a:cubicBezTo>
                  <a:pt x="574" y="16089"/>
                  <a:pt x="479" y="16200"/>
                  <a:pt x="415" y="16327"/>
                </a:cubicBezTo>
                <a:cubicBezTo>
                  <a:pt x="623" y="16470"/>
                  <a:pt x="878" y="16566"/>
                  <a:pt x="1070" y="16678"/>
                </a:cubicBezTo>
                <a:cubicBezTo>
                  <a:pt x="1421" y="16438"/>
                  <a:pt x="1469" y="16167"/>
                  <a:pt x="1341" y="15944"/>
                </a:cubicBezTo>
                <a:lnTo>
                  <a:pt x="1341" y="15944"/>
                </a:lnTo>
                <a:cubicBezTo>
                  <a:pt x="1293" y="16023"/>
                  <a:pt x="1229" y="16119"/>
                  <a:pt x="1133" y="16151"/>
                </a:cubicBezTo>
                <a:cubicBezTo>
                  <a:pt x="1229" y="16103"/>
                  <a:pt x="1293" y="16023"/>
                  <a:pt x="1341" y="15928"/>
                </a:cubicBezTo>
                <a:cubicBezTo>
                  <a:pt x="1261" y="15800"/>
                  <a:pt x="1133" y="15672"/>
                  <a:pt x="958" y="15576"/>
                </a:cubicBezTo>
                <a:cubicBezTo>
                  <a:pt x="910" y="15545"/>
                  <a:pt x="862" y="15513"/>
                  <a:pt x="798" y="15497"/>
                </a:cubicBezTo>
                <a:cubicBezTo>
                  <a:pt x="655" y="15433"/>
                  <a:pt x="495" y="15401"/>
                  <a:pt x="351" y="15401"/>
                </a:cubicBezTo>
                <a:cubicBezTo>
                  <a:pt x="319" y="15497"/>
                  <a:pt x="303" y="15592"/>
                  <a:pt x="272" y="15688"/>
                </a:cubicBezTo>
                <a:cubicBezTo>
                  <a:pt x="303" y="15592"/>
                  <a:pt x="319" y="15497"/>
                  <a:pt x="335" y="15401"/>
                </a:cubicBezTo>
                <a:close/>
                <a:moveTo>
                  <a:pt x="21444" y="15684"/>
                </a:moveTo>
                <a:cubicBezTo>
                  <a:pt x="21005" y="15684"/>
                  <a:pt x="20472" y="16443"/>
                  <a:pt x="20013" y="16694"/>
                </a:cubicBezTo>
                <a:cubicBezTo>
                  <a:pt x="20124" y="16772"/>
                  <a:pt x="20239" y="16803"/>
                  <a:pt x="20357" y="16803"/>
                </a:cubicBezTo>
                <a:cubicBezTo>
                  <a:pt x="20695" y="16803"/>
                  <a:pt x="21059" y="16544"/>
                  <a:pt x="21449" y="16390"/>
                </a:cubicBezTo>
                <a:cubicBezTo>
                  <a:pt x="21577" y="16343"/>
                  <a:pt x="21705" y="16311"/>
                  <a:pt x="21832" y="16295"/>
                </a:cubicBezTo>
                <a:cubicBezTo>
                  <a:pt x="21864" y="16295"/>
                  <a:pt x="21896" y="16288"/>
                  <a:pt x="21928" y="16288"/>
                </a:cubicBezTo>
                <a:cubicBezTo>
                  <a:pt x="21944" y="16288"/>
                  <a:pt x="21960" y="16289"/>
                  <a:pt x="21976" y="16295"/>
                </a:cubicBezTo>
                <a:cubicBezTo>
                  <a:pt x="21830" y="15846"/>
                  <a:pt x="21647" y="15684"/>
                  <a:pt x="21444" y="15684"/>
                </a:cubicBezTo>
                <a:close/>
                <a:moveTo>
                  <a:pt x="15576" y="16837"/>
                </a:moveTo>
                <a:cubicBezTo>
                  <a:pt x="15579" y="16842"/>
                  <a:pt x="15581" y="16847"/>
                  <a:pt x="15583" y="16851"/>
                </a:cubicBezTo>
                <a:lnTo>
                  <a:pt x="15583" y="16851"/>
                </a:lnTo>
                <a:cubicBezTo>
                  <a:pt x="15554" y="16892"/>
                  <a:pt x="15527" y="16922"/>
                  <a:pt x="15513" y="16965"/>
                </a:cubicBezTo>
                <a:cubicBezTo>
                  <a:pt x="15529" y="16917"/>
                  <a:pt x="15561" y="16885"/>
                  <a:pt x="15576" y="16837"/>
                </a:cubicBezTo>
                <a:close/>
                <a:moveTo>
                  <a:pt x="14810" y="16917"/>
                </a:moveTo>
                <a:lnTo>
                  <a:pt x="14810" y="16917"/>
                </a:lnTo>
                <a:cubicBezTo>
                  <a:pt x="14794" y="16949"/>
                  <a:pt x="14794" y="16981"/>
                  <a:pt x="14779" y="16997"/>
                </a:cubicBezTo>
                <a:cubicBezTo>
                  <a:pt x="14794" y="16965"/>
                  <a:pt x="14794" y="16949"/>
                  <a:pt x="14810" y="16917"/>
                </a:cubicBezTo>
                <a:close/>
                <a:moveTo>
                  <a:pt x="15513" y="16965"/>
                </a:moveTo>
                <a:cubicBezTo>
                  <a:pt x="15449" y="17077"/>
                  <a:pt x="15449" y="17172"/>
                  <a:pt x="15561" y="17268"/>
                </a:cubicBezTo>
                <a:cubicBezTo>
                  <a:pt x="15433" y="17172"/>
                  <a:pt x="15449" y="17077"/>
                  <a:pt x="15513" y="16965"/>
                </a:cubicBezTo>
                <a:close/>
                <a:moveTo>
                  <a:pt x="16247" y="16742"/>
                </a:moveTo>
                <a:lnTo>
                  <a:pt x="16247" y="16742"/>
                </a:lnTo>
                <a:cubicBezTo>
                  <a:pt x="16246" y="16747"/>
                  <a:pt x="16246" y="16753"/>
                  <a:pt x="16246" y="16758"/>
                </a:cubicBezTo>
                <a:lnTo>
                  <a:pt x="16246" y="16758"/>
                </a:lnTo>
                <a:cubicBezTo>
                  <a:pt x="16166" y="16806"/>
                  <a:pt x="16087" y="16822"/>
                  <a:pt x="16087" y="16869"/>
                </a:cubicBezTo>
                <a:cubicBezTo>
                  <a:pt x="16055" y="17061"/>
                  <a:pt x="15928" y="17188"/>
                  <a:pt x="15816" y="17348"/>
                </a:cubicBezTo>
                <a:cubicBezTo>
                  <a:pt x="15912" y="17188"/>
                  <a:pt x="16055" y="17061"/>
                  <a:pt x="16087" y="16853"/>
                </a:cubicBezTo>
                <a:cubicBezTo>
                  <a:pt x="16087" y="16821"/>
                  <a:pt x="16167" y="16805"/>
                  <a:pt x="16247" y="16742"/>
                </a:cubicBezTo>
                <a:close/>
                <a:moveTo>
                  <a:pt x="15561" y="17268"/>
                </a:moveTo>
                <a:cubicBezTo>
                  <a:pt x="15592" y="17284"/>
                  <a:pt x="15608" y="17316"/>
                  <a:pt x="15640" y="17364"/>
                </a:cubicBezTo>
                <a:cubicBezTo>
                  <a:pt x="15608" y="17332"/>
                  <a:pt x="15576" y="17284"/>
                  <a:pt x="15561" y="17268"/>
                </a:cubicBezTo>
                <a:close/>
                <a:moveTo>
                  <a:pt x="15752" y="17587"/>
                </a:moveTo>
                <a:cubicBezTo>
                  <a:pt x="15703" y="17626"/>
                  <a:pt x="15649" y="17671"/>
                  <a:pt x="15625" y="17729"/>
                </a:cubicBezTo>
                <a:lnTo>
                  <a:pt x="15625" y="17729"/>
                </a:lnTo>
                <a:cubicBezTo>
                  <a:pt x="15642" y="17670"/>
                  <a:pt x="15700" y="17629"/>
                  <a:pt x="15752" y="17587"/>
                </a:cubicBezTo>
                <a:close/>
                <a:moveTo>
                  <a:pt x="15555" y="17902"/>
                </a:moveTo>
                <a:lnTo>
                  <a:pt x="15513" y="17938"/>
                </a:lnTo>
                <a:cubicBezTo>
                  <a:pt x="15525" y="17926"/>
                  <a:pt x="15539" y="17914"/>
                  <a:pt x="15555" y="17902"/>
                </a:cubicBezTo>
                <a:close/>
                <a:moveTo>
                  <a:pt x="15513" y="17938"/>
                </a:moveTo>
                <a:lnTo>
                  <a:pt x="15513" y="17938"/>
                </a:lnTo>
                <a:cubicBezTo>
                  <a:pt x="15561" y="17954"/>
                  <a:pt x="15592" y="18002"/>
                  <a:pt x="15640" y="18002"/>
                </a:cubicBezTo>
                <a:cubicBezTo>
                  <a:pt x="15592" y="18002"/>
                  <a:pt x="15545" y="17970"/>
                  <a:pt x="15513" y="17938"/>
                </a:cubicBezTo>
                <a:close/>
                <a:moveTo>
                  <a:pt x="15761" y="17951"/>
                </a:moveTo>
                <a:cubicBezTo>
                  <a:pt x="15762" y="17992"/>
                  <a:pt x="15745" y="18012"/>
                  <a:pt x="15703" y="18012"/>
                </a:cubicBezTo>
                <a:cubicBezTo>
                  <a:pt x="15686" y="18012"/>
                  <a:pt x="15665" y="18009"/>
                  <a:pt x="15640" y="18002"/>
                </a:cubicBezTo>
                <a:lnTo>
                  <a:pt x="15640" y="18002"/>
                </a:lnTo>
                <a:cubicBezTo>
                  <a:pt x="15659" y="18005"/>
                  <a:pt x="15676" y="18006"/>
                  <a:pt x="15690" y="18006"/>
                </a:cubicBezTo>
                <a:cubicBezTo>
                  <a:pt x="15738" y="18006"/>
                  <a:pt x="15759" y="17991"/>
                  <a:pt x="15761" y="17951"/>
                </a:cubicBezTo>
                <a:close/>
                <a:moveTo>
                  <a:pt x="15854" y="17772"/>
                </a:moveTo>
                <a:lnTo>
                  <a:pt x="15854" y="17772"/>
                </a:lnTo>
                <a:cubicBezTo>
                  <a:pt x="15854" y="17801"/>
                  <a:pt x="15865" y="17830"/>
                  <a:pt x="15880" y="17859"/>
                </a:cubicBezTo>
                <a:cubicBezTo>
                  <a:pt x="15928" y="17938"/>
                  <a:pt x="15975" y="18002"/>
                  <a:pt x="16023" y="18066"/>
                </a:cubicBezTo>
                <a:cubicBezTo>
                  <a:pt x="15975" y="18002"/>
                  <a:pt x="15928" y="17938"/>
                  <a:pt x="15880" y="17875"/>
                </a:cubicBezTo>
                <a:cubicBezTo>
                  <a:pt x="15865" y="17837"/>
                  <a:pt x="15853" y="17803"/>
                  <a:pt x="15854" y="17772"/>
                </a:cubicBezTo>
                <a:close/>
                <a:moveTo>
                  <a:pt x="16263" y="16183"/>
                </a:moveTo>
                <a:cubicBezTo>
                  <a:pt x="16071" y="16199"/>
                  <a:pt x="15975" y="16247"/>
                  <a:pt x="15896" y="16327"/>
                </a:cubicBezTo>
                <a:cubicBezTo>
                  <a:pt x="15784" y="16454"/>
                  <a:pt x="15768" y="16630"/>
                  <a:pt x="15688" y="16773"/>
                </a:cubicBezTo>
                <a:cubicBezTo>
                  <a:pt x="15656" y="16773"/>
                  <a:pt x="15624" y="16789"/>
                  <a:pt x="15592" y="16789"/>
                </a:cubicBezTo>
                <a:cubicBezTo>
                  <a:pt x="15481" y="16821"/>
                  <a:pt x="15353" y="16853"/>
                  <a:pt x="15225" y="16869"/>
                </a:cubicBezTo>
                <a:cubicBezTo>
                  <a:pt x="15098" y="16869"/>
                  <a:pt x="14986" y="16885"/>
                  <a:pt x="14874" y="16901"/>
                </a:cubicBezTo>
                <a:cubicBezTo>
                  <a:pt x="14842" y="16901"/>
                  <a:pt x="14826" y="16917"/>
                  <a:pt x="14810" y="16917"/>
                </a:cubicBezTo>
                <a:cubicBezTo>
                  <a:pt x="14810" y="16917"/>
                  <a:pt x="14810" y="16917"/>
                  <a:pt x="14810" y="16917"/>
                </a:cubicBezTo>
                <a:lnTo>
                  <a:pt x="14810" y="16917"/>
                </a:lnTo>
                <a:cubicBezTo>
                  <a:pt x="14731" y="16933"/>
                  <a:pt x="14651" y="16949"/>
                  <a:pt x="14571" y="16981"/>
                </a:cubicBezTo>
                <a:cubicBezTo>
                  <a:pt x="14491" y="17013"/>
                  <a:pt x="14411" y="17045"/>
                  <a:pt x="14364" y="17109"/>
                </a:cubicBezTo>
                <a:cubicBezTo>
                  <a:pt x="14332" y="17140"/>
                  <a:pt x="14300" y="17188"/>
                  <a:pt x="14268" y="17220"/>
                </a:cubicBezTo>
                <a:cubicBezTo>
                  <a:pt x="14268" y="17236"/>
                  <a:pt x="14252" y="17252"/>
                  <a:pt x="14252" y="17252"/>
                </a:cubicBezTo>
                <a:cubicBezTo>
                  <a:pt x="14252" y="17284"/>
                  <a:pt x="14268" y="17300"/>
                  <a:pt x="14284" y="17316"/>
                </a:cubicBezTo>
                <a:cubicBezTo>
                  <a:pt x="14316" y="17380"/>
                  <a:pt x="14364" y="17444"/>
                  <a:pt x="14411" y="17476"/>
                </a:cubicBezTo>
                <a:cubicBezTo>
                  <a:pt x="14479" y="17526"/>
                  <a:pt x="14564" y="17546"/>
                  <a:pt x="14662" y="17546"/>
                </a:cubicBezTo>
                <a:cubicBezTo>
                  <a:pt x="14750" y="17546"/>
                  <a:pt x="14849" y="17530"/>
                  <a:pt x="14954" y="17508"/>
                </a:cubicBezTo>
                <a:cubicBezTo>
                  <a:pt x="15050" y="17476"/>
                  <a:pt x="15146" y="17444"/>
                  <a:pt x="15257" y="17412"/>
                </a:cubicBezTo>
                <a:lnTo>
                  <a:pt x="15289" y="17412"/>
                </a:lnTo>
                <a:cubicBezTo>
                  <a:pt x="15337" y="17332"/>
                  <a:pt x="15321" y="17236"/>
                  <a:pt x="15273" y="17172"/>
                </a:cubicBezTo>
                <a:lnTo>
                  <a:pt x="15273" y="17172"/>
                </a:lnTo>
                <a:cubicBezTo>
                  <a:pt x="15321" y="17236"/>
                  <a:pt x="15353" y="17332"/>
                  <a:pt x="15289" y="17412"/>
                </a:cubicBezTo>
                <a:cubicBezTo>
                  <a:pt x="15369" y="17380"/>
                  <a:pt x="15449" y="17364"/>
                  <a:pt x="15513" y="17348"/>
                </a:cubicBezTo>
                <a:lnTo>
                  <a:pt x="15513" y="17348"/>
                </a:lnTo>
                <a:cubicBezTo>
                  <a:pt x="15513" y="17380"/>
                  <a:pt x="15513" y="17428"/>
                  <a:pt x="15497" y="17460"/>
                </a:cubicBezTo>
                <a:cubicBezTo>
                  <a:pt x="15481" y="17635"/>
                  <a:pt x="15433" y="17811"/>
                  <a:pt x="15417" y="17986"/>
                </a:cubicBezTo>
                <a:lnTo>
                  <a:pt x="15401" y="17986"/>
                </a:lnTo>
                <a:cubicBezTo>
                  <a:pt x="15401" y="18034"/>
                  <a:pt x="15401" y="18082"/>
                  <a:pt x="15401" y="18114"/>
                </a:cubicBezTo>
                <a:cubicBezTo>
                  <a:pt x="15401" y="18066"/>
                  <a:pt x="15417" y="18034"/>
                  <a:pt x="15433" y="17986"/>
                </a:cubicBezTo>
                <a:cubicBezTo>
                  <a:pt x="15446" y="17980"/>
                  <a:pt x="15459" y="17973"/>
                  <a:pt x="15471" y="17967"/>
                </a:cubicBezTo>
                <a:lnTo>
                  <a:pt x="15471" y="17967"/>
                </a:lnTo>
                <a:cubicBezTo>
                  <a:pt x="15455" y="17980"/>
                  <a:pt x="15442" y="17993"/>
                  <a:pt x="15433" y="18002"/>
                </a:cubicBezTo>
                <a:cubicBezTo>
                  <a:pt x="15417" y="18034"/>
                  <a:pt x="15401" y="18082"/>
                  <a:pt x="15401" y="18130"/>
                </a:cubicBezTo>
                <a:cubicBezTo>
                  <a:pt x="15385" y="18162"/>
                  <a:pt x="15401" y="18194"/>
                  <a:pt x="15401" y="18210"/>
                </a:cubicBezTo>
                <a:cubicBezTo>
                  <a:pt x="15401" y="18337"/>
                  <a:pt x="15433" y="18449"/>
                  <a:pt x="15497" y="18545"/>
                </a:cubicBezTo>
                <a:cubicBezTo>
                  <a:pt x="15513" y="18529"/>
                  <a:pt x="15545" y="18513"/>
                  <a:pt x="15561" y="18513"/>
                </a:cubicBezTo>
                <a:cubicBezTo>
                  <a:pt x="15529" y="18529"/>
                  <a:pt x="15513" y="18545"/>
                  <a:pt x="15497" y="18545"/>
                </a:cubicBezTo>
                <a:cubicBezTo>
                  <a:pt x="15529" y="18609"/>
                  <a:pt x="15576" y="18657"/>
                  <a:pt x="15640" y="18689"/>
                </a:cubicBezTo>
                <a:cubicBezTo>
                  <a:pt x="15640" y="18689"/>
                  <a:pt x="15640" y="18704"/>
                  <a:pt x="15656" y="18704"/>
                </a:cubicBezTo>
                <a:cubicBezTo>
                  <a:pt x="15736" y="18609"/>
                  <a:pt x="15800" y="18513"/>
                  <a:pt x="15880" y="18401"/>
                </a:cubicBezTo>
                <a:cubicBezTo>
                  <a:pt x="15910" y="18341"/>
                  <a:pt x="15940" y="18295"/>
                  <a:pt x="15970" y="18236"/>
                </a:cubicBezTo>
                <a:lnTo>
                  <a:pt x="15970" y="18236"/>
                </a:lnTo>
                <a:cubicBezTo>
                  <a:pt x="15972" y="18238"/>
                  <a:pt x="15974" y="18240"/>
                  <a:pt x="15975" y="18242"/>
                </a:cubicBezTo>
                <a:cubicBezTo>
                  <a:pt x="15991" y="18194"/>
                  <a:pt x="16023" y="18146"/>
                  <a:pt x="16039" y="18098"/>
                </a:cubicBezTo>
                <a:cubicBezTo>
                  <a:pt x="16039" y="18082"/>
                  <a:pt x="16023" y="18082"/>
                  <a:pt x="16023" y="18066"/>
                </a:cubicBezTo>
                <a:lnTo>
                  <a:pt x="16023" y="18066"/>
                </a:lnTo>
                <a:cubicBezTo>
                  <a:pt x="16023" y="18066"/>
                  <a:pt x="16039" y="18082"/>
                  <a:pt x="16039" y="18098"/>
                </a:cubicBezTo>
                <a:cubicBezTo>
                  <a:pt x="16087" y="17986"/>
                  <a:pt x="16119" y="17891"/>
                  <a:pt x="16167" y="17779"/>
                </a:cubicBezTo>
                <a:cubicBezTo>
                  <a:pt x="16164" y="17776"/>
                  <a:pt x="16160" y="17772"/>
                  <a:pt x="16157" y="17769"/>
                </a:cubicBezTo>
                <a:lnTo>
                  <a:pt x="16157" y="17769"/>
                </a:lnTo>
                <a:cubicBezTo>
                  <a:pt x="16185" y="17723"/>
                  <a:pt x="16200" y="17664"/>
                  <a:pt x="16215" y="17619"/>
                </a:cubicBezTo>
                <a:cubicBezTo>
                  <a:pt x="16167" y="17536"/>
                  <a:pt x="16085" y="17462"/>
                  <a:pt x="16085" y="17377"/>
                </a:cubicBezTo>
                <a:lnTo>
                  <a:pt x="16085" y="17377"/>
                </a:lnTo>
                <a:cubicBezTo>
                  <a:pt x="16085" y="17461"/>
                  <a:pt x="16167" y="17532"/>
                  <a:pt x="16215" y="17603"/>
                </a:cubicBezTo>
                <a:cubicBezTo>
                  <a:pt x="16279" y="17380"/>
                  <a:pt x="16295" y="17125"/>
                  <a:pt x="16311" y="16853"/>
                </a:cubicBezTo>
                <a:cubicBezTo>
                  <a:pt x="16311" y="16646"/>
                  <a:pt x="16295" y="16422"/>
                  <a:pt x="16263" y="16183"/>
                </a:cubicBezTo>
                <a:close/>
                <a:moveTo>
                  <a:pt x="24178" y="19343"/>
                </a:moveTo>
                <a:cubicBezTo>
                  <a:pt x="24179" y="19346"/>
                  <a:pt x="24180" y="19349"/>
                  <a:pt x="24181" y="19351"/>
                </a:cubicBezTo>
                <a:lnTo>
                  <a:pt x="24181" y="19351"/>
                </a:lnTo>
                <a:cubicBezTo>
                  <a:pt x="24185" y="19348"/>
                  <a:pt x="24190" y="19346"/>
                  <a:pt x="24194" y="19343"/>
                </a:cubicBezTo>
                <a:close/>
                <a:moveTo>
                  <a:pt x="25375" y="19662"/>
                </a:move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close/>
                <a:moveTo>
                  <a:pt x="25966" y="19758"/>
                </a:moveTo>
                <a:cubicBezTo>
                  <a:pt x="25966" y="19758"/>
                  <a:pt x="25966" y="19758"/>
                  <a:pt x="25966" y="19758"/>
                </a:cubicBezTo>
                <a:lnTo>
                  <a:pt x="25966" y="19758"/>
                </a:lnTo>
                <a:cubicBezTo>
                  <a:pt x="25966" y="19758"/>
                  <a:pt x="25966" y="19758"/>
                  <a:pt x="25966" y="19758"/>
                </a:cubicBezTo>
                <a:close/>
                <a:moveTo>
                  <a:pt x="25966" y="19758"/>
                </a:moveTo>
                <a:cubicBezTo>
                  <a:pt x="25998" y="19774"/>
                  <a:pt x="26030" y="19806"/>
                  <a:pt x="26062" y="19822"/>
                </a:cubicBezTo>
                <a:cubicBezTo>
                  <a:pt x="26030" y="19806"/>
                  <a:pt x="25998" y="19790"/>
                  <a:pt x="25966" y="19758"/>
                </a:cubicBezTo>
                <a:close/>
                <a:moveTo>
                  <a:pt x="25966" y="19758"/>
                </a:moveTo>
                <a:cubicBezTo>
                  <a:pt x="25921" y="19855"/>
                  <a:pt x="25894" y="19912"/>
                  <a:pt x="25892" y="19957"/>
                </a:cubicBezTo>
                <a:lnTo>
                  <a:pt x="25892" y="19957"/>
                </a:lnTo>
                <a:cubicBezTo>
                  <a:pt x="25889" y="19912"/>
                  <a:pt x="25917" y="19856"/>
                  <a:pt x="25966" y="19758"/>
                </a:cubicBezTo>
                <a:close/>
                <a:moveTo>
                  <a:pt x="25359" y="19662"/>
                </a:moveTo>
                <a:cubicBezTo>
                  <a:pt x="25359" y="19668"/>
                  <a:pt x="25359" y="19674"/>
                  <a:pt x="25359" y="19679"/>
                </a:cubicBezTo>
                <a:lnTo>
                  <a:pt x="25359" y="19679"/>
                </a:lnTo>
                <a:cubicBezTo>
                  <a:pt x="25365" y="19674"/>
                  <a:pt x="25370" y="19668"/>
                  <a:pt x="25375" y="19662"/>
                </a:cubicBezTo>
                <a:lnTo>
                  <a:pt x="25375" y="19662"/>
                </a:lnTo>
                <a:cubicBezTo>
                  <a:pt x="25359" y="19854"/>
                  <a:pt x="25328" y="19917"/>
                  <a:pt x="25216" y="19949"/>
                </a:cubicBezTo>
                <a:cubicBezTo>
                  <a:pt x="25324" y="19918"/>
                  <a:pt x="25357" y="19857"/>
                  <a:pt x="25359" y="19679"/>
                </a:cubicBezTo>
                <a:lnTo>
                  <a:pt x="25359" y="19679"/>
                </a:lnTo>
                <a:cubicBezTo>
                  <a:pt x="25261" y="19776"/>
                  <a:pt x="25103" y="19799"/>
                  <a:pt x="25088" y="19965"/>
                </a:cubicBezTo>
                <a:cubicBezTo>
                  <a:pt x="25104" y="19790"/>
                  <a:pt x="25264" y="19774"/>
                  <a:pt x="25359" y="19662"/>
                </a:cubicBezTo>
                <a:close/>
                <a:moveTo>
                  <a:pt x="23780" y="19650"/>
                </a:moveTo>
                <a:cubicBezTo>
                  <a:pt x="23780" y="19696"/>
                  <a:pt x="23797" y="19744"/>
                  <a:pt x="23843" y="19838"/>
                </a:cubicBezTo>
                <a:cubicBezTo>
                  <a:pt x="23841" y="19838"/>
                  <a:pt x="23839" y="19839"/>
                  <a:pt x="23838" y="19840"/>
                </a:cubicBezTo>
                <a:lnTo>
                  <a:pt x="23838" y="19840"/>
                </a:lnTo>
                <a:cubicBezTo>
                  <a:pt x="23839" y="19844"/>
                  <a:pt x="23841" y="19849"/>
                  <a:pt x="23843" y="19854"/>
                </a:cubicBezTo>
                <a:cubicBezTo>
                  <a:pt x="23762" y="19881"/>
                  <a:pt x="23738" y="19922"/>
                  <a:pt x="23738" y="19972"/>
                </a:cubicBezTo>
                <a:lnTo>
                  <a:pt x="23738" y="19972"/>
                </a:lnTo>
                <a:cubicBezTo>
                  <a:pt x="23737" y="19920"/>
                  <a:pt x="23759" y="19874"/>
                  <a:pt x="23838" y="19840"/>
                </a:cubicBezTo>
                <a:lnTo>
                  <a:pt x="23838" y="19840"/>
                </a:lnTo>
                <a:cubicBezTo>
                  <a:pt x="23795" y="19741"/>
                  <a:pt x="23780" y="19694"/>
                  <a:pt x="23780" y="19650"/>
                </a:cubicBezTo>
                <a:close/>
                <a:moveTo>
                  <a:pt x="25631" y="19870"/>
                </a:moveTo>
                <a:cubicBezTo>
                  <a:pt x="25687" y="19926"/>
                  <a:pt x="25710" y="19949"/>
                  <a:pt x="25707" y="19988"/>
                </a:cubicBezTo>
                <a:lnTo>
                  <a:pt x="25707" y="19988"/>
                </a:lnTo>
                <a:cubicBezTo>
                  <a:pt x="25704" y="19955"/>
                  <a:pt x="25680" y="19927"/>
                  <a:pt x="25631" y="19870"/>
                </a:cubicBezTo>
                <a:close/>
                <a:moveTo>
                  <a:pt x="26317" y="19965"/>
                </a:moveTo>
                <a:lnTo>
                  <a:pt x="26317" y="19965"/>
                </a:lnTo>
                <a:cubicBezTo>
                  <a:pt x="26340" y="19988"/>
                  <a:pt x="26347" y="20011"/>
                  <a:pt x="26347" y="20034"/>
                </a:cubicBezTo>
                <a:lnTo>
                  <a:pt x="26347" y="20034"/>
                </a:lnTo>
                <a:cubicBezTo>
                  <a:pt x="26347" y="20010"/>
                  <a:pt x="26339" y="19988"/>
                  <a:pt x="26317" y="19965"/>
                </a:cubicBezTo>
                <a:close/>
                <a:moveTo>
                  <a:pt x="25707" y="19988"/>
                </a:moveTo>
                <a:lnTo>
                  <a:pt x="25707" y="19988"/>
                </a:lnTo>
                <a:cubicBezTo>
                  <a:pt x="25710" y="20018"/>
                  <a:pt x="25695" y="20052"/>
                  <a:pt x="25667" y="20115"/>
                </a:cubicBezTo>
                <a:lnTo>
                  <a:pt x="25667" y="20115"/>
                </a:lnTo>
                <a:cubicBezTo>
                  <a:pt x="25666" y="20113"/>
                  <a:pt x="25664" y="20111"/>
                  <a:pt x="25663" y="20109"/>
                </a:cubicBezTo>
                <a:cubicBezTo>
                  <a:pt x="25689" y="20050"/>
                  <a:pt x="25704" y="20015"/>
                  <a:pt x="25707" y="19988"/>
                </a:cubicBezTo>
                <a:close/>
                <a:moveTo>
                  <a:pt x="25892" y="19957"/>
                </a:moveTo>
                <a:cubicBezTo>
                  <a:pt x="25895" y="20015"/>
                  <a:pt x="25946" y="20059"/>
                  <a:pt x="26062" y="20157"/>
                </a:cubicBezTo>
                <a:lnTo>
                  <a:pt x="26062" y="20157"/>
                </a:lnTo>
                <a:cubicBezTo>
                  <a:pt x="25938" y="20062"/>
                  <a:pt x="25888" y="20023"/>
                  <a:pt x="25892" y="19957"/>
                </a:cubicBezTo>
                <a:close/>
                <a:moveTo>
                  <a:pt x="26274" y="19960"/>
                </a:moveTo>
                <a:cubicBezTo>
                  <a:pt x="26287" y="19960"/>
                  <a:pt x="26302" y="19962"/>
                  <a:pt x="26317" y="19965"/>
                </a:cubicBezTo>
                <a:cubicBezTo>
                  <a:pt x="26308" y="19964"/>
                  <a:pt x="26299" y="19964"/>
                  <a:pt x="26290" y="19964"/>
                </a:cubicBezTo>
                <a:cubicBezTo>
                  <a:pt x="26167" y="19964"/>
                  <a:pt x="26121" y="20067"/>
                  <a:pt x="26062" y="20157"/>
                </a:cubicBezTo>
                <a:cubicBezTo>
                  <a:pt x="26119" y="20071"/>
                  <a:pt x="26163" y="19960"/>
                  <a:pt x="26274" y="19960"/>
                </a:cubicBezTo>
                <a:close/>
                <a:moveTo>
                  <a:pt x="23738" y="19972"/>
                </a:moveTo>
                <a:cubicBezTo>
                  <a:pt x="23738" y="20040"/>
                  <a:pt x="23777" y="20118"/>
                  <a:pt x="23779" y="20198"/>
                </a:cubicBezTo>
                <a:lnTo>
                  <a:pt x="23779" y="20198"/>
                </a:lnTo>
                <a:cubicBezTo>
                  <a:pt x="23777" y="20117"/>
                  <a:pt x="23737" y="20037"/>
                  <a:pt x="23738" y="19972"/>
                </a:cubicBezTo>
                <a:close/>
                <a:moveTo>
                  <a:pt x="26347" y="20034"/>
                </a:moveTo>
                <a:cubicBezTo>
                  <a:pt x="26347" y="20080"/>
                  <a:pt x="26318" y="20126"/>
                  <a:pt x="26316" y="20167"/>
                </a:cubicBezTo>
                <a:lnTo>
                  <a:pt x="26316" y="20167"/>
                </a:lnTo>
                <a:cubicBezTo>
                  <a:pt x="26317" y="20191"/>
                  <a:pt x="26330" y="20214"/>
                  <a:pt x="26365" y="20237"/>
                </a:cubicBezTo>
                <a:cubicBezTo>
                  <a:pt x="26326" y="20217"/>
                  <a:pt x="26315" y="20193"/>
                  <a:pt x="26316" y="20167"/>
                </a:cubicBezTo>
                <a:lnTo>
                  <a:pt x="26316" y="20167"/>
                </a:lnTo>
                <a:cubicBezTo>
                  <a:pt x="26315" y="20125"/>
                  <a:pt x="26347" y="20079"/>
                  <a:pt x="26347" y="20034"/>
                </a:cubicBezTo>
                <a:close/>
                <a:moveTo>
                  <a:pt x="26477" y="20029"/>
                </a:moveTo>
                <a:cubicBezTo>
                  <a:pt x="26477" y="20125"/>
                  <a:pt x="26445" y="20189"/>
                  <a:pt x="26365" y="20237"/>
                </a:cubicBezTo>
                <a:cubicBezTo>
                  <a:pt x="26445" y="20189"/>
                  <a:pt x="26461" y="20125"/>
                  <a:pt x="26477" y="20029"/>
                </a:cubicBezTo>
                <a:close/>
                <a:moveTo>
                  <a:pt x="23572" y="20013"/>
                </a:moveTo>
                <a:cubicBezTo>
                  <a:pt x="23572" y="20109"/>
                  <a:pt x="23572" y="20205"/>
                  <a:pt x="23556" y="20300"/>
                </a:cubicBezTo>
                <a:cubicBezTo>
                  <a:pt x="23556" y="20205"/>
                  <a:pt x="23572" y="20109"/>
                  <a:pt x="23572" y="20013"/>
                </a:cubicBezTo>
                <a:close/>
                <a:moveTo>
                  <a:pt x="23556" y="20300"/>
                </a:moveTo>
                <a:cubicBezTo>
                  <a:pt x="23523" y="20333"/>
                  <a:pt x="23489" y="20360"/>
                  <a:pt x="23452" y="20377"/>
                </a:cubicBezTo>
                <a:lnTo>
                  <a:pt x="23452" y="20377"/>
                </a:lnTo>
                <a:cubicBezTo>
                  <a:pt x="23486" y="20358"/>
                  <a:pt x="23520" y="20331"/>
                  <a:pt x="23556" y="20300"/>
                </a:cubicBezTo>
                <a:close/>
                <a:moveTo>
                  <a:pt x="25667" y="20115"/>
                </a:moveTo>
                <a:cubicBezTo>
                  <a:pt x="25730" y="20208"/>
                  <a:pt x="25808" y="20287"/>
                  <a:pt x="25870" y="20380"/>
                </a:cubicBezTo>
                <a:cubicBezTo>
                  <a:pt x="25806" y="20284"/>
                  <a:pt x="25727" y="20205"/>
                  <a:pt x="25663" y="20125"/>
                </a:cubicBezTo>
                <a:cubicBezTo>
                  <a:pt x="25664" y="20122"/>
                  <a:pt x="25666" y="20118"/>
                  <a:pt x="25667" y="20115"/>
                </a:cubicBezTo>
                <a:close/>
                <a:moveTo>
                  <a:pt x="23221" y="20316"/>
                </a:moveTo>
                <a:cubicBezTo>
                  <a:pt x="23276" y="20371"/>
                  <a:pt x="23328" y="20394"/>
                  <a:pt x="23377" y="20394"/>
                </a:cubicBezTo>
                <a:cubicBezTo>
                  <a:pt x="23403" y="20394"/>
                  <a:pt x="23428" y="20388"/>
                  <a:pt x="23452" y="20377"/>
                </a:cubicBezTo>
                <a:lnTo>
                  <a:pt x="23452" y="20377"/>
                </a:lnTo>
                <a:cubicBezTo>
                  <a:pt x="23425" y="20392"/>
                  <a:pt x="23397" y="20401"/>
                  <a:pt x="23369" y="20401"/>
                </a:cubicBezTo>
                <a:cubicBezTo>
                  <a:pt x="23323" y="20401"/>
                  <a:pt x="23275" y="20377"/>
                  <a:pt x="23221" y="20316"/>
                </a:cubicBezTo>
                <a:close/>
                <a:moveTo>
                  <a:pt x="26716" y="20221"/>
                </a:moveTo>
                <a:cubicBezTo>
                  <a:pt x="26764" y="20285"/>
                  <a:pt x="26812" y="20348"/>
                  <a:pt x="26860" y="20428"/>
                </a:cubicBezTo>
                <a:cubicBezTo>
                  <a:pt x="26812" y="20364"/>
                  <a:pt x="26764" y="20285"/>
                  <a:pt x="26716" y="20221"/>
                </a:cubicBezTo>
                <a:close/>
                <a:moveTo>
                  <a:pt x="25500" y="20159"/>
                </a:moveTo>
                <a:lnTo>
                  <a:pt x="25500" y="20159"/>
                </a:lnTo>
                <a:cubicBezTo>
                  <a:pt x="25343" y="20287"/>
                  <a:pt x="25278" y="20476"/>
                  <a:pt x="25088" y="20492"/>
                </a:cubicBezTo>
                <a:cubicBezTo>
                  <a:pt x="25008" y="20476"/>
                  <a:pt x="24929" y="20460"/>
                  <a:pt x="24849" y="20460"/>
                </a:cubicBezTo>
                <a:cubicBezTo>
                  <a:pt x="24833" y="20428"/>
                  <a:pt x="24833" y="20380"/>
                  <a:pt x="24817" y="20332"/>
                </a:cubicBezTo>
                <a:lnTo>
                  <a:pt x="24817" y="20332"/>
                </a:lnTo>
                <a:cubicBezTo>
                  <a:pt x="24818" y="20332"/>
                  <a:pt x="24819" y="20333"/>
                  <a:pt x="24821" y="20333"/>
                </a:cubicBezTo>
                <a:lnTo>
                  <a:pt x="24821" y="20333"/>
                </a:lnTo>
                <a:cubicBezTo>
                  <a:pt x="24820" y="20327"/>
                  <a:pt x="24818" y="20322"/>
                  <a:pt x="24817" y="20316"/>
                </a:cubicBezTo>
                <a:lnTo>
                  <a:pt x="24817" y="20316"/>
                </a:lnTo>
                <a:cubicBezTo>
                  <a:pt x="24824" y="20317"/>
                  <a:pt x="24831" y="20317"/>
                  <a:pt x="24838" y="20317"/>
                </a:cubicBezTo>
                <a:cubicBezTo>
                  <a:pt x="24938" y="20317"/>
                  <a:pt x="25027" y="20249"/>
                  <a:pt x="25125" y="20249"/>
                </a:cubicBezTo>
                <a:cubicBezTo>
                  <a:pt x="25173" y="20249"/>
                  <a:pt x="25224" y="20266"/>
                  <a:pt x="25280" y="20316"/>
                </a:cubicBezTo>
                <a:cubicBezTo>
                  <a:pt x="25227" y="20269"/>
                  <a:pt x="25181" y="20252"/>
                  <a:pt x="25136" y="20252"/>
                </a:cubicBezTo>
                <a:cubicBezTo>
                  <a:pt x="25038" y="20252"/>
                  <a:pt x="24951" y="20333"/>
                  <a:pt x="24838" y="20333"/>
                </a:cubicBezTo>
                <a:cubicBezTo>
                  <a:pt x="24832" y="20333"/>
                  <a:pt x="24827" y="20333"/>
                  <a:pt x="24821" y="20333"/>
                </a:cubicBezTo>
                <a:lnTo>
                  <a:pt x="24821" y="20333"/>
                </a:lnTo>
                <a:cubicBezTo>
                  <a:pt x="24833" y="20386"/>
                  <a:pt x="24834" y="20415"/>
                  <a:pt x="24849" y="20444"/>
                </a:cubicBezTo>
                <a:cubicBezTo>
                  <a:pt x="24929" y="20460"/>
                  <a:pt x="25008" y="20476"/>
                  <a:pt x="25088" y="20476"/>
                </a:cubicBezTo>
                <a:cubicBezTo>
                  <a:pt x="25278" y="20476"/>
                  <a:pt x="25343" y="20287"/>
                  <a:pt x="25500" y="20159"/>
                </a:cubicBezTo>
                <a:close/>
                <a:moveTo>
                  <a:pt x="25503" y="20157"/>
                </a:moveTo>
                <a:lnTo>
                  <a:pt x="25503" y="20157"/>
                </a:lnTo>
                <a:cubicBezTo>
                  <a:pt x="25599" y="20269"/>
                  <a:pt x="25695" y="20364"/>
                  <a:pt x="25790" y="20492"/>
                </a:cubicBezTo>
                <a:cubicBezTo>
                  <a:pt x="25695" y="20380"/>
                  <a:pt x="25599" y="20269"/>
                  <a:pt x="25503" y="20157"/>
                </a:cubicBezTo>
                <a:close/>
                <a:moveTo>
                  <a:pt x="25870" y="20380"/>
                </a:moveTo>
                <a:cubicBezTo>
                  <a:pt x="25870" y="20397"/>
                  <a:pt x="25822" y="20460"/>
                  <a:pt x="25790" y="20492"/>
                </a:cubicBezTo>
                <a:cubicBezTo>
                  <a:pt x="25822" y="20444"/>
                  <a:pt x="25870" y="20396"/>
                  <a:pt x="25870" y="20380"/>
                </a:cubicBezTo>
                <a:close/>
                <a:moveTo>
                  <a:pt x="20947" y="19801"/>
                </a:moveTo>
                <a:cubicBezTo>
                  <a:pt x="20516" y="19801"/>
                  <a:pt x="19928" y="20203"/>
                  <a:pt x="19582" y="20348"/>
                </a:cubicBezTo>
                <a:cubicBezTo>
                  <a:pt x="19646" y="20502"/>
                  <a:pt x="19787" y="20560"/>
                  <a:pt x="19966" y="20560"/>
                </a:cubicBezTo>
                <a:cubicBezTo>
                  <a:pt x="20419" y="20560"/>
                  <a:pt x="21111" y="20191"/>
                  <a:pt x="21386" y="20077"/>
                </a:cubicBezTo>
                <a:cubicBezTo>
                  <a:pt x="21290" y="19875"/>
                  <a:pt x="21133" y="19801"/>
                  <a:pt x="20947" y="19801"/>
                </a:cubicBezTo>
                <a:close/>
                <a:moveTo>
                  <a:pt x="25982" y="20556"/>
                </a:moveTo>
                <a:cubicBezTo>
                  <a:pt x="25982" y="20556"/>
                  <a:pt x="25982" y="20572"/>
                  <a:pt x="25982" y="20572"/>
                </a:cubicBezTo>
                <a:lnTo>
                  <a:pt x="25966" y="20572"/>
                </a:lnTo>
                <a:cubicBezTo>
                  <a:pt x="25982" y="20572"/>
                  <a:pt x="25982" y="20556"/>
                  <a:pt x="25982" y="20556"/>
                </a:cubicBezTo>
                <a:close/>
                <a:moveTo>
                  <a:pt x="26620" y="20556"/>
                </a:moveTo>
                <a:cubicBezTo>
                  <a:pt x="26604" y="20572"/>
                  <a:pt x="26572" y="20572"/>
                  <a:pt x="26556" y="20588"/>
                </a:cubicBezTo>
                <a:cubicBezTo>
                  <a:pt x="26572" y="20572"/>
                  <a:pt x="26588" y="20572"/>
                  <a:pt x="26620" y="20556"/>
                </a:cubicBezTo>
                <a:close/>
                <a:moveTo>
                  <a:pt x="23433" y="20725"/>
                </a:moveTo>
                <a:cubicBezTo>
                  <a:pt x="23477" y="20725"/>
                  <a:pt x="23508" y="20743"/>
                  <a:pt x="23508" y="20827"/>
                </a:cubicBezTo>
                <a:cubicBezTo>
                  <a:pt x="23508" y="20751"/>
                  <a:pt x="23477" y="20733"/>
                  <a:pt x="23433" y="20733"/>
                </a:cubicBezTo>
                <a:cubicBezTo>
                  <a:pt x="23394" y="20733"/>
                  <a:pt x="23346" y="20747"/>
                  <a:pt x="23301" y="20747"/>
                </a:cubicBezTo>
                <a:cubicBezTo>
                  <a:pt x="23301" y="20742"/>
                  <a:pt x="23301" y="20737"/>
                  <a:pt x="23301" y="20731"/>
                </a:cubicBezTo>
                <a:lnTo>
                  <a:pt x="23301" y="20731"/>
                </a:lnTo>
                <a:cubicBezTo>
                  <a:pt x="23311" y="20733"/>
                  <a:pt x="23320" y="20734"/>
                  <a:pt x="23330" y="20734"/>
                </a:cubicBezTo>
                <a:cubicBezTo>
                  <a:pt x="23366" y="20734"/>
                  <a:pt x="23403" y="20725"/>
                  <a:pt x="23433" y="20725"/>
                </a:cubicBezTo>
                <a:close/>
                <a:moveTo>
                  <a:pt x="23523" y="20533"/>
                </a:moveTo>
                <a:cubicBezTo>
                  <a:pt x="23586" y="20533"/>
                  <a:pt x="23647" y="20549"/>
                  <a:pt x="23690" y="20608"/>
                </a:cubicBezTo>
                <a:lnTo>
                  <a:pt x="23690" y="20608"/>
                </a:lnTo>
                <a:cubicBezTo>
                  <a:pt x="23712" y="20631"/>
                  <a:pt x="23732" y="20660"/>
                  <a:pt x="23748" y="20699"/>
                </a:cubicBezTo>
                <a:cubicBezTo>
                  <a:pt x="23668" y="20747"/>
                  <a:pt x="23588" y="20795"/>
                  <a:pt x="23508" y="20827"/>
                </a:cubicBezTo>
                <a:cubicBezTo>
                  <a:pt x="23588" y="20779"/>
                  <a:pt x="23652" y="20747"/>
                  <a:pt x="23732" y="20699"/>
                </a:cubicBezTo>
                <a:cubicBezTo>
                  <a:pt x="23721" y="20661"/>
                  <a:pt x="23707" y="20632"/>
                  <a:pt x="23690" y="20608"/>
                </a:cubicBezTo>
                <a:lnTo>
                  <a:pt x="23690" y="20608"/>
                </a:lnTo>
                <a:cubicBezTo>
                  <a:pt x="23622" y="20540"/>
                  <a:pt x="23529" y="20540"/>
                  <a:pt x="23444" y="20540"/>
                </a:cubicBezTo>
                <a:cubicBezTo>
                  <a:pt x="23353" y="20540"/>
                  <a:pt x="23305" y="20627"/>
                  <a:pt x="23301" y="20731"/>
                </a:cubicBezTo>
                <a:lnTo>
                  <a:pt x="23301" y="20731"/>
                </a:lnTo>
                <a:cubicBezTo>
                  <a:pt x="23301" y="20731"/>
                  <a:pt x="23301" y="20731"/>
                  <a:pt x="23301" y="20731"/>
                </a:cubicBezTo>
                <a:cubicBezTo>
                  <a:pt x="23301" y="20620"/>
                  <a:pt x="23333" y="20540"/>
                  <a:pt x="23444" y="20540"/>
                </a:cubicBezTo>
                <a:cubicBezTo>
                  <a:pt x="23470" y="20536"/>
                  <a:pt x="23497" y="20533"/>
                  <a:pt x="23523" y="20533"/>
                </a:cubicBezTo>
                <a:close/>
                <a:moveTo>
                  <a:pt x="26556" y="20588"/>
                </a:moveTo>
                <a:lnTo>
                  <a:pt x="26556" y="20588"/>
                </a:lnTo>
                <a:cubicBezTo>
                  <a:pt x="26556" y="20588"/>
                  <a:pt x="26556" y="20588"/>
                  <a:pt x="26556" y="20588"/>
                </a:cubicBezTo>
                <a:lnTo>
                  <a:pt x="26556" y="20588"/>
                </a:lnTo>
                <a:lnTo>
                  <a:pt x="26205" y="20715"/>
                </a:lnTo>
                <a:cubicBezTo>
                  <a:pt x="26141" y="20763"/>
                  <a:pt x="26078" y="20811"/>
                  <a:pt x="26014" y="20859"/>
                </a:cubicBezTo>
                <a:cubicBezTo>
                  <a:pt x="26078" y="20811"/>
                  <a:pt x="26141" y="20763"/>
                  <a:pt x="26205" y="20699"/>
                </a:cubicBezTo>
                <a:lnTo>
                  <a:pt x="26556" y="20588"/>
                </a:lnTo>
                <a:close/>
                <a:moveTo>
                  <a:pt x="26014" y="20859"/>
                </a:moveTo>
                <a:lnTo>
                  <a:pt x="26014" y="20859"/>
                </a:lnTo>
                <a:cubicBezTo>
                  <a:pt x="25995" y="20869"/>
                  <a:pt x="25970" y="20884"/>
                  <a:pt x="25943" y="20898"/>
                </a:cubicBezTo>
                <a:lnTo>
                  <a:pt x="25943" y="20898"/>
                </a:lnTo>
                <a:cubicBezTo>
                  <a:pt x="25965" y="20882"/>
                  <a:pt x="25987" y="20868"/>
                  <a:pt x="26014" y="20859"/>
                </a:cubicBezTo>
                <a:close/>
                <a:moveTo>
                  <a:pt x="27067" y="20606"/>
                </a:moveTo>
                <a:cubicBezTo>
                  <a:pt x="27067" y="20717"/>
                  <a:pt x="27067" y="20812"/>
                  <a:pt x="27051" y="20939"/>
                </a:cubicBezTo>
                <a:cubicBezTo>
                  <a:pt x="27067" y="20812"/>
                  <a:pt x="27067" y="20702"/>
                  <a:pt x="27067" y="20606"/>
                </a:cubicBezTo>
                <a:close/>
                <a:moveTo>
                  <a:pt x="25407" y="20638"/>
                </a:moveTo>
                <a:cubicBezTo>
                  <a:pt x="25391" y="20717"/>
                  <a:pt x="25375" y="20796"/>
                  <a:pt x="25375" y="20907"/>
                </a:cubicBezTo>
                <a:cubicBezTo>
                  <a:pt x="25280" y="20923"/>
                  <a:pt x="25168" y="20939"/>
                  <a:pt x="25056" y="20955"/>
                </a:cubicBezTo>
                <a:cubicBezTo>
                  <a:pt x="25168" y="20939"/>
                  <a:pt x="25280" y="20907"/>
                  <a:pt x="25375" y="20891"/>
                </a:cubicBezTo>
                <a:cubicBezTo>
                  <a:pt x="25375" y="20796"/>
                  <a:pt x="25391" y="20717"/>
                  <a:pt x="25407" y="20638"/>
                </a:cubicBezTo>
                <a:close/>
                <a:moveTo>
                  <a:pt x="25056" y="20955"/>
                </a:moveTo>
                <a:cubicBezTo>
                  <a:pt x="25009" y="20971"/>
                  <a:pt x="24914" y="20986"/>
                  <a:pt x="24913" y="21002"/>
                </a:cubicBezTo>
                <a:lnTo>
                  <a:pt x="24913" y="21002"/>
                </a:lnTo>
                <a:cubicBezTo>
                  <a:pt x="24913" y="20997"/>
                  <a:pt x="24913" y="20992"/>
                  <a:pt x="24913" y="20987"/>
                </a:cubicBezTo>
                <a:cubicBezTo>
                  <a:pt x="24913" y="20971"/>
                  <a:pt x="25008" y="20971"/>
                  <a:pt x="25056" y="20955"/>
                </a:cubicBezTo>
                <a:close/>
                <a:moveTo>
                  <a:pt x="22862" y="20886"/>
                </a:moveTo>
                <a:cubicBezTo>
                  <a:pt x="22929" y="20886"/>
                  <a:pt x="22979" y="20932"/>
                  <a:pt x="23013" y="21035"/>
                </a:cubicBezTo>
                <a:cubicBezTo>
                  <a:pt x="22977" y="20937"/>
                  <a:pt x="22922" y="20895"/>
                  <a:pt x="22848" y="20895"/>
                </a:cubicBezTo>
                <a:cubicBezTo>
                  <a:pt x="22825" y="20895"/>
                  <a:pt x="22800" y="20899"/>
                  <a:pt x="22774" y="20907"/>
                </a:cubicBezTo>
                <a:cubicBezTo>
                  <a:pt x="22806" y="20893"/>
                  <a:pt x="22835" y="20886"/>
                  <a:pt x="22862" y="20886"/>
                </a:cubicBezTo>
                <a:close/>
                <a:moveTo>
                  <a:pt x="25943" y="20898"/>
                </a:moveTo>
                <a:cubicBezTo>
                  <a:pt x="25926" y="20910"/>
                  <a:pt x="25908" y="20924"/>
                  <a:pt x="25887" y="20938"/>
                </a:cubicBezTo>
                <a:lnTo>
                  <a:pt x="25887" y="20938"/>
                </a:lnTo>
                <a:cubicBezTo>
                  <a:pt x="25886" y="20934"/>
                  <a:pt x="25886" y="20929"/>
                  <a:pt x="25886" y="20924"/>
                </a:cubicBezTo>
                <a:lnTo>
                  <a:pt x="25886" y="20924"/>
                </a:lnTo>
                <a:cubicBezTo>
                  <a:pt x="25886" y="20929"/>
                  <a:pt x="25886" y="20934"/>
                  <a:pt x="25887" y="20938"/>
                </a:cubicBezTo>
                <a:lnTo>
                  <a:pt x="25887" y="20938"/>
                </a:lnTo>
                <a:cubicBezTo>
                  <a:pt x="25887" y="20939"/>
                  <a:pt x="25886" y="20939"/>
                  <a:pt x="25886" y="20939"/>
                </a:cubicBezTo>
                <a:cubicBezTo>
                  <a:pt x="25834" y="20939"/>
                  <a:pt x="25795" y="20946"/>
                  <a:pt x="25766" y="20964"/>
                </a:cubicBezTo>
                <a:lnTo>
                  <a:pt x="25766" y="20964"/>
                </a:lnTo>
                <a:cubicBezTo>
                  <a:pt x="25755" y="20975"/>
                  <a:pt x="25747" y="20988"/>
                  <a:pt x="25742" y="21003"/>
                </a:cubicBezTo>
                <a:cubicBezTo>
                  <a:pt x="25733" y="21012"/>
                  <a:pt x="25723" y="21028"/>
                  <a:pt x="25717" y="21042"/>
                </a:cubicBezTo>
                <a:lnTo>
                  <a:pt x="25717" y="21042"/>
                </a:lnTo>
                <a:cubicBezTo>
                  <a:pt x="25721" y="21026"/>
                  <a:pt x="25727" y="21012"/>
                  <a:pt x="25727" y="21003"/>
                </a:cubicBezTo>
                <a:cubicBezTo>
                  <a:pt x="25738" y="20986"/>
                  <a:pt x="25750" y="20973"/>
                  <a:pt x="25766" y="20964"/>
                </a:cubicBezTo>
                <a:lnTo>
                  <a:pt x="25766" y="20964"/>
                </a:lnTo>
                <a:cubicBezTo>
                  <a:pt x="25791" y="20938"/>
                  <a:pt x="25831" y="20923"/>
                  <a:pt x="25886" y="20923"/>
                </a:cubicBezTo>
                <a:cubicBezTo>
                  <a:pt x="25905" y="20916"/>
                  <a:pt x="25925" y="20907"/>
                  <a:pt x="25943" y="20898"/>
                </a:cubicBezTo>
                <a:close/>
                <a:moveTo>
                  <a:pt x="23508" y="20829"/>
                </a:moveTo>
                <a:cubicBezTo>
                  <a:pt x="23507" y="20860"/>
                  <a:pt x="23492" y="20892"/>
                  <a:pt x="23492" y="20939"/>
                </a:cubicBezTo>
                <a:cubicBezTo>
                  <a:pt x="23478" y="20967"/>
                  <a:pt x="23476" y="21008"/>
                  <a:pt x="23465" y="21050"/>
                </a:cubicBezTo>
                <a:lnTo>
                  <a:pt x="23465" y="21050"/>
                </a:lnTo>
                <a:cubicBezTo>
                  <a:pt x="23464" y="21051"/>
                  <a:pt x="23462" y="21051"/>
                  <a:pt x="23460" y="21051"/>
                </a:cubicBezTo>
                <a:cubicBezTo>
                  <a:pt x="23476" y="21003"/>
                  <a:pt x="23476" y="20971"/>
                  <a:pt x="23492" y="20923"/>
                </a:cubicBezTo>
                <a:cubicBezTo>
                  <a:pt x="23492" y="20892"/>
                  <a:pt x="23507" y="20860"/>
                  <a:pt x="23508" y="20829"/>
                </a:cubicBezTo>
                <a:close/>
                <a:moveTo>
                  <a:pt x="25982" y="21051"/>
                </a:moveTo>
                <a:cubicBezTo>
                  <a:pt x="25998" y="21051"/>
                  <a:pt x="25998" y="21051"/>
                  <a:pt x="25998" y="21066"/>
                </a:cubicBezTo>
                <a:cubicBezTo>
                  <a:pt x="25998" y="21066"/>
                  <a:pt x="25998" y="21066"/>
                  <a:pt x="25982" y="21051"/>
                </a:cubicBezTo>
                <a:close/>
                <a:moveTo>
                  <a:pt x="25717" y="21042"/>
                </a:moveTo>
                <a:lnTo>
                  <a:pt x="25717" y="21042"/>
                </a:lnTo>
                <a:cubicBezTo>
                  <a:pt x="25714" y="21054"/>
                  <a:pt x="25711" y="21067"/>
                  <a:pt x="25711" y="21080"/>
                </a:cubicBezTo>
                <a:lnTo>
                  <a:pt x="25711" y="21080"/>
                </a:lnTo>
                <a:cubicBezTo>
                  <a:pt x="25711" y="21075"/>
                  <a:pt x="25711" y="21071"/>
                  <a:pt x="25711" y="21066"/>
                </a:cubicBezTo>
                <a:cubicBezTo>
                  <a:pt x="25711" y="21060"/>
                  <a:pt x="25713" y="21052"/>
                  <a:pt x="25717" y="21042"/>
                </a:cubicBezTo>
                <a:close/>
                <a:moveTo>
                  <a:pt x="26046" y="21066"/>
                </a:moveTo>
                <a:lnTo>
                  <a:pt x="26054" y="21122"/>
                </a:lnTo>
                <a:cubicBezTo>
                  <a:pt x="26050" y="21102"/>
                  <a:pt x="26046" y="21082"/>
                  <a:pt x="26046" y="21066"/>
                </a:cubicBezTo>
                <a:close/>
                <a:moveTo>
                  <a:pt x="23344" y="20842"/>
                </a:moveTo>
                <a:cubicBezTo>
                  <a:pt x="23386" y="20842"/>
                  <a:pt x="23430" y="20847"/>
                  <a:pt x="23476" y="20859"/>
                </a:cubicBezTo>
                <a:cubicBezTo>
                  <a:pt x="23365" y="20955"/>
                  <a:pt x="23253" y="21051"/>
                  <a:pt x="23141" y="21146"/>
                </a:cubicBezTo>
                <a:cubicBezTo>
                  <a:pt x="23237" y="21051"/>
                  <a:pt x="23349" y="20955"/>
                  <a:pt x="23460" y="20859"/>
                </a:cubicBezTo>
                <a:cubicBezTo>
                  <a:pt x="23427" y="20853"/>
                  <a:pt x="23394" y="20850"/>
                  <a:pt x="23362" y="20850"/>
                </a:cubicBezTo>
                <a:cubicBezTo>
                  <a:pt x="23230" y="20850"/>
                  <a:pt x="23117" y="20906"/>
                  <a:pt x="23013" y="21035"/>
                </a:cubicBezTo>
                <a:cubicBezTo>
                  <a:pt x="23098" y="20901"/>
                  <a:pt x="23211" y="20842"/>
                  <a:pt x="23344" y="20842"/>
                </a:cubicBezTo>
                <a:close/>
                <a:moveTo>
                  <a:pt x="25711" y="21080"/>
                </a:moveTo>
                <a:lnTo>
                  <a:pt x="25711" y="21080"/>
                </a:lnTo>
                <a:cubicBezTo>
                  <a:pt x="25711" y="21107"/>
                  <a:pt x="25713" y="21137"/>
                  <a:pt x="25727" y="21178"/>
                </a:cubicBezTo>
                <a:cubicBezTo>
                  <a:pt x="25711" y="21146"/>
                  <a:pt x="25711" y="21114"/>
                  <a:pt x="25711" y="21082"/>
                </a:cubicBezTo>
                <a:cubicBezTo>
                  <a:pt x="25711" y="21081"/>
                  <a:pt x="25711" y="21081"/>
                  <a:pt x="25711" y="21080"/>
                </a:cubicBezTo>
                <a:close/>
                <a:moveTo>
                  <a:pt x="26285" y="21066"/>
                </a:moveTo>
                <a:lnTo>
                  <a:pt x="26285" y="21066"/>
                </a:lnTo>
                <a:cubicBezTo>
                  <a:pt x="26303" y="21110"/>
                  <a:pt x="26325" y="21149"/>
                  <a:pt x="26323" y="21186"/>
                </a:cubicBezTo>
                <a:lnTo>
                  <a:pt x="26323" y="21186"/>
                </a:lnTo>
                <a:cubicBezTo>
                  <a:pt x="26322" y="21155"/>
                  <a:pt x="26301" y="21123"/>
                  <a:pt x="26285" y="21082"/>
                </a:cubicBezTo>
                <a:lnTo>
                  <a:pt x="26285" y="21082"/>
                </a:lnTo>
                <a:cubicBezTo>
                  <a:pt x="26205" y="21114"/>
                  <a:pt x="26126" y="21146"/>
                  <a:pt x="26062" y="21178"/>
                </a:cubicBezTo>
                <a:cubicBezTo>
                  <a:pt x="26030" y="21194"/>
                  <a:pt x="26014" y="21210"/>
                  <a:pt x="25982" y="21226"/>
                </a:cubicBezTo>
                <a:lnTo>
                  <a:pt x="25982" y="21226"/>
                </a:lnTo>
                <a:cubicBezTo>
                  <a:pt x="26013" y="21210"/>
                  <a:pt x="26029" y="21195"/>
                  <a:pt x="26060" y="21164"/>
                </a:cubicBezTo>
                <a:lnTo>
                  <a:pt x="26060" y="21164"/>
                </a:lnTo>
                <a:lnTo>
                  <a:pt x="26062" y="21178"/>
                </a:lnTo>
                <a:cubicBezTo>
                  <a:pt x="26062" y="21173"/>
                  <a:pt x="26061" y="21168"/>
                  <a:pt x="26061" y="21163"/>
                </a:cubicBezTo>
                <a:lnTo>
                  <a:pt x="26061" y="21163"/>
                </a:lnTo>
                <a:cubicBezTo>
                  <a:pt x="26061" y="21163"/>
                  <a:pt x="26061" y="21163"/>
                  <a:pt x="26062" y="21162"/>
                </a:cubicBezTo>
                <a:cubicBezTo>
                  <a:pt x="26126" y="21146"/>
                  <a:pt x="26205" y="21114"/>
                  <a:pt x="26285" y="21066"/>
                </a:cubicBezTo>
                <a:close/>
                <a:moveTo>
                  <a:pt x="25344" y="21114"/>
                </a:moveTo>
                <a:cubicBezTo>
                  <a:pt x="25359" y="21146"/>
                  <a:pt x="25391" y="21194"/>
                  <a:pt x="25407" y="21242"/>
                </a:cubicBezTo>
                <a:cubicBezTo>
                  <a:pt x="25391" y="21258"/>
                  <a:pt x="25375" y="21258"/>
                  <a:pt x="25359" y="21258"/>
                </a:cubicBezTo>
                <a:cubicBezTo>
                  <a:pt x="25375" y="21258"/>
                  <a:pt x="25391" y="21242"/>
                  <a:pt x="25407" y="21242"/>
                </a:cubicBezTo>
                <a:cubicBezTo>
                  <a:pt x="25375" y="21194"/>
                  <a:pt x="25359" y="21146"/>
                  <a:pt x="25344" y="21114"/>
                </a:cubicBezTo>
                <a:close/>
                <a:moveTo>
                  <a:pt x="26323" y="21186"/>
                </a:moveTo>
                <a:cubicBezTo>
                  <a:pt x="26325" y="21215"/>
                  <a:pt x="26308" y="21242"/>
                  <a:pt x="26253" y="21274"/>
                </a:cubicBezTo>
                <a:cubicBezTo>
                  <a:pt x="26304" y="21245"/>
                  <a:pt x="26322" y="21216"/>
                  <a:pt x="26323" y="21186"/>
                </a:cubicBezTo>
                <a:close/>
                <a:moveTo>
                  <a:pt x="21242" y="21210"/>
                </a:moveTo>
                <a:cubicBezTo>
                  <a:pt x="21242" y="21242"/>
                  <a:pt x="21258" y="21290"/>
                  <a:pt x="21258" y="21338"/>
                </a:cubicBezTo>
                <a:cubicBezTo>
                  <a:pt x="21242" y="21290"/>
                  <a:pt x="21242" y="21242"/>
                  <a:pt x="21242" y="21210"/>
                </a:cubicBezTo>
                <a:close/>
                <a:moveTo>
                  <a:pt x="26253" y="21274"/>
                </a:moveTo>
                <a:cubicBezTo>
                  <a:pt x="26204" y="21307"/>
                  <a:pt x="26170" y="21343"/>
                  <a:pt x="26150" y="21384"/>
                </a:cubicBezTo>
                <a:lnTo>
                  <a:pt x="26150" y="21384"/>
                </a:lnTo>
                <a:cubicBezTo>
                  <a:pt x="26166" y="21340"/>
                  <a:pt x="26199" y="21304"/>
                  <a:pt x="26253" y="21274"/>
                </a:cubicBezTo>
                <a:close/>
                <a:moveTo>
                  <a:pt x="25037" y="21342"/>
                </a:moveTo>
                <a:cubicBezTo>
                  <a:pt x="25038" y="21359"/>
                  <a:pt x="25034" y="21379"/>
                  <a:pt x="25024" y="21402"/>
                </a:cubicBezTo>
                <a:cubicBezTo>
                  <a:pt x="25033" y="21378"/>
                  <a:pt x="25037" y="21359"/>
                  <a:pt x="25037" y="21342"/>
                </a:cubicBezTo>
                <a:close/>
                <a:moveTo>
                  <a:pt x="26477" y="21354"/>
                </a:moveTo>
                <a:lnTo>
                  <a:pt x="26525" y="21370"/>
                </a:lnTo>
                <a:cubicBezTo>
                  <a:pt x="26515" y="21384"/>
                  <a:pt x="26506" y="21399"/>
                  <a:pt x="26499" y="21414"/>
                </a:cubicBezTo>
                <a:lnTo>
                  <a:pt x="26499" y="21414"/>
                </a:lnTo>
                <a:cubicBezTo>
                  <a:pt x="26502" y="21404"/>
                  <a:pt x="26505" y="21395"/>
                  <a:pt x="26509" y="21386"/>
                </a:cubicBezTo>
                <a:lnTo>
                  <a:pt x="26477" y="21354"/>
                </a:lnTo>
                <a:close/>
                <a:moveTo>
                  <a:pt x="26477" y="21354"/>
                </a:moveTo>
                <a:cubicBezTo>
                  <a:pt x="26438" y="21399"/>
                  <a:pt x="26399" y="21441"/>
                  <a:pt x="26361" y="21483"/>
                </a:cubicBezTo>
                <a:lnTo>
                  <a:pt x="26361" y="21483"/>
                </a:lnTo>
                <a:cubicBezTo>
                  <a:pt x="26398" y="21438"/>
                  <a:pt x="26436" y="21394"/>
                  <a:pt x="26477" y="21354"/>
                </a:cubicBezTo>
                <a:close/>
                <a:moveTo>
                  <a:pt x="23022" y="21198"/>
                </a:moveTo>
                <a:lnTo>
                  <a:pt x="23013" y="21242"/>
                </a:lnTo>
                <a:cubicBezTo>
                  <a:pt x="22950" y="21321"/>
                  <a:pt x="22887" y="21401"/>
                  <a:pt x="22807" y="21496"/>
                </a:cubicBezTo>
                <a:lnTo>
                  <a:pt x="22807" y="21496"/>
                </a:lnTo>
                <a:cubicBezTo>
                  <a:pt x="22887" y="21401"/>
                  <a:pt x="22950" y="21321"/>
                  <a:pt x="23013" y="21226"/>
                </a:cubicBezTo>
                <a:cubicBezTo>
                  <a:pt x="23013" y="21218"/>
                  <a:pt x="23018" y="21209"/>
                  <a:pt x="23022" y="21198"/>
                </a:cubicBezTo>
                <a:close/>
                <a:moveTo>
                  <a:pt x="22715" y="21391"/>
                </a:moveTo>
                <a:lnTo>
                  <a:pt x="22806" y="21497"/>
                </a:lnTo>
                <a:lnTo>
                  <a:pt x="22710" y="21402"/>
                </a:lnTo>
                <a:cubicBezTo>
                  <a:pt x="22712" y="21398"/>
                  <a:pt x="22713" y="21394"/>
                  <a:pt x="22715" y="21391"/>
                </a:cubicBezTo>
                <a:close/>
                <a:moveTo>
                  <a:pt x="25769" y="21272"/>
                </a:moveTo>
                <a:cubicBezTo>
                  <a:pt x="25781" y="21272"/>
                  <a:pt x="25793" y="21272"/>
                  <a:pt x="25806" y="21274"/>
                </a:cubicBezTo>
                <a:cubicBezTo>
                  <a:pt x="25806" y="21370"/>
                  <a:pt x="25822" y="21434"/>
                  <a:pt x="25822" y="21513"/>
                </a:cubicBezTo>
                <a:cubicBezTo>
                  <a:pt x="25822" y="21514"/>
                  <a:pt x="25822" y="21515"/>
                  <a:pt x="25822" y="21516"/>
                </a:cubicBezTo>
                <a:lnTo>
                  <a:pt x="25822" y="21516"/>
                </a:lnTo>
                <a:cubicBezTo>
                  <a:pt x="25821" y="21441"/>
                  <a:pt x="25806" y="21365"/>
                  <a:pt x="25806" y="21290"/>
                </a:cubicBezTo>
                <a:cubicBezTo>
                  <a:pt x="25784" y="21284"/>
                  <a:pt x="25764" y="21282"/>
                  <a:pt x="25745" y="21282"/>
                </a:cubicBezTo>
                <a:cubicBezTo>
                  <a:pt x="25658" y="21282"/>
                  <a:pt x="25612" y="21341"/>
                  <a:pt x="25599" y="21433"/>
                </a:cubicBezTo>
                <a:lnTo>
                  <a:pt x="25599" y="21433"/>
                </a:lnTo>
                <a:cubicBezTo>
                  <a:pt x="25613" y="21333"/>
                  <a:pt x="25666" y="21272"/>
                  <a:pt x="25769" y="21272"/>
                </a:cubicBezTo>
                <a:close/>
                <a:moveTo>
                  <a:pt x="26499" y="21414"/>
                </a:moveTo>
                <a:cubicBezTo>
                  <a:pt x="26488" y="21448"/>
                  <a:pt x="26476" y="21483"/>
                  <a:pt x="26465" y="21518"/>
                </a:cubicBezTo>
                <a:lnTo>
                  <a:pt x="26465" y="21518"/>
                </a:lnTo>
                <a:cubicBezTo>
                  <a:pt x="26463" y="21516"/>
                  <a:pt x="26462" y="21515"/>
                  <a:pt x="26461" y="21513"/>
                </a:cubicBezTo>
                <a:cubicBezTo>
                  <a:pt x="26472" y="21480"/>
                  <a:pt x="26483" y="21447"/>
                  <a:pt x="26499" y="21414"/>
                </a:cubicBezTo>
                <a:close/>
                <a:moveTo>
                  <a:pt x="25416" y="21496"/>
                </a:moveTo>
                <a:cubicBezTo>
                  <a:pt x="25428" y="21496"/>
                  <a:pt x="25441" y="21496"/>
                  <a:pt x="25455" y="21497"/>
                </a:cubicBezTo>
                <a:cubicBezTo>
                  <a:pt x="25442" y="21496"/>
                  <a:pt x="25429" y="21496"/>
                  <a:pt x="25417" y="21496"/>
                </a:cubicBezTo>
                <a:cubicBezTo>
                  <a:pt x="25365" y="21496"/>
                  <a:pt x="25325" y="21505"/>
                  <a:pt x="25294" y="21522"/>
                </a:cubicBezTo>
                <a:lnTo>
                  <a:pt x="25294" y="21522"/>
                </a:lnTo>
                <a:cubicBezTo>
                  <a:pt x="25325" y="21505"/>
                  <a:pt x="25365" y="21496"/>
                  <a:pt x="25416" y="21496"/>
                </a:cubicBezTo>
                <a:close/>
                <a:moveTo>
                  <a:pt x="22614" y="20923"/>
                </a:moveTo>
                <a:lnTo>
                  <a:pt x="22614" y="20923"/>
                </a:lnTo>
                <a:cubicBezTo>
                  <a:pt x="22567" y="20939"/>
                  <a:pt x="22519" y="20955"/>
                  <a:pt x="22471" y="20971"/>
                </a:cubicBezTo>
                <a:cubicBezTo>
                  <a:pt x="22503" y="21066"/>
                  <a:pt x="22535" y="21178"/>
                  <a:pt x="22583" y="21306"/>
                </a:cubicBezTo>
                <a:cubicBezTo>
                  <a:pt x="22535" y="21370"/>
                  <a:pt x="22455" y="21465"/>
                  <a:pt x="22391" y="21561"/>
                </a:cubicBezTo>
                <a:cubicBezTo>
                  <a:pt x="22455" y="21465"/>
                  <a:pt x="22519" y="21370"/>
                  <a:pt x="22567" y="21306"/>
                </a:cubicBezTo>
                <a:cubicBezTo>
                  <a:pt x="22535" y="21178"/>
                  <a:pt x="22487" y="21066"/>
                  <a:pt x="22455" y="20971"/>
                </a:cubicBezTo>
                <a:cubicBezTo>
                  <a:pt x="22503" y="20955"/>
                  <a:pt x="22567" y="20939"/>
                  <a:pt x="22614" y="20923"/>
                </a:cubicBezTo>
                <a:close/>
                <a:moveTo>
                  <a:pt x="26598" y="21465"/>
                </a:moveTo>
                <a:cubicBezTo>
                  <a:pt x="26571" y="21497"/>
                  <a:pt x="26525" y="21529"/>
                  <a:pt x="26493" y="21561"/>
                </a:cubicBezTo>
                <a:cubicBezTo>
                  <a:pt x="26477" y="21545"/>
                  <a:pt x="26461" y="21545"/>
                  <a:pt x="26461" y="21529"/>
                </a:cubicBezTo>
                <a:cubicBezTo>
                  <a:pt x="26462" y="21525"/>
                  <a:pt x="26463" y="21521"/>
                  <a:pt x="26465" y="21518"/>
                </a:cubicBezTo>
                <a:lnTo>
                  <a:pt x="26465" y="21518"/>
                </a:lnTo>
                <a:cubicBezTo>
                  <a:pt x="26477" y="21532"/>
                  <a:pt x="26478" y="21545"/>
                  <a:pt x="26493" y="21545"/>
                </a:cubicBezTo>
                <a:cubicBezTo>
                  <a:pt x="26523" y="21515"/>
                  <a:pt x="26567" y="21491"/>
                  <a:pt x="26598" y="21465"/>
                </a:cubicBezTo>
                <a:close/>
                <a:moveTo>
                  <a:pt x="25982" y="21226"/>
                </a:moveTo>
                <a:cubicBezTo>
                  <a:pt x="25982" y="21258"/>
                  <a:pt x="25982" y="21274"/>
                  <a:pt x="25966" y="21306"/>
                </a:cubicBezTo>
                <a:cubicBezTo>
                  <a:pt x="25934" y="21386"/>
                  <a:pt x="25886" y="21449"/>
                  <a:pt x="25838" y="21529"/>
                </a:cubicBezTo>
                <a:cubicBezTo>
                  <a:pt x="25822" y="21545"/>
                  <a:pt x="25822" y="21561"/>
                  <a:pt x="25806" y="21577"/>
                </a:cubicBezTo>
                <a:cubicBezTo>
                  <a:pt x="25806" y="21569"/>
                  <a:pt x="25810" y="21561"/>
                  <a:pt x="25814" y="21553"/>
                </a:cubicBezTo>
                <a:lnTo>
                  <a:pt x="25814" y="21553"/>
                </a:lnTo>
                <a:cubicBezTo>
                  <a:pt x="25812" y="21555"/>
                  <a:pt x="25810" y="21558"/>
                  <a:pt x="25806" y="21561"/>
                </a:cubicBezTo>
                <a:cubicBezTo>
                  <a:pt x="25806" y="21546"/>
                  <a:pt x="25821" y="21531"/>
                  <a:pt x="25822" y="21516"/>
                </a:cubicBezTo>
                <a:lnTo>
                  <a:pt x="25822" y="21516"/>
                </a:lnTo>
                <a:cubicBezTo>
                  <a:pt x="25822" y="21520"/>
                  <a:pt x="25822" y="21525"/>
                  <a:pt x="25822" y="21529"/>
                </a:cubicBezTo>
                <a:cubicBezTo>
                  <a:pt x="25822" y="21537"/>
                  <a:pt x="25818" y="21545"/>
                  <a:pt x="25814" y="21553"/>
                </a:cubicBezTo>
                <a:lnTo>
                  <a:pt x="25814" y="21553"/>
                </a:lnTo>
                <a:cubicBezTo>
                  <a:pt x="25823" y="21544"/>
                  <a:pt x="25826" y="21539"/>
                  <a:pt x="25838" y="21513"/>
                </a:cubicBezTo>
                <a:cubicBezTo>
                  <a:pt x="25884" y="21453"/>
                  <a:pt x="25929" y="21377"/>
                  <a:pt x="25961" y="21302"/>
                </a:cubicBezTo>
                <a:lnTo>
                  <a:pt x="25961" y="21302"/>
                </a:lnTo>
                <a:cubicBezTo>
                  <a:pt x="25963" y="21303"/>
                  <a:pt x="25964" y="21304"/>
                  <a:pt x="25966" y="21306"/>
                </a:cubicBezTo>
                <a:cubicBezTo>
                  <a:pt x="25964" y="21304"/>
                  <a:pt x="25963" y="21303"/>
                  <a:pt x="25961" y="21301"/>
                </a:cubicBezTo>
                <a:lnTo>
                  <a:pt x="25961" y="21301"/>
                </a:lnTo>
                <a:cubicBezTo>
                  <a:pt x="25961" y="21301"/>
                  <a:pt x="25961" y="21301"/>
                  <a:pt x="25961" y="21302"/>
                </a:cubicBezTo>
                <a:lnTo>
                  <a:pt x="25961" y="21302"/>
                </a:lnTo>
                <a:cubicBezTo>
                  <a:pt x="25947" y="21290"/>
                  <a:pt x="25932" y="21288"/>
                  <a:pt x="25918" y="21274"/>
                </a:cubicBezTo>
                <a:cubicBezTo>
                  <a:pt x="25932" y="21274"/>
                  <a:pt x="25947" y="21287"/>
                  <a:pt x="25961" y="21301"/>
                </a:cubicBezTo>
                <a:lnTo>
                  <a:pt x="25961" y="21301"/>
                </a:lnTo>
                <a:cubicBezTo>
                  <a:pt x="25963" y="21297"/>
                  <a:pt x="25964" y="21294"/>
                  <a:pt x="25966" y="21290"/>
                </a:cubicBezTo>
                <a:cubicBezTo>
                  <a:pt x="25982" y="21274"/>
                  <a:pt x="25982" y="21242"/>
                  <a:pt x="25982" y="21226"/>
                </a:cubicBezTo>
                <a:close/>
                <a:moveTo>
                  <a:pt x="24897" y="21306"/>
                </a:moveTo>
                <a:cubicBezTo>
                  <a:pt x="24929" y="21338"/>
                  <a:pt x="24976" y="21370"/>
                  <a:pt x="25024" y="21402"/>
                </a:cubicBezTo>
                <a:cubicBezTo>
                  <a:pt x="24976" y="21370"/>
                  <a:pt x="24929" y="21338"/>
                  <a:pt x="24897" y="21322"/>
                </a:cubicBezTo>
                <a:cubicBezTo>
                  <a:pt x="24865" y="21322"/>
                  <a:pt x="24833" y="21338"/>
                  <a:pt x="24801" y="21354"/>
                </a:cubicBezTo>
                <a:cubicBezTo>
                  <a:pt x="24785" y="21370"/>
                  <a:pt x="24753" y="21386"/>
                  <a:pt x="24753" y="21418"/>
                </a:cubicBezTo>
                <a:cubicBezTo>
                  <a:pt x="24721" y="21465"/>
                  <a:pt x="24705" y="21529"/>
                  <a:pt x="24705" y="21609"/>
                </a:cubicBezTo>
                <a:cubicBezTo>
                  <a:pt x="24687" y="21602"/>
                  <a:pt x="24668" y="21600"/>
                  <a:pt x="24650" y="21600"/>
                </a:cubicBezTo>
                <a:cubicBezTo>
                  <a:pt x="24589" y="21600"/>
                  <a:pt x="24527" y="21626"/>
                  <a:pt x="24465" y="21626"/>
                </a:cubicBezTo>
                <a:cubicBezTo>
                  <a:pt x="24412" y="21626"/>
                  <a:pt x="24359" y="21607"/>
                  <a:pt x="24309" y="21534"/>
                </a:cubicBezTo>
                <a:lnTo>
                  <a:pt x="24309" y="21534"/>
                </a:lnTo>
                <a:cubicBezTo>
                  <a:pt x="24358" y="21605"/>
                  <a:pt x="24409" y="21625"/>
                  <a:pt x="24461" y="21625"/>
                </a:cubicBezTo>
                <a:cubicBezTo>
                  <a:pt x="24531" y="21625"/>
                  <a:pt x="24601" y="21589"/>
                  <a:pt x="24668" y="21589"/>
                </a:cubicBezTo>
                <a:cubicBezTo>
                  <a:pt x="24680" y="21589"/>
                  <a:pt x="24693" y="21590"/>
                  <a:pt x="24705" y="21593"/>
                </a:cubicBezTo>
                <a:cubicBezTo>
                  <a:pt x="24705" y="21529"/>
                  <a:pt x="24721" y="21449"/>
                  <a:pt x="24753" y="21402"/>
                </a:cubicBezTo>
                <a:cubicBezTo>
                  <a:pt x="24753" y="21386"/>
                  <a:pt x="24785" y="21354"/>
                  <a:pt x="24801" y="21338"/>
                </a:cubicBezTo>
                <a:cubicBezTo>
                  <a:pt x="24833" y="21322"/>
                  <a:pt x="24865" y="21322"/>
                  <a:pt x="24897" y="21306"/>
                </a:cubicBezTo>
                <a:close/>
                <a:moveTo>
                  <a:pt x="21304" y="21631"/>
                </a:moveTo>
                <a:cubicBezTo>
                  <a:pt x="21330" y="21631"/>
                  <a:pt x="21356" y="21643"/>
                  <a:pt x="21386" y="21673"/>
                </a:cubicBezTo>
                <a:cubicBezTo>
                  <a:pt x="21359" y="21646"/>
                  <a:pt x="21335" y="21636"/>
                  <a:pt x="21311" y="21636"/>
                </a:cubicBezTo>
                <a:cubicBezTo>
                  <a:pt x="21278" y="21636"/>
                  <a:pt x="21247" y="21654"/>
                  <a:pt x="21210" y="21673"/>
                </a:cubicBezTo>
                <a:cubicBezTo>
                  <a:pt x="21244" y="21647"/>
                  <a:pt x="21274" y="21631"/>
                  <a:pt x="21304" y="21631"/>
                </a:cubicBezTo>
                <a:close/>
                <a:moveTo>
                  <a:pt x="25599" y="21435"/>
                </a:moveTo>
                <a:cubicBezTo>
                  <a:pt x="25598" y="21562"/>
                  <a:pt x="25519" y="21625"/>
                  <a:pt x="25423" y="21673"/>
                </a:cubicBezTo>
                <a:cubicBezTo>
                  <a:pt x="25519" y="21609"/>
                  <a:pt x="25598" y="21562"/>
                  <a:pt x="25599" y="21435"/>
                </a:cubicBezTo>
                <a:close/>
                <a:moveTo>
                  <a:pt x="26150" y="21384"/>
                </a:moveTo>
                <a:lnTo>
                  <a:pt x="26150" y="21384"/>
                </a:lnTo>
                <a:cubicBezTo>
                  <a:pt x="26124" y="21456"/>
                  <a:pt x="26144" y="21547"/>
                  <a:pt x="26200" y="21661"/>
                </a:cubicBezTo>
                <a:lnTo>
                  <a:pt x="26200" y="21661"/>
                </a:lnTo>
                <a:cubicBezTo>
                  <a:pt x="26253" y="21599"/>
                  <a:pt x="26307" y="21542"/>
                  <a:pt x="26361" y="21483"/>
                </a:cubicBezTo>
                <a:lnTo>
                  <a:pt x="26361" y="21483"/>
                </a:lnTo>
                <a:cubicBezTo>
                  <a:pt x="26310" y="21544"/>
                  <a:pt x="26260" y="21609"/>
                  <a:pt x="26205" y="21673"/>
                </a:cubicBezTo>
                <a:cubicBezTo>
                  <a:pt x="26203" y="21669"/>
                  <a:pt x="26201" y="21665"/>
                  <a:pt x="26200" y="21661"/>
                </a:cubicBezTo>
                <a:lnTo>
                  <a:pt x="26200" y="21661"/>
                </a:lnTo>
                <a:cubicBezTo>
                  <a:pt x="26196" y="21665"/>
                  <a:pt x="26193" y="21669"/>
                  <a:pt x="26189" y="21673"/>
                </a:cubicBezTo>
                <a:cubicBezTo>
                  <a:pt x="26126" y="21558"/>
                  <a:pt x="26112" y="21463"/>
                  <a:pt x="26150" y="21384"/>
                </a:cubicBezTo>
                <a:close/>
                <a:moveTo>
                  <a:pt x="25294" y="21522"/>
                </a:moveTo>
                <a:cubicBezTo>
                  <a:pt x="25226" y="21559"/>
                  <a:pt x="25200" y="21635"/>
                  <a:pt x="25200" y="21737"/>
                </a:cubicBezTo>
                <a:cubicBezTo>
                  <a:pt x="25200" y="21642"/>
                  <a:pt x="25221" y="21561"/>
                  <a:pt x="25294" y="21522"/>
                </a:cubicBezTo>
                <a:close/>
                <a:moveTo>
                  <a:pt x="26812" y="21737"/>
                </a:move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close/>
                <a:moveTo>
                  <a:pt x="26860" y="21178"/>
                </a:moveTo>
                <a:cubicBezTo>
                  <a:pt x="26955" y="21370"/>
                  <a:pt x="27019" y="21545"/>
                  <a:pt x="26892" y="21769"/>
                </a:cubicBezTo>
                <a:cubicBezTo>
                  <a:pt x="27003" y="21545"/>
                  <a:pt x="26955" y="21386"/>
                  <a:pt x="26860" y="21194"/>
                </a:cubicBezTo>
                <a:cubicBezTo>
                  <a:pt x="26791" y="21252"/>
                  <a:pt x="26705" y="21268"/>
                  <a:pt x="26657" y="21326"/>
                </a:cubicBezTo>
                <a:lnTo>
                  <a:pt x="26657" y="21326"/>
                </a:lnTo>
                <a:cubicBezTo>
                  <a:pt x="26644" y="21349"/>
                  <a:pt x="26636" y="21379"/>
                  <a:pt x="26636" y="21418"/>
                </a:cubicBezTo>
                <a:cubicBezTo>
                  <a:pt x="26630" y="21435"/>
                  <a:pt x="26616" y="21450"/>
                  <a:pt x="26598" y="21465"/>
                </a:cubicBezTo>
                <a:lnTo>
                  <a:pt x="26598" y="21465"/>
                </a:lnTo>
                <a:cubicBezTo>
                  <a:pt x="26612" y="21449"/>
                  <a:pt x="26620" y="21433"/>
                  <a:pt x="26620" y="21418"/>
                </a:cubicBezTo>
                <a:cubicBezTo>
                  <a:pt x="26625" y="21378"/>
                  <a:pt x="26638" y="21349"/>
                  <a:pt x="26657" y="21326"/>
                </a:cubicBezTo>
                <a:lnTo>
                  <a:pt x="26657" y="21326"/>
                </a:lnTo>
                <a:cubicBezTo>
                  <a:pt x="26696" y="21253"/>
                  <a:pt x="26787" y="21239"/>
                  <a:pt x="26860" y="21178"/>
                </a:cubicBezTo>
                <a:close/>
                <a:moveTo>
                  <a:pt x="27449" y="21641"/>
                </a:moveTo>
                <a:cubicBezTo>
                  <a:pt x="27449" y="21647"/>
                  <a:pt x="27450" y="21652"/>
                  <a:pt x="27450" y="21657"/>
                </a:cubicBezTo>
                <a:cubicBezTo>
                  <a:pt x="27259" y="21689"/>
                  <a:pt x="27099" y="21737"/>
                  <a:pt x="26892" y="21769"/>
                </a:cubicBezTo>
                <a:cubicBezTo>
                  <a:pt x="27099" y="21721"/>
                  <a:pt x="27274" y="21689"/>
                  <a:pt x="27449" y="21641"/>
                </a:cubicBezTo>
                <a:close/>
                <a:moveTo>
                  <a:pt x="26812" y="21737"/>
                </a:moveTo>
                <a:cubicBezTo>
                  <a:pt x="26684" y="21765"/>
                  <a:pt x="26568" y="21819"/>
                  <a:pt x="26466" y="21819"/>
                </a:cubicBezTo>
                <a:cubicBezTo>
                  <a:pt x="26453" y="21819"/>
                  <a:pt x="26441" y="21818"/>
                  <a:pt x="26429" y="21817"/>
                </a:cubicBezTo>
                <a:cubicBezTo>
                  <a:pt x="26540" y="21817"/>
                  <a:pt x="26652" y="21769"/>
                  <a:pt x="26812" y="21737"/>
                </a:cubicBezTo>
                <a:close/>
                <a:moveTo>
                  <a:pt x="21183" y="21201"/>
                </a:moveTo>
                <a:cubicBezTo>
                  <a:pt x="21145" y="21201"/>
                  <a:pt x="21101" y="21212"/>
                  <a:pt x="21050" y="21242"/>
                </a:cubicBezTo>
                <a:cubicBezTo>
                  <a:pt x="21003" y="21306"/>
                  <a:pt x="21003" y="21434"/>
                  <a:pt x="21019" y="21561"/>
                </a:cubicBezTo>
                <a:cubicBezTo>
                  <a:pt x="21034" y="21623"/>
                  <a:pt x="21065" y="21670"/>
                  <a:pt x="21095" y="21716"/>
                </a:cubicBezTo>
                <a:lnTo>
                  <a:pt x="21095" y="21716"/>
                </a:lnTo>
                <a:cubicBezTo>
                  <a:pt x="21091" y="21718"/>
                  <a:pt x="21087" y="21719"/>
                  <a:pt x="21082" y="21721"/>
                </a:cubicBezTo>
                <a:cubicBezTo>
                  <a:pt x="21130" y="21785"/>
                  <a:pt x="21194" y="21817"/>
                  <a:pt x="21258" y="21833"/>
                </a:cubicBezTo>
                <a:cubicBezTo>
                  <a:pt x="21306" y="21833"/>
                  <a:pt x="21338" y="21817"/>
                  <a:pt x="21402" y="21785"/>
                </a:cubicBezTo>
                <a:cubicBezTo>
                  <a:pt x="21402" y="21769"/>
                  <a:pt x="21418" y="21737"/>
                  <a:pt x="21434" y="21689"/>
                </a:cubicBezTo>
                <a:cubicBezTo>
                  <a:pt x="21434" y="21657"/>
                  <a:pt x="21434" y="21609"/>
                  <a:pt x="21434" y="21577"/>
                </a:cubicBezTo>
                <a:cubicBezTo>
                  <a:pt x="21434" y="21529"/>
                  <a:pt x="21418" y="21481"/>
                  <a:pt x="21402" y="21434"/>
                </a:cubicBezTo>
                <a:cubicBezTo>
                  <a:pt x="21386" y="21322"/>
                  <a:pt x="21322" y="21242"/>
                  <a:pt x="21242" y="21210"/>
                </a:cubicBezTo>
                <a:cubicBezTo>
                  <a:pt x="21224" y="21204"/>
                  <a:pt x="21205" y="21201"/>
                  <a:pt x="21183" y="21201"/>
                </a:cubicBezTo>
                <a:close/>
                <a:moveTo>
                  <a:pt x="24737" y="21833"/>
                </a:moveTo>
                <a:lnTo>
                  <a:pt x="24737" y="21833"/>
                </a:lnTo>
                <a:cubicBezTo>
                  <a:pt x="24729" y="21848"/>
                  <a:pt x="24717" y="21864"/>
                  <a:pt x="24705" y="21880"/>
                </a:cubicBezTo>
                <a:lnTo>
                  <a:pt x="24705" y="21880"/>
                </a:lnTo>
                <a:lnTo>
                  <a:pt x="24737" y="21833"/>
                </a:lnTo>
                <a:close/>
                <a:moveTo>
                  <a:pt x="25423" y="21673"/>
                </a:moveTo>
                <a:lnTo>
                  <a:pt x="25423" y="21673"/>
                </a:lnTo>
                <a:cubicBezTo>
                  <a:pt x="25328" y="21737"/>
                  <a:pt x="25248" y="21801"/>
                  <a:pt x="25168" y="21880"/>
                </a:cubicBezTo>
                <a:cubicBezTo>
                  <a:pt x="25170" y="21873"/>
                  <a:pt x="25173" y="21866"/>
                  <a:pt x="25175" y="21859"/>
                </a:cubicBezTo>
                <a:lnTo>
                  <a:pt x="25175" y="21859"/>
                </a:lnTo>
                <a:cubicBezTo>
                  <a:pt x="25253" y="21796"/>
                  <a:pt x="25330" y="21719"/>
                  <a:pt x="25423" y="21673"/>
                </a:cubicBezTo>
                <a:close/>
                <a:moveTo>
                  <a:pt x="25123" y="21910"/>
                </a:moveTo>
                <a:lnTo>
                  <a:pt x="25123" y="21910"/>
                </a:lnTo>
                <a:cubicBezTo>
                  <a:pt x="25121" y="21912"/>
                  <a:pt x="25120" y="21914"/>
                  <a:pt x="25118" y="21916"/>
                </a:cubicBezTo>
                <a:lnTo>
                  <a:pt x="25118" y="21916"/>
                </a:lnTo>
                <a:cubicBezTo>
                  <a:pt x="25119" y="21915"/>
                  <a:pt x="25119" y="21914"/>
                  <a:pt x="25120" y="21912"/>
                </a:cubicBezTo>
                <a:lnTo>
                  <a:pt x="25123" y="21910"/>
                </a:lnTo>
                <a:close/>
                <a:moveTo>
                  <a:pt x="24705" y="21880"/>
                </a:moveTo>
                <a:lnTo>
                  <a:pt x="24673" y="21928"/>
                </a:lnTo>
                <a:cubicBezTo>
                  <a:pt x="24681" y="21912"/>
                  <a:pt x="24693" y="21896"/>
                  <a:pt x="24705" y="21880"/>
                </a:cubicBezTo>
                <a:close/>
                <a:moveTo>
                  <a:pt x="23859" y="21848"/>
                </a:moveTo>
                <a:cubicBezTo>
                  <a:pt x="23875" y="21864"/>
                  <a:pt x="23875" y="21864"/>
                  <a:pt x="23891" y="21864"/>
                </a:cubicBezTo>
                <a:cubicBezTo>
                  <a:pt x="23889" y="21868"/>
                  <a:pt x="23888" y="21872"/>
                  <a:pt x="23886" y="21876"/>
                </a:cubicBezTo>
                <a:lnTo>
                  <a:pt x="23886" y="21876"/>
                </a:lnTo>
                <a:cubicBezTo>
                  <a:pt x="23875" y="21867"/>
                  <a:pt x="23865" y="21865"/>
                  <a:pt x="23854" y="21865"/>
                </a:cubicBezTo>
                <a:lnTo>
                  <a:pt x="23854" y="21865"/>
                </a:lnTo>
                <a:cubicBezTo>
                  <a:pt x="23843" y="21904"/>
                  <a:pt x="23843" y="21934"/>
                  <a:pt x="23843" y="21976"/>
                </a:cubicBezTo>
                <a:cubicBezTo>
                  <a:pt x="23843" y="21944"/>
                  <a:pt x="23843" y="21896"/>
                  <a:pt x="23843" y="21864"/>
                </a:cubicBezTo>
                <a:cubicBezTo>
                  <a:pt x="23847" y="21864"/>
                  <a:pt x="23851" y="21864"/>
                  <a:pt x="23854" y="21865"/>
                </a:cubicBezTo>
                <a:lnTo>
                  <a:pt x="23854" y="21865"/>
                </a:lnTo>
                <a:cubicBezTo>
                  <a:pt x="23856" y="21859"/>
                  <a:pt x="23857" y="21854"/>
                  <a:pt x="23859" y="21848"/>
                </a:cubicBezTo>
                <a:close/>
                <a:moveTo>
                  <a:pt x="23886" y="21876"/>
                </a:moveTo>
                <a:lnTo>
                  <a:pt x="23886" y="21876"/>
                </a:lnTo>
                <a:cubicBezTo>
                  <a:pt x="23888" y="21877"/>
                  <a:pt x="23889" y="21879"/>
                  <a:pt x="23891" y="21880"/>
                </a:cubicBezTo>
                <a:cubicBezTo>
                  <a:pt x="23875" y="21912"/>
                  <a:pt x="23859" y="21944"/>
                  <a:pt x="23843" y="21976"/>
                </a:cubicBezTo>
                <a:cubicBezTo>
                  <a:pt x="23858" y="21948"/>
                  <a:pt x="23872" y="21907"/>
                  <a:pt x="23886" y="21876"/>
                </a:cubicBezTo>
                <a:close/>
                <a:moveTo>
                  <a:pt x="26923" y="21912"/>
                </a:moveTo>
                <a:cubicBezTo>
                  <a:pt x="26926" y="21912"/>
                  <a:pt x="26928" y="21913"/>
                  <a:pt x="26929" y="21914"/>
                </a:cubicBezTo>
                <a:lnTo>
                  <a:pt x="26929" y="21914"/>
                </a:lnTo>
                <a:cubicBezTo>
                  <a:pt x="26838" y="21929"/>
                  <a:pt x="26759" y="21945"/>
                  <a:pt x="26620" y="21976"/>
                </a:cubicBezTo>
                <a:cubicBezTo>
                  <a:pt x="26621" y="21975"/>
                  <a:pt x="26622" y="21973"/>
                  <a:pt x="26623" y="21972"/>
                </a:cubicBezTo>
                <a:lnTo>
                  <a:pt x="26623" y="21972"/>
                </a:lnTo>
                <a:cubicBezTo>
                  <a:pt x="26756" y="21943"/>
                  <a:pt x="26847" y="21928"/>
                  <a:pt x="26923" y="21912"/>
                </a:cubicBezTo>
                <a:close/>
                <a:moveTo>
                  <a:pt x="23505" y="21418"/>
                </a:moveTo>
                <a:lnTo>
                  <a:pt x="23505" y="21418"/>
                </a:lnTo>
                <a:cubicBezTo>
                  <a:pt x="23171" y="21466"/>
                  <a:pt x="22837" y="21547"/>
                  <a:pt x="22694" y="21928"/>
                </a:cubicBezTo>
                <a:cubicBezTo>
                  <a:pt x="22694" y="21960"/>
                  <a:pt x="22678" y="21992"/>
                  <a:pt x="22646" y="22008"/>
                </a:cubicBezTo>
                <a:cubicBezTo>
                  <a:pt x="22678" y="21976"/>
                  <a:pt x="22694" y="21944"/>
                  <a:pt x="22694" y="21912"/>
                </a:cubicBezTo>
                <a:cubicBezTo>
                  <a:pt x="22837" y="21547"/>
                  <a:pt x="23171" y="21466"/>
                  <a:pt x="23505" y="21418"/>
                </a:cubicBezTo>
                <a:close/>
                <a:moveTo>
                  <a:pt x="24946" y="22023"/>
                </a:moveTo>
                <a:lnTo>
                  <a:pt x="24946" y="22023"/>
                </a:lnTo>
                <a:cubicBezTo>
                  <a:pt x="24945" y="22024"/>
                  <a:pt x="24945" y="22024"/>
                  <a:pt x="24945" y="22024"/>
                </a:cubicBezTo>
                <a:cubicBezTo>
                  <a:pt x="24916" y="22030"/>
                  <a:pt x="24895" y="22038"/>
                  <a:pt x="24882" y="22048"/>
                </a:cubicBezTo>
                <a:lnTo>
                  <a:pt x="24882" y="22048"/>
                </a:lnTo>
                <a:cubicBezTo>
                  <a:pt x="24893" y="22037"/>
                  <a:pt x="24908" y="22029"/>
                  <a:pt x="24929" y="22024"/>
                </a:cubicBezTo>
                <a:cubicBezTo>
                  <a:pt x="24934" y="22024"/>
                  <a:pt x="24940" y="22024"/>
                  <a:pt x="24946" y="22023"/>
                </a:cubicBezTo>
                <a:close/>
                <a:moveTo>
                  <a:pt x="26378" y="21814"/>
                </a:moveTo>
                <a:cubicBezTo>
                  <a:pt x="26379" y="21814"/>
                  <a:pt x="26380" y="21814"/>
                  <a:pt x="26381" y="21814"/>
                </a:cubicBezTo>
                <a:lnTo>
                  <a:pt x="26381" y="21814"/>
                </a:lnTo>
                <a:cubicBezTo>
                  <a:pt x="26249" y="21815"/>
                  <a:pt x="26167" y="21879"/>
                  <a:pt x="26110" y="22008"/>
                </a:cubicBezTo>
                <a:cubicBezTo>
                  <a:pt x="26097" y="22021"/>
                  <a:pt x="26104" y="22043"/>
                  <a:pt x="26108" y="22068"/>
                </a:cubicBezTo>
                <a:lnTo>
                  <a:pt x="26108" y="22068"/>
                </a:lnTo>
                <a:cubicBezTo>
                  <a:pt x="26103" y="22069"/>
                  <a:pt x="26098" y="22071"/>
                  <a:pt x="26094" y="22072"/>
                </a:cubicBezTo>
                <a:cubicBezTo>
                  <a:pt x="26094" y="22056"/>
                  <a:pt x="26094" y="22024"/>
                  <a:pt x="26094" y="22008"/>
                </a:cubicBezTo>
                <a:cubicBezTo>
                  <a:pt x="26151" y="21879"/>
                  <a:pt x="26234" y="21814"/>
                  <a:pt x="26378" y="21814"/>
                </a:cubicBezTo>
                <a:close/>
                <a:moveTo>
                  <a:pt x="24338" y="21976"/>
                </a:moveTo>
                <a:cubicBezTo>
                  <a:pt x="24338" y="22008"/>
                  <a:pt x="24370" y="22056"/>
                  <a:pt x="24386" y="22088"/>
                </a:cubicBezTo>
                <a:cubicBezTo>
                  <a:pt x="24370" y="22056"/>
                  <a:pt x="24322" y="22008"/>
                  <a:pt x="24338" y="21976"/>
                </a:cubicBezTo>
                <a:close/>
                <a:moveTo>
                  <a:pt x="27213" y="21910"/>
                </a:moveTo>
                <a:cubicBezTo>
                  <a:pt x="27227" y="21910"/>
                  <a:pt x="27242" y="21911"/>
                  <a:pt x="27259" y="21912"/>
                </a:cubicBezTo>
                <a:cubicBezTo>
                  <a:pt x="27237" y="21976"/>
                  <a:pt x="27216" y="22033"/>
                  <a:pt x="27195" y="22097"/>
                </a:cubicBezTo>
                <a:lnTo>
                  <a:pt x="27195" y="22097"/>
                </a:lnTo>
                <a:cubicBezTo>
                  <a:pt x="27210" y="22039"/>
                  <a:pt x="27223" y="21987"/>
                  <a:pt x="27243" y="21928"/>
                </a:cubicBezTo>
                <a:cubicBezTo>
                  <a:pt x="27228" y="21927"/>
                  <a:pt x="27214" y="21926"/>
                  <a:pt x="27202" y="21926"/>
                </a:cubicBezTo>
                <a:cubicBezTo>
                  <a:pt x="27118" y="21926"/>
                  <a:pt x="27073" y="21960"/>
                  <a:pt x="27038" y="22018"/>
                </a:cubicBezTo>
                <a:lnTo>
                  <a:pt x="27038" y="22018"/>
                </a:lnTo>
                <a:cubicBezTo>
                  <a:pt x="27067" y="21950"/>
                  <a:pt x="27113" y="21910"/>
                  <a:pt x="27213" y="21910"/>
                </a:cubicBezTo>
                <a:close/>
                <a:moveTo>
                  <a:pt x="24865" y="22084"/>
                </a:moveTo>
                <a:cubicBezTo>
                  <a:pt x="24865" y="22099"/>
                  <a:pt x="24871" y="22116"/>
                  <a:pt x="24881" y="22136"/>
                </a:cubicBezTo>
                <a:cubicBezTo>
                  <a:pt x="24897" y="22136"/>
                  <a:pt x="24929" y="22152"/>
                  <a:pt x="24945" y="22152"/>
                </a:cubicBezTo>
                <a:lnTo>
                  <a:pt x="24881" y="22152"/>
                </a:lnTo>
                <a:cubicBezTo>
                  <a:pt x="24868" y="22126"/>
                  <a:pt x="24863" y="22104"/>
                  <a:pt x="24865" y="22084"/>
                </a:cubicBezTo>
                <a:close/>
                <a:moveTo>
                  <a:pt x="25136" y="22072"/>
                </a:moveTo>
                <a:cubicBezTo>
                  <a:pt x="25152" y="22104"/>
                  <a:pt x="25171" y="22127"/>
                  <a:pt x="25193" y="22142"/>
                </a:cubicBezTo>
                <a:lnTo>
                  <a:pt x="25193" y="22142"/>
                </a:lnTo>
                <a:cubicBezTo>
                  <a:pt x="25174" y="22129"/>
                  <a:pt x="25155" y="22111"/>
                  <a:pt x="25136" y="22088"/>
                </a:cubicBezTo>
                <a:cubicBezTo>
                  <a:pt x="25136" y="22088"/>
                  <a:pt x="25136" y="22088"/>
                  <a:pt x="25136" y="22088"/>
                </a:cubicBezTo>
                <a:lnTo>
                  <a:pt x="25136" y="22088"/>
                </a:lnTo>
                <a:cubicBezTo>
                  <a:pt x="25072" y="22104"/>
                  <a:pt x="25008" y="22136"/>
                  <a:pt x="24945" y="22152"/>
                </a:cubicBezTo>
                <a:cubicBezTo>
                  <a:pt x="25008" y="22120"/>
                  <a:pt x="25072" y="22104"/>
                  <a:pt x="25136" y="22072"/>
                </a:cubicBezTo>
                <a:close/>
                <a:moveTo>
                  <a:pt x="25404" y="22139"/>
                </a:moveTo>
                <a:cubicBezTo>
                  <a:pt x="25426" y="22139"/>
                  <a:pt x="25446" y="22144"/>
                  <a:pt x="25464" y="22153"/>
                </a:cubicBezTo>
                <a:lnTo>
                  <a:pt x="25464" y="22153"/>
                </a:lnTo>
                <a:cubicBezTo>
                  <a:pt x="25449" y="22148"/>
                  <a:pt x="25432" y="22146"/>
                  <a:pt x="25413" y="22146"/>
                </a:cubicBezTo>
                <a:cubicBezTo>
                  <a:pt x="25396" y="22146"/>
                  <a:pt x="25378" y="22148"/>
                  <a:pt x="25359" y="22152"/>
                </a:cubicBezTo>
                <a:cubicBezTo>
                  <a:pt x="25329" y="22162"/>
                  <a:pt x="25302" y="22167"/>
                  <a:pt x="25277" y="22167"/>
                </a:cubicBezTo>
                <a:cubicBezTo>
                  <a:pt x="25270" y="22167"/>
                  <a:pt x="25263" y="22167"/>
                  <a:pt x="25257" y="22166"/>
                </a:cubicBezTo>
                <a:lnTo>
                  <a:pt x="25257" y="22166"/>
                </a:lnTo>
                <a:cubicBezTo>
                  <a:pt x="25262" y="22166"/>
                  <a:pt x="25267" y="22167"/>
                  <a:pt x="25272" y="22167"/>
                </a:cubicBezTo>
                <a:cubicBezTo>
                  <a:pt x="25295" y="22167"/>
                  <a:pt x="25319" y="22161"/>
                  <a:pt x="25344" y="22152"/>
                </a:cubicBezTo>
                <a:cubicBezTo>
                  <a:pt x="25365" y="22143"/>
                  <a:pt x="25385" y="22139"/>
                  <a:pt x="25404" y="22139"/>
                </a:cubicBezTo>
                <a:close/>
                <a:moveTo>
                  <a:pt x="25136" y="22088"/>
                </a:moveTo>
                <a:lnTo>
                  <a:pt x="25136" y="22088"/>
                </a:lnTo>
                <a:cubicBezTo>
                  <a:pt x="25104" y="22120"/>
                  <a:pt x="25072" y="22152"/>
                  <a:pt x="25024" y="22168"/>
                </a:cubicBezTo>
                <a:cubicBezTo>
                  <a:pt x="25056" y="22136"/>
                  <a:pt x="25104" y="22120"/>
                  <a:pt x="25136" y="22088"/>
                </a:cubicBezTo>
                <a:close/>
                <a:moveTo>
                  <a:pt x="27038" y="22018"/>
                </a:moveTo>
                <a:cubicBezTo>
                  <a:pt x="27031" y="22035"/>
                  <a:pt x="27025" y="22053"/>
                  <a:pt x="27019" y="22072"/>
                </a:cubicBezTo>
                <a:cubicBezTo>
                  <a:pt x="27005" y="22105"/>
                  <a:pt x="26991" y="22138"/>
                  <a:pt x="26977" y="22172"/>
                </a:cubicBezTo>
                <a:lnTo>
                  <a:pt x="26977" y="22172"/>
                </a:lnTo>
                <a:cubicBezTo>
                  <a:pt x="26986" y="22143"/>
                  <a:pt x="26995" y="22116"/>
                  <a:pt x="27003" y="22088"/>
                </a:cubicBezTo>
                <a:cubicBezTo>
                  <a:pt x="27014" y="22062"/>
                  <a:pt x="27025" y="22039"/>
                  <a:pt x="27038" y="22018"/>
                </a:cubicBezTo>
                <a:close/>
                <a:moveTo>
                  <a:pt x="25790" y="21896"/>
                </a:moveTo>
                <a:cubicBezTo>
                  <a:pt x="25711" y="22024"/>
                  <a:pt x="25647" y="22104"/>
                  <a:pt x="25583" y="22184"/>
                </a:cubicBezTo>
                <a:cubicBezTo>
                  <a:pt x="25631" y="22104"/>
                  <a:pt x="25695" y="22024"/>
                  <a:pt x="25790" y="21896"/>
                </a:cubicBezTo>
                <a:close/>
                <a:moveTo>
                  <a:pt x="25583" y="22184"/>
                </a:moveTo>
                <a:cubicBezTo>
                  <a:pt x="25567" y="22200"/>
                  <a:pt x="25551" y="22216"/>
                  <a:pt x="25535" y="22216"/>
                </a:cubicBezTo>
                <a:cubicBezTo>
                  <a:pt x="25551" y="22200"/>
                  <a:pt x="25567" y="22200"/>
                  <a:pt x="25583" y="22184"/>
                </a:cubicBezTo>
                <a:close/>
                <a:moveTo>
                  <a:pt x="24881" y="22152"/>
                </a:moveTo>
                <a:cubicBezTo>
                  <a:pt x="24850" y="22183"/>
                  <a:pt x="24819" y="22210"/>
                  <a:pt x="24790" y="22237"/>
                </a:cubicBezTo>
                <a:lnTo>
                  <a:pt x="24790" y="22237"/>
                </a:lnTo>
                <a:cubicBezTo>
                  <a:pt x="24819" y="22205"/>
                  <a:pt x="24848" y="22176"/>
                  <a:pt x="24881" y="22152"/>
                </a:cubicBezTo>
                <a:close/>
                <a:moveTo>
                  <a:pt x="25024" y="22168"/>
                </a:moveTo>
                <a:lnTo>
                  <a:pt x="25024" y="22168"/>
                </a:lnTo>
                <a:cubicBezTo>
                  <a:pt x="25008" y="22200"/>
                  <a:pt x="25008" y="22231"/>
                  <a:pt x="24992" y="22263"/>
                </a:cubicBezTo>
                <a:cubicBezTo>
                  <a:pt x="24992" y="22231"/>
                  <a:pt x="25008" y="22200"/>
                  <a:pt x="25024" y="22168"/>
                </a:cubicBezTo>
                <a:close/>
                <a:moveTo>
                  <a:pt x="25679" y="22168"/>
                </a:moveTo>
                <a:cubicBezTo>
                  <a:pt x="25758" y="22168"/>
                  <a:pt x="25774" y="22200"/>
                  <a:pt x="25742" y="22295"/>
                </a:cubicBezTo>
                <a:cubicBezTo>
                  <a:pt x="25758" y="22204"/>
                  <a:pt x="25744" y="22171"/>
                  <a:pt x="25673" y="22168"/>
                </a:cubicBezTo>
                <a:lnTo>
                  <a:pt x="25673" y="22168"/>
                </a:lnTo>
                <a:cubicBezTo>
                  <a:pt x="25643" y="22170"/>
                  <a:pt x="25613" y="22184"/>
                  <a:pt x="25583" y="22184"/>
                </a:cubicBezTo>
                <a:cubicBezTo>
                  <a:pt x="25615" y="22184"/>
                  <a:pt x="25647" y="22168"/>
                  <a:pt x="25663" y="22168"/>
                </a:cubicBezTo>
                <a:cubicBezTo>
                  <a:pt x="25666" y="22168"/>
                  <a:pt x="25669" y="22168"/>
                  <a:pt x="25673" y="22168"/>
                </a:cubicBezTo>
                <a:lnTo>
                  <a:pt x="25673" y="22168"/>
                </a:lnTo>
                <a:cubicBezTo>
                  <a:pt x="25675" y="22168"/>
                  <a:pt x="25677" y="22168"/>
                  <a:pt x="25679" y="22168"/>
                </a:cubicBezTo>
                <a:close/>
                <a:moveTo>
                  <a:pt x="25920" y="22175"/>
                </a:moveTo>
                <a:lnTo>
                  <a:pt x="25920" y="22175"/>
                </a:lnTo>
                <a:cubicBezTo>
                  <a:pt x="25941" y="22215"/>
                  <a:pt x="25961" y="22254"/>
                  <a:pt x="25982" y="22295"/>
                </a:cubicBezTo>
                <a:cubicBezTo>
                  <a:pt x="25960" y="22257"/>
                  <a:pt x="25940" y="22218"/>
                  <a:pt x="25920" y="22175"/>
                </a:cubicBezTo>
                <a:close/>
                <a:moveTo>
                  <a:pt x="26285" y="22040"/>
                </a:moveTo>
                <a:lnTo>
                  <a:pt x="26285" y="22040"/>
                </a:lnTo>
                <a:cubicBezTo>
                  <a:pt x="26269" y="22263"/>
                  <a:pt x="26078" y="22231"/>
                  <a:pt x="25982" y="22295"/>
                </a:cubicBezTo>
                <a:cubicBezTo>
                  <a:pt x="26059" y="22233"/>
                  <a:pt x="26257" y="22262"/>
                  <a:pt x="26269" y="22044"/>
                </a:cubicBezTo>
                <a:lnTo>
                  <a:pt x="26269" y="22044"/>
                </a:lnTo>
                <a:cubicBezTo>
                  <a:pt x="26274" y="22043"/>
                  <a:pt x="26280" y="22041"/>
                  <a:pt x="26285" y="22040"/>
                </a:cubicBezTo>
                <a:close/>
                <a:moveTo>
                  <a:pt x="24790" y="22237"/>
                </a:moveTo>
                <a:cubicBezTo>
                  <a:pt x="24763" y="22266"/>
                  <a:pt x="24736" y="22296"/>
                  <a:pt x="24705" y="22327"/>
                </a:cubicBezTo>
                <a:cubicBezTo>
                  <a:pt x="24730" y="22294"/>
                  <a:pt x="24759" y="22265"/>
                  <a:pt x="24790" y="22237"/>
                </a:cubicBezTo>
                <a:close/>
                <a:moveTo>
                  <a:pt x="23317" y="22311"/>
                </a:moveTo>
                <a:cubicBezTo>
                  <a:pt x="23301" y="22343"/>
                  <a:pt x="23301" y="22359"/>
                  <a:pt x="23285" y="22375"/>
                </a:cubicBezTo>
                <a:cubicBezTo>
                  <a:pt x="23285" y="22359"/>
                  <a:pt x="23301" y="22343"/>
                  <a:pt x="23301" y="22327"/>
                </a:cubicBezTo>
                <a:lnTo>
                  <a:pt x="23269" y="22311"/>
                </a:lnTo>
                <a:lnTo>
                  <a:pt x="23269" y="22311"/>
                </a:lnTo>
                <a:cubicBezTo>
                  <a:pt x="23285" y="22327"/>
                  <a:pt x="23285" y="22359"/>
                  <a:pt x="23285" y="22375"/>
                </a:cubicBezTo>
                <a:cubicBezTo>
                  <a:pt x="23285" y="22359"/>
                  <a:pt x="23269" y="22343"/>
                  <a:pt x="23269" y="22311"/>
                </a:cubicBezTo>
                <a:close/>
                <a:moveTo>
                  <a:pt x="24661" y="22360"/>
                </a:moveTo>
                <a:cubicBezTo>
                  <a:pt x="24642" y="22375"/>
                  <a:pt x="24622" y="22391"/>
                  <a:pt x="24601" y="22405"/>
                </a:cubicBezTo>
                <a:lnTo>
                  <a:pt x="24601" y="22405"/>
                </a:lnTo>
                <a:cubicBezTo>
                  <a:pt x="24620" y="22390"/>
                  <a:pt x="24639" y="22376"/>
                  <a:pt x="24661" y="22360"/>
                </a:cubicBezTo>
                <a:close/>
                <a:moveTo>
                  <a:pt x="25643" y="22365"/>
                </a:moveTo>
                <a:lnTo>
                  <a:pt x="25643" y="22365"/>
                </a:lnTo>
                <a:cubicBezTo>
                  <a:pt x="25658" y="22381"/>
                  <a:pt x="25668" y="22402"/>
                  <a:pt x="25679" y="22423"/>
                </a:cubicBezTo>
                <a:cubicBezTo>
                  <a:pt x="25667" y="22399"/>
                  <a:pt x="25655" y="22384"/>
                  <a:pt x="25643" y="22365"/>
                </a:cubicBezTo>
                <a:close/>
                <a:moveTo>
                  <a:pt x="25742" y="22295"/>
                </a:moveTo>
                <a:cubicBezTo>
                  <a:pt x="25742" y="22327"/>
                  <a:pt x="25711" y="22375"/>
                  <a:pt x="25695" y="22423"/>
                </a:cubicBezTo>
                <a:lnTo>
                  <a:pt x="25679" y="22423"/>
                </a:lnTo>
                <a:cubicBezTo>
                  <a:pt x="25695" y="22375"/>
                  <a:pt x="25727" y="22343"/>
                  <a:pt x="25742" y="22295"/>
                </a:cubicBezTo>
                <a:close/>
                <a:moveTo>
                  <a:pt x="26977" y="22172"/>
                </a:moveTo>
                <a:cubicBezTo>
                  <a:pt x="26948" y="22255"/>
                  <a:pt x="26911" y="22344"/>
                  <a:pt x="26865" y="22457"/>
                </a:cubicBezTo>
                <a:lnTo>
                  <a:pt x="26865" y="22457"/>
                </a:lnTo>
                <a:cubicBezTo>
                  <a:pt x="26863" y="22454"/>
                  <a:pt x="26862" y="22452"/>
                  <a:pt x="26861" y="22450"/>
                </a:cubicBezTo>
                <a:lnTo>
                  <a:pt x="26861" y="22450"/>
                </a:lnTo>
                <a:cubicBezTo>
                  <a:pt x="26906" y="22340"/>
                  <a:pt x="26942" y="22252"/>
                  <a:pt x="26977" y="22172"/>
                </a:cubicBezTo>
                <a:close/>
                <a:moveTo>
                  <a:pt x="25533" y="22216"/>
                </a:moveTo>
                <a:lnTo>
                  <a:pt x="25533" y="22216"/>
                </a:lnTo>
                <a:cubicBezTo>
                  <a:pt x="25424" y="22232"/>
                  <a:pt x="25361" y="22295"/>
                  <a:pt x="25360" y="22463"/>
                </a:cubicBezTo>
                <a:lnTo>
                  <a:pt x="25360" y="22463"/>
                </a:lnTo>
                <a:cubicBezTo>
                  <a:pt x="25415" y="22436"/>
                  <a:pt x="25458" y="22420"/>
                  <a:pt x="25487" y="22391"/>
                </a:cubicBezTo>
                <a:cubicBezTo>
                  <a:pt x="25535" y="22375"/>
                  <a:pt x="25583" y="22359"/>
                  <a:pt x="25615" y="22343"/>
                </a:cubicBezTo>
                <a:cubicBezTo>
                  <a:pt x="25617" y="22344"/>
                  <a:pt x="25619" y="22345"/>
                  <a:pt x="25621" y="22347"/>
                </a:cubicBezTo>
                <a:lnTo>
                  <a:pt x="25621" y="22347"/>
                </a:lnTo>
                <a:cubicBezTo>
                  <a:pt x="25624" y="22345"/>
                  <a:pt x="25627" y="22344"/>
                  <a:pt x="25631" y="22343"/>
                </a:cubicBezTo>
                <a:cubicBezTo>
                  <a:pt x="25635" y="22351"/>
                  <a:pt x="25639" y="22358"/>
                  <a:pt x="25643" y="22365"/>
                </a:cubicBezTo>
                <a:lnTo>
                  <a:pt x="25643" y="22365"/>
                </a:lnTo>
                <a:cubicBezTo>
                  <a:pt x="25636" y="22358"/>
                  <a:pt x="25629" y="22352"/>
                  <a:pt x="25621" y="22347"/>
                </a:cubicBezTo>
                <a:lnTo>
                  <a:pt x="25621" y="22347"/>
                </a:lnTo>
                <a:cubicBezTo>
                  <a:pt x="25578" y="22361"/>
                  <a:pt x="25548" y="22377"/>
                  <a:pt x="25503" y="22407"/>
                </a:cubicBezTo>
                <a:cubicBezTo>
                  <a:pt x="25455" y="22423"/>
                  <a:pt x="25407" y="22439"/>
                  <a:pt x="25359" y="22471"/>
                </a:cubicBezTo>
                <a:cubicBezTo>
                  <a:pt x="25359" y="22468"/>
                  <a:pt x="25359" y="22466"/>
                  <a:pt x="25360" y="22463"/>
                </a:cubicBezTo>
                <a:lnTo>
                  <a:pt x="25360" y="22463"/>
                </a:lnTo>
                <a:cubicBezTo>
                  <a:pt x="25354" y="22466"/>
                  <a:pt x="25349" y="22468"/>
                  <a:pt x="25344" y="22471"/>
                </a:cubicBezTo>
                <a:cubicBezTo>
                  <a:pt x="25359" y="22296"/>
                  <a:pt x="25422" y="22232"/>
                  <a:pt x="25533" y="22216"/>
                </a:cubicBezTo>
                <a:close/>
                <a:moveTo>
                  <a:pt x="23827" y="22343"/>
                </a:moveTo>
                <a:cubicBezTo>
                  <a:pt x="23732" y="22391"/>
                  <a:pt x="23652" y="22423"/>
                  <a:pt x="23572" y="22487"/>
                </a:cubicBezTo>
                <a:cubicBezTo>
                  <a:pt x="23636" y="22423"/>
                  <a:pt x="23732" y="22391"/>
                  <a:pt x="23827" y="22343"/>
                </a:cubicBezTo>
                <a:close/>
                <a:moveTo>
                  <a:pt x="24242" y="22311"/>
                </a:moveTo>
                <a:cubicBezTo>
                  <a:pt x="24258" y="22327"/>
                  <a:pt x="24274" y="22327"/>
                  <a:pt x="24274" y="22343"/>
                </a:cubicBezTo>
                <a:cubicBezTo>
                  <a:pt x="24260" y="22343"/>
                  <a:pt x="24245" y="22330"/>
                  <a:pt x="24231" y="22328"/>
                </a:cubicBezTo>
                <a:lnTo>
                  <a:pt x="24231" y="22328"/>
                </a:lnTo>
                <a:cubicBezTo>
                  <a:pt x="24200" y="22370"/>
                  <a:pt x="24161" y="22412"/>
                  <a:pt x="24147" y="22455"/>
                </a:cubicBezTo>
                <a:cubicBezTo>
                  <a:pt x="24131" y="22471"/>
                  <a:pt x="24115" y="22487"/>
                  <a:pt x="24115" y="22519"/>
                </a:cubicBezTo>
                <a:cubicBezTo>
                  <a:pt x="24115" y="22503"/>
                  <a:pt x="24115" y="22471"/>
                  <a:pt x="24131" y="22455"/>
                </a:cubicBezTo>
                <a:cubicBezTo>
                  <a:pt x="24163" y="22407"/>
                  <a:pt x="24194" y="22359"/>
                  <a:pt x="24226" y="22327"/>
                </a:cubicBezTo>
                <a:cubicBezTo>
                  <a:pt x="24228" y="22327"/>
                  <a:pt x="24229" y="22327"/>
                  <a:pt x="24231" y="22328"/>
                </a:cubicBezTo>
                <a:lnTo>
                  <a:pt x="24231" y="22328"/>
                </a:lnTo>
                <a:cubicBezTo>
                  <a:pt x="24235" y="22322"/>
                  <a:pt x="24239" y="22317"/>
                  <a:pt x="24242" y="22311"/>
                </a:cubicBezTo>
                <a:close/>
                <a:moveTo>
                  <a:pt x="24992" y="22263"/>
                </a:moveTo>
                <a:cubicBezTo>
                  <a:pt x="24992" y="22279"/>
                  <a:pt x="24976" y="22311"/>
                  <a:pt x="24960" y="22343"/>
                </a:cubicBezTo>
                <a:cubicBezTo>
                  <a:pt x="24897" y="22407"/>
                  <a:pt x="24865" y="22471"/>
                  <a:pt x="24929" y="22551"/>
                </a:cubicBezTo>
                <a:cubicBezTo>
                  <a:pt x="24865" y="22471"/>
                  <a:pt x="24897" y="22407"/>
                  <a:pt x="24945" y="22343"/>
                </a:cubicBezTo>
                <a:cubicBezTo>
                  <a:pt x="24960" y="22311"/>
                  <a:pt x="24976" y="22279"/>
                  <a:pt x="24992" y="22263"/>
                </a:cubicBezTo>
                <a:close/>
                <a:moveTo>
                  <a:pt x="24274" y="22343"/>
                </a:moveTo>
                <a:cubicBezTo>
                  <a:pt x="24274" y="22391"/>
                  <a:pt x="24258" y="22439"/>
                  <a:pt x="24226" y="22551"/>
                </a:cubicBezTo>
                <a:cubicBezTo>
                  <a:pt x="24242" y="22439"/>
                  <a:pt x="24258" y="22391"/>
                  <a:pt x="24274" y="22343"/>
                </a:cubicBezTo>
                <a:close/>
                <a:moveTo>
                  <a:pt x="24546" y="22439"/>
                </a:moveTo>
                <a:cubicBezTo>
                  <a:pt x="24547" y="22443"/>
                  <a:pt x="24548" y="22447"/>
                  <a:pt x="24550" y="22451"/>
                </a:cubicBezTo>
                <a:lnTo>
                  <a:pt x="24550" y="22451"/>
                </a:lnTo>
                <a:cubicBezTo>
                  <a:pt x="24548" y="22452"/>
                  <a:pt x="24547" y="22454"/>
                  <a:pt x="24546" y="22455"/>
                </a:cubicBezTo>
                <a:cubicBezTo>
                  <a:pt x="24514" y="22455"/>
                  <a:pt x="24482" y="22448"/>
                  <a:pt x="24450" y="22448"/>
                </a:cubicBezTo>
                <a:cubicBezTo>
                  <a:pt x="24434" y="22448"/>
                  <a:pt x="24418" y="22450"/>
                  <a:pt x="24402" y="22455"/>
                </a:cubicBezTo>
                <a:cubicBezTo>
                  <a:pt x="24374" y="22464"/>
                  <a:pt x="24346" y="22479"/>
                  <a:pt x="24311" y="22500"/>
                </a:cubicBezTo>
                <a:lnTo>
                  <a:pt x="24311" y="22500"/>
                </a:lnTo>
                <a:cubicBezTo>
                  <a:pt x="24289" y="22515"/>
                  <a:pt x="24262" y="22533"/>
                  <a:pt x="24226" y="22551"/>
                </a:cubicBezTo>
                <a:cubicBezTo>
                  <a:pt x="24259" y="22531"/>
                  <a:pt x="24287" y="22514"/>
                  <a:pt x="24311" y="22500"/>
                </a:cubicBezTo>
                <a:lnTo>
                  <a:pt x="24311" y="22500"/>
                </a:lnTo>
                <a:cubicBezTo>
                  <a:pt x="24348" y="22474"/>
                  <a:pt x="24372" y="22455"/>
                  <a:pt x="24402" y="22455"/>
                </a:cubicBezTo>
                <a:cubicBezTo>
                  <a:pt x="24450" y="22439"/>
                  <a:pt x="24498" y="22439"/>
                  <a:pt x="24546" y="22439"/>
                </a:cubicBezTo>
                <a:close/>
                <a:moveTo>
                  <a:pt x="25181" y="22400"/>
                </a:moveTo>
                <a:cubicBezTo>
                  <a:pt x="25204" y="22400"/>
                  <a:pt x="25232" y="22407"/>
                  <a:pt x="25264" y="22423"/>
                </a:cubicBezTo>
                <a:cubicBezTo>
                  <a:pt x="25235" y="22411"/>
                  <a:pt x="25209" y="22406"/>
                  <a:pt x="25187" y="22406"/>
                </a:cubicBezTo>
                <a:cubicBezTo>
                  <a:pt x="25070" y="22406"/>
                  <a:pt x="25039" y="22551"/>
                  <a:pt x="24941" y="22551"/>
                </a:cubicBezTo>
                <a:cubicBezTo>
                  <a:pt x="24937" y="22551"/>
                  <a:pt x="24933" y="22551"/>
                  <a:pt x="24929" y="22551"/>
                </a:cubicBezTo>
                <a:lnTo>
                  <a:pt x="24929" y="22551"/>
                </a:lnTo>
                <a:cubicBezTo>
                  <a:pt x="24933" y="22551"/>
                  <a:pt x="24937" y="22551"/>
                  <a:pt x="24941" y="22551"/>
                </a:cubicBezTo>
                <a:cubicBezTo>
                  <a:pt x="25037" y="22551"/>
                  <a:pt x="25068" y="22400"/>
                  <a:pt x="25181" y="22400"/>
                </a:cubicBezTo>
                <a:close/>
                <a:moveTo>
                  <a:pt x="25902" y="22423"/>
                </a:moveTo>
                <a:cubicBezTo>
                  <a:pt x="25902" y="22471"/>
                  <a:pt x="25902" y="22535"/>
                  <a:pt x="25870" y="22583"/>
                </a:cubicBezTo>
                <a:cubicBezTo>
                  <a:pt x="25902" y="22535"/>
                  <a:pt x="25886" y="22455"/>
                  <a:pt x="25902" y="22423"/>
                </a:cubicBezTo>
                <a:close/>
                <a:moveTo>
                  <a:pt x="26796" y="22615"/>
                </a:moveTo>
                <a:cubicBezTo>
                  <a:pt x="26780" y="22630"/>
                  <a:pt x="26780" y="22646"/>
                  <a:pt x="26764" y="22646"/>
                </a:cubicBezTo>
                <a:cubicBezTo>
                  <a:pt x="26764" y="22646"/>
                  <a:pt x="26780" y="22630"/>
                  <a:pt x="26796" y="22615"/>
                </a:cubicBezTo>
                <a:close/>
                <a:moveTo>
                  <a:pt x="24706" y="22328"/>
                </a:moveTo>
                <a:lnTo>
                  <a:pt x="24706" y="22328"/>
                </a:lnTo>
                <a:cubicBezTo>
                  <a:pt x="24737" y="22376"/>
                  <a:pt x="24769" y="22407"/>
                  <a:pt x="24801" y="22455"/>
                </a:cubicBezTo>
                <a:cubicBezTo>
                  <a:pt x="24832" y="22531"/>
                  <a:pt x="24877" y="22608"/>
                  <a:pt x="24909" y="22670"/>
                </a:cubicBezTo>
                <a:lnTo>
                  <a:pt x="24909" y="22670"/>
                </a:lnTo>
                <a:cubicBezTo>
                  <a:pt x="25046" y="22578"/>
                  <a:pt x="25140" y="22501"/>
                  <a:pt x="25264" y="22423"/>
                </a:cubicBezTo>
                <a:lnTo>
                  <a:pt x="25264" y="22423"/>
                </a:lnTo>
                <a:cubicBezTo>
                  <a:pt x="25152" y="22519"/>
                  <a:pt x="25040" y="22583"/>
                  <a:pt x="24913" y="22678"/>
                </a:cubicBezTo>
                <a:cubicBezTo>
                  <a:pt x="24911" y="22676"/>
                  <a:pt x="24910" y="22673"/>
                  <a:pt x="24909" y="22670"/>
                </a:cubicBezTo>
                <a:lnTo>
                  <a:pt x="24909" y="22670"/>
                </a:lnTo>
                <a:cubicBezTo>
                  <a:pt x="24905" y="22673"/>
                  <a:pt x="24901" y="22676"/>
                  <a:pt x="24897" y="22678"/>
                </a:cubicBezTo>
                <a:cubicBezTo>
                  <a:pt x="24865" y="22615"/>
                  <a:pt x="24833" y="22535"/>
                  <a:pt x="24785" y="22455"/>
                </a:cubicBezTo>
                <a:cubicBezTo>
                  <a:pt x="24769" y="22407"/>
                  <a:pt x="24737" y="22376"/>
                  <a:pt x="24706" y="22328"/>
                </a:cubicBezTo>
                <a:close/>
                <a:moveTo>
                  <a:pt x="26865" y="22457"/>
                </a:moveTo>
                <a:cubicBezTo>
                  <a:pt x="26867" y="22461"/>
                  <a:pt x="26871" y="22466"/>
                  <a:pt x="26876" y="22471"/>
                </a:cubicBezTo>
                <a:cubicBezTo>
                  <a:pt x="26920" y="22588"/>
                  <a:pt x="26943" y="22652"/>
                  <a:pt x="26930" y="22691"/>
                </a:cubicBezTo>
                <a:lnTo>
                  <a:pt x="26930" y="22691"/>
                </a:lnTo>
                <a:cubicBezTo>
                  <a:pt x="26931" y="22651"/>
                  <a:pt x="26905" y="22590"/>
                  <a:pt x="26860" y="22487"/>
                </a:cubicBezTo>
                <a:cubicBezTo>
                  <a:pt x="26860" y="22482"/>
                  <a:pt x="26860" y="22476"/>
                  <a:pt x="26860" y="22471"/>
                </a:cubicBezTo>
                <a:cubicBezTo>
                  <a:pt x="26861" y="22466"/>
                  <a:pt x="26863" y="22462"/>
                  <a:pt x="26865" y="22457"/>
                </a:cubicBezTo>
                <a:close/>
                <a:moveTo>
                  <a:pt x="23572" y="22487"/>
                </a:moveTo>
                <a:cubicBezTo>
                  <a:pt x="23492" y="22535"/>
                  <a:pt x="23460" y="22630"/>
                  <a:pt x="23381" y="22694"/>
                </a:cubicBezTo>
                <a:cubicBezTo>
                  <a:pt x="23444" y="22630"/>
                  <a:pt x="23492" y="22535"/>
                  <a:pt x="23572" y="22487"/>
                </a:cubicBezTo>
                <a:close/>
                <a:moveTo>
                  <a:pt x="23861" y="21994"/>
                </a:moveTo>
                <a:cubicBezTo>
                  <a:pt x="23987" y="22120"/>
                  <a:pt x="23984" y="22127"/>
                  <a:pt x="23923" y="22295"/>
                </a:cubicBezTo>
                <a:cubicBezTo>
                  <a:pt x="23971" y="22391"/>
                  <a:pt x="24035" y="22487"/>
                  <a:pt x="24099" y="22583"/>
                </a:cubicBezTo>
                <a:cubicBezTo>
                  <a:pt x="24099" y="22567"/>
                  <a:pt x="24099" y="22535"/>
                  <a:pt x="24115" y="22519"/>
                </a:cubicBezTo>
                <a:lnTo>
                  <a:pt x="24115" y="22519"/>
                </a:lnTo>
                <a:cubicBezTo>
                  <a:pt x="24115" y="22535"/>
                  <a:pt x="24099" y="22567"/>
                  <a:pt x="24099" y="22583"/>
                </a:cubicBezTo>
                <a:cubicBezTo>
                  <a:pt x="24051" y="22615"/>
                  <a:pt x="23971" y="22646"/>
                  <a:pt x="23939" y="22710"/>
                </a:cubicBezTo>
                <a:cubicBezTo>
                  <a:pt x="23955" y="22646"/>
                  <a:pt x="24035" y="22615"/>
                  <a:pt x="24083" y="22583"/>
                </a:cubicBezTo>
                <a:cubicBezTo>
                  <a:pt x="24035" y="22487"/>
                  <a:pt x="23971" y="22391"/>
                  <a:pt x="23907" y="22279"/>
                </a:cubicBezTo>
                <a:cubicBezTo>
                  <a:pt x="23983" y="22127"/>
                  <a:pt x="23987" y="22120"/>
                  <a:pt x="23861" y="21994"/>
                </a:cubicBezTo>
                <a:close/>
                <a:moveTo>
                  <a:pt x="26140" y="22721"/>
                </a:moveTo>
                <a:cubicBezTo>
                  <a:pt x="26180" y="22721"/>
                  <a:pt x="26223" y="22728"/>
                  <a:pt x="26269" y="22742"/>
                </a:cubicBezTo>
                <a:cubicBezTo>
                  <a:pt x="26221" y="22728"/>
                  <a:pt x="26177" y="22721"/>
                  <a:pt x="26136" y="22721"/>
                </a:cubicBezTo>
                <a:lnTo>
                  <a:pt x="26136" y="22721"/>
                </a:lnTo>
                <a:cubicBezTo>
                  <a:pt x="26138" y="22721"/>
                  <a:pt x="26139" y="22721"/>
                  <a:pt x="26140" y="22721"/>
                </a:cubicBezTo>
                <a:close/>
                <a:moveTo>
                  <a:pt x="25679" y="22423"/>
                </a:moveTo>
                <a:lnTo>
                  <a:pt x="25679" y="22423"/>
                </a:lnTo>
                <a:cubicBezTo>
                  <a:pt x="25567" y="22535"/>
                  <a:pt x="25439" y="22646"/>
                  <a:pt x="25296" y="22758"/>
                </a:cubicBezTo>
                <a:cubicBezTo>
                  <a:pt x="25423" y="22646"/>
                  <a:pt x="25551" y="22535"/>
                  <a:pt x="25679" y="22423"/>
                </a:cubicBezTo>
                <a:close/>
                <a:moveTo>
                  <a:pt x="27290" y="22679"/>
                </a:moveTo>
                <a:cubicBezTo>
                  <a:pt x="27242" y="22727"/>
                  <a:pt x="27195" y="22758"/>
                  <a:pt x="27163" y="22790"/>
                </a:cubicBezTo>
                <a:lnTo>
                  <a:pt x="27163" y="22790"/>
                </a:lnTo>
                <a:cubicBezTo>
                  <a:pt x="27158" y="22790"/>
                  <a:pt x="27152" y="22790"/>
                  <a:pt x="27147" y="22790"/>
                </a:cubicBezTo>
                <a:cubicBezTo>
                  <a:pt x="27194" y="22758"/>
                  <a:pt x="27242" y="22727"/>
                  <a:pt x="27290" y="22679"/>
                </a:cubicBezTo>
                <a:close/>
                <a:moveTo>
                  <a:pt x="23969" y="22551"/>
                </a:moveTo>
                <a:cubicBezTo>
                  <a:pt x="23890" y="22583"/>
                  <a:pt x="23827" y="22615"/>
                  <a:pt x="23764" y="22646"/>
                </a:cubicBezTo>
                <a:cubicBezTo>
                  <a:pt x="23653" y="22694"/>
                  <a:pt x="23620" y="22773"/>
                  <a:pt x="23698" y="22868"/>
                </a:cubicBezTo>
                <a:lnTo>
                  <a:pt x="23698" y="22868"/>
                </a:lnTo>
                <a:cubicBezTo>
                  <a:pt x="23802" y="22850"/>
                  <a:pt x="23878" y="22802"/>
                  <a:pt x="23939" y="22710"/>
                </a:cubicBezTo>
                <a:lnTo>
                  <a:pt x="23939" y="22710"/>
                </a:lnTo>
                <a:cubicBezTo>
                  <a:pt x="23891" y="22806"/>
                  <a:pt x="23811" y="22854"/>
                  <a:pt x="23700" y="22870"/>
                </a:cubicBezTo>
                <a:cubicBezTo>
                  <a:pt x="23699" y="22869"/>
                  <a:pt x="23698" y="22868"/>
                  <a:pt x="23698" y="22868"/>
                </a:cubicBezTo>
                <a:lnTo>
                  <a:pt x="23698" y="22868"/>
                </a:lnTo>
                <a:cubicBezTo>
                  <a:pt x="23693" y="22868"/>
                  <a:pt x="23689" y="22869"/>
                  <a:pt x="23684" y="22870"/>
                </a:cubicBezTo>
                <a:cubicBezTo>
                  <a:pt x="23620" y="22774"/>
                  <a:pt x="23652" y="22694"/>
                  <a:pt x="23748" y="22646"/>
                </a:cubicBezTo>
                <a:cubicBezTo>
                  <a:pt x="23827" y="22615"/>
                  <a:pt x="23890" y="22583"/>
                  <a:pt x="23969" y="22551"/>
                </a:cubicBezTo>
                <a:close/>
                <a:moveTo>
                  <a:pt x="25296" y="22758"/>
                </a:moveTo>
                <a:lnTo>
                  <a:pt x="25296" y="22758"/>
                </a:lnTo>
                <a:cubicBezTo>
                  <a:pt x="25364" y="22813"/>
                  <a:pt x="25421" y="22844"/>
                  <a:pt x="25466" y="22882"/>
                </a:cubicBezTo>
                <a:lnTo>
                  <a:pt x="25466" y="22882"/>
                </a:lnTo>
                <a:cubicBezTo>
                  <a:pt x="25420" y="22851"/>
                  <a:pt x="25372" y="22820"/>
                  <a:pt x="25296" y="22758"/>
                </a:cubicBezTo>
                <a:close/>
                <a:moveTo>
                  <a:pt x="25466" y="22882"/>
                </a:moveTo>
                <a:cubicBezTo>
                  <a:pt x="25468" y="22883"/>
                  <a:pt x="25469" y="22885"/>
                  <a:pt x="25471" y="22886"/>
                </a:cubicBezTo>
                <a:cubicBezTo>
                  <a:pt x="25471" y="22886"/>
                  <a:pt x="25471" y="22886"/>
                  <a:pt x="25471" y="22887"/>
                </a:cubicBezTo>
                <a:lnTo>
                  <a:pt x="25471" y="22887"/>
                </a:lnTo>
                <a:cubicBezTo>
                  <a:pt x="25469" y="22885"/>
                  <a:pt x="25468" y="22884"/>
                  <a:pt x="25466" y="22882"/>
                </a:cubicBezTo>
                <a:close/>
                <a:moveTo>
                  <a:pt x="11363" y="22790"/>
                </a:moveTo>
                <a:cubicBezTo>
                  <a:pt x="11363" y="22822"/>
                  <a:pt x="11363" y="22854"/>
                  <a:pt x="11395" y="22902"/>
                </a:cubicBezTo>
                <a:cubicBezTo>
                  <a:pt x="11363" y="22854"/>
                  <a:pt x="11347" y="22806"/>
                  <a:pt x="11363" y="22790"/>
                </a:cubicBezTo>
                <a:close/>
                <a:moveTo>
                  <a:pt x="23524" y="22854"/>
                </a:moveTo>
                <a:cubicBezTo>
                  <a:pt x="23556" y="22870"/>
                  <a:pt x="23588" y="22902"/>
                  <a:pt x="23620" y="22918"/>
                </a:cubicBezTo>
                <a:cubicBezTo>
                  <a:pt x="23636" y="22902"/>
                  <a:pt x="23668" y="22886"/>
                  <a:pt x="23700" y="22870"/>
                </a:cubicBezTo>
                <a:lnTo>
                  <a:pt x="23700" y="22870"/>
                </a:lnTo>
                <a:cubicBezTo>
                  <a:pt x="23668" y="22886"/>
                  <a:pt x="23652" y="22902"/>
                  <a:pt x="23620" y="22934"/>
                </a:cubicBezTo>
                <a:cubicBezTo>
                  <a:pt x="23588" y="22902"/>
                  <a:pt x="23556" y="22886"/>
                  <a:pt x="23524" y="22854"/>
                </a:cubicBezTo>
                <a:close/>
                <a:moveTo>
                  <a:pt x="23620" y="22934"/>
                </a:moveTo>
                <a:lnTo>
                  <a:pt x="23620" y="22934"/>
                </a:lnTo>
                <a:cubicBezTo>
                  <a:pt x="23588" y="22950"/>
                  <a:pt x="23572" y="22966"/>
                  <a:pt x="23540" y="22982"/>
                </a:cubicBezTo>
                <a:cubicBezTo>
                  <a:pt x="23556" y="22966"/>
                  <a:pt x="23588" y="22950"/>
                  <a:pt x="23620" y="22934"/>
                </a:cubicBezTo>
                <a:close/>
                <a:moveTo>
                  <a:pt x="22966" y="22519"/>
                </a:moveTo>
                <a:cubicBezTo>
                  <a:pt x="23061" y="22583"/>
                  <a:pt x="23157" y="22630"/>
                  <a:pt x="23221" y="22694"/>
                </a:cubicBezTo>
                <a:cubicBezTo>
                  <a:pt x="23245" y="22725"/>
                  <a:pt x="23270" y="22737"/>
                  <a:pt x="23292" y="22738"/>
                </a:cubicBezTo>
                <a:lnTo>
                  <a:pt x="23292" y="22738"/>
                </a:lnTo>
                <a:cubicBezTo>
                  <a:pt x="23326" y="22736"/>
                  <a:pt x="23353" y="22713"/>
                  <a:pt x="23381" y="22694"/>
                </a:cubicBezTo>
                <a:lnTo>
                  <a:pt x="23381" y="22694"/>
                </a:lnTo>
                <a:cubicBezTo>
                  <a:pt x="23362" y="22713"/>
                  <a:pt x="23331" y="22738"/>
                  <a:pt x="23296" y="22738"/>
                </a:cubicBezTo>
                <a:cubicBezTo>
                  <a:pt x="23295" y="22738"/>
                  <a:pt x="23294" y="22738"/>
                  <a:pt x="23292" y="22738"/>
                </a:cubicBezTo>
                <a:lnTo>
                  <a:pt x="23292" y="22738"/>
                </a:lnTo>
                <a:cubicBezTo>
                  <a:pt x="23291" y="22738"/>
                  <a:pt x="23290" y="22738"/>
                  <a:pt x="23288" y="22738"/>
                </a:cubicBezTo>
                <a:cubicBezTo>
                  <a:pt x="23264" y="22738"/>
                  <a:pt x="23237" y="22727"/>
                  <a:pt x="23205" y="22694"/>
                </a:cubicBezTo>
                <a:cubicBezTo>
                  <a:pt x="23143" y="22633"/>
                  <a:pt x="23052" y="22586"/>
                  <a:pt x="22960" y="22526"/>
                </a:cubicBezTo>
                <a:lnTo>
                  <a:pt x="22960" y="22526"/>
                </a:lnTo>
                <a:cubicBezTo>
                  <a:pt x="22800" y="22728"/>
                  <a:pt x="22534" y="22793"/>
                  <a:pt x="22455" y="23061"/>
                </a:cubicBezTo>
                <a:cubicBezTo>
                  <a:pt x="22535" y="22790"/>
                  <a:pt x="22806" y="22726"/>
                  <a:pt x="22950" y="22519"/>
                </a:cubicBezTo>
                <a:cubicBezTo>
                  <a:pt x="22953" y="22521"/>
                  <a:pt x="22957" y="22523"/>
                  <a:pt x="22960" y="22526"/>
                </a:cubicBezTo>
                <a:lnTo>
                  <a:pt x="22960" y="22526"/>
                </a:lnTo>
                <a:cubicBezTo>
                  <a:pt x="22962" y="22523"/>
                  <a:pt x="22964" y="22521"/>
                  <a:pt x="22966" y="22519"/>
                </a:cubicBezTo>
                <a:close/>
                <a:moveTo>
                  <a:pt x="23540" y="22982"/>
                </a:moveTo>
                <a:cubicBezTo>
                  <a:pt x="23572" y="23013"/>
                  <a:pt x="23604" y="23029"/>
                  <a:pt x="23668" y="23093"/>
                </a:cubicBezTo>
                <a:cubicBezTo>
                  <a:pt x="23588" y="23029"/>
                  <a:pt x="23572" y="23013"/>
                  <a:pt x="23540" y="22982"/>
                </a:cubicBezTo>
                <a:close/>
                <a:moveTo>
                  <a:pt x="25998" y="23069"/>
                </a:moveTo>
                <a:cubicBezTo>
                  <a:pt x="25994" y="23081"/>
                  <a:pt x="25990" y="23093"/>
                  <a:pt x="25982" y="23109"/>
                </a:cubicBezTo>
                <a:cubicBezTo>
                  <a:pt x="25982" y="23110"/>
                  <a:pt x="25983" y="23111"/>
                  <a:pt x="25984" y="23112"/>
                </a:cubicBezTo>
                <a:lnTo>
                  <a:pt x="25984" y="23112"/>
                </a:lnTo>
                <a:cubicBezTo>
                  <a:pt x="25988" y="23105"/>
                  <a:pt x="25993" y="23098"/>
                  <a:pt x="25998" y="23093"/>
                </a:cubicBezTo>
                <a:cubicBezTo>
                  <a:pt x="25998" y="23084"/>
                  <a:pt x="25998" y="23077"/>
                  <a:pt x="25998" y="23069"/>
                </a:cubicBezTo>
                <a:close/>
                <a:moveTo>
                  <a:pt x="23364" y="23078"/>
                </a:moveTo>
                <a:lnTo>
                  <a:pt x="23364" y="23078"/>
                </a:lnTo>
                <a:cubicBezTo>
                  <a:pt x="23357" y="23085"/>
                  <a:pt x="23353" y="23097"/>
                  <a:pt x="23353" y="23112"/>
                </a:cubicBezTo>
                <a:lnTo>
                  <a:pt x="23353" y="23112"/>
                </a:lnTo>
                <a:cubicBezTo>
                  <a:pt x="23352" y="23098"/>
                  <a:pt x="23356" y="23086"/>
                  <a:pt x="23364" y="23078"/>
                </a:cubicBezTo>
                <a:close/>
                <a:moveTo>
                  <a:pt x="23061" y="23093"/>
                </a:moveTo>
                <a:cubicBezTo>
                  <a:pt x="23045" y="23093"/>
                  <a:pt x="23045" y="23109"/>
                  <a:pt x="23045" y="23109"/>
                </a:cubicBezTo>
                <a:cubicBezTo>
                  <a:pt x="23045" y="23109"/>
                  <a:pt x="23045" y="23125"/>
                  <a:pt x="23045" y="23125"/>
                </a:cubicBezTo>
                <a:cubicBezTo>
                  <a:pt x="23029" y="23125"/>
                  <a:pt x="23045" y="23109"/>
                  <a:pt x="23029" y="23109"/>
                </a:cubicBezTo>
                <a:cubicBezTo>
                  <a:pt x="23045" y="23109"/>
                  <a:pt x="23045" y="23093"/>
                  <a:pt x="23061" y="23093"/>
                </a:cubicBezTo>
                <a:close/>
                <a:moveTo>
                  <a:pt x="25981" y="23115"/>
                </a:moveTo>
                <a:lnTo>
                  <a:pt x="25981" y="23115"/>
                </a:lnTo>
                <a:cubicBezTo>
                  <a:pt x="25979" y="23125"/>
                  <a:pt x="25974" y="23139"/>
                  <a:pt x="25967" y="23151"/>
                </a:cubicBezTo>
                <a:lnTo>
                  <a:pt x="25967" y="23151"/>
                </a:lnTo>
                <a:cubicBezTo>
                  <a:pt x="25968" y="23141"/>
                  <a:pt x="25974" y="23128"/>
                  <a:pt x="25981" y="23115"/>
                </a:cubicBezTo>
                <a:close/>
                <a:moveTo>
                  <a:pt x="23668" y="23093"/>
                </a:moveTo>
                <a:lnTo>
                  <a:pt x="23668" y="23093"/>
                </a:lnTo>
                <a:cubicBezTo>
                  <a:pt x="23540" y="23125"/>
                  <a:pt x="23460" y="23141"/>
                  <a:pt x="23365" y="23173"/>
                </a:cubicBezTo>
                <a:cubicBezTo>
                  <a:pt x="23356" y="23149"/>
                  <a:pt x="23352" y="23128"/>
                  <a:pt x="23353" y="23112"/>
                </a:cubicBezTo>
                <a:lnTo>
                  <a:pt x="23353" y="23112"/>
                </a:lnTo>
                <a:cubicBezTo>
                  <a:pt x="23353" y="23126"/>
                  <a:pt x="23357" y="23142"/>
                  <a:pt x="23365" y="23157"/>
                </a:cubicBezTo>
                <a:cubicBezTo>
                  <a:pt x="23444" y="23141"/>
                  <a:pt x="23540" y="23125"/>
                  <a:pt x="23668" y="23093"/>
                </a:cubicBezTo>
                <a:close/>
                <a:moveTo>
                  <a:pt x="23875" y="23093"/>
                </a:moveTo>
                <a:cubicBezTo>
                  <a:pt x="23875" y="23103"/>
                  <a:pt x="23875" y="23118"/>
                  <a:pt x="23875" y="23125"/>
                </a:cubicBezTo>
                <a:cubicBezTo>
                  <a:pt x="23875" y="23125"/>
                  <a:pt x="23875" y="23125"/>
                  <a:pt x="23891" y="23109"/>
                </a:cubicBezTo>
                <a:cubicBezTo>
                  <a:pt x="23971" y="23141"/>
                  <a:pt x="24067" y="23173"/>
                  <a:pt x="24115" y="23189"/>
                </a:cubicBezTo>
                <a:cubicBezTo>
                  <a:pt x="24067" y="23173"/>
                  <a:pt x="23971" y="23141"/>
                  <a:pt x="23875" y="23125"/>
                </a:cubicBezTo>
                <a:cubicBezTo>
                  <a:pt x="23859" y="23141"/>
                  <a:pt x="23859" y="23141"/>
                  <a:pt x="23859" y="23157"/>
                </a:cubicBezTo>
                <a:cubicBezTo>
                  <a:pt x="23859" y="23141"/>
                  <a:pt x="23859" y="23141"/>
                  <a:pt x="23859" y="23125"/>
                </a:cubicBezTo>
                <a:cubicBezTo>
                  <a:pt x="23859" y="23125"/>
                  <a:pt x="23875" y="23109"/>
                  <a:pt x="23875" y="23093"/>
                </a:cubicBezTo>
                <a:close/>
                <a:moveTo>
                  <a:pt x="24402" y="22966"/>
                </a:moveTo>
                <a:lnTo>
                  <a:pt x="24402" y="22966"/>
                </a:lnTo>
                <a:cubicBezTo>
                  <a:pt x="24306" y="23045"/>
                  <a:pt x="24226" y="23109"/>
                  <a:pt x="24115" y="23189"/>
                </a:cubicBezTo>
                <a:cubicBezTo>
                  <a:pt x="24226" y="23109"/>
                  <a:pt x="24290" y="23045"/>
                  <a:pt x="24402" y="22966"/>
                </a:cubicBezTo>
                <a:close/>
                <a:moveTo>
                  <a:pt x="25870" y="22583"/>
                </a:moveTo>
                <a:cubicBezTo>
                  <a:pt x="25711" y="22822"/>
                  <a:pt x="25535" y="23045"/>
                  <a:pt x="25359" y="23285"/>
                </a:cubicBezTo>
                <a:cubicBezTo>
                  <a:pt x="25535" y="23045"/>
                  <a:pt x="25695" y="22806"/>
                  <a:pt x="25870" y="22583"/>
                </a:cubicBezTo>
                <a:close/>
                <a:moveTo>
                  <a:pt x="25471" y="22887"/>
                </a:moveTo>
                <a:cubicBezTo>
                  <a:pt x="25477" y="22892"/>
                  <a:pt x="25482" y="22897"/>
                  <a:pt x="25487" y="22902"/>
                </a:cubicBezTo>
                <a:cubicBezTo>
                  <a:pt x="25471" y="23061"/>
                  <a:pt x="25248" y="23109"/>
                  <a:pt x="25296" y="23301"/>
                </a:cubicBezTo>
                <a:cubicBezTo>
                  <a:pt x="25232" y="23110"/>
                  <a:pt x="25454" y="23062"/>
                  <a:pt x="25471" y="22887"/>
                </a:cubicBezTo>
                <a:close/>
                <a:moveTo>
                  <a:pt x="25359" y="23285"/>
                </a:moveTo>
                <a:cubicBezTo>
                  <a:pt x="25359" y="23301"/>
                  <a:pt x="25328" y="23301"/>
                  <a:pt x="25296" y="23301"/>
                </a:cubicBezTo>
                <a:cubicBezTo>
                  <a:pt x="25312" y="23293"/>
                  <a:pt x="25324" y="23293"/>
                  <a:pt x="25334" y="23293"/>
                </a:cubicBezTo>
                <a:cubicBezTo>
                  <a:pt x="25344" y="23293"/>
                  <a:pt x="25351" y="23293"/>
                  <a:pt x="25359" y="23285"/>
                </a:cubicBezTo>
                <a:close/>
                <a:moveTo>
                  <a:pt x="25967" y="23151"/>
                </a:moveTo>
                <a:cubicBezTo>
                  <a:pt x="25966" y="23153"/>
                  <a:pt x="25966" y="23155"/>
                  <a:pt x="25966" y="23157"/>
                </a:cubicBezTo>
                <a:cubicBezTo>
                  <a:pt x="25961" y="23213"/>
                  <a:pt x="25949" y="23263"/>
                  <a:pt x="25929" y="23308"/>
                </a:cubicBezTo>
                <a:lnTo>
                  <a:pt x="25929" y="23308"/>
                </a:lnTo>
                <a:cubicBezTo>
                  <a:pt x="25943" y="23267"/>
                  <a:pt x="25950" y="23222"/>
                  <a:pt x="25950" y="23173"/>
                </a:cubicBezTo>
                <a:cubicBezTo>
                  <a:pt x="25956" y="23167"/>
                  <a:pt x="25962" y="23159"/>
                  <a:pt x="25967" y="23151"/>
                </a:cubicBezTo>
                <a:close/>
                <a:moveTo>
                  <a:pt x="26930" y="22691"/>
                </a:moveTo>
                <a:cubicBezTo>
                  <a:pt x="26927" y="22750"/>
                  <a:pt x="26862" y="22761"/>
                  <a:pt x="26700" y="22790"/>
                </a:cubicBezTo>
                <a:cubicBezTo>
                  <a:pt x="26604" y="22790"/>
                  <a:pt x="26509" y="22870"/>
                  <a:pt x="26445" y="22950"/>
                </a:cubicBezTo>
                <a:cubicBezTo>
                  <a:pt x="26349" y="23045"/>
                  <a:pt x="26285" y="23173"/>
                  <a:pt x="26205" y="23285"/>
                </a:cubicBezTo>
                <a:cubicBezTo>
                  <a:pt x="26189" y="23301"/>
                  <a:pt x="26157" y="23317"/>
                  <a:pt x="26126" y="23333"/>
                </a:cubicBezTo>
                <a:cubicBezTo>
                  <a:pt x="26078" y="23254"/>
                  <a:pt x="26031" y="23175"/>
                  <a:pt x="25984" y="23112"/>
                </a:cubicBezTo>
                <a:lnTo>
                  <a:pt x="25984" y="23112"/>
                </a:lnTo>
                <a:cubicBezTo>
                  <a:pt x="25983" y="23113"/>
                  <a:pt x="25982" y="23114"/>
                  <a:pt x="25981" y="23115"/>
                </a:cubicBezTo>
                <a:lnTo>
                  <a:pt x="25981" y="23115"/>
                </a:lnTo>
                <a:cubicBezTo>
                  <a:pt x="25982" y="23113"/>
                  <a:pt x="25982" y="23111"/>
                  <a:pt x="25982" y="23109"/>
                </a:cubicBezTo>
                <a:cubicBezTo>
                  <a:pt x="25982" y="23077"/>
                  <a:pt x="25998" y="23045"/>
                  <a:pt x="25998" y="23029"/>
                </a:cubicBezTo>
                <a:cubicBezTo>
                  <a:pt x="25998" y="23025"/>
                  <a:pt x="25998" y="23019"/>
                  <a:pt x="25998" y="23013"/>
                </a:cubicBezTo>
                <a:lnTo>
                  <a:pt x="26014" y="23013"/>
                </a:lnTo>
                <a:cubicBezTo>
                  <a:pt x="26014" y="23019"/>
                  <a:pt x="26013" y="23025"/>
                  <a:pt x="26012" y="23029"/>
                </a:cubicBezTo>
                <a:lnTo>
                  <a:pt x="26014" y="23029"/>
                </a:lnTo>
                <a:cubicBezTo>
                  <a:pt x="26013" y="23031"/>
                  <a:pt x="26012" y="23033"/>
                  <a:pt x="26011" y="23034"/>
                </a:cubicBezTo>
                <a:lnTo>
                  <a:pt x="26011" y="23034"/>
                </a:lnTo>
                <a:cubicBezTo>
                  <a:pt x="26012" y="23033"/>
                  <a:pt x="26012" y="23031"/>
                  <a:pt x="26012" y="23029"/>
                </a:cubicBezTo>
                <a:lnTo>
                  <a:pt x="25998" y="23029"/>
                </a:lnTo>
                <a:cubicBezTo>
                  <a:pt x="25998" y="23044"/>
                  <a:pt x="25998" y="23056"/>
                  <a:pt x="25998" y="23069"/>
                </a:cubicBezTo>
                <a:lnTo>
                  <a:pt x="25998" y="23069"/>
                </a:lnTo>
                <a:cubicBezTo>
                  <a:pt x="26001" y="23059"/>
                  <a:pt x="26005" y="23048"/>
                  <a:pt x="26011" y="23034"/>
                </a:cubicBezTo>
                <a:lnTo>
                  <a:pt x="26011" y="23034"/>
                </a:lnTo>
                <a:cubicBezTo>
                  <a:pt x="26007" y="23054"/>
                  <a:pt x="25998" y="23069"/>
                  <a:pt x="25998" y="23093"/>
                </a:cubicBezTo>
                <a:cubicBezTo>
                  <a:pt x="26046" y="23157"/>
                  <a:pt x="26078" y="23237"/>
                  <a:pt x="26141" y="23317"/>
                </a:cubicBezTo>
                <a:cubicBezTo>
                  <a:pt x="26157" y="23301"/>
                  <a:pt x="26189" y="23301"/>
                  <a:pt x="26205" y="23269"/>
                </a:cubicBezTo>
                <a:cubicBezTo>
                  <a:pt x="26285" y="23157"/>
                  <a:pt x="26349" y="23029"/>
                  <a:pt x="26445" y="22934"/>
                </a:cubicBezTo>
                <a:cubicBezTo>
                  <a:pt x="26509" y="22854"/>
                  <a:pt x="26604" y="22790"/>
                  <a:pt x="26700" y="22774"/>
                </a:cubicBezTo>
                <a:cubicBezTo>
                  <a:pt x="26846" y="22748"/>
                  <a:pt x="26914" y="22736"/>
                  <a:pt x="26930" y="22691"/>
                </a:cubicBezTo>
                <a:close/>
                <a:moveTo>
                  <a:pt x="23362" y="23174"/>
                </a:moveTo>
                <a:lnTo>
                  <a:pt x="23362" y="23174"/>
                </a:lnTo>
                <a:cubicBezTo>
                  <a:pt x="23235" y="23238"/>
                  <a:pt x="23108" y="23317"/>
                  <a:pt x="22982" y="23381"/>
                </a:cubicBezTo>
                <a:cubicBezTo>
                  <a:pt x="22976" y="23381"/>
                  <a:pt x="22970" y="23381"/>
                  <a:pt x="22964" y="23381"/>
                </a:cubicBezTo>
                <a:lnTo>
                  <a:pt x="22964" y="23381"/>
                </a:lnTo>
                <a:cubicBezTo>
                  <a:pt x="22934" y="23396"/>
                  <a:pt x="22904" y="23397"/>
                  <a:pt x="22874" y="23410"/>
                </a:cubicBezTo>
                <a:lnTo>
                  <a:pt x="22874" y="23410"/>
                </a:lnTo>
                <a:cubicBezTo>
                  <a:pt x="22876" y="23418"/>
                  <a:pt x="22878" y="23426"/>
                  <a:pt x="22880" y="23435"/>
                </a:cubicBezTo>
                <a:lnTo>
                  <a:pt x="22880" y="23435"/>
                </a:lnTo>
                <a:cubicBezTo>
                  <a:pt x="22876" y="23426"/>
                  <a:pt x="22873" y="23419"/>
                  <a:pt x="22870" y="23412"/>
                </a:cubicBezTo>
                <a:cubicBezTo>
                  <a:pt x="22871" y="23412"/>
                  <a:pt x="22873" y="23411"/>
                  <a:pt x="22874" y="23410"/>
                </a:cubicBezTo>
                <a:lnTo>
                  <a:pt x="22874" y="23410"/>
                </a:lnTo>
                <a:cubicBezTo>
                  <a:pt x="22873" y="23406"/>
                  <a:pt x="22871" y="23401"/>
                  <a:pt x="22870" y="23397"/>
                </a:cubicBezTo>
                <a:cubicBezTo>
                  <a:pt x="22898" y="23397"/>
                  <a:pt x="22926" y="23384"/>
                  <a:pt x="22964" y="23381"/>
                </a:cubicBezTo>
                <a:lnTo>
                  <a:pt x="22964" y="23381"/>
                </a:lnTo>
                <a:cubicBezTo>
                  <a:pt x="22965" y="23381"/>
                  <a:pt x="22965" y="23381"/>
                  <a:pt x="22966" y="23381"/>
                </a:cubicBezTo>
                <a:cubicBezTo>
                  <a:pt x="23108" y="23317"/>
                  <a:pt x="23235" y="23238"/>
                  <a:pt x="23362" y="23174"/>
                </a:cubicBezTo>
                <a:close/>
                <a:moveTo>
                  <a:pt x="11352" y="22630"/>
                </a:moveTo>
                <a:cubicBezTo>
                  <a:pt x="11273" y="22630"/>
                  <a:pt x="11177" y="22652"/>
                  <a:pt x="11060" y="22694"/>
                </a:cubicBezTo>
                <a:cubicBezTo>
                  <a:pt x="11012" y="22790"/>
                  <a:pt x="11028" y="22966"/>
                  <a:pt x="11060" y="23125"/>
                </a:cubicBezTo>
                <a:cubicBezTo>
                  <a:pt x="11060" y="23125"/>
                  <a:pt x="11060" y="23141"/>
                  <a:pt x="11060" y="23141"/>
                </a:cubicBezTo>
                <a:lnTo>
                  <a:pt x="11076" y="23157"/>
                </a:lnTo>
                <a:cubicBezTo>
                  <a:pt x="11108" y="23301"/>
                  <a:pt x="11188" y="23444"/>
                  <a:pt x="11267" y="23492"/>
                </a:cubicBezTo>
                <a:cubicBezTo>
                  <a:pt x="11267" y="23492"/>
                  <a:pt x="11267" y="23508"/>
                  <a:pt x="11267" y="23508"/>
                </a:cubicBezTo>
                <a:cubicBezTo>
                  <a:pt x="11395" y="23476"/>
                  <a:pt x="11491" y="23428"/>
                  <a:pt x="11555" y="23365"/>
                </a:cubicBezTo>
                <a:lnTo>
                  <a:pt x="11555" y="23365"/>
                </a:lnTo>
                <a:cubicBezTo>
                  <a:pt x="11500" y="23376"/>
                  <a:pt x="11437" y="23394"/>
                  <a:pt x="11372" y="23394"/>
                </a:cubicBezTo>
                <a:cubicBezTo>
                  <a:pt x="11343" y="23394"/>
                  <a:pt x="11314" y="23391"/>
                  <a:pt x="11285" y="23381"/>
                </a:cubicBezTo>
                <a:lnTo>
                  <a:pt x="11285" y="23381"/>
                </a:lnTo>
                <a:cubicBezTo>
                  <a:pt x="11312" y="23390"/>
                  <a:pt x="11340" y="23394"/>
                  <a:pt x="11367" y="23394"/>
                </a:cubicBezTo>
                <a:cubicBezTo>
                  <a:pt x="11434" y="23394"/>
                  <a:pt x="11498" y="23371"/>
                  <a:pt x="11555" y="23349"/>
                </a:cubicBezTo>
                <a:cubicBezTo>
                  <a:pt x="11603" y="23301"/>
                  <a:pt x="11651" y="23253"/>
                  <a:pt x="11666" y="23189"/>
                </a:cubicBezTo>
                <a:cubicBezTo>
                  <a:pt x="11714" y="23077"/>
                  <a:pt x="11714" y="22966"/>
                  <a:pt x="11698" y="22870"/>
                </a:cubicBezTo>
                <a:cubicBezTo>
                  <a:pt x="11666" y="22758"/>
                  <a:pt x="11587" y="22678"/>
                  <a:pt x="11459" y="22646"/>
                </a:cubicBezTo>
                <a:cubicBezTo>
                  <a:pt x="11427" y="22636"/>
                  <a:pt x="11392" y="22630"/>
                  <a:pt x="11352" y="22630"/>
                </a:cubicBezTo>
                <a:close/>
                <a:moveTo>
                  <a:pt x="10062" y="23490"/>
                </a:moveTo>
                <a:lnTo>
                  <a:pt x="10062" y="23490"/>
                </a:lnTo>
                <a:cubicBezTo>
                  <a:pt x="10065" y="23491"/>
                  <a:pt x="10068" y="23492"/>
                  <a:pt x="10071" y="23492"/>
                </a:cubicBezTo>
                <a:cubicBezTo>
                  <a:pt x="10056" y="23511"/>
                  <a:pt x="10042" y="23531"/>
                  <a:pt x="10029" y="23552"/>
                </a:cubicBezTo>
                <a:lnTo>
                  <a:pt x="10029" y="23552"/>
                </a:lnTo>
                <a:cubicBezTo>
                  <a:pt x="10039" y="23532"/>
                  <a:pt x="10050" y="23511"/>
                  <a:pt x="10062" y="23490"/>
                </a:cubicBezTo>
                <a:close/>
                <a:moveTo>
                  <a:pt x="22982" y="23381"/>
                </a:moveTo>
                <a:lnTo>
                  <a:pt x="22982" y="23381"/>
                </a:lnTo>
                <a:cubicBezTo>
                  <a:pt x="22966" y="23428"/>
                  <a:pt x="22950" y="23492"/>
                  <a:pt x="22934" y="23588"/>
                </a:cubicBezTo>
                <a:cubicBezTo>
                  <a:pt x="22931" y="23579"/>
                  <a:pt x="22928" y="23570"/>
                  <a:pt x="22925" y="23562"/>
                </a:cubicBezTo>
                <a:lnTo>
                  <a:pt x="22925" y="23562"/>
                </a:lnTo>
                <a:cubicBezTo>
                  <a:pt x="22952" y="23469"/>
                  <a:pt x="22967" y="23425"/>
                  <a:pt x="22982" y="23381"/>
                </a:cubicBezTo>
                <a:close/>
                <a:moveTo>
                  <a:pt x="25929" y="23308"/>
                </a:moveTo>
                <a:lnTo>
                  <a:pt x="25929" y="23308"/>
                </a:lnTo>
                <a:cubicBezTo>
                  <a:pt x="25889" y="23427"/>
                  <a:pt x="25797" y="23513"/>
                  <a:pt x="25679" y="23572"/>
                </a:cubicBezTo>
                <a:cubicBezTo>
                  <a:pt x="25633" y="23603"/>
                  <a:pt x="25602" y="23633"/>
                  <a:pt x="25557" y="23664"/>
                </a:cubicBezTo>
                <a:lnTo>
                  <a:pt x="25557" y="23664"/>
                </a:lnTo>
                <a:cubicBezTo>
                  <a:pt x="25555" y="23660"/>
                  <a:pt x="25553" y="23656"/>
                  <a:pt x="25551" y="23652"/>
                </a:cubicBezTo>
                <a:cubicBezTo>
                  <a:pt x="25615" y="23620"/>
                  <a:pt x="25647" y="23588"/>
                  <a:pt x="25679" y="23556"/>
                </a:cubicBezTo>
                <a:cubicBezTo>
                  <a:pt x="25792" y="23499"/>
                  <a:pt x="25881" y="23419"/>
                  <a:pt x="25929" y="23308"/>
                </a:cubicBezTo>
                <a:close/>
                <a:moveTo>
                  <a:pt x="24546" y="23412"/>
                </a:moveTo>
                <a:lnTo>
                  <a:pt x="24577" y="23444"/>
                </a:lnTo>
                <a:cubicBezTo>
                  <a:pt x="24482" y="23524"/>
                  <a:pt x="24402" y="23604"/>
                  <a:pt x="24306" y="23684"/>
                </a:cubicBezTo>
                <a:cubicBezTo>
                  <a:pt x="24358" y="23741"/>
                  <a:pt x="24408" y="23761"/>
                  <a:pt x="24457" y="23762"/>
                </a:cubicBezTo>
                <a:lnTo>
                  <a:pt x="24457" y="23762"/>
                </a:lnTo>
                <a:cubicBezTo>
                  <a:pt x="24456" y="23762"/>
                  <a:pt x="24454" y="23762"/>
                  <a:pt x="24453" y="23762"/>
                </a:cubicBezTo>
                <a:cubicBezTo>
                  <a:pt x="24402" y="23762"/>
                  <a:pt x="24349" y="23742"/>
                  <a:pt x="24290" y="23684"/>
                </a:cubicBezTo>
                <a:cubicBezTo>
                  <a:pt x="24386" y="23588"/>
                  <a:pt x="24482" y="23524"/>
                  <a:pt x="24562" y="23444"/>
                </a:cubicBezTo>
                <a:lnTo>
                  <a:pt x="24546" y="23412"/>
                </a:lnTo>
                <a:close/>
                <a:moveTo>
                  <a:pt x="10246" y="23700"/>
                </a:moveTo>
                <a:cubicBezTo>
                  <a:pt x="10230" y="23724"/>
                  <a:pt x="10214" y="23744"/>
                  <a:pt x="10198" y="23764"/>
                </a:cubicBezTo>
                <a:lnTo>
                  <a:pt x="10198" y="23764"/>
                </a:lnTo>
                <a:lnTo>
                  <a:pt x="10246" y="23700"/>
                </a:lnTo>
                <a:close/>
                <a:moveTo>
                  <a:pt x="10007" y="23795"/>
                </a:moveTo>
                <a:lnTo>
                  <a:pt x="10032" y="23833"/>
                </a:lnTo>
                <a:lnTo>
                  <a:pt x="10032" y="23833"/>
                </a:lnTo>
                <a:cubicBezTo>
                  <a:pt x="10022" y="23821"/>
                  <a:pt x="10013" y="23808"/>
                  <a:pt x="10007" y="23795"/>
                </a:cubicBezTo>
                <a:close/>
                <a:moveTo>
                  <a:pt x="25557" y="23664"/>
                </a:moveTo>
                <a:cubicBezTo>
                  <a:pt x="25585" y="23724"/>
                  <a:pt x="25600" y="23784"/>
                  <a:pt x="25615" y="23843"/>
                </a:cubicBezTo>
                <a:cubicBezTo>
                  <a:pt x="25613" y="23844"/>
                  <a:pt x="25611" y="23845"/>
                  <a:pt x="25610" y="23846"/>
                </a:cubicBezTo>
                <a:lnTo>
                  <a:pt x="25610" y="23846"/>
                </a:lnTo>
                <a:cubicBezTo>
                  <a:pt x="25581" y="23774"/>
                  <a:pt x="25566" y="23728"/>
                  <a:pt x="25551" y="23668"/>
                </a:cubicBezTo>
                <a:cubicBezTo>
                  <a:pt x="25553" y="23667"/>
                  <a:pt x="25555" y="23665"/>
                  <a:pt x="25557" y="23664"/>
                </a:cubicBezTo>
                <a:close/>
                <a:moveTo>
                  <a:pt x="10725" y="23744"/>
                </a:moveTo>
                <a:cubicBezTo>
                  <a:pt x="10725" y="23784"/>
                  <a:pt x="10726" y="23826"/>
                  <a:pt x="10738" y="23879"/>
                </a:cubicBezTo>
                <a:lnTo>
                  <a:pt x="10738" y="23879"/>
                </a:lnTo>
                <a:cubicBezTo>
                  <a:pt x="10738" y="23879"/>
                  <a:pt x="10738" y="23879"/>
                  <a:pt x="10738" y="23879"/>
                </a:cubicBezTo>
                <a:lnTo>
                  <a:pt x="10738" y="23879"/>
                </a:lnTo>
                <a:cubicBezTo>
                  <a:pt x="10725" y="23821"/>
                  <a:pt x="10725" y="23777"/>
                  <a:pt x="10725" y="23748"/>
                </a:cubicBezTo>
                <a:cubicBezTo>
                  <a:pt x="10725" y="23746"/>
                  <a:pt x="10725" y="23745"/>
                  <a:pt x="10725" y="23744"/>
                </a:cubicBezTo>
                <a:close/>
                <a:moveTo>
                  <a:pt x="24753" y="23684"/>
                </a:moveTo>
                <a:lnTo>
                  <a:pt x="24753" y="23684"/>
                </a:lnTo>
                <a:cubicBezTo>
                  <a:pt x="24782" y="23755"/>
                  <a:pt x="24797" y="23814"/>
                  <a:pt x="24812" y="23894"/>
                </a:cubicBezTo>
                <a:lnTo>
                  <a:pt x="24812" y="23894"/>
                </a:lnTo>
                <a:cubicBezTo>
                  <a:pt x="24783" y="23819"/>
                  <a:pt x="24768" y="23744"/>
                  <a:pt x="24753" y="23684"/>
                </a:cubicBezTo>
                <a:close/>
                <a:moveTo>
                  <a:pt x="23878" y="23734"/>
                </a:moveTo>
                <a:lnTo>
                  <a:pt x="23878" y="23734"/>
                </a:lnTo>
                <a:cubicBezTo>
                  <a:pt x="23732" y="23809"/>
                  <a:pt x="23572" y="23859"/>
                  <a:pt x="23460" y="23971"/>
                </a:cubicBezTo>
                <a:cubicBezTo>
                  <a:pt x="23569" y="23862"/>
                  <a:pt x="23725" y="23799"/>
                  <a:pt x="23878" y="23734"/>
                </a:cubicBezTo>
                <a:close/>
                <a:moveTo>
                  <a:pt x="23955" y="23700"/>
                </a:moveTo>
                <a:cubicBezTo>
                  <a:pt x="23986" y="23838"/>
                  <a:pt x="24032" y="23947"/>
                  <a:pt x="24178" y="23998"/>
                </a:cubicBezTo>
                <a:lnTo>
                  <a:pt x="24178" y="23998"/>
                </a:lnTo>
                <a:cubicBezTo>
                  <a:pt x="24178" y="24000"/>
                  <a:pt x="24178" y="24001"/>
                  <a:pt x="24178" y="24003"/>
                </a:cubicBezTo>
                <a:cubicBezTo>
                  <a:pt x="24037" y="23940"/>
                  <a:pt x="23973" y="23846"/>
                  <a:pt x="23941" y="23706"/>
                </a:cubicBezTo>
                <a:lnTo>
                  <a:pt x="23941" y="23706"/>
                </a:lnTo>
                <a:cubicBezTo>
                  <a:pt x="23945" y="23704"/>
                  <a:pt x="23950" y="23702"/>
                  <a:pt x="23955" y="23700"/>
                </a:cubicBezTo>
                <a:close/>
                <a:moveTo>
                  <a:pt x="10007" y="23795"/>
                </a:moveTo>
                <a:lnTo>
                  <a:pt x="10007" y="23795"/>
                </a:lnTo>
                <a:cubicBezTo>
                  <a:pt x="9943" y="23875"/>
                  <a:pt x="9863" y="23955"/>
                  <a:pt x="9799" y="24035"/>
                </a:cubicBezTo>
                <a:cubicBezTo>
                  <a:pt x="9863" y="23955"/>
                  <a:pt x="9927" y="23875"/>
                  <a:pt x="10007" y="23795"/>
                </a:cubicBezTo>
                <a:close/>
                <a:moveTo>
                  <a:pt x="9978" y="23359"/>
                </a:moveTo>
                <a:cubicBezTo>
                  <a:pt x="9868" y="23359"/>
                  <a:pt x="9761" y="23380"/>
                  <a:pt x="9672" y="23428"/>
                </a:cubicBezTo>
                <a:cubicBezTo>
                  <a:pt x="9608" y="23460"/>
                  <a:pt x="9560" y="23492"/>
                  <a:pt x="9512" y="23540"/>
                </a:cubicBezTo>
                <a:cubicBezTo>
                  <a:pt x="9560" y="23652"/>
                  <a:pt x="9544" y="23716"/>
                  <a:pt x="9464" y="23764"/>
                </a:cubicBezTo>
                <a:cubicBezTo>
                  <a:pt x="9528" y="23907"/>
                  <a:pt x="9608" y="24003"/>
                  <a:pt x="9688" y="24067"/>
                </a:cubicBezTo>
                <a:lnTo>
                  <a:pt x="9719" y="24067"/>
                </a:lnTo>
                <a:lnTo>
                  <a:pt x="9688" y="24083"/>
                </a:lnTo>
                <a:cubicBezTo>
                  <a:pt x="9703" y="24083"/>
                  <a:pt x="9735" y="24099"/>
                  <a:pt x="9751" y="24115"/>
                </a:cubicBezTo>
                <a:cubicBezTo>
                  <a:pt x="9895" y="24210"/>
                  <a:pt x="10086" y="24242"/>
                  <a:pt x="10310" y="24242"/>
                </a:cubicBezTo>
                <a:cubicBezTo>
                  <a:pt x="10390" y="24242"/>
                  <a:pt x="10485" y="24226"/>
                  <a:pt x="10581" y="24210"/>
                </a:cubicBezTo>
                <a:lnTo>
                  <a:pt x="10613" y="24210"/>
                </a:lnTo>
                <a:cubicBezTo>
                  <a:pt x="10741" y="24115"/>
                  <a:pt x="10789" y="24003"/>
                  <a:pt x="10805" y="23907"/>
                </a:cubicBezTo>
                <a:cubicBezTo>
                  <a:pt x="10805" y="23875"/>
                  <a:pt x="10789" y="23859"/>
                  <a:pt x="10789" y="23827"/>
                </a:cubicBezTo>
                <a:cubicBezTo>
                  <a:pt x="10773" y="23780"/>
                  <a:pt x="10757" y="23748"/>
                  <a:pt x="10741" y="23716"/>
                </a:cubicBezTo>
                <a:cubicBezTo>
                  <a:pt x="10741" y="23716"/>
                  <a:pt x="10741" y="23716"/>
                  <a:pt x="10741" y="23700"/>
                </a:cubicBezTo>
                <a:cubicBezTo>
                  <a:pt x="10677" y="23636"/>
                  <a:pt x="10613" y="23572"/>
                  <a:pt x="10517" y="23508"/>
                </a:cubicBezTo>
                <a:cubicBezTo>
                  <a:pt x="10485" y="23492"/>
                  <a:pt x="10454" y="23476"/>
                  <a:pt x="10406" y="23460"/>
                </a:cubicBezTo>
                <a:cubicBezTo>
                  <a:pt x="10278" y="23397"/>
                  <a:pt x="10125" y="23359"/>
                  <a:pt x="9978" y="23359"/>
                </a:cubicBezTo>
                <a:close/>
                <a:moveTo>
                  <a:pt x="25610" y="23846"/>
                </a:moveTo>
                <a:cubicBezTo>
                  <a:pt x="25611" y="23851"/>
                  <a:pt x="25613" y="23855"/>
                  <a:pt x="25615" y="23859"/>
                </a:cubicBezTo>
                <a:cubicBezTo>
                  <a:pt x="25359" y="23987"/>
                  <a:pt x="25056" y="24035"/>
                  <a:pt x="24913" y="24306"/>
                </a:cubicBezTo>
                <a:cubicBezTo>
                  <a:pt x="24866" y="24255"/>
                  <a:pt x="24850" y="24212"/>
                  <a:pt x="24853" y="24174"/>
                </a:cubicBezTo>
                <a:lnTo>
                  <a:pt x="24853" y="24174"/>
                </a:lnTo>
                <a:cubicBezTo>
                  <a:pt x="24855" y="24208"/>
                  <a:pt x="24873" y="24246"/>
                  <a:pt x="24913" y="24290"/>
                </a:cubicBezTo>
                <a:cubicBezTo>
                  <a:pt x="25055" y="24021"/>
                  <a:pt x="25371" y="23987"/>
                  <a:pt x="25610" y="23846"/>
                </a:cubicBezTo>
                <a:close/>
                <a:moveTo>
                  <a:pt x="23789" y="24226"/>
                </a:moveTo>
                <a:cubicBezTo>
                  <a:pt x="23811" y="24226"/>
                  <a:pt x="23834" y="24226"/>
                  <a:pt x="23859" y="24226"/>
                </a:cubicBezTo>
                <a:cubicBezTo>
                  <a:pt x="23856" y="24231"/>
                  <a:pt x="23852" y="24236"/>
                  <a:pt x="23849" y="24241"/>
                </a:cubicBezTo>
                <a:lnTo>
                  <a:pt x="23849" y="24241"/>
                </a:lnTo>
                <a:cubicBezTo>
                  <a:pt x="23813" y="24236"/>
                  <a:pt x="23781" y="24231"/>
                  <a:pt x="23751" y="24231"/>
                </a:cubicBezTo>
                <a:cubicBezTo>
                  <a:pt x="23691" y="24231"/>
                  <a:pt x="23640" y="24250"/>
                  <a:pt x="23588" y="24322"/>
                </a:cubicBezTo>
                <a:lnTo>
                  <a:pt x="23588" y="24322"/>
                </a:lnTo>
                <a:cubicBezTo>
                  <a:pt x="23650" y="24235"/>
                  <a:pt x="23712" y="24226"/>
                  <a:pt x="23789" y="24226"/>
                </a:cubicBezTo>
                <a:close/>
                <a:moveTo>
                  <a:pt x="23849" y="24241"/>
                </a:moveTo>
                <a:cubicBezTo>
                  <a:pt x="23852" y="24241"/>
                  <a:pt x="23856" y="24242"/>
                  <a:pt x="23859" y="24242"/>
                </a:cubicBezTo>
                <a:cubicBezTo>
                  <a:pt x="23804" y="24309"/>
                  <a:pt x="23748" y="24337"/>
                  <a:pt x="23682" y="24337"/>
                </a:cubicBezTo>
                <a:cubicBezTo>
                  <a:pt x="23653" y="24337"/>
                  <a:pt x="23623" y="24332"/>
                  <a:pt x="23589" y="24323"/>
                </a:cubicBezTo>
                <a:lnTo>
                  <a:pt x="23589" y="24323"/>
                </a:lnTo>
                <a:cubicBezTo>
                  <a:pt x="23621" y="24332"/>
                  <a:pt x="23651" y="24337"/>
                  <a:pt x="23678" y="24337"/>
                </a:cubicBezTo>
                <a:cubicBezTo>
                  <a:pt x="23742" y="24337"/>
                  <a:pt x="23796" y="24309"/>
                  <a:pt x="23849" y="24241"/>
                </a:cubicBezTo>
                <a:close/>
                <a:moveTo>
                  <a:pt x="25701" y="24174"/>
                </a:moveTo>
                <a:cubicBezTo>
                  <a:pt x="25748" y="24174"/>
                  <a:pt x="25799" y="24185"/>
                  <a:pt x="25854" y="24210"/>
                </a:cubicBezTo>
                <a:cubicBezTo>
                  <a:pt x="25822" y="24258"/>
                  <a:pt x="25806" y="24322"/>
                  <a:pt x="25790" y="24322"/>
                </a:cubicBezTo>
                <a:cubicBezTo>
                  <a:pt x="25740" y="24341"/>
                  <a:pt x="25692" y="24350"/>
                  <a:pt x="25646" y="24350"/>
                </a:cubicBezTo>
                <a:cubicBezTo>
                  <a:pt x="25645" y="24350"/>
                  <a:pt x="25645" y="24350"/>
                  <a:pt x="25644" y="24350"/>
                </a:cubicBezTo>
                <a:lnTo>
                  <a:pt x="25644" y="24350"/>
                </a:lnTo>
                <a:cubicBezTo>
                  <a:pt x="25687" y="24350"/>
                  <a:pt x="25731" y="24341"/>
                  <a:pt x="25774" y="24322"/>
                </a:cubicBezTo>
                <a:cubicBezTo>
                  <a:pt x="25806" y="24306"/>
                  <a:pt x="25822" y="24258"/>
                  <a:pt x="25838" y="24210"/>
                </a:cubicBezTo>
                <a:cubicBezTo>
                  <a:pt x="25789" y="24186"/>
                  <a:pt x="25742" y="24175"/>
                  <a:pt x="25698" y="24174"/>
                </a:cubicBezTo>
                <a:lnTo>
                  <a:pt x="25698" y="24174"/>
                </a:lnTo>
                <a:cubicBezTo>
                  <a:pt x="25699" y="24174"/>
                  <a:pt x="25700" y="24174"/>
                  <a:pt x="25701" y="24174"/>
                </a:cubicBezTo>
                <a:close/>
                <a:moveTo>
                  <a:pt x="25936" y="24081"/>
                </a:moveTo>
                <a:cubicBezTo>
                  <a:pt x="25953" y="24186"/>
                  <a:pt x="25983" y="24278"/>
                  <a:pt x="25998" y="24354"/>
                </a:cubicBezTo>
                <a:cubicBezTo>
                  <a:pt x="25982" y="24274"/>
                  <a:pt x="25950" y="24179"/>
                  <a:pt x="25934" y="24083"/>
                </a:cubicBezTo>
                <a:cubicBezTo>
                  <a:pt x="25935" y="24082"/>
                  <a:pt x="25935" y="24081"/>
                  <a:pt x="25936" y="24081"/>
                </a:cubicBezTo>
                <a:close/>
                <a:moveTo>
                  <a:pt x="25439" y="24290"/>
                </a:moveTo>
                <a:lnTo>
                  <a:pt x="25439" y="24290"/>
                </a:lnTo>
                <a:cubicBezTo>
                  <a:pt x="25390" y="24327"/>
                  <a:pt x="25351" y="24364"/>
                  <a:pt x="25349" y="24422"/>
                </a:cubicBezTo>
                <a:lnTo>
                  <a:pt x="25349" y="24422"/>
                </a:lnTo>
                <a:cubicBezTo>
                  <a:pt x="25348" y="24356"/>
                  <a:pt x="25389" y="24328"/>
                  <a:pt x="25439" y="24290"/>
                </a:cubicBezTo>
                <a:close/>
                <a:moveTo>
                  <a:pt x="23606" y="24514"/>
                </a:moveTo>
                <a:lnTo>
                  <a:pt x="23606" y="24514"/>
                </a:lnTo>
                <a:cubicBezTo>
                  <a:pt x="23698" y="24529"/>
                  <a:pt x="23790" y="24545"/>
                  <a:pt x="23882" y="24546"/>
                </a:cubicBezTo>
                <a:lnTo>
                  <a:pt x="23882" y="24546"/>
                </a:lnTo>
                <a:cubicBezTo>
                  <a:pt x="23898" y="24545"/>
                  <a:pt x="23913" y="24544"/>
                  <a:pt x="23928" y="24542"/>
                </a:cubicBezTo>
                <a:lnTo>
                  <a:pt x="23928" y="24542"/>
                </a:lnTo>
                <a:cubicBezTo>
                  <a:pt x="23916" y="24544"/>
                  <a:pt x="23904" y="24546"/>
                  <a:pt x="23891" y="24546"/>
                </a:cubicBezTo>
                <a:cubicBezTo>
                  <a:pt x="23888" y="24546"/>
                  <a:pt x="23885" y="24546"/>
                  <a:pt x="23882" y="24546"/>
                </a:cubicBezTo>
                <a:lnTo>
                  <a:pt x="23882" y="24546"/>
                </a:lnTo>
                <a:cubicBezTo>
                  <a:pt x="23880" y="24546"/>
                  <a:pt x="23877" y="24546"/>
                  <a:pt x="23875" y="24546"/>
                </a:cubicBezTo>
                <a:cubicBezTo>
                  <a:pt x="23796" y="24546"/>
                  <a:pt x="23701" y="24530"/>
                  <a:pt x="23606" y="24514"/>
                </a:cubicBezTo>
                <a:close/>
                <a:moveTo>
                  <a:pt x="24984" y="23953"/>
                </a:moveTo>
                <a:cubicBezTo>
                  <a:pt x="24997" y="23953"/>
                  <a:pt x="25011" y="23954"/>
                  <a:pt x="25024" y="23955"/>
                </a:cubicBezTo>
                <a:cubicBezTo>
                  <a:pt x="25019" y="23960"/>
                  <a:pt x="25013" y="23965"/>
                  <a:pt x="25007" y="23970"/>
                </a:cubicBezTo>
                <a:lnTo>
                  <a:pt x="25007" y="23970"/>
                </a:lnTo>
                <a:cubicBezTo>
                  <a:pt x="25013" y="23970"/>
                  <a:pt x="25019" y="23970"/>
                  <a:pt x="25024" y="23971"/>
                </a:cubicBezTo>
                <a:cubicBezTo>
                  <a:pt x="24949" y="24036"/>
                  <a:pt x="24858" y="24094"/>
                  <a:pt x="24853" y="24174"/>
                </a:cubicBezTo>
                <a:lnTo>
                  <a:pt x="24853" y="24174"/>
                </a:lnTo>
                <a:cubicBezTo>
                  <a:pt x="24847" y="24091"/>
                  <a:pt x="24930" y="24033"/>
                  <a:pt x="25007" y="23970"/>
                </a:cubicBezTo>
                <a:lnTo>
                  <a:pt x="25007" y="23970"/>
                </a:lnTo>
                <a:cubicBezTo>
                  <a:pt x="24999" y="23969"/>
                  <a:pt x="24992" y="23969"/>
                  <a:pt x="24984" y="23969"/>
                </a:cubicBezTo>
                <a:cubicBezTo>
                  <a:pt x="24844" y="23969"/>
                  <a:pt x="24736" y="24044"/>
                  <a:pt x="24721" y="24147"/>
                </a:cubicBezTo>
                <a:cubicBezTo>
                  <a:pt x="24689" y="24370"/>
                  <a:pt x="24498" y="24450"/>
                  <a:pt x="24386" y="24609"/>
                </a:cubicBezTo>
                <a:cubicBezTo>
                  <a:pt x="24290" y="24562"/>
                  <a:pt x="24210" y="24530"/>
                  <a:pt x="24131" y="24498"/>
                </a:cubicBezTo>
                <a:cubicBezTo>
                  <a:pt x="24066" y="24511"/>
                  <a:pt x="24001" y="24534"/>
                  <a:pt x="23928" y="24542"/>
                </a:cubicBezTo>
                <a:lnTo>
                  <a:pt x="23928" y="24542"/>
                </a:lnTo>
                <a:cubicBezTo>
                  <a:pt x="23994" y="24532"/>
                  <a:pt x="24059" y="24497"/>
                  <a:pt x="24125" y="24483"/>
                </a:cubicBezTo>
                <a:lnTo>
                  <a:pt x="24125" y="24483"/>
                </a:lnTo>
                <a:cubicBezTo>
                  <a:pt x="24108" y="24440"/>
                  <a:pt x="24079" y="24395"/>
                  <a:pt x="24051" y="24338"/>
                </a:cubicBezTo>
                <a:cubicBezTo>
                  <a:pt x="24053" y="24337"/>
                  <a:pt x="24055" y="24336"/>
                  <a:pt x="24058" y="24335"/>
                </a:cubicBezTo>
                <a:lnTo>
                  <a:pt x="24058" y="24335"/>
                </a:lnTo>
                <a:cubicBezTo>
                  <a:pt x="24087" y="24393"/>
                  <a:pt x="24116" y="24437"/>
                  <a:pt x="24131" y="24482"/>
                </a:cubicBezTo>
                <a:cubicBezTo>
                  <a:pt x="24226" y="24434"/>
                  <a:pt x="24322" y="24386"/>
                  <a:pt x="24418" y="24354"/>
                </a:cubicBezTo>
                <a:cubicBezTo>
                  <a:pt x="24498" y="24327"/>
                  <a:pt x="24533" y="24316"/>
                  <a:pt x="24538" y="24286"/>
                </a:cubicBezTo>
                <a:lnTo>
                  <a:pt x="24538" y="24286"/>
                </a:lnTo>
                <a:cubicBezTo>
                  <a:pt x="24535" y="24262"/>
                  <a:pt x="24520" y="24230"/>
                  <a:pt x="24498" y="24179"/>
                </a:cubicBezTo>
                <a:lnTo>
                  <a:pt x="24498" y="24179"/>
                </a:lnTo>
                <a:cubicBezTo>
                  <a:pt x="24356" y="24226"/>
                  <a:pt x="24214" y="24273"/>
                  <a:pt x="24058" y="24335"/>
                </a:cubicBezTo>
                <a:lnTo>
                  <a:pt x="24058" y="24335"/>
                </a:lnTo>
                <a:cubicBezTo>
                  <a:pt x="24055" y="24331"/>
                  <a:pt x="24053" y="24327"/>
                  <a:pt x="24051" y="24322"/>
                </a:cubicBezTo>
                <a:cubicBezTo>
                  <a:pt x="24210" y="24274"/>
                  <a:pt x="24354" y="24210"/>
                  <a:pt x="24498" y="24163"/>
                </a:cubicBezTo>
                <a:lnTo>
                  <a:pt x="24498" y="24163"/>
                </a:lnTo>
                <a:cubicBezTo>
                  <a:pt x="24526" y="24226"/>
                  <a:pt x="24542" y="24262"/>
                  <a:pt x="24538" y="24286"/>
                </a:cubicBezTo>
                <a:lnTo>
                  <a:pt x="24538" y="24286"/>
                </a:lnTo>
                <a:cubicBezTo>
                  <a:pt x="24543" y="24328"/>
                  <a:pt x="24511" y="24339"/>
                  <a:pt x="24418" y="24370"/>
                </a:cubicBezTo>
                <a:cubicBezTo>
                  <a:pt x="24328" y="24400"/>
                  <a:pt x="24238" y="24444"/>
                  <a:pt x="24148" y="24489"/>
                </a:cubicBezTo>
                <a:lnTo>
                  <a:pt x="24148" y="24489"/>
                </a:lnTo>
                <a:cubicBezTo>
                  <a:pt x="24142" y="24486"/>
                  <a:pt x="24137" y="24484"/>
                  <a:pt x="24131" y="24482"/>
                </a:cubicBezTo>
                <a:cubicBezTo>
                  <a:pt x="24129" y="24482"/>
                  <a:pt x="24127" y="24482"/>
                  <a:pt x="24125" y="24483"/>
                </a:cubicBezTo>
                <a:lnTo>
                  <a:pt x="24125" y="24483"/>
                </a:lnTo>
                <a:cubicBezTo>
                  <a:pt x="24127" y="24488"/>
                  <a:pt x="24129" y="24493"/>
                  <a:pt x="24131" y="24498"/>
                </a:cubicBezTo>
                <a:cubicBezTo>
                  <a:pt x="24137" y="24495"/>
                  <a:pt x="24142" y="24492"/>
                  <a:pt x="24148" y="24489"/>
                </a:cubicBezTo>
                <a:lnTo>
                  <a:pt x="24148" y="24489"/>
                </a:lnTo>
                <a:cubicBezTo>
                  <a:pt x="24222" y="24518"/>
                  <a:pt x="24297" y="24549"/>
                  <a:pt x="24386" y="24593"/>
                </a:cubicBezTo>
                <a:cubicBezTo>
                  <a:pt x="24514" y="24434"/>
                  <a:pt x="24689" y="24354"/>
                  <a:pt x="24721" y="24131"/>
                </a:cubicBezTo>
                <a:cubicBezTo>
                  <a:pt x="24736" y="24029"/>
                  <a:pt x="24844" y="23953"/>
                  <a:pt x="24984" y="23953"/>
                </a:cubicBezTo>
                <a:close/>
                <a:moveTo>
                  <a:pt x="25120" y="24402"/>
                </a:moveTo>
                <a:cubicBezTo>
                  <a:pt x="25120" y="24450"/>
                  <a:pt x="25120" y="24530"/>
                  <a:pt x="25104" y="24625"/>
                </a:cubicBezTo>
                <a:cubicBezTo>
                  <a:pt x="25104" y="24530"/>
                  <a:pt x="25120" y="24450"/>
                  <a:pt x="25120" y="24402"/>
                </a:cubicBezTo>
                <a:close/>
                <a:moveTo>
                  <a:pt x="25750" y="24586"/>
                </a:moveTo>
                <a:cubicBezTo>
                  <a:pt x="25753" y="24588"/>
                  <a:pt x="25755" y="24590"/>
                  <a:pt x="25758" y="24593"/>
                </a:cubicBezTo>
                <a:cubicBezTo>
                  <a:pt x="25727" y="24609"/>
                  <a:pt x="25711" y="24625"/>
                  <a:pt x="25695" y="24641"/>
                </a:cubicBezTo>
                <a:cubicBezTo>
                  <a:pt x="25701" y="24653"/>
                  <a:pt x="25702" y="24663"/>
                  <a:pt x="25702" y="24671"/>
                </a:cubicBezTo>
                <a:lnTo>
                  <a:pt x="25702" y="24671"/>
                </a:lnTo>
                <a:cubicBezTo>
                  <a:pt x="25701" y="24667"/>
                  <a:pt x="25699" y="24662"/>
                  <a:pt x="25695" y="24657"/>
                </a:cubicBezTo>
                <a:lnTo>
                  <a:pt x="25615" y="24657"/>
                </a:lnTo>
                <a:cubicBezTo>
                  <a:pt x="25615" y="24641"/>
                  <a:pt x="25599" y="24625"/>
                  <a:pt x="25599" y="24609"/>
                </a:cubicBezTo>
                <a:cubicBezTo>
                  <a:pt x="25600" y="24609"/>
                  <a:pt x="25601" y="24608"/>
                  <a:pt x="25602" y="24607"/>
                </a:cubicBezTo>
                <a:lnTo>
                  <a:pt x="25602" y="24607"/>
                </a:lnTo>
                <a:cubicBezTo>
                  <a:pt x="25607" y="24619"/>
                  <a:pt x="25615" y="24630"/>
                  <a:pt x="25615" y="24641"/>
                </a:cubicBezTo>
                <a:lnTo>
                  <a:pt x="25695" y="24641"/>
                </a:lnTo>
                <a:cubicBezTo>
                  <a:pt x="25709" y="24627"/>
                  <a:pt x="25724" y="24612"/>
                  <a:pt x="25750" y="24586"/>
                </a:cubicBezTo>
                <a:close/>
                <a:moveTo>
                  <a:pt x="25535" y="24466"/>
                </a:moveTo>
                <a:cubicBezTo>
                  <a:pt x="25487" y="24546"/>
                  <a:pt x="25455" y="24609"/>
                  <a:pt x="25407" y="24673"/>
                </a:cubicBezTo>
                <a:cubicBezTo>
                  <a:pt x="25452" y="24614"/>
                  <a:pt x="25483" y="24540"/>
                  <a:pt x="25526" y="24466"/>
                </a:cubicBezTo>
                <a:lnTo>
                  <a:pt x="25526" y="24466"/>
                </a:lnTo>
                <a:cubicBezTo>
                  <a:pt x="25529" y="24466"/>
                  <a:pt x="25532" y="24466"/>
                  <a:pt x="25535" y="24466"/>
                </a:cubicBezTo>
                <a:close/>
                <a:moveTo>
                  <a:pt x="24194" y="19343"/>
                </a:moveTo>
                <a:cubicBezTo>
                  <a:pt x="24194" y="19391"/>
                  <a:pt x="24194" y="19455"/>
                  <a:pt x="24210" y="19502"/>
                </a:cubicBezTo>
                <a:cubicBezTo>
                  <a:pt x="23955" y="19614"/>
                  <a:pt x="23891" y="19838"/>
                  <a:pt x="24019" y="20157"/>
                </a:cubicBezTo>
                <a:cubicBezTo>
                  <a:pt x="23891" y="19838"/>
                  <a:pt x="23955" y="19614"/>
                  <a:pt x="24194" y="19502"/>
                </a:cubicBezTo>
                <a:cubicBezTo>
                  <a:pt x="24194" y="19457"/>
                  <a:pt x="24194" y="19411"/>
                  <a:pt x="24181" y="19351"/>
                </a:cubicBezTo>
                <a:lnTo>
                  <a:pt x="24181" y="19351"/>
                </a:lnTo>
                <a:cubicBezTo>
                  <a:pt x="24027" y="19444"/>
                  <a:pt x="23903" y="19538"/>
                  <a:pt x="23780" y="19646"/>
                </a:cubicBezTo>
                <a:cubicBezTo>
                  <a:pt x="23524" y="19870"/>
                  <a:pt x="23285" y="20109"/>
                  <a:pt x="22742" y="20157"/>
                </a:cubicBezTo>
                <a:cubicBezTo>
                  <a:pt x="22726" y="20173"/>
                  <a:pt x="22710" y="20189"/>
                  <a:pt x="22694" y="20205"/>
                </a:cubicBezTo>
                <a:cubicBezTo>
                  <a:pt x="22630" y="20269"/>
                  <a:pt x="22583" y="20332"/>
                  <a:pt x="22551" y="20396"/>
                </a:cubicBezTo>
                <a:cubicBezTo>
                  <a:pt x="22616" y="20450"/>
                  <a:pt x="22670" y="20479"/>
                  <a:pt x="22716" y="20479"/>
                </a:cubicBezTo>
                <a:lnTo>
                  <a:pt x="22716" y="20479"/>
                </a:lnTo>
                <a:cubicBezTo>
                  <a:pt x="22794" y="20478"/>
                  <a:pt x="22845" y="20400"/>
                  <a:pt x="22885" y="20226"/>
                </a:cubicBezTo>
                <a:lnTo>
                  <a:pt x="22885" y="20226"/>
                </a:lnTo>
                <a:cubicBezTo>
                  <a:pt x="22845" y="20401"/>
                  <a:pt x="22793" y="20479"/>
                  <a:pt x="22718" y="20479"/>
                </a:cubicBezTo>
                <a:cubicBezTo>
                  <a:pt x="22717" y="20479"/>
                  <a:pt x="22716" y="20479"/>
                  <a:pt x="22716" y="20479"/>
                </a:cubicBezTo>
                <a:lnTo>
                  <a:pt x="22716" y="20479"/>
                </a:lnTo>
                <a:cubicBezTo>
                  <a:pt x="22715" y="20479"/>
                  <a:pt x="22714" y="20479"/>
                  <a:pt x="22714" y="20479"/>
                </a:cubicBezTo>
                <a:cubicBezTo>
                  <a:pt x="22665" y="20479"/>
                  <a:pt x="22607" y="20450"/>
                  <a:pt x="22535" y="20396"/>
                </a:cubicBezTo>
                <a:cubicBezTo>
                  <a:pt x="22519" y="20444"/>
                  <a:pt x="22487" y="20492"/>
                  <a:pt x="22455" y="20540"/>
                </a:cubicBezTo>
                <a:cubicBezTo>
                  <a:pt x="22407" y="20667"/>
                  <a:pt x="22375" y="20779"/>
                  <a:pt x="22343" y="20907"/>
                </a:cubicBezTo>
                <a:cubicBezTo>
                  <a:pt x="22311" y="21130"/>
                  <a:pt x="22295" y="21370"/>
                  <a:pt x="22295" y="21625"/>
                </a:cubicBezTo>
                <a:cubicBezTo>
                  <a:pt x="22311" y="21896"/>
                  <a:pt x="22327" y="22168"/>
                  <a:pt x="22311" y="22439"/>
                </a:cubicBezTo>
                <a:cubicBezTo>
                  <a:pt x="22343" y="22423"/>
                  <a:pt x="22391" y="22423"/>
                  <a:pt x="22423" y="22423"/>
                </a:cubicBezTo>
                <a:cubicBezTo>
                  <a:pt x="22375" y="22423"/>
                  <a:pt x="22343" y="22439"/>
                  <a:pt x="22311" y="22439"/>
                </a:cubicBezTo>
                <a:cubicBezTo>
                  <a:pt x="22311" y="22519"/>
                  <a:pt x="22295" y="22615"/>
                  <a:pt x="22279" y="22694"/>
                </a:cubicBezTo>
                <a:cubicBezTo>
                  <a:pt x="22263" y="22790"/>
                  <a:pt x="22247" y="22886"/>
                  <a:pt x="22200" y="22966"/>
                </a:cubicBezTo>
                <a:cubicBezTo>
                  <a:pt x="22231" y="22998"/>
                  <a:pt x="22263" y="23029"/>
                  <a:pt x="22279" y="23061"/>
                </a:cubicBezTo>
                <a:cubicBezTo>
                  <a:pt x="22391" y="23205"/>
                  <a:pt x="22503" y="23333"/>
                  <a:pt x="22614" y="23460"/>
                </a:cubicBezTo>
                <a:cubicBezTo>
                  <a:pt x="22646" y="23492"/>
                  <a:pt x="22662" y="23508"/>
                  <a:pt x="22694" y="23540"/>
                </a:cubicBezTo>
                <a:cubicBezTo>
                  <a:pt x="22710" y="23556"/>
                  <a:pt x="22726" y="23572"/>
                  <a:pt x="22742" y="23588"/>
                </a:cubicBezTo>
                <a:cubicBezTo>
                  <a:pt x="22742" y="23556"/>
                  <a:pt x="22742" y="23524"/>
                  <a:pt x="22742" y="23492"/>
                </a:cubicBezTo>
                <a:cubicBezTo>
                  <a:pt x="22790" y="23460"/>
                  <a:pt x="22822" y="23428"/>
                  <a:pt x="22870" y="23412"/>
                </a:cubicBezTo>
                <a:lnTo>
                  <a:pt x="22870" y="23412"/>
                </a:lnTo>
                <a:lnTo>
                  <a:pt x="22758" y="23492"/>
                </a:lnTo>
                <a:cubicBezTo>
                  <a:pt x="22742" y="23524"/>
                  <a:pt x="22742" y="23556"/>
                  <a:pt x="22742" y="23588"/>
                </a:cubicBezTo>
                <a:cubicBezTo>
                  <a:pt x="22806" y="23652"/>
                  <a:pt x="22854" y="23716"/>
                  <a:pt x="22918" y="23780"/>
                </a:cubicBezTo>
                <a:cubicBezTo>
                  <a:pt x="22918" y="23764"/>
                  <a:pt x="22918" y="23764"/>
                  <a:pt x="22934" y="23764"/>
                </a:cubicBezTo>
                <a:cubicBezTo>
                  <a:pt x="22982" y="23716"/>
                  <a:pt x="23029" y="23620"/>
                  <a:pt x="23077" y="23604"/>
                </a:cubicBezTo>
                <a:cubicBezTo>
                  <a:pt x="23104" y="23593"/>
                  <a:pt x="23132" y="23590"/>
                  <a:pt x="23159" y="23590"/>
                </a:cubicBezTo>
                <a:cubicBezTo>
                  <a:pt x="23160" y="23590"/>
                  <a:pt x="23161" y="23590"/>
                  <a:pt x="23162" y="23590"/>
                </a:cubicBezTo>
                <a:lnTo>
                  <a:pt x="23162" y="23590"/>
                </a:lnTo>
                <a:cubicBezTo>
                  <a:pt x="23163" y="23590"/>
                  <a:pt x="23164" y="23590"/>
                  <a:pt x="23165" y="23590"/>
                </a:cubicBezTo>
                <a:cubicBezTo>
                  <a:pt x="23209" y="23590"/>
                  <a:pt x="23254" y="23600"/>
                  <a:pt x="23286" y="23603"/>
                </a:cubicBezTo>
                <a:lnTo>
                  <a:pt x="23286" y="23603"/>
                </a:lnTo>
                <a:cubicBezTo>
                  <a:pt x="23460" y="23508"/>
                  <a:pt x="23602" y="23413"/>
                  <a:pt x="23729" y="23319"/>
                </a:cubicBezTo>
                <a:lnTo>
                  <a:pt x="23729" y="23319"/>
                </a:lnTo>
                <a:cubicBezTo>
                  <a:pt x="23602" y="23414"/>
                  <a:pt x="23459" y="23509"/>
                  <a:pt x="23301" y="23604"/>
                </a:cubicBezTo>
                <a:cubicBezTo>
                  <a:pt x="23296" y="23604"/>
                  <a:pt x="23291" y="23604"/>
                  <a:pt x="23286" y="23603"/>
                </a:cubicBezTo>
                <a:lnTo>
                  <a:pt x="23286" y="23603"/>
                </a:lnTo>
                <a:cubicBezTo>
                  <a:pt x="23286" y="23603"/>
                  <a:pt x="23285" y="23604"/>
                  <a:pt x="23285" y="23604"/>
                </a:cubicBezTo>
                <a:cubicBezTo>
                  <a:pt x="23264" y="23604"/>
                  <a:pt x="23216" y="23590"/>
                  <a:pt x="23162" y="23590"/>
                </a:cubicBezTo>
                <a:lnTo>
                  <a:pt x="23162" y="23590"/>
                </a:lnTo>
                <a:cubicBezTo>
                  <a:pt x="23138" y="23590"/>
                  <a:pt x="23114" y="23594"/>
                  <a:pt x="23093" y="23604"/>
                </a:cubicBezTo>
                <a:cubicBezTo>
                  <a:pt x="23029" y="23620"/>
                  <a:pt x="22982" y="23716"/>
                  <a:pt x="22934" y="23764"/>
                </a:cubicBezTo>
                <a:cubicBezTo>
                  <a:pt x="22934" y="23764"/>
                  <a:pt x="22918" y="23764"/>
                  <a:pt x="22918" y="23780"/>
                </a:cubicBezTo>
                <a:cubicBezTo>
                  <a:pt x="23029" y="23891"/>
                  <a:pt x="23141" y="24003"/>
                  <a:pt x="23253" y="24115"/>
                </a:cubicBezTo>
                <a:cubicBezTo>
                  <a:pt x="23365" y="24242"/>
                  <a:pt x="23492" y="24370"/>
                  <a:pt x="23604" y="24514"/>
                </a:cubicBezTo>
                <a:cubicBezTo>
                  <a:pt x="23668" y="24609"/>
                  <a:pt x="23732" y="24689"/>
                  <a:pt x="23811" y="24785"/>
                </a:cubicBezTo>
                <a:lnTo>
                  <a:pt x="24115" y="24785"/>
                </a:lnTo>
                <a:cubicBezTo>
                  <a:pt x="24131" y="24785"/>
                  <a:pt x="24163" y="24785"/>
                  <a:pt x="24194" y="24769"/>
                </a:cubicBezTo>
                <a:cubicBezTo>
                  <a:pt x="24290" y="24769"/>
                  <a:pt x="24370" y="24753"/>
                  <a:pt x="24466" y="24753"/>
                </a:cubicBezTo>
                <a:cubicBezTo>
                  <a:pt x="24625" y="24737"/>
                  <a:pt x="24785" y="24737"/>
                  <a:pt x="24945" y="24721"/>
                </a:cubicBezTo>
                <a:lnTo>
                  <a:pt x="25359" y="24721"/>
                </a:lnTo>
                <a:cubicBezTo>
                  <a:pt x="25375" y="24705"/>
                  <a:pt x="25391" y="24689"/>
                  <a:pt x="25407" y="24673"/>
                </a:cubicBezTo>
                <a:lnTo>
                  <a:pt x="25407" y="24673"/>
                </a:lnTo>
                <a:cubicBezTo>
                  <a:pt x="25391" y="24689"/>
                  <a:pt x="25375" y="24705"/>
                  <a:pt x="25375" y="24737"/>
                </a:cubicBezTo>
                <a:cubicBezTo>
                  <a:pt x="25471" y="24737"/>
                  <a:pt x="25583" y="24753"/>
                  <a:pt x="25679" y="24785"/>
                </a:cubicBezTo>
                <a:cubicBezTo>
                  <a:pt x="25711" y="24785"/>
                  <a:pt x="25742" y="24801"/>
                  <a:pt x="25774" y="24817"/>
                </a:cubicBezTo>
                <a:cubicBezTo>
                  <a:pt x="26062" y="24418"/>
                  <a:pt x="26205" y="23939"/>
                  <a:pt x="26987" y="23843"/>
                </a:cubicBezTo>
                <a:cubicBezTo>
                  <a:pt x="27035" y="23460"/>
                  <a:pt x="27147" y="23109"/>
                  <a:pt x="27259" y="22774"/>
                </a:cubicBezTo>
                <a:lnTo>
                  <a:pt x="27291" y="22678"/>
                </a:lnTo>
                <a:lnTo>
                  <a:pt x="27291" y="22678"/>
                </a:lnTo>
                <a:cubicBezTo>
                  <a:pt x="27291" y="22678"/>
                  <a:pt x="27291" y="22678"/>
                  <a:pt x="27291" y="22678"/>
                </a:cubicBezTo>
                <a:cubicBezTo>
                  <a:pt x="27322" y="22567"/>
                  <a:pt x="27354" y="22439"/>
                  <a:pt x="27386" y="22327"/>
                </a:cubicBezTo>
                <a:cubicBezTo>
                  <a:pt x="27370" y="22263"/>
                  <a:pt x="27354" y="22200"/>
                  <a:pt x="27338" y="22136"/>
                </a:cubicBezTo>
                <a:cubicBezTo>
                  <a:pt x="27275" y="22168"/>
                  <a:pt x="27243" y="22184"/>
                  <a:pt x="27163" y="22216"/>
                </a:cubicBezTo>
                <a:cubicBezTo>
                  <a:pt x="27165" y="22209"/>
                  <a:pt x="27166" y="22203"/>
                  <a:pt x="27168" y="22198"/>
                </a:cubicBezTo>
                <a:lnTo>
                  <a:pt x="27168" y="22198"/>
                </a:lnTo>
                <a:cubicBezTo>
                  <a:pt x="27166" y="22198"/>
                  <a:pt x="27165" y="22199"/>
                  <a:pt x="27163" y="22200"/>
                </a:cubicBezTo>
                <a:cubicBezTo>
                  <a:pt x="27173" y="22162"/>
                  <a:pt x="27184" y="22129"/>
                  <a:pt x="27195" y="22097"/>
                </a:cubicBezTo>
                <a:lnTo>
                  <a:pt x="27195" y="22097"/>
                </a:lnTo>
                <a:cubicBezTo>
                  <a:pt x="27187" y="22128"/>
                  <a:pt x="27178" y="22161"/>
                  <a:pt x="27168" y="22198"/>
                </a:cubicBezTo>
                <a:lnTo>
                  <a:pt x="27168" y="22198"/>
                </a:lnTo>
                <a:cubicBezTo>
                  <a:pt x="27245" y="22167"/>
                  <a:pt x="27292" y="22151"/>
                  <a:pt x="27354" y="22120"/>
                </a:cubicBezTo>
                <a:cubicBezTo>
                  <a:pt x="27370" y="22184"/>
                  <a:pt x="27370" y="22247"/>
                  <a:pt x="27386" y="22311"/>
                </a:cubicBezTo>
                <a:cubicBezTo>
                  <a:pt x="27434" y="22104"/>
                  <a:pt x="27466" y="21880"/>
                  <a:pt x="27450" y="21641"/>
                </a:cubicBezTo>
                <a:lnTo>
                  <a:pt x="27450" y="21641"/>
                </a:lnTo>
                <a:cubicBezTo>
                  <a:pt x="27450" y="21641"/>
                  <a:pt x="27449" y="21641"/>
                  <a:pt x="27449" y="21641"/>
                </a:cubicBezTo>
                <a:lnTo>
                  <a:pt x="27449" y="21641"/>
                </a:lnTo>
                <a:cubicBezTo>
                  <a:pt x="27432" y="21456"/>
                  <a:pt x="27400" y="21284"/>
                  <a:pt x="27322" y="21082"/>
                </a:cubicBezTo>
                <a:cubicBezTo>
                  <a:pt x="27291" y="20987"/>
                  <a:pt x="27243" y="20907"/>
                  <a:pt x="27195" y="20811"/>
                </a:cubicBezTo>
                <a:cubicBezTo>
                  <a:pt x="27147" y="20747"/>
                  <a:pt x="27115" y="20667"/>
                  <a:pt x="27067" y="20604"/>
                </a:cubicBezTo>
                <a:cubicBezTo>
                  <a:pt x="27019" y="20524"/>
                  <a:pt x="26955" y="20460"/>
                  <a:pt x="26892" y="20396"/>
                </a:cubicBezTo>
                <a:cubicBezTo>
                  <a:pt x="26844" y="20332"/>
                  <a:pt x="26780" y="20284"/>
                  <a:pt x="26716" y="20221"/>
                </a:cubicBezTo>
                <a:lnTo>
                  <a:pt x="26716" y="20221"/>
                </a:lnTo>
                <a:cubicBezTo>
                  <a:pt x="26716" y="20221"/>
                  <a:pt x="26716" y="20221"/>
                  <a:pt x="26716" y="20221"/>
                </a:cubicBezTo>
                <a:cubicBezTo>
                  <a:pt x="26700" y="20205"/>
                  <a:pt x="26700" y="20205"/>
                  <a:pt x="26684" y="20205"/>
                </a:cubicBezTo>
                <a:cubicBezTo>
                  <a:pt x="26620" y="20141"/>
                  <a:pt x="26556" y="20077"/>
                  <a:pt x="26477" y="20029"/>
                </a:cubicBezTo>
                <a:cubicBezTo>
                  <a:pt x="26381" y="19965"/>
                  <a:pt x="26285" y="19917"/>
                  <a:pt x="26189" y="19854"/>
                </a:cubicBezTo>
                <a:cubicBezTo>
                  <a:pt x="26046" y="19790"/>
                  <a:pt x="25902" y="19710"/>
                  <a:pt x="25758" y="19662"/>
                </a:cubicBezTo>
                <a:cubicBezTo>
                  <a:pt x="25742" y="19678"/>
                  <a:pt x="25711" y="19678"/>
                  <a:pt x="25663" y="19678"/>
                </a:cubicBezTo>
                <a:cubicBezTo>
                  <a:pt x="25567" y="19662"/>
                  <a:pt x="25471" y="19662"/>
                  <a:pt x="25359" y="19662"/>
                </a:cubicBezTo>
                <a:lnTo>
                  <a:pt x="25679" y="19662"/>
                </a:lnTo>
                <a:cubicBezTo>
                  <a:pt x="25689" y="19667"/>
                  <a:pt x="25700" y="19669"/>
                  <a:pt x="25710" y="19669"/>
                </a:cubicBezTo>
                <a:cubicBezTo>
                  <a:pt x="25730" y="19669"/>
                  <a:pt x="25748" y="19662"/>
                  <a:pt x="25758" y="19662"/>
                </a:cubicBezTo>
                <a:cubicBezTo>
                  <a:pt x="25631" y="19598"/>
                  <a:pt x="25503" y="19566"/>
                  <a:pt x="25375" y="19518"/>
                </a:cubicBezTo>
                <a:cubicBezTo>
                  <a:pt x="25375" y="19525"/>
                  <a:pt x="25373" y="19529"/>
                  <a:pt x="25369" y="19531"/>
                </a:cubicBezTo>
                <a:lnTo>
                  <a:pt x="25369" y="19531"/>
                </a:lnTo>
                <a:lnTo>
                  <a:pt x="25359" y="19526"/>
                </a:lnTo>
                <a:lnTo>
                  <a:pt x="25359" y="19526"/>
                </a:lnTo>
                <a:cubicBezTo>
                  <a:pt x="25359" y="19522"/>
                  <a:pt x="25359" y="19518"/>
                  <a:pt x="25359" y="19518"/>
                </a:cubicBezTo>
                <a:cubicBezTo>
                  <a:pt x="25248" y="19487"/>
                  <a:pt x="25136" y="19455"/>
                  <a:pt x="25024" y="19439"/>
                </a:cubicBezTo>
                <a:lnTo>
                  <a:pt x="25008" y="19439"/>
                </a:lnTo>
                <a:cubicBezTo>
                  <a:pt x="25008" y="19453"/>
                  <a:pt x="25008" y="19454"/>
                  <a:pt x="24998" y="19455"/>
                </a:cubicBezTo>
                <a:lnTo>
                  <a:pt x="24998" y="19455"/>
                </a:lnTo>
                <a:cubicBezTo>
                  <a:pt x="25028" y="19542"/>
                  <a:pt x="25057" y="19602"/>
                  <a:pt x="25072" y="19662"/>
                </a:cubicBezTo>
                <a:cubicBezTo>
                  <a:pt x="25040" y="19598"/>
                  <a:pt x="25024" y="19534"/>
                  <a:pt x="24992" y="19455"/>
                </a:cubicBezTo>
                <a:cubicBezTo>
                  <a:pt x="24994" y="19455"/>
                  <a:pt x="24996" y="19455"/>
                  <a:pt x="24998" y="19455"/>
                </a:cubicBezTo>
                <a:lnTo>
                  <a:pt x="24998" y="19455"/>
                </a:lnTo>
                <a:cubicBezTo>
                  <a:pt x="24996" y="19449"/>
                  <a:pt x="24994" y="19444"/>
                  <a:pt x="24992" y="19439"/>
                </a:cubicBezTo>
                <a:lnTo>
                  <a:pt x="25008" y="19439"/>
                </a:lnTo>
                <a:cubicBezTo>
                  <a:pt x="24737" y="19391"/>
                  <a:pt x="24450" y="19359"/>
                  <a:pt x="24194" y="19343"/>
                </a:cubicBezTo>
                <a:close/>
                <a:moveTo>
                  <a:pt x="27268" y="25203"/>
                </a:moveTo>
                <a:lnTo>
                  <a:pt x="27268" y="25203"/>
                </a:lnTo>
                <a:cubicBezTo>
                  <a:pt x="27224" y="25242"/>
                  <a:pt x="27172" y="25266"/>
                  <a:pt x="27105" y="25266"/>
                </a:cubicBezTo>
                <a:cubicBezTo>
                  <a:pt x="27093" y="25266"/>
                  <a:pt x="27080" y="25265"/>
                  <a:pt x="27067" y="25264"/>
                </a:cubicBezTo>
                <a:cubicBezTo>
                  <a:pt x="27150" y="25264"/>
                  <a:pt x="27213" y="25244"/>
                  <a:pt x="27268" y="25203"/>
                </a:cubicBezTo>
                <a:close/>
                <a:moveTo>
                  <a:pt x="27466" y="25216"/>
                </a:moveTo>
                <a:lnTo>
                  <a:pt x="27466" y="25216"/>
                </a:lnTo>
                <a:cubicBezTo>
                  <a:pt x="27418" y="25264"/>
                  <a:pt x="27386" y="25296"/>
                  <a:pt x="27338" y="25344"/>
                </a:cubicBezTo>
                <a:cubicBezTo>
                  <a:pt x="27370" y="25296"/>
                  <a:pt x="27418" y="25264"/>
                  <a:pt x="27466" y="25216"/>
                </a:cubicBezTo>
                <a:close/>
                <a:moveTo>
                  <a:pt x="27067" y="25264"/>
                </a:moveTo>
                <a:cubicBezTo>
                  <a:pt x="26955" y="25264"/>
                  <a:pt x="26828" y="25312"/>
                  <a:pt x="26716" y="25375"/>
                </a:cubicBezTo>
                <a:cubicBezTo>
                  <a:pt x="26812" y="25312"/>
                  <a:pt x="26955" y="25264"/>
                  <a:pt x="27067" y="25264"/>
                </a:cubicBez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652" y="25583"/>
                  <a:pt x="26604" y="25631"/>
                  <a:pt x="26556" y="25679"/>
                </a:cubicBezTo>
                <a:lnTo>
                  <a:pt x="26700" y="25519"/>
                </a:ln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735" y="25603"/>
                  <a:pt x="26755" y="25650"/>
                  <a:pt x="26752" y="25686"/>
                </a:cubicBezTo>
                <a:lnTo>
                  <a:pt x="26752" y="25686"/>
                </a:lnTo>
                <a:cubicBezTo>
                  <a:pt x="26750" y="25650"/>
                  <a:pt x="26731" y="25600"/>
                  <a:pt x="26700" y="25519"/>
                </a:cubicBezTo>
                <a:close/>
                <a:moveTo>
                  <a:pt x="20939" y="25663"/>
                </a:moveTo>
                <a:cubicBezTo>
                  <a:pt x="20923" y="25663"/>
                  <a:pt x="20907" y="25695"/>
                  <a:pt x="20891" y="25727"/>
                </a:cubicBezTo>
                <a:lnTo>
                  <a:pt x="20939" y="25663"/>
                </a:lnTo>
                <a:close/>
                <a:moveTo>
                  <a:pt x="26752" y="25686"/>
                </a:moveTo>
                <a:cubicBezTo>
                  <a:pt x="26755" y="25741"/>
                  <a:pt x="26717" y="25764"/>
                  <a:pt x="26620" y="25822"/>
                </a:cubicBezTo>
                <a:cubicBezTo>
                  <a:pt x="26710" y="25759"/>
                  <a:pt x="26749" y="25732"/>
                  <a:pt x="26752" y="25686"/>
                </a:cubicBezTo>
                <a:close/>
                <a:moveTo>
                  <a:pt x="20210" y="24815"/>
                </a:moveTo>
                <a:cubicBezTo>
                  <a:pt x="19900" y="24815"/>
                  <a:pt x="19595" y="24912"/>
                  <a:pt x="19455" y="25184"/>
                </a:cubicBezTo>
                <a:cubicBezTo>
                  <a:pt x="19518" y="25671"/>
                  <a:pt x="19975" y="25941"/>
                  <a:pt x="20378" y="25941"/>
                </a:cubicBezTo>
                <a:cubicBezTo>
                  <a:pt x="20583" y="25941"/>
                  <a:pt x="20773" y="25871"/>
                  <a:pt x="20891" y="25727"/>
                </a:cubicBezTo>
                <a:cubicBezTo>
                  <a:pt x="20907" y="25679"/>
                  <a:pt x="20923" y="25663"/>
                  <a:pt x="20939" y="25647"/>
                </a:cubicBezTo>
                <a:cubicBezTo>
                  <a:pt x="21019" y="25503"/>
                  <a:pt x="21050" y="25296"/>
                  <a:pt x="20955" y="25008"/>
                </a:cubicBezTo>
                <a:cubicBezTo>
                  <a:pt x="20793" y="24900"/>
                  <a:pt x="20500" y="24815"/>
                  <a:pt x="20210" y="24815"/>
                </a:cubicBezTo>
                <a:close/>
                <a:moveTo>
                  <a:pt x="27291" y="25056"/>
                </a:moveTo>
                <a:cubicBezTo>
                  <a:pt x="26885" y="25165"/>
                  <a:pt x="26602" y="25336"/>
                  <a:pt x="26380" y="25567"/>
                </a:cubicBezTo>
                <a:lnTo>
                  <a:pt x="26380" y="25567"/>
                </a:lnTo>
                <a:cubicBezTo>
                  <a:pt x="26515" y="25559"/>
                  <a:pt x="26607" y="25454"/>
                  <a:pt x="26714" y="25377"/>
                </a:cubicBezTo>
                <a:lnTo>
                  <a:pt x="26714" y="25377"/>
                </a:lnTo>
                <a:cubicBezTo>
                  <a:pt x="26603" y="25457"/>
                  <a:pt x="26508" y="25567"/>
                  <a:pt x="26365" y="25583"/>
                </a:cubicBezTo>
                <a:cubicBezTo>
                  <a:pt x="26370" y="25577"/>
                  <a:pt x="26375" y="25572"/>
                  <a:pt x="26380" y="25567"/>
                </a:cubicBezTo>
                <a:lnTo>
                  <a:pt x="26380" y="25567"/>
                </a:lnTo>
                <a:cubicBezTo>
                  <a:pt x="26375" y="25567"/>
                  <a:pt x="26370" y="25567"/>
                  <a:pt x="26365" y="25567"/>
                </a:cubicBezTo>
                <a:cubicBezTo>
                  <a:pt x="26269" y="25647"/>
                  <a:pt x="26205" y="25743"/>
                  <a:pt x="26126" y="25822"/>
                </a:cubicBezTo>
                <a:cubicBezTo>
                  <a:pt x="26046" y="25934"/>
                  <a:pt x="25950" y="26062"/>
                  <a:pt x="25870" y="26173"/>
                </a:cubicBezTo>
                <a:cubicBezTo>
                  <a:pt x="25822" y="26237"/>
                  <a:pt x="25774" y="26301"/>
                  <a:pt x="25727" y="26365"/>
                </a:cubicBezTo>
                <a:cubicBezTo>
                  <a:pt x="25711" y="26397"/>
                  <a:pt x="25695" y="26413"/>
                  <a:pt x="25663" y="26445"/>
                </a:cubicBezTo>
                <a:cubicBezTo>
                  <a:pt x="25742" y="26477"/>
                  <a:pt x="25822" y="26493"/>
                  <a:pt x="25886" y="26493"/>
                </a:cubicBezTo>
                <a:lnTo>
                  <a:pt x="25902" y="26493"/>
                </a:lnTo>
                <a:cubicBezTo>
                  <a:pt x="25902" y="26493"/>
                  <a:pt x="25902" y="26492"/>
                  <a:pt x="25902" y="26492"/>
                </a:cubicBezTo>
                <a:lnTo>
                  <a:pt x="25902" y="26492"/>
                </a:lnTo>
                <a:cubicBezTo>
                  <a:pt x="26120" y="26485"/>
                  <a:pt x="26322" y="26329"/>
                  <a:pt x="26525" y="26157"/>
                </a:cubicBezTo>
                <a:cubicBezTo>
                  <a:pt x="26493" y="26157"/>
                  <a:pt x="26477" y="26142"/>
                  <a:pt x="26445" y="26110"/>
                </a:cubicBezTo>
                <a:lnTo>
                  <a:pt x="26445" y="26110"/>
                </a:lnTo>
                <a:cubicBezTo>
                  <a:pt x="26477" y="26142"/>
                  <a:pt x="26509" y="26157"/>
                  <a:pt x="26525" y="26157"/>
                </a:cubicBezTo>
                <a:cubicBezTo>
                  <a:pt x="26620" y="26078"/>
                  <a:pt x="26732" y="25998"/>
                  <a:pt x="26828" y="25918"/>
                </a:cubicBezTo>
                <a:cubicBezTo>
                  <a:pt x="26892" y="25870"/>
                  <a:pt x="26971" y="25822"/>
                  <a:pt x="27035" y="25774"/>
                </a:cubicBezTo>
                <a:cubicBezTo>
                  <a:pt x="26987" y="25743"/>
                  <a:pt x="26955" y="25711"/>
                  <a:pt x="26908" y="25679"/>
                </a:cubicBezTo>
                <a:cubicBezTo>
                  <a:pt x="26909" y="25675"/>
                  <a:pt x="26910" y="25670"/>
                  <a:pt x="26911" y="25666"/>
                </a:cubicBezTo>
                <a:lnTo>
                  <a:pt x="26911" y="25666"/>
                </a:lnTo>
                <a:cubicBezTo>
                  <a:pt x="26910" y="25665"/>
                  <a:pt x="26909" y="25664"/>
                  <a:pt x="26908" y="25663"/>
                </a:cubicBezTo>
                <a:cubicBezTo>
                  <a:pt x="26937" y="25575"/>
                  <a:pt x="26992" y="25501"/>
                  <a:pt x="27075" y="25501"/>
                </a:cubicBezTo>
                <a:cubicBezTo>
                  <a:pt x="27083" y="25501"/>
                  <a:pt x="27091" y="25502"/>
                  <a:pt x="27099" y="25503"/>
                </a:cubicBezTo>
                <a:cubicBezTo>
                  <a:pt x="27007" y="25503"/>
                  <a:pt x="26944" y="25562"/>
                  <a:pt x="26911" y="25666"/>
                </a:cubicBezTo>
                <a:lnTo>
                  <a:pt x="26911" y="25666"/>
                </a:lnTo>
                <a:cubicBezTo>
                  <a:pt x="26957" y="25712"/>
                  <a:pt x="26989" y="25743"/>
                  <a:pt x="27035" y="25774"/>
                </a:cubicBezTo>
                <a:cubicBezTo>
                  <a:pt x="27163" y="25695"/>
                  <a:pt x="27307" y="25631"/>
                  <a:pt x="27450" y="25615"/>
                </a:cubicBezTo>
                <a:cubicBezTo>
                  <a:pt x="27514" y="25599"/>
                  <a:pt x="27562" y="25599"/>
                  <a:pt x="27626" y="25599"/>
                </a:cubicBezTo>
                <a:cubicBezTo>
                  <a:pt x="27690" y="25503"/>
                  <a:pt x="27674" y="25423"/>
                  <a:pt x="27610" y="25359"/>
                </a:cubicBezTo>
                <a:cubicBezTo>
                  <a:pt x="27562" y="25439"/>
                  <a:pt x="27514" y="25535"/>
                  <a:pt x="27450" y="25615"/>
                </a:cubicBezTo>
                <a:lnTo>
                  <a:pt x="27450" y="25615"/>
                </a:lnTo>
                <a:cubicBezTo>
                  <a:pt x="27514" y="25535"/>
                  <a:pt x="27562" y="25439"/>
                  <a:pt x="27610" y="25344"/>
                </a:cubicBezTo>
                <a:cubicBezTo>
                  <a:pt x="27578" y="25312"/>
                  <a:pt x="27530" y="25264"/>
                  <a:pt x="27466" y="25216"/>
                </a:cubicBezTo>
                <a:cubicBezTo>
                  <a:pt x="27418" y="25184"/>
                  <a:pt x="27386" y="25152"/>
                  <a:pt x="27354" y="25120"/>
                </a:cubicBezTo>
                <a:cubicBezTo>
                  <a:pt x="27326" y="25154"/>
                  <a:pt x="27298" y="25181"/>
                  <a:pt x="27268" y="25203"/>
                </a:cubicBezTo>
                <a:lnTo>
                  <a:pt x="27268" y="25203"/>
                </a:lnTo>
                <a:cubicBezTo>
                  <a:pt x="27294" y="25180"/>
                  <a:pt x="27317" y="25152"/>
                  <a:pt x="27338" y="25120"/>
                </a:cubicBezTo>
                <a:lnTo>
                  <a:pt x="27354" y="25120"/>
                </a:lnTo>
                <a:cubicBezTo>
                  <a:pt x="27322" y="25104"/>
                  <a:pt x="27307" y="25072"/>
                  <a:pt x="27291" y="25056"/>
                </a:cubicBezTo>
                <a:close/>
                <a:moveTo>
                  <a:pt x="27546" y="27658"/>
                </a:moveTo>
                <a:cubicBezTo>
                  <a:pt x="27562" y="27658"/>
                  <a:pt x="27578" y="27674"/>
                  <a:pt x="27594" y="27674"/>
                </a:cubicBezTo>
                <a:cubicBezTo>
                  <a:pt x="27578" y="27674"/>
                  <a:pt x="27562" y="27674"/>
                  <a:pt x="27546" y="27658"/>
                </a:cubicBezTo>
                <a:close/>
                <a:moveTo>
                  <a:pt x="27514" y="27354"/>
                </a:moveTo>
                <a:cubicBezTo>
                  <a:pt x="27466" y="27354"/>
                  <a:pt x="27418" y="27354"/>
                  <a:pt x="27354" y="27386"/>
                </a:cubicBezTo>
                <a:lnTo>
                  <a:pt x="27450" y="27785"/>
                </a:lnTo>
                <a:cubicBezTo>
                  <a:pt x="27721" y="27785"/>
                  <a:pt x="27737" y="27530"/>
                  <a:pt x="27626" y="27418"/>
                </a:cubicBezTo>
                <a:cubicBezTo>
                  <a:pt x="27594" y="27386"/>
                  <a:pt x="27562" y="27370"/>
                  <a:pt x="27514" y="27354"/>
                </a:cubicBezTo>
                <a:lnTo>
                  <a:pt x="27514" y="27354"/>
                </a:lnTo>
                <a:cubicBezTo>
                  <a:pt x="27514" y="27354"/>
                  <a:pt x="27514" y="27354"/>
                  <a:pt x="27514" y="27354"/>
                </a:cubicBezTo>
                <a:close/>
                <a:moveTo>
                  <a:pt x="25758" y="28136"/>
                </a:moveTo>
                <a:lnTo>
                  <a:pt x="25758" y="28136"/>
                </a:lnTo>
                <a:cubicBezTo>
                  <a:pt x="25758" y="28140"/>
                  <a:pt x="25757" y="28144"/>
                  <a:pt x="25756" y="28148"/>
                </a:cubicBezTo>
                <a:lnTo>
                  <a:pt x="25756" y="28148"/>
                </a:lnTo>
                <a:cubicBezTo>
                  <a:pt x="25670" y="28206"/>
                  <a:pt x="25609" y="28252"/>
                  <a:pt x="25519" y="28312"/>
                </a:cubicBezTo>
                <a:cubicBezTo>
                  <a:pt x="25615" y="28248"/>
                  <a:pt x="25679" y="28184"/>
                  <a:pt x="25758" y="28136"/>
                </a:cubicBezTo>
                <a:close/>
                <a:moveTo>
                  <a:pt x="25965" y="28073"/>
                </a:moveTo>
                <a:cubicBezTo>
                  <a:pt x="25934" y="28105"/>
                  <a:pt x="25918" y="28121"/>
                  <a:pt x="25902" y="28152"/>
                </a:cubicBezTo>
                <a:cubicBezTo>
                  <a:pt x="25854" y="28280"/>
                  <a:pt x="25870" y="28280"/>
                  <a:pt x="25711" y="28408"/>
                </a:cubicBezTo>
                <a:cubicBezTo>
                  <a:pt x="25870" y="28280"/>
                  <a:pt x="25854" y="28280"/>
                  <a:pt x="25902" y="28136"/>
                </a:cubicBezTo>
                <a:cubicBezTo>
                  <a:pt x="25918" y="28121"/>
                  <a:pt x="25934" y="28105"/>
                  <a:pt x="25965" y="28073"/>
                </a:cubicBezTo>
                <a:close/>
                <a:moveTo>
                  <a:pt x="25276" y="27770"/>
                </a:moveTo>
                <a:cubicBezTo>
                  <a:pt x="24949" y="27770"/>
                  <a:pt x="24720" y="28037"/>
                  <a:pt x="25040" y="28855"/>
                </a:cubicBezTo>
                <a:cubicBezTo>
                  <a:pt x="25471" y="28855"/>
                  <a:pt x="25742" y="28791"/>
                  <a:pt x="25918" y="28695"/>
                </a:cubicBezTo>
                <a:cubicBezTo>
                  <a:pt x="25998" y="28647"/>
                  <a:pt x="26062" y="28599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cubicBezTo>
                  <a:pt x="26173" y="28392"/>
                  <a:pt x="26110" y="28216"/>
                  <a:pt x="25966" y="28073"/>
                </a:cubicBezTo>
                <a:cubicBezTo>
                  <a:pt x="25918" y="28041"/>
                  <a:pt x="25870" y="27993"/>
                  <a:pt x="25822" y="27961"/>
                </a:cubicBezTo>
                <a:cubicBezTo>
                  <a:pt x="25660" y="27849"/>
                  <a:pt x="25453" y="27770"/>
                  <a:pt x="25276" y="27770"/>
                </a:cubicBezTo>
                <a:close/>
                <a:moveTo>
                  <a:pt x="13869" y="28057"/>
                </a:moveTo>
                <a:cubicBezTo>
                  <a:pt x="13805" y="28073"/>
                  <a:pt x="13741" y="28104"/>
                  <a:pt x="13677" y="28136"/>
                </a:cubicBezTo>
                <a:cubicBezTo>
                  <a:pt x="13390" y="28264"/>
                  <a:pt x="13023" y="28503"/>
                  <a:pt x="12816" y="28823"/>
                </a:cubicBezTo>
                <a:cubicBezTo>
                  <a:pt x="12688" y="29030"/>
                  <a:pt x="12624" y="29269"/>
                  <a:pt x="12688" y="29557"/>
                </a:cubicBezTo>
                <a:cubicBezTo>
                  <a:pt x="12816" y="29493"/>
                  <a:pt x="12927" y="29429"/>
                  <a:pt x="13023" y="29349"/>
                </a:cubicBezTo>
                <a:cubicBezTo>
                  <a:pt x="13167" y="29238"/>
                  <a:pt x="13278" y="29126"/>
                  <a:pt x="13390" y="28998"/>
                </a:cubicBezTo>
                <a:cubicBezTo>
                  <a:pt x="13358" y="28982"/>
                  <a:pt x="13342" y="28966"/>
                  <a:pt x="13326" y="28966"/>
                </a:cubicBezTo>
                <a:lnTo>
                  <a:pt x="13326" y="28966"/>
                </a:lnTo>
                <a:cubicBezTo>
                  <a:pt x="13342" y="28966"/>
                  <a:pt x="13358" y="28982"/>
                  <a:pt x="13390" y="28982"/>
                </a:cubicBezTo>
                <a:cubicBezTo>
                  <a:pt x="13438" y="28902"/>
                  <a:pt x="13502" y="28823"/>
                  <a:pt x="13550" y="28727"/>
                </a:cubicBezTo>
                <a:cubicBezTo>
                  <a:pt x="13611" y="28635"/>
                  <a:pt x="13657" y="28529"/>
                  <a:pt x="13717" y="28408"/>
                </a:cubicBezTo>
                <a:lnTo>
                  <a:pt x="13725" y="28408"/>
                </a:lnTo>
                <a:cubicBezTo>
                  <a:pt x="13773" y="28296"/>
                  <a:pt x="13821" y="28184"/>
                  <a:pt x="13869" y="28057"/>
                </a:cubicBezTo>
                <a:close/>
                <a:moveTo>
                  <a:pt x="24482" y="29908"/>
                </a:moveTo>
                <a:cubicBezTo>
                  <a:pt x="24450" y="29956"/>
                  <a:pt x="24402" y="29988"/>
                  <a:pt x="24370" y="30036"/>
                </a:cubicBezTo>
                <a:cubicBezTo>
                  <a:pt x="24402" y="29988"/>
                  <a:pt x="24450" y="29940"/>
                  <a:pt x="24482" y="29908"/>
                </a:cubicBezTo>
                <a:close/>
                <a:moveTo>
                  <a:pt x="27163" y="30147"/>
                </a:moveTo>
                <a:lnTo>
                  <a:pt x="27163" y="30147"/>
                </a:lnTo>
                <a:cubicBezTo>
                  <a:pt x="27147" y="30163"/>
                  <a:pt x="27131" y="30179"/>
                  <a:pt x="27099" y="30179"/>
                </a:cubicBezTo>
                <a:cubicBezTo>
                  <a:pt x="27131" y="30163"/>
                  <a:pt x="27147" y="30163"/>
                  <a:pt x="27163" y="30147"/>
                </a:cubicBezTo>
                <a:close/>
                <a:moveTo>
                  <a:pt x="24113" y="29425"/>
                </a:moveTo>
                <a:cubicBezTo>
                  <a:pt x="24033" y="29425"/>
                  <a:pt x="23943" y="29445"/>
                  <a:pt x="23843" y="29493"/>
                </a:cubicBezTo>
                <a:cubicBezTo>
                  <a:pt x="23859" y="29621"/>
                  <a:pt x="23843" y="29780"/>
                  <a:pt x="23859" y="29924"/>
                </a:cubicBezTo>
                <a:cubicBezTo>
                  <a:pt x="23875" y="30036"/>
                  <a:pt x="23923" y="30131"/>
                  <a:pt x="24019" y="30195"/>
                </a:cubicBezTo>
                <a:cubicBezTo>
                  <a:pt x="24210" y="30195"/>
                  <a:pt x="24338" y="30131"/>
                  <a:pt x="24402" y="30051"/>
                </a:cubicBezTo>
                <a:cubicBezTo>
                  <a:pt x="24402" y="30036"/>
                  <a:pt x="24386" y="30036"/>
                  <a:pt x="24370" y="30036"/>
                </a:cubicBezTo>
                <a:lnTo>
                  <a:pt x="24370" y="30036"/>
                </a:lnTo>
                <a:cubicBezTo>
                  <a:pt x="24386" y="30036"/>
                  <a:pt x="24402" y="30036"/>
                  <a:pt x="24418" y="30051"/>
                </a:cubicBezTo>
                <a:cubicBezTo>
                  <a:pt x="24450" y="30004"/>
                  <a:pt x="24466" y="29956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cubicBezTo>
                  <a:pt x="24496" y="29836"/>
                  <a:pt x="24498" y="29763"/>
                  <a:pt x="24474" y="29691"/>
                </a:cubicBezTo>
                <a:lnTo>
                  <a:pt x="24474" y="29691"/>
                </a:lnTo>
                <a:cubicBezTo>
                  <a:pt x="24349" y="29801"/>
                  <a:pt x="24224" y="29910"/>
                  <a:pt x="24115" y="30004"/>
                </a:cubicBezTo>
                <a:cubicBezTo>
                  <a:pt x="24111" y="30003"/>
                  <a:pt x="24107" y="30001"/>
                  <a:pt x="24103" y="30000"/>
                </a:cubicBezTo>
                <a:lnTo>
                  <a:pt x="24103" y="30000"/>
                </a:lnTo>
                <a:cubicBezTo>
                  <a:pt x="24102" y="30001"/>
                  <a:pt x="24100" y="30003"/>
                  <a:pt x="24099" y="30004"/>
                </a:cubicBezTo>
                <a:cubicBezTo>
                  <a:pt x="24004" y="29972"/>
                  <a:pt x="23940" y="29940"/>
                  <a:pt x="23861" y="29924"/>
                </a:cubicBezTo>
                <a:lnTo>
                  <a:pt x="23861" y="29924"/>
                </a:lnTo>
                <a:cubicBezTo>
                  <a:pt x="23937" y="29940"/>
                  <a:pt x="23999" y="29970"/>
                  <a:pt x="24103" y="30000"/>
                </a:cubicBezTo>
                <a:lnTo>
                  <a:pt x="24103" y="30000"/>
                </a:lnTo>
                <a:cubicBezTo>
                  <a:pt x="24229" y="29905"/>
                  <a:pt x="24340" y="29795"/>
                  <a:pt x="24466" y="29668"/>
                </a:cubicBezTo>
                <a:cubicBezTo>
                  <a:pt x="24469" y="29676"/>
                  <a:pt x="24472" y="29684"/>
                  <a:pt x="24474" y="29691"/>
                </a:cubicBezTo>
                <a:lnTo>
                  <a:pt x="24474" y="29691"/>
                </a:lnTo>
                <a:cubicBezTo>
                  <a:pt x="24477" y="29689"/>
                  <a:pt x="24479" y="29687"/>
                  <a:pt x="24482" y="29684"/>
                </a:cubicBezTo>
                <a:cubicBezTo>
                  <a:pt x="24426" y="29539"/>
                  <a:pt x="24299" y="29425"/>
                  <a:pt x="24113" y="29425"/>
                </a:cubicBezTo>
                <a:close/>
                <a:moveTo>
                  <a:pt x="27099" y="30179"/>
                </a:moveTo>
                <a:cubicBezTo>
                  <a:pt x="27099" y="30195"/>
                  <a:pt x="27083" y="30195"/>
                  <a:pt x="27067" y="30211"/>
                </a:cubicBezTo>
                <a:cubicBezTo>
                  <a:pt x="27083" y="30195"/>
                  <a:pt x="27083" y="30195"/>
                  <a:pt x="27099" y="30179"/>
                </a:cubicBezTo>
                <a:close/>
                <a:moveTo>
                  <a:pt x="27067" y="30211"/>
                </a:moveTo>
                <a:lnTo>
                  <a:pt x="27067" y="30211"/>
                </a:lnTo>
                <a:cubicBezTo>
                  <a:pt x="26940" y="30211"/>
                  <a:pt x="26934" y="30334"/>
                  <a:pt x="26872" y="30399"/>
                </a:cubicBezTo>
                <a:lnTo>
                  <a:pt x="26872" y="30399"/>
                </a:lnTo>
                <a:cubicBezTo>
                  <a:pt x="26925" y="30325"/>
                  <a:pt x="26944" y="30211"/>
                  <a:pt x="27067" y="30211"/>
                </a:cubicBezTo>
                <a:close/>
                <a:moveTo>
                  <a:pt x="13977" y="30487"/>
                </a:moveTo>
                <a:cubicBezTo>
                  <a:pt x="13978" y="30487"/>
                  <a:pt x="13980" y="30487"/>
                  <a:pt x="13981" y="30487"/>
                </a:cubicBezTo>
                <a:lnTo>
                  <a:pt x="13981" y="30487"/>
                </a:lnTo>
                <a:cubicBezTo>
                  <a:pt x="13939" y="30489"/>
                  <a:pt x="13898" y="30514"/>
                  <a:pt x="13869" y="30562"/>
                </a:cubicBezTo>
                <a:cubicBezTo>
                  <a:pt x="13899" y="30512"/>
                  <a:pt x="13935" y="30487"/>
                  <a:pt x="13977" y="30487"/>
                </a:cubicBezTo>
                <a:close/>
                <a:moveTo>
                  <a:pt x="21226" y="30642"/>
                </a:moveTo>
                <a:cubicBezTo>
                  <a:pt x="21258" y="30642"/>
                  <a:pt x="21274" y="30658"/>
                  <a:pt x="21306" y="30674"/>
                </a:cubicBezTo>
                <a:lnTo>
                  <a:pt x="21226" y="30642"/>
                </a:lnTo>
                <a:close/>
                <a:moveTo>
                  <a:pt x="26892" y="30690"/>
                </a:moveTo>
                <a:lnTo>
                  <a:pt x="26923" y="30706"/>
                </a:lnTo>
                <a:cubicBezTo>
                  <a:pt x="26922" y="30710"/>
                  <a:pt x="26920" y="30713"/>
                  <a:pt x="26918" y="30716"/>
                </a:cubicBezTo>
                <a:lnTo>
                  <a:pt x="26918" y="30716"/>
                </a:lnTo>
                <a:lnTo>
                  <a:pt x="26892" y="30690"/>
                </a:lnTo>
                <a:close/>
                <a:moveTo>
                  <a:pt x="12847" y="30722"/>
                </a:moveTo>
                <a:cubicBezTo>
                  <a:pt x="12773" y="30722"/>
                  <a:pt x="12699" y="30736"/>
                  <a:pt x="12625" y="30738"/>
                </a:cubicBezTo>
                <a:lnTo>
                  <a:pt x="12625" y="30738"/>
                </a:lnTo>
                <a:cubicBezTo>
                  <a:pt x="12689" y="30722"/>
                  <a:pt x="12768" y="30722"/>
                  <a:pt x="12847" y="30722"/>
                </a:cubicBezTo>
                <a:close/>
                <a:moveTo>
                  <a:pt x="21306" y="30498"/>
                </a:moveTo>
                <a:cubicBezTo>
                  <a:pt x="21226" y="30498"/>
                  <a:pt x="21162" y="30498"/>
                  <a:pt x="21098" y="30530"/>
                </a:cubicBezTo>
                <a:cubicBezTo>
                  <a:pt x="21098" y="30530"/>
                  <a:pt x="21098" y="30530"/>
                  <a:pt x="21098" y="30530"/>
                </a:cubicBezTo>
                <a:lnTo>
                  <a:pt x="21098" y="30530"/>
                </a:lnTo>
                <a:cubicBezTo>
                  <a:pt x="21050" y="30546"/>
                  <a:pt x="21003" y="30578"/>
                  <a:pt x="20971" y="30610"/>
                </a:cubicBezTo>
                <a:cubicBezTo>
                  <a:pt x="20955" y="30626"/>
                  <a:pt x="20939" y="30658"/>
                  <a:pt x="20939" y="30690"/>
                </a:cubicBezTo>
                <a:cubicBezTo>
                  <a:pt x="20944" y="30824"/>
                  <a:pt x="21020" y="30871"/>
                  <a:pt x="21119" y="30871"/>
                </a:cubicBezTo>
                <a:cubicBezTo>
                  <a:pt x="21317" y="30871"/>
                  <a:pt x="21609" y="30684"/>
                  <a:pt x="21641" y="30610"/>
                </a:cubicBezTo>
                <a:cubicBezTo>
                  <a:pt x="21609" y="30546"/>
                  <a:pt x="21513" y="30514"/>
                  <a:pt x="21386" y="30498"/>
                </a:cubicBezTo>
                <a:lnTo>
                  <a:pt x="21386" y="30498"/>
                </a:lnTo>
                <a:cubicBezTo>
                  <a:pt x="21386" y="30498"/>
                  <a:pt x="21386" y="30498"/>
                  <a:pt x="21386" y="30498"/>
                </a:cubicBezTo>
                <a:close/>
                <a:moveTo>
                  <a:pt x="13867" y="30566"/>
                </a:moveTo>
                <a:cubicBezTo>
                  <a:pt x="13787" y="30723"/>
                  <a:pt x="13676" y="30802"/>
                  <a:pt x="13518" y="30834"/>
                </a:cubicBezTo>
                <a:cubicBezTo>
                  <a:pt x="13509" y="30859"/>
                  <a:pt x="13504" y="30883"/>
                  <a:pt x="13504" y="30903"/>
                </a:cubicBezTo>
                <a:lnTo>
                  <a:pt x="13504" y="30903"/>
                </a:lnTo>
                <a:cubicBezTo>
                  <a:pt x="13503" y="30879"/>
                  <a:pt x="13508" y="30850"/>
                  <a:pt x="13518" y="30818"/>
                </a:cubicBezTo>
                <a:cubicBezTo>
                  <a:pt x="13676" y="30802"/>
                  <a:pt x="13787" y="30723"/>
                  <a:pt x="13867" y="30566"/>
                </a:cubicBezTo>
                <a:close/>
                <a:moveTo>
                  <a:pt x="12847" y="30722"/>
                </a:moveTo>
                <a:lnTo>
                  <a:pt x="12847" y="30722"/>
                </a:lnTo>
                <a:cubicBezTo>
                  <a:pt x="12808" y="30808"/>
                  <a:pt x="12754" y="30871"/>
                  <a:pt x="12686" y="30915"/>
                </a:cubicBezTo>
                <a:lnTo>
                  <a:pt x="12686" y="30915"/>
                </a:lnTo>
                <a:cubicBezTo>
                  <a:pt x="12749" y="30871"/>
                  <a:pt x="12803" y="30810"/>
                  <a:pt x="12847" y="30722"/>
                </a:cubicBezTo>
                <a:close/>
                <a:moveTo>
                  <a:pt x="27083" y="30147"/>
                </a:moveTo>
                <a:cubicBezTo>
                  <a:pt x="26923" y="30179"/>
                  <a:pt x="26812" y="30291"/>
                  <a:pt x="26764" y="30450"/>
                </a:cubicBezTo>
                <a:cubicBezTo>
                  <a:pt x="26716" y="30578"/>
                  <a:pt x="26732" y="30722"/>
                  <a:pt x="26780" y="30849"/>
                </a:cubicBezTo>
                <a:cubicBezTo>
                  <a:pt x="26780" y="30849"/>
                  <a:pt x="26780" y="30849"/>
                  <a:pt x="26780" y="30834"/>
                </a:cubicBezTo>
                <a:cubicBezTo>
                  <a:pt x="26812" y="30818"/>
                  <a:pt x="26828" y="30802"/>
                  <a:pt x="26860" y="30770"/>
                </a:cubicBezTo>
                <a:lnTo>
                  <a:pt x="26876" y="30786"/>
                </a:lnTo>
                <a:cubicBezTo>
                  <a:pt x="26876" y="30858"/>
                  <a:pt x="26876" y="30918"/>
                  <a:pt x="26876" y="30977"/>
                </a:cubicBezTo>
                <a:cubicBezTo>
                  <a:pt x="26876" y="30977"/>
                  <a:pt x="26892" y="30977"/>
                  <a:pt x="26908" y="30993"/>
                </a:cubicBezTo>
                <a:cubicBezTo>
                  <a:pt x="26892" y="30993"/>
                  <a:pt x="26876" y="30977"/>
                  <a:pt x="26860" y="30977"/>
                </a:cubicBezTo>
                <a:cubicBezTo>
                  <a:pt x="26860" y="30913"/>
                  <a:pt x="26860" y="30849"/>
                  <a:pt x="26860" y="30786"/>
                </a:cubicBezTo>
                <a:cubicBezTo>
                  <a:pt x="26828" y="30802"/>
                  <a:pt x="26812" y="30818"/>
                  <a:pt x="26780" y="30849"/>
                </a:cubicBezTo>
                <a:lnTo>
                  <a:pt x="26764" y="30865"/>
                </a:lnTo>
                <a:cubicBezTo>
                  <a:pt x="26796" y="30961"/>
                  <a:pt x="26860" y="31057"/>
                  <a:pt x="26939" y="31137"/>
                </a:cubicBezTo>
                <a:cubicBezTo>
                  <a:pt x="26947" y="31137"/>
                  <a:pt x="26955" y="31137"/>
                  <a:pt x="26963" y="31137"/>
                </a:cubicBezTo>
                <a:cubicBezTo>
                  <a:pt x="27580" y="31137"/>
                  <a:pt x="27685" y="30510"/>
                  <a:pt x="27322" y="30179"/>
                </a:cubicBezTo>
                <a:cubicBezTo>
                  <a:pt x="27275" y="30163"/>
                  <a:pt x="27227" y="30147"/>
                  <a:pt x="27163" y="30147"/>
                </a:cubicBezTo>
                <a:close/>
                <a:moveTo>
                  <a:pt x="13805" y="29892"/>
                </a:moveTo>
                <a:cubicBezTo>
                  <a:pt x="13725" y="29924"/>
                  <a:pt x="13661" y="29956"/>
                  <a:pt x="13582" y="29988"/>
                </a:cubicBezTo>
                <a:cubicBezTo>
                  <a:pt x="13222" y="30128"/>
                  <a:pt x="12955" y="30330"/>
                  <a:pt x="12749" y="30578"/>
                </a:cubicBezTo>
                <a:lnTo>
                  <a:pt x="12736" y="30578"/>
                </a:lnTo>
                <a:cubicBezTo>
                  <a:pt x="12704" y="30626"/>
                  <a:pt x="12656" y="30690"/>
                  <a:pt x="12624" y="30738"/>
                </a:cubicBezTo>
                <a:lnTo>
                  <a:pt x="12624" y="30738"/>
                </a:lnTo>
                <a:cubicBezTo>
                  <a:pt x="12619" y="30738"/>
                  <a:pt x="12613" y="30738"/>
                  <a:pt x="12608" y="30738"/>
                </a:cubicBezTo>
                <a:cubicBezTo>
                  <a:pt x="12548" y="30813"/>
                  <a:pt x="12488" y="30902"/>
                  <a:pt x="12441" y="30992"/>
                </a:cubicBezTo>
                <a:lnTo>
                  <a:pt x="12441" y="30992"/>
                </a:lnTo>
                <a:cubicBezTo>
                  <a:pt x="12438" y="30993"/>
                  <a:pt x="12435" y="30993"/>
                  <a:pt x="12433" y="30993"/>
                </a:cubicBezTo>
                <a:cubicBezTo>
                  <a:pt x="12417" y="31025"/>
                  <a:pt x="12401" y="31057"/>
                  <a:pt x="12385" y="31089"/>
                </a:cubicBezTo>
                <a:cubicBezTo>
                  <a:pt x="12353" y="31153"/>
                  <a:pt x="12321" y="31201"/>
                  <a:pt x="12289" y="31264"/>
                </a:cubicBezTo>
                <a:cubicBezTo>
                  <a:pt x="12321" y="31296"/>
                  <a:pt x="12337" y="31328"/>
                  <a:pt x="12369" y="31360"/>
                </a:cubicBezTo>
                <a:cubicBezTo>
                  <a:pt x="12401" y="31392"/>
                  <a:pt x="12433" y="31408"/>
                  <a:pt x="12480" y="31424"/>
                </a:cubicBezTo>
                <a:cubicBezTo>
                  <a:pt x="12512" y="31440"/>
                  <a:pt x="12560" y="31456"/>
                  <a:pt x="12576" y="31472"/>
                </a:cubicBezTo>
                <a:cubicBezTo>
                  <a:pt x="12624" y="31488"/>
                  <a:pt x="12672" y="31504"/>
                  <a:pt x="12720" y="31504"/>
                </a:cubicBezTo>
                <a:cubicBezTo>
                  <a:pt x="12784" y="31472"/>
                  <a:pt x="12831" y="31440"/>
                  <a:pt x="12895" y="31424"/>
                </a:cubicBezTo>
                <a:lnTo>
                  <a:pt x="12895" y="31424"/>
                </a:lnTo>
                <a:cubicBezTo>
                  <a:pt x="12847" y="31440"/>
                  <a:pt x="12784" y="31472"/>
                  <a:pt x="12720" y="31504"/>
                </a:cubicBezTo>
                <a:cubicBezTo>
                  <a:pt x="12816" y="31504"/>
                  <a:pt x="12895" y="31488"/>
                  <a:pt x="12975" y="31472"/>
                </a:cubicBezTo>
                <a:cubicBezTo>
                  <a:pt x="13119" y="31440"/>
                  <a:pt x="13262" y="31376"/>
                  <a:pt x="13390" y="31296"/>
                </a:cubicBezTo>
                <a:cubicBezTo>
                  <a:pt x="13358" y="31265"/>
                  <a:pt x="13311" y="31249"/>
                  <a:pt x="13263" y="31233"/>
                </a:cubicBezTo>
                <a:lnTo>
                  <a:pt x="13263" y="31233"/>
                </a:lnTo>
                <a:cubicBezTo>
                  <a:pt x="13311" y="31249"/>
                  <a:pt x="13358" y="31265"/>
                  <a:pt x="13406" y="31296"/>
                </a:cubicBezTo>
                <a:cubicBezTo>
                  <a:pt x="13550" y="31185"/>
                  <a:pt x="13693" y="31057"/>
                  <a:pt x="13805" y="30929"/>
                </a:cubicBezTo>
                <a:cubicBezTo>
                  <a:pt x="13821" y="30913"/>
                  <a:pt x="13853" y="30881"/>
                  <a:pt x="13869" y="30865"/>
                </a:cubicBezTo>
                <a:cubicBezTo>
                  <a:pt x="13885" y="30834"/>
                  <a:pt x="13917" y="30818"/>
                  <a:pt x="13933" y="30786"/>
                </a:cubicBezTo>
                <a:cubicBezTo>
                  <a:pt x="13981" y="30690"/>
                  <a:pt x="14028" y="30594"/>
                  <a:pt x="14060" y="30514"/>
                </a:cubicBezTo>
                <a:cubicBezTo>
                  <a:pt x="14124" y="30275"/>
                  <a:pt x="14060" y="30051"/>
                  <a:pt x="13805" y="29892"/>
                </a:cubicBezTo>
                <a:close/>
                <a:moveTo>
                  <a:pt x="26301" y="30993"/>
                </a:moveTo>
                <a:cubicBezTo>
                  <a:pt x="26269" y="30993"/>
                  <a:pt x="26253" y="31009"/>
                  <a:pt x="26237" y="31009"/>
                </a:cubicBezTo>
                <a:cubicBezTo>
                  <a:pt x="26189" y="31041"/>
                  <a:pt x="26141" y="31073"/>
                  <a:pt x="26110" y="31105"/>
                </a:cubicBezTo>
                <a:cubicBezTo>
                  <a:pt x="26110" y="31105"/>
                  <a:pt x="26110" y="31105"/>
                  <a:pt x="26110" y="31105"/>
                </a:cubicBezTo>
                <a:lnTo>
                  <a:pt x="26110" y="31105"/>
                </a:lnTo>
                <a:lnTo>
                  <a:pt x="26062" y="31169"/>
                </a:lnTo>
                <a:cubicBezTo>
                  <a:pt x="26062" y="31185"/>
                  <a:pt x="26046" y="31201"/>
                  <a:pt x="26046" y="31232"/>
                </a:cubicBezTo>
                <a:lnTo>
                  <a:pt x="26030" y="31232"/>
                </a:lnTo>
                <a:cubicBezTo>
                  <a:pt x="26030" y="31232"/>
                  <a:pt x="26030" y="31232"/>
                  <a:pt x="26030" y="31248"/>
                </a:cubicBezTo>
                <a:cubicBezTo>
                  <a:pt x="25998" y="31408"/>
                  <a:pt x="26062" y="31616"/>
                  <a:pt x="26173" y="31775"/>
                </a:cubicBezTo>
                <a:cubicBezTo>
                  <a:pt x="26237" y="31759"/>
                  <a:pt x="26301" y="31727"/>
                  <a:pt x="26365" y="31711"/>
                </a:cubicBezTo>
                <a:cubicBezTo>
                  <a:pt x="26397" y="31711"/>
                  <a:pt x="26429" y="31695"/>
                  <a:pt x="26477" y="31695"/>
                </a:cubicBezTo>
                <a:cubicBezTo>
                  <a:pt x="26477" y="31679"/>
                  <a:pt x="26477" y="31663"/>
                  <a:pt x="26493" y="31647"/>
                </a:cubicBezTo>
                <a:cubicBezTo>
                  <a:pt x="26509" y="31584"/>
                  <a:pt x="26509" y="31520"/>
                  <a:pt x="26509" y="31440"/>
                </a:cubicBezTo>
                <a:cubicBezTo>
                  <a:pt x="26502" y="31412"/>
                  <a:pt x="26494" y="31387"/>
                  <a:pt x="26489" y="31362"/>
                </a:cubicBezTo>
                <a:lnTo>
                  <a:pt x="26489" y="31362"/>
                </a:lnTo>
                <a:cubicBezTo>
                  <a:pt x="26495" y="31387"/>
                  <a:pt x="26502" y="31414"/>
                  <a:pt x="26509" y="31440"/>
                </a:cubicBezTo>
                <a:cubicBezTo>
                  <a:pt x="26497" y="31392"/>
                  <a:pt x="26494" y="31353"/>
                  <a:pt x="26479" y="31310"/>
                </a:cubicBezTo>
                <a:lnTo>
                  <a:pt x="26479" y="31310"/>
                </a:lnTo>
                <a:cubicBezTo>
                  <a:pt x="26482" y="31328"/>
                  <a:pt x="26485" y="31345"/>
                  <a:pt x="26489" y="31362"/>
                </a:cubicBezTo>
                <a:lnTo>
                  <a:pt x="26489" y="31362"/>
                </a:lnTo>
                <a:cubicBezTo>
                  <a:pt x="26479" y="31326"/>
                  <a:pt x="26470" y="31293"/>
                  <a:pt x="26461" y="31264"/>
                </a:cubicBezTo>
                <a:lnTo>
                  <a:pt x="26461" y="31264"/>
                </a:lnTo>
                <a:cubicBezTo>
                  <a:pt x="26469" y="31280"/>
                  <a:pt x="26475" y="31295"/>
                  <a:pt x="26479" y="31310"/>
                </a:cubicBezTo>
                <a:lnTo>
                  <a:pt x="26479" y="31310"/>
                </a:lnTo>
                <a:cubicBezTo>
                  <a:pt x="26478" y="31295"/>
                  <a:pt x="26477" y="31280"/>
                  <a:pt x="26477" y="31264"/>
                </a:cubicBezTo>
                <a:lnTo>
                  <a:pt x="26461" y="31264"/>
                </a:lnTo>
                <a:cubicBezTo>
                  <a:pt x="26445" y="31169"/>
                  <a:pt x="26397" y="31089"/>
                  <a:pt x="26349" y="31025"/>
                </a:cubicBezTo>
                <a:cubicBezTo>
                  <a:pt x="26333" y="31009"/>
                  <a:pt x="26317" y="30993"/>
                  <a:pt x="26301" y="30993"/>
                </a:cubicBezTo>
                <a:close/>
                <a:moveTo>
                  <a:pt x="1931" y="31743"/>
                </a:moveTo>
                <a:cubicBezTo>
                  <a:pt x="2011" y="31775"/>
                  <a:pt x="2091" y="31807"/>
                  <a:pt x="2187" y="31839"/>
                </a:cubicBezTo>
                <a:lnTo>
                  <a:pt x="2203" y="31839"/>
                </a:lnTo>
                <a:cubicBezTo>
                  <a:pt x="2107" y="31807"/>
                  <a:pt x="2011" y="31775"/>
                  <a:pt x="1931" y="31743"/>
                </a:cubicBezTo>
                <a:close/>
                <a:moveTo>
                  <a:pt x="17457" y="31399"/>
                </a:moveTo>
                <a:cubicBezTo>
                  <a:pt x="17357" y="31399"/>
                  <a:pt x="17242" y="31425"/>
                  <a:pt x="17109" y="31488"/>
                </a:cubicBezTo>
                <a:cubicBezTo>
                  <a:pt x="17140" y="31695"/>
                  <a:pt x="17252" y="31839"/>
                  <a:pt x="17396" y="31919"/>
                </a:cubicBezTo>
                <a:cubicBezTo>
                  <a:pt x="17530" y="31999"/>
                  <a:pt x="17686" y="32034"/>
                  <a:pt x="17827" y="32034"/>
                </a:cubicBezTo>
                <a:cubicBezTo>
                  <a:pt x="17854" y="32034"/>
                  <a:pt x="17881" y="32033"/>
                  <a:pt x="17907" y="32030"/>
                </a:cubicBezTo>
                <a:cubicBezTo>
                  <a:pt x="18018" y="32030"/>
                  <a:pt x="18098" y="31999"/>
                  <a:pt x="18162" y="31967"/>
                </a:cubicBezTo>
                <a:lnTo>
                  <a:pt x="18098" y="31887"/>
                </a:lnTo>
                <a:cubicBezTo>
                  <a:pt x="18002" y="31743"/>
                  <a:pt x="17907" y="31600"/>
                  <a:pt x="17779" y="31504"/>
                </a:cubicBezTo>
                <a:cubicBezTo>
                  <a:pt x="17689" y="31441"/>
                  <a:pt x="17585" y="31399"/>
                  <a:pt x="17457" y="31399"/>
                </a:cubicBezTo>
                <a:close/>
                <a:moveTo>
                  <a:pt x="2187" y="31839"/>
                </a:moveTo>
                <a:cubicBezTo>
                  <a:pt x="2187" y="31855"/>
                  <a:pt x="2187" y="31855"/>
                  <a:pt x="2187" y="31871"/>
                </a:cubicBezTo>
                <a:cubicBezTo>
                  <a:pt x="2330" y="31999"/>
                  <a:pt x="2474" y="32158"/>
                  <a:pt x="2634" y="32270"/>
                </a:cubicBezTo>
                <a:cubicBezTo>
                  <a:pt x="2458" y="32142"/>
                  <a:pt x="2314" y="31983"/>
                  <a:pt x="2187" y="31839"/>
                </a:cubicBezTo>
                <a:close/>
                <a:moveTo>
                  <a:pt x="17118" y="32458"/>
                </a:moveTo>
                <a:cubicBezTo>
                  <a:pt x="16999" y="32458"/>
                  <a:pt x="16867" y="32519"/>
                  <a:pt x="16773" y="32653"/>
                </a:cubicBezTo>
                <a:cubicBezTo>
                  <a:pt x="16821" y="32765"/>
                  <a:pt x="16885" y="32860"/>
                  <a:pt x="16965" y="32908"/>
                </a:cubicBezTo>
                <a:cubicBezTo>
                  <a:pt x="17011" y="32936"/>
                  <a:pt x="17068" y="32953"/>
                  <a:pt x="17136" y="32953"/>
                </a:cubicBezTo>
                <a:cubicBezTo>
                  <a:pt x="17185" y="32953"/>
                  <a:pt x="17240" y="32944"/>
                  <a:pt x="17300" y="32924"/>
                </a:cubicBezTo>
                <a:lnTo>
                  <a:pt x="17364" y="32924"/>
                </a:lnTo>
                <a:cubicBezTo>
                  <a:pt x="17364" y="32908"/>
                  <a:pt x="17364" y="32908"/>
                  <a:pt x="17364" y="32908"/>
                </a:cubicBezTo>
                <a:cubicBezTo>
                  <a:pt x="17380" y="32860"/>
                  <a:pt x="17396" y="32812"/>
                  <a:pt x="17396" y="32781"/>
                </a:cubicBezTo>
                <a:cubicBezTo>
                  <a:pt x="17424" y="32576"/>
                  <a:pt x="17284" y="32458"/>
                  <a:pt x="17118" y="32458"/>
                </a:cubicBezTo>
                <a:close/>
                <a:moveTo>
                  <a:pt x="31425" y="32751"/>
                </a:moveTo>
                <a:cubicBezTo>
                  <a:pt x="31368" y="32751"/>
                  <a:pt x="31294" y="32765"/>
                  <a:pt x="31201" y="32796"/>
                </a:cubicBezTo>
                <a:cubicBezTo>
                  <a:pt x="31232" y="32988"/>
                  <a:pt x="31296" y="33132"/>
                  <a:pt x="31424" y="33148"/>
                </a:cubicBezTo>
                <a:lnTo>
                  <a:pt x="31472" y="33148"/>
                </a:lnTo>
                <a:cubicBezTo>
                  <a:pt x="31504" y="33148"/>
                  <a:pt x="31552" y="33132"/>
                  <a:pt x="31584" y="33116"/>
                </a:cubicBezTo>
                <a:cubicBezTo>
                  <a:pt x="31584" y="33116"/>
                  <a:pt x="31584" y="33108"/>
                  <a:pt x="31584" y="33098"/>
                </a:cubicBezTo>
                <a:lnTo>
                  <a:pt x="31584" y="33098"/>
                </a:lnTo>
                <a:cubicBezTo>
                  <a:pt x="31589" y="33093"/>
                  <a:pt x="31595" y="33089"/>
                  <a:pt x="31600" y="33084"/>
                </a:cubicBezTo>
                <a:cubicBezTo>
                  <a:pt x="31600" y="32988"/>
                  <a:pt x="31600" y="32908"/>
                  <a:pt x="31584" y="32844"/>
                </a:cubicBezTo>
                <a:cubicBezTo>
                  <a:pt x="31564" y="32786"/>
                  <a:pt x="31515" y="32751"/>
                  <a:pt x="31425" y="32751"/>
                </a:cubicBezTo>
                <a:close/>
                <a:moveTo>
                  <a:pt x="30610" y="33275"/>
                </a:moveTo>
                <a:lnTo>
                  <a:pt x="30610" y="33275"/>
                </a:lnTo>
                <a:cubicBezTo>
                  <a:pt x="30674" y="33307"/>
                  <a:pt x="30722" y="33339"/>
                  <a:pt x="30770" y="33371"/>
                </a:cubicBezTo>
                <a:cubicBezTo>
                  <a:pt x="30722" y="33339"/>
                  <a:pt x="30658" y="33307"/>
                  <a:pt x="30610" y="33275"/>
                </a:cubicBezTo>
                <a:close/>
                <a:moveTo>
                  <a:pt x="25120" y="32908"/>
                </a:moveTo>
                <a:lnTo>
                  <a:pt x="25120" y="32908"/>
                </a:lnTo>
                <a:cubicBezTo>
                  <a:pt x="24801" y="33052"/>
                  <a:pt x="24370" y="33132"/>
                  <a:pt x="24562" y="33578"/>
                </a:cubicBezTo>
                <a:cubicBezTo>
                  <a:pt x="25008" y="33515"/>
                  <a:pt x="25184" y="33291"/>
                  <a:pt x="25120" y="32908"/>
                </a:cubicBezTo>
                <a:close/>
                <a:moveTo>
                  <a:pt x="30690" y="33483"/>
                </a:moveTo>
                <a:cubicBezTo>
                  <a:pt x="30594" y="33578"/>
                  <a:pt x="30435" y="33594"/>
                  <a:pt x="30307" y="33642"/>
                </a:cubicBezTo>
                <a:cubicBezTo>
                  <a:pt x="30435" y="33594"/>
                  <a:pt x="30578" y="33578"/>
                  <a:pt x="30690" y="33483"/>
                </a:cubicBezTo>
                <a:close/>
                <a:moveTo>
                  <a:pt x="30610" y="33275"/>
                </a:moveTo>
                <a:cubicBezTo>
                  <a:pt x="30403" y="33291"/>
                  <a:pt x="30163" y="33451"/>
                  <a:pt x="30163" y="33610"/>
                </a:cubicBezTo>
                <a:cubicBezTo>
                  <a:pt x="30179" y="33738"/>
                  <a:pt x="30259" y="33802"/>
                  <a:pt x="30387" y="33818"/>
                </a:cubicBezTo>
                <a:cubicBezTo>
                  <a:pt x="30419" y="33824"/>
                  <a:pt x="30452" y="33827"/>
                  <a:pt x="30487" y="33827"/>
                </a:cubicBezTo>
                <a:cubicBezTo>
                  <a:pt x="30624" y="33827"/>
                  <a:pt x="30770" y="33776"/>
                  <a:pt x="30833" y="33674"/>
                </a:cubicBezTo>
                <a:cubicBezTo>
                  <a:pt x="30849" y="33626"/>
                  <a:pt x="30865" y="33578"/>
                  <a:pt x="30865" y="33531"/>
                </a:cubicBezTo>
                <a:cubicBezTo>
                  <a:pt x="30849" y="33435"/>
                  <a:pt x="30833" y="33387"/>
                  <a:pt x="30786" y="33355"/>
                </a:cubicBezTo>
                <a:cubicBezTo>
                  <a:pt x="30738" y="33307"/>
                  <a:pt x="30674" y="33275"/>
                  <a:pt x="30610" y="33275"/>
                </a:cubicBezTo>
                <a:close/>
                <a:moveTo>
                  <a:pt x="21593" y="34201"/>
                </a:moveTo>
                <a:lnTo>
                  <a:pt x="21593" y="34201"/>
                </a:lnTo>
                <a:cubicBezTo>
                  <a:pt x="21625" y="34217"/>
                  <a:pt x="21641" y="34217"/>
                  <a:pt x="21657" y="34249"/>
                </a:cubicBezTo>
                <a:cubicBezTo>
                  <a:pt x="21625" y="34217"/>
                  <a:pt x="21609" y="34217"/>
                  <a:pt x="21593" y="34201"/>
                </a:cubicBezTo>
                <a:close/>
                <a:moveTo>
                  <a:pt x="21764" y="34102"/>
                </a:moveTo>
                <a:cubicBezTo>
                  <a:pt x="21688" y="34102"/>
                  <a:pt x="21635" y="34145"/>
                  <a:pt x="21593" y="34201"/>
                </a:cubicBezTo>
                <a:cubicBezTo>
                  <a:pt x="21545" y="34265"/>
                  <a:pt x="21545" y="34360"/>
                  <a:pt x="21577" y="34440"/>
                </a:cubicBezTo>
                <a:cubicBezTo>
                  <a:pt x="21597" y="34511"/>
                  <a:pt x="21650" y="34570"/>
                  <a:pt x="21731" y="34570"/>
                </a:cubicBezTo>
                <a:cubicBezTo>
                  <a:pt x="21777" y="34570"/>
                  <a:pt x="21832" y="34551"/>
                  <a:pt x="21896" y="34504"/>
                </a:cubicBezTo>
                <a:cubicBezTo>
                  <a:pt x="21880" y="34456"/>
                  <a:pt x="21880" y="34424"/>
                  <a:pt x="21864" y="34376"/>
                </a:cubicBezTo>
                <a:cubicBezTo>
                  <a:pt x="21848" y="34329"/>
                  <a:pt x="21832" y="34265"/>
                  <a:pt x="21832" y="34217"/>
                </a:cubicBezTo>
                <a:cubicBezTo>
                  <a:pt x="21832" y="34217"/>
                  <a:pt x="21832" y="34201"/>
                  <a:pt x="21817" y="34201"/>
                </a:cubicBezTo>
                <a:cubicBezTo>
                  <a:pt x="21817" y="34169"/>
                  <a:pt x="21801" y="34137"/>
                  <a:pt x="21801" y="34105"/>
                </a:cubicBezTo>
                <a:cubicBezTo>
                  <a:pt x="21788" y="34103"/>
                  <a:pt x="21776" y="34102"/>
                  <a:pt x="21764" y="34102"/>
                </a:cubicBezTo>
                <a:close/>
                <a:moveTo>
                  <a:pt x="9975" y="34972"/>
                </a:moveTo>
                <a:lnTo>
                  <a:pt x="9975" y="34972"/>
                </a:lnTo>
                <a:cubicBezTo>
                  <a:pt x="9975" y="35049"/>
                  <a:pt x="9975" y="35095"/>
                  <a:pt x="10007" y="35127"/>
                </a:cubicBezTo>
                <a:cubicBezTo>
                  <a:pt x="9975" y="35111"/>
                  <a:pt x="9975" y="35049"/>
                  <a:pt x="9975" y="34972"/>
                </a:cubicBezTo>
                <a:close/>
                <a:moveTo>
                  <a:pt x="9783" y="35174"/>
                </a:moveTo>
                <a:cubicBezTo>
                  <a:pt x="9847" y="35238"/>
                  <a:pt x="9927" y="35318"/>
                  <a:pt x="9991" y="35382"/>
                </a:cubicBezTo>
                <a:cubicBezTo>
                  <a:pt x="9991" y="35382"/>
                  <a:pt x="9991" y="35382"/>
                  <a:pt x="9991" y="35382"/>
                </a:cubicBezTo>
                <a:lnTo>
                  <a:pt x="9991" y="35382"/>
                </a:lnTo>
                <a:cubicBezTo>
                  <a:pt x="9975" y="35414"/>
                  <a:pt x="9975" y="35430"/>
                  <a:pt x="9959" y="35462"/>
                </a:cubicBezTo>
                <a:cubicBezTo>
                  <a:pt x="9975" y="35430"/>
                  <a:pt x="9975" y="35414"/>
                  <a:pt x="9975" y="35382"/>
                </a:cubicBezTo>
                <a:cubicBezTo>
                  <a:pt x="9911" y="35318"/>
                  <a:pt x="9847" y="35238"/>
                  <a:pt x="9783" y="35174"/>
                </a:cubicBezTo>
                <a:close/>
                <a:moveTo>
                  <a:pt x="10061" y="34944"/>
                </a:moveTo>
                <a:cubicBezTo>
                  <a:pt x="10028" y="34944"/>
                  <a:pt x="9997" y="34956"/>
                  <a:pt x="9975" y="34967"/>
                </a:cubicBezTo>
                <a:cubicBezTo>
                  <a:pt x="9913" y="34982"/>
                  <a:pt x="9866" y="35013"/>
                  <a:pt x="9834" y="35058"/>
                </a:cubicBezTo>
                <a:lnTo>
                  <a:pt x="9834" y="35058"/>
                </a:lnTo>
                <a:cubicBezTo>
                  <a:pt x="9834" y="35054"/>
                  <a:pt x="9832" y="35051"/>
                  <a:pt x="9831" y="35047"/>
                </a:cubicBezTo>
                <a:lnTo>
                  <a:pt x="9831" y="35047"/>
                </a:lnTo>
                <a:cubicBezTo>
                  <a:pt x="9815" y="35079"/>
                  <a:pt x="9799" y="35111"/>
                  <a:pt x="9783" y="35158"/>
                </a:cubicBezTo>
                <a:cubicBezTo>
                  <a:pt x="9816" y="35136"/>
                  <a:pt x="9834" y="35114"/>
                  <a:pt x="9837" y="35087"/>
                </a:cubicBezTo>
                <a:lnTo>
                  <a:pt x="9837" y="35087"/>
                </a:lnTo>
                <a:cubicBezTo>
                  <a:pt x="9840" y="35117"/>
                  <a:pt x="9822" y="35133"/>
                  <a:pt x="9783" y="35158"/>
                </a:cubicBezTo>
                <a:cubicBezTo>
                  <a:pt x="9783" y="35158"/>
                  <a:pt x="9783" y="35174"/>
                  <a:pt x="9783" y="35174"/>
                </a:cubicBezTo>
                <a:cubicBezTo>
                  <a:pt x="9751" y="35334"/>
                  <a:pt x="9799" y="35526"/>
                  <a:pt x="9863" y="35701"/>
                </a:cubicBezTo>
                <a:cubicBezTo>
                  <a:pt x="9879" y="35733"/>
                  <a:pt x="9895" y="35781"/>
                  <a:pt x="9911" y="35813"/>
                </a:cubicBezTo>
                <a:cubicBezTo>
                  <a:pt x="9943" y="35861"/>
                  <a:pt x="9959" y="35909"/>
                  <a:pt x="9975" y="35956"/>
                </a:cubicBezTo>
                <a:cubicBezTo>
                  <a:pt x="10023" y="36020"/>
                  <a:pt x="10055" y="36084"/>
                  <a:pt x="10086" y="36116"/>
                </a:cubicBezTo>
                <a:lnTo>
                  <a:pt x="10102" y="36116"/>
                </a:lnTo>
                <a:cubicBezTo>
                  <a:pt x="10118" y="36116"/>
                  <a:pt x="10118" y="36100"/>
                  <a:pt x="10134" y="36100"/>
                </a:cubicBezTo>
                <a:cubicBezTo>
                  <a:pt x="10182" y="36068"/>
                  <a:pt x="10230" y="36052"/>
                  <a:pt x="10246" y="36020"/>
                </a:cubicBezTo>
                <a:cubicBezTo>
                  <a:pt x="10055" y="35956"/>
                  <a:pt x="10055" y="35940"/>
                  <a:pt x="10055" y="35765"/>
                </a:cubicBezTo>
                <a:lnTo>
                  <a:pt x="10055" y="35765"/>
                </a:lnTo>
                <a:cubicBezTo>
                  <a:pt x="10055" y="35956"/>
                  <a:pt x="10071" y="35956"/>
                  <a:pt x="10262" y="36020"/>
                </a:cubicBezTo>
                <a:cubicBezTo>
                  <a:pt x="10326" y="35972"/>
                  <a:pt x="10358" y="35909"/>
                  <a:pt x="10358" y="35829"/>
                </a:cubicBezTo>
                <a:cubicBezTo>
                  <a:pt x="10358" y="35797"/>
                  <a:pt x="10358" y="35765"/>
                  <a:pt x="10358" y="35717"/>
                </a:cubicBezTo>
                <a:cubicBezTo>
                  <a:pt x="10326" y="35749"/>
                  <a:pt x="10278" y="35781"/>
                  <a:pt x="10230" y="35813"/>
                </a:cubicBezTo>
                <a:cubicBezTo>
                  <a:pt x="10278" y="35781"/>
                  <a:pt x="10310" y="35749"/>
                  <a:pt x="10342" y="35717"/>
                </a:cubicBezTo>
                <a:cubicBezTo>
                  <a:pt x="10326" y="35621"/>
                  <a:pt x="10278" y="35494"/>
                  <a:pt x="10230" y="35366"/>
                </a:cubicBezTo>
                <a:cubicBezTo>
                  <a:pt x="10198" y="35286"/>
                  <a:pt x="10182" y="35206"/>
                  <a:pt x="10150" y="35127"/>
                </a:cubicBezTo>
                <a:cubicBezTo>
                  <a:pt x="10134" y="35063"/>
                  <a:pt x="10118" y="34999"/>
                  <a:pt x="10102" y="34951"/>
                </a:cubicBezTo>
                <a:cubicBezTo>
                  <a:pt x="10088" y="34946"/>
                  <a:pt x="10074" y="34944"/>
                  <a:pt x="10061" y="34944"/>
                </a:cubicBezTo>
                <a:close/>
                <a:moveTo>
                  <a:pt x="20891" y="36403"/>
                </a:moveTo>
                <a:lnTo>
                  <a:pt x="20891" y="36403"/>
                </a:lnTo>
                <a:cubicBezTo>
                  <a:pt x="20787" y="36455"/>
                  <a:pt x="20731" y="36493"/>
                  <a:pt x="20726" y="36536"/>
                </a:cubicBezTo>
                <a:lnTo>
                  <a:pt x="20726" y="36536"/>
                </a:lnTo>
                <a:cubicBezTo>
                  <a:pt x="20720" y="36493"/>
                  <a:pt x="20777" y="36460"/>
                  <a:pt x="20891" y="36403"/>
                </a:cubicBezTo>
                <a:close/>
                <a:moveTo>
                  <a:pt x="20811" y="36802"/>
                </a:moveTo>
                <a:lnTo>
                  <a:pt x="20811" y="36802"/>
                </a:lnTo>
                <a:cubicBezTo>
                  <a:pt x="20795" y="36834"/>
                  <a:pt x="20779" y="36882"/>
                  <a:pt x="20747" y="36930"/>
                </a:cubicBezTo>
                <a:cubicBezTo>
                  <a:pt x="20779" y="36866"/>
                  <a:pt x="20795" y="36834"/>
                  <a:pt x="20811" y="36802"/>
                </a:cubicBezTo>
                <a:close/>
                <a:moveTo>
                  <a:pt x="44558" y="36946"/>
                </a:moveTo>
                <a:cubicBezTo>
                  <a:pt x="44509" y="37008"/>
                  <a:pt x="44450" y="37031"/>
                  <a:pt x="44366" y="37031"/>
                </a:cubicBezTo>
                <a:cubicBezTo>
                  <a:pt x="44366" y="37031"/>
                  <a:pt x="44366" y="37031"/>
                  <a:pt x="44365" y="37031"/>
                </a:cubicBezTo>
                <a:lnTo>
                  <a:pt x="44365" y="37031"/>
                </a:lnTo>
                <a:cubicBezTo>
                  <a:pt x="44445" y="37031"/>
                  <a:pt x="44497" y="37008"/>
                  <a:pt x="44558" y="36946"/>
                </a:cubicBezTo>
                <a:close/>
                <a:moveTo>
                  <a:pt x="20987" y="36339"/>
                </a:moveTo>
                <a:cubicBezTo>
                  <a:pt x="20891" y="36339"/>
                  <a:pt x="20763" y="36371"/>
                  <a:pt x="20620" y="36435"/>
                </a:cubicBezTo>
                <a:cubicBezTo>
                  <a:pt x="20604" y="36691"/>
                  <a:pt x="20460" y="36850"/>
                  <a:pt x="20604" y="37201"/>
                </a:cubicBezTo>
                <a:cubicBezTo>
                  <a:pt x="20652" y="37217"/>
                  <a:pt x="20683" y="37217"/>
                  <a:pt x="20715" y="37233"/>
                </a:cubicBezTo>
                <a:cubicBezTo>
                  <a:pt x="20776" y="37249"/>
                  <a:pt x="20832" y="37256"/>
                  <a:pt x="20885" y="37256"/>
                </a:cubicBezTo>
                <a:cubicBezTo>
                  <a:pt x="21318" y="37256"/>
                  <a:pt x="21478" y="36771"/>
                  <a:pt x="21322" y="36515"/>
                </a:cubicBezTo>
                <a:cubicBezTo>
                  <a:pt x="21264" y="36415"/>
                  <a:pt x="21169" y="36353"/>
                  <a:pt x="21034" y="36353"/>
                </a:cubicBezTo>
                <a:cubicBezTo>
                  <a:pt x="21019" y="36353"/>
                  <a:pt x="21003" y="36354"/>
                  <a:pt x="20987" y="36355"/>
                </a:cubicBezTo>
                <a:cubicBezTo>
                  <a:pt x="20955" y="36371"/>
                  <a:pt x="20939" y="36387"/>
                  <a:pt x="20891" y="36403"/>
                </a:cubicBezTo>
                <a:cubicBezTo>
                  <a:pt x="20923" y="36387"/>
                  <a:pt x="20955" y="36371"/>
                  <a:pt x="20987" y="36339"/>
                </a:cubicBezTo>
                <a:close/>
                <a:moveTo>
                  <a:pt x="14715" y="36834"/>
                </a:moveTo>
                <a:lnTo>
                  <a:pt x="14715" y="36834"/>
                </a:lnTo>
                <a:cubicBezTo>
                  <a:pt x="14748" y="37174"/>
                  <a:pt x="14997" y="37308"/>
                  <a:pt x="15280" y="37308"/>
                </a:cubicBezTo>
                <a:cubicBezTo>
                  <a:pt x="15541" y="37308"/>
                  <a:pt x="15831" y="37194"/>
                  <a:pt x="16007" y="37026"/>
                </a:cubicBezTo>
                <a:cubicBezTo>
                  <a:pt x="15672" y="36818"/>
                  <a:pt x="15162" y="36882"/>
                  <a:pt x="14715" y="36834"/>
                </a:cubicBezTo>
                <a:close/>
                <a:moveTo>
                  <a:pt x="44415" y="36802"/>
                </a:moveTo>
                <a:cubicBezTo>
                  <a:pt x="44271" y="36834"/>
                  <a:pt x="44175" y="36914"/>
                  <a:pt x="44128" y="36994"/>
                </a:cubicBezTo>
                <a:cubicBezTo>
                  <a:pt x="44112" y="37026"/>
                  <a:pt x="44096" y="37042"/>
                  <a:pt x="44096" y="37074"/>
                </a:cubicBezTo>
                <a:cubicBezTo>
                  <a:pt x="44064" y="37153"/>
                  <a:pt x="44032" y="37233"/>
                  <a:pt x="44032" y="37329"/>
                </a:cubicBezTo>
                <a:cubicBezTo>
                  <a:pt x="44032" y="37361"/>
                  <a:pt x="44048" y="37393"/>
                  <a:pt x="44064" y="37425"/>
                </a:cubicBezTo>
                <a:cubicBezTo>
                  <a:pt x="44112" y="37536"/>
                  <a:pt x="44191" y="37600"/>
                  <a:pt x="44287" y="37616"/>
                </a:cubicBezTo>
                <a:cubicBezTo>
                  <a:pt x="44319" y="37632"/>
                  <a:pt x="44335" y="37632"/>
                  <a:pt x="44351" y="37632"/>
                </a:cubicBezTo>
                <a:lnTo>
                  <a:pt x="44415" y="37441"/>
                </a:lnTo>
                <a:lnTo>
                  <a:pt x="44447" y="37345"/>
                </a:lnTo>
                <a:lnTo>
                  <a:pt x="44558" y="36946"/>
                </a:lnTo>
                <a:lnTo>
                  <a:pt x="44574" y="36882"/>
                </a:lnTo>
                <a:lnTo>
                  <a:pt x="44574" y="36882"/>
                </a:lnTo>
                <a:cubicBezTo>
                  <a:pt x="44574" y="36882"/>
                  <a:pt x="44574" y="36882"/>
                  <a:pt x="44574" y="36882"/>
                </a:cubicBezTo>
                <a:lnTo>
                  <a:pt x="44574" y="36866"/>
                </a:lnTo>
                <a:cubicBezTo>
                  <a:pt x="44527" y="36834"/>
                  <a:pt x="44479" y="36802"/>
                  <a:pt x="44415" y="36802"/>
                </a:cubicBezTo>
                <a:close/>
                <a:moveTo>
                  <a:pt x="35047" y="37999"/>
                </a:moveTo>
                <a:cubicBezTo>
                  <a:pt x="35047" y="38015"/>
                  <a:pt x="35031" y="38031"/>
                  <a:pt x="35015" y="38031"/>
                </a:cubicBezTo>
                <a:cubicBezTo>
                  <a:pt x="35031" y="38015"/>
                  <a:pt x="35047" y="38015"/>
                  <a:pt x="35047" y="37999"/>
                </a:cubicBezTo>
                <a:close/>
                <a:moveTo>
                  <a:pt x="33339" y="37728"/>
                </a:moveTo>
                <a:cubicBezTo>
                  <a:pt x="33323" y="37868"/>
                  <a:pt x="33293" y="37993"/>
                  <a:pt x="33158" y="38073"/>
                </a:cubicBezTo>
                <a:lnTo>
                  <a:pt x="33158" y="38073"/>
                </a:lnTo>
                <a:cubicBezTo>
                  <a:pt x="33155" y="38070"/>
                  <a:pt x="33151" y="38067"/>
                  <a:pt x="33148" y="38063"/>
                </a:cubicBezTo>
                <a:cubicBezTo>
                  <a:pt x="33291" y="37983"/>
                  <a:pt x="33323" y="37872"/>
                  <a:pt x="33339" y="37728"/>
                </a:cubicBezTo>
                <a:close/>
                <a:moveTo>
                  <a:pt x="34875" y="38001"/>
                </a:moveTo>
                <a:cubicBezTo>
                  <a:pt x="34877" y="38001"/>
                  <a:pt x="34879" y="38001"/>
                  <a:pt x="34881" y="38001"/>
                </a:cubicBezTo>
                <a:lnTo>
                  <a:pt x="34881" y="38001"/>
                </a:lnTo>
                <a:cubicBezTo>
                  <a:pt x="34844" y="38003"/>
                  <a:pt x="34828" y="38030"/>
                  <a:pt x="34791" y="38095"/>
                </a:cubicBezTo>
                <a:cubicBezTo>
                  <a:pt x="34820" y="38027"/>
                  <a:pt x="34832" y="38001"/>
                  <a:pt x="34875" y="38001"/>
                </a:cubicBezTo>
                <a:close/>
                <a:moveTo>
                  <a:pt x="33419" y="38031"/>
                </a:moveTo>
                <a:lnTo>
                  <a:pt x="33419" y="38031"/>
                </a:lnTo>
                <a:cubicBezTo>
                  <a:pt x="33359" y="38041"/>
                  <a:pt x="33312" y="38095"/>
                  <a:pt x="33257" y="38106"/>
                </a:cubicBezTo>
                <a:lnTo>
                  <a:pt x="33257" y="38106"/>
                </a:lnTo>
                <a:cubicBezTo>
                  <a:pt x="33305" y="38087"/>
                  <a:pt x="33354" y="38040"/>
                  <a:pt x="33419" y="38031"/>
                </a:cubicBezTo>
                <a:close/>
                <a:moveTo>
                  <a:pt x="33158" y="38073"/>
                </a:moveTo>
                <a:cubicBezTo>
                  <a:pt x="33187" y="38099"/>
                  <a:pt x="33213" y="38108"/>
                  <a:pt x="33237" y="38108"/>
                </a:cubicBezTo>
                <a:cubicBezTo>
                  <a:pt x="33244" y="38108"/>
                  <a:pt x="33251" y="38108"/>
                  <a:pt x="33257" y="38106"/>
                </a:cubicBezTo>
                <a:lnTo>
                  <a:pt x="33257" y="38106"/>
                </a:lnTo>
                <a:cubicBezTo>
                  <a:pt x="33245" y="38111"/>
                  <a:pt x="33232" y="38114"/>
                  <a:pt x="33219" y="38114"/>
                </a:cubicBezTo>
                <a:cubicBezTo>
                  <a:pt x="33197" y="38114"/>
                  <a:pt x="33173" y="38105"/>
                  <a:pt x="33148" y="38079"/>
                </a:cubicBezTo>
                <a:cubicBezTo>
                  <a:pt x="33151" y="38077"/>
                  <a:pt x="33155" y="38075"/>
                  <a:pt x="33158" y="38073"/>
                </a:cubicBezTo>
                <a:close/>
                <a:moveTo>
                  <a:pt x="32860" y="38063"/>
                </a:moveTo>
                <a:cubicBezTo>
                  <a:pt x="32876" y="38079"/>
                  <a:pt x="32892" y="38095"/>
                  <a:pt x="32892" y="38127"/>
                </a:cubicBezTo>
                <a:cubicBezTo>
                  <a:pt x="32876" y="38095"/>
                  <a:pt x="32876" y="38079"/>
                  <a:pt x="32860" y="38063"/>
                </a:cubicBezTo>
                <a:close/>
                <a:moveTo>
                  <a:pt x="35015" y="38031"/>
                </a:moveTo>
                <a:lnTo>
                  <a:pt x="35015" y="38031"/>
                </a:lnTo>
                <a:cubicBezTo>
                  <a:pt x="35063" y="38063"/>
                  <a:pt x="35095" y="38095"/>
                  <a:pt x="35142" y="38127"/>
                </a:cubicBezTo>
                <a:cubicBezTo>
                  <a:pt x="35095" y="38095"/>
                  <a:pt x="35047" y="38063"/>
                  <a:pt x="35015" y="38031"/>
                </a:cubicBezTo>
                <a:close/>
                <a:moveTo>
                  <a:pt x="35142" y="38127"/>
                </a:moveTo>
                <a:cubicBezTo>
                  <a:pt x="35095" y="38143"/>
                  <a:pt x="35047" y="38159"/>
                  <a:pt x="34983" y="38175"/>
                </a:cubicBezTo>
                <a:cubicBezTo>
                  <a:pt x="35031" y="38159"/>
                  <a:pt x="35095" y="38143"/>
                  <a:pt x="35142" y="38127"/>
                </a:cubicBezTo>
                <a:close/>
                <a:moveTo>
                  <a:pt x="32476" y="38129"/>
                </a:moveTo>
                <a:cubicBezTo>
                  <a:pt x="32525" y="38129"/>
                  <a:pt x="32578" y="38157"/>
                  <a:pt x="32653" y="38207"/>
                </a:cubicBezTo>
                <a:cubicBezTo>
                  <a:pt x="32581" y="38159"/>
                  <a:pt x="32529" y="38135"/>
                  <a:pt x="32481" y="38135"/>
                </a:cubicBezTo>
                <a:cubicBezTo>
                  <a:pt x="32433" y="38135"/>
                  <a:pt x="32390" y="38159"/>
                  <a:pt x="32334" y="38207"/>
                </a:cubicBezTo>
                <a:cubicBezTo>
                  <a:pt x="32387" y="38153"/>
                  <a:pt x="32430" y="38129"/>
                  <a:pt x="32476" y="38129"/>
                </a:cubicBezTo>
                <a:close/>
                <a:moveTo>
                  <a:pt x="32892" y="38127"/>
                </a:moveTo>
                <a:cubicBezTo>
                  <a:pt x="32860" y="38159"/>
                  <a:pt x="32844" y="38207"/>
                  <a:pt x="32796" y="38223"/>
                </a:cubicBezTo>
                <a:cubicBezTo>
                  <a:pt x="32828" y="38207"/>
                  <a:pt x="32860" y="38159"/>
                  <a:pt x="32892" y="38127"/>
                </a:cubicBezTo>
                <a:close/>
                <a:moveTo>
                  <a:pt x="32653" y="38207"/>
                </a:moveTo>
                <a:lnTo>
                  <a:pt x="32653" y="38207"/>
                </a:lnTo>
                <a:cubicBezTo>
                  <a:pt x="32685" y="38223"/>
                  <a:pt x="32717" y="38223"/>
                  <a:pt x="32733" y="38239"/>
                </a:cubicBezTo>
                <a:cubicBezTo>
                  <a:pt x="32717" y="38239"/>
                  <a:pt x="32685" y="38223"/>
                  <a:pt x="32653" y="38207"/>
                </a:cubicBezTo>
                <a:close/>
                <a:moveTo>
                  <a:pt x="35286" y="38366"/>
                </a:moveTo>
                <a:lnTo>
                  <a:pt x="35286" y="38366"/>
                </a:lnTo>
                <a:cubicBezTo>
                  <a:pt x="35111" y="38398"/>
                  <a:pt x="34935" y="38414"/>
                  <a:pt x="34759" y="38430"/>
                </a:cubicBezTo>
                <a:cubicBezTo>
                  <a:pt x="34935" y="38414"/>
                  <a:pt x="35111" y="38382"/>
                  <a:pt x="35286" y="38366"/>
                </a:cubicBezTo>
                <a:close/>
                <a:moveTo>
                  <a:pt x="34664" y="38398"/>
                </a:moveTo>
                <a:lnTo>
                  <a:pt x="34664" y="38398"/>
                </a:lnTo>
                <a:cubicBezTo>
                  <a:pt x="34552" y="38414"/>
                  <a:pt x="34440" y="38430"/>
                  <a:pt x="34329" y="38430"/>
                </a:cubicBezTo>
                <a:cubicBezTo>
                  <a:pt x="34314" y="38430"/>
                  <a:pt x="34299" y="38430"/>
                  <a:pt x="34284" y="38443"/>
                </a:cubicBezTo>
                <a:lnTo>
                  <a:pt x="34284" y="38443"/>
                </a:lnTo>
                <a:cubicBezTo>
                  <a:pt x="34283" y="38439"/>
                  <a:pt x="34282" y="38434"/>
                  <a:pt x="34281" y="38430"/>
                </a:cubicBezTo>
                <a:lnTo>
                  <a:pt x="34329" y="38430"/>
                </a:lnTo>
                <a:cubicBezTo>
                  <a:pt x="34440" y="38414"/>
                  <a:pt x="34552" y="38414"/>
                  <a:pt x="34664" y="38398"/>
                </a:cubicBezTo>
                <a:close/>
                <a:moveTo>
                  <a:pt x="33547" y="38159"/>
                </a:moveTo>
                <a:lnTo>
                  <a:pt x="33547" y="38159"/>
                </a:lnTo>
                <a:cubicBezTo>
                  <a:pt x="33515" y="38334"/>
                  <a:pt x="33355" y="38382"/>
                  <a:pt x="33243" y="38494"/>
                </a:cubicBezTo>
                <a:cubicBezTo>
                  <a:pt x="33339" y="38382"/>
                  <a:pt x="33515" y="38334"/>
                  <a:pt x="33547" y="38159"/>
                </a:cubicBezTo>
                <a:close/>
                <a:moveTo>
                  <a:pt x="32460" y="38255"/>
                </a:moveTo>
                <a:cubicBezTo>
                  <a:pt x="32381" y="38271"/>
                  <a:pt x="32334" y="38319"/>
                  <a:pt x="32350" y="38414"/>
                </a:cubicBezTo>
                <a:cubicBezTo>
                  <a:pt x="32350" y="38494"/>
                  <a:pt x="32413" y="38510"/>
                  <a:pt x="32509" y="38510"/>
                </a:cubicBezTo>
                <a:cubicBezTo>
                  <a:pt x="32413" y="38510"/>
                  <a:pt x="32350" y="38510"/>
                  <a:pt x="32334" y="38414"/>
                </a:cubicBezTo>
                <a:cubicBezTo>
                  <a:pt x="32334" y="38319"/>
                  <a:pt x="32381" y="38271"/>
                  <a:pt x="32460" y="38255"/>
                </a:cubicBezTo>
                <a:close/>
                <a:moveTo>
                  <a:pt x="35047" y="38494"/>
                </a:moveTo>
                <a:cubicBezTo>
                  <a:pt x="35063" y="38494"/>
                  <a:pt x="35079" y="38494"/>
                  <a:pt x="35095" y="38510"/>
                </a:cubicBezTo>
                <a:cubicBezTo>
                  <a:pt x="35079" y="38510"/>
                  <a:pt x="35063" y="38494"/>
                  <a:pt x="35047" y="38494"/>
                </a:cubicBezTo>
                <a:close/>
                <a:moveTo>
                  <a:pt x="35940" y="38478"/>
                </a:moveTo>
                <a:lnTo>
                  <a:pt x="35940" y="38478"/>
                </a:lnTo>
                <a:cubicBezTo>
                  <a:pt x="35909" y="38494"/>
                  <a:pt x="35861" y="38510"/>
                  <a:pt x="35813" y="38526"/>
                </a:cubicBezTo>
                <a:cubicBezTo>
                  <a:pt x="35861" y="38510"/>
                  <a:pt x="35893" y="38494"/>
                  <a:pt x="35940" y="38478"/>
                </a:cubicBezTo>
                <a:close/>
                <a:moveTo>
                  <a:pt x="29174" y="37744"/>
                </a:moveTo>
                <a:cubicBezTo>
                  <a:pt x="28950" y="37744"/>
                  <a:pt x="28807" y="37887"/>
                  <a:pt x="28711" y="38079"/>
                </a:cubicBezTo>
                <a:cubicBezTo>
                  <a:pt x="28807" y="38063"/>
                  <a:pt x="28902" y="38031"/>
                  <a:pt x="28998" y="38031"/>
                </a:cubicBezTo>
                <a:cubicBezTo>
                  <a:pt x="28902" y="38047"/>
                  <a:pt x="28807" y="38063"/>
                  <a:pt x="28711" y="38079"/>
                </a:cubicBezTo>
                <a:cubicBezTo>
                  <a:pt x="28681" y="38154"/>
                  <a:pt x="28637" y="38228"/>
                  <a:pt x="28619" y="38303"/>
                </a:cubicBezTo>
                <a:lnTo>
                  <a:pt x="28619" y="38303"/>
                </a:lnTo>
                <a:cubicBezTo>
                  <a:pt x="28617" y="38303"/>
                  <a:pt x="28616" y="38303"/>
                  <a:pt x="28615" y="38302"/>
                </a:cubicBezTo>
                <a:cubicBezTo>
                  <a:pt x="28583" y="38414"/>
                  <a:pt x="28551" y="38494"/>
                  <a:pt x="28535" y="38590"/>
                </a:cubicBezTo>
                <a:cubicBezTo>
                  <a:pt x="28535" y="38606"/>
                  <a:pt x="28535" y="38622"/>
                  <a:pt x="28519" y="38638"/>
                </a:cubicBezTo>
                <a:cubicBezTo>
                  <a:pt x="28535" y="38638"/>
                  <a:pt x="28551" y="38622"/>
                  <a:pt x="28551" y="38622"/>
                </a:cubicBezTo>
                <a:cubicBezTo>
                  <a:pt x="28695" y="38526"/>
                  <a:pt x="28823" y="38414"/>
                  <a:pt x="28950" y="38318"/>
                </a:cubicBezTo>
                <a:cubicBezTo>
                  <a:pt x="29078" y="38223"/>
                  <a:pt x="29222" y="38127"/>
                  <a:pt x="29429" y="38079"/>
                </a:cubicBezTo>
                <a:cubicBezTo>
                  <a:pt x="29413" y="38063"/>
                  <a:pt x="29413" y="38047"/>
                  <a:pt x="29413" y="38031"/>
                </a:cubicBezTo>
                <a:cubicBezTo>
                  <a:pt x="29381" y="37935"/>
                  <a:pt x="29365" y="37856"/>
                  <a:pt x="29349" y="37776"/>
                </a:cubicBezTo>
                <a:lnTo>
                  <a:pt x="29317" y="37776"/>
                </a:lnTo>
                <a:cubicBezTo>
                  <a:pt x="29269" y="37760"/>
                  <a:pt x="29222" y="37760"/>
                  <a:pt x="29174" y="37760"/>
                </a:cubicBezTo>
                <a:cubicBezTo>
                  <a:pt x="29158" y="37776"/>
                  <a:pt x="29126" y="37807"/>
                  <a:pt x="29110" y="37839"/>
                </a:cubicBezTo>
                <a:lnTo>
                  <a:pt x="29110" y="37839"/>
                </a:lnTo>
                <a:cubicBezTo>
                  <a:pt x="29126" y="37807"/>
                  <a:pt x="29158" y="37776"/>
                  <a:pt x="29174" y="37744"/>
                </a:cubicBezTo>
                <a:close/>
                <a:moveTo>
                  <a:pt x="35015" y="38654"/>
                </a:moveTo>
                <a:cubicBezTo>
                  <a:pt x="34983" y="38654"/>
                  <a:pt x="34951" y="38669"/>
                  <a:pt x="34935" y="38669"/>
                </a:cubicBezTo>
                <a:cubicBezTo>
                  <a:pt x="34951" y="38654"/>
                  <a:pt x="34983" y="38654"/>
                  <a:pt x="35015" y="38654"/>
                </a:cubicBezTo>
                <a:close/>
                <a:moveTo>
                  <a:pt x="33116" y="38606"/>
                </a:moveTo>
                <a:cubicBezTo>
                  <a:pt x="33068" y="38638"/>
                  <a:pt x="33004" y="38685"/>
                  <a:pt x="32956" y="38717"/>
                </a:cubicBezTo>
                <a:cubicBezTo>
                  <a:pt x="33004" y="38669"/>
                  <a:pt x="33068" y="38638"/>
                  <a:pt x="33116" y="38606"/>
                </a:cubicBezTo>
                <a:close/>
                <a:moveTo>
                  <a:pt x="35111" y="38685"/>
                </a:moveTo>
                <a:cubicBezTo>
                  <a:pt x="35095" y="38701"/>
                  <a:pt x="35063" y="38733"/>
                  <a:pt x="35047" y="38749"/>
                </a:cubicBezTo>
                <a:cubicBezTo>
                  <a:pt x="35063" y="38717"/>
                  <a:pt x="35095" y="38701"/>
                  <a:pt x="35111" y="38685"/>
                </a:cubicBezTo>
                <a:close/>
                <a:moveTo>
                  <a:pt x="32956" y="38717"/>
                </a:moveTo>
                <a:lnTo>
                  <a:pt x="32956" y="38717"/>
                </a:lnTo>
                <a:cubicBezTo>
                  <a:pt x="32908" y="38765"/>
                  <a:pt x="32860" y="38813"/>
                  <a:pt x="32796" y="38861"/>
                </a:cubicBezTo>
                <a:cubicBezTo>
                  <a:pt x="32844" y="38813"/>
                  <a:pt x="32908" y="38765"/>
                  <a:pt x="32956" y="38717"/>
                </a:cubicBezTo>
                <a:close/>
                <a:moveTo>
                  <a:pt x="26844" y="38909"/>
                </a:moveTo>
                <a:cubicBezTo>
                  <a:pt x="26844" y="38909"/>
                  <a:pt x="26844" y="38909"/>
                  <a:pt x="26844" y="38909"/>
                </a:cubicBezTo>
                <a:lnTo>
                  <a:pt x="26844" y="38909"/>
                </a:lnTo>
                <a:cubicBezTo>
                  <a:pt x="26844" y="38909"/>
                  <a:pt x="26843" y="38909"/>
                  <a:pt x="26843" y="38910"/>
                </a:cubicBezTo>
                <a:lnTo>
                  <a:pt x="26843" y="38910"/>
                </a:lnTo>
                <a:cubicBezTo>
                  <a:pt x="26843" y="38909"/>
                  <a:pt x="26844" y="38909"/>
                  <a:pt x="26844" y="38909"/>
                </a:cubicBezTo>
                <a:close/>
                <a:moveTo>
                  <a:pt x="34811" y="37952"/>
                </a:moveTo>
                <a:cubicBezTo>
                  <a:pt x="34691" y="37952"/>
                  <a:pt x="34546" y="37983"/>
                  <a:pt x="34376" y="38063"/>
                </a:cubicBezTo>
                <a:cubicBezTo>
                  <a:pt x="34297" y="38159"/>
                  <a:pt x="34265" y="38302"/>
                  <a:pt x="34281" y="38446"/>
                </a:cubicBezTo>
                <a:cubicBezTo>
                  <a:pt x="34282" y="38445"/>
                  <a:pt x="34283" y="38444"/>
                  <a:pt x="34284" y="38443"/>
                </a:cubicBezTo>
                <a:lnTo>
                  <a:pt x="34284" y="38443"/>
                </a:lnTo>
                <a:cubicBezTo>
                  <a:pt x="34299" y="38503"/>
                  <a:pt x="34314" y="38562"/>
                  <a:pt x="34329" y="38622"/>
                </a:cubicBezTo>
                <a:cubicBezTo>
                  <a:pt x="34356" y="38612"/>
                  <a:pt x="34389" y="38603"/>
                  <a:pt x="34427" y="38603"/>
                </a:cubicBezTo>
                <a:cubicBezTo>
                  <a:pt x="34455" y="38603"/>
                  <a:pt x="34486" y="38608"/>
                  <a:pt x="34520" y="38622"/>
                </a:cubicBezTo>
                <a:cubicBezTo>
                  <a:pt x="34480" y="38614"/>
                  <a:pt x="34444" y="38610"/>
                  <a:pt x="34412" y="38610"/>
                </a:cubicBezTo>
                <a:cubicBezTo>
                  <a:pt x="34380" y="38610"/>
                  <a:pt x="34353" y="38614"/>
                  <a:pt x="34329" y="38622"/>
                </a:cubicBezTo>
                <a:cubicBezTo>
                  <a:pt x="34360" y="38701"/>
                  <a:pt x="34392" y="38781"/>
                  <a:pt x="34456" y="38845"/>
                </a:cubicBezTo>
                <a:cubicBezTo>
                  <a:pt x="34456" y="38845"/>
                  <a:pt x="34472" y="38861"/>
                  <a:pt x="34472" y="38861"/>
                </a:cubicBezTo>
                <a:cubicBezTo>
                  <a:pt x="34520" y="38909"/>
                  <a:pt x="34552" y="38941"/>
                  <a:pt x="34616" y="38957"/>
                </a:cubicBezTo>
                <a:cubicBezTo>
                  <a:pt x="34728" y="38941"/>
                  <a:pt x="34839" y="38909"/>
                  <a:pt x="34935" y="38861"/>
                </a:cubicBezTo>
                <a:cubicBezTo>
                  <a:pt x="34983" y="38845"/>
                  <a:pt x="35015" y="38813"/>
                  <a:pt x="35047" y="38781"/>
                </a:cubicBezTo>
                <a:cubicBezTo>
                  <a:pt x="35111" y="38749"/>
                  <a:pt x="35142" y="38701"/>
                  <a:pt x="35174" y="38654"/>
                </a:cubicBezTo>
                <a:cubicBezTo>
                  <a:pt x="35254" y="38558"/>
                  <a:pt x="35286" y="38462"/>
                  <a:pt x="35286" y="38366"/>
                </a:cubicBezTo>
                <a:cubicBezTo>
                  <a:pt x="35286" y="38334"/>
                  <a:pt x="35286" y="38286"/>
                  <a:pt x="35270" y="38255"/>
                </a:cubicBezTo>
                <a:cubicBezTo>
                  <a:pt x="35254" y="38207"/>
                  <a:pt x="35222" y="38159"/>
                  <a:pt x="35190" y="38111"/>
                </a:cubicBezTo>
                <a:cubicBezTo>
                  <a:pt x="35158" y="38063"/>
                  <a:pt x="35111" y="38031"/>
                  <a:pt x="35047" y="37999"/>
                </a:cubicBezTo>
                <a:cubicBezTo>
                  <a:pt x="34983" y="37971"/>
                  <a:pt x="34905" y="37952"/>
                  <a:pt x="34811" y="37952"/>
                </a:cubicBezTo>
                <a:close/>
                <a:moveTo>
                  <a:pt x="40681" y="38524"/>
                </a:moveTo>
                <a:cubicBezTo>
                  <a:pt x="40574" y="38524"/>
                  <a:pt x="40518" y="38598"/>
                  <a:pt x="40489" y="38685"/>
                </a:cubicBezTo>
                <a:cubicBezTo>
                  <a:pt x="40457" y="38749"/>
                  <a:pt x="40457" y="38813"/>
                  <a:pt x="40473" y="38893"/>
                </a:cubicBezTo>
                <a:cubicBezTo>
                  <a:pt x="40495" y="39004"/>
                  <a:pt x="40564" y="39092"/>
                  <a:pt x="40674" y="39092"/>
                </a:cubicBezTo>
                <a:cubicBezTo>
                  <a:pt x="40721" y="39092"/>
                  <a:pt x="40777" y="39075"/>
                  <a:pt x="40840" y="39037"/>
                </a:cubicBezTo>
                <a:cubicBezTo>
                  <a:pt x="40824" y="38957"/>
                  <a:pt x="40808" y="38893"/>
                  <a:pt x="40792" y="38829"/>
                </a:cubicBezTo>
                <a:cubicBezTo>
                  <a:pt x="40760" y="38749"/>
                  <a:pt x="40744" y="38654"/>
                  <a:pt x="40728" y="38574"/>
                </a:cubicBezTo>
                <a:cubicBezTo>
                  <a:pt x="40712" y="38558"/>
                  <a:pt x="40712" y="38542"/>
                  <a:pt x="40712" y="38526"/>
                </a:cubicBezTo>
                <a:cubicBezTo>
                  <a:pt x="40701" y="38524"/>
                  <a:pt x="40691" y="38524"/>
                  <a:pt x="40681" y="38524"/>
                </a:cubicBezTo>
                <a:close/>
                <a:moveTo>
                  <a:pt x="27099" y="39100"/>
                </a:moveTo>
                <a:cubicBezTo>
                  <a:pt x="27083" y="39116"/>
                  <a:pt x="27083" y="39132"/>
                  <a:pt x="27067" y="39132"/>
                </a:cubicBezTo>
                <a:lnTo>
                  <a:pt x="27099" y="39132"/>
                </a:lnTo>
                <a:cubicBezTo>
                  <a:pt x="27099" y="39116"/>
                  <a:pt x="27099" y="39116"/>
                  <a:pt x="27099" y="39100"/>
                </a:cubicBezTo>
                <a:close/>
                <a:moveTo>
                  <a:pt x="33786" y="38813"/>
                </a:moveTo>
                <a:lnTo>
                  <a:pt x="33786" y="38813"/>
                </a:lnTo>
                <a:cubicBezTo>
                  <a:pt x="33770" y="38829"/>
                  <a:pt x="33754" y="38829"/>
                  <a:pt x="33738" y="38845"/>
                </a:cubicBezTo>
                <a:cubicBezTo>
                  <a:pt x="33610" y="38909"/>
                  <a:pt x="33594" y="38957"/>
                  <a:pt x="33658" y="39132"/>
                </a:cubicBezTo>
                <a:cubicBezTo>
                  <a:pt x="33594" y="38957"/>
                  <a:pt x="33594" y="38893"/>
                  <a:pt x="33722" y="38845"/>
                </a:cubicBezTo>
                <a:cubicBezTo>
                  <a:pt x="33754" y="38829"/>
                  <a:pt x="33770" y="38829"/>
                  <a:pt x="33786" y="38813"/>
                </a:cubicBezTo>
                <a:close/>
                <a:moveTo>
                  <a:pt x="27003" y="38717"/>
                </a:moveTo>
                <a:cubicBezTo>
                  <a:pt x="26780" y="38733"/>
                  <a:pt x="26764" y="38861"/>
                  <a:pt x="26636" y="38925"/>
                </a:cubicBezTo>
                <a:cubicBezTo>
                  <a:pt x="26636" y="38973"/>
                  <a:pt x="26652" y="39005"/>
                  <a:pt x="26668" y="39037"/>
                </a:cubicBezTo>
                <a:cubicBezTo>
                  <a:pt x="26707" y="39134"/>
                  <a:pt x="26776" y="39172"/>
                  <a:pt x="26868" y="39172"/>
                </a:cubicBezTo>
                <a:cubicBezTo>
                  <a:pt x="26926" y="39172"/>
                  <a:pt x="26993" y="39157"/>
                  <a:pt x="27067" y="39132"/>
                </a:cubicBezTo>
                <a:cubicBezTo>
                  <a:pt x="27083" y="39116"/>
                  <a:pt x="27083" y="39116"/>
                  <a:pt x="27083" y="39100"/>
                </a:cubicBezTo>
                <a:cubicBezTo>
                  <a:pt x="27083" y="39052"/>
                  <a:pt x="27067" y="38989"/>
                  <a:pt x="27051" y="38941"/>
                </a:cubicBezTo>
                <a:lnTo>
                  <a:pt x="27003" y="38717"/>
                </a:lnTo>
                <a:close/>
                <a:moveTo>
                  <a:pt x="33658" y="39132"/>
                </a:moveTo>
                <a:lnTo>
                  <a:pt x="33658" y="39132"/>
                </a:lnTo>
                <a:cubicBezTo>
                  <a:pt x="33594" y="39164"/>
                  <a:pt x="33531" y="39212"/>
                  <a:pt x="33451" y="39212"/>
                </a:cubicBezTo>
                <a:cubicBezTo>
                  <a:pt x="33531" y="39196"/>
                  <a:pt x="33594" y="39164"/>
                  <a:pt x="33658" y="39132"/>
                </a:cubicBezTo>
                <a:close/>
                <a:moveTo>
                  <a:pt x="15289" y="39308"/>
                </a:moveTo>
                <a:cubicBezTo>
                  <a:pt x="15305" y="39324"/>
                  <a:pt x="15305" y="39340"/>
                  <a:pt x="15321" y="39356"/>
                </a:cubicBezTo>
                <a:cubicBezTo>
                  <a:pt x="15305" y="39340"/>
                  <a:pt x="15289" y="39324"/>
                  <a:pt x="15289" y="39308"/>
                </a:cubicBezTo>
                <a:close/>
                <a:moveTo>
                  <a:pt x="33451" y="39212"/>
                </a:moveTo>
                <a:cubicBezTo>
                  <a:pt x="33259" y="39260"/>
                  <a:pt x="33052" y="39276"/>
                  <a:pt x="32860" y="39340"/>
                </a:cubicBezTo>
                <a:cubicBezTo>
                  <a:pt x="32803" y="39354"/>
                  <a:pt x="32737" y="39368"/>
                  <a:pt x="32670" y="39368"/>
                </a:cubicBezTo>
                <a:cubicBezTo>
                  <a:pt x="32588" y="39368"/>
                  <a:pt x="32507" y="39347"/>
                  <a:pt x="32445" y="39276"/>
                </a:cubicBezTo>
                <a:cubicBezTo>
                  <a:pt x="32449" y="39275"/>
                  <a:pt x="32452" y="39274"/>
                  <a:pt x="32456" y="39272"/>
                </a:cubicBezTo>
                <a:lnTo>
                  <a:pt x="32456" y="39272"/>
                </a:lnTo>
                <a:cubicBezTo>
                  <a:pt x="32515" y="39341"/>
                  <a:pt x="32590" y="39364"/>
                  <a:pt x="32666" y="39364"/>
                </a:cubicBezTo>
                <a:cubicBezTo>
                  <a:pt x="32734" y="39364"/>
                  <a:pt x="32802" y="39346"/>
                  <a:pt x="32860" y="39324"/>
                </a:cubicBezTo>
                <a:cubicBezTo>
                  <a:pt x="33052" y="39260"/>
                  <a:pt x="33243" y="39260"/>
                  <a:pt x="33451" y="39212"/>
                </a:cubicBezTo>
                <a:close/>
                <a:moveTo>
                  <a:pt x="35717" y="38446"/>
                </a:moveTo>
                <a:lnTo>
                  <a:pt x="35717" y="38446"/>
                </a:lnTo>
                <a:cubicBezTo>
                  <a:pt x="35797" y="38590"/>
                  <a:pt x="35829" y="38685"/>
                  <a:pt x="35829" y="38781"/>
                </a:cubicBezTo>
                <a:cubicBezTo>
                  <a:pt x="35845" y="38893"/>
                  <a:pt x="35813" y="38989"/>
                  <a:pt x="35781" y="39068"/>
                </a:cubicBezTo>
                <a:cubicBezTo>
                  <a:pt x="35765" y="39116"/>
                  <a:pt x="35749" y="39148"/>
                  <a:pt x="35733" y="39196"/>
                </a:cubicBezTo>
                <a:cubicBezTo>
                  <a:pt x="35701" y="39260"/>
                  <a:pt x="35669" y="39340"/>
                  <a:pt x="35653" y="39436"/>
                </a:cubicBezTo>
                <a:cubicBezTo>
                  <a:pt x="35797" y="39324"/>
                  <a:pt x="35940" y="39228"/>
                  <a:pt x="36084" y="39116"/>
                </a:cubicBezTo>
                <a:cubicBezTo>
                  <a:pt x="36116" y="39100"/>
                  <a:pt x="36132" y="39084"/>
                  <a:pt x="36148" y="39068"/>
                </a:cubicBezTo>
                <a:cubicBezTo>
                  <a:pt x="36212" y="39021"/>
                  <a:pt x="36276" y="38973"/>
                  <a:pt x="36323" y="38925"/>
                </a:cubicBezTo>
                <a:cubicBezTo>
                  <a:pt x="36355" y="38877"/>
                  <a:pt x="36403" y="38845"/>
                  <a:pt x="36435" y="38797"/>
                </a:cubicBezTo>
                <a:cubicBezTo>
                  <a:pt x="36403" y="38749"/>
                  <a:pt x="36371" y="38717"/>
                  <a:pt x="36339" y="38685"/>
                </a:cubicBezTo>
                <a:cubicBezTo>
                  <a:pt x="36308" y="38669"/>
                  <a:pt x="36292" y="38638"/>
                  <a:pt x="36260" y="38622"/>
                </a:cubicBezTo>
                <a:cubicBezTo>
                  <a:pt x="36164" y="38542"/>
                  <a:pt x="36052" y="38494"/>
                  <a:pt x="35940" y="38478"/>
                </a:cubicBezTo>
                <a:cubicBezTo>
                  <a:pt x="35861" y="38462"/>
                  <a:pt x="35797" y="38462"/>
                  <a:pt x="35717" y="38446"/>
                </a:cubicBezTo>
                <a:close/>
                <a:moveTo>
                  <a:pt x="14971" y="39427"/>
                </a:moveTo>
                <a:cubicBezTo>
                  <a:pt x="14976" y="39430"/>
                  <a:pt x="14981" y="39432"/>
                  <a:pt x="14986" y="39436"/>
                </a:cubicBezTo>
                <a:cubicBezTo>
                  <a:pt x="14922" y="39451"/>
                  <a:pt x="14890" y="39451"/>
                  <a:pt x="14874" y="39467"/>
                </a:cubicBezTo>
                <a:cubicBezTo>
                  <a:pt x="14845" y="39482"/>
                  <a:pt x="14815" y="39483"/>
                  <a:pt x="14773" y="39509"/>
                </a:cubicBezTo>
                <a:lnTo>
                  <a:pt x="14773" y="39509"/>
                </a:lnTo>
                <a:cubicBezTo>
                  <a:pt x="14770" y="39506"/>
                  <a:pt x="14766" y="39503"/>
                  <a:pt x="14763" y="39499"/>
                </a:cubicBezTo>
                <a:cubicBezTo>
                  <a:pt x="14810" y="39483"/>
                  <a:pt x="14842" y="39467"/>
                  <a:pt x="14874" y="39467"/>
                </a:cubicBezTo>
                <a:cubicBezTo>
                  <a:pt x="14889" y="39453"/>
                  <a:pt x="14917" y="39452"/>
                  <a:pt x="14971" y="39427"/>
                </a:cubicBezTo>
                <a:close/>
                <a:moveTo>
                  <a:pt x="32302" y="39595"/>
                </a:moveTo>
                <a:lnTo>
                  <a:pt x="32302" y="39595"/>
                </a:lnTo>
                <a:cubicBezTo>
                  <a:pt x="32254" y="39643"/>
                  <a:pt x="32174" y="39643"/>
                  <a:pt x="32110" y="39643"/>
                </a:cubicBezTo>
                <a:cubicBezTo>
                  <a:pt x="32174" y="39643"/>
                  <a:pt x="32254" y="39627"/>
                  <a:pt x="32302" y="39595"/>
                </a:cubicBezTo>
                <a:close/>
                <a:moveTo>
                  <a:pt x="33073" y="37683"/>
                </a:moveTo>
                <a:cubicBezTo>
                  <a:pt x="33031" y="37683"/>
                  <a:pt x="32987" y="37687"/>
                  <a:pt x="32940" y="37696"/>
                </a:cubicBezTo>
                <a:cubicBezTo>
                  <a:pt x="32749" y="37712"/>
                  <a:pt x="32589" y="37808"/>
                  <a:pt x="32445" y="37935"/>
                </a:cubicBezTo>
                <a:cubicBezTo>
                  <a:pt x="32429" y="37951"/>
                  <a:pt x="32429" y="37967"/>
                  <a:pt x="32413" y="37983"/>
                </a:cubicBezTo>
                <a:cubicBezTo>
                  <a:pt x="32302" y="38111"/>
                  <a:pt x="32206" y="38270"/>
                  <a:pt x="32142" y="38446"/>
                </a:cubicBezTo>
                <a:cubicBezTo>
                  <a:pt x="32110" y="38542"/>
                  <a:pt x="32078" y="38638"/>
                  <a:pt x="32062" y="38749"/>
                </a:cubicBezTo>
                <a:cubicBezTo>
                  <a:pt x="32126" y="38718"/>
                  <a:pt x="32173" y="38702"/>
                  <a:pt x="32221" y="38670"/>
                </a:cubicBezTo>
                <a:lnTo>
                  <a:pt x="32221" y="38670"/>
                </a:lnTo>
                <a:cubicBezTo>
                  <a:pt x="32173" y="38702"/>
                  <a:pt x="32126" y="38718"/>
                  <a:pt x="32078" y="38749"/>
                </a:cubicBezTo>
                <a:lnTo>
                  <a:pt x="32062" y="38749"/>
                </a:lnTo>
                <a:cubicBezTo>
                  <a:pt x="32062" y="38749"/>
                  <a:pt x="32062" y="38749"/>
                  <a:pt x="32062" y="38765"/>
                </a:cubicBezTo>
                <a:cubicBezTo>
                  <a:pt x="32030" y="38909"/>
                  <a:pt x="32030" y="39084"/>
                  <a:pt x="32030" y="39244"/>
                </a:cubicBezTo>
                <a:cubicBezTo>
                  <a:pt x="32030" y="39228"/>
                  <a:pt x="32046" y="39212"/>
                  <a:pt x="32046" y="39180"/>
                </a:cubicBezTo>
                <a:cubicBezTo>
                  <a:pt x="32254" y="39116"/>
                  <a:pt x="32445" y="39052"/>
                  <a:pt x="32637" y="38989"/>
                </a:cubicBezTo>
                <a:cubicBezTo>
                  <a:pt x="32700" y="38957"/>
                  <a:pt x="32748" y="38910"/>
                  <a:pt x="32795" y="38862"/>
                </a:cubicBezTo>
                <a:lnTo>
                  <a:pt x="32795" y="38862"/>
                </a:lnTo>
                <a:cubicBezTo>
                  <a:pt x="32748" y="38910"/>
                  <a:pt x="32700" y="38957"/>
                  <a:pt x="32653" y="38989"/>
                </a:cubicBezTo>
                <a:cubicBezTo>
                  <a:pt x="32445" y="39052"/>
                  <a:pt x="32254" y="39116"/>
                  <a:pt x="32046" y="39180"/>
                </a:cubicBezTo>
                <a:cubicBezTo>
                  <a:pt x="32046" y="39212"/>
                  <a:pt x="32046" y="39228"/>
                  <a:pt x="32046" y="39244"/>
                </a:cubicBezTo>
                <a:cubicBezTo>
                  <a:pt x="32046" y="39372"/>
                  <a:pt x="32062" y="39515"/>
                  <a:pt x="32094" y="39643"/>
                </a:cubicBezTo>
                <a:cubicBezTo>
                  <a:pt x="32110" y="39675"/>
                  <a:pt x="32110" y="39707"/>
                  <a:pt x="32110" y="39723"/>
                </a:cubicBezTo>
                <a:cubicBezTo>
                  <a:pt x="32318" y="39803"/>
                  <a:pt x="32493" y="39819"/>
                  <a:pt x="32653" y="39819"/>
                </a:cubicBezTo>
                <a:cubicBezTo>
                  <a:pt x="32924" y="39803"/>
                  <a:pt x="33148" y="39723"/>
                  <a:pt x="33323" y="39595"/>
                </a:cubicBezTo>
                <a:cubicBezTo>
                  <a:pt x="33371" y="39547"/>
                  <a:pt x="33419" y="39499"/>
                  <a:pt x="33467" y="39451"/>
                </a:cubicBezTo>
                <a:cubicBezTo>
                  <a:pt x="33642" y="39276"/>
                  <a:pt x="33738" y="39052"/>
                  <a:pt x="33786" y="38813"/>
                </a:cubicBezTo>
                <a:cubicBezTo>
                  <a:pt x="33834" y="38638"/>
                  <a:pt x="33834" y="38462"/>
                  <a:pt x="33786" y="38286"/>
                </a:cubicBezTo>
                <a:cubicBezTo>
                  <a:pt x="33786" y="38277"/>
                  <a:pt x="33786" y="38270"/>
                  <a:pt x="33786" y="38270"/>
                </a:cubicBezTo>
                <a:cubicBezTo>
                  <a:pt x="33770" y="38175"/>
                  <a:pt x="33738" y="38095"/>
                  <a:pt x="33706" y="38031"/>
                </a:cubicBezTo>
                <a:cubicBezTo>
                  <a:pt x="33626" y="37887"/>
                  <a:pt x="33499" y="37792"/>
                  <a:pt x="33339" y="37728"/>
                </a:cubicBezTo>
                <a:cubicBezTo>
                  <a:pt x="33260" y="37705"/>
                  <a:pt x="33173" y="37683"/>
                  <a:pt x="33073" y="37683"/>
                </a:cubicBezTo>
                <a:close/>
                <a:moveTo>
                  <a:pt x="15162" y="39882"/>
                </a:moveTo>
                <a:cubicBezTo>
                  <a:pt x="15162" y="39882"/>
                  <a:pt x="15174" y="39882"/>
                  <a:pt x="15177" y="39894"/>
                </a:cubicBezTo>
                <a:lnTo>
                  <a:pt x="15177" y="39894"/>
                </a:lnTo>
                <a:cubicBezTo>
                  <a:pt x="15168" y="39889"/>
                  <a:pt x="15162" y="39882"/>
                  <a:pt x="15162" y="39882"/>
                </a:cubicBezTo>
                <a:close/>
                <a:moveTo>
                  <a:pt x="15444" y="39125"/>
                </a:moveTo>
                <a:cubicBezTo>
                  <a:pt x="15431" y="39125"/>
                  <a:pt x="15417" y="39127"/>
                  <a:pt x="15401" y="39132"/>
                </a:cubicBezTo>
                <a:cubicBezTo>
                  <a:pt x="15162" y="39132"/>
                  <a:pt x="14826" y="39244"/>
                  <a:pt x="14747" y="39388"/>
                </a:cubicBezTo>
                <a:cubicBezTo>
                  <a:pt x="14747" y="39595"/>
                  <a:pt x="14810" y="39723"/>
                  <a:pt x="14922" y="39803"/>
                </a:cubicBezTo>
                <a:cubicBezTo>
                  <a:pt x="14938" y="39803"/>
                  <a:pt x="14970" y="39819"/>
                  <a:pt x="14986" y="39819"/>
                </a:cubicBezTo>
                <a:cubicBezTo>
                  <a:pt x="15004" y="39819"/>
                  <a:pt x="15022" y="39817"/>
                  <a:pt x="15040" y="39817"/>
                </a:cubicBezTo>
                <a:cubicBezTo>
                  <a:pt x="15085" y="39817"/>
                  <a:pt x="15127" y="39825"/>
                  <a:pt x="15162" y="39882"/>
                </a:cubicBezTo>
                <a:cubicBezTo>
                  <a:pt x="15114" y="39803"/>
                  <a:pt x="15050" y="39834"/>
                  <a:pt x="14986" y="39819"/>
                </a:cubicBezTo>
                <a:lnTo>
                  <a:pt x="14922" y="39819"/>
                </a:lnTo>
                <a:cubicBezTo>
                  <a:pt x="14998" y="39864"/>
                  <a:pt x="15074" y="39895"/>
                  <a:pt x="15177" y="39898"/>
                </a:cubicBezTo>
                <a:lnTo>
                  <a:pt x="15177" y="39898"/>
                </a:lnTo>
                <a:cubicBezTo>
                  <a:pt x="15177" y="39898"/>
                  <a:pt x="15177" y="39898"/>
                  <a:pt x="15177" y="39898"/>
                </a:cubicBezTo>
                <a:cubicBezTo>
                  <a:pt x="15179" y="39898"/>
                  <a:pt x="15181" y="39898"/>
                  <a:pt x="15182" y="39898"/>
                </a:cubicBezTo>
                <a:lnTo>
                  <a:pt x="15182" y="39898"/>
                </a:lnTo>
                <a:cubicBezTo>
                  <a:pt x="15186" y="39898"/>
                  <a:pt x="15190" y="39898"/>
                  <a:pt x="15193" y="39898"/>
                </a:cubicBezTo>
                <a:cubicBezTo>
                  <a:pt x="15192" y="39898"/>
                  <a:pt x="15190" y="39898"/>
                  <a:pt x="15188" y="39898"/>
                </a:cubicBezTo>
                <a:lnTo>
                  <a:pt x="15188" y="39898"/>
                </a:lnTo>
                <a:cubicBezTo>
                  <a:pt x="15217" y="39895"/>
                  <a:pt x="15245" y="39882"/>
                  <a:pt x="15273" y="39882"/>
                </a:cubicBezTo>
                <a:cubicBezTo>
                  <a:pt x="15289" y="39866"/>
                  <a:pt x="15321" y="39866"/>
                  <a:pt x="15353" y="39866"/>
                </a:cubicBezTo>
                <a:cubicBezTo>
                  <a:pt x="15465" y="39834"/>
                  <a:pt x="15576" y="39755"/>
                  <a:pt x="15640" y="39659"/>
                </a:cubicBezTo>
                <a:cubicBezTo>
                  <a:pt x="15656" y="39611"/>
                  <a:pt x="15672" y="39579"/>
                  <a:pt x="15688" y="39531"/>
                </a:cubicBezTo>
                <a:cubicBezTo>
                  <a:pt x="15720" y="39420"/>
                  <a:pt x="15704" y="39308"/>
                  <a:pt x="15624" y="39164"/>
                </a:cubicBezTo>
                <a:cubicBezTo>
                  <a:pt x="15592" y="39148"/>
                  <a:pt x="15576" y="39132"/>
                  <a:pt x="15545" y="39132"/>
                </a:cubicBezTo>
                <a:lnTo>
                  <a:pt x="15513" y="39132"/>
                </a:lnTo>
                <a:cubicBezTo>
                  <a:pt x="15491" y="39132"/>
                  <a:pt x="15470" y="39125"/>
                  <a:pt x="15444" y="39125"/>
                </a:cubicBezTo>
                <a:close/>
                <a:moveTo>
                  <a:pt x="15353" y="39866"/>
                </a:moveTo>
                <a:cubicBezTo>
                  <a:pt x="15321" y="39866"/>
                  <a:pt x="15305" y="39882"/>
                  <a:pt x="15273" y="39898"/>
                </a:cubicBezTo>
                <a:lnTo>
                  <a:pt x="15353" y="39866"/>
                </a:lnTo>
                <a:close/>
                <a:moveTo>
                  <a:pt x="37361" y="39946"/>
                </a:moveTo>
                <a:lnTo>
                  <a:pt x="37393" y="39962"/>
                </a:lnTo>
                <a:cubicBezTo>
                  <a:pt x="37399" y="39962"/>
                  <a:pt x="37406" y="39961"/>
                  <a:pt x="37412" y="39960"/>
                </a:cubicBezTo>
                <a:lnTo>
                  <a:pt x="37412" y="39960"/>
                </a:lnTo>
                <a:cubicBezTo>
                  <a:pt x="37401" y="39966"/>
                  <a:pt x="37389" y="39972"/>
                  <a:pt x="37377" y="39978"/>
                </a:cubicBezTo>
                <a:lnTo>
                  <a:pt x="37361" y="39946"/>
                </a:lnTo>
                <a:close/>
                <a:moveTo>
                  <a:pt x="31600" y="39755"/>
                </a:moveTo>
                <a:cubicBezTo>
                  <a:pt x="31536" y="39771"/>
                  <a:pt x="31472" y="39787"/>
                  <a:pt x="31408" y="39803"/>
                </a:cubicBezTo>
                <a:cubicBezTo>
                  <a:pt x="31408" y="39803"/>
                  <a:pt x="31408" y="39803"/>
                  <a:pt x="31408" y="39803"/>
                </a:cubicBezTo>
                <a:lnTo>
                  <a:pt x="31408" y="39803"/>
                </a:lnTo>
                <a:cubicBezTo>
                  <a:pt x="31344" y="39819"/>
                  <a:pt x="31280" y="39850"/>
                  <a:pt x="31232" y="39898"/>
                </a:cubicBezTo>
                <a:cubicBezTo>
                  <a:pt x="31312" y="39866"/>
                  <a:pt x="31376" y="39834"/>
                  <a:pt x="31408" y="39803"/>
                </a:cubicBezTo>
                <a:lnTo>
                  <a:pt x="31408" y="39803"/>
                </a:lnTo>
                <a:cubicBezTo>
                  <a:pt x="31376" y="39850"/>
                  <a:pt x="31312" y="39866"/>
                  <a:pt x="31232" y="39898"/>
                </a:cubicBezTo>
                <a:cubicBezTo>
                  <a:pt x="31153" y="39978"/>
                  <a:pt x="31137" y="40090"/>
                  <a:pt x="31217" y="40281"/>
                </a:cubicBezTo>
                <a:cubicBezTo>
                  <a:pt x="31376" y="40249"/>
                  <a:pt x="31536" y="40202"/>
                  <a:pt x="31695" y="40154"/>
                </a:cubicBezTo>
                <a:cubicBezTo>
                  <a:pt x="31663" y="40026"/>
                  <a:pt x="31631" y="39882"/>
                  <a:pt x="31600" y="39755"/>
                </a:cubicBezTo>
                <a:close/>
                <a:moveTo>
                  <a:pt x="36504" y="39360"/>
                </a:moveTo>
                <a:cubicBezTo>
                  <a:pt x="36428" y="39360"/>
                  <a:pt x="36348" y="39369"/>
                  <a:pt x="36260" y="39388"/>
                </a:cubicBezTo>
                <a:cubicBezTo>
                  <a:pt x="36308" y="39467"/>
                  <a:pt x="36371" y="39563"/>
                  <a:pt x="36419" y="39643"/>
                </a:cubicBezTo>
                <a:cubicBezTo>
                  <a:pt x="36435" y="39659"/>
                  <a:pt x="36451" y="39675"/>
                  <a:pt x="36451" y="39691"/>
                </a:cubicBezTo>
                <a:cubicBezTo>
                  <a:pt x="36483" y="39739"/>
                  <a:pt x="36531" y="39787"/>
                  <a:pt x="36563" y="39834"/>
                </a:cubicBezTo>
                <a:cubicBezTo>
                  <a:pt x="36595" y="39866"/>
                  <a:pt x="36643" y="39914"/>
                  <a:pt x="36675" y="39946"/>
                </a:cubicBezTo>
                <a:lnTo>
                  <a:pt x="36770" y="39946"/>
                </a:lnTo>
                <a:cubicBezTo>
                  <a:pt x="36738" y="39946"/>
                  <a:pt x="36706" y="39946"/>
                  <a:pt x="36675" y="39962"/>
                </a:cubicBezTo>
                <a:cubicBezTo>
                  <a:pt x="36720" y="40007"/>
                  <a:pt x="36779" y="40052"/>
                  <a:pt x="36839" y="40097"/>
                </a:cubicBezTo>
                <a:lnTo>
                  <a:pt x="36839" y="40097"/>
                </a:lnTo>
                <a:cubicBezTo>
                  <a:pt x="36837" y="40100"/>
                  <a:pt x="36836" y="40103"/>
                  <a:pt x="36834" y="40106"/>
                </a:cubicBezTo>
                <a:cubicBezTo>
                  <a:pt x="36850" y="40122"/>
                  <a:pt x="36866" y="40138"/>
                  <a:pt x="36882" y="40138"/>
                </a:cubicBezTo>
                <a:cubicBezTo>
                  <a:pt x="36962" y="40122"/>
                  <a:pt x="37058" y="40090"/>
                  <a:pt x="37137" y="40074"/>
                </a:cubicBezTo>
                <a:lnTo>
                  <a:pt x="37137" y="40074"/>
                </a:lnTo>
                <a:cubicBezTo>
                  <a:pt x="37058" y="40090"/>
                  <a:pt x="36978" y="40122"/>
                  <a:pt x="36882" y="40138"/>
                </a:cubicBezTo>
                <a:cubicBezTo>
                  <a:pt x="36912" y="40168"/>
                  <a:pt x="36943" y="40184"/>
                  <a:pt x="36987" y="40213"/>
                </a:cubicBezTo>
                <a:lnTo>
                  <a:pt x="36987" y="40213"/>
                </a:lnTo>
                <a:cubicBezTo>
                  <a:pt x="36984" y="40214"/>
                  <a:pt x="36981" y="40216"/>
                  <a:pt x="36978" y="40218"/>
                </a:cubicBezTo>
                <a:cubicBezTo>
                  <a:pt x="37074" y="40265"/>
                  <a:pt x="37153" y="40313"/>
                  <a:pt x="37233" y="40329"/>
                </a:cubicBezTo>
                <a:cubicBezTo>
                  <a:pt x="37297" y="40313"/>
                  <a:pt x="37329" y="40281"/>
                  <a:pt x="37377" y="40233"/>
                </a:cubicBezTo>
                <a:cubicBezTo>
                  <a:pt x="37440" y="40170"/>
                  <a:pt x="37504" y="40107"/>
                  <a:pt x="37598" y="40090"/>
                </a:cubicBezTo>
                <a:lnTo>
                  <a:pt x="37598" y="40090"/>
                </a:lnTo>
                <a:cubicBezTo>
                  <a:pt x="37504" y="40107"/>
                  <a:pt x="37440" y="40170"/>
                  <a:pt x="37393" y="40233"/>
                </a:cubicBezTo>
                <a:cubicBezTo>
                  <a:pt x="37345" y="40281"/>
                  <a:pt x="37297" y="40313"/>
                  <a:pt x="37249" y="40329"/>
                </a:cubicBezTo>
                <a:cubicBezTo>
                  <a:pt x="37297" y="40345"/>
                  <a:pt x="37361" y="40361"/>
                  <a:pt x="37425" y="40361"/>
                </a:cubicBezTo>
                <a:cubicBezTo>
                  <a:pt x="37441" y="40329"/>
                  <a:pt x="37457" y="40329"/>
                  <a:pt x="37504" y="40313"/>
                </a:cubicBezTo>
                <a:lnTo>
                  <a:pt x="37504" y="40313"/>
                </a:lnTo>
                <a:cubicBezTo>
                  <a:pt x="37473" y="40329"/>
                  <a:pt x="37441" y="40329"/>
                  <a:pt x="37425" y="40361"/>
                </a:cubicBezTo>
                <a:cubicBezTo>
                  <a:pt x="37520" y="40361"/>
                  <a:pt x="37632" y="40345"/>
                  <a:pt x="37728" y="40281"/>
                </a:cubicBezTo>
                <a:cubicBezTo>
                  <a:pt x="37712" y="40249"/>
                  <a:pt x="37696" y="40218"/>
                  <a:pt x="37664" y="40186"/>
                </a:cubicBezTo>
                <a:cubicBezTo>
                  <a:pt x="37648" y="40154"/>
                  <a:pt x="37632" y="40122"/>
                  <a:pt x="37600" y="40090"/>
                </a:cubicBezTo>
                <a:cubicBezTo>
                  <a:pt x="37569" y="40044"/>
                  <a:pt x="37524" y="39983"/>
                  <a:pt x="37478" y="39936"/>
                </a:cubicBezTo>
                <a:lnTo>
                  <a:pt x="37478" y="39936"/>
                </a:lnTo>
                <a:cubicBezTo>
                  <a:pt x="37481" y="39934"/>
                  <a:pt x="37485" y="39932"/>
                  <a:pt x="37488" y="39930"/>
                </a:cubicBezTo>
                <a:cubicBezTo>
                  <a:pt x="37473" y="39914"/>
                  <a:pt x="37457" y="39898"/>
                  <a:pt x="37457" y="39882"/>
                </a:cubicBezTo>
                <a:cubicBezTo>
                  <a:pt x="37451" y="39882"/>
                  <a:pt x="37446" y="39884"/>
                  <a:pt x="37440" y="39887"/>
                </a:cubicBezTo>
                <a:lnTo>
                  <a:pt x="37440" y="39887"/>
                </a:lnTo>
                <a:cubicBezTo>
                  <a:pt x="37440" y="39885"/>
                  <a:pt x="37441" y="39884"/>
                  <a:pt x="37441" y="39882"/>
                </a:cubicBezTo>
                <a:cubicBezTo>
                  <a:pt x="37425" y="39850"/>
                  <a:pt x="37393" y="39819"/>
                  <a:pt x="37361" y="39787"/>
                </a:cubicBezTo>
                <a:cubicBezTo>
                  <a:pt x="37345" y="39787"/>
                  <a:pt x="37345" y="39771"/>
                  <a:pt x="37345" y="39771"/>
                </a:cubicBezTo>
                <a:lnTo>
                  <a:pt x="37330" y="39801"/>
                </a:lnTo>
                <a:lnTo>
                  <a:pt x="37330" y="39801"/>
                </a:lnTo>
                <a:cubicBezTo>
                  <a:pt x="37325" y="39802"/>
                  <a:pt x="37320" y="39803"/>
                  <a:pt x="37313" y="39803"/>
                </a:cubicBezTo>
                <a:lnTo>
                  <a:pt x="37345" y="39771"/>
                </a:lnTo>
                <a:cubicBezTo>
                  <a:pt x="37329" y="39755"/>
                  <a:pt x="37313" y="39739"/>
                  <a:pt x="37297" y="39723"/>
                </a:cubicBezTo>
                <a:cubicBezTo>
                  <a:pt x="37217" y="39643"/>
                  <a:pt x="37121" y="39563"/>
                  <a:pt x="37010" y="39499"/>
                </a:cubicBezTo>
                <a:cubicBezTo>
                  <a:pt x="36946" y="39467"/>
                  <a:pt x="36882" y="39436"/>
                  <a:pt x="36818" y="39420"/>
                </a:cubicBezTo>
                <a:cubicBezTo>
                  <a:pt x="36722" y="39381"/>
                  <a:pt x="36619" y="39360"/>
                  <a:pt x="36504" y="39360"/>
                </a:cubicBezTo>
                <a:close/>
                <a:moveTo>
                  <a:pt x="18720" y="39946"/>
                </a:moveTo>
                <a:cubicBezTo>
                  <a:pt x="18226" y="40042"/>
                  <a:pt x="18098" y="40377"/>
                  <a:pt x="18114" y="40792"/>
                </a:cubicBezTo>
                <a:lnTo>
                  <a:pt x="18130" y="40776"/>
                </a:lnTo>
                <a:cubicBezTo>
                  <a:pt x="18146" y="40792"/>
                  <a:pt x="18162" y="40792"/>
                  <a:pt x="18178" y="40808"/>
                </a:cubicBezTo>
                <a:cubicBezTo>
                  <a:pt x="18162" y="40792"/>
                  <a:pt x="18146" y="40792"/>
                  <a:pt x="18130" y="40792"/>
                </a:cubicBezTo>
                <a:lnTo>
                  <a:pt x="18114" y="40792"/>
                </a:lnTo>
                <a:lnTo>
                  <a:pt x="18130" y="40840"/>
                </a:lnTo>
                <a:cubicBezTo>
                  <a:pt x="18130" y="40872"/>
                  <a:pt x="18130" y="40920"/>
                  <a:pt x="18130" y="40952"/>
                </a:cubicBezTo>
                <a:cubicBezTo>
                  <a:pt x="18163" y="40960"/>
                  <a:pt x="18197" y="40964"/>
                  <a:pt x="18229" y="40964"/>
                </a:cubicBezTo>
                <a:cubicBezTo>
                  <a:pt x="18382" y="40964"/>
                  <a:pt x="18522" y="40876"/>
                  <a:pt x="18641" y="40744"/>
                </a:cubicBezTo>
                <a:cubicBezTo>
                  <a:pt x="18720" y="40664"/>
                  <a:pt x="18768" y="40585"/>
                  <a:pt x="18800" y="40489"/>
                </a:cubicBezTo>
                <a:cubicBezTo>
                  <a:pt x="18880" y="40297"/>
                  <a:pt x="18864" y="40090"/>
                  <a:pt x="18720" y="39946"/>
                </a:cubicBezTo>
                <a:close/>
                <a:moveTo>
                  <a:pt x="30674" y="45356"/>
                </a:moveTo>
                <a:cubicBezTo>
                  <a:pt x="30674" y="45362"/>
                  <a:pt x="30674" y="45367"/>
                  <a:pt x="30673" y="45372"/>
                </a:cubicBezTo>
                <a:lnTo>
                  <a:pt x="30673" y="45372"/>
                </a:lnTo>
                <a:cubicBezTo>
                  <a:pt x="30663" y="45382"/>
                  <a:pt x="30652" y="45388"/>
                  <a:pt x="30642" y="45388"/>
                </a:cubicBezTo>
                <a:cubicBezTo>
                  <a:pt x="30658" y="45388"/>
                  <a:pt x="30674" y="45372"/>
                  <a:pt x="30674" y="45356"/>
                </a:cubicBezTo>
                <a:close/>
                <a:moveTo>
                  <a:pt x="30642" y="45388"/>
                </a:moveTo>
                <a:lnTo>
                  <a:pt x="30642" y="45388"/>
                </a:lnTo>
                <a:cubicBezTo>
                  <a:pt x="30650" y="45388"/>
                  <a:pt x="30654" y="45392"/>
                  <a:pt x="30658" y="45394"/>
                </a:cubicBezTo>
                <a:lnTo>
                  <a:pt x="30658" y="45394"/>
                </a:lnTo>
                <a:cubicBezTo>
                  <a:pt x="30658" y="45395"/>
                  <a:pt x="30658" y="45395"/>
                  <a:pt x="30657" y="45395"/>
                </a:cubicBezTo>
                <a:cubicBezTo>
                  <a:pt x="30656" y="45395"/>
                  <a:pt x="30653" y="45388"/>
                  <a:pt x="30642" y="45388"/>
                </a:cubicBezTo>
                <a:close/>
                <a:moveTo>
                  <a:pt x="30514" y="45309"/>
                </a:moveTo>
                <a:cubicBezTo>
                  <a:pt x="30486" y="45378"/>
                  <a:pt x="30459" y="45423"/>
                  <a:pt x="30389" y="45423"/>
                </a:cubicBezTo>
                <a:cubicBezTo>
                  <a:pt x="30378" y="45423"/>
                  <a:pt x="30367" y="45422"/>
                  <a:pt x="30355" y="45420"/>
                </a:cubicBezTo>
                <a:cubicBezTo>
                  <a:pt x="30450" y="45420"/>
                  <a:pt x="30482" y="45388"/>
                  <a:pt x="30514" y="45309"/>
                </a:cubicBezTo>
                <a:close/>
                <a:moveTo>
                  <a:pt x="30594" y="44968"/>
                </a:moveTo>
                <a:cubicBezTo>
                  <a:pt x="30435" y="44968"/>
                  <a:pt x="30231" y="45039"/>
                  <a:pt x="30036" y="45085"/>
                </a:cubicBezTo>
                <a:cubicBezTo>
                  <a:pt x="30036" y="45133"/>
                  <a:pt x="30036" y="45181"/>
                  <a:pt x="30036" y="45229"/>
                </a:cubicBezTo>
                <a:lnTo>
                  <a:pt x="30036" y="45277"/>
                </a:lnTo>
                <a:cubicBezTo>
                  <a:pt x="30059" y="45294"/>
                  <a:pt x="30082" y="45301"/>
                  <a:pt x="30107" y="45301"/>
                </a:cubicBezTo>
                <a:cubicBezTo>
                  <a:pt x="30148" y="45301"/>
                  <a:pt x="30193" y="45281"/>
                  <a:pt x="30243" y="45261"/>
                </a:cubicBezTo>
                <a:cubicBezTo>
                  <a:pt x="30275" y="45253"/>
                  <a:pt x="30299" y="45249"/>
                  <a:pt x="30317" y="45249"/>
                </a:cubicBezTo>
                <a:cubicBezTo>
                  <a:pt x="30335" y="45249"/>
                  <a:pt x="30347" y="45253"/>
                  <a:pt x="30354" y="45260"/>
                </a:cubicBezTo>
                <a:lnTo>
                  <a:pt x="30354" y="45260"/>
                </a:lnTo>
                <a:cubicBezTo>
                  <a:pt x="30348" y="45254"/>
                  <a:pt x="30339" y="45250"/>
                  <a:pt x="30326" y="45250"/>
                </a:cubicBezTo>
                <a:cubicBezTo>
                  <a:pt x="30307" y="45250"/>
                  <a:pt x="30280" y="45258"/>
                  <a:pt x="30243" y="45277"/>
                </a:cubicBezTo>
                <a:cubicBezTo>
                  <a:pt x="30188" y="45288"/>
                  <a:pt x="30140" y="45306"/>
                  <a:pt x="30095" y="45306"/>
                </a:cubicBezTo>
                <a:cubicBezTo>
                  <a:pt x="30075" y="45306"/>
                  <a:pt x="30055" y="45302"/>
                  <a:pt x="30036" y="45293"/>
                </a:cubicBezTo>
                <a:lnTo>
                  <a:pt x="30036" y="45293"/>
                </a:lnTo>
                <a:cubicBezTo>
                  <a:pt x="30036" y="45372"/>
                  <a:pt x="30036" y="45452"/>
                  <a:pt x="30051" y="45532"/>
                </a:cubicBezTo>
                <a:cubicBezTo>
                  <a:pt x="30067" y="45596"/>
                  <a:pt x="30083" y="45676"/>
                  <a:pt x="30099" y="45739"/>
                </a:cubicBezTo>
                <a:cubicBezTo>
                  <a:pt x="30195" y="45723"/>
                  <a:pt x="30291" y="45707"/>
                  <a:pt x="30371" y="45707"/>
                </a:cubicBezTo>
                <a:cubicBezTo>
                  <a:pt x="30382" y="45696"/>
                  <a:pt x="30392" y="45684"/>
                  <a:pt x="30400" y="45672"/>
                </a:cubicBezTo>
                <a:lnTo>
                  <a:pt x="30400" y="45672"/>
                </a:lnTo>
                <a:cubicBezTo>
                  <a:pt x="30396" y="45684"/>
                  <a:pt x="30392" y="45696"/>
                  <a:pt x="30387" y="45707"/>
                </a:cubicBezTo>
                <a:cubicBezTo>
                  <a:pt x="30291" y="45707"/>
                  <a:pt x="30195" y="45723"/>
                  <a:pt x="30115" y="45739"/>
                </a:cubicBezTo>
                <a:cubicBezTo>
                  <a:pt x="30131" y="45803"/>
                  <a:pt x="30179" y="45851"/>
                  <a:pt x="30243" y="45883"/>
                </a:cubicBezTo>
                <a:cubicBezTo>
                  <a:pt x="30291" y="45867"/>
                  <a:pt x="30339" y="45851"/>
                  <a:pt x="30387" y="45835"/>
                </a:cubicBezTo>
                <a:cubicBezTo>
                  <a:pt x="30482" y="45771"/>
                  <a:pt x="30562" y="45707"/>
                  <a:pt x="30626" y="45628"/>
                </a:cubicBezTo>
                <a:cubicBezTo>
                  <a:pt x="30626" y="45628"/>
                  <a:pt x="30610" y="45612"/>
                  <a:pt x="30610" y="45596"/>
                </a:cubicBezTo>
                <a:lnTo>
                  <a:pt x="30610" y="45596"/>
                </a:lnTo>
                <a:cubicBezTo>
                  <a:pt x="30610" y="45612"/>
                  <a:pt x="30626" y="45612"/>
                  <a:pt x="30626" y="45628"/>
                </a:cubicBezTo>
                <a:cubicBezTo>
                  <a:pt x="30642" y="45612"/>
                  <a:pt x="30642" y="45612"/>
                  <a:pt x="30658" y="45596"/>
                </a:cubicBezTo>
                <a:cubicBezTo>
                  <a:pt x="30722" y="45484"/>
                  <a:pt x="30754" y="45372"/>
                  <a:pt x="30770" y="45229"/>
                </a:cubicBezTo>
                <a:cubicBezTo>
                  <a:pt x="30770" y="45181"/>
                  <a:pt x="30770" y="45133"/>
                  <a:pt x="30754" y="45085"/>
                </a:cubicBezTo>
                <a:cubicBezTo>
                  <a:pt x="30754" y="45069"/>
                  <a:pt x="30754" y="45037"/>
                  <a:pt x="30754" y="45005"/>
                </a:cubicBezTo>
                <a:cubicBezTo>
                  <a:pt x="30709" y="44979"/>
                  <a:pt x="30655" y="44968"/>
                  <a:pt x="30594" y="44968"/>
                </a:cubicBezTo>
                <a:close/>
                <a:moveTo>
                  <a:pt x="40441" y="46521"/>
                </a:moveTo>
                <a:cubicBezTo>
                  <a:pt x="40202" y="46537"/>
                  <a:pt x="40074" y="46633"/>
                  <a:pt x="39978" y="46745"/>
                </a:cubicBezTo>
                <a:cubicBezTo>
                  <a:pt x="39994" y="46761"/>
                  <a:pt x="40010" y="46793"/>
                  <a:pt x="40026" y="46809"/>
                </a:cubicBezTo>
                <a:cubicBezTo>
                  <a:pt x="40026" y="46809"/>
                  <a:pt x="40026" y="46825"/>
                  <a:pt x="40042" y="46825"/>
                </a:cubicBezTo>
                <a:cubicBezTo>
                  <a:pt x="40154" y="47000"/>
                  <a:pt x="40265" y="47160"/>
                  <a:pt x="40377" y="47319"/>
                </a:cubicBezTo>
                <a:cubicBezTo>
                  <a:pt x="40409" y="47383"/>
                  <a:pt x="40441" y="47431"/>
                  <a:pt x="40473" y="47495"/>
                </a:cubicBezTo>
                <a:cubicBezTo>
                  <a:pt x="40473" y="47511"/>
                  <a:pt x="40489" y="47511"/>
                  <a:pt x="40489" y="47527"/>
                </a:cubicBezTo>
                <a:cubicBezTo>
                  <a:pt x="40569" y="47655"/>
                  <a:pt x="40632" y="47798"/>
                  <a:pt x="40696" y="47958"/>
                </a:cubicBezTo>
                <a:cubicBezTo>
                  <a:pt x="40776" y="47926"/>
                  <a:pt x="40824" y="47894"/>
                  <a:pt x="40872" y="47846"/>
                </a:cubicBezTo>
                <a:cubicBezTo>
                  <a:pt x="40904" y="47814"/>
                  <a:pt x="40952" y="47766"/>
                  <a:pt x="40984" y="47718"/>
                </a:cubicBezTo>
                <a:cubicBezTo>
                  <a:pt x="40972" y="47714"/>
                  <a:pt x="40960" y="47712"/>
                  <a:pt x="40948" y="47712"/>
                </a:cubicBezTo>
                <a:lnTo>
                  <a:pt x="40948" y="47712"/>
                </a:lnTo>
                <a:cubicBezTo>
                  <a:pt x="40949" y="47712"/>
                  <a:pt x="40949" y="47712"/>
                  <a:pt x="40949" y="47712"/>
                </a:cubicBezTo>
                <a:cubicBezTo>
                  <a:pt x="40961" y="47712"/>
                  <a:pt x="40972" y="47714"/>
                  <a:pt x="40984" y="47718"/>
                </a:cubicBezTo>
                <a:cubicBezTo>
                  <a:pt x="41000" y="47670"/>
                  <a:pt x="41015" y="47639"/>
                  <a:pt x="41031" y="47607"/>
                </a:cubicBezTo>
                <a:cubicBezTo>
                  <a:pt x="41031" y="47591"/>
                  <a:pt x="41031" y="47575"/>
                  <a:pt x="41031" y="47575"/>
                </a:cubicBezTo>
                <a:cubicBezTo>
                  <a:pt x="40840" y="47559"/>
                  <a:pt x="40664" y="47543"/>
                  <a:pt x="40489" y="47527"/>
                </a:cubicBezTo>
                <a:lnTo>
                  <a:pt x="40489" y="47527"/>
                </a:lnTo>
                <a:cubicBezTo>
                  <a:pt x="40664" y="47543"/>
                  <a:pt x="40840" y="47543"/>
                  <a:pt x="41031" y="47559"/>
                </a:cubicBezTo>
                <a:cubicBezTo>
                  <a:pt x="41079" y="47463"/>
                  <a:pt x="41095" y="47335"/>
                  <a:pt x="41127" y="47224"/>
                </a:cubicBezTo>
                <a:cubicBezTo>
                  <a:pt x="41127" y="47224"/>
                  <a:pt x="41127" y="47208"/>
                  <a:pt x="41127" y="47192"/>
                </a:cubicBezTo>
                <a:cubicBezTo>
                  <a:pt x="41127" y="47128"/>
                  <a:pt x="41111" y="47080"/>
                  <a:pt x="41079" y="47048"/>
                </a:cubicBezTo>
                <a:cubicBezTo>
                  <a:pt x="41000" y="46904"/>
                  <a:pt x="40824" y="46920"/>
                  <a:pt x="40664" y="46888"/>
                </a:cubicBezTo>
                <a:cubicBezTo>
                  <a:pt x="40537" y="46857"/>
                  <a:pt x="40441" y="46777"/>
                  <a:pt x="40441" y="46521"/>
                </a:cubicBezTo>
                <a:close/>
                <a:moveTo>
                  <a:pt x="36467" y="48133"/>
                </a:moveTo>
                <a:lnTo>
                  <a:pt x="36467" y="48133"/>
                </a:lnTo>
                <a:cubicBezTo>
                  <a:pt x="36437" y="48157"/>
                  <a:pt x="36412" y="48170"/>
                  <a:pt x="36385" y="48170"/>
                </a:cubicBezTo>
                <a:cubicBezTo>
                  <a:pt x="36384" y="48170"/>
                  <a:pt x="36383" y="48170"/>
                  <a:pt x="36382" y="48170"/>
                </a:cubicBezTo>
                <a:lnTo>
                  <a:pt x="36382" y="48170"/>
                </a:lnTo>
                <a:cubicBezTo>
                  <a:pt x="36407" y="48168"/>
                  <a:pt x="36433" y="48156"/>
                  <a:pt x="36467" y="48133"/>
                </a:cubicBezTo>
                <a:close/>
                <a:moveTo>
                  <a:pt x="36410" y="48274"/>
                </a:moveTo>
                <a:cubicBezTo>
                  <a:pt x="36413" y="48275"/>
                  <a:pt x="36416" y="48276"/>
                  <a:pt x="36419" y="48277"/>
                </a:cubicBezTo>
                <a:cubicBezTo>
                  <a:pt x="36387" y="48309"/>
                  <a:pt x="36356" y="48325"/>
                  <a:pt x="36324" y="48356"/>
                </a:cubicBezTo>
                <a:lnTo>
                  <a:pt x="36324" y="48356"/>
                </a:lnTo>
                <a:cubicBezTo>
                  <a:pt x="36353" y="48328"/>
                  <a:pt x="36381" y="48312"/>
                  <a:pt x="36410" y="48274"/>
                </a:cubicBezTo>
                <a:close/>
                <a:moveTo>
                  <a:pt x="36419" y="47367"/>
                </a:moveTo>
                <a:cubicBezTo>
                  <a:pt x="36292" y="47447"/>
                  <a:pt x="36212" y="47623"/>
                  <a:pt x="36196" y="47798"/>
                </a:cubicBezTo>
                <a:lnTo>
                  <a:pt x="36212" y="47798"/>
                </a:lnTo>
                <a:cubicBezTo>
                  <a:pt x="36212" y="47798"/>
                  <a:pt x="36228" y="47814"/>
                  <a:pt x="36276" y="47830"/>
                </a:cubicBezTo>
                <a:cubicBezTo>
                  <a:pt x="36228" y="47814"/>
                  <a:pt x="36212" y="47798"/>
                  <a:pt x="36196" y="47798"/>
                </a:cubicBezTo>
                <a:cubicBezTo>
                  <a:pt x="36196" y="47830"/>
                  <a:pt x="36196" y="47862"/>
                  <a:pt x="36196" y="47894"/>
                </a:cubicBezTo>
                <a:cubicBezTo>
                  <a:pt x="36212" y="47878"/>
                  <a:pt x="36244" y="47862"/>
                  <a:pt x="36276" y="47830"/>
                </a:cubicBezTo>
                <a:lnTo>
                  <a:pt x="36276" y="47830"/>
                </a:lnTo>
                <a:cubicBezTo>
                  <a:pt x="36244" y="47862"/>
                  <a:pt x="36228" y="47878"/>
                  <a:pt x="36196" y="47894"/>
                </a:cubicBezTo>
                <a:cubicBezTo>
                  <a:pt x="36196" y="47958"/>
                  <a:pt x="36196" y="48006"/>
                  <a:pt x="36212" y="48053"/>
                </a:cubicBezTo>
                <a:cubicBezTo>
                  <a:pt x="36247" y="48053"/>
                  <a:pt x="36283" y="48056"/>
                  <a:pt x="36317" y="48056"/>
                </a:cubicBezTo>
                <a:lnTo>
                  <a:pt x="36317" y="48056"/>
                </a:lnTo>
                <a:cubicBezTo>
                  <a:pt x="36316" y="48056"/>
                  <a:pt x="36315" y="48056"/>
                  <a:pt x="36314" y="48056"/>
                </a:cubicBezTo>
                <a:cubicBezTo>
                  <a:pt x="36281" y="48056"/>
                  <a:pt x="36247" y="48054"/>
                  <a:pt x="36212" y="48054"/>
                </a:cubicBezTo>
                <a:lnTo>
                  <a:pt x="36212" y="48054"/>
                </a:lnTo>
                <a:cubicBezTo>
                  <a:pt x="36212" y="48054"/>
                  <a:pt x="36212" y="48054"/>
                  <a:pt x="36212" y="48053"/>
                </a:cubicBezTo>
                <a:lnTo>
                  <a:pt x="36212" y="48053"/>
                </a:lnTo>
                <a:cubicBezTo>
                  <a:pt x="36212" y="48054"/>
                  <a:pt x="36212" y="48054"/>
                  <a:pt x="36212" y="48054"/>
                </a:cubicBezTo>
                <a:lnTo>
                  <a:pt x="36212" y="48054"/>
                </a:lnTo>
                <a:cubicBezTo>
                  <a:pt x="36206" y="48054"/>
                  <a:pt x="36201" y="48053"/>
                  <a:pt x="36196" y="48053"/>
                </a:cubicBezTo>
                <a:cubicBezTo>
                  <a:pt x="36201" y="48059"/>
                  <a:pt x="36207" y="48063"/>
                  <a:pt x="36212" y="48068"/>
                </a:cubicBezTo>
                <a:lnTo>
                  <a:pt x="36212" y="48068"/>
                </a:lnTo>
                <a:cubicBezTo>
                  <a:pt x="36216" y="48129"/>
                  <a:pt x="36245" y="48201"/>
                  <a:pt x="36260" y="48245"/>
                </a:cubicBezTo>
                <a:cubicBezTo>
                  <a:pt x="36292" y="48277"/>
                  <a:pt x="36308" y="48325"/>
                  <a:pt x="36323" y="48357"/>
                </a:cubicBezTo>
                <a:cubicBezTo>
                  <a:pt x="36403" y="48437"/>
                  <a:pt x="36483" y="48484"/>
                  <a:pt x="36595" y="48500"/>
                </a:cubicBezTo>
                <a:cubicBezTo>
                  <a:pt x="36643" y="48484"/>
                  <a:pt x="36675" y="48452"/>
                  <a:pt x="36722" y="48405"/>
                </a:cubicBezTo>
                <a:cubicBezTo>
                  <a:pt x="36754" y="48357"/>
                  <a:pt x="36786" y="48293"/>
                  <a:pt x="36818" y="48213"/>
                </a:cubicBezTo>
                <a:cubicBezTo>
                  <a:pt x="36818" y="48181"/>
                  <a:pt x="36818" y="48133"/>
                  <a:pt x="36834" y="48085"/>
                </a:cubicBezTo>
                <a:cubicBezTo>
                  <a:pt x="36834" y="48053"/>
                  <a:pt x="36834" y="48038"/>
                  <a:pt x="36834" y="48006"/>
                </a:cubicBezTo>
                <a:cubicBezTo>
                  <a:pt x="36834" y="47926"/>
                  <a:pt x="36834" y="47862"/>
                  <a:pt x="36818" y="47798"/>
                </a:cubicBezTo>
                <a:cubicBezTo>
                  <a:pt x="36786" y="47655"/>
                  <a:pt x="36706" y="47511"/>
                  <a:pt x="36611" y="47447"/>
                </a:cubicBezTo>
                <a:cubicBezTo>
                  <a:pt x="36547" y="47399"/>
                  <a:pt x="36499" y="47367"/>
                  <a:pt x="36419" y="47367"/>
                </a:cubicBezTo>
                <a:close/>
                <a:moveTo>
                  <a:pt x="38006" y="48591"/>
                </a:moveTo>
                <a:lnTo>
                  <a:pt x="38006" y="48591"/>
                </a:lnTo>
                <a:cubicBezTo>
                  <a:pt x="37992" y="48625"/>
                  <a:pt x="37977" y="48650"/>
                  <a:pt x="37951" y="48676"/>
                </a:cubicBezTo>
                <a:cubicBezTo>
                  <a:pt x="37967" y="48676"/>
                  <a:pt x="37967" y="48676"/>
                  <a:pt x="37983" y="48660"/>
                </a:cubicBezTo>
                <a:cubicBezTo>
                  <a:pt x="37995" y="48648"/>
                  <a:pt x="37998" y="48618"/>
                  <a:pt x="38006" y="48591"/>
                </a:cubicBezTo>
                <a:close/>
                <a:moveTo>
                  <a:pt x="37872" y="48035"/>
                </a:moveTo>
                <a:cubicBezTo>
                  <a:pt x="37741" y="48035"/>
                  <a:pt x="37659" y="48097"/>
                  <a:pt x="37616" y="48197"/>
                </a:cubicBezTo>
                <a:cubicBezTo>
                  <a:pt x="37568" y="48325"/>
                  <a:pt x="37600" y="48500"/>
                  <a:pt x="37680" y="48612"/>
                </a:cubicBezTo>
                <a:cubicBezTo>
                  <a:pt x="37726" y="48658"/>
                  <a:pt x="37788" y="48695"/>
                  <a:pt x="37861" y="48695"/>
                </a:cubicBezTo>
                <a:cubicBezTo>
                  <a:pt x="37889" y="48695"/>
                  <a:pt x="37920" y="48689"/>
                  <a:pt x="37951" y="48676"/>
                </a:cubicBezTo>
                <a:cubicBezTo>
                  <a:pt x="37965" y="48648"/>
                  <a:pt x="37991" y="48621"/>
                  <a:pt x="38008" y="48583"/>
                </a:cubicBezTo>
                <a:lnTo>
                  <a:pt x="38008" y="48583"/>
                </a:lnTo>
                <a:cubicBezTo>
                  <a:pt x="38007" y="48585"/>
                  <a:pt x="38006" y="48588"/>
                  <a:pt x="38006" y="48591"/>
                </a:cubicBezTo>
                <a:lnTo>
                  <a:pt x="38006" y="48591"/>
                </a:lnTo>
                <a:cubicBezTo>
                  <a:pt x="38009" y="48583"/>
                  <a:pt x="38012" y="48574"/>
                  <a:pt x="38015" y="48564"/>
                </a:cubicBezTo>
                <a:lnTo>
                  <a:pt x="38015" y="48564"/>
                </a:lnTo>
                <a:cubicBezTo>
                  <a:pt x="38013" y="48571"/>
                  <a:pt x="38011" y="48577"/>
                  <a:pt x="38008" y="48583"/>
                </a:cubicBezTo>
                <a:lnTo>
                  <a:pt x="38008" y="48583"/>
                </a:lnTo>
                <a:cubicBezTo>
                  <a:pt x="38010" y="48576"/>
                  <a:pt x="38012" y="48570"/>
                  <a:pt x="38015" y="48564"/>
                </a:cubicBezTo>
                <a:lnTo>
                  <a:pt x="38015" y="48564"/>
                </a:lnTo>
                <a:cubicBezTo>
                  <a:pt x="38015" y="48564"/>
                  <a:pt x="38015" y="48564"/>
                  <a:pt x="38015" y="48564"/>
                </a:cubicBezTo>
                <a:cubicBezTo>
                  <a:pt x="38015" y="48500"/>
                  <a:pt x="38015" y="48437"/>
                  <a:pt x="37999" y="48357"/>
                </a:cubicBezTo>
                <a:cubicBezTo>
                  <a:pt x="37999" y="48293"/>
                  <a:pt x="37983" y="48229"/>
                  <a:pt x="37967" y="48165"/>
                </a:cubicBezTo>
                <a:cubicBezTo>
                  <a:pt x="37951" y="48117"/>
                  <a:pt x="37935" y="48085"/>
                  <a:pt x="37919" y="48038"/>
                </a:cubicBezTo>
                <a:cubicBezTo>
                  <a:pt x="37903" y="48036"/>
                  <a:pt x="37887" y="48035"/>
                  <a:pt x="37872" y="4803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9"/>
          <p:cNvGrpSpPr/>
          <p:nvPr/>
        </p:nvGrpSpPr>
        <p:grpSpPr>
          <a:xfrm rot="-10378922">
            <a:off x="852082" y="4121532"/>
            <a:ext cx="3985312" cy="2486859"/>
            <a:chOff x="-675775" y="-768026"/>
            <a:chExt cx="3159812" cy="1971742"/>
          </a:xfrm>
        </p:grpSpPr>
        <p:sp>
          <p:nvSpPr>
            <p:cNvPr id="279" name="Google Shape;279;p9"/>
            <p:cNvSpPr/>
            <p:nvPr/>
          </p:nvSpPr>
          <p:spPr>
            <a:xfrm rot="9574472" flipH="1">
              <a:off x="-598373" y="-274632"/>
              <a:ext cx="3005008" cy="984956"/>
            </a:xfrm>
            <a:custGeom>
              <a:avLst/>
              <a:gdLst/>
              <a:ahLst/>
              <a:cxnLst/>
              <a:rect l="l" t="t" r="r" b="b"/>
              <a:pathLst>
                <a:path w="95533" h="31313" fill="none" extrusionOk="0">
                  <a:moveTo>
                    <a:pt x="0" y="31313"/>
                  </a:moveTo>
                  <a:cubicBezTo>
                    <a:pt x="8475" y="22679"/>
                    <a:pt x="17141" y="13885"/>
                    <a:pt x="27913" y="8379"/>
                  </a:cubicBezTo>
                  <a:cubicBezTo>
                    <a:pt x="38127" y="3177"/>
                    <a:pt x="49697" y="1214"/>
                    <a:pt x="61156" y="607"/>
                  </a:cubicBezTo>
                  <a:cubicBezTo>
                    <a:pt x="72599" y="1"/>
                    <a:pt x="84074" y="671"/>
                    <a:pt x="95532" y="40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 rot="9574472" flipH="1">
              <a:off x="-476444" y="-176490"/>
              <a:ext cx="2664663" cy="771092"/>
            </a:xfrm>
            <a:custGeom>
              <a:avLst/>
              <a:gdLst/>
              <a:ahLst/>
              <a:cxnLst/>
              <a:rect l="l" t="t" r="r" b="b"/>
              <a:pathLst>
                <a:path w="84713" h="24514" fill="none" extrusionOk="0">
                  <a:moveTo>
                    <a:pt x="97" y="24513"/>
                  </a:moveTo>
                  <a:cubicBezTo>
                    <a:pt x="1" y="23747"/>
                    <a:pt x="655" y="23125"/>
                    <a:pt x="1262" y="22630"/>
                  </a:cubicBezTo>
                  <a:cubicBezTo>
                    <a:pt x="8364" y="16885"/>
                    <a:pt x="15848" y="11427"/>
                    <a:pt x="24291" y="7884"/>
                  </a:cubicBezTo>
                  <a:cubicBezTo>
                    <a:pt x="28759" y="6001"/>
                    <a:pt x="33467" y="4692"/>
                    <a:pt x="38207" y="3655"/>
                  </a:cubicBezTo>
                  <a:cubicBezTo>
                    <a:pt x="53448" y="351"/>
                    <a:pt x="69344" y="0"/>
                    <a:pt x="84713" y="2633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 rot="9574472" flipH="1">
              <a:off x="-425615" y="-247496"/>
              <a:ext cx="2618455" cy="639075"/>
            </a:xfrm>
            <a:custGeom>
              <a:avLst/>
              <a:gdLst/>
              <a:ahLst/>
              <a:cxnLst/>
              <a:rect l="l" t="t" r="r" b="b"/>
              <a:pathLst>
                <a:path w="83244" h="20317" fill="none" extrusionOk="0">
                  <a:moveTo>
                    <a:pt x="0" y="20316"/>
                  </a:moveTo>
                  <a:cubicBezTo>
                    <a:pt x="1516" y="18417"/>
                    <a:pt x="3559" y="17013"/>
                    <a:pt x="5634" y="15720"/>
                  </a:cubicBezTo>
                  <a:cubicBezTo>
                    <a:pt x="13166" y="11076"/>
                    <a:pt x="24466" y="4086"/>
                    <a:pt x="33163" y="2442"/>
                  </a:cubicBezTo>
                  <a:cubicBezTo>
                    <a:pt x="46058" y="0"/>
                    <a:pt x="70173" y="1708"/>
                    <a:pt x="83243" y="2841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9"/>
          <p:cNvSpPr txBox="1">
            <a:spLocks noGrp="1"/>
          </p:cNvSpPr>
          <p:nvPr>
            <p:ph type="title"/>
          </p:nvPr>
        </p:nvSpPr>
        <p:spPr>
          <a:xfrm>
            <a:off x="3924700" y="1395613"/>
            <a:ext cx="45042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3" name="Google Shape;283;p9"/>
          <p:cNvSpPr txBox="1">
            <a:spLocks noGrp="1"/>
          </p:cNvSpPr>
          <p:nvPr>
            <p:ph type="subTitle" idx="1"/>
          </p:nvPr>
        </p:nvSpPr>
        <p:spPr>
          <a:xfrm>
            <a:off x="3924525" y="2183688"/>
            <a:ext cx="4504200" cy="156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1"/>
          <p:cNvSpPr/>
          <p:nvPr/>
        </p:nvSpPr>
        <p:spPr>
          <a:xfrm rot="-10404643">
            <a:off x="6653750" y="-283711"/>
            <a:ext cx="2798430" cy="1365683"/>
          </a:xfrm>
          <a:custGeom>
            <a:avLst/>
            <a:gdLst/>
            <a:ahLst/>
            <a:cxnLst/>
            <a:rect l="l" t="t" r="r" b="b"/>
            <a:pathLst>
              <a:path w="70732" h="37711" extrusionOk="0">
                <a:moveTo>
                  <a:pt x="58509" y="21947"/>
                </a:moveTo>
                <a:cubicBezTo>
                  <a:pt x="58515" y="21947"/>
                  <a:pt x="58520" y="21947"/>
                  <a:pt x="58526" y="21948"/>
                </a:cubicBezTo>
                <a:lnTo>
                  <a:pt x="58526" y="21948"/>
                </a:lnTo>
                <a:cubicBezTo>
                  <a:pt x="58700" y="21948"/>
                  <a:pt x="58873" y="21950"/>
                  <a:pt x="59047" y="21953"/>
                </a:cubicBezTo>
                <a:lnTo>
                  <a:pt x="59047" y="21953"/>
                </a:lnTo>
                <a:cubicBezTo>
                  <a:pt x="59562" y="21953"/>
                  <a:pt x="59206" y="21950"/>
                  <a:pt x="58509" y="21947"/>
                </a:cubicBezTo>
                <a:close/>
                <a:moveTo>
                  <a:pt x="11644" y="1"/>
                </a:moveTo>
                <a:cubicBezTo>
                  <a:pt x="9937" y="1"/>
                  <a:pt x="8226" y="443"/>
                  <a:pt x="6799" y="1350"/>
                </a:cubicBezTo>
                <a:lnTo>
                  <a:pt x="4229" y="1126"/>
                </a:lnTo>
                <a:cubicBezTo>
                  <a:pt x="2729" y="2116"/>
                  <a:pt x="2043" y="3855"/>
                  <a:pt x="1628" y="5515"/>
                </a:cubicBezTo>
                <a:cubicBezTo>
                  <a:pt x="0" y="12122"/>
                  <a:pt x="1421" y="18985"/>
                  <a:pt x="3192" y="25512"/>
                </a:cubicBezTo>
                <a:cubicBezTo>
                  <a:pt x="4214" y="29278"/>
                  <a:pt x="5395" y="33109"/>
                  <a:pt x="7693" y="36332"/>
                </a:cubicBezTo>
                <a:cubicBezTo>
                  <a:pt x="8012" y="36795"/>
                  <a:pt x="8379" y="37242"/>
                  <a:pt x="8890" y="37481"/>
                </a:cubicBezTo>
                <a:cubicBezTo>
                  <a:pt x="9252" y="37658"/>
                  <a:pt x="9653" y="37710"/>
                  <a:pt x="10064" y="37710"/>
                </a:cubicBezTo>
                <a:cubicBezTo>
                  <a:pt x="10357" y="37710"/>
                  <a:pt x="10655" y="37684"/>
                  <a:pt x="10948" y="37657"/>
                </a:cubicBezTo>
                <a:cubicBezTo>
                  <a:pt x="31041" y="35854"/>
                  <a:pt x="51261" y="34034"/>
                  <a:pt x="70732" y="28863"/>
                </a:cubicBezTo>
                <a:cubicBezTo>
                  <a:pt x="69343" y="25608"/>
                  <a:pt x="66183" y="23070"/>
                  <a:pt x="62513" y="22288"/>
                </a:cubicBezTo>
                <a:cubicBezTo>
                  <a:pt x="61379" y="22053"/>
                  <a:pt x="60218" y="21973"/>
                  <a:pt x="59047" y="21953"/>
                </a:cubicBezTo>
                <a:lnTo>
                  <a:pt x="59047" y="21953"/>
                </a:lnTo>
                <a:cubicBezTo>
                  <a:pt x="58993" y="21953"/>
                  <a:pt x="58931" y="21953"/>
                  <a:pt x="58858" y="21953"/>
                </a:cubicBezTo>
                <a:cubicBezTo>
                  <a:pt x="58747" y="21953"/>
                  <a:pt x="58636" y="21951"/>
                  <a:pt x="58526" y="21948"/>
                </a:cubicBezTo>
                <a:lnTo>
                  <a:pt x="58526" y="21948"/>
                </a:lnTo>
                <a:cubicBezTo>
                  <a:pt x="58457" y="21947"/>
                  <a:pt x="58389" y="21947"/>
                  <a:pt x="58320" y="21947"/>
                </a:cubicBezTo>
                <a:cubicBezTo>
                  <a:pt x="57377" y="21947"/>
                  <a:pt x="56429" y="21972"/>
                  <a:pt x="55487" y="21972"/>
                </a:cubicBezTo>
                <a:cubicBezTo>
                  <a:pt x="55301" y="21972"/>
                  <a:pt x="55117" y="21971"/>
                  <a:pt x="54932" y="21969"/>
                </a:cubicBezTo>
                <a:cubicBezTo>
                  <a:pt x="53851" y="21949"/>
                  <a:pt x="54869" y="21943"/>
                  <a:pt x="56192" y="21943"/>
                </a:cubicBezTo>
                <a:cubicBezTo>
                  <a:pt x="56984" y="21943"/>
                  <a:pt x="57884" y="21945"/>
                  <a:pt x="58509" y="21947"/>
                </a:cubicBezTo>
                <a:lnTo>
                  <a:pt x="58509" y="21947"/>
                </a:lnTo>
                <a:cubicBezTo>
                  <a:pt x="50190" y="21691"/>
                  <a:pt x="44411" y="13474"/>
                  <a:pt x="41861" y="10830"/>
                </a:cubicBezTo>
                <a:cubicBezTo>
                  <a:pt x="39903" y="8770"/>
                  <a:pt x="36892" y="7905"/>
                  <a:pt x="33884" y="7905"/>
                </a:cubicBezTo>
                <a:cubicBezTo>
                  <a:pt x="33116" y="7905"/>
                  <a:pt x="32349" y="7962"/>
                  <a:pt x="31600" y="8069"/>
                </a:cubicBezTo>
                <a:cubicBezTo>
                  <a:pt x="29831" y="8317"/>
                  <a:pt x="28003" y="8805"/>
                  <a:pt x="26256" y="8805"/>
                </a:cubicBezTo>
                <a:cubicBezTo>
                  <a:pt x="25418" y="8805"/>
                  <a:pt x="24598" y="8693"/>
                  <a:pt x="23811" y="8388"/>
                </a:cubicBezTo>
                <a:cubicBezTo>
                  <a:pt x="20939" y="7271"/>
                  <a:pt x="19790" y="4095"/>
                  <a:pt x="17539" y="2100"/>
                </a:cubicBezTo>
                <a:cubicBezTo>
                  <a:pt x="15976" y="715"/>
                  <a:pt x="13814" y="1"/>
                  <a:pt x="116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 rot="-3302137">
            <a:off x="3599357" y="-398067"/>
            <a:ext cx="1728848" cy="1798860"/>
          </a:xfrm>
          <a:custGeom>
            <a:avLst/>
            <a:gdLst/>
            <a:ahLst/>
            <a:cxnLst/>
            <a:rect l="l" t="t" r="r" b="b"/>
            <a:pathLst>
              <a:path w="46794" h="48689" extrusionOk="0">
                <a:moveTo>
                  <a:pt x="8427" y="320"/>
                </a:moveTo>
                <a:cubicBezTo>
                  <a:pt x="8427" y="400"/>
                  <a:pt x="8427" y="464"/>
                  <a:pt x="8411" y="543"/>
                </a:cubicBezTo>
                <a:cubicBezTo>
                  <a:pt x="8411" y="464"/>
                  <a:pt x="8427" y="384"/>
                  <a:pt x="8427" y="320"/>
                </a:cubicBezTo>
                <a:close/>
                <a:moveTo>
                  <a:pt x="8031" y="404"/>
                </a:moveTo>
                <a:cubicBezTo>
                  <a:pt x="8110" y="514"/>
                  <a:pt x="8189" y="608"/>
                  <a:pt x="8267" y="719"/>
                </a:cubicBezTo>
                <a:cubicBezTo>
                  <a:pt x="8315" y="655"/>
                  <a:pt x="8395" y="607"/>
                  <a:pt x="8411" y="543"/>
                </a:cubicBezTo>
                <a:lnTo>
                  <a:pt x="8411" y="543"/>
                </a:lnTo>
                <a:cubicBezTo>
                  <a:pt x="8395" y="607"/>
                  <a:pt x="8331" y="655"/>
                  <a:pt x="8267" y="735"/>
                </a:cubicBezTo>
                <a:cubicBezTo>
                  <a:pt x="8189" y="609"/>
                  <a:pt x="8110" y="514"/>
                  <a:pt x="8031" y="404"/>
                </a:cubicBezTo>
                <a:close/>
                <a:moveTo>
                  <a:pt x="7980" y="1"/>
                </a:moveTo>
                <a:cubicBezTo>
                  <a:pt x="7884" y="80"/>
                  <a:pt x="7805" y="160"/>
                  <a:pt x="7709" y="240"/>
                </a:cubicBezTo>
                <a:lnTo>
                  <a:pt x="7693" y="240"/>
                </a:lnTo>
                <a:cubicBezTo>
                  <a:pt x="7725" y="352"/>
                  <a:pt x="7741" y="432"/>
                  <a:pt x="7773" y="527"/>
                </a:cubicBezTo>
                <a:cubicBezTo>
                  <a:pt x="7773" y="495"/>
                  <a:pt x="7789" y="463"/>
                  <a:pt x="7773" y="432"/>
                </a:cubicBezTo>
                <a:cubicBezTo>
                  <a:pt x="7868" y="432"/>
                  <a:pt x="7947" y="416"/>
                  <a:pt x="8027" y="400"/>
                </a:cubicBezTo>
                <a:lnTo>
                  <a:pt x="8027" y="400"/>
                </a:lnTo>
                <a:cubicBezTo>
                  <a:pt x="7947" y="416"/>
                  <a:pt x="7868" y="432"/>
                  <a:pt x="7789" y="448"/>
                </a:cubicBezTo>
                <a:lnTo>
                  <a:pt x="7789" y="527"/>
                </a:lnTo>
                <a:cubicBezTo>
                  <a:pt x="7856" y="717"/>
                  <a:pt x="7970" y="861"/>
                  <a:pt x="8159" y="861"/>
                </a:cubicBezTo>
                <a:cubicBezTo>
                  <a:pt x="8193" y="861"/>
                  <a:pt x="8229" y="856"/>
                  <a:pt x="8267" y="847"/>
                </a:cubicBezTo>
                <a:cubicBezTo>
                  <a:pt x="8507" y="767"/>
                  <a:pt x="8523" y="527"/>
                  <a:pt x="8427" y="320"/>
                </a:cubicBezTo>
                <a:cubicBezTo>
                  <a:pt x="8379" y="208"/>
                  <a:pt x="8299" y="96"/>
                  <a:pt x="8220" y="33"/>
                </a:cubicBezTo>
                <a:lnTo>
                  <a:pt x="8220" y="33"/>
                </a:lnTo>
                <a:cubicBezTo>
                  <a:pt x="8220" y="33"/>
                  <a:pt x="8220" y="33"/>
                  <a:pt x="8236" y="49"/>
                </a:cubicBezTo>
                <a:cubicBezTo>
                  <a:pt x="8108" y="17"/>
                  <a:pt x="8028" y="1"/>
                  <a:pt x="7980" y="1"/>
                </a:cubicBezTo>
                <a:close/>
                <a:moveTo>
                  <a:pt x="19965" y="8907"/>
                </a:moveTo>
                <a:cubicBezTo>
                  <a:pt x="19933" y="8955"/>
                  <a:pt x="19885" y="9002"/>
                  <a:pt x="19838" y="9034"/>
                </a:cubicBezTo>
                <a:cubicBezTo>
                  <a:pt x="19838" y="9034"/>
                  <a:pt x="19838" y="9050"/>
                  <a:pt x="19854" y="9050"/>
                </a:cubicBezTo>
                <a:cubicBezTo>
                  <a:pt x="19886" y="9002"/>
                  <a:pt x="19933" y="8955"/>
                  <a:pt x="19965" y="8907"/>
                </a:cubicBezTo>
                <a:close/>
                <a:moveTo>
                  <a:pt x="20237" y="9113"/>
                </a:moveTo>
                <a:cubicBezTo>
                  <a:pt x="20189" y="9129"/>
                  <a:pt x="20141" y="9129"/>
                  <a:pt x="20093" y="9145"/>
                </a:cubicBezTo>
                <a:cubicBezTo>
                  <a:pt x="20141" y="9129"/>
                  <a:pt x="20189" y="9113"/>
                  <a:pt x="20237" y="9113"/>
                </a:cubicBezTo>
                <a:close/>
                <a:moveTo>
                  <a:pt x="20173" y="8730"/>
                </a:moveTo>
                <a:cubicBezTo>
                  <a:pt x="20093" y="8778"/>
                  <a:pt x="20029" y="8858"/>
                  <a:pt x="19966" y="8922"/>
                </a:cubicBezTo>
                <a:cubicBezTo>
                  <a:pt x="19934" y="8970"/>
                  <a:pt x="19886" y="9002"/>
                  <a:pt x="19854" y="9050"/>
                </a:cubicBezTo>
                <a:cubicBezTo>
                  <a:pt x="19902" y="9289"/>
                  <a:pt x="20109" y="9417"/>
                  <a:pt x="20317" y="9417"/>
                </a:cubicBezTo>
                <a:cubicBezTo>
                  <a:pt x="20460" y="9417"/>
                  <a:pt x="20620" y="9353"/>
                  <a:pt x="20716" y="9225"/>
                </a:cubicBezTo>
                <a:cubicBezTo>
                  <a:pt x="20716" y="9145"/>
                  <a:pt x="20700" y="9097"/>
                  <a:pt x="20684" y="9050"/>
                </a:cubicBezTo>
                <a:cubicBezTo>
                  <a:pt x="20652" y="9002"/>
                  <a:pt x="20636" y="8954"/>
                  <a:pt x="20604" y="8938"/>
                </a:cubicBezTo>
                <a:cubicBezTo>
                  <a:pt x="20588" y="8922"/>
                  <a:pt x="20572" y="8922"/>
                  <a:pt x="20572" y="8922"/>
                </a:cubicBezTo>
                <a:cubicBezTo>
                  <a:pt x="20540" y="8890"/>
                  <a:pt x="20492" y="8874"/>
                  <a:pt x="20460" y="8858"/>
                </a:cubicBezTo>
                <a:cubicBezTo>
                  <a:pt x="20412" y="8922"/>
                  <a:pt x="20412" y="9018"/>
                  <a:pt x="20365" y="9066"/>
                </a:cubicBezTo>
                <a:cubicBezTo>
                  <a:pt x="20412" y="9018"/>
                  <a:pt x="20412" y="8922"/>
                  <a:pt x="20444" y="8858"/>
                </a:cubicBezTo>
                <a:cubicBezTo>
                  <a:pt x="20396" y="8842"/>
                  <a:pt x="20349" y="8810"/>
                  <a:pt x="20301" y="8794"/>
                </a:cubicBezTo>
                <a:cubicBezTo>
                  <a:pt x="20253" y="8778"/>
                  <a:pt x="20205" y="8762"/>
                  <a:pt x="20173" y="8730"/>
                </a:cubicBezTo>
                <a:close/>
                <a:moveTo>
                  <a:pt x="26269" y="9369"/>
                </a:moveTo>
                <a:cubicBezTo>
                  <a:pt x="26269" y="9374"/>
                  <a:pt x="26269" y="9379"/>
                  <a:pt x="26269" y="9385"/>
                </a:cubicBezTo>
                <a:lnTo>
                  <a:pt x="26011" y="9471"/>
                </a:lnTo>
                <a:lnTo>
                  <a:pt x="26011" y="9471"/>
                </a:lnTo>
                <a:cubicBezTo>
                  <a:pt x="26007" y="9469"/>
                  <a:pt x="26002" y="9467"/>
                  <a:pt x="25998" y="9464"/>
                </a:cubicBezTo>
                <a:cubicBezTo>
                  <a:pt x="26094" y="9433"/>
                  <a:pt x="26190" y="9401"/>
                  <a:pt x="26269" y="9369"/>
                </a:cubicBezTo>
                <a:close/>
                <a:moveTo>
                  <a:pt x="26188" y="9654"/>
                </a:moveTo>
                <a:cubicBezTo>
                  <a:pt x="26180" y="9670"/>
                  <a:pt x="26172" y="9685"/>
                  <a:pt x="26164" y="9702"/>
                </a:cubicBezTo>
                <a:lnTo>
                  <a:pt x="26164" y="9702"/>
                </a:lnTo>
                <a:cubicBezTo>
                  <a:pt x="26172" y="9685"/>
                  <a:pt x="26180" y="9669"/>
                  <a:pt x="26188" y="9654"/>
                </a:cubicBezTo>
                <a:close/>
                <a:moveTo>
                  <a:pt x="27356" y="9674"/>
                </a:moveTo>
                <a:cubicBezTo>
                  <a:pt x="27376" y="9703"/>
                  <a:pt x="27401" y="9738"/>
                  <a:pt x="27433" y="9738"/>
                </a:cubicBezTo>
                <a:cubicBezTo>
                  <a:pt x="27452" y="9738"/>
                  <a:pt x="27474" y="9724"/>
                  <a:pt x="27498" y="9689"/>
                </a:cubicBezTo>
                <a:lnTo>
                  <a:pt x="27498" y="9689"/>
                </a:lnTo>
                <a:cubicBezTo>
                  <a:pt x="27498" y="9693"/>
                  <a:pt x="27498" y="9699"/>
                  <a:pt x="27498" y="9704"/>
                </a:cubicBezTo>
                <a:cubicBezTo>
                  <a:pt x="27476" y="9731"/>
                  <a:pt x="27456" y="9742"/>
                  <a:pt x="27438" y="9742"/>
                </a:cubicBezTo>
                <a:cubicBezTo>
                  <a:pt x="27404" y="9742"/>
                  <a:pt x="27377" y="9705"/>
                  <a:pt x="27356" y="9674"/>
                </a:cubicBezTo>
                <a:close/>
                <a:moveTo>
                  <a:pt x="25950" y="9672"/>
                </a:moveTo>
                <a:cubicBezTo>
                  <a:pt x="26028" y="9703"/>
                  <a:pt x="26075" y="9734"/>
                  <a:pt x="26136" y="9750"/>
                </a:cubicBezTo>
                <a:lnTo>
                  <a:pt x="26136" y="9750"/>
                </a:lnTo>
                <a:cubicBezTo>
                  <a:pt x="26133" y="9756"/>
                  <a:pt x="26129" y="9762"/>
                  <a:pt x="26126" y="9768"/>
                </a:cubicBezTo>
                <a:cubicBezTo>
                  <a:pt x="26079" y="9737"/>
                  <a:pt x="26018" y="9721"/>
                  <a:pt x="25941" y="9691"/>
                </a:cubicBezTo>
                <a:lnTo>
                  <a:pt x="25941" y="9691"/>
                </a:lnTo>
                <a:cubicBezTo>
                  <a:pt x="25944" y="9684"/>
                  <a:pt x="25947" y="9678"/>
                  <a:pt x="25950" y="9672"/>
                </a:cubicBezTo>
                <a:close/>
                <a:moveTo>
                  <a:pt x="27945" y="9911"/>
                </a:moveTo>
                <a:cubicBezTo>
                  <a:pt x="27945" y="9911"/>
                  <a:pt x="27938" y="9919"/>
                  <a:pt x="27928" y="9924"/>
                </a:cubicBezTo>
                <a:lnTo>
                  <a:pt x="27928" y="9924"/>
                </a:lnTo>
                <a:cubicBezTo>
                  <a:pt x="27932" y="9916"/>
                  <a:pt x="27936" y="9911"/>
                  <a:pt x="27945" y="9911"/>
                </a:cubicBezTo>
                <a:close/>
                <a:moveTo>
                  <a:pt x="27882" y="9880"/>
                </a:moveTo>
                <a:cubicBezTo>
                  <a:pt x="27898" y="9896"/>
                  <a:pt x="27913" y="9912"/>
                  <a:pt x="27913" y="9927"/>
                </a:cubicBezTo>
                <a:cubicBezTo>
                  <a:pt x="27918" y="9927"/>
                  <a:pt x="27923" y="9926"/>
                  <a:pt x="27928" y="9924"/>
                </a:cubicBezTo>
                <a:lnTo>
                  <a:pt x="27928" y="9924"/>
                </a:lnTo>
                <a:cubicBezTo>
                  <a:pt x="27924" y="9929"/>
                  <a:pt x="27920" y="9936"/>
                  <a:pt x="27913" y="9943"/>
                </a:cubicBezTo>
                <a:cubicBezTo>
                  <a:pt x="27913" y="9912"/>
                  <a:pt x="27898" y="9896"/>
                  <a:pt x="27882" y="9880"/>
                </a:cubicBezTo>
                <a:close/>
                <a:moveTo>
                  <a:pt x="27051" y="9688"/>
                </a:moveTo>
                <a:lnTo>
                  <a:pt x="27051" y="9688"/>
                </a:lnTo>
                <a:cubicBezTo>
                  <a:pt x="26988" y="9800"/>
                  <a:pt x="26988" y="9879"/>
                  <a:pt x="27083" y="9991"/>
                </a:cubicBezTo>
                <a:cubicBezTo>
                  <a:pt x="26988" y="9879"/>
                  <a:pt x="26972" y="9800"/>
                  <a:pt x="27051" y="9688"/>
                </a:cubicBezTo>
                <a:close/>
                <a:moveTo>
                  <a:pt x="26665" y="9719"/>
                </a:moveTo>
                <a:cubicBezTo>
                  <a:pt x="26592" y="9824"/>
                  <a:pt x="26498" y="9912"/>
                  <a:pt x="26349" y="9959"/>
                </a:cubicBezTo>
                <a:cubicBezTo>
                  <a:pt x="26298" y="9969"/>
                  <a:pt x="26261" y="10018"/>
                  <a:pt x="26260" y="10077"/>
                </a:cubicBezTo>
                <a:lnTo>
                  <a:pt x="26260" y="10077"/>
                </a:lnTo>
                <a:cubicBezTo>
                  <a:pt x="26260" y="10017"/>
                  <a:pt x="26298" y="9964"/>
                  <a:pt x="26349" y="9943"/>
                </a:cubicBezTo>
                <a:cubicBezTo>
                  <a:pt x="26493" y="9898"/>
                  <a:pt x="26590" y="9817"/>
                  <a:pt x="26665" y="9719"/>
                </a:cubicBezTo>
                <a:close/>
                <a:moveTo>
                  <a:pt x="26260" y="10077"/>
                </a:moveTo>
                <a:lnTo>
                  <a:pt x="26260" y="10077"/>
                </a:lnTo>
                <a:cubicBezTo>
                  <a:pt x="26260" y="10111"/>
                  <a:pt x="26273" y="10148"/>
                  <a:pt x="26301" y="10182"/>
                </a:cubicBezTo>
                <a:lnTo>
                  <a:pt x="26301" y="10182"/>
                </a:lnTo>
                <a:cubicBezTo>
                  <a:pt x="26272" y="10148"/>
                  <a:pt x="26260" y="10111"/>
                  <a:pt x="26260" y="10077"/>
                </a:cubicBezTo>
                <a:close/>
                <a:moveTo>
                  <a:pt x="26557" y="9959"/>
                </a:moveTo>
                <a:cubicBezTo>
                  <a:pt x="26557" y="9960"/>
                  <a:pt x="26557" y="9961"/>
                  <a:pt x="26557" y="9961"/>
                </a:cubicBezTo>
                <a:lnTo>
                  <a:pt x="26557" y="9961"/>
                </a:lnTo>
                <a:cubicBezTo>
                  <a:pt x="26562" y="9961"/>
                  <a:pt x="26567" y="9960"/>
                  <a:pt x="26573" y="9959"/>
                </a:cubicBezTo>
                <a:lnTo>
                  <a:pt x="26573" y="9959"/>
                </a:lnTo>
                <a:cubicBezTo>
                  <a:pt x="26573" y="9991"/>
                  <a:pt x="26573" y="10007"/>
                  <a:pt x="26557" y="10039"/>
                </a:cubicBezTo>
                <a:cubicBezTo>
                  <a:pt x="26557" y="10023"/>
                  <a:pt x="26557" y="9993"/>
                  <a:pt x="26557" y="9961"/>
                </a:cubicBezTo>
                <a:lnTo>
                  <a:pt x="26557" y="9961"/>
                </a:lnTo>
                <a:cubicBezTo>
                  <a:pt x="26415" y="9987"/>
                  <a:pt x="26425" y="10150"/>
                  <a:pt x="26303" y="10182"/>
                </a:cubicBezTo>
                <a:lnTo>
                  <a:pt x="26303" y="10182"/>
                </a:lnTo>
                <a:cubicBezTo>
                  <a:pt x="26429" y="10149"/>
                  <a:pt x="26414" y="9975"/>
                  <a:pt x="26557" y="9959"/>
                </a:cubicBezTo>
                <a:close/>
                <a:moveTo>
                  <a:pt x="25807" y="9959"/>
                </a:moveTo>
                <a:cubicBezTo>
                  <a:pt x="25855" y="10039"/>
                  <a:pt x="25902" y="10135"/>
                  <a:pt x="25855" y="10215"/>
                </a:cubicBezTo>
                <a:cubicBezTo>
                  <a:pt x="25884" y="10141"/>
                  <a:pt x="25859" y="10068"/>
                  <a:pt x="25806" y="9995"/>
                </a:cubicBezTo>
                <a:lnTo>
                  <a:pt x="25806" y="9995"/>
                </a:lnTo>
                <a:cubicBezTo>
                  <a:pt x="25806" y="9983"/>
                  <a:pt x="25807" y="9971"/>
                  <a:pt x="25807" y="9959"/>
                </a:cubicBezTo>
                <a:close/>
                <a:moveTo>
                  <a:pt x="25854" y="10215"/>
                </a:moveTo>
                <a:cubicBezTo>
                  <a:pt x="25838" y="10231"/>
                  <a:pt x="25822" y="10263"/>
                  <a:pt x="25791" y="10278"/>
                </a:cubicBezTo>
                <a:cubicBezTo>
                  <a:pt x="25791" y="10276"/>
                  <a:pt x="25791" y="10274"/>
                  <a:pt x="25791" y="10272"/>
                </a:cubicBezTo>
                <a:lnTo>
                  <a:pt x="25791" y="10272"/>
                </a:lnTo>
                <a:cubicBezTo>
                  <a:pt x="25826" y="10255"/>
                  <a:pt x="25840" y="10229"/>
                  <a:pt x="25854" y="10215"/>
                </a:cubicBezTo>
                <a:close/>
                <a:moveTo>
                  <a:pt x="26876" y="9637"/>
                </a:moveTo>
                <a:cubicBezTo>
                  <a:pt x="26872" y="9918"/>
                  <a:pt x="26830" y="9981"/>
                  <a:pt x="26557" y="10103"/>
                </a:cubicBezTo>
                <a:cubicBezTo>
                  <a:pt x="26557" y="10119"/>
                  <a:pt x="26557" y="10151"/>
                  <a:pt x="26557" y="10167"/>
                </a:cubicBezTo>
                <a:cubicBezTo>
                  <a:pt x="26541" y="10215"/>
                  <a:pt x="26541" y="10262"/>
                  <a:pt x="26525" y="10310"/>
                </a:cubicBezTo>
                <a:cubicBezTo>
                  <a:pt x="26525" y="10262"/>
                  <a:pt x="26541" y="10215"/>
                  <a:pt x="26541" y="10167"/>
                </a:cubicBezTo>
                <a:cubicBezTo>
                  <a:pt x="26541" y="10151"/>
                  <a:pt x="26557" y="10119"/>
                  <a:pt x="26557" y="10103"/>
                </a:cubicBezTo>
                <a:cubicBezTo>
                  <a:pt x="26557" y="10099"/>
                  <a:pt x="26557" y="10093"/>
                  <a:pt x="26557" y="10087"/>
                </a:cubicBezTo>
                <a:cubicBezTo>
                  <a:pt x="26830" y="9981"/>
                  <a:pt x="26872" y="9918"/>
                  <a:pt x="26876" y="9637"/>
                </a:cubicBezTo>
                <a:close/>
                <a:moveTo>
                  <a:pt x="25727" y="9592"/>
                </a:moveTo>
                <a:cubicBezTo>
                  <a:pt x="25732" y="9594"/>
                  <a:pt x="25737" y="9595"/>
                  <a:pt x="25742" y="9596"/>
                </a:cubicBezTo>
                <a:lnTo>
                  <a:pt x="25742" y="9596"/>
                </a:lnTo>
                <a:cubicBezTo>
                  <a:pt x="25678" y="9897"/>
                  <a:pt x="25535" y="10136"/>
                  <a:pt x="25360" y="10342"/>
                </a:cubicBezTo>
                <a:cubicBezTo>
                  <a:pt x="25359" y="10342"/>
                  <a:pt x="25358" y="10342"/>
                  <a:pt x="25357" y="10342"/>
                </a:cubicBezTo>
                <a:lnTo>
                  <a:pt x="25357" y="10342"/>
                </a:lnTo>
                <a:cubicBezTo>
                  <a:pt x="25542" y="10123"/>
                  <a:pt x="25680" y="9888"/>
                  <a:pt x="25727" y="9592"/>
                </a:cubicBezTo>
                <a:close/>
                <a:moveTo>
                  <a:pt x="26684" y="10358"/>
                </a:moveTo>
                <a:cubicBezTo>
                  <a:pt x="26653" y="10358"/>
                  <a:pt x="26637" y="10374"/>
                  <a:pt x="26621" y="10374"/>
                </a:cubicBezTo>
                <a:cubicBezTo>
                  <a:pt x="26637" y="10358"/>
                  <a:pt x="26653" y="10358"/>
                  <a:pt x="26684" y="10358"/>
                </a:cubicBezTo>
                <a:close/>
                <a:moveTo>
                  <a:pt x="26317" y="10294"/>
                </a:moveTo>
                <a:lnTo>
                  <a:pt x="26317" y="10294"/>
                </a:lnTo>
                <a:cubicBezTo>
                  <a:pt x="26349" y="10326"/>
                  <a:pt x="26381" y="10358"/>
                  <a:pt x="26397" y="10390"/>
                </a:cubicBezTo>
                <a:cubicBezTo>
                  <a:pt x="26365" y="10358"/>
                  <a:pt x="26333" y="10326"/>
                  <a:pt x="26317" y="10294"/>
                </a:cubicBezTo>
                <a:close/>
                <a:moveTo>
                  <a:pt x="12481" y="10390"/>
                </a:moveTo>
                <a:lnTo>
                  <a:pt x="12481" y="10390"/>
                </a:lnTo>
                <a:cubicBezTo>
                  <a:pt x="12465" y="10406"/>
                  <a:pt x="12465" y="10422"/>
                  <a:pt x="12449" y="10422"/>
                </a:cubicBezTo>
                <a:cubicBezTo>
                  <a:pt x="12449" y="10406"/>
                  <a:pt x="12465" y="10406"/>
                  <a:pt x="12481" y="10390"/>
                </a:cubicBezTo>
                <a:close/>
                <a:moveTo>
                  <a:pt x="26397" y="10390"/>
                </a:moveTo>
                <a:cubicBezTo>
                  <a:pt x="26429" y="10406"/>
                  <a:pt x="26445" y="10438"/>
                  <a:pt x="26461" y="10470"/>
                </a:cubicBezTo>
                <a:cubicBezTo>
                  <a:pt x="26445" y="10438"/>
                  <a:pt x="26413" y="10422"/>
                  <a:pt x="26397" y="10390"/>
                </a:cubicBezTo>
                <a:close/>
                <a:moveTo>
                  <a:pt x="26525" y="10310"/>
                </a:moveTo>
                <a:lnTo>
                  <a:pt x="26525" y="10310"/>
                </a:lnTo>
                <a:cubicBezTo>
                  <a:pt x="26557" y="10326"/>
                  <a:pt x="26573" y="10358"/>
                  <a:pt x="26589" y="10374"/>
                </a:cubicBezTo>
                <a:cubicBezTo>
                  <a:pt x="26541" y="10406"/>
                  <a:pt x="26509" y="10438"/>
                  <a:pt x="26461" y="10470"/>
                </a:cubicBezTo>
                <a:cubicBezTo>
                  <a:pt x="26493" y="10438"/>
                  <a:pt x="26541" y="10406"/>
                  <a:pt x="26573" y="10374"/>
                </a:cubicBezTo>
                <a:cubicBezTo>
                  <a:pt x="26557" y="10358"/>
                  <a:pt x="26541" y="10326"/>
                  <a:pt x="26525" y="10310"/>
                </a:cubicBezTo>
                <a:close/>
                <a:moveTo>
                  <a:pt x="26030" y="10262"/>
                </a:moveTo>
                <a:lnTo>
                  <a:pt x="26030" y="10262"/>
                </a:lnTo>
                <a:cubicBezTo>
                  <a:pt x="26094" y="10326"/>
                  <a:pt x="26158" y="10406"/>
                  <a:pt x="26238" y="10502"/>
                </a:cubicBezTo>
                <a:cubicBezTo>
                  <a:pt x="26158" y="10406"/>
                  <a:pt x="26094" y="10342"/>
                  <a:pt x="26030" y="10262"/>
                </a:cubicBezTo>
                <a:close/>
                <a:moveTo>
                  <a:pt x="26317" y="10295"/>
                </a:moveTo>
                <a:cubicBezTo>
                  <a:pt x="26285" y="10374"/>
                  <a:pt x="26269" y="10422"/>
                  <a:pt x="26238" y="10502"/>
                </a:cubicBezTo>
                <a:cubicBezTo>
                  <a:pt x="26269" y="10406"/>
                  <a:pt x="26285" y="10374"/>
                  <a:pt x="26317" y="10295"/>
                </a:cubicBezTo>
                <a:close/>
                <a:moveTo>
                  <a:pt x="11411" y="10422"/>
                </a:moveTo>
                <a:cubicBezTo>
                  <a:pt x="11427" y="10454"/>
                  <a:pt x="11459" y="10470"/>
                  <a:pt x="11475" y="10502"/>
                </a:cubicBezTo>
                <a:cubicBezTo>
                  <a:pt x="11491" y="10486"/>
                  <a:pt x="11507" y="10470"/>
                  <a:pt x="11522" y="10454"/>
                </a:cubicBezTo>
                <a:lnTo>
                  <a:pt x="11522" y="10454"/>
                </a:lnTo>
                <a:cubicBezTo>
                  <a:pt x="11508" y="10474"/>
                  <a:pt x="11493" y="10495"/>
                  <a:pt x="11475" y="10518"/>
                </a:cubicBezTo>
                <a:cubicBezTo>
                  <a:pt x="11459" y="10486"/>
                  <a:pt x="11427" y="10454"/>
                  <a:pt x="11411" y="10422"/>
                </a:cubicBezTo>
                <a:close/>
                <a:moveTo>
                  <a:pt x="25264" y="10326"/>
                </a:moveTo>
                <a:cubicBezTo>
                  <a:pt x="25269" y="10326"/>
                  <a:pt x="25275" y="10327"/>
                  <a:pt x="25280" y="10328"/>
                </a:cubicBezTo>
                <a:lnTo>
                  <a:pt x="25280" y="10328"/>
                </a:lnTo>
                <a:cubicBezTo>
                  <a:pt x="25281" y="10494"/>
                  <a:pt x="25296" y="10633"/>
                  <a:pt x="25312" y="10785"/>
                </a:cubicBezTo>
                <a:lnTo>
                  <a:pt x="25312" y="10785"/>
                </a:lnTo>
                <a:cubicBezTo>
                  <a:pt x="25306" y="10787"/>
                  <a:pt x="25301" y="10788"/>
                  <a:pt x="25296" y="10789"/>
                </a:cubicBezTo>
                <a:cubicBezTo>
                  <a:pt x="25296" y="10645"/>
                  <a:pt x="25280" y="10486"/>
                  <a:pt x="25264" y="10326"/>
                </a:cubicBezTo>
                <a:close/>
                <a:moveTo>
                  <a:pt x="12114" y="10677"/>
                </a:moveTo>
                <a:lnTo>
                  <a:pt x="12114" y="10677"/>
                </a:lnTo>
                <a:cubicBezTo>
                  <a:pt x="12137" y="10713"/>
                  <a:pt x="12161" y="10748"/>
                  <a:pt x="12171" y="10789"/>
                </a:cubicBezTo>
                <a:lnTo>
                  <a:pt x="12171" y="10789"/>
                </a:lnTo>
                <a:cubicBezTo>
                  <a:pt x="12158" y="10752"/>
                  <a:pt x="12126" y="10715"/>
                  <a:pt x="12114" y="10677"/>
                </a:cubicBezTo>
                <a:close/>
                <a:moveTo>
                  <a:pt x="26351" y="10706"/>
                </a:moveTo>
                <a:cubicBezTo>
                  <a:pt x="26340" y="10739"/>
                  <a:pt x="26328" y="10775"/>
                  <a:pt x="26311" y="10806"/>
                </a:cubicBezTo>
                <a:lnTo>
                  <a:pt x="26311" y="10806"/>
                </a:lnTo>
                <a:cubicBezTo>
                  <a:pt x="26323" y="10771"/>
                  <a:pt x="26338" y="10740"/>
                  <a:pt x="26351" y="10706"/>
                </a:cubicBezTo>
                <a:close/>
                <a:moveTo>
                  <a:pt x="26509" y="10662"/>
                </a:moveTo>
                <a:lnTo>
                  <a:pt x="26509" y="10662"/>
                </a:lnTo>
                <a:cubicBezTo>
                  <a:pt x="26568" y="10720"/>
                  <a:pt x="26618" y="10771"/>
                  <a:pt x="26660" y="10819"/>
                </a:cubicBezTo>
                <a:lnTo>
                  <a:pt x="26660" y="10819"/>
                </a:lnTo>
                <a:cubicBezTo>
                  <a:pt x="26614" y="10776"/>
                  <a:pt x="26571" y="10724"/>
                  <a:pt x="26509" y="10662"/>
                </a:cubicBezTo>
                <a:close/>
                <a:moveTo>
                  <a:pt x="26940" y="10757"/>
                </a:moveTo>
                <a:cubicBezTo>
                  <a:pt x="26956" y="10782"/>
                  <a:pt x="26966" y="10804"/>
                  <a:pt x="26971" y="10825"/>
                </a:cubicBezTo>
                <a:lnTo>
                  <a:pt x="26971" y="10825"/>
                </a:lnTo>
                <a:cubicBezTo>
                  <a:pt x="26965" y="10808"/>
                  <a:pt x="26954" y="10791"/>
                  <a:pt x="26940" y="10773"/>
                </a:cubicBezTo>
                <a:lnTo>
                  <a:pt x="26940" y="10773"/>
                </a:lnTo>
                <a:cubicBezTo>
                  <a:pt x="26860" y="10805"/>
                  <a:pt x="26780" y="10837"/>
                  <a:pt x="26700" y="10869"/>
                </a:cubicBezTo>
                <a:cubicBezTo>
                  <a:pt x="26688" y="10852"/>
                  <a:pt x="26674" y="10836"/>
                  <a:pt x="26660" y="10819"/>
                </a:cubicBezTo>
                <a:lnTo>
                  <a:pt x="26660" y="10819"/>
                </a:lnTo>
                <a:cubicBezTo>
                  <a:pt x="26673" y="10831"/>
                  <a:pt x="26686" y="10842"/>
                  <a:pt x="26700" y="10853"/>
                </a:cubicBezTo>
                <a:cubicBezTo>
                  <a:pt x="26780" y="10821"/>
                  <a:pt x="26860" y="10789"/>
                  <a:pt x="26940" y="10757"/>
                </a:cubicBezTo>
                <a:close/>
                <a:moveTo>
                  <a:pt x="11964" y="10303"/>
                </a:moveTo>
                <a:cubicBezTo>
                  <a:pt x="11848" y="10303"/>
                  <a:pt x="11732" y="10316"/>
                  <a:pt x="11619" y="10342"/>
                </a:cubicBezTo>
                <a:cubicBezTo>
                  <a:pt x="11539" y="10358"/>
                  <a:pt x="11475" y="10390"/>
                  <a:pt x="11411" y="10422"/>
                </a:cubicBezTo>
                <a:cubicBezTo>
                  <a:pt x="11348" y="10438"/>
                  <a:pt x="11284" y="10486"/>
                  <a:pt x="11220" y="10518"/>
                </a:cubicBezTo>
                <a:cubicBezTo>
                  <a:pt x="11188" y="10534"/>
                  <a:pt x="11156" y="10550"/>
                  <a:pt x="11124" y="10582"/>
                </a:cubicBezTo>
                <a:cubicBezTo>
                  <a:pt x="11140" y="10598"/>
                  <a:pt x="11172" y="10614"/>
                  <a:pt x="11204" y="10630"/>
                </a:cubicBezTo>
                <a:cubicBezTo>
                  <a:pt x="11204" y="10598"/>
                  <a:pt x="11188" y="10582"/>
                  <a:pt x="11204" y="10566"/>
                </a:cubicBezTo>
                <a:cubicBezTo>
                  <a:pt x="11204" y="10582"/>
                  <a:pt x="11204" y="10598"/>
                  <a:pt x="11204" y="10630"/>
                </a:cubicBezTo>
                <a:cubicBezTo>
                  <a:pt x="11249" y="10659"/>
                  <a:pt x="11308" y="10689"/>
                  <a:pt x="11381" y="10706"/>
                </a:cubicBezTo>
                <a:lnTo>
                  <a:pt x="11381" y="10706"/>
                </a:lnTo>
                <a:cubicBezTo>
                  <a:pt x="11381" y="10707"/>
                  <a:pt x="11380" y="10708"/>
                  <a:pt x="11380" y="10709"/>
                </a:cubicBezTo>
                <a:cubicBezTo>
                  <a:pt x="11491" y="10757"/>
                  <a:pt x="11619" y="10805"/>
                  <a:pt x="11747" y="10837"/>
                </a:cubicBezTo>
                <a:cubicBezTo>
                  <a:pt x="11890" y="10885"/>
                  <a:pt x="12034" y="10901"/>
                  <a:pt x="12193" y="10901"/>
                </a:cubicBezTo>
                <a:cubicBezTo>
                  <a:pt x="12193" y="10875"/>
                  <a:pt x="12183" y="10860"/>
                  <a:pt x="12179" y="10839"/>
                </a:cubicBezTo>
                <a:lnTo>
                  <a:pt x="12179" y="10839"/>
                </a:lnTo>
                <a:cubicBezTo>
                  <a:pt x="12193" y="10855"/>
                  <a:pt x="12193" y="10885"/>
                  <a:pt x="12193" y="10901"/>
                </a:cubicBezTo>
                <a:cubicBezTo>
                  <a:pt x="12305" y="10901"/>
                  <a:pt x="12417" y="10885"/>
                  <a:pt x="12529" y="10837"/>
                </a:cubicBezTo>
                <a:cubicBezTo>
                  <a:pt x="12656" y="10805"/>
                  <a:pt x="12784" y="10741"/>
                  <a:pt x="12896" y="10645"/>
                </a:cubicBezTo>
                <a:cubicBezTo>
                  <a:pt x="12800" y="10534"/>
                  <a:pt x="12640" y="10454"/>
                  <a:pt x="12481" y="10390"/>
                </a:cubicBezTo>
                <a:cubicBezTo>
                  <a:pt x="12465" y="10390"/>
                  <a:pt x="12449" y="10390"/>
                  <a:pt x="12433" y="10374"/>
                </a:cubicBezTo>
                <a:lnTo>
                  <a:pt x="12433" y="10374"/>
                </a:lnTo>
                <a:cubicBezTo>
                  <a:pt x="12433" y="10374"/>
                  <a:pt x="12433" y="10374"/>
                  <a:pt x="12433" y="10374"/>
                </a:cubicBezTo>
                <a:cubicBezTo>
                  <a:pt x="12284" y="10328"/>
                  <a:pt x="12124" y="10303"/>
                  <a:pt x="11964" y="10303"/>
                </a:cubicBezTo>
                <a:close/>
                <a:moveTo>
                  <a:pt x="14535" y="10811"/>
                </a:moveTo>
                <a:lnTo>
                  <a:pt x="14535" y="10811"/>
                </a:lnTo>
                <a:cubicBezTo>
                  <a:pt x="14510" y="10838"/>
                  <a:pt x="14486" y="10869"/>
                  <a:pt x="14476" y="10901"/>
                </a:cubicBezTo>
                <a:cubicBezTo>
                  <a:pt x="14486" y="10861"/>
                  <a:pt x="14508" y="10834"/>
                  <a:pt x="14535" y="10811"/>
                </a:cubicBezTo>
                <a:close/>
                <a:moveTo>
                  <a:pt x="26304" y="10828"/>
                </a:moveTo>
                <a:cubicBezTo>
                  <a:pt x="26317" y="10871"/>
                  <a:pt x="26317" y="10901"/>
                  <a:pt x="26317" y="10931"/>
                </a:cubicBezTo>
                <a:lnTo>
                  <a:pt x="26317" y="10931"/>
                </a:lnTo>
                <a:cubicBezTo>
                  <a:pt x="26317" y="10900"/>
                  <a:pt x="26317" y="10868"/>
                  <a:pt x="26301" y="10837"/>
                </a:cubicBezTo>
                <a:cubicBezTo>
                  <a:pt x="26302" y="10834"/>
                  <a:pt x="26303" y="10831"/>
                  <a:pt x="26304" y="10828"/>
                </a:cubicBezTo>
                <a:close/>
                <a:moveTo>
                  <a:pt x="26356" y="10908"/>
                </a:moveTo>
                <a:cubicBezTo>
                  <a:pt x="26359" y="10911"/>
                  <a:pt x="26362" y="10914"/>
                  <a:pt x="26364" y="10917"/>
                </a:cubicBezTo>
                <a:lnTo>
                  <a:pt x="26364" y="10917"/>
                </a:lnTo>
                <a:cubicBezTo>
                  <a:pt x="26348" y="10917"/>
                  <a:pt x="26333" y="10917"/>
                  <a:pt x="26317" y="10933"/>
                </a:cubicBezTo>
                <a:cubicBezTo>
                  <a:pt x="26330" y="10920"/>
                  <a:pt x="26343" y="10917"/>
                  <a:pt x="26356" y="10908"/>
                </a:cubicBezTo>
                <a:close/>
                <a:moveTo>
                  <a:pt x="26365" y="10901"/>
                </a:moveTo>
                <a:cubicBezTo>
                  <a:pt x="26397" y="10917"/>
                  <a:pt x="26445" y="10917"/>
                  <a:pt x="26493" y="10933"/>
                </a:cubicBezTo>
                <a:cubicBezTo>
                  <a:pt x="26449" y="10918"/>
                  <a:pt x="26405" y="10917"/>
                  <a:pt x="26361" y="10904"/>
                </a:cubicBezTo>
                <a:lnTo>
                  <a:pt x="26361" y="10904"/>
                </a:lnTo>
                <a:cubicBezTo>
                  <a:pt x="26363" y="10903"/>
                  <a:pt x="26364" y="10902"/>
                  <a:pt x="26365" y="10901"/>
                </a:cubicBezTo>
                <a:close/>
                <a:moveTo>
                  <a:pt x="26493" y="10933"/>
                </a:moveTo>
                <a:cubicBezTo>
                  <a:pt x="26478" y="10947"/>
                  <a:pt x="26450" y="10962"/>
                  <a:pt x="26421" y="10989"/>
                </a:cubicBezTo>
                <a:lnTo>
                  <a:pt x="26421" y="10989"/>
                </a:lnTo>
                <a:cubicBezTo>
                  <a:pt x="26418" y="10986"/>
                  <a:pt x="26416" y="10984"/>
                  <a:pt x="26413" y="10981"/>
                </a:cubicBezTo>
                <a:cubicBezTo>
                  <a:pt x="26445" y="10965"/>
                  <a:pt x="26461" y="10949"/>
                  <a:pt x="26493" y="10933"/>
                </a:cubicBezTo>
                <a:close/>
                <a:moveTo>
                  <a:pt x="26971" y="10825"/>
                </a:moveTo>
                <a:lnTo>
                  <a:pt x="26971" y="10825"/>
                </a:lnTo>
                <a:cubicBezTo>
                  <a:pt x="26993" y="10883"/>
                  <a:pt x="26970" y="10935"/>
                  <a:pt x="26908" y="10997"/>
                </a:cubicBezTo>
                <a:cubicBezTo>
                  <a:pt x="26955" y="10937"/>
                  <a:pt x="26985" y="10887"/>
                  <a:pt x="26971" y="10825"/>
                </a:cubicBezTo>
                <a:close/>
                <a:moveTo>
                  <a:pt x="14922" y="10837"/>
                </a:moveTo>
                <a:cubicBezTo>
                  <a:pt x="14935" y="10893"/>
                  <a:pt x="14943" y="10947"/>
                  <a:pt x="14942" y="11000"/>
                </a:cubicBezTo>
                <a:lnTo>
                  <a:pt x="14942" y="11000"/>
                </a:lnTo>
                <a:cubicBezTo>
                  <a:pt x="14942" y="10951"/>
                  <a:pt x="14935" y="10902"/>
                  <a:pt x="14922" y="10853"/>
                </a:cubicBezTo>
                <a:cubicBezTo>
                  <a:pt x="14922" y="10847"/>
                  <a:pt x="14922" y="10842"/>
                  <a:pt x="14922" y="10837"/>
                </a:cubicBezTo>
                <a:close/>
                <a:moveTo>
                  <a:pt x="26421" y="10989"/>
                </a:moveTo>
                <a:cubicBezTo>
                  <a:pt x="26430" y="11002"/>
                  <a:pt x="26432" y="11015"/>
                  <a:pt x="26445" y="11028"/>
                </a:cubicBezTo>
                <a:lnTo>
                  <a:pt x="26445" y="11028"/>
                </a:lnTo>
                <a:cubicBezTo>
                  <a:pt x="26429" y="11012"/>
                  <a:pt x="26429" y="10997"/>
                  <a:pt x="26413" y="10997"/>
                </a:cubicBezTo>
                <a:cubicBezTo>
                  <a:pt x="26416" y="10994"/>
                  <a:pt x="26418" y="10992"/>
                  <a:pt x="26421" y="10989"/>
                </a:cubicBezTo>
                <a:close/>
                <a:moveTo>
                  <a:pt x="26445" y="11029"/>
                </a:moveTo>
                <a:lnTo>
                  <a:pt x="26445" y="11029"/>
                </a:lnTo>
                <a:cubicBezTo>
                  <a:pt x="26477" y="11076"/>
                  <a:pt x="26525" y="11124"/>
                  <a:pt x="26525" y="11172"/>
                </a:cubicBezTo>
                <a:cubicBezTo>
                  <a:pt x="26525" y="11140"/>
                  <a:pt x="26477" y="11076"/>
                  <a:pt x="26445" y="11029"/>
                </a:cubicBezTo>
                <a:close/>
                <a:moveTo>
                  <a:pt x="13917" y="11161"/>
                </a:moveTo>
                <a:cubicBezTo>
                  <a:pt x="13912" y="11174"/>
                  <a:pt x="13906" y="11188"/>
                  <a:pt x="13901" y="11204"/>
                </a:cubicBezTo>
                <a:lnTo>
                  <a:pt x="13917" y="11204"/>
                </a:lnTo>
                <a:cubicBezTo>
                  <a:pt x="13917" y="11188"/>
                  <a:pt x="13917" y="11174"/>
                  <a:pt x="13917" y="11161"/>
                </a:cubicBezTo>
                <a:close/>
                <a:moveTo>
                  <a:pt x="26142" y="11124"/>
                </a:moveTo>
                <a:lnTo>
                  <a:pt x="26142" y="11124"/>
                </a:lnTo>
                <a:cubicBezTo>
                  <a:pt x="26158" y="11156"/>
                  <a:pt x="26190" y="11188"/>
                  <a:pt x="26206" y="11220"/>
                </a:cubicBezTo>
                <a:cubicBezTo>
                  <a:pt x="26174" y="11188"/>
                  <a:pt x="26158" y="11156"/>
                  <a:pt x="26142" y="11124"/>
                </a:cubicBezTo>
                <a:close/>
                <a:moveTo>
                  <a:pt x="14942" y="11000"/>
                </a:moveTo>
                <a:lnTo>
                  <a:pt x="14942" y="11000"/>
                </a:lnTo>
                <a:cubicBezTo>
                  <a:pt x="14943" y="11077"/>
                  <a:pt x="14924" y="11155"/>
                  <a:pt x="14876" y="11233"/>
                </a:cubicBezTo>
                <a:lnTo>
                  <a:pt x="14876" y="11233"/>
                </a:lnTo>
                <a:cubicBezTo>
                  <a:pt x="14924" y="11156"/>
                  <a:pt x="14942" y="11080"/>
                  <a:pt x="14942" y="11000"/>
                </a:cubicBezTo>
                <a:close/>
                <a:moveTo>
                  <a:pt x="14476" y="10901"/>
                </a:moveTo>
                <a:lnTo>
                  <a:pt x="14476" y="10901"/>
                </a:lnTo>
                <a:cubicBezTo>
                  <a:pt x="14460" y="11012"/>
                  <a:pt x="14428" y="11107"/>
                  <a:pt x="14412" y="11233"/>
                </a:cubicBezTo>
                <a:lnTo>
                  <a:pt x="14412" y="11233"/>
                </a:lnTo>
                <a:cubicBezTo>
                  <a:pt x="14499" y="11218"/>
                  <a:pt x="14563" y="11203"/>
                  <a:pt x="14683" y="11188"/>
                </a:cubicBezTo>
                <a:lnTo>
                  <a:pt x="14683" y="11188"/>
                </a:lnTo>
                <a:cubicBezTo>
                  <a:pt x="14683" y="11188"/>
                  <a:pt x="14683" y="11188"/>
                  <a:pt x="14683" y="11188"/>
                </a:cubicBezTo>
                <a:lnTo>
                  <a:pt x="14683" y="11188"/>
                </a:lnTo>
                <a:cubicBezTo>
                  <a:pt x="14571" y="11220"/>
                  <a:pt x="14492" y="11220"/>
                  <a:pt x="14412" y="11236"/>
                </a:cubicBezTo>
                <a:cubicBezTo>
                  <a:pt x="14412" y="11235"/>
                  <a:pt x="14412" y="11234"/>
                  <a:pt x="14412" y="11233"/>
                </a:cubicBezTo>
                <a:lnTo>
                  <a:pt x="14412" y="11233"/>
                </a:lnTo>
                <a:cubicBezTo>
                  <a:pt x="14407" y="11234"/>
                  <a:pt x="14401" y="11235"/>
                  <a:pt x="14396" y="11236"/>
                </a:cubicBezTo>
                <a:cubicBezTo>
                  <a:pt x="14428" y="11108"/>
                  <a:pt x="14460" y="10997"/>
                  <a:pt x="14476" y="10901"/>
                </a:cubicBezTo>
                <a:close/>
                <a:moveTo>
                  <a:pt x="14683" y="11188"/>
                </a:moveTo>
                <a:cubicBezTo>
                  <a:pt x="14619" y="11268"/>
                  <a:pt x="14587" y="11316"/>
                  <a:pt x="14555" y="11348"/>
                </a:cubicBezTo>
                <a:cubicBezTo>
                  <a:pt x="14587" y="11300"/>
                  <a:pt x="14619" y="11268"/>
                  <a:pt x="14683" y="11188"/>
                </a:cubicBezTo>
                <a:close/>
                <a:moveTo>
                  <a:pt x="26525" y="11172"/>
                </a:moveTo>
                <a:lnTo>
                  <a:pt x="26525" y="11172"/>
                </a:lnTo>
                <a:cubicBezTo>
                  <a:pt x="26493" y="11268"/>
                  <a:pt x="26413" y="11300"/>
                  <a:pt x="26317" y="11300"/>
                </a:cubicBezTo>
                <a:cubicBezTo>
                  <a:pt x="26287" y="11346"/>
                  <a:pt x="26242" y="11392"/>
                  <a:pt x="26210" y="11451"/>
                </a:cubicBezTo>
                <a:lnTo>
                  <a:pt x="26210" y="11451"/>
                </a:lnTo>
                <a:cubicBezTo>
                  <a:pt x="26208" y="11449"/>
                  <a:pt x="26207" y="11446"/>
                  <a:pt x="26206" y="11443"/>
                </a:cubicBezTo>
                <a:cubicBezTo>
                  <a:pt x="26238" y="11396"/>
                  <a:pt x="26285" y="11348"/>
                  <a:pt x="26317" y="11284"/>
                </a:cubicBezTo>
                <a:cubicBezTo>
                  <a:pt x="26330" y="11286"/>
                  <a:pt x="26342" y="11287"/>
                  <a:pt x="26354" y="11287"/>
                </a:cubicBezTo>
                <a:cubicBezTo>
                  <a:pt x="26433" y="11287"/>
                  <a:pt x="26497" y="11242"/>
                  <a:pt x="26525" y="11172"/>
                </a:cubicBezTo>
                <a:close/>
                <a:moveTo>
                  <a:pt x="26030" y="10263"/>
                </a:moveTo>
                <a:lnTo>
                  <a:pt x="26030" y="10263"/>
                </a:lnTo>
                <a:cubicBezTo>
                  <a:pt x="25903" y="10342"/>
                  <a:pt x="25950" y="10406"/>
                  <a:pt x="26030" y="10486"/>
                </a:cubicBezTo>
                <a:cubicBezTo>
                  <a:pt x="26174" y="10630"/>
                  <a:pt x="26174" y="10693"/>
                  <a:pt x="26078" y="10885"/>
                </a:cubicBezTo>
                <a:cubicBezTo>
                  <a:pt x="26046" y="10933"/>
                  <a:pt x="25998" y="10965"/>
                  <a:pt x="25982" y="11028"/>
                </a:cubicBezTo>
                <a:cubicBezTo>
                  <a:pt x="25934" y="11108"/>
                  <a:pt x="25886" y="11204"/>
                  <a:pt x="25982" y="11300"/>
                </a:cubicBezTo>
                <a:cubicBezTo>
                  <a:pt x="25998" y="11348"/>
                  <a:pt x="25998" y="11396"/>
                  <a:pt x="26014" y="11443"/>
                </a:cubicBezTo>
                <a:lnTo>
                  <a:pt x="26009" y="11443"/>
                </a:lnTo>
                <a:cubicBezTo>
                  <a:pt x="26011" y="11449"/>
                  <a:pt x="26012" y="11454"/>
                  <a:pt x="26014" y="11459"/>
                </a:cubicBezTo>
                <a:cubicBezTo>
                  <a:pt x="25969" y="11459"/>
                  <a:pt x="25909" y="11445"/>
                  <a:pt x="25863" y="11444"/>
                </a:cubicBezTo>
                <a:lnTo>
                  <a:pt x="25863" y="11444"/>
                </a:lnTo>
                <a:cubicBezTo>
                  <a:pt x="25859" y="11444"/>
                  <a:pt x="25856" y="11444"/>
                  <a:pt x="25852" y="11444"/>
                </a:cubicBezTo>
                <a:lnTo>
                  <a:pt x="25852" y="11444"/>
                </a:lnTo>
                <a:cubicBezTo>
                  <a:pt x="25853" y="11444"/>
                  <a:pt x="25854" y="11444"/>
                  <a:pt x="25855" y="11443"/>
                </a:cubicBezTo>
                <a:cubicBezTo>
                  <a:pt x="25857" y="11443"/>
                  <a:pt x="25860" y="11443"/>
                  <a:pt x="25863" y="11444"/>
                </a:cubicBezTo>
                <a:lnTo>
                  <a:pt x="25863" y="11444"/>
                </a:lnTo>
                <a:cubicBezTo>
                  <a:pt x="25865" y="11443"/>
                  <a:pt x="25868" y="11443"/>
                  <a:pt x="25871" y="11443"/>
                </a:cubicBezTo>
                <a:lnTo>
                  <a:pt x="26009" y="11443"/>
                </a:lnTo>
                <a:cubicBezTo>
                  <a:pt x="25995" y="11401"/>
                  <a:pt x="25980" y="11358"/>
                  <a:pt x="25966" y="11316"/>
                </a:cubicBezTo>
                <a:cubicBezTo>
                  <a:pt x="25871" y="11220"/>
                  <a:pt x="25918" y="11124"/>
                  <a:pt x="25966" y="11028"/>
                </a:cubicBezTo>
                <a:cubicBezTo>
                  <a:pt x="25998" y="10981"/>
                  <a:pt x="26030" y="10933"/>
                  <a:pt x="26062" y="10885"/>
                </a:cubicBezTo>
                <a:cubicBezTo>
                  <a:pt x="26158" y="10709"/>
                  <a:pt x="26158" y="10630"/>
                  <a:pt x="26014" y="10486"/>
                </a:cubicBezTo>
                <a:cubicBezTo>
                  <a:pt x="25934" y="10406"/>
                  <a:pt x="25902" y="10342"/>
                  <a:pt x="26030" y="10263"/>
                </a:cubicBezTo>
                <a:close/>
                <a:moveTo>
                  <a:pt x="25376" y="11140"/>
                </a:moveTo>
                <a:cubicBezTo>
                  <a:pt x="25424" y="11140"/>
                  <a:pt x="25472" y="11140"/>
                  <a:pt x="25519" y="11156"/>
                </a:cubicBezTo>
                <a:cubicBezTo>
                  <a:pt x="25519" y="11156"/>
                  <a:pt x="25519" y="11156"/>
                  <a:pt x="25519" y="11156"/>
                </a:cubicBezTo>
                <a:lnTo>
                  <a:pt x="25519" y="11156"/>
                </a:lnTo>
                <a:cubicBezTo>
                  <a:pt x="25647" y="11188"/>
                  <a:pt x="25727" y="11316"/>
                  <a:pt x="25727" y="11475"/>
                </a:cubicBezTo>
                <a:cubicBezTo>
                  <a:pt x="25727" y="11316"/>
                  <a:pt x="25647" y="11188"/>
                  <a:pt x="25503" y="11156"/>
                </a:cubicBezTo>
                <a:cubicBezTo>
                  <a:pt x="25456" y="11156"/>
                  <a:pt x="25424" y="11156"/>
                  <a:pt x="25376" y="11140"/>
                </a:cubicBezTo>
                <a:close/>
                <a:moveTo>
                  <a:pt x="25852" y="11444"/>
                </a:moveTo>
                <a:cubicBezTo>
                  <a:pt x="25806" y="11460"/>
                  <a:pt x="25774" y="11475"/>
                  <a:pt x="25727" y="11475"/>
                </a:cubicBezTo>
                <a:cubicBezTo>
                  <a:pt x="25769" y="11461"/>
                  <a:pt x="25811" y="11447"/>
                  <a:pt x="25852" y="11444"/>
                </a:cubicBezTo>
                <a:close/>
                <a:moveTo>
                  <a:pt x="14173" y="11444"/>
                </a:moveTo>
                <a:cubicBezTo>
                  <a:pt x="14189" y="11460"/>
                  <a:pt x="14221" y="11491"/>
                  <a:pt x="14252" y="11507"/>
                </a:cubicBezTo>
                <a:cubicBezTo>
                  <a:pt x="14268" y="11523"/>
                  <a:pt x="14300" y="11523"/>
                  <a:pt x="14316" y="11539"/>
                </a:cubicBezTo>
                <a:lnTo>
                  <a:pt x="14316" y="11539"/>
                </a:lnTo>
                <a:cubicBezTo>
                  <a:pt x="14294" y="11539"/>
                  <a:pt x="14278" y="11536"/>
                  <a:pt x="14252" y="11523"/>
                </a:cubicBezTo>
                <a:cubicBezTo>
                  <a:pt x="14220" y="11491"/>
                  <a:pt x="14204" y="11476"/>
                  <a:pt x="14173" y="11444"/>
                </a:cubicBezTo>
                <a:close/>
                <a:moveTo>
                  <a:pt x="14555" y="11348"/>
                </a:moveTo>
                <a:lnTo>
                  <a:pt x="14555" y="11348"/>
                </a:lnTo>
                <a:cubicBezTo>
                  <a:pt x="14492" y="11380"/>
                  <a:pt x="14476" y="11380"/>
                  <a:pt x="14444" y="11412"/>
                </a:cubicBezTo>
                <a:cubicBezTo>
                  <a:pt x="14412" y="11427"/>
                  <a:pt x="14380" y="11459"/>
                  <a:pt x="14332" y="11539"/>
                </a:cubicBezTo>
                <a:cubicBezTo>
                  <a:pt x="14326" y="11539"/>
                  <a:pt x="14321" y="11539"/>
                  <a:pt x="14316" y="11539"/>
                </a:cubicBezTo>
                <a:lnTo>
                  <a:pt x="14316" y="11539"/>
                </a:lnTo>
                <a:cubicBezTo>
                  <a:pt x="14316" y="11539"/>
                  <a:pt x="14316" y="11539"/>
                  <a:pt x="14316" y="11539"/>
                </a:cubicBezTo>
                <a:cubicBezTo>
                  <a:pt x="14316" y="11539"/>
                  <a:pt x="14316" y="11539"/>
                  <a:pt x="14316" y="11539"/>
                </a:cubicBezTo>
                <a:lnTo>
                  <a:pt x="14316" y="11539"/>
                </a:lnTo>
                <a:cubicBezTo>
                  <a:pt x="14316" y="11539"/>
                  <a:pt x="14316" y="11539"/>
                  <a:pt x="14316" y="11539"/>
                </a:cubicBezTo>
                <a:lnTo>
                  <a:pt x="14316" y="11539"/>
                </a:lnTo>
                <a:cubicBezTo>
                  <a:pt x="14380" y="11459"/>
                  <a:pt x="14412" y="11427"/>
                  <a:pt x="14444" y="11396"/>
                </a:cubicBezTo>
                <a:cubicBezTo>
                  <a:pt x="14460" y="11380"/>
                  <a:pt x="14492" y="11364"/>
                  <a:pt x="14555" y="11348"/>
                </a:cubicBezTo>
                <a:close/>
                <a:moveTo>
                  <a:pt x="25376" y="11140"/>
                </a:moveTo>
                <a:cubicBezTo>
                  <a:pt x="25376" y="11204"/>
                  <a:pt x="25360" y="11284"/>
                  <a:pt x="25344" y="11348"/>
                </a:cubicBezTo>
                <a:cubicBezTo>
                  <a:pt x="25328" y="11427"/>
                  <a:pt x="25328" y="11491"/>
                  <a:pt x="25376" y="11555"/>
                </a:cubicBezTo>
                <a:cubicBezTo>
                  <a:pt x="25376" y="11571"/>
                  <a:pt x="25376" y="11571"/>
                  <a:pt x="25376" y="11571"/>
                </a:cubicBezTo>
                <a:lnTo>
                  <a:pt x="25360" y="11571"/>
                </a:lnTo>
                <a:cubicBezTo>
                  <a:pt x="25312" y="11491"/>
                  <a:pt x="25312" y="11427"/>
                  <a:pt x="25328" y="11348"/>
                </a:cubicBezTo>
                <a:cubicBezTo>
                  <a:pt x="25344" y="11284"/>
                  <a:pt x="25376" y="11220"/>
                  <a:pt x="25376" y="11140"/>
                </a:cubicBezTo>
                <a:close/>
                <a:moveTo>
                  <a:pt x="26210" y="11451"/>
                </a:moveTo>
                <a:lnTo>
                  <a:pt x="26210" y="11451"/>
                </a:lnTo>
                <a:cubicBezTo>
                  <a:pt x="26240" y="11511"/>
                  <a:pt x="26271" y="11557"/>
                  <a:pt x="26317" y="11603"/>
                </a:cubicBezTo>
                <a:lnTo>
                  <a:pt x="26317" y="11603"/>
                </a:lnTo>
                <a:cubicBezTo>
                  <a:pt x="26269" y="11555"/>
                  <a:pt x="26238" y="11507"/>
                  <a:pt x="26206" y="11459"/>
                </a:cubicBezTo>
                <a:cubicBezTo>
                  <a:pt x="26207" y="11457"/>
                  <a:pt x="26208" y="11454"/>
                  <a:pt x="26210" y="11451"/>
                </a:cubicBezTo>
                <a:close/>
                <a:moveTo>
                  <a:pt x="26541" y="11412"/>
                </a:moveTo>
                <a:cubicBezTo>
                  <a:pt x="26668" y="11491"/>
                  <a:pt x="26876" y="11523"/>
                  <a:pt x="27004" y="11651"/>
                </a:cubicBezTo>
                <a:cubicBezTo>
                  <a:pt x="26876" y="11523"/>
                  <a:pt x="26668" y="11507"/>
                  <a:pt x="26541" y="11412"/>
                </a:cubicBezTo>
                <a:close/>
                <a:moveTo>
                  <a:pt x="14891" y="11621"/>
                </a:moveTo>
                <a:cubicBezTo>
                  <a:pt x="14896" y="11643"/>
                  <a:pt x="14900" y="11665"/>
                  <a:pt x="14901" y="11689"/>
                </a:cubicBezTo>
                <a:lnTo>
                  <a:pt x="14901" y="11689"/>
                </a:lnTo>
                <a:cubicBezTo>
                  <a:pt x="14899" y="11666"/>
                  <a:pt x="14896" y="11644"/>
                  <a:pt x="14891" y="11621"/>
                </a:cubicBezTo>
                <a:close/>
                <a:moveTo>
                  <a:pt x="26716" y="11683"/>
                </a:moveTo>
                <a:cubicBezTo>
                  <a:pt x="26764" y="11683"/>
                  <a:pt x="26812" y="11699"/>
                  <a:pt x="26844" y="11699"/>
                </a:cubicBezTo>
                <a:cubicBezTo>
                  <a:pt x="26892" y="11715"/>
                  <a:pt x="26940" y="11715"/>
                  <a:pt x="26988" y="11715"/>
                </a:cubicBezTo>
                <a:lnTo>
                  <a:pt x="26844" y="11715"/>
                </a:lnTo>
                <a:cubicBezTo>
                  <a:pt x="26812" y="11699"/>
                  <a:pt x="26764" y="11683"/>
                  <a:pt x="26716" y="11683"/>
                </a:cubicBezTo>
                <a:close/>
                <a:moveTo>
                  <a:pt x="27004" y="11651"/>
                </a:moveTo>
                <a:cubicBezTo>
                  <a:pt x="27004" y="11683"/>
                  <a:pt x="27004" y="11699"/>
                  <a:pt x="26988" y="11715"/>
                </a:cubicBezTo>
                <a:cubicBezTo>
                  <a:pt x="27003" y="11699"/>
                  <a:pt x="27004" y="11668"/>
                  <a:pt x="27004" y="11651"/>
                </a:cubicBezTo>
                <a:close/>
                <a:moveTo>
                  <a:pt x="14731" y="10761"/>
                </a:moveTo>
                <a:cubicBezTo>
                  <a:pt x="14683" y="10761"/>
                  <a:pt x="14635" y="10765"/>
                  <a:pt x="14587" y="10773"/>
                </a:cubicBezTo>
                <a:cubicBezTo>
                  <a:pt x="14569" y="10785"/>
                  <a:pt x="14551" y="10797"/>
                  <a:pt x="14535" y="10811"/>
                </a:cubicBezTo>
                <a:lnTo>
                  <a:pt x="14535" y="10811"/>
                </a:lnTo>
                <a:cubicBezTo>
                  <a:pt x="14548" y="10797"/>
                  <a:pt x="14560" y="10784"/>
                  <a:pt x="14571" y="10773"/>
                </a:cubicBezTo>
                <a:cubicBezTo>
                  <a:pt x="14524" y="10773"/>
                  <a:pt x="14476" y="10789"/>
                  <a:pt x="14412" y="10789"/>
                </a:cubicBezTo>
                <a:cubicBezTo>
                  <a:pt x="14409" y="10795"/>
                  <a:pt x="14406" y="10801"/>
                  <a:pt x="14402" y="10807"/>
                </a:cubicBezTo>
                <a:lnTo>
                  <a:pt x="14402" y="10807"/>
                </a:lnTo>
                <a:cubicBezTo>
                  <a:pt x="14405" y="10806"/>
                  <a:pt x="14409" y="10806"/>
                  <a:pt x="14412" y="10805"/>
                </a:cubicBezTo>
                <a:lnTo>
                  <a:pt x="14412" y="10805"/>
                </a:lnTo>
                <a:cubicBezTo>
                  <a:pt x="14380" y="10853"/>
                  <a:pt x="14348" y="10917"/>
                  <a:pt x="14284" y="10949"/>
                </a:cubicBezTo>
                <a:cubicBezTo>
                  <a:pt x="14327" y="10920"/>
                  <a:pt x="14371" y="10865"/>
                  <a:pt x="14402" y="10807"/>
                </a:cubicBezTo>
                <a:lnTo>
                  <a:pt x="14402" y="10807"/>
                </a:lnTo>
                <a:cubicBezTo>
                  <a:pt x="14182" y="10856"/>
                  <a:pt x="13963" y="10967"/>
                  <a:pt x="13853" y="11156"/>
                </a:cubicBezTo>
                <a:cubicBezTo>
                  <a:pt x="13853" y="11172"/>
                  <a:pt x="13869" y="11188"/>
                  <a:pt x="13869" y="11204"/>
                </a:cubicBezTo>
                <a:cubicBezTo>
                  <a:pt x="13869" y="11204"/>
                  <a:pt x="13869" y="11220"/>
                  <a:pt x="13885" y="11236"/>
                </a:cubicBezTo>
                <a:cubicBezTo>
                  <a:pt x="13885" y="11268"/>
                  <a:pt x="13901" y="11316"/>
                  <a:pt x="13917" y="11348"/>
                </a:cubicBezTo>
                <a:cubicBezTo>
                  <a:pt x="13917" y="11300"/>
                  <a:pt x="13917" y="11236"/>
                  <a:pt x="13901" y="11204"/>
                </a:cubicBezTo>
                <a:cubicBezTo>
                  <a:pt x="13917" y="11156"/>
                  <a:pt x="13917" y="11124"/>
                  <a:pt x="13917" y="11092"/>
                </a:cubicBezTo>
                <a:cubicBezTo>
                  <a:pt x="13917" y="11114"/>
                  <a:pt x="13917" y="11135"/>
                  <a:pt x="13917" y="11161"/>
                </a:cubicBezTo>
                <a:lnTo>
                  <a:pt x="13917" y="11161"/>
                </a:lnTo>
                <a:cubicBezTo>
                  <a:pt x="13928" y="11135"/>
                  <a:pt x="13938" y="11114"/>
                  <a:pt x="13948" y="11093"/>
                </a:cubicBezTo>
                <a:lnTo>
                  <a:pt x="13948" y="11093"/>
                </a:lnTo>
                <a:cubicBezTo>
                  <a:pt x="13933" y="11125"/>
                  <a:pt x="13917" y="11157"/>
                  <a:pt x="13917" y="11204"/>
                </a:cubicBezTo>
                <a:cubicBezTo>
                  <a:pt x="13917" y="11252"/>
                  <a:pt x="13917" y="11300"/>
                  <a:pt x="13917" y="11348"/>
                </a:cubicBezTo>
                <a:cubicBezTo>
                  <a:pt x="13933" y="11380"/>
                  <a:pt x="13949" y="11396"/>
                  <a:pt x="13965" y="11427"/>
                </a:cubicBezTo>
                <a:cubicBezTo>
                  <a:pt x="13997" y="11459"/>
                  <a:pt x="14013" y="11491"/>
                  <a:pt x="14029" y="11523"/>
                </a:cubicBezTo>
                <a:cubicBezTo>
                  <a:pt x="14156" y="11667"/>
                  <a:pt x="14332" y="11763"/>
                  <a:pt x="14508" y="11795"/>
                </a:cubicBezTo>
                <a:cubicBezTo>
                  <a:pt x="14554" y="11623"/>
                  <a:pt x="14631" y="11498"/>
                  <a:pt x="14812" y="11462"/>
                </a:cubicBezTo>
                <a:lnTo>
                  <a:pt x="14812" y="11462"/>
                </a:lnTo>
                <a:cubicBezTo>
                  <a:pt x="14812" y="11461"/>
                  <a:pt x="14811" y="11460"/>
                  <a:pt x="14811" y="11459"/>
                </a:cubicBezTo>
                <a:cubicBezTo>
                  <a:pt x="14827" y="11427"/>
                  <a:pt x="14859" y="11396"/>
                  <a:pt x="14875" y="11364"/>
                </a:cubicBezTo>
                <a:lnTo>
                  <a:pt x="14875" y="11364"/>
                </a:lnTo>
                <a:cubicBezTo>
                  <a:pt x="14859" y="11396"/>
                  <a:pt x="14843" y="11427"/>
                  <a:pt x="14827" y="11459"/>
                </a:cubicBezTo>
                <a:cubicBezTo>
                  <a:pt x="14822" y="11460"/>
                  <a:pt x="14817" y="11461"/>
                  <a:pt x="14812" y="11462"/>
                </a:cubicBezTo>
                <a:lnTo>
                  <a:pt x="14812" y="11462"/>
                </a:lnTo>
                <a:cubicBezTo>
                  <a:pt x="14812" y="11462"/>
                  <a:pt x="14813" y="11462"/>
                  <a:pt x="14813" y="11462"/>
                </a:cubicBezTo>
                <a:lnTo>
                  <a:pt x="14813" y="11462"/>
                </a:lnTo>
                <a:cubicBezTo>
                  <a:pt x="14631" y="11499"/>
                  <a:pt x="14554" y="11639"/>
                  <a:pt x="14508" y="11795"/>
                </a:cubicBezTo>
                <a:cubicBezTo>
                  <a:pt x="14560" y="11801"/>
                  <a:pt x="14616" y="11805"/>
                  <a:pt x="14671" y="11805"/>
                </a:cubicBezTo>
                <a:cubicBezTo>
                  <a:pt x="14749" y="11805"/>
                  <a:pt x="14825" y="11797"/>
                  <a:pt x="14891" y="11779"/>
                </a:cubicBezTo>
                <a:cubicBezTo>
                  <a:pt x="15082" y="11715"/>
                  <a:pt x="15226" y="11587"/>
                  <a:pt x="15274" y="11396"/>
                </a:cubicBezTo>
                <a:cubicBezTo>
                  <a:pt x="15290" y="11316"/>
                  <a:pt x="15306" y="11236"/>
                  <a:pt x="15290" y="11156"/>
                </a:cubicBezTo>
                <a:cubicBezTo>
                  <a:pt x="15290" y="11076"/>
                  <a:pt x="15274" y="10981"/>
                  <a:pt x="15242" y="10885"/>
                </a:cubicBezTo>
                <a:cubicBezTo>
                  <a:pt x="15226" y="10885"/>
                  <a:pt x="15210" y="10885"/>
                  <a:pt x="15210" y="10869"/>
                </a:cubicBezTo>
                <a:lnTo>
                  <a:pt x="15210" y="10869"/>
                </a:lnTo>
                <a:cubicBezTo>
                  <a:pt x="15210" y="10869"/>
                  <a:pt x="15210" y="10869"/>
                  <a:pt x="15210" y="10869"/>
                </a:cubicBezTo>
                <a:cubicBezTo>
                  <a:pt x="15130" y="10821"/>
                  <a:pt x="15034" y="10789"/>
                  <a:pt x="14938" y="10773"/>
                </a:cubicBezTo>
                <a:cubicBezTo>
                  <a:pt x="14922" y="10805"/>
                  <a:pt x="14922" y="10821"/>
                  <a:pt x="14922" y="10837"/>
                </a:cubicBezTo>
                <a:cubicBezTo>
                  <a:pt x="14922" y="10815"/>
                  <a:pt x="14922" y="10799"/>
                  <a:pt x="14922" y="10773"/>
                </a:cubicBezTo>
                <a:lnTo>
                  <a:pt x="14875" y="10773"/>
                </a:lnTo>
                <a:cubicBezTo>
                  <a:pt x="14827" y="10765"/>
                  <a:pt x="14779" y="10761"/>
                  <a:pt x="14731" y="10761"/>
                </a:cubicBezTo>
                <a:close/>
                <a:moveTo>
                  <a:pt x="26043" y="11732"/>
                </a:moveTo>
                <a:cubicBezTo>
                  <a:pt x="25982" y="11759"/>
                  <a:pt x="25945" y="11806"/>
                  <a:pt x="25945" y="11856"/>
                </a:cubicBezTo>
                <a:lnTo>
                  <a:pt x="25945" y="11856"/>
                </a:lnTo>
                <a:cubicBezTo>
                  <a:pt x="25944" y="11808"/>
                  <a:pt x="25981" y="11760"/>
                  <a:pt x="26043" y="11732"/>
                </a:cubicBezTo>
                <a:close/>
                <a:moveTo>
                  <a:pt x="26713" y="11679"/>
                </a:moveTo>
                <a:lnTo>
                  <a:pt x="26716" y="11683"/>
                </a:lnTo>
                <a:cubicBezTo>
                  <a:pt x="26716" y="11683"/>
                  <a:pt x="26716" y="11683"/>
                  <a:pt x="26716" y="11683"/>
                </a:cubicBezTo>
                <a:lnTo>
                  <a:pt x="26716" y="11683"/>
                </a:lnTo>
                <a:cubicBezTo>
                  <a:pt x="26685" y="11794"/>
                  <a:pt x="26669" y="11937"/>
                  <a:pt x="26527" y="12017"/>
                </a:cubicBezTo>
                <a:lnTo>
                  <a:pt x="26527" y="12017"/>
                </a:lnTo>
                <a:cubicBezTo>
                  <a:pt x="26664" y="11939"/>
                  <a:pt x="26683" y="11803"/>
                  <a:pt x="26713" y="11679"/>
                </a:cubicBezTo>
                <a:close/>
                <a:moveTo>
                  <a:pt x="26106" y="12103"/>
                </a:moveTo>
                <a:cubicBezTo>
                  <a:pt x="26106" y="12121"/>
                  <a:pt x="26102" y="12140"/>
                  <a:pt x="26095" y="12160"/>
                </a:cubicBezTo>
                <a:lnTo>
                  <a:pt x="26095" y="12160"/>
                </a:lnTo>
                <a:cubicBezTo>
                  <a:pt x="26102" y="12140"/>
                  <a:pt x="26106" y="12121"/>
                  <a:pt x="26106" y="12103"/>
                </a:cubicBezTo>
                <a:close/>
                <a:moveTo>
                  <a:pt x="26372" y="9269"/>
                </a:moveTo>
                <a:cubicBezTo>
                  <a:pt x="26338" y="9269"/>
                  <a:pt x="26304" y="9270"/>
                  <a:pt x="26269" y="9273"/>
                </a:cubicBezTo>
                <a:lnTo>
                  <a:pt x="26222" y="9273"/>
                </a:lnTo>
                <a:cubicBezTo>
                  <a:pt x="26142" y="9289"/>
                  <a:pt x="26078" y="9305"/>
                  <a:pt x="26014" y="9321"/>
                </a:cubicBezTo>
                <a:cubicBezTo>
                  <a:pt x="25759" y="9369"/>
                  <a:pt x="25551" y="9480"/>
                  <a:pt x="25392" y="9624"/>
                </a:cubicBezTo>
                <a:cubicBezTo>
                  <a:pt x="25168" y="9832"/>
                  <a:pt x="25041" y="10103"/>
                  <a:pt x="25009" y="10390"/>
                </a:cubicBezTo>
                <a:cubicBezTo>
                  <a:pt x="25057" y="10326"/>
                  <a:pt x="25120" y="10278"/>
                  <a:pt x="25152" y="10215"/>
                </a:cubicBezTo>
                <a:lnTo>
                  <a:pt x="25152" y="10215"/>
                </a:lnTo>
                <a:cubicBezTo>
                  <a:pt x="25120" y="10279"/>
                  <a:pt x="25057" y="10342"/>
                  <a:pt x="25009" y="10390"/>
                </a:cubicBezTo>
                <a:cubicBezTo>
                  <a:pt x="24945" y="10805"/>
                  <a:pt x="25073" y="11252"/>
                  <a:pt x="25312" y="11603"/>
                </a:cubicBezTo>
                <a:cubicBezTo>
                  <a:pt x="25344" y="11651"/>
                  <a:pt x="25376" y="11683"/>
                  <a:pt x="25408" y="11715"/>
                </a:cubicBezTo>
                <a:cubicBezTo>
                  <a:pt x="25440" y="11747"/>
                  <a:pt x="25456" y="11779"/>
                  <a:pt x="25487" y="11810"/>
                </a:cubicBezTo>
                <a:cubicBezTo>
                  <a:pt x="25551" y="11747"/>
                  <a:pt x="25551" y="11667"/>
                  <a:pt x="25567" y="11571"/>
                </a:cubicBezTo>
                <a:lnTo>
                  <a:pt x="25567" y="11571"/>
                </a:lnTo>
                <a:cubicBezTo>
                  <a:pt x="25567" y="11667"/>
                  <a:pt x="25551" y="11747"/>
                  <a:pt x="25487" y="11810"/>
                </a:cubicBezTo>
                <a:cubicBezTo>
                  <a:pt x="25535" y="11858"/>
                  <a:pt x="25567" y="11890"/>
                  <a:pt x="25615" y="11922"/>
                </a:cubicBezTo>
                <a:cubicBezTo>
                  <a:pt x="25679" y="11970"/>
                  <a:pt x="25759" y="12018"/>
                  <a:pt x="25823" y="12050"/>
                </a:cubicBezTo>
                <a:cubicBezTo>
                  <a:pt x="25823" y="12050"/>
                  <a:pt x="25839" y="12034"/>
                  <a:pt x="25855" y="12018"/>
                </a:cubicBezTo>
                <a:lnTo>
                  <a:pt x="25855" y="12018"/>
                </a:lnTo>
                <a:cubicBezTo>
                  <a:pt x="25839" y="12034"/>
                  <a:pt x="25839" y="12050"/>
                  <a:pt x="25823" y="12050"/>
                </a:cubicBezTo>
                <a:cubicBezTo>
                  <a:pt x="25855" y="12066"/>
                  <a:pt x="25886" y="12098"/>
                  <a:pt x="25918" y="12114"/>
                </a:cubicBezTo>
                <a:cubicBezTo>
                  <a:pt x="25982" y="12130"/>
                  <a:pt x="26046" y="12146"/>
                  <a:pt x="26094" y="12162"/>
                </a:cubicBezTo>
                <a:cubicBezTo>
                  <a:pt x="26186" y="12181"/>
                  <a:pt x="26282" y="12193"/>
                  <a:pt x="26381" y="12193"/>
                </a:cubicBezTo>
                <a:cubicBezTo>
                  <a:pt x="26521" y="12193"/>
                  <a:pt x="26669" y="12170"/>
                  <a:pt x="26828" y="12114"/>
                </a:cubicBezTo>
                <a:cubicBezTo>
                  <a:pt x="26860" y="12098"/>
                  <a:pt x="26876" y="12082"/>
                  <a:pt x="26908" y="12066"/>
                </a:cubicBezTo>
                <a:cubicBezTo>
                  <a:pt x="27307" y="11874"/>
                  <a:pt x="27435" y="11475"/>
                  <a:pt x="27610" y="11060"/>
                </a:cubicBezTo>
                <a:cubicBezTo>
                  <a:pt x="27642" y="10933"/>
                  <a:pt x="27706" y="10821"/>
                  <a:pt x="27754" y="10709"/>
                </a:cubicBezTo>
                <a:cubicBezTo>
                  <a:pt x="27897" y="10470"/>
                  <a:pt x="28073" y="10231"/>
                  <a:pt x="28392" y="10087"/>
                </a:cubicBezTo>
                <a:cubicBezTo>
                  <a:pt x="28232" y="10039"/>
                  <a:pt x="28089" y="9975"/>
                  <a:pt x="27945" y="9911"/>
                </a:cubicBezTo>
                <a:cubicBezTo>
                  <a:pt x="27929" y="9895"/>
                  <a:pt x="27897" y="9879"/>
                  <a:pt x="27881" y="9879"/>
                </a:cubicBezTo>
                <a:lnTo>
                  <a:pt x="27881" y="9879"/>
                </a:lnTo>
                <a:cubicBezTo>
                  <a:pt x="27881" y="9879"/>
                  <a:pt x="27881" y="9879"/>
                  <a:pt x="27881" y="9879"/>
                </a:cubicBezTo>
                <a:cubicBezTo>
                  <a:pt x="27744" y="9818"/>
                  <a:pt x="27621" y="9742"/>
                  <a:pt x="27498" y="9680"/>
                </a:cubicBezTo>
                <a:lnTo>
                  <a:pt x="27498" y="9680"/>
                </a:lnTo>
                <a:cubicBezTo>
                  <a:pt x="27498" y="9684"/>
                  <a:pt x="27498" y="9688"/>
                  <a:pt x="27498" y="9688"/>
                </a:cubicBezTo>
                <a:cubicBezTo>
                  <a:pt x="27498" y="9688"/>
                  <a:pt x="27498" y="9688"/>
                  <a:pt x="27498" y="9689"/>
                </a:cubicBezTo>
                <a:lnTo>
                  <a:pt x="27498" y="9689"/>
                </a:lnTo>
                <a:cubicBezTo>
                  <a:pt x="27497" y="9685"/>
                  <a:pt x="27496" y="9681"/>
                  <a:pt x="27495" y="9678"/>
                </a:cubicBezTo>
                <a:lnTo>
                  <a:pt x="27495" y="9678"/>
                </a:lnTo>
                <a:cubicBezTo>
                  <a:pt x="27496" y="9679"/>
                  <a:pt x="27497" y="9679"/>
                  <a:pt x="27498" y="9680"/>
                </a:cubicBezTo>
                <a:lnTo>
                  <a:pt x="27498" y="9680"/>
                </a:lnTo>
                <a:cubicBezTo>
                  <a:pt x="27498" y="9676"/>
                  <a:pt x="27498" y="9672"/>
                  <a:pt x="27498" y="9672"/>
                </a:cubicBezTo>
                <a:lnTo>
                  <a:pt x="27355" y="9592"/>
                </a:lnTo>
                <a:cubicBezTo>
                  <a:pt x="27291" y="9560"/>
                  <a:pt x="27227" y="9528"/>
                  <a:pt x="27179" y="9496"/>
                </a:cubicBezTo>
                <a:cubicBezTo>
                  <a:pt x="27131" y="9480"/>
                  <a:pt x="27099" y="9464"/>
                  <a:pt x="27067" y="9449"/>
                </a:cubicBezTo>
                <a:cubicBezTo>
                  <a:pt x="27004" y="9417"/>
                  <a:pt x="26940" y="9385"/>
                  <a:pt x="26876" y="9353"/>
                </a:cubicBezTo>
                <a:cubicBezTo>
                  <a:pt x="26809" y="9479"/>
                  <a:pt x="26750" y="9610"/>
                  <a:pt x="26665" y="9719"/>
                </a:cubicBezTo>
                <a:lnTo>
                  <a:pt x="26665" y="9719"/>
                </a:lnTo>
                <a:cubicBezTo>
                  <a:pt x="26742" y="9610"/>
                  <a:pt x="26795" y="9483"/>
                  <a:pt x="26860" y="9369"/>
                </a:cubicBezTo>
                <a:cubicBezTo>
                  <a:pt x="26700" y="9302"/>
                  <a:pt x="26541" y="9269"/>
                  <a:pt x="26372" y="9269"/>
                </a:cubicBezTo>
                <a:close/>
                <a:moveTo>
                  <a:pt x="25647" y="14029"/>
                </a:moveTo>
                <a:cubicBezTo>
                  <a:pt x="25599" y="14029"/>
                  <a:pt x="25567" y="14029"/>
                  <a:pt x="25535" y="14045"/>
                </a:cubicBezTo>
                <a:cubicBezTo>
                  <a:pt x="25535" y="14045"/>
                  <a:pt x="25535" y="14045"/>
                  <a:pt x="25535" y="14045"/>
                </a:cubicBezTo>
                <a:lnTo>
                  <a:pt x="25535" y="14045"/>
                </a:lnTo>
                <a:cubicBezTo>
                  <a:pt x="25487" y="14061"/>
                  <a:pt x="25440" y="14077"/>
                  <a:pt x="25408" y="14109"/>
                </a:cubicBezTo>
                <a:cubicBezTo>
                  <a:pt x="25360" y="14141"/>
                  <a:pt x="25312" y="14172"/>
                  <a:pt x="25296" y="14204"/>
                </a:cubicBezTo>
                <a:cubicBezTo>
                  <a:pt x="25200" y="14332"/>
                  <a:pt x="25200" y="14508"/>
                  <a:pt x="25376" y="14619"/>
                </a:cubicBezTo>
                <a:cubicBezTo>
                  <a:pt x="25376" y="14619"/>
                  <a:pt x="25376" y="14619"/>
                  <a:pt x="25392" y="14635"/>
                </a:cubicBezTo>
                <a:cubicBezTo>
                  <a:pt x="25647" y="14540"/>
                  <a:pt x="25759" y="14348"/>
                  <a:pt x="25647" y="14029"/>
                </a:cubicBezTo>
                <a:close/>
                <a:moveTo>
                  <a:pt x="724" y="15599"/>
                </a:moveTo>
                <a:cubicBezTo>
                  <a:pt x="700" y="15639"/>
                  <a:pt x="672" y="15680"/>
                  <a:pt x="639" y="15720"/>
                </a:cubicBezTo>
                <a:cubicBezTo>
                  <a:pt x="665" y="15677"/>
                  <a:pt x="696" y="15638"/>
                  <a:pt x="724" y="15599"/>
                </a:cubicBezTo>
                <a:close/>
                <a:moveTo>
                  <a:pt x="735" y="15880"/>
                </a:moveTo>
                <a:cubicBezTo>
                  <a:pt x="735" y="15912"/>
                  <a:pt x="671" y="15928"/>
                  <a:pt x="655" y="15960"/>
                </a:cubicBezTo>
                <a:cubicBezTo>
                  <a:pt x="671" y="15928"/>
                  <a:pt x="735" y="15896"/>
                  <a:pt x="735" y="15880"/>
                </a:cubicBezTo>
                <a:close/>
                <a:moveTo>
                  <a:pt x="336" y="15385"/>
                </a:moveTo>
                <a:cubicBezTo>
                  <a:pt x="256" y="15385"/>
                  <a:pt x="192" y="15401"/>
                  <a:pt x="112" y="15417"/>
                </a:cubicBezTo>
                <a:cubicBezTo>
                  <a:pt x="112" y="15417"/>
                  <a:pt x="112" y="15417"/>
                  <a:pt x="112" y="15417"/>
                </a:cubicBezTo>
                <a:lnTo>
                  <a:pt x="112" y="15417"/>
                </a:lnTo>
                <a:cubicBezTo>
                  <a:pt x="96" y="15417"/>
                  <a:pt x="64" y="15433"/>
                  <a:pt x="33" y="15433"/>
                </a:cubicBezTo>
                <a:cubicBezTo>
                  <a:pt x="17" y="15497"/>
                  <a:pt x="17" y="15529"/>
                  <a:pt x="17" y="15577"/>
                </a:cubicBezTo>
                <a:cubicBezTo>
                  <a:pt x="1" y="15928"/>
                  <a:pt x="176" y="16151"/>
                  <a:pt x="400" y="16311"/>
                </a:cubicBezTo>
                <a:cubicBezTo>
                  <a:pt x="479" y="16183"/>
                  <a:pt x="559" y="16072"/>
                  <a:pt x="655" y="15960"/>
                </a:cubicBezTo>
                <a:lnTo>
                  <a:pt x="655" y="15960"/>
                </a:lnTo>
                <a:cubicBezTo>
                  <a:pt x="575" y="16072"/>
                  <a:pt x="479" y="16183"/>
                  <a:pt x="400" y="16311"/>
                </a:cubicBezTo>
                <a:cubicBezTo>
                  <a:pt x="623" y="16471"/>
                  <a:pt x="878" y="16566"/>
                  <a:pt x="1070" y="16662"/>
                </a:cubicBezTo>
                <a:cubicBezTo>
                  <a:pt x="1421" y="16439"/>
                  <a:pt x="1453" y="16167"/>
                  <a:pt x="1325" y="15928"/>
                </a:cubicBezTo>
                <a:cubicBezTo>
                  <a:pt x="1261" y="15784"/>
                  <a:pt x="1118" y="15673"/>
                  <a:pt x="958" y="15577"/>
                </a:cubicBezTo>
                <a:lnTo>
                  <a:pt x="958" y="15561"/>
                </a:lnTo>
                <a:cubicBezTo>
                  <a:pt x="910" y="15545"/>
                  <a:pt x="846" y="15513"/>
                  <a:pt x="783" y="15481"/>
                </a:cubicBezTo>
                <a:cubicBezTo>
                  <a:pt x="781" y="15486"/>
                  <a:pt x="779" y="15490"/>
                  <a:pt x="777" y="15495"/>
                </a:cubicBezTo>
                <a:lnTo>
                  <a:pt x="777" y="15495"/>
                </a:lnTo>
                <a:cubicBezTo>
                  <a:pt x="635" y="15432"/>
                  <a:pt x="493" y="15401"/>
                  <a:pt x="336" y="15401"/>
                </a:cubicBezTo>
                <a:cubicBezTo>
                  <a:pt x="320" y="15497"/>
                  <a:pt x="288" y="15593"/>
                  <a:pt x="272" y="15689"/>
                </a:cubicBezTo>
                <a:cubicBezTo>
                  <a:pt x="240" y="15704"/>
                  <a:pt x="193" y="15720"/>
                  <a:pt x="145" y="15752"/>
                </a:cubicBezTo>
                <a:lnTo>
                  <a:pt x="145" y="15752"/>
                </a:lnTo>
                <a:cubicBezTo>
                  <a:pt x="193" y="15720"/>
                  <a:pt x="240" y="15704"/>
                  <a:pt x="272" y="15673"/>
                </a:cubicBezTo>
                <a:cubicBezTo>
                  <a:pt x="288" y="15593"/>
                  <a:pt x="320" y="15497"/>
                  <a:pt x="336" y="15385"/>
                </a:cubicBezTo>
                <a:close/>
                <a:moveTo>
                  <a:pt x="16231" y="16742"/>
                </a:moveTo>
                <a:lnTo>
                  <a:pt x="16231" y="16742"/>
                </a:lnTo>
                <a:cubicBezTo>
                  <a:pt x="16231" y="16742"/>
                  <a:pt x="16231" y="16742"/>
                  <a:pt x="16231" y="16742"/>
                </a:cubicBezTo>
                <a:lnTo>
                  <a:pt x="16231" y="16742"/>
                </a:lnTo>
                <a:cubicBezTo>
                  <a:pt x="16231" y="16742"/>
                  <a:pt x="16231" y="16742"/>
                  <a:pt x="16231" y="16742"/>
                </a:cubicBezTo>
                <a:close/>
                <a:moveTo>
                  <a:pt x="21442" y="15679"/>
                </a:moveTo>
                <a:cubicBezTo>
                  <a:pt x="21001" y="15679"/>
                  <a:pt x="20473" y="16442"/>
                  <a:pt x="20013" y="16694"/>
                </a:cubicBezTo>
                <a:cubicBezTo>
                  <a:pt x="20125" y="16772"/>
                  <a:pt x="20239" y="16804"/>
                  <a:pt x="20357" y="16804"/>
                </a:cubicBezTo>
                <a:cubicBezTo>
                  <a:pt x="20695" y="16804"/>
                  <a:pt x="21059" y="16545"/>
                  <a:pt x="21450" y="16391"/>
                </a:cubicBezTo>
                <a:cubicBezTo>
                  <a:pt x="21562" y="16343"/>
                  <a:pt x="21689" y="16295"/>
                  <a:pt x="21833" y="16295"/>
                </a:cubicBezTo>
                <a:cubicBezTo>
                  <a:pt x="21881" y="16279"/>
                  <a:pt x="21929" y="16279"/>
                  <a:pt x="21976" y="16279"/>
                </a:cubicBezTo>
                <a:cubicBezTo>
                  <a:pt x="21826" y="15838"/>
                  <a:pt x="21643" y="15679"/>
                  <a:pt x="21442" y="15679"/>
                </a:cubicBezTo>
                <a:close/>
                <a:moveTo>
                  <a:pt x="16231" y="16742"/>
                </a:moveTo>
                <a:cubicBezTo>
                  <a:pt x="16168" y="16805"/>
                  <a:pt x="16088" y="16822"/>
                  <a:pt x="16088" y="16853"/>
                </a:cubicBezTo>
                <a:lnTo>
                  <a:pt x="16088" y="16853"/>
                </a:lnTo>
                <a:cubicBezTo>
                  <a:pt x="16088" y="16821"/>
                  <a:pt x="16168" y="16790"/>
                  <a:pt x="16231" y="16742"/>
                </a:cubicBezTo>
                <a:close/>
                <a:moveTo>
                  <a:pt x="15577" y="16838"/>
                </a:moveTo>
                <a:lnTo>
                  <a:pt x="15577" y="16838"/>
                </a:lnTo>
                <a:cubicBezTo>
                  <a:pt x="15561" y="16870"/>
                  <a:pt x="15529" y="16917"/>
                  <a:pt x="15497" y="16965"/>
                </a:cubicBezTo>
                <a:cubicBezTo>
                  <a:pt x="15529" y="16917"/>
                  <a:pt x="15545" y="16886"/>
                  <a:pt x="15577" y="16838"/>
                </a:cubicBezTo>
                <a:close/>
                <a:moveTo>
                  <a:pt x="15198" y="16988"/>
                </a:moveTo>
                <a:lnTo>
                  <a:pt x="15198" y="16988"/>
                </a:lnTo>
                <a:cubicBezTo>
                  <a:pt x="15198" y="17048"/>
                  <a:pt x="15219" y="17100"/>
                  <a:pt x="15258" y="17157"/>
                </a:cubicBezTo>
                <a:cubicBezTo>
                  <a:pt x="15219" y="17108"/>
                  <a:pt x="15197" y="17053"/>
                  <a:pt x="15198" y="16988"/>
                </a:cubicBezTo>
                <a:close/>
                <a:moveTo>
                  <a:pt x="14971" y="17204"/>
                </a:moveTo>
                <a:cubicBezTo>
                  <a:pt x="14995" y="17204"/>
                  <a:pt x="15023" y="17215"/>
                  <a:pt x="15050" y="17237"/>
                </a:cubicBezTo>
                <a:cubicBezTo>
                  <a:pt x="15023" y="17215"/>
                  <a:pt x="14995" y="17205"/>
                  <a:pt x="14969" y="17204"/>
                </a:cubicBezTo>
                <a:lnTo>
                  <a:pt x="14969" y="17204"/>
                </a:lnTo>
                <a:cubicBezTo>
                  <a:pt x="14970" y="17204"/>
                  <a:pt x="14971" y="17204"/>
                  <a:pt x="14971" y="17204"/>
                </a:cubicBezTo>
                <a:close/>
                <a:moveTo>
                  <a:pt x="15545" y="17253"/>
                </a:moveTo>
                <a:lnTo>
                  <a:pt x="15545" y="17253"/>
                </a:lnTo>
                <a:cubicBezTo>
                  <a:pt x="15577" y="17285"/>
                  <a:pt x="15609" y="17316"/>
                  <a:pt x="15641" y="17364"/>
                </a:cubicBezTo>
                <a:cubicBezTo>
                  <a:pt x="15593" y="17316"/>
                  <a:pt x="15577" y="17285"/>
                  <a:pt x="15545" y="17253"/>
                </a:cubicBezTo>
                <a:close/>
                <a:moveTo>
                  <a:pt x="15948" y="17408"/>
                </a:moveTo>
                <a:lnTo>
                  <a:pt x="15948" y="17408"/>
                </a:lnTo>
                <a:cubicBezTo>
                  <a:pt x="15952" y="17409"/>
                  <a:pt x="15956" y="17411"/>
                  <a:pt x="15960" y="17412"/>
                </a:cubicBezTo>
                <a:cubicBezTo>
                  <a:pt x="15925" y="17440"/>
                  <a:pt x="15889" y="17465"/>
                  <a:pt x="15856" y="17490"/>
                </a:cubicBezTo>
                <a:lnTo>
                  <a:pt x="15856" y="17490"/>
                </a:lnTo>
                <a:cubicBezTo>
                  <a:pt x="15886" y="17466"/>
                  <a:pt x="15916" y="17440"/>
                  <a:pt x="15948" y="17408"/>
                </a:cubicBezTo>
                <a:close/>
                <a:moveTo>
                  <a:pt x="15809" y="17525"/>
                </a:moveTo>
                <a:cubicBezTo>
                  <a:pt x="15784" y="17545"/>
                  <a:pt x="15759" y="17565"/>
                  <a:pt x="15736" y="17588"/>
                </a:cubicBezTo>
                <a:cubicBezTo>
                  <a:pt x="15673" y="17638"/>
                  <a:pt x="15610" y="17689"/>
                  <a:pt x="15610" y="17771"/>
                </a:cubicBezTo>
                <a:lnTo>
                  <a:pt x="15610" y="17771"/>
                </a:lnTo>
                <a:cubicBezTo>
                  <a:pt x="15610" y="17688"/>
                  <a:pt x="15673" y="17635"/>
                  <a:pt x="15736" y="17572"/>
                </a:cubicBezTo>
                <a:cubicBezTo>
                  <a:pt x="15762" y="17556"/>
                  <a:pt x="15786" y="17541"/>
                  <a:pt x="15809" y="17525"/>
                </a:cubicBezTo>
                <a:close/>
                <a:moveTo>
                  <a:pt x="15887" y="17686"/>
                </a:moveTo>
                <a:cubicBezTo>
                  <a:pt x="15836" y="17734"/>
                  <a:pt x="15852" y="17803"/>
                  <a:pt x="15880" y="17859"/>
                </a:cubicBezTo>
                <a:cubicBezTo>
                  <a:pt x="15837" y="17801"/>
                  <a:pt x="15820" y="17744"/>
                  <a:pt x="15887" y="17686"/>
                </a:cubicBezTo>
                <a:close/>
                <a:moveTo>
                  <a:pt x="15513" y="17923"/>
                </a:moveTo>
                <a:cubicBezTo>
                  <a:pt x="15545" y="17955"/>
                  <a:pt x="15593" y="17987"/>
                  <a:pt x="15641" y="18003"/>
                </a:cubicBezTo>
                <a:cubicBezTo>
                  <a:pt x="15656" y="18005"/>
                  <a:pt x="15670" y="18006"/>
                  <a:pt x="15683" y="18006"/>
                </a:cubicBezTo>
                <a:lnTo>
                  <a:pt x="15683" y="18006"/>
                </a:lnTo>
                <a:cubicBezTo>
                  <a:pt x="15680" y="18006"/>
                  <a:pt x="15678" y="18006"/>
                  <a:pt x="15675" y="18006"/>
                </a:cubicBezTo>
                <a:cubicBezTo>
                  <a:pt x="15660" y="18006"/>
                  <a:pt x="15644" y="18005"/>
                  <a:pt x="15625" y="18003"/>
                </a:cubicBezTo>
                <a:cubicBezTo>
                  <a:pt x="15593" y="18003"/>
                  <a:pt x="15545" y="17955"/>
                  <a:pt x="15497" y="17939"/>
                </a:cubicBezTo>
                <a:cubicBezTo>
                  <a:pt x="15490" y="17946"/>
                  <a:pt x="15481" y="17952"/>
                  <a:pt x="15470" y="17959"/>
                </a:cubicBezTo>
                <a:lnTo>
                  <a:pt x="15470" y="17959"/>
                </a:lnTo>
                <a:cubicBezTo>
                  <a:pt x="15483" y="17949"/>
                  <a:pt x="15498" y="17938"/>
                  <a:pt x="15513" y="17923"/>
                </a:cubicBezTo>
                <a:close/>
                <a:moveTo>
                  <a:pt x="15567" y="18441"/>
                </a:moveTo>
                <a:lnTo>
                  <a:pt x="15567" y="18441"/>
                </a:lnTo>
                <a:cubicBezTo>
                  <a:pt x="15576" y="18452"/>
                  <a:pt x="15584" y="18464"/>
                  <a:pt x="15593" y="18481"/>
                </a:cubicBezTo>
                <a:cubicBezTo>
                  <a:pt x="15583" y="18472"/>
                  <a:pt x="15573" y="18456"/>
                  <a:pt x="15567" y="18441"/>
                </a:cubicBezTo>
                <a:close/>
                <a:moveTo>
                  <a:pt x="15545" y="18418"/>
                </a:moveTo>
                <a:cubicBezTo>
                  <a:pt x="15550" y="18423"/>
                  <a:pt x="15555" y="18427"/>
                  <a:pt x="15560" y="18433"/>
                </a:cubicBezTo>
                <a:lnTo>
                  <a:pt x="15560" y="18433"/>
                </a:lnTo>
                <a:cubicBezTo>
                  <a:pt x="15556" y="18455"/>
                  <a:pt x="15545" y="18471"/>
                  <a:pt x="15545" y="18497"/>
                </a:cubicBezTo>
                <a:cubicBezTo>
                  <a:pt x="15545" y="18465"/>
                  <a:pt x="15545" y="18450"/>
                  <a:pt x="15545" y="18418"/>
                </a:cubicBezTo>
                <a:close/>
                <a:moveTo>
                  <a:pt x="15861" y="18356"/>
                </a:moveTo>
                <a:cubicBezTo>
                  <a:pt x="15767" y="18435"/>
                  <a:pt x="15704" y="18498"/>
                  <a:pt x="15641" y="18561"/>
                </a:cubicBezTo>
                <a:cubicBezTo>
                  <a:pt x="15625" y="18530"/>
                  <a:pt x="15609" y="18498"/>
                  <a:pt x="15593" y="18482"/>
                </a:cubicBezTo>
                <a:lnTo>
                  <a:pt x="15593" y="18482"/>
                </a:lnTo>
                <a:cubicBezTo>
                  <a:pt x="15609" y="18498"/>
                  <a:pt x="15625" y="18529"/>
                  <a:pt x="15641" y="18545"/>
                </a:cubicBezTo>
                <a:cubicBezTo>
                  <a:pt x="15704" y="18498"/>
                  <a:pt x="15767" y="18435"/>
                  <a:pt x="15861" y="18356"/>
                </a:cubicBezTo>
                <a:close/>
                <a:moveTo>
                  <a:pt x="16263" y="16183"/>
                </a:moveTo>
                <a:cubicBezTo>
                  <a:pt x="16072" y="16183"/>
                  <a:pt x="15976" y="16247"/>
                  <a:pt x="15896" y="16311"/>
                </a:cubicBezTo>
                <a:cubicBezTo>
                  <a:pt x="15784" y="16439"/>
                  <a:pt x="15768" y="16630"/>
                  <a:pt x="15673" y="16758"/>
                </a:cubicBezTo>
                <a:cubicBezTo>
                  <a:pt x="15657" y="16774"/>
                  <a:pt x="15625" y="16774"/>
                  <a:pt x="15593" y="16790"/>
                </a:cubicBezTo>
                <a:cubicBezTo>
                  <a:pt x="15465" y="16822"/>
                  <a:pt x="15353" y="16838"/>
                  <a:pt x="15226" y="16854"/>
                </a:cubicBezTo>
                <a:cubicBezTo>
                  <a:pt x="15226" y="16854"/>
                  <a:pt x="15226" y="16854"/>
                  <a:pt x="15226" y="16854"/>
                </a:cubicBezTo>
                <a:lnTo>
                  <a:pt x="15226" y="16854"/>
                </a:lnTo>
                <a:cubicBezTo>
                  <a:pt x="15098" y="16870"/>
                  <a:pt x="14986" y="16886"/>
                  <a:pt x="14875" y="16901"/>
                </a:cubicBezTo>
                <a:lnTo>
                  <a:pt x="14795" y="16901"/>
                </a:lnTo>
                <a:cubicBezTo>
                  <a:pt x="14795" y="16901"/>
                  <a:pt x="14795" y="16901"/>
                  <a:pt x="14795" y="16901"/>
                </a:cubicBezTo>
                <a:lnTo>
                  <a:pt x="14795" y="16901"/>
                </a:lnTo>
                <a:cubicBezTo>
                  <a:pt x="14715" y="16917"/>
                  <a:pt x="14635" y="16949"/>
                  <a:pt x="14571" y="16965"/>
                </a:cubicBezTo>
                <a:cubicBezTo>
                  <a:pt x="14492" y="16997"/>
                  <a:pt x="14412" y="17045"/>
                  <a:pt x="14348" y="17109"/>
                </a:cubicBezTo>
                <a:cubicBezTo>
                  <a:pt x="14316" y="17141"/>
                  <a:pt x="14300" y="17173"/>
                  <a:pt x="14268" y="17221"/>
                </a:cubicBezTo>
                <a:cubicBezTo>
                  <a:pt x="14268" y="17237"/>
                  <a:pt x="14252" y="17237"/>
                  <a:pt x="14252" y="17253"/>
                </a:cubicBezTo>
                <a:cubicBezTo>
                  <a:pt x="14252" y="17284"/>
                  <a:pt x="14268" y="17300"/>
                  <a:pt x="14284" y="17316"/>
                </a:cubicBezTo>
                <a:cubicBezTo>
                  <a:pt x="14316" y="17380"/>
                  <a:pt x="14348" y="17428"/>
                  <a:pt x="14396" y="17460"/>
                </a:cubicBezTo>
                <a:cubicBezTo>
                  <a:pt x="14425" y="17409"/>
                  <a:pt x="14444" y="17355"/>
                  <a:pt x="14444" y="17301"/>
                </a:cubicBezTo>
                <a:lnTo>
                  <a:pt x="14444" y="17301"/>
                </a:lnTo>
                <a:cubicBezTo>
                  <a:pt x="14445" y="17358"/>
                  <a:pt x="14425" y="17417"/>
                  <a:pt x="14396" y="17476"/>
                </a:cubicBezTo>
                <a:cubicBezTo>
                  <a:pt x="14472" y="17518"/>
                  <a:pt x="14561" y="17538"/>
                  <a:pt x="14659" y="17538"/>
                </a:cubicBezTo>
                <a:cubicBezTo>
                  <a:pt x="14746" y="17538"/>
                  <a:pt x="14840" y="17522"/>
                  <a:pt x="14938" y="17492"/>
                </a:cubicBezTo>
                <a:cubicBezTo>
                  <a:pt x="15050" y="17476"/>
                  <a:pt x="15146" y="17444"/>
                  <a:pt x="15258" y="17412"/>
                </a:cubicBezTo>
                <a:cubicBezTo>
                  <a:pt x="15258" y="17412"/>
                  <a:pt x="15274" y="17412"/>
                  <a:pt x="15290" y="17396"/>
                </a:cubicBezTo>
                <a:cubicBezTo>
                  <a:pt x="15369" y="17380"/>
                  <a:pt x="15433" y="17364"/>
                  <a:pt x="15513" y="17348"/>
                </a:cubicBezTo>
                <a:lnTo>
                  <a:pt x="15513" y="17348"/>
                </a:lnTo>
                <a:cubicBezTo>
                  <a:pt x="15513" y="17380"/>
                  <a:pt x="15497" y="17412"/>
                  <a:pt x="15497" y="17460"/>
                </a:cubicBezTo>
                <a:cubicBezTo>
                  <a:pt x="15465" y="17620"/>
                  <a:pt x="15433" y="17811"/>
                  <a:pt x="15401" y="17987"/>
                </a:cubicBezTo>
                <a:cubicBezTo>
                  <a:pt x="15401" y="18035"/>
                  <a:pt x="15401" y="18066"/>
                  <a:pt x="15385" y="18114"/>
                </a:cubicBezTo>
                <a:cubicBezTo>
                  <a:pt x="15394" y="18088"/>
                  <a:pt x="15403" y="18061"/>
                  <a:pt x="15412" y="18037"/>
                </a:cubicBezTo>
                <a:lnTo>
                  <a:pt x="15412" y="18037"/>
                </a:lnTo>
                <a:cubicBezTo>
                  <a:pt x="15406" y="18068"/>
                  <a:pt x="15396" y="18099"/>
                  <a:pt x="15385" y="18130"/>
                </a:cubicBezTo>
                <a:cubicBezTo>
                  <a:pt x="15385" y="18146"/>
                  <a:pt x="15385" y="18178"/>
                  <a:pt x="15385" y="18210"/>
                </a:cubicBezTo>
                <a:cubicBezTo>
                  <a:pt x="15386" y="18210"/>
                  <a:pt x="15387" y="18210"/>
                  <a:pt x="15387" y="18210"/>
                </a:cubicBezTo>
                <a:lnTo>
                  <a:pt x="15387" y="18210"/>
                </a:lnTo>
                <a:cubicBezTo>
                  <a:pt x="15403" y="18332"/>
                  <a:pt x="15421" y="18454"/>
                  <a:pt x="15497" y="18545"/>
                </a:cubicBezTo>
                <a:cubicBezTo>
                  <a:pt x="15529" y="18593"/>
                  <a:pt x="15577" y="18641"/>
                  <a:pt x="15625" y="18689"/>
                </a:cubicBezTo>
                <a:cubicBezTo>
                  <a:pt x="15641" y="18689"/>
                  <a:pt x="15641" y="18689"/>
                  <a:pt x="15641" y="18705"/>
                </a:cubicBezTo>
                <a:cubicBezTo>
                  <a:pt x="15736" y="18609"/>
                  <a:pt x="15800" y="18497"/>
                  <a:pt x="15864" y="18402"/>
                </a:cubicBezTo>
                <a:cubicBezTo>
                  <a:pt x="15894" y="18342"/>
                  <a:pt x="15938" y="18296"/>
                  <a:pt x="15956" y="18238"/>
                </a:cubicBezTo>
                <a:lnTo>
                  <a:pt x="15956" y="18238"/>
                </a:lnTo>
                <a:cubicBezTo>
                  <a:pt x="15958" y="18239"/>
                  <a:pt x="15959" y="18241"/>
                  <a:pt x="15960" y="18242"/>
                </a:cubicBezTo>
                <a:cubicBezTo>
                  <a:pt x="15992" y="18194"/>
                  <a:pt x="16008" y="18146"/>
                  <a:pt x="16024" y="18098"/>
                </a:cubicBezTo>
                <a:cubicBezTo>
                  <a:pt x="16024" y="18082"/>
                  <a:pt x="16024" y="18082"/>
                  <a:pt x="16024" y="18066"/>
                </a:cubicBezTo>
                <a:cubicBezTo>
                  <a:pt x="15976" y="18003"/>
                  <a:pt x="15928" y="17939"/>
                  <a:pt x="15880" y="17859"/>
                </a:cubicBezTo>
                <a:lnTo>
                  <a:pt x="15880" y="17859"/>
                </a:lnTo>
                <a:cubicBezTo>
                  <a:pt x="15928" y="17923"/>
                  <a:pt x="15976" y="17987"/>
                  <a:pt x="16024" y="18066"/>
                </a:cubicBezTo>
                <a:cubicBezTo>
                  <a:pt x="16024" y="18066"/>
                  <a:pt x="16024" y="18082"/>
                  <a:pt x="16040" y="18082"/>
                </a:cubicBezTo>
                <a:cubicBezTo>
                  <a:pt x="16072" y="17987"/>
                  <a:pt x="16119" y="17875"/>
                  <a:pt x="16151" y="17779"/>
                </a:cubicBezTo>
                <a:cubicBezTo>
                  <a:pt x="16167" y="17731"/>
                  <a:pt x="16183" y="17668"/>
                  <a:pt x="16199" y="17604"/>
                </a:cubicBezTo>
                <a:cubicBezTo>
                  <a:pt x="16163" y="17531"/>
                  <a:pt x="16072" y="17450"/>
                  <a:pt x="16078" y="17366"/>
                </a:cubicBezTo>
                <a:lnTo>
                  <a:pt x="16078" y="17366"/>
                </a:lnTo>
                <a:cubicBezTo>
                  <a:pt x="16078" y="17454"/>
                  <a:pt x="16168" y="17533"/>
                  <a:pt x="16215" y="17604"/>
                </a:cubicBezTo>
                <a:cubicBezTo>
                  <a:pt x="16263" y="17364"/>
                  <a:pt x="16295" y="17109"/>
                  <a:pt x="16295" y="16854"/>
                </a:cubicBezTo>
                <a:cubicBezTo>
                  <a:pt x="16295" y="16630"/>
                  <a:pt x="16295" y="16407"/>
                  <a:pt x="16263" y="16183"/>
                </a:cubicBezTo>
                <a:close/>
                <a:moveTo>
                  <a:pt x="25759" y="19646"/>
                </a:moveTo>
                <a:lnTo>
                  <a:pt x="25759" y="19646"/>
                </a:lnTo>
                <a:cubicBezTo>
                  <a:pt x="25747" y="19658"/>
                  <a:pt x="25728" y="19669"/>
                  <a:pt x="25701" y="19669"/>
                </a:cubicBezTo>
                <a:cubicBezTo>
                  <a:pt x="25690" y="19669"/>
                  <a:pt x="25677" y="19667"/>
                  <a:pt x="25663" y="19662"/>
                </a:cubicBezTo>
                <a:cubicBezTo>
                  <a:pt x="25711" y="19662"/>
                  <a:pt x="25743" y="19662"/>
                  <a:pt x="25759" y="19646"/>
                </a:cubicBezTo>
                <a:close/>
                <a:moveTo>
                  <a:pt x="23780" y="19646"/>
                </a:moveTo>
                <a:cubicBezTo>
                  <a:pt x="23780" y="19678"/>
                  <a:pt x="23796" y="19742"/>
                  <a:pt x="23844" y="19838"/>
                </a:cubicBezTo>
                <a:cubicBezTo>
                  <a:pt x="23796" y="19742"/>
                  <a:pt x="23764" y="19694"/>
                  <a:pt x="23780" y="19646"/>
                </a:cubicBezTo>
                <a:close/>
                <a:moveTo>
                  <a:pt x="24194" y="19487"/>
                </a:moveTo>
                <a:cubicBezTo>
                  <a:pt x="24037" y="19560"/>
                  <a:pt x="23956" y="19689"/>
                  <a:pt x="23955" y="19854"/>
                </a:cubicBezTo>
                <a:lnTo>
                  <a:pt x="23955" y="19854"/>
                </a:lnTo>
                <a:cubicBezTo>
                  <a:pt x="23954" y="19686"/>
                  <a:pt x="24035" y="19562"/>
                  <a:pt x="24194" y="19487"/>
                </a:cubicBezTo>
                <a:close/>
                <a:moveTo>
                  <a:pt x="26190" y="19854"/>
                </a:moveTo>
                <a:cubicBezTo>
                  <a:pt x="26180" y="19863"/>
                  <a:pt x="26166" y="19873"/>
                  <a:pt x="26148" y="19879"/>
                </a:cubicBezTo>
                <a:lnTo>
                  <a:pt x="26148" y="19879"/>
                </a:lnTo>
                <a:cubicBezTo>
                  <a:pt x="26161" y="19870"/>
                  <a:pt x="26173" y="19862"/>
                  <a:pt x="26190" y="19854"/>
                </a:cubicBezTo>
                <a:close/>
                <a:moveTo>
                  <a:pt x="26047" y="19822"/>
                </a:moveTo>
                <a:lnTo>
                  <a:pt x="26047" y="19822"/>
                </a:lnTo>
                <a:cubicBezTo>
                  <a:pt x="26078" y="19839"/>
                  <a:pt x="26094" y="19870"/>
                  <a:pt x="26110" y="19886"/>
                </a:cubicBezTo>
                <a:cubicBezTo>
                  <a:pt x="26123" y="19886"/>
                  <a:pt x="26136" y="19883"/>
                  <a:pt x="26148" y="19879"/>
                </a:cubicBezTo>
                <a:lnTo>
                  <a:pt x="26148" y="19879"/>
                </a:lnTo>
                <a:cubicBezTo>
                  <a:pt x="26137" y="19886"/>
                  <a:pt x="26125" y="19894"/>
                  <a:pt x="26110" y="19902"/>
                </a:cubicBezTo>
                <a:cubicBezTo>
                  <a:pt x="26094" y="19870"/>
                  <a:pt x="26078" y="19839"/>
                  <a:pt x="26047" y="19822"/>
                </a:cubicBezTo>
                <a:close/>
                <a:moveTo>
                  <a:pt x="25360" y="19646"/>
                </a:moveTo>
                <a:cubicBezTo>
                  <a:pt x="25360" y="19652"/>
                  <a:pt x="25360" y="19657"/>
                  <a:pt x="25360" y="19663"/>
                </a:cubicBezTo>
                <a:lnTo>
                  <a:pt x="25360" y="19663"/>
                </a:lnTo>
                <a:cubicBezTo>
                  <a:pt x="25360" y="19662"/>
                  <a:pt x="25360" y="19662"/>
                  <a:pt x="25360" y="19662"/>
                </a:cubicBezTo>
                <a:lnTo>
                  <a:pt x="25360" y="19662"/>
                </a:lnTo>
                <a:cubicBezTo>
                  <a:pt x="25360" y="19838"/>
                  <a:pt x="25328" y="19918"/>
                  <a:pt x="25200" y="19934"/>
                </a:cubicBezTo>
                <a:cubicBezTo>
                  <a:pt x="25324" y="19918"/>
                  <a:pt x="25358" y="19842"/>
                  <a:pt x="25360" y="19663"/>
                </a:cubicBezTo>
                <a:lnTo>
                  <a:pt x="25360" y="19663"/>
                </a:lnTo>
                <a:cubicBezTo>
                  <a:pt x="25264" y="19774"/>
                  <a:pt x="25105" y="19790"/>
                  <a:pt x="25089" y="19949"/>
                </a:cubicBezTo>
                <a:lnTo>
                  <a:pt x="25089" y="19949"/>
                </a:lnTo>
                <a:cubicBezTo>
                  <a:pt x="25105" y="19790"/>
                  <a:pt x="25264" y="19774"/>
                  <a:pt x="25360" y="19646"/>
                </a:cubicBezTo>
                <a:close/>
                <a:moveTo>
                  <a:pt x="25631" y="19870"/>
                </a:moveTo>
                <a:cubicBezTo>
                  <a:pt x="25551" y="19902"/>
                  <a:pt x="25440" y="19934"/>
                  <a:pt x="25392" y="19998"/>
                </a:cubicBezTo>
                <a:cubicBezTo>
                  <a:pt x="25440" y="19934"/>
                  <a:pt x="25535" y="19902"/>
                  <a:pt x="25631" y="19870"/>
                </a:cubicBezTo>
                <a:close/>
                <a:moveTo>
                  <a:pt x="23955" y="19854"/>
                </a:moveTo>
                <a:lnTo>
                  <a:pt x="23955" y="19854"/>
                </a:lnTo>
                <a:cubicBezTo>
                  <a:pt x="23955" y="19939"/>
                  <a:pt x="23977" y="20035"/>
                  <a:pt x="24019" y="20141"/>
                </a:cubicBezTo>
                <a:cubicBezTo>
                  <a:pt x="23975" y="20037"/>
                  <a:pt x="23954" y="19941"/>
                  <a:pt x="23955" y="19854"/>
                </a:cubicBezTo>
                <a:close/>
                <a:moveTo>
                  <a:pt x="26317" y="19966"/>
                </a:moveTo>
                <a:cubicBezTo>
                  <a:pt x="26413" y="20045"/>
                  <a:pt x="26222" y="20157"/>
                  <a:pt x="26349" y="20237"/>
                </a:cubicBezTo>
                <a:cubicBezTo>
                  <a:pt x="26222" y="20157"/>
                  <a:pt x="26397" y="20045"/>
                  <a:pt x="26317" y="19966"/>
                </a:cubicBezTo>
                <a:close/>
                <a:moveTo>
                  <a:pt x="22790" y="20253"/>
                </a:moveTo>
                <a:lnTo>
                  <a:pt x="22790" y="20253"/>
                </a:lnTo>
                <a:cubicBezTo>
                  <a:pt x="22758" y="20269"/>
                  <a:pt x="22742" y="20285"/>
                  <a:pt x="22711" y="20301"/>
                </a:cubicBezTo>
                <a:cubicBezTo>
                  <a:pt x="22727" y="20285"/>
                  <a:pt x="22758" y="20269"/>
                  <a:pt x="22790" y="20253"/>
                </a:cubicBezTo>
                <a:close/>
                <a:moveTo>
                  <a:pt x="23572" y="20014"/>
                </a:moveTo>
                <a:cubicBezTo>
                  <a:pt x="23572" y="20104"/>
                  <a:pt x="23558" y="20194"/>
                  <a:pt x="23557" y="20285"/>
                </a:cubicBezTo>
                <a:lnTo>
                  <a:pt x="23557" y="20285"/>
                </a:lnTo>
                <a:cubicBezTo>
                  <a:pt x="23636" y="20253"/>
                  <a:pt x="23700" y="20221"/>
                  <a:pt x="23780" y="20189"/>
                </a:cubicBezTo>
                <a:lnTo>
                  <a:pt x="23780" y="20189"/>
                </a:lnTo>
                <a:cubicBezTo>
                  <a:pt x="23700" y="20221"/>
                  <a:pt x="23620" y="20269"/>
                  <a:pt x="23556" y="20301"/>
                </a:cubicBezTo>
                <a:cubicBezTo>
                  <a:pt x="23556" y="20295"/>
                  <a:pt x="23556" y="20290"/>
                  <a:pt x="23557" y="20285"/>
                </a:cubicBezTo>
                <a:lnTo>
                  <a:pt x="23557" y="20285"/>
                </a:lnTo>
                <a:cubicBezTo>
                  <a:pt x="23557" y="20285"/>
                  <a:pt x="23556" y="20285"/>
                  <a:pt x="23556" y="20285"/>
                </a:cubicBezTo>
                <a:cubicBezTo>
                  <a:pt x="23556" y="20189"/>
                  <a:pt x="23572" y="20094"/>
                  <a:pt x="23572" y="20014"/>
                </a:cubicBezTo>
                <a:close/>
                <a:moveTo>
                  <a:pt x="25503" y="20157"/>
                </a:moveTo>
                <a:lnTo>
                  <a:pt x="25503" y="20157"/>
                </a:lnTo>
                <a:cubicBezTo>
                  <a:pt x="25549" y="20202"/>
                  <a:pt x="25590" y="20251"/>
                  <a:pt x="25633" y="20303"/>
                </a:cubicBezTo>
                <a:lnTo>
                  <a:pt x="25633" y="20303"/>
                </a:lnTo>
                <a:cubicBezTo>
                  <a:pt x="25590" y="20255"/>
                  <a:pt x="25547" y="20208"/>
                  <a:pt x="25503" y="20157"/>
                </a:cubicBezTo>
                <a:close/>
                <a:moveTo>
                  <a:pt x="24818" y="20317"/>
                </a:moveTo>
                <a:cubicBezTo>
                  <a:pt x="24824" y="20317"/>
                  <a:pt x="24829" y="20318"/>
                  <a:pt x="24835" y="20318"/>
                </a:cubicBezTo>
                <a:lnTo>
                  <a:pt x="24835" y="20318"/>
                </a:lnTo>
                <a:cubicBezTo>
                  <a:pt x="24829" y="20318"/>
                  <a:pt x="24824" y="20317"/>
                  <a:pt x="24818" y="20317"/>
                </a:cubicBezTo>
                <a:close/>
                <a:moveTo>
                  <a:pt x="25392" y="19998"/>
                </a:moveTo>
                <a:lnTo>
                  <a:pt x="25392" y="19998"/>
                </a:lnTo>
                <a:cubicBezTo>
                  <a:pt x="25328" y="20077"/>
                  <a:pt x="25328" y="20189"/>
                  <a:pt x="25280" y="20317"/>
                </a:cubicBezTo>
                <a:cubicBezTo>
                  <a:pt x="25224" y="20266"/>
                  <a:pt x="25174" y="20249"/>
                  <a:pt x="25125" y="20249"/>
                </a:cubicBezTo>
                <a:cubicBezTo>
                  <a:pt x="25027" y="20249"/>
                  <a:pt x="24938" y="20318"/>
                  <a:pt x="24838" y="20318"/>
                </a:cubicBezTo>
                <a:cubicBezTo>
                  <a:pt x="24837" y="20318"/>
                  <a:pt x="24836" y="20318"/>
                  <a:pt x="24835" y="20318"/>
                </a:cubicBezTo>
                <a:lnTo>
                  <a:pt x="24835" y="20318"/>
                </a:lnTo>
                <a:cubicBezTo>
                  <a:pt x="24836" y="20318"/>
                  <a:pt x="24837" y="20318"/>
                  <a:pt x="24838" y="20318"/>
                </a:cubicBezTo>
                <a:cubicBezTo>
                  <a:pt x="24941" y="20318"/>
                  <a:pt x="25026" y="20244"/>
                  <a:pt x="25128" y="20244"/>
                </a:cubicBezTo>
                <a:cubicBezTo>
                  <a:pt x="25174" y="20244"/>
                  <a:pt x="25224" y="20259"/>
                  <a:pt x="25280" y="20301"/>
                </a:cubicBezTo>
                <a:cubicBezTo>
                  <a:pt x="25312" y="20189"/>
                  <a:pt x="25328" y="20061"/>
                  <a:pt x="25392" y="19998"/>
                </a:cubicBezTo>
                <a:close/>
                <a:moveTo>
                  <a:pt x="24019" y="20141"/>
                </a:moveTo>
                <a:cubicBezTo>
                  <a:pt x="23925" y="20287"/>
                  <a:pt x="23859" y="20345"/>
                  <a:pt x="23757" y="20345"/>
                </a:cubicBezTo>
                <a:cubicBezTo>
                  <a:pt x="23756" y="20345"/>
                  <a:pt x="23756" y="20345"/>
                  <a:pt x="23755" y="20345"/>
                </a:cubicBezTo>
                <a:lnTo>
                  <a:pt x="23755" y="20345"/>
                </a:lnTo>
                <a:cubicBezTo>
                  <a:pt x="23755" y="20345"/>
                  <a:pt x="23754" y="20345"/>
                  <a:pt x="23753" y="20345"/>
                </a:cubicBezTo>
                <a:cubicBezTo>
                  <a:pt x="23701" y="20345"/>
                  <a:pt x="23640" y="20329"/>
                  <a:pt x="23557" y="20301"/>
                </a:cubicBezTo>
                <a:lnTo>
                  <a:pt x="23557" y="20301"/>
                </a:lnTo>
                <a:cubicBezTo>
                  <a:pt x="23639" y="20328"/>
                  <a:pt x="23702" y="20344"/>
                  <a:pt x="23755" y="20345"/>
                </a:cubicBezTo>
                <a:lnTo>
                  <a:pt x="23755" y="20345"/>
                </a:lnTo>
                <a:cubicBezTo>
                  <a:pt x="23852" y="20344"/>
                  <a:pt x="23916" y="20286"/>
                  <a:pt x="24019" y="20141"/>
                </a:cubicBezTo>
                <a:close/>
                <a:moveTo>
                  <a:pt x="25666" y="20113"/>
                </a:moveTo>
                <a:cubicBezTo>
                  <a:pt x="25729" y="20207"/>
                  <a:pt x="25807" y="20286"/>
                  <a:pt x="25855" y="20365"/>
                </a:cubicBezTo>
                <a:cubicBezTo>
                  <a:pt x="25858" y="20368"/>
                  <a:pt x="25859" y="20375"/>
                  <a:pt x="25856" y="20383"/>
                </a:cubicBezTo>
                <a:lnTo>
                  <a:pt x="25856" y="20383"/>
                </a:lnTo>
                <a:cubicBezTo>
                  <a:pt x="25856" y="20382"/>
                  <a:pt x="25855" y="20381"/>
                  <a:pt x="25855" y="20381"/>
                </a:cubicBezTo>
                <a:cubicBezTo>
                  <a:pt x="25807" y="20286"/>
                  <a:pt x="25729" y="20207"/>
                  <a:pt x="25666" y="20113"/>
                </a:cubicBezTo>
                <a:close/>
                <a:moveTo>
                  <a:pt x="23556" y="20301"/>
                </a:moveTo>
                <a:lnTo>
                  <a:pt x="23556" y="20301"/>
                </a:lnTo>
                <a:cubicBezTo>
                  <a:pt x="23490" y="20348"/>
                  <a:pt x="23430" y="20389"/>
                  <a:pt x="23366" y="20389"/>
                </a:cubicBezTo>
                <a:cubicBezTo>
                  <a:pt x="23365" y="20389"/>
                  <a:pt x="23363" y="20389"/>
                  <a:pt x="23362" y="20389"/>
                </a:cubicBezTo>
                <a:lnTo>
                  <a:pt x="23362" y="20389"/>
                </a:lnTo>
                <a:cubicBezTo>
                  <a:pt x="23361" y="20389"/>
                  <a:pt x="23360" y="20389"/>
                  <a:pt x="23359" y="20389"/>
                </a:cubicBezTo>
                <a:cubicBezTo>
                  <a:pt x="23313" y="20389"/>
                  <a:pt x="23267" y="20369"/>
                  <a:pt x="23221" y="20317"/>
                </a:cubicBezTo>
                <a:lnTo>
                  <a:pt x="23221" y="20317"/>
                </a:lnTo>
                <a:cubicBezTo>
                  <a:pt x="23272" y="20368"/>
                  <a:pt x="23318" y="20388"/>
                  <a:pt x="23362" y="20389"/>
                </a:cubicBezTo>
                <a:lnTo>
                  <a:pt x="23362" y="20389"/>
                </a:lnTo>
                <a:cubicBezTo>
                  <a:pt x="23427" y="20388"/>
                  <a:pt x="23492" y="20347"/>
                  <a:pt x="23556" y="20301"/>
                </a:cubicBezTo>
                <a:close/>
                <a:moveTo>
                  <a:pt x="26702" y="20223"/>
                </a:moveTo>
                <a:lnTo>
                  <a:pt x="26702" y="20223"/>
                </a:lnTo>
                <a:cubicBezTo>
                  <a:pt x="26748" y="20284"/>
                  <a:pt x="26794" y="20345"/>
                  <a:pt x="26854" y="20421"/>
                </a:cubicBezTo>
                <a:lnTo>
                  <a:pt x="26854" y="20421"/>
                </a:lnTo>
                <a:cubicBezTo>
                  <a:pt x="26866" y="20412"/>
                  <a:pt x="26879" y="20409"/>
                  <a:pt x="26891" y="20397"/>
                </a:cubicBezTo>
                <a:lnTo>
                  <a:pt x="26891" y="20397"/>
                </a:lnTo>
                <a:cubicBezTo>
                  <a:pt x="26876" y="20413"/>
                  <a:pt x="26860" y="20413"/>
                  <a:pt x="26860" y="20428"/>
                </a:cubicBezTo>
                <a:cubicBezTo>
                  <a:pt x="26858" y="20426"/>
                  <a:pt x="26856" y="20423"/>
                  <a:pt x="26854" y="20421"/>
                </a:cubicBezTo>
                <a:lnTo>
                  <a:pt x="26854" y="20421"/>
                </a:lnTo>
                <a:cubicBezTo>
                  <a:pt x="26850" y="20423"/>
                  <a:pt x="26847" y="20425"/>
                  <a:pt x="26844" y="20428"/>
                </a:cubicBezTo>
                <a:cubicBezTo>
                  <a:pt x="26797" y="20350"/>
                  <a:pt x="26749" y="20286"/>
                  <a:pt x="26702" y="20223"/>
                </a:cubicBezTo>
                <a:close/>
                <a:moveTo>
                  <a:pt x="24833" y="20444"/>
                </a:moveTo>
                <a:cubicBezTo>
                  <a:pt x="24929" y="20460"/>
                  <a:pt x="25009" y="20460"/>
                  <a:pt x="25073" y="20476"/>
                </a:cubicBezTo>
                <a:cubicBezTo>
                  <a:pt x="24993" y="20460"/>
                  <a:pt x="24929" y="20460"/>
                  <a:pt x="24833" y="20444"/>
                </a:cubicBezTo>
                <a:close/>
                <a:moveTo>
                  <a:pt x="25503" y="20157"/>
                </a:moveTo>
                <a:cubicBezTo>
                  <a:pt x="25344" y="20285"/>
                  <a:pt x="25280" y="20476"/>
                  <a:pt x="25073" y="20476"/>
                </a:cubicBezTo>
                <a:cubicBezTo>
                  <a:pt x="25280" y="20476"/>
                  <a:pt x="25344" y="20269"/>
                  <a:pt x="25503" y="20157"/>
                </a:cubicBezTo>
                <a:close/>
                <a:moveTo>
                  <a:pt x="25633" y="20303"/>
                </a:moveTo>
                <a:lnTo>
                  <a:pt x="25633" y="20303"/>
                </a:lnTo>
                <a:cubicBezTo>
                  <a:pt x="25686" y="20362"/>
                  <a:pt x="25738" y="20422"/>
                  <a:pt x="25791" y="20492"/>
                </a:cubicBezTo>
                <a:cubicBezTo>
                  <a:pt x="25732" y="20425"/>
                  <a:pt x="25682" y="20362"/>
                  <a:pt x="25633" y="20303"/>
                </a:cubicBezTo>
                <a:close/>
                <a:moveTo>
                  <a:pt x="25856" y="20383"/>
                </a:moveTo>
                <a:cubicBezTo>
                  <a:pt x="25866" y="20401"/>
                  <a:pt x="25821" y="20447"/>
                  <a:pt x="25791" y="20492"/>
                </a:cubicBezTo>
                <a:cubicBezTo>
                  <a:pt x="25815" y="20456"/>
                  <a:pt x="25849" y="20410"/>
                  <a:pt x="25856" y="20383"/>
                </a:cubicBezTo>
                <a:close/>
                <a:moveTo>
                  <a:pt x="26860" y="20429"/>
                </a:moveTo>
                <a:lnTo>
                  <a:pt x="26860" y="20429"/>
                </a:lnTo>
                <a:cubicBezTo>
                  <a:pt x="26844" y="20460"/>
                  <a:pt x="26828" y="20476"/>
                  <a:pt x="26796" y="20492"/>
                </a:cubicBezTo>
                <a:cubicBezTo>
                  <a:pt x="26812" y="20476"/>
                  <a:pt x="26844" y="20460"/>
                  <a:pt x="26860" y="20429"/>
                </a:cubicBezTo>
                <a:close/>
                <a:moveTo>
                  <a:pt x="20937" y="19801"/>
                </a:moveTo>
                <a:cubicBezTo>
                  <a:pt x="20508" y="19801"/>
                  <a:pt x="19917" y="20199"/>
                  <a:pt x="19583" y="20333"/>
                </a:cubicBezTo>
                <a:cubicBezTo>
                  <a:pt x="19647" y="20494"/>
                  <a:pt x="19793" y="20554"/>
                  <a:pt x="19977" y="20554"/>
                </a:cubicBezTo>
                <a:cubicBezTo>
                  <a:pt x="20429" y="20554"/>
                  <a:pt x="21109" y="20191"/>
                  <a:pt x="21370" y="20077"/>
                </a:cubicBezTo>
                <a:cubicBezTo>
                  <a:pt x="21279" y="19875"/>
                  <a:pt x="21123" y="19801"/>
                  <a:pt x="20937" y="19801"/>
                </a:cubicBezTo>
                <a:close/>
                <a:moveTo>
                  <a:pt x="25982" y="20540"/>
                </a:moveTo>
                <a:lnTo>
                  <a:pt x="26046" y="20572"/>
                </a:lnTo>
                <a:lnTo>
                  <a:pt x="25978" y="20545"/>
                </a:lnTo>
                <a:lnTo>
                  <a:pt x="25978" y="20545"/>
                </a:lnTo>
                <a:cubicBezTo>
                  <a:pt x="25966" y="20556"/>
                  <a:pt x="25966" y="20558"/>
                  <a:pt x="25966" y="20572"/>
                </a:cubicBezTo>
                <a:cubicBezTo>
                  <a:pt x="25966" y="20556"/>
                  <a:pt x="25966" y="20556"/>
                  <a:pt x="25966" y="20540"/>
                </a:cubicBezTo>
                <a:lnTo>
                  <a:pt x="25978" y="20545"/>
                </a:lnTo>
                <a:lnTo>
                  <a:pt x="25978" y="20545"/>
                </a:lnTo>
                <a:cubicBezTo>
                  <a:pt x="25979" y="20543"/>
                  <a:pt x="25981" y="20542"/>
                  <a:pt x="25982" y="20540"/>
                </a:cubicBezTo>
                <a:close/>
                <a:moveTo>
                  <a:pt x="25278" y="20492"/>
                </a:moveTo>
                <a:cubicBezTo>
                  <a:pt x="25284" y="20492"/>
                  <a:pt x="25290" y="20492"/>
                  <a:pt x="25296" y="20492"/>
                </a:cubicBezTo>
                <a:cubicBezTo>
                  <a:pt x="25296" y="20507"/>
                  <a:pt x="25282" y="20563"/>
                  <a:pt x="25306" y="20596"/>
                </a:cubicBezTo>
                <a:lnTo>
                  <a:pt x="25306" y="20596"/>
                </a:lnTo>
                <a:cubicBezTo>
                  <a:pt x="25302" y="20594"/>
                  <a:pt x="25299" y="20591"/>
                  <a:pt x="25296" y="20588"/>
                </a:cubicBezTo>
                <a:cubicBezTo>
                  <a:pt x="25280" y="20556"/>
                  <a:pt x="25296" y="20508"/>
                  <a:pt x="25280" y="20492"/>
                </a:cubicBezTo>
                <a:cubicBezTo>
                  <a:pt x="25279" y="20492"/>
                  <a:pt x="25278" y="20492"/>
                  <a:pt x="25278" y="20492"/>
                </a:cubicBezTo>
                <a:close/>
                <a:moveTo>
                  <a:pt x="25072" y="20477"/>
                </a:moveTo>
                <a:lnTo>
                  <a:pt x="25072" y="20477"/>
                </a:lnTo>
                <a:cubicBezTo>
                  <a:pt x="24963" y="20550"/>
                  <a:pt x="24872" y="20678"/>
                  <a:pt x="24735" y="20678"/>
                </a:cubicBezTo>
                <a:cubicBezTo>
                  <a:pt x="24693" y="20678"/>
                  <a:pt x="24647" y="20666"/>
                  <a:pt x="24594" y="20636"/>
                </a:cubicBezTo>
                <a:lnTo>
                  <a:pt x="24594" y="20636"/>
                </a:lnTo>
                <a:cubicBezTo>
                  <a:pt x="24645" y="20661"/>
                  <a:pt x="24690" y="20672"/>
                  <a:pt x="24731" y="20672"/>
                </a:cubicBezTo>
                <a:cubicBezTo>
                  <a:pt x="24870" y="20672"/>
                  <a:pt x="24961" y="20550"/>
                  <a:pt x="25072" y="20477"/>
                </a:cubicBezTo>
                <a:close/>
                <a:moveTo>
                  <a:pt x="23445" y="20524"/>
                </a:moveTo>
                <a:cubicBezTo>
                  <a:pt x="23507" y="20524"/>
                  <a:pt x="23575" y="20524"/>
                  <a:pt x="23631" y="20555"/>
                </a:cubicBezTo>
                <a:lnTo>
                  <a:pt x="23631" y="20555"/>
                </a:lnTo>
                <a:cubicBezTo>
                  <a:pt x="23597" y="20539"/>
                  <a:pt x="23561" y="20534"/>
                  <a:pt x="23524" y="20534"/>
                </a:cubicBezTo>
                <a:cubicBezTo>
                  <a:pt x="23497" y="20534"/>
                  <a:pt x="23471" y="20536"/>
                  <a:pt x="23445" y="20540"/>
                </a:cubicBezTo>
                <a:cubicBezTo>
                  <a:pt x="23337" y="20540"/>
                  <a:pt x="23304" y="20614"/>
                  <a:pt x="23301" y="20719"/>
                </a:cubicBezTo>
                <a:lnTo>
                  <a:pt x="23301" y="20719"/>
                </a:lnTo>
                <a:cubicBezTo>
                  <a:pt x="23304" y="20614"/>
                  <a:pt x="23337" y="20540"/>
                  <a:pt x="23445" y="20524"/>
                </a:cubicBezTo>
                <a:close/>
                <a:moveTo>
                  <a:pt x="23422" y="20718"/>
                </a:moveTo>
                <a:cubicBezTo>
                  <a:pt x="23442" y="20718"/>
                  <a:pt x="23461" y="20722"/>
                  <a:pt x="23476" y="20734"/>
                </a:cubicBezTo>
                <a:lnTo>
                  <a:pt x="23476" y="20734"/>
                </a:lnTo>
                <a:cubicBezTo>
                  <a:pt x="23461" y="20723"/>
                  <a:pt x="23441" y="20719"/>
                  <a:pt x="23420" y="20719"/>
                </a:cubicBezTo>
                <a:cubicBezTo>
                  <a:pt x="23381" y="20719"/>
                  <a:pt x="23337" y="20732"/>
                  <a:pt x="23301" y="20732"/>
                </a:cubicBezTo>
                <a:lnTo>
                  <a:pt x="23301" y="20732"/>
                </a:lnTo>
                <a:cubicBezTo>
                  <a:pt x="23339" y="20732"/>
                  <a:pt x="23383" y="20718"/>
                  <a:pt x="23422" y="20718"/>
                </a:cubicBezTo>
                <a:close/>
                <a:moveTo>
                  <a:pt x="24817" y="20764"/>
                </a:moveTo>
                <a:cubicBezTo>
                  <a:pt x="24801" y="20764"/>
                  <a:pt x="24785" y="20780"/>
                  <a:pt x="24769" y="20780"/>
                </a:cubicBezTo>
                <a:cubicBezTo>
                  <a:pt x="24785" y="20764"/>
                  <a:pt x="24801" y="20764"/>
                  <a:pt x="24817" y="20764"/>
                </a:cubicBezTo>
                <a:close/>
                <a:moveTo>
                  <a:pt x="23476" y="20734"/>
                </a:moveTo>
                <a:cubicBezTo>
                  <a:pt x="23492" y="20746"/>
                  <a:pt x="23504" y="20767"/>
                  <a:pt x="23507" y="20802"/>
                </a:cubicBezTo>
                <a:lnTo>
                  <a:pt x="23507" y="20802"/>
                </a:lnTo>
                <a:cubicBezTo>
                  <a:pt x="23502" y="20768"/>
                  <a:pt x="23491" y="20747"/>
                  <a:pt x="23476" y="20734"/>
                </a:cubicBezTo>
                <a:close/>
                <a:moveTo>
                  <a:pt x="25168" y="20764"/>
                </a:moveTo>
                <a:cubicBezTo>
                  <a:pt x="25168" y="20780"/>
                  <a:pt x="25184" y="20796"/>
                  <a:pt x="25168" y="20811"/>
                </a:cubicBezTo>
                <a:cubicBezTo>
                  <a:pt x="25168" y="20796"/>
                  <a:pt x="25168" y="20780"/>
                  <a:pt x="25168" y="20764"/>
                </a:cubicBezTo>
                <a:close/>
                <a:moveTo>
                  <a:pt x="23631" y="20555"/>
                </a:moveTo>
                <a:lnTo>
                  <a:pt x="23631" y="20555"/>
                </a:lnTo>
                <a:cubicBezTo>
                  <a:pt x="23678" y="20577"/>
                  <a:pt x="23719" y="20621"/>
                  <a:pt x="23748" y="20700"/>
                </a:cubicBezTo>
                <a:cubicBezTo>
                  <a:pt x="23652" y="20748"/>
                  <a:pt x="23588" y="20780"/>
                  <a:pt x="23509" y="20827"/>
                </a:cubicBezTo>
                <a:cubicBezTo>
                  <a:pt x="23509" y="20822"/>
                  <a:pt x="23508" y="20817"/>
                  <a:pt x="23508" y="20812"/>
                </a:cubicBezTo>
                <a:lnTo>
                  <a:pt x="23508" y="20812"/>
                </a:lnTo>
                <a:cubicBezTo>
                  <a:pt x="23508" y="20812"/>
                  <a:pt x="23508" y="20812"/>
                  <a:pt x="23509" y="20811"/>
                </a:cubicBezTo>
                <a:lnTo>
                  <a:pt x="23509" y="20811"/>
                </a:lnTo>
                <a:lnTo>
                  <a:pt x="23508" y="20812"/>
                </a:lnTo>
                <a:lnTo>
                  <a:pt x="23508" y="20812"/>
                </a:lnTo>
                <a:cubicBezTo>
                  <a:pt x="23508" y="20808"/>
                  <a:pt x="23508" y="20805"/>
                  <a:pt x="23507" y="20802"/>
                </a:cubicBezTo>
                <a:lnTo>
                  <a:pt x="23507" y="20802"/>
                </a:lnTo>
                <a:cubicBezTo>
                  <a:pt x="23508" y="20805"/>
                  <a:pt x="23508" y="20808"/>
                  <a:pt x="23509" y="20811"/>
                </a:cubicBezTo>
                <a:cubicBezTo>
                  <a:pt x="23572" y="20780"/>
                  <a:pt x="23652" y="20732"/>
                  <a:pt x="23732" y="20700"/>
                </a:cubicBezTo>
                <a:cubicBezTo>
                  <a:pt x="23711" y="20622"/>
                  <a:pt x="23674" y="20579"/>
                  <a:pt x="23631" y="20555"/>
                </a:cubicBezTo>
                <a:close/>
                <a:moveTo>
                  <a:pt x="25408" y="20636"/>
                </a:moveTo>
                <a:cubicBezTo>
                  <a:pt x="25392" y="20716"/>
                  <a:pt x="25376" y="20780"/>
                  <a:pt x="25360" y="20891"/>
                </a:cubicBezTo>
                <a:cubicBezTo>
                  <a:pt x="25376" y="20780"/>
                  <a:pt x="25392" y="20700"/>
                  <a:pt x="25408" y="20636"/>
                </a:cubicBezTo>
                <a:close/>
                <a:moveTo>
                  <a:pt x="26014" y="20843"/>
                </a:moveTo>
                <a:cubicBezTo>
                  <a:pt x="25966" y="20875"/>
                  <a:pt x="25934" y="20907"/>
                  <a:pt x="25886" y="20923"/>
                </a:cubicBezTo>
                <a:cubicBezTo>
                  <a:pt x="25934" y="20891"/>
                  <a:pt x="25966" y="20875"/>
                  <a:pt x="26014" y="20843"/>
                </a:cubicBezTo>
                <a:close/>
                <a:moveTo>
                  <a:pt x="22519" y="20796"/>
                </a:moveTo>
                <a:cubicBezTo>
                  <a:pt x="22551" y="20828"/>
                  <a:pt x="22583" y="20875"/>
                  <a:pt x="22615" y="20923"/>
                </a:cubicBezTo>
                <a:lnTo>
                  <a:pt x="22599" y="20923"/>
                </a:lnTo>
                <a:cubicBezTo>
                  <a:pt x="22551" y="20939"/>
                  <a:pt x="22503" y="20955"/>
                  <a:pt x="22455" y="20955"/>
                </a:cubicBezTo>
                <a:cubicBezTo>
                  <a:pt x="22503" y="20939"/>
                  <a:pt x="22551" y="20923"/>
                  <a:pt x="22599" y="20923"/>
                </a:cubicBezTo>
                <a:cubicBezTo>
                  <a:pt x="22567" y="20875"/>
                  <a:pt x="22551" y="20828"/>
                  <a:pt x="22519" y="20796"/>
                </a:cubicBezTo>
                <a:close/>
                <a:moveTo>
                  <a:pt x="26301" y="20828"/>
                </a:moveTo>
                <a:cubicBezTo>
                  <a:pt x="26254" y="20875"/>
                  <a:pt x="26207" y="20922"/>
                  <a:pt x="26160" y="20962"/>
                </a:cubicBezTo>
                <a:lnTo>
                  <a:pt x="26160" y="20962"/>
                </a:lnTo>
                <a:cubicBezTo>
                  <a:pt x="26202" y="20917"/>
                  <a:pt x="26252" y="20877"/>
                  <a:pt x="26301" y="20828"/>
                </a:cubicBezTo>
                <a:close/>
                <a:moveTo>
                  <a:pt x="25360" y="20891"/>
                </a:moveTo>
                <a:cubicBezTo>
                  <a:pt x="25280" y="20907"/>
                  <a:pt x="25168" y="20939"/>
                  <a:pt x="25057" y="20955"/>
                </a:cubicBezTo>
                <a:cubicBezTo>
                  <a:pt x="25009" y="20971"/>
                  <a:pt x="24914" y="20971"/>
                  <a:pt x="24913" y="20987"/>
                </a:cubicBezTo>
                <a:lnTo>
                  <a:pt x="24913" y="20987"/>
                </a:lnTo>
                <a:cubicBezTo>
                  <a:pt x="24914" y="20971"/>
                  <a:pt x="25009" y="20955"/>
                  <a:pt x="25057" y="20955"/>
                </a:cubicBezTo>
                <a:cubicBezTo>
                  <a:pt x="25168" y="20923"/>
                  <a:pt x="25280" y="20907"/>
                  <a:pt x="25360" y="20891"/>
                </a:cubicBezTo>
                <a:close/>
                <a:moveTo>
                  <a:pt x="26014" y="20843"/>
                </a:moveTo>
                <a:lnTo>
                  <a:pt x="26014" y="20843"/>
                </a:lnTo>
                <a:cubicBezTo>
                  <a:pt x="26045" y="20889"/>
                  <a:pt x="26075" y="20949"/>
                  <a:pt x="26119" y="20996"/>
                </a:cubicBezTo>
                <a:lnTo>
                  <a:pt x="26119" y="20996"/>
                </a:lnTo>
                <a:cubicBezTo>
                  <a:pt x="26119" y="20996"/>
                  <a:pt x="26119" y="20996"/>
                  <a:pt x="26119" y="20996"/>
                </a:cubicBezTo>
                <a:lnTo>
                  <a:pt x="26119" y="20996"/>
                </a:lnTo>
                <a:cubicBezTo>
                  <a:pt x="26075" y="20950"/>
                  <a:pt x="26045" y="20904"/>
                  <a:pt x="26014" y="20843"/>
                </a:cubicBezTo>
                <a:close/>
                <a:moveTo>
                  <a:pt x="24594" y="20656"/>
                </a:moveTo>
                <a:cubicBezTo>
                  <a:pt x="24594" y="20790"/>
                  <a:pt x="24595" y="20897"/>
                  <a:pt x="24610" y="21019"/>
                </a:cubicBezTo>
                <a:cubicBezTo>
                  <a:pt x="24595" y="20912"/>
                  <a:pt x="24594" y="20791"/>
                  <a:pt x="24594" y="20656"/>
                </a:cubicBezTo>
                <a:close/>
                <a:moveTo>
                  <a:pt x="23363" y="20834"/>
                </a:moveTo>
                <a:cubicBezTo>
                  <a:pt x="23395" y="20834"/>
                  <a:pt x="23427" y="20837"/>
                  <a:pt x="23461" y="20843"/>
                </a:cubicBezTo>
                <a:cubicBezTo>
                  <a:pt x="23427" y="20837"/>
                  <a:pt x="23395" y="20834"/>
                  <a:pt x="23363" y="20834"/>
                </a:cubicBezTo>
                <a:lnTo>
                  <a:pt x="23363" y="20834"/>
                </a:lnTo>
                <a:cubicBezTo>
                  <a:pt x="23226" y="20834"/>
                  <a:pt x="23104" y="20893"/>
                  <a:pt x="23014" y="21035"/>
                </a:cubicBezTo>
                <a:cubicBezTo>
                  <a:pt x="23012" y="21030"/>
                  <a:pt x="23010" y="21025"/>
                  <a:pt x="23009" y="21020"/>
                </a:cubicBezTo>
                <a:lnTo>
                  <a:pt x="23009" y="21020"/>
                </a:lnTo>
                <a:cubicBezTo>
                  <a:pt x="23005" y="21025"/>
                  <a:pt x="23001" y="21030"/>
                  <a:pt x="22998" y="21035"/>
                </a:cubicBezTo>
                <a:cubicBezTo>
                  <a:pt x="22964" y="20933"/>
                  <a:pt x="22922" y="20887"/>
                  <a:pt x="22860" y="20886"/>
                </a:cubicBezTo>
                <a:lnTo>
                  <a:pt x="22860" y="20886"/>
                </a:lnTo>
                <a:cubicBezTo>
                  <a:pt x="22834" y="20887"/>
                  <a:pt x="22805" y="20894"/>
                  <a:pt x="22774" y="20907"/>
                </a:cubicBezTo>
                <a:cubicBezTo>
                  <a:pt x="22758" y="20923"/>
                  <a:pt x="22727" y="20923"/>
                  <a:pt x="22695" y="20923"/>
                </a:cubicBezTo>
                <a:cubicBezTo>
                  <a:pt x="22711" y="20907"/>
                  <a:pt x="22743" y="20907"/>
                  <a:pt x="22774" y="20907"/>
                </a:cubicBezTo>
                <a:cubicBezTo>
                  <a:pt x="22806" y="20894"/>
                  <a:pt x="22834" y="20886"/>
                  <a:pt x="22859" y="20886"/>
                </a:cubicBezTo>
                <a:cubicBezTo>
                  <a:pt x="22859" y="20886"/>
                  <a:pt x="22860" y="20886"/>
                  <a:pt x="22860" y="20886"/>
                </a:cubicBezTo>
                <a:lnTo>
                  <a:pt x="22860" y="20886"/>
                </a:lnTo>
                <a:cubicBezTo>
                  <a:pt x="22861" y="20886"/>
                  <a:pt x="22861" y="20886"/>
                  <a:pt x="22862" y="20886"/>
                </a:cubicBezTo>
                <a:cubicBezTo>
                  <a:pt x="22926" y="20886"/>
                  <a:pt x="22975" y="20928"/>
                  <a:pt x="23009" y="21020"/>
                </a:cubicBezTo>
                <a:lnTo>
                  <a:pt x="23009" y="21020"/>
                </a:lnTo>
                <a:cubicBezTo>
                  <a:pt x="23110" y="20889"/>
                  <a:pt x="23231" y="20834"/>
                  <a:pt x="23363" y="20834"/>
                </a:cubicBezTo>
                <a:cubicBezTo>
                  <a:pt x="23363" y="20834"/>
                  <a:pt x="23363" y="20834"/>
                  <a:pt x="23363" y="20834"/>
                </a:cubicBezTo>
                <a:lnTo>
                  <a:pt x="23363" y="20834"/>
                </a:lnTo>
                <a:cubicBezTo>
                  <a:pt x="23363" y="20834"/>
                  <a:pt x="23363" y="20834"/>
                  <a:pt x="23363" y="20834"/>
                </a:cubicBezTo>
                <a:close/>
                <a:moveTo>
                  <a:pt x="23509" y="20827"/>
                </a:moveTo>
                <a:lnTo>
                  <a:pt x="23509" y="20827"/>
                </a:lnTo>
                <a:cubicBezTo>
                  <a:pt x="23493" y="20859"/>
                  <a:pt x="23493" y="20891"/>
                  <a:pt x="23493" y="20923"/>
                </a:cubicBezTo>
                <a:cubicBezTo>
                  <a:pt x="23477" y="20971"/>
                  <a:pt x="23477" y="21003"/>
                  <a:pt x="23461" y="21051"/>
                </a:cubicBezTo>
                <a:cubicBezTo>
                  <a:pt x="23477" y="21003"/>
                  <a:pt x="23477" y="20955"/>
                  <a:pt x="23477" y="20923"/>
                </a:cubicBezTo>
                <a:cubicBezTo>
                  <a:pt x="23490" y="20885"/>
                  <a:pt x="23492" y="20856"/>
                  <a:pt x="23501" y="20830"/>
                </a:cubicBezTo>
                <a:lnTo>
                  <a:pt x="23501" y="20830"/>
                </a:lnTo>
                <a:lnTo>
                  <a:pt x="23509" y="20827"/>
                </a:lnTo>
                <a:close/>
                <a:moveTo>
                  <a:pt x="25727" y="20987"/>
                </a:moveTo>
                <a:cubicBezTo>
                  <a:pt x="25727" y="21019"/>
                  <a:pt x="25711" y="21035"/>
                  <a:pt x="25711" y="21067"/>
                </a:cubicBezTo>
                <a:cubicBezTo>
                  <a:pt x="25711" y="21035"/>
                  <a:pt x="25711" y="21019"/>
                  <a:pt x="25727" y="20987"/>
                </a:cubicBezTo>
                <a:close/>
                <a:moveTo>
                  <a:pt x="25344" y="21099"/>
                </a:moveTo>
                <a:lnTo>
                  <a:pt x="25344" y="21099"/>
                </a:lnTo>
                <a:cubicBezTo>
                  <a:pt x="25328" y="21115"/>
                  <a:pt x="25312" y="21115"/>
                  <a:pt x="25296" y="21115"/>
                </a:cubicBezTo>
                <a:lnTo>
                  <a:pt x="25344" y="21099"/>
                </a:lnTo>
                <a:close/>
                <a:moveTo>
                  <a:pt x="23460" y="20844"/>
                </a:moveTo>
                <a:lnTo>
                  <a:pt x="23460" y="20844"/>
                </a:lnTo>
                <a:cubicBezTo>
                  <a:pt x="23349" y="20939"/>
                  <a:pt x="23237" y="21051"/>
                  <a:pt x="23126" y="21147"/>
                </a:cubicBezTo>
                <a:cubicBezTo>
                  <a:pt x="23237" y="21035"/>
                  <a:pt x="23349" y="20939"/>
                  <a:pt x="23460" y="20844"/>
                </a:cubicBezTo>
                <a:close/>
                <a:moveTo>
                  <a:pt x="22919" y="21150"/>
                </a:moveTo>
                <a:cubicBezTo>
                  <a:pt x="22949" y="21150"/>
                  <a:pt x="22985" y="21155"/>
                  <a:pt x="23030" y="21163"/>
                </a:cubicBezTo>
                <a:lnTo>
                  <a:pt x="23014" y="21163"/>
                </a:lnTo>
                <a:cubicBezTo>
                  <a:pt x="22973" y="21156"/>
                  <a:pt x="22939" y="21151"/>
                  <a:pt x="22911" y="21150"/>
                </a:cubicBezTo>
                <a:lnTo>
                  <a:pt x="22911" y="21150"/>
                </a:lnTo>
                <a:cubicBezTo>
                  <a:pt x="22914" y="21150"/>
                  <a:pt x="22916" y="21150"/>
                  <a:pt x="22919" y="21150"/>
                </a:cubicBezTo>
                <a:close/>
                <a:moveTo>
                  <a:pt x="26046" y="21172"/>
                </a:moveTo>
                <a:lnTo>
                  <a:pt x="26046" y="21179"/>
                </a:lnTo>
                <a:cubicBezTo>
                  <a:pt x="26051" y="21177"/>
                  <a:pt x="26056" y="21175"/>
                  <a:pt x="26060" y="21173"/>
                </a:cubicBezTo>
                <a:lnTo>
                  <a:pt x="26060" y="21173"/>
                </a:lnTo>
                <a:cubicBezTo>
                  <a:pt x="26061" y="21175"/>
                  <a:pt x="26061" y="21177"/>
                  <a:pt x="26062" y="21179"/>
                </a:cubicBezTo>
                <a:cubicBezTo>
                  <a:pt x="26030" y="21195"/>
                  <a:pt x="25998" y="21210"/>
                  <a:pt x="25982" y="21226"/>
                </a:cubicBezTo>
                <a:cubicBezTo>
                  <a:pt x="25996" y="21213"/>
                  <a:pt x="26020" y="21189"/>
                  <a:pt x="26046" y="21172"/>
                </a:cubicBezTo>
                <a:close/>
                <a:moveTo>
                  <a:pt x="25982" y="21226"/>
                </a:moveTo>
                <a:cubicBezTo>
                  <a:pt x="25982" y="21226"/>
                  <a:pt x="25982" y="21226"/>
                  <a:pt x="25982" y="21226"/>
                </a:cubicBezTo>
                <a:lnTo>
                  <a:pt x="25982" y="21226"/>
                </a:lnTo>
                <a:cubicBezTo>
                  <a:pt x="25982" y="21226"/>
                  <a:pt x="25982" y="21226"/>
                  <a:pt x="25982" y="21226"/>
                </a:cubicBezTo>
                <a:close/>
                <a:moveTo>
                  <a:pt x="25408" y="21242"/>
                </a:moveTo>
                <a:lnTo>
                  <a:pt x="25408" y="21242"/>
                </a:lnTo>
                <a:cubicBezTo>
                  <a:pt x="25392" y="21242"/>
                  <a:pt x="25376" y="21258"/>
                  <a:pt x="25360" y="21258"/>
                </a:cubicBezTo>
                <a:cubicBezTo>
                  <a:pt x="25360" y="21258"/>
                  <a:pt x="25392" y="21242"/>
                  <a:pt x="25408" y="21242"/>
                </a:cubicBezTo>
                <a:close/>
                <a:moveTo>
                  <a:pt x="25982" y="21226"/>
                </a:moveTo>
                <a:cubicBezTo>
                  <a:pt x="25982" y="21242"/>
                  <a:pt x="25966" y="21274"/>
                  <a:pt x="25966" y="21290"/>
                </a:cubicBezTo>
                <a:cubicBezTo>
                  <a:pt x="25964" y="21294"/>
                  <a:pt x="25962" y="21297"/>
                  <a:pt x="25960" y="21300"/>
                </a:cubicBezTo>
                <a:lnTo>
                  <a:pt x="25960" y="21300"/>
                </a:lnTo>
                <a:cubicBezTo>
                  <a:pt x="25946" y="21286"/>
                  <a:pt x="25932" y="21274"/>
                  <a:pt x="25918" y="21274"/>
                </a:cubicBezTo>
                <a:cubicBezTo>
                  <a:pt x="25921" y="21272"/>
                  <a:pt x="25924" y="21269"/>
                  <a:pt x="25926" y="21266"/>
                </a:cubicBezTo>
                <a:lnTo>
                  <a:pt x="25926" y="21266"/>
                </a:lnTo>
                <a:cubicBezTo>
                  <a:pt x="25940" y="21279"/>
                  <a:pt x="25953" y="21290"/>
                  <a:pt x="25966" y="21290"/>
                </a:cubicBezTo>
                <a:cubicBezTo>
                  <a:pt x="25966" y="21274"/>
                  <a:pt x="25966" y="21258"/>
                  <a:pt x="25982" y="21226"/>
                </a:cubicBezTo>
                <a:close/>
                <a:moveTo>
                  <a:pt x="24897" y="21306"/>
                </a:moveTo>
                <a:cubicBezTo>
                  <a:pt x="24849" y="21322"/>
                  <a:pt x="24817" y="21322"/>
                  <a:pt x="24801" y="21338"/>
                </a:cubicBezTo>
                <a:cubicBezTo>
                  <a:pt x="24817" y="21322"/>
                  <a:pt x="24849" y="21306"/>
                  <a:pt x="24897" y="21306"/>
                </a:cubicBezTo>
                <a:close/>
                <a:moveTo>
                  <a:pt x="24898" y="21307"/>
                </a:moveTo>
                <a:cubicBezTo>
                  <a:pt x="24929" y="21338"/>
                  <a:pt x="24961" y="21354"/>
                  <a:pt x="25009" y="21386"/>
                </a:cubicBezTo>
                <a:cubicBezTo>
                  <a:pt x="24977" y="21370"/>
                  <a:pt x="24930" y="21339"/>
                  <a:pt x="24898" y="21307"/>
                </a:cubicBezTo>
                <a:close/>
                <a:moveTo>
                  <a:pt x="26860" y="21179"/>
                </a:moveTo>
                <a:cubicBezTo>
                  <a:pt x="26766" y="21257"/>
                  <a:pt x="26642" y="21258"/>
                  <a:pt x="26622" y="21394"/>
                </a:cubicBezTo>
                <a:lnTo>
                  <a:pt x="26622" y="21394"/>
                </a:lnTo>
                <a:cubicBezTo>
                  <a:pt x="26634" y="21258"/>
                  <a:pt x="26754" y="21254"/>
                  <a:pt x="26860" y="21179"/>
                </a:cubicBezTo>
                <a:close/>
                <a:moveTo>
                  <a:pt x="24801" y="21338"/>
                </a:moveTo>
                <a:cubicBezTo>
                  <a:pt x="24769" y="21354"/>
                  <a:pt x="24753" y="21386"/>
                  <a:pt x="24737" y="21402"/>
                </a:cubicBezTo>
                <a:cubicBezTo>
                  <a:pt x="24753" y="21370"/>
                  <a:pt x="24769" y="21354"/>
                  <a:pt x="24801" y="21338"/>
                </a:cubicBezTo>
                <a:close/>
                <a:moveTo>
                  <a:pt x="25727" y="21163"/>
                </a:moveTo>
                <a:lnTo>
                  <a:pt x="25727" y="21163"/>
                </a:lnTo>
                <a:cubicBezTo>
                  <a:pt x="25615" y="21247"/>
                  <a:pt x="25429" y="21245"/>
                  <a:pt x="25428" y="21405"/>
                </a:cubicBezTo>
                <a:lnTo>
                  <a:pt x="25428" y="21405"/>
                </a:lnTo>
                <a:cubicBezTo>
                  <a:pt x="25428" y="21241"/>
                  <a:pt x="25615" y="21233"/>
                  <a:pt x="25727" y="21163"/>
                </a:cubicBezTo>
                <a:close/>
                <a:moveTo>
                  <a:pt x="25428" y="21405"/>
                </a:moveTo>
                <a:lnTo>
                  <a:pt x="25428" y="21405"/>
                </a:lnTo>
                <a:cubicBezTo>
                  <a:pt x="25428" y="21428"/>
                  <a:pt x="25432" y="21453"/>
                  <a:pt x="25440" y="21482"/>
                </a:cubicBezTo>
                <a:cubicBezTo>
                  <a:pt x="25432" y="21453"/>
                  <a:pt x="25428" y="21427"/>
                  <a:pt x="25428" y="21405"/>
                </a:cubicBezTo>
                <a:close/>
                <a:moveTo>
                  <a:pt x="22564" y="21296"/>
                </a:moveTo>
                <a:cubicBezTo>
                  <a:pt x="22565" y="21299"/>
                  <a:pt x="22566" y="21303"/>
                  <a:pt x="22567" y="21306"/>
                </a:cubicBezTo>
                <a:cubicBezTo>
                  <a:pt x="22519" y="21370"/>
                  <a:pt x="22455" y="21466"/>
                  <a:pt x="22392" y="21545"/>
                </a:cubicBezTo>
                <a:lnTo>
                  <a:pt x="22392" y="21545"/>
                </a:lnTo>
                <a:cubicBezTo>
                  <a:pt x="22454" y="21468"/>
                  <a:pt x="22516" y="21375"/>
                  <a:pt x="22564" y="21296"/>
                </a:cubicBezTo>
                <a:close/>
                <a:moveTo>
                  <a:pt x="22695" y="21386"/>
                </a:moveTo>
                <a:lnTo>
                  <a:pt x="22695" y="21386"/>
                </a:lnTo>
                <a:cubicBezTo>
                  <a:pt x="22599" y="21450"/>
                  <a:pt x="22487" y="21498"/>
                  <a:pt x="22391" y="21546"/>
                </a:cubicBezTo>
                <a:cubicBezTo>
                  <a:pt x="22487" y="21498"/>
                  <a:pt x="22599" y="21434"/>
                  <a:pt x="22695" y="21386"/>
                </a:cubicBezTo>
                <a:close/>
                <a:moveTo>
                  <a:pt x="25791" y="21274"/>
                </a:moveTo>
                <a:lnTo>
                  <a:pt x="25791" y="21274"/>
                </a:lnTo>
                <a:cubicBezTo>
                  <a:pt x="25807" y="21354"/>
                  <a:pt x="25807" y="21434"/>
                  <a:pt x="25823" y="21514"/>
                </a:cubicBezTo>
                <a:cubicBezTo>
                  <a:pt x="25869" y="21437"/>
                  <a:pt x="25914" y="21375"/>
                  <a:pt x="25960" y="21300"/>
                </a:cubicBezTo>
                <a:lnTo>
                  <a:pt x="25960" y="21300"/>
                </a:lnTo>
                <a:cubicBezTo>
                  <a:pt x="25962" y="21302"/>
                  <a:pt x="25964" y="21304"/>
                  <a:pt x="25966" y="21306"/>
                </a:cubicBezTo>
                <a:cubicBezTo>
                  <a:pt x="25918" y="21370"/>
                  <a:pt x="25871" y="21450"/>
                  <a:pt x="25823" y="21530"/>
                </a:cubicBezTo>
                <a:cubicBezTo>
                  <a:pt x="25823" y="21546"/>
                  <a:pt x="25807" y="21562"/>
                  <a:pt x="25807" y="21562"/>
                </a:cubicBezTo>
                <a:cubicBezTo>
                  <a:pt x="25807" y="21546"/>
                  <a:pt x="25823" y="21530"/>
                  <a:pt x="25823" y="21514"/>
                </a:cubicBezTo>
                <a:lnTo>
                  <a:pt x="25823" y="21514"/>
                </a:lnTo>
                <a:cubicBezTo>
                  <a:pt x="25823" y="21514"/>
                  <a:pt x="25823" y="21514"/>
                  <a:pt x="25823" y="21514"/>
                </a:cubicBezTo>
                <a:cubicBezTo>
                  <a:pt x="25807" y="21450"/>
                  <a:pt x="25807" y="21370"/>
                  <a:pt x="25791" y="21274"/>
                </a:cubicBezTo>
                <a:close/>
                <a:moveTo>
                  <a:pt x="26509" y="21370"/>
                </a:moveTo>
                <a:lnTo>
                  <a:pt x="26509" y="21370"/>
                </a:lnTo>
                <a:cubicBezTo>
                  <a:pt x="26493" y="21418"/>
                  <a:pt x="26477" y="21466"/>
                  <a:pt x="26461" y="21514"/>
                </a:cubicBezTo>
                <a:cubicBezTo>
                  <a:pt x="26461" y="21530"/>
                  <a:pt x="26477" y="21546"/>
                  <a:pt x="26493" y="21546"/>
                </a:cubicBezTo>
                <a:cubicBezTo>
                  <a:pt x="26541" y="21498"/>
                  <a:pt x="26621" y="21450"/>
                  <a:pt x="26621" y="21402"/>
                </a:cubicBezTo>
                <a:cubicBezTo>
                  <a:pt x="26621" y="21399"/>
                  <a:pt x="26621" y="21396"/>
                  <a:pt x="26622" y="21394"/>
                </a:cubicBezTo>
                <a:lnTo>
                  <a:pt x="26622" y="21394"/>
                </a:lnTo>
                <a:cubicBezTo>
                  <a:pt x="26621" y="21401"/>
                  <a:pt x="26621" y="21409"/>
                  <a:pt x="26621" y="21418"/>
                </a:cubicBezTo>
                <a:cubicBezTo>
                  <a:pt x="26621" y="21466"/>
                  <a:pt x="26525" y="21514"/>
                  <a:pt x="26477" y="21562"/>
                </a:cubicBezTo>
                <a:cubicBezTo>
                  <a:pt x="26477" y="21546"/>
                  <a:pt x="26461" y="21530"/>
                  <a:pt x="26445" y="21530"/>
                </a:cubicBezTo>
                <a:cubicBezTo>
                  <a:pt x="26461" y="21482"/>
                  <a:pt x="26493" y="21418"/>
                  <a:pt x="26509" y="21370"/>
                </a:cubicBezTo>
                <a:close/>
                <a:moveTo>
                  <a:pt x="24737" y="21402"/>
                </a:moveTo>
                <a:cubicBezTo>
                  <a:pt x="24705" y="21450"/>
                  <a:pt x="24705" y="21530"/>
                  <a:pt x="24705" y="21593"/>
                </a:cubicBezTo>
                <a:cubicBezTo>
                  <a:pt x="24705" y="21514"/>
                  <a:pt x="24705" y="21450"/>
                  <a:pt x="24737" y="21402"/>
                </a:cubicBezTo>
                <a:close/>
                <a:moveTo>
                  <a:pt x="24339" y="21571"/>
                </a:moveTo>
                <a:cubicBezTo>
                  <a:pt x="24381" y="21610"/>
                  <a:pt x="24421" y="21622"/>
                  <a:pt x="24462" y="21622"/>
                </a:cubicBezTo>
                <a:cubicBezTo>
                  <a:pt x="24529" y="21622"/>
                  <a:pt x="24595" y="21589"/>
                  <a:pt x="24664" y="21589"/>
                </a:cubicBezTo>
                <a:cubicBezTo>
                  <a:pt x="24677" y="21589"/>
                  <a:pt x="24690" y="21590"/>
                  <a:pt x="24704" y="21593"/>
                </a:cubicBezTo>
                <a:lnTo>
                  <a:pt x="24704" y="21593"/>
                </a:lnTo>
                <a:cubicBezTo>
                  <a:pt x="24690" y="21590"/>
                  <a:pt x="24677" y="21589"/>
                  <a:pt x="24664" y="21589"/>
                </a:cubicBezTo>
                <a:cubicBezTo>
                  <a:pt x="24592" y="21589"/>
                  <a:pt x="24524" y="21626"/>
                  <a:pt x="24457" y="21626"/>
                </a:cubicBezTo>
                <a:cubicBezTo>
                  <a:pt x="24417" y="21626"/>
                  <a:pt x="24378" y="21613"/>
                  <a:pt x="24339" y="21571"/>
                </a:cubicBezTo>
                <a:close/>
                <a:moveTo>
                  <a:pt x="26285" y="21067"/>
                </a:moveTo>
                <a:lnTo>
                  <a:pt x="26285" y="21067"/>
                </a:lnTo>
                <a:cubicBezTo>
                  <a:pt x="26317" y="21147"/>
                  <a:pt x="26365" y="21195"/>
                  <a:pt x="26254" y="21274"/>
                </a:cubicBezTo>
                <a:cubicBezTo>
                  <a:pt x="26110" y="21354"/>
                  <a:pt x="26094" y="21482"/>
                  <a:pt x="26190" y="21673"/>
                </a:cubicBezTo>
                <a:cubicBezTo>
                  <a:pt x="26094" y="21482"/>
                  <a:pt x="26110" y="21354"/>
                  <a:pt x="26238" y="21274"/>
                </a:cubicBezTo>
                <a:cubicBezTo>
                  <a:pt x="26349" y="21210"/>
                  <a:pt x="26317" y="21147"/>
                  <a:pt x="26269" y="21083"/>
                </a:cubicBezTo>
                <a:lnTo>
                  <a:pt x="26269" y="21083"/>
                </a:lnTo>
                <a:cubicBezTo>
                  <a:pt x="26194" y="21113"/>
                  <a:pt x="26134" y="21143"/>
                  <a:pt x="26060" y="21173"/>
                </a:cubicBezTo>
                <a:lnTo>
                  <a:pt x="26060" y="21173"/>
                </a:lnTo>
                <a:cubicBezTo>
                  <a:pt x="26059" y="21170"/>
                  <a:pt x="26059" y="21167"/>
                  <a:pt x="26058" y="21165"/>
                </a:cubicBezTo>
                <a:lnTo>
                  <a:pt x="26058" y="21165"/>
                </a:lnTo>
                <a:cubicBezTo>
                  <a:pt x="26059" y="21164"/>
                  <a:pt x="26061" y="21163"/>
                  <a:pt x="26062" y="21163"/>
                </a:cubicBezTo>
                <a:cubicBezTo>
                  <a:pt x="26126" y="21131"/>
                  <a:pt x="26206" y="21099"/>
                  <a:pt x="26285" y="21067"/>
                </a:cubicBezTo>
                <a:close/>
                <a:moveTo>
                  <a:pt x="26477" y="21338"/>
                </a:moveTo>
                <a:lnTo>
                  <a:pt x="26509" y="21370"/>
                </a:lnTo>
                <a:lnTo>
                  <a:pt x="26463" y="21355"/>
                </a:lnTo>
                <a:lnTo>
                  <a:pt x="26463" y="21355"/>
                </a:lnTo>
                <a:cubicBezTo>
                  <a:pt x="26372" y="21461"/>
                  <a:pt x="26281" y="21567"/>
                  <a:pt x="26190" y="21673"/>
                </a:cubicBezTo>
                <a:cubicBezTo>
                  <a:pt x="26285" y="21562"/>
                  <a:pt x="26365" y="21466"/>
                  <a:pt x="26461" y="21354"/>
                </a:cubicBezTo>
                <a:lnTo>
                  <a:pt x="26463" y="21355"/>
                </a:lnTo>
                <a:cubicBezTo>
                  <a:pt x="26468" y="21349"/>
                  <a:pt x="26472" y="21344"/>
                  <a:pt x="26477" y="21338"/>
                </a:cubicBezTo>
                <a:close/>
                <a:moveTo>
                  <a:pt x="25599" y="21434"/>
                </a:moveTo>
                <a:cubicBezTo>
                  <a:pt x="25583" y="21562"/>
                  <a:pt x="25519" y="21609"/>
                  <a:pt x="25424" y="21673"/>
                </a:cubicBezTo>
                <a:cubicBezTo>
                  <a:pt x="25519" y="21609"/>
                  <a:pt x="25583" y="21546"/>
                  <a:pt x="25599" y="21434"/>
                </a:cubicBezTo>
                <a:close/>
                <a:moveTo>
                  <a:pt x="27433" y="21642"/>
                </a:moveTo>
                <a:cubicBezTo>
                  <a:pt x="27434" y="21647"/>
                  <a:pt x="27434" y="21652"/>
                  <a:pt x="27435" y="21657"/>
                </a:cubicBezTo>
                <a:cubicBezTo>
                  <a:pt x="27297" y="21682"/>
                  <a:pt x="27160" y="21707"/>
                  <a:pt x="27007" y="21740"/>
                </a:cubicBezTo>
                <a:lnTo>
                  <a:pt x="27007" y="21740"/>
                </a:lnTo>
                <a:cubicBezTo>
                  <a:pt x="27155" y="21702"/>
                  <a:pt x="27294" y="21667"/>
                  <a:pt x="27433" y="21642"/>
                </a:cubicBezTo>
                <a:close/>
                <a:moveTo>
                  <a:pt x="26860" y="21179"/>
                </a:moveTo>
                <a:lnTo>
                  <a:pt x="26860" y="21179"/>
                </a:lnTo>
                <a:cubicBezTo>
                  <a:pt x="26955" y="21369"/>
                  <a:pt x="27003" y="21528"/>
                  <a:pt x="26894" y="21765"/>
                </a:cubicBezTo>
                <a:lnTo>
                  <a:pt x="26894" y="21765"/>
                </a:lnTo>
                <a:cubicBezTo>
                  <a:pt x="26933" y="21756"/>
                  <a:pt x="26970" y="21748"/>
                  <a:pt x="27007" y="21740"/>
                </a:cubicBezTo>
                <a:lnTo>
                  <a:pt x="27007" y="21740"/>
                </a:lnTo>
                <a:cubicBezTo>
                  <a:pt x="26969" y="21749"/>
                  <a:pt x="26931" y="21759"/>
                  <a:pt x="26892" y="21769"/>
                </a:cubicBezTo>
                <a:cubicBezTo>
                  <a:pt x="26893" y="21768"/>
                  <a:pt x="26893" y="21766"/>
                  <a:pt x="26894" y="21765"/>
                </a:cubicBezTo>
                <a:lnTo>
                  <a:pt x="26894" y="21765"/>
                </a:lnTo>
                <a:cubicBezTo>
                  <a:pt x="26888" y="21766"/>
                  <a:pt x="26882" y="21768"/>
                  <a:pt x="26876" y="21769"/>
                </a:cubicBezTo>
                <a:cubicBezTo>
                  <a:pt x="27004" y="21546"/>
                  <a:pt x="26940" y="21370"/>
                  <a:pt x="26860" y="21179"/>
                </a:cubicBezTo>
                <a:close/>
                <a:moveTo>
                  <a:pt x="21163" y="21200"/>
                </a:moveTo>
                <a:cubicBezTo>
                  <a:pt x="21126" y="21200"/>
                  <a:pt x="21088" y="21208"/>
                  <a:pt x="21051" y="21226"/>
                </a:cubicBezTo>
                <a:cubicBezTo>
                  <a:pt x="21003" y="21306"/>
                  <a:pt x="20987" y="21434"/>
                  <a:pt x="21019" y="21562"/>
                </a:cubicBezTo>
                <a:cubicBezTo>
                  <a:pt x="21035" y="21609"/>
                  <a:pt x="21051" y="21673"/>
                  <a:pt x="21083" y="21721"/>
                </a:cubicBezTo>
                <a:cubicBezTo>
                  <a:pt x="21131" y="21785"/>
                  <a:pt x="21179" y="21817"/>
                  <a:pt x="21258" y="21817"/>
                </a:cubicBezTo>
                <a:cubicBezTo>
                  <a:pt x="21290" y="21769"/>
                  <a:pt x="21338" y="21721"/>
                  <a:pt x="21386" y="21657"/>
                </a:cubicBezTo>
                <a:cubicBezTo>
                  <a:pt x="21393" y="21664"/>
                  <a:pt x="21397" y="21671"/>
                  <a:pt x="21400" y="21677"/>
                </a:cubicBezTo>
                <a:lnTo>
                  <a:pt x="21400" y="21677"/>
                </a:lnTo>
                <a:cubicBezTo>
                  <a:pt x="21396" y="21675"/>
                  <a:pt x="21391" y="21673"/>
                  <a:pt x="21386" y="21673"/>
                </a:cubicBezTo>
                <a:cubicBezTo>
                  <a:pt x="21338" y="21721"/>
                  <a:pt x="21290" y="21769"/>
                  <a:pt x="21258" y="21817"/>
                </a:cubicBezTo>
                <a:cubicBezTo>
                  <a:pt x="21290" y="21817"/>
                  <a:pt x="21338" y="21817"/>
                  <a:pt x="21386" y="21785"/>
                </a:cubicBezTo>
                <a:cubicBezTo>
                  <a:pt x="21402" y="21753"/>
                  <a:pt x="21418" y="21721"/>
                  <a:pt x="21418" y="21689"/>
                </a:cubicBezTo>
                <a:cubicBezTo>
                  <a:pt x="21434" y="21657"/>
                  <a:pt x="21434" y="21609"/>
                  <a:pt x="21434" y="21562"/>
                </a:cubicBezTo>
                <a:cubicBezTo>
                  <a:pt x="21434" y="21514"/>
                  <a:pt x="21418" y="21466"/>
                  <a:pt x="21402" y="21418"/>
                </a:cubicBezTo>
                <a:cubicBezTo>
                  <a:pt x="21370" y="21322"/>
                  <a:pt x="21322" y="21242"/>
                  <a:pt x="21242" y="21210"/>
                </a:cubicBezTo>
                <a:cubicBezTo>
                  <a:pt x="21216" y="21204"/>
                  <a:pt x="21189" y="21200"/>
                  <a:pt x="21163" y="21200"/>
                </a:cubicBezTo>
                <a:close/>
                <a:moveTo>
                  <a:pt x="26812" y="21721"/>
                </a:moveTo>
                <a:lnTo>
                  <a:pt x="26812" y="21721"/>
                </a:lnTo>
                <a:cubicBezTo>
                  <a:pt x="26807" y="21728"/>
                  <a:pt x="26802" y="21734"/>
                  <a:pt x="26797" y="21740"/>
                </a:cubicBezTo>
                <a:lnTo>
                  <a:pt x="26797" y="21740"/>
                </a:lnTo>
                <a:cubicBezTo>
                  <a:pt x="26645" y="21772"/>
                  <a:pt x="26537" y="21817"/>
                  <a:pt x="26429" y="21817"/>
                </a:cubicBezTo>
                <a:cubicBezTo>
                  <a:pt x="26428" y="21817"/>
                  <a:pt x="26428" y="21817"/>
                  <a:pt x="26427" y="21817"/>
                </a:cubicBezTo>
                <a:lnTo>
                  <a:pt x="26427" y="21817"/>
                </a:lnTo>
                <a:cubicBezTo>
                  <a:pt x="26549" y="21813"/>
                  <a:pt x="26658" y="21767"/>
                  <a:pt x="26812" y="21721"/>
                </a:cubicBezTo>
                <a:close/>
                <a:moveTo>
                  <a:pt x="23844" y="21849"/>
                </a:moveTo>
                <a:lnTo>
                  <a:pt x="23892" y="21865"/>
                </a:lnTo>
                <a:cubicBezTo>
                  <a:pt x="23876" y="21865"/>
                  <a:pt x="23860" y="21865"/>
                  <a:pt x="23844" y="21849"/>
                </a:cubicBezTo>
                <a:close/>
                <a:moveTo>
                  <a:pt x="25405" y="21480"/>
                </a:moveTo>
                <a:cubicBezTo>
                  <a:pt x="25415" y="21480"/>
                  <a:pt x="25427" y="21481"/>
                  <a:pt x="25438" y="21482"/>
                </a:cubicBezTo>
                <a:lnTo>
                  <a:pt x="25438" y="21482"/>
                </a:lnTo>
                <a:cubicBezTo>
                  <a:pt x="25427" y="21481"/>
                  <a:pt x="25415" y="21480"/>
                  <a:pt x="25405" y="21480"/>
                </a:cubicBezTo>
                <a:cubicBezTo>
                  <a:pt x="25242" y="21480"/>
                  <a:pt x="25200" y="21588"/>
                  <a:pt x="25200" y="21737"/>
                </a:cubicBezTo>
                <a:cubicBezTo>
                  <a:pt x="25200" y="21785"/>
                  <a:pt x="25184" y="21833"/>
                  <a:pt x="25168" y="21865"/>
                </a:cubicBezTo>
                <a:cubicBezTo>
                  <a:pt x="25184" y="21817"/>
                  <a:pt x="25200" y="21769"/>
                  <a:pt x="25200" y="21721"/>
                </a:cubicBezTo>
                <a:cubicBezTo>
                  <a:pt x="25200" y="21587"/>
                  <a:pt x="25242" y="21480"/>
                  <a:pt x="25405" y="21480"/>
                </a:cubicBezTo>
                <a:close/>
                <a:moveTo>
                  <a:pt x="24705" y="21801"/>
                </a:moveTo>
                <a:cubicBezTo>
                  <a:pt x="24690" y="21833"/>
                  <a:pt x="24658" y="21865"/>
                  <a:pt x="24642" y="21897"/>
                </a:cubicBezTo>
                <a:cubicBezTo>
                  <a:pt x="24658" y="21865"/>
                  <a:pt x="24674" y="21833"/>
                  <a:pt x="24705" y="21801"/>
                </a:cubicBezTo>
                <a:close/>
                <a:moveTo>
                  <a:pt x="23784" y="21055"/>
                </a:moveTo>
                <a:cubicBezTo>
                  <a:pt x="23819" y="21252"/>
                  <a:pt x="23694" y="21387"/>
                  <a:pt x="23509" y="21418"/>
                </a:cubicBezTo>
                <a:cubicBezTo>
                  <a:pt x="23173" y="21466"/>
                  <a:pt x="22838" y="21546"/>
                  <a:pt x="22695" y="21913"/>
                </a:cubicBezTo>
                <a:cubicBezTo>
                  <a:pt x="22838" y="21530"/>
                  <a:pt x="23157" y="21450"/>
                  <a:pt x="23509" y="21402"/>
                </a:cubicBezTo>
                <a:cubicBezTo>
                  <a:pt x="23689" y="21372"/>
                  <a:pt x="23798" y="21243"/>
                  <a:pt x="23784" y="21055"/>
                </a:cubicBezTo>
                <a:close/>
                <a:moveTo>
                  <a:pt x="23891" y="21866"/>
                </a:moveTo>
                <a:cubicBezTo>
                  <a:pt x="23875" y="21897"/>
                  <a:pt x="23860" y="21929"/>
                  <a:pt x="23844" y="21975"/>
                </a:cubicBezTo>
                <a:lnTo>
                  <a:pt x="23844" y="21975"/>
                </a:lnTo>
                <a:cubicBezTo>
                  <a:pt x="23844" y="21975"/>
                  <a:pt x="23844" y="21975"/>
                  <a:pt x="23844" y="21975"/>
                </a:cubicBezTo>
                <a:lnTo>
                  <a:pt x="23844" y="21975"/>
                </a:lnTo>
                <a:cubicBezTo>
                  <a:pt x="23844" y="21970"/>
                  <a:pt x="23844" y="21965"/>
                  <a:pt x="23844" y="21961"/>
                </a:cubicBezTo>
                <a:cubicBezTo>
                  <a:pt x="23859" y="21929"/>
                  <a:pt x="23875" y="21898"/>
                  <a:pt x="23891" y="21866"/>
                </a:cubicBezTo>
                <a:close/>
                <a:moveTo>
                  <a:pt x="26924" y="21897"/>
                </a:moveTo>
                <a:cubicBezTo>
                  <a:pt x="26924" y="21901"/>
                  <a:pt x="26925" y="21907"/>
                  <a:pt x="26927" y="21913"/>
                </a:cubicBezTo>
                <a:lnTo>
                  <a:pt x="26927" y="21913"/>
                </a:lnTo>
                <a:cubicBezTo>
                  <a:pt x="26926" y="21913"/>
                  <a:pt x="26925" y="21913"/>
                  <a:pt x="26924" y="21913"/>
                </a:cubicBezTo>
                <a:cubicBezTo>
                  <a:pt x="26844" y="21929"/>
                  <a:pt x="26748" y="21945"/>
                  <a:pt x="26605" y="21977"/>
                </a:cubicBezTo>
                <a:cubicBezTo>
                  <a:pt x="26748" y="21945"/>
                  <a:pt x="26828" y="21929"/>
                  <a:pt x="26924" y="21897"/>
                </a:cubicBezTo>
                <a:close/>
                <a:moveTo>
                  <a:pt x="22695" y="21913"/>
                </a:moveTo>
                <a:lnTo>
                  <a:pt x="22695" y="21913"/>
                </a:lnTo>
                <a:cubicBezTo>
                  <a:pt x="22679" y="21945"/>
                  <a:pt x="22679" y="21977"/>
                  <a:pt x="22647" y="21992"/>
                </a:cubicBezTo>
                <a:cubicBezTo>
                  <a:pt x="22663" y="21977"/>
                  <a:pt x="22679" y="21945"/>
                  <a:pt x="22695" y="21913"/>
                </a:cubicBezTo>
                <a:close/>
                <a:moveTo>
                  <a:pt x="27238" y="21928"/>
                </a:moveTo>
                <a:lnTo>
                  <a:pt x="27238" y="21928"/>
                </a:lnTo>
                <a:cubicBezTo>
                  <a:pt x="27240" y="21928"/>
                  <a:pt x="27241" y="21928"/>
                  <a:pt x="27243" y="21929"/>
                </a:cubicBezTo>
                <a:cubicBezTo>
                  <a:pt x="27230" y="21968"/>
                  <a:pt x="27217" y="22005"/>
                  <a:pt x="27204" y="22042"/>
                </a:cubicBezTo>
                <a:lnTo>
                  <a:pt x="27204" y="22042"/>
                </a:lnTo>
                <a:cubicBezTo>
                  <a:pt x="27215" y="22004"/>
                  <a:pt x="27225" y="21967"/>
                  <a:pt x="27238" y="21928"/>
                </a:cubicBezTo>
                <a:close/>
                <a:moveTo>
                  <a:pt x="26367" y="21815"/>
                </a:moveTo>
                <a:cubicBezTo>
                  <a:pt x="26369" y="21815"/>
                  <a:pt x="26371" y="21815"/>
                  <a:pt x="26373" y="21815"/>
                </a:cubicBezTo>
                <a:lnTo>
                  <a:pt x="26373" y="21815"/>
                </a:lnTo>
                <a:cubicBezTo>
                  <a:pt x="26232" y="21816"/>
                  <a:pt x="26151" y="21881"/>
                  <a:pt x="26094" y="22008"/>
                </a:cubicBezTo>
                <a:cubicBezTo>
                  <a:pt x="26094" y="22024"/>
                  <a:pt x="26094" y="22056"/>
                  <a:pt x="26094" y="22072"/>
                </a:cubicBezTo>
                <a:cubicBezTo>
                  <a:pt x="26094" y="22040"/>
                  <a:pt x="26078" y="22024"/>
                  <a:pt x="26094" y="22008"/>
                </a:cubicBezTo>
                <a:cubicBezTo>
                  <a:pt x="26151" y="21879"/>
                  <a:pt x="26235" y="21815"/>
                  <a:pt x="26367" y="21815"/>
                </a:cubicBezTo>
                <a:close/>
                <a:moveTo>
                  <a:pt x="27202" y="21910"/>
                </a:moveTo>
                <a:cubicBezTo>
                  <a:pt x="27215" y="21910"/>
                  <a:pt x="27228" y="21911"/>
                  <a:pt x="27243" y="21913"/>
                </a:cubicBezTo>
                <a:cubicBezTo>
                  <a:pt x="27241" y="21918"/>
                  <a:pt x="27240" y="21923"/>
                  <a:pt x="27238" y="21928"/>
                </a:cubicBezTo>
                <a:lnTo>
                  <a:pt x="27238" y="21928"/>
                </a:lnTo>
                <a:cubicBezTo>
                  <a:pt x="27218" y="21923"/>
                  <a:pt x="27200" y="21922"/>
                  <a:pt x="27183" y="21922"/>
                </a:cubicBezTo>
                <a:cubicBezTo>
                  <a:pt x="27081" y="21922"/>
                  <a:pt x="27031" y="21993"/>
                  <a:pt x="27004" y="22088"/>
                </a:cubicBezTo>
                <a:cubicBezTo>
                  <a:pt x="26998" y="22102"/>
                  <a:pt x="26992" y="22116"/>
                  <a:pt x="26986" y="22130"/>
                </a:cubicBezTo>
                <a:lnTo>
                  <a:pt x="26986" y="22130"/>
                </a:lnTo>
                <a:cubicBezTo>
                  <a:pt x="26992" y="22111"/>
                  <a:pt x="26998" y="22091"/>
                  <a:pt x="27004" y="22072"/>
                </a:cubicBezTo>
                <a:cubicBezTo>
                  <a:pt x="27047" y="21972"/>
                  <a:pt x="27090" y="21910"/>
                  <a:pt x="27202" y="21910"/>
                </a:cubicBezTo>
                <a:close/>
                <a:moveTo>
                  <a:pt x="24859" y="22095"/>
                </a:moveTo>
                <a:cubicBezTo>
                  <a:pt x="24859" y="22108"/>
                  <a:pt x="24861" y="22121"/>
                  <a:pt x="24865" y="22136"/>
                </a:cubicBezTo>
                <a:cubicBezTo>
                  <a:pt x="24897" y="22136"/>
                  <a:pt x="24913" y="22136"/>
                  <a:pt x="24945" y="22152"/>
                </a:cubicBezTo>
                <a:cubicBezTo>
                  <a:pt x="24913" y="22152"/>
                  <a:pt x="24897" y="22136"/>
                  <a:pt x="24865" y="22136"/>
                </a:cubicBezTo>
                <a:cubicBezTo>
                  <a:pt x="24861" y="22121"/>
                  <a:pt x="24859" y="22107"/>
                  <a:pt x="24859" y="22095"/>
                </a:cubicBezTo>
                <a:close/>
                <a:moveTo>
                  <a:pt x="27204" y="22042"/>
                </a:moveTo>
                <a:lnTo>
                  <a:pt x="27204" y="22042"/>
                </a:lnTo>
                <a:cubicBezTo>
                  <a:pt x="27193" y="22078"/>
                  <a:pt x="27181" y="22114"/>
                  <a:pt x="27166" y="22155"/>
                </a:cubicBezTo>
                <a:lnTo>
                  <a:pt x="27166" y="22155"/>
                </a:lnTo>
                <a:cubicBezTo>
                  <a:pt x="27178" y="22114"/>
                  <a:pt x="27191" y="22078"/>
                  <a:pt x="27204" y="22042"/>
                </a:cubicBezTo>
                <a:close/>
                <a:moveTo>
                  <a:pt x="25775" y="21897"/>
                </a:moveTo>
                <a:cubicBezTo>
                  <a:pt x="25777" y="21901"/>
                  <a:pt x="25779" y="21905"/>
                  <a:pt x="25781" y="21909"/>
                </a:cubicBezTo>
                <a:lnTo>
                  <a:pt x="25781" y="21909"/>
                </a:lnTo>
                <a:cubicBezTo>
                  <a:pt x="25693" y="22027"/>
                  <a:pt x="25633" y="22103"/>
                  <a:pt x="25587" y="22178"/>
                </a:cubicBezTo>
                <a:lnTo>
                  <a:pt x="25587" y="22178"/>
                </a:lnTo>
                <a:cubicBezTo>
                  <a:pt x="25623" y="22168"/>
                  <a:pt x="25649" y="22168"/>
                  <a:pt x="25662" y="22168"/>
                </a:cubicBezTo>
                <a:lnTo>
                  <a:pt x="25662" y="22168"/>
                </a:lnTo>
                <a:cubicBezTo>
                  <a:pt x="25646" y="22168"/>
                  <a:pt x="25615" y="22168"/>
                  <a:pt x="25583" y="22184"/>
                </a:cubicBezTo>
                <a:cubicBezTo>
                  <a:pt x="25584" y="22182"/>
                  <a:pt x="25586" y="22180"/>
                  <a:pt x="25587" y="22178"/>
                </a:cubicBezTo>
                <a:lnTo>
                  <a:pt x="25587" y="22178"/>
                </a:lnTo>
                <a:cubicBezTo>
                  <a:pt x="25581" y="22180"/>
                  <a:pt x="25574" y="22182"/>
                  <a:pt x="25567" y="22184"/>
                </a:cubicBezTo>
                <a:cubicBezTo>
                  <a:pt x="25631" y="22104"/>
                  <a:pt x="25695" y="22008"/>
                  <a:pt x="25775" y="21897"/>
                </a:cubicBezTo>
                <a:close/>
                <a:moveTo>
                  <a:pt x="25697" y="22164"/>
                </a:moveTo>
                <a:cubicBezTo>
                  <a:pt x="25721" y="22164"/>
                  <a:pt x="25735" y="22173"/>
                  <a:pt x="25740" y="22190"/>
                </a:cubicBezTo>
                <a:lnTo>
                  <a:pt x="25740" y="22190"/>
                </a:lnTo>
                <a:cubicBezTo>
                  <a:pt x="25732" y="22174"/>
                  <a:pt x="25716" y="22165"/>
                  <a:pt x="25691" y="22165"/>
                </a:cubicBezTo>
                <a:cubicBezTo>
                  <a:pt x="25683" y="22165"/>
                  <a:pt x="25673" y="22166"/>
                  <a:pt x="25663" y="22168"/>
                </a:cubicBezTo>
                <a:cubicBezTo>
                  <a:pt x="25676" y="22165"/>
                  <a:pt x="25687" y="22164"/>
                  <a:pt x="25697" y="22164"/>
                </a:cubicBezTo>
                <a:close/>
                <a:moveTo>
                  <a:pt x="25567" y="22184"/>
                </a:moveTo>
                <a:cubicBezTo>
                  <a:pt x="25561" y="22190"/>
                  <a:pt x="25554" y="22194"/>
                  <a:pt x="25549" y="22198"/>
                </a:cubicBezTo>
                <a:lnTo>
                  <a:pt x="25549" y="22198"/>
                </a:lnTo>
                <a:cubicBezTo>
                  <a:pt x="25554" y="22190"/>
                  <a:pt x="25558" y="22184"/>
                  <a:pt x="25567" y="22184"/>
                </a:cubicBezTo>
                <a:close/>
                <a:moveTo>
                  <a:pt x="25415" y="22137"/>
                </a:moveTo>
                <a:cubicBezTo>
                  <a:pt x="25462" y="22137"/>
                  <a:pt x="25503" y="22161"/>
                  <a:pt x="25535" y="22216"/>
                </a:cubicBezTo>
                <a:cubicBezTo>
                  <a:pt x="25500" y="22169"/>
                  <a:pt x="25457" y="22140"/>
                  <a:pt x="25405" y="22140"/>
                </a:cubicBezTo>
                <a:cubicBezTo>
                  <a:pt x="25385" y="22140"/>
                  <a:pt x="25365" y="22144"/>
                  <a:pt x="25344" y="22152"/>
                </a:cubicBezTo>
                <a:cubicBezTo>
                  <a:pt x="25369" y="22142"/>
                  <a:pt x="25393" y="22137"/>
                  <a:pt x="25415" y="22137"/>
                </a:cubicBezTo>
                <a:close/>
                <a:moveTo>
                  <a:pt x="25549" y="22198"/>
                </a:moveTo>
                <a:cubicBezTo>
                  <a:pt x="25546" y="22203"/>
                  <a:pt x="25542" y="22209"/>
                  <a:pt x="25535" y="22216"/>
                </a:cubicBezTo>
                <a:cubicBezTo>
                  <a:pt x="25535" y="22206"/>
                  <a:pt x="25541" y="22203"/>
                  <a:pt x="25549" y="22198"/>
                </a:cubicBezTo>
                <a:close/>
                <a:moveTo>
                  <a:pt x="23960" y="22124"/>
                </a:moveTo>
                <a:cubicBezTo>
                  <a:pt x="23967" y="22162"/>
                  <a:pt x="23947" y="22201"/>
                  <a:pt x="23908" y="22280"/>
                </a:cubicBezTo>
                <a:cubicBezTo>
                  <a:pt x="23942" y="22204"/>
                  <a:pt x="23962" y="22160"/>
                  <a:pt x="23960" y="22124"/>
                </a:cubicBezTo>
                <a:close/>
                <a:moveTo>
                  <a:pt x="26269" y="22024"/>
                </a:moveTo>
                <a:cubicBezTo>
                  <a:pt x="26269" y="22264"/>
                  <a:pt x="26062" y="22232"/>
                  <a:pt x="25982" y="22296"/>
                </a:cubicBezTo>
                <a:cubicBezTo>
                  <a:pt x="25981" y="22293"/>
                  <a:pt x="25980" y="22291"/>
                  <a:pt x="25979" y="22288"/>
                </a:cubicBezTo>
                <a:lnTo>
                  <a:pt x="25979" y="22288"/>
                </a:lnTo>
                <a:cubicBezTo>
                  <a:pt x="26077" y="22234"/>
                  <a:pt x="26254" y="22254"/>
                  <a:pt x="26269" y="22024"/>
                </a:cubicBezTo>
                <a:close/>
                <a:moveTo>
                  <a:pt x="25136" y="22072"/>
                </a:moveTo>
                <a:cubicBezTo>
                  <a:pt x="25174" y="22134"/>
                  <a:pt x="25220" y="22158"/>
                  <a:pt x="25284" y="22158"/>
                </a:cubicBezTo>
                <a:cubicBezTo>
                  <a:pt x="25302" y="22158"/>
                  <a:pt x="25322" y="22156"/>
                  <a:pt x="25344" y="22152"/>
                </a:cubicBezTo>
                <a:lnTo>
                  <a:pt x="25344" y="22152"/>
                </a:lnTo>
                <a:cubicBezTo>
                  <a:pt x="25319" y="22162"/>
                  <a:pt x="25293" y="22167"/>
                  <a:pt x="25269" y="22167"/>
                </a:cubicBezTo>
                <a:cubicBezTo>
                  <a:pt x="25217" y="22167"/>
                  <a:pt x="25169" y="22143"/>
                  <a:pt x="25136" y="22088"/>
                </a:cubicBezTo>
                <a:cubicBezTo>
                  <a:pt x="25104" y="22104"/>
                  <a:pt x="25057" y="22136"/>
                  <a:pt x="25025" y="22168"/>
                </a:cubicBezTo>
                <a:cubicBezTo>
                  <a:pt x="25009" y="22200"/>
                  <a:pt x="24993" y="22232"/>
                  <a:pt x="24993" y="22248"/>
                </a:cubicBezTo>
                <a:cubicBezTo>
                  <a:pt x="24977" y="22280"/>
                  <a:pt x="24961" y="22312"/>
                  <a:pt x="24945" y="22328"/>
                </a:cubicBezTo>
                <a:cubicBezTo>
                  <a:pt x="24961" y="22312"/>
                  <a:pt x="24977" y="22280"/>
                  <a:pt x="24977" y="22248"/>
                </a:cubicBezTo>
                <a:cubicBezTo>
                  <a:pt x="24993" y="22216"/>
                  <a:pt x="25009" y="22200"/>
                  <a:pt x="25009" y="22168"/>
                </a:cubicBezTo>
                <a:cubicBezTo>
                  <a:pt x="25057" y="22136"/>
                  <a:pt x="25089" y="22104"/>
                  <a:pt x="25136" y="22072"/>
                </a:cubicBezTo>
                <a:close/>
                <a:moveTo>
                  <a:pt x="23301" y="22312"/>
                </a:moveTo>
                <a:cubicBezTo>
                  <a:pt x="23301" y="22323"/>
                  <a:pt x="23294" y="22341"/>
                  <a:pt x="23289" y="22357"/>
                </a:cubicBezTo>
                <a:lnTo>
                  <a:pt x="23289" y="22357"/>
                </a:lnTo>
                <a:cubicBezTo>
                  <a:pt x="23288" y="22357"/>
                  <a:pt x="23288" y="22357"/>
                  <a:pt x="23287" y="22357"/>
                </a:cubicBezTo>
                <a:lnTo>
                  <a:pt x="23287" y="22357"/>
                </a:lnTo>
                <a:cubicBezTo>
                  <a:pt x="23291" y="22337"/>
                  <a:pt x="23301" y="22324"/>
                  <a:pt x="23301" y="22312"/>
                </a:cubicBezTo>
                <a:close/>
                <a:moveTo>
                  <a:pt x="26668" y="22360"/>
                </a:moveTo>
                <a:lnTo>
                  <a:pt x="26668" y="22360"/>
                </a:lnTo>
                <a:cubicBezTo>
                  <a:pt x="26668" y="22360"/>
                  <a:pt x="26668" y="22360"/>
                  <a:pt x="26668" y="22360"/>
                </a:cubicBezTo>
                <a:cubicBezTo>
                  <a:pt x="26668" y="22360"/>
                  <a:pt x="26668" y="22360"/>
                  <a:pt x="26668" y="22360"/>
                </a:cubicBezTo>
                <a:close/>
                <a:moveTo>
                  <a:pt x="23269" y="22313"/>
                </a:moveTo>
                <a:cubicBezTo>
                  <a:pt x="23269" y="22325"/>
                  <a:pt x="23269" y="22338"/>
                  <a:pt x="23277" y="22358"/>
                </a:cubicBezTo>
                <a:lnTo>
                  <a:pt x="23277" y="22358"/>
                </a:lnTo>
                <a:cubicBezTo>
                  <a:pt x="23281" y="22358"/>
                  <a:pt x="23284" y="22357"/>
                  <a:pt x="23287" y="22357"/>
                </a:cubicBezTo>
                <a:lnTo>
                  <a:pt x="23287" y="22357"/>
                </a:lnTo>
                <a:cubicBezTo>
                  <a:pt x="23286" y="22363"/>
                  <a:pt x="23285" y="22369"/>
                  <a:pt x="23285" y="22375"/>
                </a:cubicBezTo>
                <a:cubicBezTo>
                  <a:pt x="23282" y="22369"/>
                  <a:pt x="23279" y="22364"/>
                  <a:pt x="23277" y="22358"/>
                </a:cubicBezTo>
                <a:lnTo>
                  <a:pt x="23277" y="22358"/>
                </a:lnTo>
                <a:cubicBezTo>
                  <a:pt x="23277" y="22358"/>
                  <a:pt x="23276" y="22359"/>
                  <a:pt x="23275" y="22359"/>
                </a:cubicBezTo>
                <a:lnTo>
                  <a:pt x="23275" y="22359"/>
                </a:lnTo>
                <a:cubicBezTo>
                  <a:pt x="23269" y="22343"/>
                  <a:pt x="23269" y="22324"/>
                  <a:pt x="23269" y="22313"/>
                </a:cubicBezTo>
                <a:close/>
                <a:moveTo>
                  <a:pt x="26986" y="22130"/>
                </a:moveTo>
                <a:cubicBezTo>
                  <a:pt x="26960" y="22208"/>
                  <a:pt x="26927" y="22288"/>
                  <a:pt x="26885" y="22382"/>
                </a:cubicBezTo>
                <a:lnTo>
                  <a:pt x="26885" y="22382"/>
                </a:lnTo>
                <a:cubicBezTo>
                  <a:pt x="26919" y="22289"/>
                  <a:pt x="26952" y="22208"/>
                  <a:pt x="26986" y="22130"/>
                </a:cubicBezTo>
                <a:close/>
                <a:moveTo>
                  <a:pt x="25615" y="22328"/>
                </a:moveTo>
                <a:cubicBezTo>
                  <a:pt x="25619" y="22335"/>
                  <a:pt x="25623" y="22343"/>
                  <a:pt x="25627" y="22351"/>
                </a:cubicBezTo>
                <a:lnTo>
                  <a:pt x="25627" y="22351"/>
                </a:lnTo>
                <a:cubicBezTo>
                  <a:pt x="25623" y="22348"/>
                  <a:pt x="25619" y="22346"/>
                  <a:pt x="25615" y="22344"/>
                </a:cubicBezTo>
                <a:cubicBezTo>
                  <a:pt x="25583" y="22359"/>
                  <a:pt x="25536" y="22375"/>
                  <a:pt x="25489" y="22391"/>
                </a:cubicBezTo>
                <a:lnTo>
                  <a:pt x="25489" y="22391"/>
                </a:lnTo>
                <a:cubicBezTo>
                  <a:pt x="25536" y="22375"/>
                  <a:pt x="25583" y="22359"/>
                  <a:pt x="25615" y="22328"/>
                </a:cubicBezTo>
                <a:close/>
                <a:moveTo>
                  <a:pt x="25627" y="22351"/>
                </a:moveTo>
                <a:cubicBezTo>
                  <a:pt x="25645" y="22363"/>
                  <a:pt x="25657" y="22381"/>
                  <a:pt x="25667" y="22400"/>
                </a:cubicBezTo>
                <a:lnTo>
                  <a:pt x="25667" y="22400"/>
                </a:lnTo>
                <a:cubicBezTo>
                  <a:pt x="25650" y="22388"/>
                  <a:pt x="25638" y="22370"/>
                  <a:pt x="25627" y="22351"/>
                </a:cubicBezTo>
                <a:close/>
                <a:moveTo>
                  <a:pt x="25740" y="22190"/>
                </a:moveTo>
                <a:lnTo>
                  <a:pt x="25740" y="22190"/>
                </a:lnTo>
                <a:cubicBezTo>
                  <a:pt x="25751" y="22211"/>
                  <a:pt x="25750" y="22241"/>
                  <a:pt x="25743" y="22280"/>
                </a:cubicBezTo>
                <a:cubicBezTo>
                  <a:pt x="25727" y="22328"/>
                  <a:pt x="25695" y="22375"/>
                  <a:pt x="25679" y="22407"/>
                </a:cubicBezTo>
                <a:cubicBezTo>
                  <a:pt x="25677" y="22409"/>
                  <a:pt x="25675" y="22411"/>
                  <a:pt x="25673" y="22412"/>
                </a:cubicBezTo>
                <a:lnTo>
                  <a:pt x="25673" y="22412"/>
                </a:lnTo>
                <a:cubicBezTo>
                  <a:pt x="25671" y="22408"/>
                  <a:pt x="25669" y="22404"/>
                  <a:pt x="25667" y="22400"/>
                </a:cubicBezTo>
                <a:lnTo>
                  <a:pt x="25667" y="22400"/>
                </a:lnTo>
                <a:cubicBezTo>
                  <a:pt x="25671" y="22403"/>
                  <a:pt x="25675" y="22405"/>
                  <a:pt x="25679" y="22407"/>
                </a:cubicBezTo>
                <a:cubicBezTo>
                  <a:pt x="25695" y="22375"/>
                  <a:pt x="25727" y="22328"/>
                  <a:pt x="25727" y="22280"/>
                </a:cubicBezTo>
                <a:cubicBezTo>
                  <a:pt x="25741" y="22239"/>
                  <a:pt x="25745" y="22209"/>
                  <a:pt x="25740" y="22190"/>
                </a:cubicBezTo>
                <a:close/>
                <a:moveTo>
                  <a:pt x="24450" y="22432"/>
                </a:moveTo>
                <a:cubicBezTo>
                  <a:pt x="24482" y="22432"/>
                  <a:pt x="24514" y="22439"/>
                  <a:pt x="24546" y="22439"/>
                </a:cubicBezTo>
                <a:lnTo>
                  <a:pt x="24402" y="22439"/>
                </a:lnTo>
                <a:cubicBezTo>
                  <a:pt x="24418" y="22434"/>
                  <a:pt x="24434" y="22432"/>
                  <a:pt x="24450" y="22432"/>
                </a:cubicBezTo>
                <a:close/>
                <a:moveTo>
                  <a:pt x="24705" y="22328"/>
                </a:moveTo>
                <a:cubicBezTo>
                  <a:pt x="24658" y="22360"/>
                  <a:pt x="24594" y="22407"/>
                  <a:pt x="24546" y="22439"/>
                </a:cubicBezTo>
                <a:cubicBezTo>
                  <a:pt x="24594" y="22407"/>
                  <a:pt x="24642" y="22360"/>
                  <a:pt x="24705" y="22328"/>
                </a:cubicBezTo>
                <a:close/>
                <a:moveTo>
                  <a:pt x="24705" y="22328"/>
                </a:moveTo>
                <a:cubicBezTo>
                  <a:pt x="24737" y="22375"/>
                  <a:pt x="24769" y="22407"/>
                  <a:pt x="24785" y="22455"/>
                </a:cubicBezTo>
                <a:cubicBezTo>
                  <a:pt x="24753" y="22407"/>
                  <a:pt x="24721" y="22360"/>
                  <a:pt x="24705" y="22328"/>
                </a:cubicBezTo>
                <a:close/>
                <a:moveTo>
                  <a:pt x="25487" y="22391"/>
                </a:moveTo>
                <a:lnTo>
                  <a:pt x="25487" y="22391"/>
                </a:lnTo>
                <a:cubicBezTo>
                  <a:pt x="25456" y="22407"/>
                  <a:pt x="25408" y="22439"/>
                  <a:pt x="25344" y="22455"/>
                </a:cubicBezTo>
                <a:cubicBezTo>
                  <a:pt x="25392" y="22439"/>
                  <a:pt x="25440" y="22407"/>
                  <a:pt x="25487" y="22391"/>
                </a:cubicBezTo>
                <a:close/>
                <a:moveTo>
                  <a:pt x="26668" y="22360"/>
                </a:moveTo>
                <a:cubicBezTo>
                  <a:pt x="26700" y="22412"/>
                  <a:pt x="26724" y="22471"/>
                  <a:pt x="26751" y="22527"/>
                </a:cubicBezTo>
                <a:lnTo>
                  <a:pt x="26751" y="22527"/>
                </a:lnTo>
                <a:cubicBezTo>
                  <a:pt x="26719" y="22468"/>
                  <a:pt x="26690" y="22414"/>
                  <a:pt x="26668" y="22360"/>
                </a:cubicBezTo>
                <a:close/>
                <a:moveTo>
                  <a:pt x="22646" y="21993"/>
                </a:moveTo>
                <a:cubicBezTo>
                  <a:pt x="22445" y="22154"/>
                  <a:pt x="22516" y="22327"/>
                  <a:pt x="22581" y="22531"/>
                </a:cubicBezTo>
                <a:lnTo>
                  <a:pt x="22581" y="22531"/>
                </a:lnTo>
                <a:cubicBezTo>
                  <a:pt x="22507" y="22324"/>
                  <a:pt x="22440" y="22158"/>
                  <a:pt x="22646" y="21993"/>
                </a:cubicBezTo>
                <a:close/>
                <a:moveTo>
                  <a:pt x="24275" y="22344"/>
                </a:moveTo>
                <a:lnTo>
                  <a:pt x="24275" y="22344"/>
                </a:lnTo>
                <a:cubicBezTo>
                  <a:pt x="24259" y="22392"/>
                  <a:pt x="24259" y="22439"/>
                  <a:pt x="24227" y="22535"/>
                </a:cubicBezTo>
                <a:cubicBezTo>
                  <a:pt x="24243" y="22439"/>
                  <a:pt x="24259" y="22392"/>
                  <a:pt x="24275" y="22344"/>
                </a:cubicBezTo>
                <a:close/>
                <a:moveTo>
                  <a:pt x="24945" y="22328"/>
                </a:moveTo>
                <a:cubicBezTo>
                  <a:pt x="24897" y="22407"/>
                  <a:pt x="24865" y="22471"/>
                  <a:pt x="24929" y="22551"/>
                </a:cubicBezTo>
                <a:cubicBezTo>
                  <a:pt x="24931" y="22551"/>
                  <a:pt x="24932" y="22551"/>
                  <a:pt x="24934" y="22552"/>
                </a:cubicBezTo>
                <a:lnTo>
                  <a:pt x="24934" y="22552"/>
                </a:lnTo>
                <a:cubicBezTo>
                  <a:pt x="25038" y="22544"/>
                  <a:pt x="25061" y="22391"/>
                  <a:pt x="25176" y="22391"/>
                </a:cubicBezTo>
                <a:cubicBezTo>
                  <a:pt x="25197" y="22391"/>
                  <a:pt x="25221" y="22396"/>
                  <a:pt x="25248" y="22407"/>
                </a:cubicBezTo>
                <a:cubicBezTo>
                  <a:pt x="25246" y="22409"/>
                  <a:pt x="25244" y="22411"/>
                  <a:pt x="25241" y="22413"/>
                </a:cubicBezTo>
                <a:lnTo>
                  <a:pt x="25241" y="22413"/>
                </a:lnTo>
                <a:cubicBezTo>
                  <a:pt x="25219" y="22404"/>
                  <a:pt x="25199" y="22401"/>
                  <a:pt x="25181" y="22401"/>
                </a:cubicBezTo>
                <a:cubicBezTo>
                  <a:pt x="25069" y="22401"/>
                  <a:pt x="25038" y="22552"/>
                  <a:pt x="24941" y="22552"/>
                </a:cubicBezTo>
                <a:cubicBezTo>
                  <a:pt x="24939" y="22552"/>
                  <a:pt x="24936" y="22552"/>
                  <a:pt x="24934" y="22552"/>
                </a:cubicBezTo>
                <a:lnTo>
                  <a:pt x="24934" y="22552"/>
                </a:lnTo>
                <a:cubicBezTo>
                  <a:pt x="24932" y="22552"/>
                  <a:pt x="24929" y="22552"/>
                  <a:pt x="24926" y="22552"/>
                </a:cubicBezTo>
                <a:cubicBezTo>
                  <a:pt x="24922" y="22552"/>
                  <a:pt x="24918" y="22552"/>
                  <a:pt x="24913" y="22551"/>
                </a:cubicBezTo>
                <a:cubicBezTo>
                  <a:pt x="24849" y="22471"/>
                  <a:pt x="24881" y="22407"/>
                  <a:pt x="24945" y="22328"/>
                </a:cubicBezTo>
                <a:close/>
                <a:moveTo>
                  <a:pt x="25902" y="22408"/>
                </a:moveTo>
                <a:lnTo>
                  <a:pt x="25902" y="22408"/>
                </a:lnTo>
                <a:cubicBezTo>
                  <a:pt x="25887" y="22455"/>
                  <a:pt x="25902" y="22535"/>
                  <a:pt x="25871" y="22567"/>
                </a:cubicBezTo>
                <a:cubicBezTo>
                  <a:pt x="25902" y="22519"/>
                  <a:pt x="25887" y="22455"/>
                  <a:pt x="25902" y="22408"/>
                </a:cubicBezTo>
                <a:close/>
                <a:moveTo>
                  <a:pt x="26751" y="22527"/>
                </a:moveTo>
                <a:lnTo>
                  <a:pt x="26751" y="22527"/>
                </a:lnTo>
                <a:cubicBezTo>
                  <a:pt x="26766" y="22555"/>
                  <a:pt x="26781" y="22584"/>
                  <a:pt x="26796" y="22615"/>
                </a:cubicBezTo>
                <a:cubicBezTo>
                  <a:pt x="26780" y="22587"/>
                  <a:pt x="26765" y="22558"/>
                  <a:pt x="26751" y="22527"/>
                </a:cubicBezTo>
                <a:close/>
                <a:moveTo>
                  <a:pt x="26525" y="22423"/>
                </a:moveTo>
                <a:cubicBezTo>
                  <a:pt x="26525" y="22487"/>
                  <a:pt x="26525" y="22567"/>
                  <a:pt x="26541" y="22631"/>
                </a:cubicBezTo>
                <a:cubicBezTo>
                  <a:pt x="26535" y="22628"/>
                  <a:pt x="26530" y="22625"/>
                  <a:pt x="26525" y="22622"/>
                </a:cubicBezTo>
                <a:lnTo>
                  <a:pt x="26525" y="22622"/>
                </a:lnTo>
                <a:cubicBezTo>
                  <a:pt x="26525" y="22625"/>
                  <a:pt x="26525" y="22628"/>
                  <a:pt x="26525" y="22631"/>
                </a:cubicBezTo>
                <a:cubicBezTo>
                  <a:pt x="26414" y="22568"/>
                  <a:pt x="26444" y="22505"/>
                  <a:pt x="26460" y="22441"/>
                </a:cubicBezTo>
                <a:lnTo>
                  <a:pt x="26460" y="22441"/>
                </a:lnTo>
                <a:cubicBezTo>
                  <a:pt x="26445" y="22502"/>
                  <a:pt x="26417" y="22562"/>
                  <a:pt x="26525" y="22622"/>
                </a:cubicBezTo>
                <a:lnTo>
                  <a:pt x="26525" y="22622"/>
                </a:lnTo>
                <a:cubicBezTo>
                  <a:pt x="26525" y="22562"/>
                  <a:pt x="26524" y="22500"/>
                  <a:pt x="26509" y="22425"/>
                </a:cubicBezTo>
                <a:lnTo>
                  <a:pt x="26509" y="22425"/>
                </a:lnTo>
                <a:cubicBezTo>
                  <a:pt x="26508" y="22425"/>
                  <a:pt x="26508" y="22425"/>
                  <a:pt x="26507" y="22425"/>
                </a:cubicBezTo>
                <a:lnTo>
                  <a:pt x="26507" y="22425"/>
                </a:lnTo>
                <a:cubicBezTo>
                  <a:pt x="26492" y="22439"/>
                  <a:pt x="26476" y="22439"/>
                  <a:pt x="26461" y="22439"/>
                </a:cubicBezTo>
                <a:cubicBezTo>
                  <a:pt x="26474" y="22439"/>
                  <a:pt x="26486" y="22429"/>
                  <a:pt x="26507" y="22425"/>
                </a:cubicBezTo>
                <a:lnTo>
                  <a:pt x="26507" y="22425"/>
                </a:lnTo>
                <a:cubicBezTo>
                  <a:pt x="26508" y="22425"/>
                  <a:pt x="26508" y="22424"/>
                  <a:pt x="26509" y="22423"/>
                </a:cubicBezTo>
                <a:cubicBezTo>
                  <a:pt x="26509" y="22424"/>
                  <a:pt x="26509" y="22424"/>
                  <a:pt x="26509" y="22425"/>
                </a:cubicBezTo>
                <a:lnTo>
                  <a:pt x="26509" y="22425"/>
                </a:lnTo>
                <a:cubicBezTo>
                  <a:pt x="26514" y="22424"/>
                  <a:pt x="26519" y="22423"/>
                  <a:pt x="26525" y="22423"/>
                </a:cubicBezTo>
                <a:close/>
                <a:moveTo>
                  <a:pt x="24785" y="22455"/>
                </a:moveTo>
                <a:cubicBezTo>
                  <a:pt x="24833" y="22519"/>
                  <a:pt x="24865" y="22599"/>
                  <a:pt x="24897" y="22679"/>
                </a:cubicBezTo>
                <a:cubicBezTo>
                  <a:pt x="24865" y="22599"/>
                  <a:pt x="24833" y="22535"/>
                  <a:pt x="24785" y="22455"/>
                </a:cubicBezTo>
                <a:close/>
                <a:moveTo>
                  <a:pt x="25241" y="22413"/>
                </a:moveTo>
                <a:cubicBezTo>
                  <a:pt x="25249" y="22416"/>
                  <a:pt x="25256" y="22419"/>
                  <a:pt x="25264" y="22423"/>
                </a:cubicBezTo>
                <a:cubicBezTo>
                  <a:pt x="25136" y="22503"/>
                  <a:pt x="25041" y="22583"/>
                  <a:pt x="24897" y="22679"/>
                </a:cubicBezTo>
                <a:cubicBezTo>
                  <a:pt x="25022" y="22585"/>
                  <a:pt x="25132" y="22506"/>
                  <a:pt x="25241" y="22413"/>
                </a:cubicBezTo>
                <a:close/>
                <a:moveTo>
                  <a:pt x="24562" y="22631"/>
                </a:moveTo>
                <a:cubicBezTo>
                  <a:pt x="24562" y="22663"/>
                  <a:pt x="24514" y="22695"/>
                  <a:pt x="24466" y="22711"/>
                </a:cubicBezTo>
                <a:cubicBezTo>
                  <a:pt x="24514" y="22695"/>
                  <a:pt x="24546" y="22663"/>
                  <a:pt x="24562" y="22631"/>
                </a:cubicBezTo>
                <a:close/>
                <a:moveTo>
                  <a:pt x="11395" y="22695"/>
                </a:moveTo>
                <a:cubicBezTo>
                  <a:pt x="11380" y="22711"/>
                  <a:pt x="11380" y="22727"/>
                  <a:pt x="11364" y="22727"/>
                </a:cubicBezTo>
                <a:cubicBezTo>
                  <a:pt x="11364" y="22727"/>
                  <a:pt x="11380" y="22711"/>
                  <a:pt x="11395" y="22695"/>
                </a:cubicBezTo>
                <a:close/>
                <a:moveTo>
                  <a:pt x="23205" y="22695"/>
                </a:moveTo>
                <a:cubicBezTo>
                  <a:pt x="23224" y="22713"/>
                  <a:pt x="23240" y="22724"/>
                  <a:pt x="23255" y="22731"/>
                </a:cubicBezTo>
                <a:lnTo>
                  <a:pt x="23255" y="22731"/>
                </a:lnTo>
                <a:cubicBezTo>
                  <a:pt x="23239" y="22727"/>
                  <a:pt x="23222" y="22716"/>
                  <a:pt x="23205" y="22695"/>
                </a:cubicBezTo>
                <a:close/>
                <a:moveTo>
                  <a:pt x="23828" y="22328"/>
                </a:moveTo>
                <a:cubicBezTo>
                  <a:pt x="23860" y="22391"/>
                  <a:pt x="23908" y="22455"/>
                  <a:pt x="23971" y="22535"/>
                </a:cubicBezTo>
                <a:cubicBezTo>
                  <a:pt x="23892" y="22583"/>
                  <a:pt x="23828" y="22615"/>
                  <a:pt x="23748" y="22647"/>
                </a:cubicBezTo>
                <a:cubicBezTo>
                  <a:pt x="23812" y="22615"/>
                  <a:pt x="23876" y="22583"/>
                  <a:pt x="23955" y="22535"/>
                </a:cubicBezTo>
                <a:cubicBezTo>
                  <a:pt x="23894" y="22458"/>
                  <a:pt x="23862" y="22396"/>
                  <a:pt x="23817" y="22335"/>
                </a:cubicBezTo>
                <a:lnTo>
                  <a:pt x="23817" y="22335"/>
                </a:lnTo>
                <a:cubicBezTo>
                  <a:pt x="23725" y="22394"/>
                  <a:pt x="23634" y="22425"/>
                  <a:pt x="23572" y="22471"/>
                </a:cubicBezTo>
                <a:cubicBezTo>
                  <a:pt x="23493" y="22535"/>
                  <a:pt x="23445" y="22631"/>
                  <a:pt x="23381" y="22695"/>
                </a:cubicBezTo>
                <a:cubicBezTo>
                  <a:pt x="23352" y="22714"/>
                  <a:pt x="23324" y="22738"/>
                  <a:pt x="23289" y="22738"/>
                </a:cubicBezTo>
                <a:cubicBezTo>
                  <a:pt x="23278" y="22738"/>
                  <a:pt x="23267" y="22736"/>
                  <a:pt x="23255" y="22731"/>
                </a:cubicBezTo>
                <a:lnTo>
                  <a:pt x="23255" y="22731"/>
                </a:lnTo>
                <a:cubicBezTo>
                  <a:pt x="23261" y="22733"/>
                  <a:pt x="23266" y="22733"/>
                  <a:pt x="23272" y="22733"/>
                </a:cubicBezTo>
                <a:cubicBezTo>
                  <a:pt x="23310" y="22733"/>
                  <a:pt x="23344" y="22699"/>
                  <a:pt x="23365" y="22679"/>
                </a:cubicBezTo>
                <a:cubicBezTo>
                  <a:pt x="23445" y="22631"/>
                  <a:pt x="23493" y="22535"/>
                  <a:pt x="23556" y="22471"/>
                </a:cubicBezTo>
                <a:cubicBezTo>
                  <a:pt x="23636" y="22423"/>
                  <a:pt x="23732" y="22375"/>
                  <a:pt x="23812" y="22328"/>
                </a:cubicBezTo>
                <a:cubicBezTo>
                  <a:pt x="23814" y="22330"/>
                  <a:pt x="23815" y="22332"/>
                  <a:pt x="23817" y="22335"/>
                </a:cubicBezTo>
                <a:lnTo>
                  <a:pt x="23817" y="22335"/>
                </a:lnTo>
                <a:cubicBezTo>
                  <a:pt x="23821" y="22332"/>
                  <a:pt x="23824" y="22330"/>
                  <a:pt x="23828" y="22328"/>
                </a:cubicBezTo>
                <a:close/>
                <a:moveTo>
                  <a:pt x="11364" y="22727"/>
                </a:moveTo>
                <a:cubicBezTo>
                  <a:pt x="11364" y="22743"/>
                  <a:pt x="11364" y="22759"/>
                  <a:pt x="11348" y="22774"/>
                </a:cubicBezTo>
                <a:cubicBezTo>
                  <a:pt x="11348" y="22759"/>
                  <a:pt x="11364" y="22743"/>
                  <a:pt x="11364" y="22727"/>
                </a:cubicBezTo>
                <a:close/>
                <a:moveTo>
                  <a:pt x="22375" y="22790"/>
                </a:moveTo>
                <a:lnTo>
                  <a:pt x="22391" y="22806"/>
                </a:lnTo>
                <a:lnTo>
                  <a:pt x="22359" y="22806"/>
                </a:lnTo>
                <a:lnTo>
                  <a:pt x="22375" y="22790"/>
                </a:lnTo>
                <a:close/>
                <a:moveTo>
                  <a:pt x="26885" y="22382"/>
                </a:moveTo>
                <a:cubicBezTo>
                  <a:pt x="26877" y="22405"/>
                  <a:pt x="26868" y="22430"/>
                  <a:pt x="26860" y="22455"/>
                </a:cubicBezTo>
                <a:cubicBezTo>
                  <a:pt x="26860" y="22461"/>
                  <a:pt x="26860" y="22467"/>
                  <a:pt x="26860" y="22471"/>
                </a:cubicBezTo>
                <a:cubicBezTo>
                  <a:pt x="26918" y="22604"/>
                  <a:pt x="26942" y="22667"/>
                  <a:pt x="26915" y="22703"/>
                </a:cubicBezTo>
                <a:lnTo>
                  <a:pt x="26915" y="22703"/>
                </a:lnTo>
                <a:cubicBezTo>
                  <a:pt x="26901" y="22749"/>
                  <a:pt x="26834" y="22757"/>
                  <a:pt x="26684" y="22774"/>
                </a:cubicBezTo>
                <a:cubicBezTo>
                  <a:pt x="26631" y="22785"/>
                  <a:pt x="26564" y="22824"/>
                  <a:pt x="26507" y="22867"/>
                </a:cubicBezTo>
                <a:lnTo>
                  <a:pt x="26507" y="22867"/>
                </a:lnTo>
                <a:cubicBezTo>
                  <a:pt x="26564" y="22814"/>
                  <a:pt x="26632" y="22770"/>
                  <a:pt x="26700" y="22759"/>
                </a:cubicBezTo>
                <a:cubicBezTo>
                  <a:pt x="26823" y="22743"/>
                  <a:pt x="26891" y="22735"/>
                  <a:pt x="26915" y="22703"/>
                </a:cubicBezTo>
                <a:lnTo>
                  <a:pt x="26915" y="22703"/>
                </a:lnTo>
                <a:cubicBezTo>
                  <a:pt x="26927" y="22665"/>
                  <a:pt x="26903" y="22602"/>
                  <a:pt x="26860" y="22487"/>
                </a:cubicBezTo>
                <a:cubicBezTo>
                  <a:pt x="26847" y="22474"/>
                  <a:pt x="26845" y="22451"/>
                  <a:pt x="26853" y="22451"/>
                </a:cubicBezTo>
                <a:lnTo>
                  <a:pt x="26853" y="22451"/>
                </a:lnTo>
                <a:cubicBezTo>
                  <a:pt x="26854" y="22451"/>
                  <a:pt x="26857" y="22452"/>
                  <a:pt x="26860" y="22455"/>
                </a:cubicBezTo>
                <a:cubicBezTo>
                  <a:pt x="26860" y="22449"/>
                  <a:pt x="26860" y="22443"/>
                  <a:pt x="26860" y="22439"/>
                </a:cubicBezTo>
                <a:cubicBezTo>
                  <a:pt x="26869" y="22420"/>
                  <a:pt x="26877" y="22400"/>
                  <a:pt x="26885" y="22382"/>
                </a:cubicBezTo>
                <a:close/>
                <a:moveTo>
                  <a:pt x="11348" y="22775"/>
                </a:moveTo>
                <a:cubicBezTo>
                  <a:pt x="11348" y="22807"/>
                  <a:pt x="11364" y="22839"/>
                  <a:pt x="11380" y="22886"/>
                </a:cubicBezTo>
                <a:cubicBezTo>
                  <a:pt x="11364" y="22855"/>
                  <a:pt x="11348" y="22807"/>
                  <a:pt x="11348" y="22775"/>
                </a:cubicBezTo>
                <a:close/>
                <a:moveTo>
                  <a:pt x="25673" y="22412"/>
                </a:moveTo>
                <a:cubicBezTo>
                  <a:pt x="25675" y="22416"/>
                  <a:pt x="25677" y="22420"/>
                  <a:pt x="25679" y="22423"/>
                </a:cubicBezTo>
                <a:cubicBezTo>
                  <a:pt x="25551" y="22519"/>
                  <a:pt x="25424" y="22631"/>
                  <a:pt x="25296" y="22759"/>
                </a:cubicBezTo>
                <a:cubicBezTo>
                  <a:pt x="25376" y="22822"/>
                  <a:pt x="25424" y="22854"/>
                  <a:pt x="25472" y="22886"/>
                </a:cubicBezTo>
                <a:cubicBezTo>
                  <a:pt x="25424" y="22854"/>
                  <a:pt x="25376" y="22822"/>
                  <a:pt x="25280" y="22759"/>
                </a:cubicBezTo>
                <a:cubicBezTo>
                  <a:pt x="25422" y="22633"/>
                  <a:pt x="25548" y="22522"/>
                  <a:pt x="25673" y="22412"/>
                </a:cubicBezTo>
                <a:close/>
                <a:moveTo>
                  <a:pt x="24881" y="22886"/>
                </a:moveTo>
                <a:cubicBezTo>
                  <a:pt x="24945" y="22902"/>
                  <a:pt x="25057" y="22870"/>
                  <a:pt x="25073" y="22982"/>
                </a:cubicBezTo>
                <a:cubicBezTo>
                  <a:pt x="25057" y="22870"/>
                  <a:pt x="24945" y="22902"/>
                  <a:pt x="24865" y="22886"/>
                </a:cubicBezTo>
                <a:close/>
                <a:moveTo>
                  <a:pt x="24131" y="22439"/>
                </a:moveTo>
                <a:cubicBezTo>
                  <a:pt x="24131" y="22471"/>
                  <a:pt x="24115" y="22487"/>
                  <a:pt x="24115" y="22503"/>
                </a:cubicBezTo>
                <a:cubicBezTo>
                  <a:pt x="24099" y="22535"/>
                  <a:pt x="24099" y="22551"/>
                  <a:pt x="24099" y="22583"/>
                </a:cubicBezTo>
                <a:cubicBezTo>
                  <a:pt x="24035" y="22615"/>
                  <a:pt x="23971" y="22647"/>
                  <a:pt x="23939" y="22695"/>
                </a:cubicBezTo>
                <a:cubicBezTo>
                  <a:pt x="23892" y="22806"/>
                  <a:pt x="23796" y="22838"/>
                  <a:pt x="23700" y="22870"/>
                </a:cubicBezTo>
                <a:cubicBezTo>
                  <a:pt x="23668" y="22886"/>
                  <a:pt x="23636" y="22902"/>
                  <a:pt x="23620" y="22918"/>
                </a:cubicBezTo>
                <a:cubicBezTo>
                  <a:pt x="23588" y="22934"/>
                  <a:pt x="23556" y="22966"/>
                  <a:pt x="23540" y="22982"/>
                </a:cubicBezTo>
                <a:cubicBezTo>
                  <a:pt x="23550" y="22992"/>
                  <a:pt x="23566" y="23008"/>
                  <a:pt x="23596" y="23034"/>
                </a:cubicBezTo>
                <a:lnTo>
                  <a:pt x="23596" y="23034"/>
                </a:lnTo>
                <a:cubicBezTo>
                  <a:pt x="23566" y="23010"/>
                  <a:pt x="23545" y="22992"/>
                  <a:pt x="23525" y="22982"/>
                </a:cubicBezTo>
                <a:cubicBezTo>
                  <a:pt x="23556" y="22950"/>
                  <a:pt x="23588" y="22934"/>
                  <a:pt x="23604" y="22918"/>
                </a:cubicBezTo>
                <a:cubicBezTo>
                  <a:pt x="23636" y="22902"/>
                  <a:pt x="23668" y="22886"/>
                  <a:pt x="23700" y="22854"/>
                </a:cubicBezTo>
                <a:cubicBezTo>
                  <a:pt x="23699" y="22854"/>
                  <a:pt x="23699" y="22853"/>
                  <a:pt x="23698" y="22852"/>
                </a:cubicBezTo>
                <a:lnTo>
                  <a:pt x="23698" y="22852"/>
                </a:lnTo>
                <a:cubicBezTo>
                  <a:pt x="23694" y="22853"/>
                  <a:pt x="23689" y="22854"/>
                  <a:pt x="23684" y="22854"/>
                </a:cubicBezTo>
                <a:cubicBezTo>
                  <a:pt x="23621" y="22760"/>
                  <a:pt x="23651" y="22696"/>
                  <a:pt x="23745" y="22648"/>
                </a:cubicBezTo>
                <a:lnTo>
                  <a:pt x="23745" y="22648"/>
                </a:lnTo>
                <a:cubicBezTo>
                  <a:pt x="23652" y="22696"/>
                  <a:pt x="23622" y="22759"/>
                  <a:pt x="23698" y="22852"/>
                </a:cubicBezTo>
                <a:lnTo>
                  <a:pt x="23698" y="22852"/>
                </a:lnTo>
                <a:cubicBezTo>
                  <a:pt x="23803" y="22835"/>
                  <a:pt x="23878" y="22802"/>
                  <a:pt x="23923" y="22695"/>
                </a:cubicBezTo>
                <a:cubicBezTo>
                  <a:pt x="23954" y="22649"/>
                  <a:pt x="24029" y="22617"/>
                  <a:pt x="24078" y="22572"/>
                </a:cubicBezTo>
                <a:lnTo>
                  <a:pt x="24078" y="22572"/>
                </a:lnTo>
                <a:cubicBezTo>
                  <a:pt x="24079" y="22576"/>
                  <a:pt x="24081" y="22579"/>
                  <a:pt x="24083" y="22583"/>
                </a:cubicBezTo>
                <a:cubicBezTo>
                  <a:pt x="24099" y="22551"/>
                  <a:pt x="24099" y="22535"/>
                  <a:pt x="24099" y="22503"/>
                </a:cubicBezTo>
                <a:cubicBezTo>
                  <a:pt x="24115" y="22487"/>
                  <a:pt x="24115" y="22471"/>
                  <a:pt x="24131" y="22439"/>
                </a:cubicBezTo>
                <a:close/>
                <a:moveTo>
                  <a:pt x="26507" y="22867"/>
                </a:moveTo>
                <a:lnTo>
                  <a:pt x="26507" y="22867"/>
                </a:lnTo>
                <a:cubicBezTo>
                  <a:pt x="26484" y="22889"/>
                  <a:pt x="26463" y="22911"/>
                  <a:pt x="26445" y="22934"/>
                </a:cubicBezTo>
                <a:cubicBezTo>
                  <a:pt x="26413" y="22966"/>
                  <a:pt x="26384" y="23003"/>
                  <a:pt x="26357" y="23040"/>
                </a:cubicBezTo>
                <a:lnTo>
                  <a:pt x="26357" y="23040"/>
                </a:lnTo>
                <a:cubicBezTo>
                  <a:pt x="26380" y="23005"/>
                  <a:pt x="26404" y="22970"/>
                  <a:pt x="26429" y="22934"/>
                </a:cubicBezTo>
                <a:cubicBezTo>
                  <a:pt x="26451" y="22913"/>
                  <a:pt x="26477" y="22889"/>
                  <a:pt x="26507" y="22867"/>
                </a:cubicBezTo>
                <a:close/>
                <a:moveTo>
                  <a:pt x="26014" y="23014"/>
                </a:moveTo>
                <a:cubicBezTo>
                  <a:pt x="26006" y="23022"/>
                  <a:pt x="26002" y="23035"/>
                  <a:pt x="25998" y="23050"/>
                </a:cubicBezTo>
                <a:lnTo>
                  <a:pt x="25998" y="23050"/>
                </a:lnTo>
                <a:cubicBezTo>
                  <a:pt x="25998" y="23042"/>
                  <a:pt x="25998" y="23035"/>
                  <a:pt x="25998" y="23030"/>
                </a:cubicBezTo>
                <a:cubicBezTo>
                  <a:pt x="25998" y="23014"/>
                  <a:pt x="25998" y="23014"/>
                  <a:pt x="25982" y="23014"/>
                </a:cubicBezTo>
                <a:close/>
                <a:moveTo>
                  <a:pt x="22335" y="23035"/>
                </a:moveTo>
                <a:cubicBezTo>
                  <a:pt x="22367" y="23035"/>
                  <a:pt x="22408" y="23043"/>
                  <a:pt x="22454" y="23061"/>
                </a:cubicBezTo>
                <a:lnTo>
                  <a:pt x="22454" y="23061"/>
                </a:lnTo>
                <a:cubicBezTo>
                  <a:pt x="22415" y="23046"/>
                  <a:pt x="22379" y="23038"/>
                  <a:pt x="22350" y="23038"/>
                </a:cubicBezTo>
                <a:cubicBezTo>
                  <a:pt x="22324" y="23038"/>
                  <a:pt x="22303" y="23044"/>
                  <a:pt x="22287" y="23055"/>
                </a:cubicBezTo>
                <a:lnTo>
                  <a:pt x="22287" y="23055"/>
                </a:lnTo>
                <a:cubicBezTo>
                  <a:pt x="22285" y="23052"/>
                  <a:pt x="22282" y="23049"/>
                  <a:pt x="22280" y="23046"/>
                </a:cubicBezTo>
                <a:cubicBezTo>
                  <a:pt x="22293" y="23039"/>
                  <a:pt x="22312" y="23035"/>
                  <a:pt x="22335" y="23035"/>
                </a:cubicBezTo>
                <a:close/>
                <a:moveTo>
                  <a:pt x="25998" y="23050"/>
                </a:moveTo>
                <a:cubicBezTo>
                  <a:pt x="25997" y="23064"/>
                  <a:pt x="25994" y="23081"/>
                  <a:pt x="25987" y="23100"/>
                </a:cubicBezTo>
                <a:lnTo>
                  <a:pt x="25987" y="23100"/>
                </a:lnTo>
                <a:cubicBezTo>
                  <a:pt x="25985" y="23098"/>
                  <a:pt x="25984" y="23096"/>
                  <a:pt x="25982" y="23094"/>
                </a:cubicBezTo>
                <a:lnTo>
                  <a:pt x="25982" y="23094"/>
                </a:lnTo>
                <a:cubicBezTo>
                  <a:pt x="25982" y="23094"/>
                  <a:pt x="25982" y="23094"/>
                  <a:pt x="25982" y="23094"/>
                </a:cubicBezTo>
                <a:cubicBezTo>
                  <a:pt x="25990" y="23078"/>
                  <a:pt x="25994" y="23063"/>
                  <a:pt x="25998" y="23050"/>
                </a:cubicBezTo>
                <a:close/>
                <a:moveTo>
                  <a:pt x="46745" y="23062"/>
                </a:moveTo>
                <a:lnTo>
                  <a:pt x="46745" y="23062"/>
                </a:lnTo>
                <a:cubicBezTo>
                  <a:pt x="46761" y="23078"/>
                  <a:pt x="46777" y="23110"/>
                  <a:pt x="46793" y="23126"/>
                </a:cubicBezTo>
                <a:cubicBezTo>
                  <a:pt x="46777" y="23094"/>
                  <a:pt x="46761" y="23078"/>
                  <a:pt x="46745" y="23062"/>
                </a:cubicBezTo>
                <a:close/>
                <a:moveTo>
                  <a:pt x="25982" y="23094"/>
                </a:moveTo>
                <a:cubicBezTo>
                  <a:pt x="25982" y="23105"/>
                  <a:pt x="25967" y="23123"/>
                  <a:pt x="25958" y="23138"/>
                </a:cubicBezTo>
                <a:lnTo>
                  <a:pt x="25958" y="23138"/>
                </a:lnTo>
                <a:cubicBezTo>
                  <a:pt x="25964" y="23125"/>
                  <a:pt x="25973" y="23112"/>
                  <a:pt x="25982" y="23094"/>
                </a:cubicBezTo>
                <a:close/>
                <a:moveTo>
                  <a:pt x="23780" y="23094"/>
                </a:moveTo>
                <a:lnTo>
                  <a:pt x="23780" y="23094"/>
                </a:lnTo>
                <a:cubicBezTo>
                  <a:pt x="23812" y="23110"/>
                  <a:pt x="23828" y="23126"/>
                  <a:pt x="23860" y="23142"/>
                </a:cubicBezTo>
                <a:cubicBezTo>
                  <a:pt x="23828" y="23126"/>
                  <a:pt x="23812" y="23126"/>
                  <a:pt x="23780" y="23094"/>
                </a:cubicBezTo>
                <a:close/>
                <a:moveTo>
                  <a:pt x="11620" y="23173"/>
                </a:moveTo>
                <a:lnTo>
                  <a:pt x="11620" y="23173"/>
                </a:lnTo>
                <a:cubicBezTo>
                  <a:pt x="11620" y="23178"/>
                  <a:pt x="11620" y="23184"/>
                  <a:pt x="11620" y="23189"/>
                </a:cubicBezTo>
                <a:lnTo>
                  <a:pt x="11619" y="23189"/>
                </a:lnTo>
                <a:cubicBezTo>
                  <a:pt x="11620" y="23184"/>
                  <a:pt x="11620" y="23178"/>
                  <a:pt x="11620" y="23173"/>
                </a:cubicBezTo>
                <a:close/>
                <a:moveTo>
                  <a:pt x="23781" y="23078"/>
                </a:moveTo>
                <a:lnTo>
                  <a:pt x="23781" y="23078"/>
                </a:lnTo>
                <a:cubicBezTo>
                  <a:pt x="23812" y="23078"/>
                  <a:pt x="23844" y="23094"/>
                  <a:pt x="23876" y="23094"/>
                </a:cubicBezTo>
                <a:cubicBezTo>
                  <a:pt x="23860" y="23110"/>
                  <a:pt x="23860" y="23126"/>
                  <a:pt x="23860" y="23126"/>
                </a:cubicBezTo>
                <a:cubicBezTo>
                  <a:pt x="23876" y="23126"/>
                  <a:pt x="23876" y="23110"/>
                  <a:pt x="23876" y="23110"/>
                </a:cubicBezTo>
                <a:cubicBezTo>
                  <a:pt x="23971" y="23142"/>
                  <a:pt x="24067" y="23173"/>
                  <a:pt x="24115" y="23189"/>
                </a:cubicBezTo>
                <a:cubicBezTo>
                  <a:pt x="24051" y="23173"/>
                  <a:pt x="23955" y="23142"/>
                  <a:pt x="23860" y="23126"/>
                </a:cubicBezTo>
                <a:cubicBezTo>
                  <a:pt x="23860" y="23110"/>
                  <a:pt x="23860" y="23094"/>
                  <a:pt x="23860" y="23094"/>
                </a:cubicBezTo>
                <a:cubicBezTo>
                  <a:pt x="23844" y="23094"/>
                  <a:pt x="23812" y="23078"/>
                  <a:pt x="23781" y="23078"/>
                </a:cubicBezTo>
                <a:close/>
                <a:moveTo>
                  <a:pt x="24386" y="22950"/>
                </a:moveTo>
                <a:lnTo>
                  <a:pt x="24386" y="22950"/>
                </a:lnTo>
                <a:cubicBezTo>
                  <a:pt x="24290" y="23046"/>
                  <a:pt x="24227" y="23094"/>
                  <a:pt x="24115" y="23189"/>
                </a:cubicBezTo>
                <a:cubicBezTo>
                  <a:pt x="24211" y="23094"/>
                  <a:pt x="24290" y="23046"/>
                  <a:pt x="24386" y="22950"/>
                </a:cubicBezTo>
                <a:close/>
                <a:moveTo>
                  <a:pt x="46793" y="23126"/>
                </a:moveTo>
                <a:cubicBezTo>
                  <a:pt x="46745" y="23142"/>
                  <a:pt x="46713" y="23173"/>
                  <a:pt x="46681" y="23189"/>
                </a:cubicBezTo>
                <a:cubicBezTo>
                  <a:pt x="46713" y="23173"/>
                  <a:pt x="46761" y="23142"/>
                  <a:pt x="46793" y="23126"/>
                </a:cubicBezTo>
                <a:close/>
                <a:moveTo>
                  <a:pt x="24833" y="22886"/>
                </a:moveTo>
                <a:cubicBezTo>
                  <a:pt x="24690" y="23030"/>
                  <a:pt x="24562" y="23142"/>
                  <a:pt x="24418" y="23269"/>
                </a:cubicBezTo>
                <a:cubicBezTo>
                  <a:pt x="24562" y="23142"/>
                  <a:pt x="24690" y="23030"/>
                  <a:pt x="24817" y="22886"/>
                </a:cubicBezTo>
                <a:close/>
                <a:moveTo>
                  <a:pt x="26357" y="23040"/>
                </a:moveTo>
                <a:cubicBezTo>
                  <a:pt x="26307" y="23117"/>
                  <a:pt x="26260" y="23193"/>
                  <a:pt x="26206" y="23269"/>
                </a:cubicBezTo>
                <a:cubicBezTo>
                  <a:pt x="26258" y="23195"/>
                  <a:pt x="26304" y="23114"/>
                  <a:pt x="26357" y="23040"/>
                </a:cubicBezTo>
                <a:close/>
                <a:moveTo>
                  <a:pt x="25870" y="22567"/>
                </a:moveTo>
                <a:cubicBezTo>
                  <a:pt x="25695" y="22807"/>
                  <a:pt x="25535" y="23046"/>
                  <a:pt x="25360" y="23285"/>
                </a:cubicBezTo>
                <a:cubicBezTo>
                  <a:pt x="25344" y="23285"/>
                  <a:pt x="25328" y="23285"/>
                  <a:pt x="25296" y="23301"/>
                </a:cubicBezTo>
                <a:cubicBezTo>
                  <a:pt x="25287" y="23275"/>
                  <a:pt x="25284" y="23251"/>
                  <a:pt x="25285" y="23230"/>
                </a:cubicBezTo>
                <a:lnTo>
                  <a:pt x="25285" y="23230"/>
                </a:lnTo>
                <a:cubicBezTo>
                  <a:pt x="25280" y="23097"/>
                  <a:pt x="25449" y="23031"/>
                  <a:pt x="25470" y="22896"/>
                </a:cubicBezTo>
                <a:lnTo>
                  <a:pt x="25470" y="22896"/>
                </a:lnTo>
                <a:cubicBezTo>
                  <a:pt x="25450" y="23027"/>
                  <a:pt x="25289" y="23094"/>
                  <a:pt x="25285" y="23230"/>
                </a:cubicBezTo>
                <a:lnTo>
                  <a:pt x="25285" y="23230"/>
                </a:lnTo>
                <a:cubicBezTo>
                  <a:pt x="25285" y="23247"/>
                  <a:pt x="25289" y="23265"/>
                  <a:pt x="25296" y="23285"/>
                </a:cubicBezTo>
                <a:lnTo>
                  <a:pt x="25344" y="23285"/>
                </a:lnTo>
                <a:cubicBezTo>
                  <a:pt x="25519" y="23046"/>
                  <a:pt x="25695" y="22807"/>
                  <a:pt x="25870" y="22567"/>
                </a:cubicBezTo>
                <a:close/>
                <a:moveTo>
                  <a:pt x="25987" y="23100"/>
                </a:moveTo>
                <a:lnTo>
                  <a:pt x="25987" y="23100"/>
                </a:lnTo>
                <a:cubicBezTo>
                  <a:pt x="26033" y="23162"/>
                  <a:pt x="26079" y="23240"/>
                  <a:pt x="26126" y="23317"/>
                </a:cubicBezTo>
                <a:cubicBezTo>
                  <a:pt x="26079" y="23240"/>
                  <a:pt x="26033" y="23177"/>
                  <a:pt x="25986" y="23101"/>
                </a:cubicBezTo>
                <a:lnTo>
                  <a:pt x="25986" y="23101"/>
                </a:lnTo>
                <a:cubicBezTo>
                  <a:pt x="25986" y="23100"/>
                  <a:pt x="25987" y="23100"/>
                  <a:pt x="25987" y="23100"/>
                </a:cubicBezTo>
                <a:close/>
                <a:moveTo>
                  <a:pt x="26206" y="23269"/>
                </a:moveTo>
                <a:cubicBezTo>
                  <a:pt x="26190" y="23301"/>
                  <a:pt x="26142" y="23317"/>
                  <a:pt x="26126" y="23317"/>
                </a:cubicBezTo>
                <a:cubicBezTo>
                  <a:pt x="26158" y="23301"/>
                  <a:pt x="26190" y="23285"/>
                  <a:pt x="26206" y="23269"/>
                </a:cubicBezTo>
                <a:close/>
                <a:moveTo>
                  <a:pt x="11287" y="23381"/>
                </a:moveTo>
                <a:lnTo>
                  <a:pt x="11287" y="23381"/>
                </a:lnTo>
                <a:cubicBezTo>
                  <a:pt x="11304" y="23384"/>
                  <a:pt x="11321" y="23385"/>
                  <a:pt x="11337" y="23385"/>
                </a:cubicBezTo>
                <a:lnTo>
                  <a:pt x="11337" y="23385"/>
                </a:lnTo>
                <a:cubicBezTo>
                  <a:pt x="11337" y="23385"/>
                  <a:pt x="11337" y="23385"/>
                  <a:pt x="11337" y="23385"/>
                </a:cubicBezTo>
                <a:cubicBezTo>
                  <a:pt x="11321" y="23385"/>
                  <a:pt x="11304" y="23384"/>
                  <a:pt x="11287" y="23381"/>
                </a:cubicBezTo>
                <a:close/>
                <a:moveTo>
                  <a:pt x="25074" y="22986"/>
                </a:moveTo>
                <a:lnTo>
                  <a:pt x="25074" y="22986"/>
                </a:lnTo>
                <a:cubicBezTo>
                  <a:pt x="25102" y="23094"/>
                  <a:pt x="24976" y="23094"/>
                  <a:pt x="24929" y="23126"/>
                </a:cubicBezTo>
                <a:cubicBezTo>
                  <a:pt x="24705" y="23253"/>
                  <a:pt x="24498" y="23381"/>
                  <a:pt x="24243" y="23397"/>
                </a:cubicBezTo>
                <a:cubicBezTo>
                  <a:pt x="24498" y="23381"/>
                  <a:pt x="24705" y="23253"/>
                  <a:pt x="24913" y="23126"/>
                </a:cubicBezTo>
                <a:cubicBezTo>
                  <a:pt x="24976" y="23094"/>
                  <a:pt x="25102" y="23094"/>
                  <a:pt x="25074" y="22986"/>
                </a:cubicBezTo>
                <a:close/>
                <a:moveTo>
                  <a:pt x="22872" y="23396"/>
                </a:moveTo>
                <a:lnTo>
                  <a:pt x="22872" y="23396"/>
                </a:lnTo>
                <a:cubicBezTo>
                  <a:pt x="22871" y="23396"/>
                  <a:pt x="22871" y="23397"/>
                  <a:pt x="22870" y="23397"/>
                </a:cubicBezTo>
                <a:lnTo>
                  <a:pt x="22825" y="23425"/>
                </a:lnTo>
                <a:lnTo>
                  <a:pt x="22825" y="23425"/>
                </a:lnTo>
                <a:cubicBezTo>
                  <a:pt x="22835" y="23416"/>
                  <a:pt x="22845" y="23406"/>
                  <a:pt x="22854" y="23397"/>
                </a:cubicBezTo>
                <a:cubicBezTo>
                  <a:pt x="22860" y="23397"/>
                  <a:pt x="22866" y="23397"/>
                  <a:pt x="22872" y="23396"/>
                </a:cubicBezTo>
                <a:close/>
                <a:moveTo>
                  <a:pt x="22825" y="23425"/>
                </a:moveTo>
                <a:cubicBezTo>
                  <a:pt x="22802" y="23446"/>
                  <a:pt x="22776" y="23465"/>
                  <a:pt x="22743" y="23477"/>
                </a:cubicBezTo>
                <a:lnTo>
                  <a:pt x="22825" y="23425"/>
                </a:lnTo>
                <a:close/>
                <a:moveTo>
                  <a:pt x="11358" y="22622"/>
                </a:moveTo>
                <a:cubicBezTo>
                  <a:pt x="11273" y="22622"/>
                  <a:pt x="11171" y="22640"/>
                  <a:pt x="11060" y="22695"/>
                </a:cubicBezTo>
                <a:cubicBezTo>
                  <a:pt x="11012" y="22790"/>
                  <a:pt x="11012" y="22950"/>
                  <a:pt x="11060" y="23110"/>
                </a:cubicBezTo>
                <a:cubicBezTo>
                  <a:pt x="11060" y="23126"/>
                  <a:pt x="11060" y="23126"/>
                  <a:pt x="11060" y="23142"/>
                </a:cubicBezTo>
                <a:lnTo>
                  <a:pt x="11060" y="23157"/>
                </a:lnTo>
                <a:cubicBezTo>
                  <a:pt x="11108" y="23301"/>
                  <a:pt x="11172" y="23429"/>
                  <a:pt x="11252" y="23493"/>
                </a:cubicBezTo>
                <a:lnTo>
                  <a:pt x="11268" y="23493"/>
                </a:lnTo>
                <a:cubicBezTo>
                  <a:pt x="11378" y="23477"/>
                  <a:pt x="11472" y="23415"/>
                  <a:pt x="11536" y="23352"/>
                </a:cubicBezTo>
                <a:lnTo>
                  <a:pt x="11536" y="23352"/>
                </a:lnTo>
                <a:cubicBezTo>
                  <a:pt x="11542" y="23351"/>
                  <a:pt x="11549" y="23350"/>
                  <a:pt x="11555" y="23349"/>
                </a:cubicBezTo>
                <a:cubicBezTo>
                  <a:pt x="11603" y="23301"/>
                  <a:pt x="11635" y="23253"/>
                  <a:pt x="11667" y="23189"/>
                </a:cubicBezTo>
                <a:cubicBezTo>
                  <a:pt x="11715" y="23078"/>
                  <a:pt x="11715" y="22966"/>
                  <a:pt x="11683" y="22870"/>
                </a:cubicBezTo>
                <a:cubicBezTo>
                  <a:pt x="11667" y="22759"/>
                  <a:pt x="11587" y="22663"/>
                  <a:pt x="11459" y="22631"/>
                </a:cubicBezTo>
                <a:cubicBezTo>
                  <a:pt x="11430" y="22626"/>
                  <a:pt x="11396" y="22622"/>
                  <a:pt x="11358" y="22622"/>
                </a:cubicBezTo>
                <a:close/>
                <a:moveTo>
                  <a:pt x="23649" y="23078"/>
                </a:moveTo>
                <a:lnTo>
                  <a:pt x="23649" y="23078"/>
                </a:lnTo>
                <a:cubicBezTo>
                  <a:pt x="23655" y="23083"/>
                  <a:pt x="23662" y="23088"/>
                  <a:pt x="23668" y="23094"/>
                </a:cubicBezTo>
                <a:cubicBezTo>
                  <a:pt x="23540" y="23126"/>
                  <a:pt x="23445" y="23142"/>
                  <a:pt x="23365" y="23157"/>
                </a:cubicBezTo>
                <a:cubicBezTo>
                  <a:pt x="23237" y="23237"/>
                  <a:pt x="23110" y="23301"/>
                  <a:pt x="22982" y="23381"/>
                </a:cubicBezTo>
                <a:cubicBezTo>
                  <a:pt x="22966" y="23429"/>
                  <a:pt x="22950" y="23477"/>
                  <a:pt x="22918" y="23588"/>
                </a:cubicBezTo>
                <a:cubicBezTo>
                  <a:pt x="22910" y="23560"/>
                  <a:pt x="22904" y="23537"/>
                  <a:pt x="22899" y="23517"/>
                </a:cubicBezTo>
                <a:lnTo>
                  <a:pt x="22899" y="23517"/>
                </a:lnTo>
                <a:cubicBezTo>
                  <a:pt x="22905" y="23533"/>
                  <a:pt x="22911" y="23551"/>
                  <a:pt x="22918" y="23572"/>
                </a:cubicBezTo>
                <a:cubicBezTo>
                  <a:pt x="22950" y="23477"/>
                  <a:pt x="22966" y="23429"/>
                  <a:pt x="22966" y="23381"/>
                </a:cubicBezTo>
                <a:cubicBezTo>
                  <a:pt x="22938" y="23381"/>
                  <a:pt x="22910" y="23393"/>
                  <a:pt x="22872" y="23396"/>
                </a:cubicBezTo>
                <a:lnTo>
                  <a:pt x="22872" y="23396"/>
                </a:lnTo>
                <a:cubicBezTo>
                  <a:pt x="22903" y="23381"/>
                  <a:pt x="22934" y="23381"/>
                  <a:pt x="22966" y="23381"/>
                </a:cubicBezTo>
                <a:cubicBezTo>
                  <a:pt x="23094" y="23301"/>
                  <a:pt x="23221" y="23237"/>
                  <a:pt x="23349" y="23157"/>
                </a:cubicBezTo>
                <a:cubicBezTo>
                  <a:pt x="23444" y="23142"/>
                  <a:pt x="23523" y="23110"/>
                  <a:pt x="23649" y="23078"/>
                </a:cubicBezTo>
                <a:close/>
                <a:moveTo>
                  <a:pt x="23127" y="23584"/>
                </a:moveTo>
                <a:cubicBezTo>
                  <a:pt x="23193" y="23584"/>
                  <a:pt x="23260" y="23604"/>
                  <a:pt x="23285" y="23604"/>
                </a:cubicBezTo>
                <a:cubicBezTo>
                  <a:pt x="23247" y="23604"/>
                  <a:pt x="23189" y="23584"/>
                  <a:pt x="23126" y="23584"/>
                </a:cubicBezTo>
                <a:lnTo>
                  <a:pt x="23126" y="23584"/>
                </a:lnTo>
                <a:cubicBezTo>
                  <a:pt x="23110" y="23584"/>
                  <a:pt x="23093" y="23585"/>
                  <a:pt x="23078" y="23588"/>
                </a:cubicBezTo>
                <a:cubicBezTo>
                  <a:pt x="23094" y="23585"/>
                  <a:pt x="23110" y="23584"/>
                  <a:pt x="23125" y="23584"/>
                </a:cubicBezTo>
                <a:cubicBezTo>
                  <a:pt x="23126" y="23584"/>
                  <a:pt x="23126" y="23584"/>
                  <a:pt x="23126" y="23584"/>
                </a:cubicBezTo>
                <a:lnTo>
                  <a:pt x="23126" y="23584"/>
                </a:lnTo>
                <a:cubicBezTo>
                  <a:pt x="23126" y="23584"/>
                  <a:pt x="23127" y="23584"/>
                  <a:pt x="23127" y="23584"/>
                </a:cubicBezTo>
                <a:close/>
                <a:moveTo>
                  <a:pt x="25958" y="23138"/>
                </a:moveTo>
                <a:cubicBezTo>
                  <a:pt x="25953" y="23149"/>
                  <a:pt x="25950" y="23160"/>
                  <a:pt x="25950" y="23173"/>
                </a:cubicBezTo>
                <a:cubicBezTo>
                  <a:pt x="25934" y="23349"/>
                  <a:pt x="25839" y="23477"/>
                  <a:pt x="25679" y="23572"/>
                </a:cubicBezTo>
                <a:cubicBezTo>
                  <a:pt x="25632" y="23588"/>
                  <a:pt x="25601" y="23619"/>
                  <a:pt x="25555" y="23665"/>
                </a:cubicBezTo>
                <a:lnTo>
                  <a:pt x="25555" y="23665"/>
                </a:lnTo>
                <a:cubicBezTo>
                  <a:pt x="25553" y="23661"/>
                  <a:pt x="25552" y="23657"/>
                  <a:pt x="25551" y="23652"/>
                </a:cubicBezTo>
                <a:cubicBezTo>
                  <a:pt x="25599" y="23620"/>
                  <a:pt x="25631" y="23572"/>
                  <a:pt x="25679" y="23556"/>
                </a:cubicBezTo>
                <a:cubicBezTo>
                  <a:pt x="25839" y="23461"/>
                  <a:pt x="25934" y="23349"/>
                  <a:pt x="25950" y="23157"/>
                </a:cubicBezTo>
                <a:cubicBezTo>
                  <a:pt x="25950" y="23152"/>
                  <a:pt x="25954" y="23146"/>
                  <a:pt x="25958" y="23138"/>
                </a:cubicBezTo>
                <a:close/>
                <a:moveTo>
                  <a:pt x="24562" y="23445"/>
                </a:moveTo>
                <a:lnTo>
                  <a:pt x="24562" y="23445"/>
                </a:lnTo>
                <a:cubicBezTo>
                  <a:pt x="24484" y="23522"/>
                  <a:pt x="24391" y="23585"/>
                  <a:pt x="24298" y="23677"/>
                </a:cubicBezTo>
                <a:lnTo>
                  <a:pt x="24298" y="23677"/>
                </a:lnTo>
                <a:cubicBezTo>
                  <a:pt x="24295" y="23674"/>
                  <a:pt x="24293" y="23671"/>
                  <a:pt x="24291" y="23668"/>
                </a:cubicBezTo>
                <a:cubicBezTo>
                  <a:pt x="24386" y="23588"/>
                  <a:pt x="24466" y="23509"/>
                  <a:pt x="24562" y="23445"/>
                </a:cubicBezTo>
                <a:close/>
                <a:moveTo>
                  <a:pt x="23078" y="23588"/>
                </a:moveTo>
                <a:cubicBezTo>
                  <a:pt x="23040" y="23607"/>
                  <a:pt x="23014" y="23642"/>
                  <a:pt x="22986" y="23677"/>
                </a:cubicBezTo>
                <a:lnTo>
                  <a:pt x="22986" y="23677"/>
                </a:lnTo>
                <a:cubicBezTo>
                  <a:pt x="23012" y="23637"/>
                  <a:pt x="23039" y="23598"/>
                  <a:pt x="23078" y="23588"/>
                </a:cubicBezTo>
                <a:close/>
                <a:moveTo>
                  <a:pt x="9860" y="23452"/>
                </a:moveTo>
                <a:cubicBezTo>
                  <a:pt x="9929" y="23460"/>
                  <a:pt x="9998" y="23469"/>
                  <a:pt x="10071" y="23477"/>
                </a:cubicBezTo>
                <a:cubicBezTo>
                  <a:pt x="10023" y="23556"/>
                  <a:pt x="9975" y="23620"/>
                  <a:pt x="9943" y="23684"/>
                </a:cubicBezTo>
                <a:cubicBezTo>
                  <a:pt x="9975" y="23620"/>
                  <a:pt x="10023" y="23556"/>
                  <a:pt x="10055" y="23477"/>
                </a:cubicBezTo>
                <a:cubicBezTo>
                  <a:pt x="9987" y="23469"/>
                  <a:pt x="9923" y="23462"/>
                  <a:pt x="9860" y="23452"/>
                </a:cubicBezTo>
                <a:close/>
                <a:moveTo>
                  <a:pt x="10326" y="23668"/>
                </a:moveTo>
                <a:cubicBezTo>
                  <a:pt x="10310" y="23684"/>
                  <a:pt x="10278" y="23716"/>
                  <a:pt x="10262" y="23732"/>
                </a:cubicBezTo>
                <a:cubicBezTo>
                  <a:pt x="10278" y="23700"/>
                  <a:pt x="10310" y="23684"/>
                  <a:pt x="10326" y="23668"/>
                </a:cubicBezTo>
                <a:close/>
                <a:moveTo>
                  <a:pt x="10261" y="23733"/>
                </a:moveTo>
                <a:cubicBezTo>
                  <a:pt x="10229" y="23765"/>
                  <a:pt x="10182" y="23796"/>
                  <a:pt x="10151" y="23828"/>
                </a:cubicBezTo>
                <a:lnTo>
                  <a:pt x="10166" y="23804"/>
                </a:lnTo>
                <a:lnTo>
                  <a:pt x="10166" y="23804"/>
                </a:lnTo>
                <a:cubicBezTo>
                  <a:pt x="10196" y="23787"/>
                  <a:pt x="10234" y="23760"/>
                  <a:pt x="10261" y="23733"/>
                </a:cubicBezTo>
                <a:close/>
                <a:moveTo>
                  <a:pt x="25555" y="23665"/>
                </a:moveTo>
                <a:cubicBezTo>
                  <a:pt x="25570" y="23723"/>
                  <a:pt x="25585" y="23769"/>
                  <a:pt x="25615" y="23844"/>
                </a:cubicBezTo>
                <a:cubicBezTo>
                  <a:pt x="25609" y="23847"/>
                  <a:pt x="25604" y="23849"/>
                  <a:pt x="25598" y="23852"/>
                </a:cubicBezTo>
                <a:lnTo>
                  <a:pt x="25598" y="23852"/>
                </a:lnTo>
                <a:cubicBezTo>
                  <a:pt x="25582" y="23776"/>
                  <a:pt x="25567" y="23715"/>
                  <a:pt x="25551" y="23668"/>
                </a:cubicBezTo>
                <a:cubicBezTo>
                  <a:pt x="25552" y="23667"/>
                  <a:pt x="25553" y="23666"/>
                  <a:pt x="25555" y="23665"/>
                </a:cubicBezTo>
                <a:close/>
                <a:moveTo>
                  <a:pt x="24754" y="23686"/>
                </a:moveTo>
                <a:lnTo>
                  <a:pt x="24754" y="23686"/>
                </a:lnTo>
                <a:cubicBezTo>
                  <a:pt x="24769" y="23747"/>
                  <a:pt x="24784" y="23808"/>
                  <a:pt x="24813" y="23896"/>
                </a:cubicBezTo>
                <a:lnTo>
                  <a:pt x="24813" y="23896"/>
                </a:lnTo>
                <a:cubicBezTo>
                  <a:pt x="24809" y="23900"/>
                  <a:pt x="24805" y="23904"/>
                  <a:pt x="24801" y="23908"/>
                </a:cubicBezTo>
                <a:cubicBezTo>
                  <a:pt x="24785" y="23813"/>
                  <a:pt x="24770" y="23749"/>
                  <a:pt x="24754" y="23686"/>
                </a:cubicBezTo>
                <a:close/>
                <a:moveTo>
                  <a:pt x="23972" y="23803"/>
                </a:moveTo>
                <a:cubicBezTo>
                  <a:pt x="24010" y="23891"/>
                  <a:pt x="24073" y="23952"/>
                  <a:pt x="24179" y="23987"/>
                </a:cubicBezTo>
                <a:cubicBezTo>
                  <a:pt x="24064" y="23953"/>
                  <a:pt x="24007" y="23893"/>
                  <a:pt x="23972" y="23803"/>
                </a:cubicBezTo>
                <a:close/>
                <a:moveTo>
                  <a:pt x="26046" y="23939"/>
                </a:moveTo>
                <a:cubicBezTo>
                  <a:pt x="26023" y="23963"/>
                  <a:pt x="26000" y="23986"/>
                  <a:pt x="25978" y="24007"/>
                </a:cubicBezTo>
                <a:lnTo>
                  <a:pt x="25978" y="24007"/>
                </a:lnTo>
                <a:cubicBezTo>
                  <a:pt x="25995" y="23987"/>
                  <a:pt x="26014" y="23965"/>
                  <a:pt x="26034" y="23940"/>
                </a:cubicBezTo>
                <a:lnTo>
                  <a:pt x="26034" y="23940"/>
                </a:lnTo>
                <a:cubicBezTo>
                  <a:pt x="26038" y="23940"/>
                  <a:pt x="26042" y="23939"/>
                  <a:pt x="26046" y="23939"/>
                </a:cubicBezTo>
                <a:close/>
                <a:moveTo>
                  <a:pt x="9720" y="24067"/>
                </a:moveTo>
                <a:lnTo>
                  <a:pt x="9720" y="24067"/>
                </a:lnTo>
                <a:cubicBezTo>
                  <a:pt x="9720" y="24081"/>
                  <a:pt x="9732" y="24083"/>
                  <a:pt x="9735" y="24093"/>
                </a:cubicBezTo>
                <a:lnTo>
                  <a:pt x="9735" y="24093"/>
                </a:lnTo>
                <a:cubicBezTo>
                  <a:pt x="9726" y="24087"/>
                  <a:pt x="9720" y="24077"/>
                  <a:pt x="9720" y="24067"/>
                </a:cubicBezTo>
                <a:close/>
                <a:moveTo>
                  <a:pt x="24498" y="24163"/>
                </a:moveTo>
                <a:cubicBezTo>
                  <a:pt x="24498" y="24163"/>
                  <a:pt x="24498" y="24163"/>
                  <a:pt x="24498" y="24163"/>
                </a:cubicBezTo>
                <a:lnTo>
                  <a:pt x="24498" y="24163"/>
                </a:lnTo>
                <a:cubicBezTo>
                  <a:pt x="24498" y="24163"/>
                  <a:pt x="24498" y="24163"/>
                  <a:pt x="24498" y="24163"/>
                </a:cubicBezTo>
                <a:close/>
                <a:moveTo>
                  <a:pt x="25025" y="23939"/>
                </a:moveTo>
                <a:cubicBezTo>
                  <a:pt x="25019" y="23945"/>
                  <a:pt x="25014" y="23950"/>
                  <a:pt x="25008" y="23955"/>
                </a:cubicBezTo>
                <a:lnTo>
                  <a:pt x="25008" y="23955"/>
                </a:lnTo>
                <a:cubicBezTo>
                  <a:pt x="25008" y="23955"/>
                  <a:pt x="25009" y="23955"/>
                  <a:pt x="25009" y="23955"/>
                </a:cubicBezTo>
                <a:cubicBezTo>
                  <a:pt x="24942" y="24022"/>
                  <a:pt x="24853" y="24088"/>
                  <a:pt x="24847" y="24175"/>
                </a:cubicBezTo>
                <a:lnTo>
                  <a:pt x="24847" y="24175"/>
                </a:lnTo>
                <a:cubicBezTo>
                  <a:pt x="24846" y="24091"/>
                  <a:pt x="24931" y="24029"/>
                  <a:pt x="25008" y="23955"/>
                </a:cubicBezTo>
                <a:lnTo>
                  <a:pt x="25008" y="23955"/>
                </a:lnTo>
                <a:cubicBezTo>
                  <a:pt x="24901" y="23956"/>
                  <a:pt x="24809" y="23984"/>
                  <a:pt x="24754" y="24042"/>
                </a:cubicBezTo>
                <a:lnTo>
                  <a:pt x="24754" y="24042"/>
                </a:lnTo>
                <a:cubicBezTo>
                  <a:pt x="24802" y="23974"/>
                  <a:pt x="24896" y="23939"/>
                  <a:pt x="25025" y="23939"/>
                </a:cubicBezTo>
                <a:close/>
                <a:moveTo>
                  <a:pt x="25692" y="24167"/>
                </a:moveTo>
                <a:cubicBezTo>
                  <a:pt x="25738" y="24167"/>
                  <a:pt x="25787" y="24180"/>
                  <a:pt x="25839" y="24211"/>
                </a:cubicBezTo>
                <a:cubicBezTo>
                  <a:pt x="25783" y="24180"/>
                  <a:pt x="25734" y="24168"/>
                  <a:pt x="25689" y="24167"/>
                </a:cubicBezTo>
                <a:lnTo>
                  <a:pt x="25689" y="24167"/>
                </a:lnTo>
                <a:cubicBezTo>
                  <a:pt x="25690" y="24167"/>
                  <a:pt x="25691" y="24167"/>
                  <a:pt x="25692" y="24167"/>
                </a:cubicBezTo>
                <a:close/>
                <a:moveTo>
                  <a:pt x="9997" y="23353"/>
                </a:moveTo>
                <a:cubicBezTo>
                  <a:pt x="9886" y="23353"/>
                  <a:pt x="9776" y="23374"/>
                  <a:pt x="9678" y="23418"/>
                </a:cubicBezTo>
                <a:lnTo>
                  <a:pt x="9678" y="23418"/>
                </a:lnTo>
                <a:cubicBezTo>
                  <a:pt x="9671" y="23416"/>
                  <a:pt x="9663" y="23415"/>
                  <a:pt x="9656" y="23413"/>
                </a:cubicBezTo>
                <a:cubicBezTo>
                  <a:pt x="9608" y="23445"/>
                  <a:pt x="9560" y="23477"/>
                  <a:pt x="9512" y="23525"/>
                </a:cubicBezTo>
                <a:cubicBezTo>
                  <a:pt x="9560" y="23636"/>
                  <a:pt x="9528" y="23716"/>
                  <a:pt x="9464" y="23748"/>
                </a:cubicBezTo>
                <a:cubicBezTo>
                  <a:pt x="9512" y="23892"/>
                  <a:pt x="9592" y="23987"/>
                  <a:pt x="9688" y="24067"/>
                </a:cubicBezTo>
                <a:cubicBezTo>
                  <a:pt x="9704" y="24083"/>
                  <a:pt x="9720" y="24099"/>
                  <a:pt x="9736" y="24115"/>
                </a:cubicBezTo>
                <a:cubicBezTo>
                  <a:pt x="9736" y="24115"/>
                  <a:pt x="9752" y="24115"/>
                  <a:pt x="9752" y="24099"/>
                </a:cubicBezTo>
                <a:cubicBezTo>
                  <a:pt x="9748" y="24099"/>
                  <a:pt x="9744" y="24098"/>
                  <a:pt x="9740" y="24097"/>
                </a:cubicBezTo>
                <a:lnTo>
                  <a:pt x="9740" y="24097"/>
                </a:lnTo>
                <a:cubicBezTo>
                  <a:pt x="9769" y="24080"/>
                  <a:pt x="9784" y="24050"/>
                  <a:pt x="9800" y="24035"/>
                </a:cubicBezTo>
                <a:lnTo>
                  <a:pt x="9800" y="24035"/>
                </a:lnTo>
                <a:cubicBezTo>
                  <a:pt x="9784" y="24067"/>
                  <a:pt x="9768" y="24083"/>
                  <a:pt x="9752" y="24099"/>
                </a:cubicBezTo>
                <a:cubicBezTo>
                  <a:pt x="9752" y="24115"/>
                  <a:pt x="9752" y="24115"/>
                  <a:pt x="9752" y="24115"/>
                </a:cubicBezTo>
                <a:cubicBezTo>
                  <a:pt x="9895" y="24211"/>
                  <a:pt x="10087" y="24243"/>
                  <a:pt x="10294" y="24243"/>
                </a:cubicBezTo>
                <a:cubicBezTo>
                  <a:pt x="10390" y="24227"/>
                  <a:pt x="10486" y="24227"/>
                  <a:pt x="10566" y="24211"/>
                </a:cubicBezTo>
                <a:cubicBezTo>
                  <a:pt x="10550" y="24179"/>
                  <a:pt x="10550" y="24147"/>
                  <a:pt x="10534" y="24099"/>
                </a:cubicBezTo>
                <a:lnTo>
                  <a:pt x="10534" y="24099"/>
                </a:lnTo>
                <a:cubicBezTo>
                  <a:pt x="10550" y="24147"/>
                  <a:pt x="10566" y="24179"/>
                  <a:pt x="10582" y="24211"/>
                </a:cubicBezTo>
                <a:lnTo>
                  <a:pt x="10613" y="24195"/>
                </a:lnTo>
                <a:cubicBezTo>
                  <a:pt x="10735" y="24104"/>
                  <a:pt x="10784" y="24012"/>
                  <a:pt x="10789" y="23907"/>
                </a:cubicBezTo>
                <a:lnTo>
                  <a:pt x="10789" y="23907"/>
                </a:lnTo>
                <a:cubicBezTo>
                  <a:pt x="10789" y="23907"/>
                  <a:pt x="10789" y="23907"/>
                  <a:pt x="10789" y="23908"/>
                </a:cubicBezTo>
                <a:cubicBezTo>
                  <a:pt x="10789" y="23876"/>
                  <a:pt x="10789" y="23844"/>
                  <a:pt x="10789" y="23828"/>
                </a:cubicBezTo>
                <a:cubicBezTo>
                  <a:pt x="10773" y="23780"/>
                  <a:pt x="10757" y="23748"/>
                  <a:pt x="10741" y="23716"/>
                </a:cubicBezTo>
                <a:cubicBezTo>
                  <a:pt x="10725" y="23700"/>
                  <a:pt x="10725" y="23700"/>
                  <a:pt x="10725" y="23700"/>
                </a:cubicBezTo>
                <a:cubicBezTo>
                  <a:pt x="10677" y="23620"/>
                  <a:pt x="10598" y="23556"/>
                  <a:pt x="10518" y="23509"/>
                </a:cubicBezTo>
                <a:cubicBezTo>
                  <a:pt x="10486" y="23493"/>
                  <a:pt x="10454" y="23461"/>
                  <a:pt x="10406" y="23445"/>
                </a:cubicBezTo>
                <a:cubicBezTo>
                  <a:pt x="10278" y="23385"/>
                  <a:pt x="10136" y="23353"/>
                  <a:pt x="9997" y="23353"/>
                </a:cubicBezTo>
                <a:close/>
                <a:moveTo>
                  <a:pt x="25464" y="24184"/>
                </a:moveTo>
                <a:cubicBezTo>
                  <a:pt x="25455" y="24214"/>
                  <a:pt x="25452" y="24249"/>
                  <a:pt x="25440" y="24275"/>
                </a:cubicBezTo>
                <a:lnTo>
                  <a:pt x="25440" y="24275"/>
                </a:lnTo>
                <a:cubicBezTo>
                  <a:pt x="25440" y="24237"/>
                  <a:pt x="25443" y="24201"/>
                  <a:pt x="25464" y="24184"/>
                </a:cubicBezTo>
                <a:close/>
                <a:moveTo>
                  <a:pt x="24498" y="24163"/>
                </a:moveTo>
                <a:lnTo>
                  <a:pt x="24498" y="24163"/>
                </a:lnTo>
                <a:cubicBezTo>
                  <a:pt x="24529" y="24233"/>
                  <a:pt x="24545" y="24269"/>
                  <a:pt x="24537" y="24293"/>
                </a:cubicBezTo>
                <a:lnTo>
                  <a:pt x="24537" y="24293"/>
                </a:lnTo>
                <a:cubicBezTo>
                  <a:pt x="24543" y="24267"/>
                  <a:pt x="24527" y="24228"/>
                  <a:pt x="24498" y="24163"/>
                </a:cubicBezTo>
                <a:close/>
                <a:moveTo>
                  <a:pt x="24754" y="24042"/>
                </a:moveTo>
                <a:cubicBezTo>
                  <a:pt x="24737" y="24067"/>
                  <a:pt x="24726" y="24097"/>
                  <a:pt x="24721" y="24131"/>
                </a:cubicBezTo>
                <a:cubicBezTo>
                  <a:pt x="24706" y="24202"/>
                  <a:pt x="24678" y="24259"/>
                  <a:pt x="24643" y="24308"/>
                </a:cubicBezTo>
                <a:lnTo>
                  <a:pt x="24643" y="24308"/>
                </a:lnTo>
                <a:cubicBezTo>
                  <a:pt x="24673" y="24261"/>
                  <a:pt x="24696" y="24209"/>
                  <a:pt x="24705" y="24147"/>
                </a:cubicBezTo>
                <a:cubicBezTo>
                  <a:pt x="24711" y="24105"/>
                  <a:pt x="24728" y="24070"/>
                  <a:pt x="24754" y="24042"/>
                </a:cubicBezTo>
                <a:close/>
                <a:moveTo>
                  <a:pt x="24498" y="24163"/>
                </a:moveTo>
                <a:cubicBezTo>
                  <a:pt x="24338" y="24227"/>
                  <a:pt x="24211" y="24275"/>
                  <a:pt x="24051" y="24323"/>
                </a:cubicBezTo>
                <a:cubicBezTo>
                  <a:pt x="24211" y="24259"/>
                  <a:pt x="24354" y="24211"/>
                  <a:pt x="24498" y="24163"/>
                </a:cubicBezTo>
                <a:close/>
                <a:moveTo>
                  <a:pt x="24537" y="24293"/>
                </a:moveTo>
                <a:cubicBezTo>
                  <a:pt x="24530" y="24318"/>
                  <a:pt x="24503" y="24332"/>
                  <a:pt x="24447" y="24345"/>
                </a:cubicBezTo>
                <a:lnTo>
                  <a:pt x="24447" y="24345"/>
                </a:lnTo>
                <a:cubicBezTo>
                  <a:pt x="24501" y="24326"/>
                  <a:pt x="24529" y="24315"/>
                  <a:pt x="24537" y="24293"/>
                </a:cubicBezTo>
                <a:close/>
                <a:moveTo>
                  <a:pt x="25440" y="24275"/>
                </a:moveTo>
                <a:cubicBezTo>
                  <a:pt x="25499" y="24325"/>
                  <a:pt x="25572" y="24349"/>
                  <a:pt x="25645" y="24349"/>
                </a:cubicBezTo>
                <a:cubicBezTo>
                  <a:pt x="25689" y="24349"/>
                  <a:pt x="25733" y="24340"/>
                  <a:pt x="25775" y="24323"/>
                </a:cubicBezTo>
                <a:lnTo>
                  <a:pt x="25775" y="24323"/>
                </a:lnTo>
                <a:cubicBezTo>
                  <a:pt x="25731" y="24341"/>
                  <a:pt x="25687" y="24350"/>
                  <a:pt x="25643" y="24350"/>
                </a:cubicBezTo>
                <a:cubicBezTo>
                  <a:pt x="25575" y="24350"/>
                  <a:pt x="25507" y="24329"/>
                  <a:pt x="25440" y="24291"/>
                </a:cubicBezTo>
                <a:cubicBezTo>
                  <a:pt x="25440" y="24285"/>
                  <a:pt x="25440" y="24280"/>
                  <a:pt x="25440" y="24275"/>
                </a:cubicBezTo>
                <a:close/>
                <a:moveTo>
                  <a:pt x="24447" y="24345"/>
                </a:moveTo>
                <a:cubicBezTo>
                  <a:pt x="24438" y="24348"/>
                  <a:pt x="24428" y="24351"/>
                  <a:pt x="24418" y="24354"/>
                </a:cubicBezTo>
                <a:cubicBezTo>
                  <a:pt x="24403" y="24357"/>
                  <a:pt x="24388" y="24361"/>
                  <a:pt x="24373" y="24365"/>
                </a:cubicBezTo>
                <a:lnTo>
                  <a:pt x="24373" y="24365"/>
                </a:lnTo>
                <a:cubicBezTo>
                  <a:pt x="24383" y="24361"/>
                  <a:pt x="24392" y="24358"/>
                  <a:pt x="24402" y="24354"/>
                </a:cubicBezTo>
                <a:cubicBezTo>
                  <a:pt x="24419" y="24351"/>
                  <a:pt x="24433" y="24348"/>
                  <a:pt x="24447" y="24345"/>
                </a:cubicBezTo>
                <a:close/>
                <a:moveTo>
                  <a:pt x="25598" y="23852"/>
                </a:moveTo>
                <a:cubicBezTo>
                  <a:pt x="25598" y="23855"/>
                  <a:pt x="25599" y="23857"/>
                  <a:pt x="25599" y="23860"/>
                </a:cubicBezTo>
                <a:cubicBezTo>
                  <a:pt x="25360" y="23987"/>
                  <a:pt x="25057" y="24019"/>
                  <a:pt x="24897" y="24291"/>
                </a:cubicBezTo>
                <a:cubicBezTo>
                  <a:pt x="24961" y="24323"/>
                  <a:pt x="25025" y="24354"/>
                  <a:pt x="25120" y="24402"/>
                </a:cubicBezTo>
                <a:cubicBezTo>
                  <a:pt x="25025" y="24354"/>
                  <a:pt x="24961" y="24323"/>
                  <a:pt x="24897" y="24307"/>
                </a:cubicBezTo>
                <a:cubicBezTo>
                  <a:pt x="24858" y="24257"/>
                  <a:pt x="24844" y="24214"/>
                  <a:pt x="24847" y="24175"/>
                </a:cubicBezTo>
                <a:lnTo>
                  <a:pt x="24847" y="24175"/>
                </a:lnTo>
                <a:cubicBezTo>
                  <a:pt x="24847" y="24209"/>
                  <a:pt x="24862" y="24247"/>
                  <a:pt x="24897" y="24291"/>
                </a:cubicBezTo>
                <a:cubicBezTo>
                  <a:pt x="25053" y="24025"/>
                  <a:pt x="25346" y="23974"/>
                  <a:pt x="25598" y="23852"/>
                </a:cubicBezTo>
                <a:close/>
                <a:moveTo>
                  <a:pt x="25518" y="24451"/>
                </a:moveTo>
                <a:cubicBezTo>
                  <a:pt x="25455" y="24466"/>
                  <a:pt x="25407" y="24466"/>
                  <a:pt x="25360" y="24466"/>
                </a:cubicBezTo>
                <a:cubicBezTo>
                  <a:pt x="25403" y="24466"/>
                  <a:pt x="25460" y="24453"/>
                  <a:pt x="25518" y="24451"/>
                </a:cubicBezTo>
                <a:close/>
                <a:moveTo>
                  <a:pt x="24051" y="24323"/>
                </a:moveTo>
                <a:lnTo>
                  <a:pt x="24051" y="24323"/>
                </a:lnTo>
                <a:cubicBezTo>
                  <a:pt x="24083" y="24370"/>
                  <a:pt x="24099" y="24418"/>
                  <a:pt x="24131" y="24482"/>
                </a:cubicBezTo>
                <a:cubicBezTo>
                  <a:pt x="24099" y="24434"/>
                  <a:pt x="24083" y="24386"/>
                  <a:pt x="24051" y="24323"/>
                </a:cubicBezTo>
                <a:close/>
                <a:moveTo>
                  <a:pt x="24373" y="24365"/>
                </a:moveTo>
                <a:cubicBezTo>
                  <a:pt x="24290" y="24399"/>
                  <a:pt x="24217" y="24453"/>
                  <a:pt x="24131" y="24482"/>
                </a:cubicBezTo>
                <a:cubicBezTo>
                  <a:pt x="24212" y="24442"/>
                  <a:pt x="24292" y="24390"/>
                  <a:pt x="24373" y="24365"/>
                </a:cubicBezTo>
                <a:close/>
                <a:moveTo>
                  <a:pt x="24643" y="24308"/>
                </a:moveTo>
                <a:cubicBezTo>
                  <a:pt x="24598" y="24377"/>
                  <a:pt x="24536" y="24433"/>
                  <a:pt x="24474" y="24491"/>
                </a:cubicBezTo>
                <a:lnTo>
                  <a:pt x="24474" y="24491"/>
                </a:lnTo>
                <a:cubicBezTo>
                  <a:pt x="24532" y="24431"/>
                  <a:pt x="24594" y="24377"/>
                  <a:pt x="24643" y="24308"/>
                </a:cubicBezTo>
                <a:close/>
                <a:moveTo>
                  <a:pt x="24131" y="24482"/>
                </a:moveTo>
                <a:cubicBezTo>
                  <a:pt x="24035" y="24514"/>
                  <a:pt x="23955" y="24546"/>
                  <a:pt x="23876" y="24546"/>
                </a:cubicBezTo>
                <a:cubicBezTo>
                  <a:pt x="23780" y="24546"/>
                  <a:pt x="23685" y="24530"/>
                  <a:pt x="23590" y="24514"/>
                </a:cubicBezTo>
                <a:lnTo>
                  <a:pt x="23590" y="24514"/>
                </a:lnTo>
                <a:cubicBezTo>
                  <a:pt x="23657" y="24526"/>
                  <a:pt x="23724" y="24537"/>
                  <a:pt x="23791" y="24537"/>
                </a:cubicBezTo>
                <a:cubicBezTo>
                  <a:pt x="23820" y="24537"/>
                  <a:pt x="23848" y="24535"/>
                  <a:pt x="23876" y="24530"/>
                </a:cubicBezTo>
                <a:cubicBezTo>
                  <a:pt x="23971" y="24530"/>
                  <a:pt x="24051" y="24498"/>
                  <a:pt x="24131" y="24482"/>
                </a:cubicBezTo>
                <a:close/>
                <a:moveTo>
                  <a:pt x="24131" y="24482"/>
                </a:moveTo>
                <a:lnTo>
                  <a:pt x="24131" y="24482"/>
                </a:lnTo>
                <a:cubicBezTo>
                  <a:pt x="24208" y="24513"/>
                  <a:pt x="24284" y="24543"/>
                  <a:pt x="24375" y="24588"/>
                </a:cubicBezTo>
                <a:lnTo>
                  <a:pt x="24375" y="24588"/>
                </a:lnTo>
                <a:cubicBezTo>
                  <a:pt x="24406" y="24554"/>
                  <a:pt x="24440" y="24522"/>
                  <a:pt x="24474" y="24491"/>
                </a:cubicBezTo>
                <a:lnTo>
                  <a:pt x="24474" y="24491"/>
                </a:lnTo>
                <a:cubicBezTo>
                  <a:pt x="24443" y="24523"/>
                  <a:pt x="24413" y="24556"/>
                  <a:pt x="24386" y="24594"/>
                </a:cubicBezTo>
                <a:cubicBezTo>
                  <a:pt x="24383" y="24592"/>
                  <a:pt x="24379" y="24590"/>
                  <a:pt x="24375" y="24588"/>
                </a:cubicBezTo>
                <a:lnTo>
                  <a:pt x="24375" y="24588"/>
                </a:lnTo>
                <a:cubicBezTo>
                  <a:pt x="24374" y="24590"/>
                  <a:pt x="24372" y="24592"/>
                  <a:pt x="24370" y="24594"/>
                </a:cubicBezTo>
                <a:cubicBezTo>
                  <a:pt x="24291" y="24562"/>
                  <a:pt x="24211" y="24530"/>
                  <a:pt x="24131" y="24482"/>
                </a:cubicBezTo>
                <a:close/>
                <a:moveTo>
                  <a:pt x="25535" y="24450"/>
                </a:moveTo>
                <a:cubicBezTo>
                  <a:pt x="25500" y="24509"/>
                  <a:pt x="25473" y="24559"/>
                  <a:pt x="25443" y="24607"/>
                </a:cubicBezTo>
                <a:lnTo>
                  <a:pt x="25443" y="24607"/>
                </a:lnTo>
                <a:cubicBezTo>
                  <a:pt x="25469" y="24558"/>
                  <a:pt x="25498" y="24504"/>
                  <a:pt x="25519" y="24451"/>
                </a:cubicBezTo>
                <a:lnTo>
                  <a:pt x="25519" y="24451"/>
                </a:lnTo>
                <a:cubicBezTo>
                  <a:pt x="25525" y="24450"/>
                  <a:pt x="25530" y="24450"/>
                  <a:pt x="25535" y="24450"/>
                </a:cubicBezTo>
                <a:close/>
                <a:moveTo>
                  <a:pt x="25739" y="24582"/>
                </a:moveTo>
                <a:cubicBezTo>
                  <a:pt x="25741" y="24585"/>
                  <a:pt x="25743" y="24589"/>
                  <a:pt x="25743" y="24594"/>
                </a:cubicBezTo>
                <a:cubicBezTo>
                  <a:pt x="25727" y="24610"/>
                  <a:pt x="25711" y="24626"/>
                  <a:pt x="25695" y="24642"/>
                </a:cubicBezTo>
                <a:cubicBezTo>
                  <a:pt x="25710" y="24627"/>
                  <a:pt x="25724" y="24599"/>
                  <a:pt x="25739" y="24582"/>
                </a:cubicBezTo>
                <a:close/>
                <a:moveTo>
                  <a:pt x="24195" y="19327"/>
                </a:moveTo>
                <a:cubicBezTo>
                  <a:pt x="24195" y="19343"/>
                  <a:pt x="24179" y="19343"/>
                  <a:pt x="24179" y="19343"/>
                </a:cubicBezTo>
                <a:cubicBezTo>
                  <a:pt x="24019" y="19423"/>
                  <a:pt x="23892" y="19535"/>
                  <a:pt x="23780" y="19646"/>
                </a:cubicBezTo>
                <a:cubicBezTo>
                  <a:pt x="23525" y="19870"/>
                  <a:pt x="23285" y="20093"/>
                  <a:pt x="22743" y="20141"/>
                </a:cubicBezTo>
                <a:cubicBezTo>
                  <a:pt x="22727" y="20157"/>
                  <a:pt x="22711" y="20189"/>
                  <a:pt x="22695" y="20205"/>
                </a:cubicBezTo>
                <a:cubicBezTo>
                  <a:pt x="22679" y="20221"/>
                  <a:pt x="22695" y="20253"/>
                  <a:pt x="22711" y="20301"/>
                </a:cubicBezTo>
                <a:cubicBezTo>
                  <a:pt x="22695" y="20253"/>
                  <a:pt x="22679" y="20221"/>
                  <a:pt x="22679" y="20205"/>
                </a:cubicBezTo>
                <a:cubicBezTo>
                  <a:pt x="22631" y="20253"/>
                  <a:pt x="22583" y="20317"/>
                  <a:pt x="22535" y="20381"/>
                </a:cubicBezTo>
                <a:cubicBezTo>
                  <a:pt x="22503" y="20428"/>
                  <a:pt x="22487" y="20492"/>
                  <a:pt x="22455" y="20540"/>
                </a:cubicBezTo>
                <a:cubicBezTo>
                  <a:pt x="22407" y="20652"/>
                  <a:pt x="22359" y="20780"/>
                  <a:pt x="22344" y="20907"/>
                </a:cubicBezTo>
                <a:cubicBezTo>
                  <a:pt x="22296" y="21131"/>
                  <a:pt x="22296" y="21370"/>
                  <a:pt x="22296" y="21609"/>
                </a:cubicBezTo>
                <a:cubicBezTo>
                  <a:pt x="22312" y="21897"/>
                  <a:pt x="22312" y="22168"/>
                  <a:pt x="22312" y="22423"/>
                </a:cubicBezTo>
                <a:cubicBezTo>
                  <a:pt x="22296" y="22519"/>
                  <a:pt x="22296" y="22599"/>
                  <a:pt x="22280" y="22695"/>
                </a:cubicBezTo>
                <a:cubicBezTo>
                  <a:pt x="22264" y="22790"/>
                  <a:pt x="22232" y="22870"/>
                  <a:pt x="22200" y="22966"/>
                </a:cubicBezTo>
                <a:cubicBezTo>
                  <a:pt x="22232" y="22998"/>
                  <a:pt x="22248" y="23030"/>
                  <a:pt x="22280" y="23062"/>
                </a:cubicBezTo>
                <a:cubicBezTo>
                  <a:pt x="22282" y="23059"/>
                  <a:pt x="22284" y="23057"/>
                  <a:pt x="22287" y="23055"/>
                </a:cubicBezTo>
                <a:lnTo>
                  <a:pt x="22287" y="23055"/>
                </a:lnTo>
                <a:cubicBezTo>
                  <a:pt x="22396" y="23196"/>
                  <a:pt x="22506" y="23336"/>
                  <a:pt x="22615" y="23461"/>
                </a:cubicBezTo>
                <a:cubicBezTo>
                  <a:pt x="22647" y="23477"/>
                  <a:pt x="22663" y="23509"/>
                  <a:pt x="22695" y="23525"/>
                </a:cubicBezTo>
                <a:cubicBezTo>
                  <a:pt x="22695" y="23509"/>
                  <a:pt x="22726" y="23493"/>
                  <a:pt x="22742" y="23477"/>
                </a:cubicBezTo>
                <a:lnTo>
                  <a:pt x="22742" y="23477"/>
                </a:lnTo>
                <a:cubicBezTo>
                  <a:pt x="22726" y="23493"/>
                  <a:pt x="22695" y="23509"/>
                  <a:pt x="22695" y="23541"/>
                </a:cubicBezTo>
                <a:cubicBezTo>
                  <a:pt x="22711" y="23556"/>
                  <a:pt x="22727" y="23572"/>
                  <a:pt x="22743" y="23588"/>
                </a:cubicBezTo>
                <a:cubicBezTo>
                  <a:pt x="22806" y="23651"/>
                  <a:pt x="22853" y="23715"/>
                  <a:pt x="22916" y="23762"/>
                </a:cubicBezTo>
                <a:lnTo>
                  <a:pt x="22916" y="23762"/>
                </a:lnTo>
                <a:cubicBezTo>
                  <a:pt x="22918" y="23760"/>
                  <a:pt x="22918" y="23756"/>
                  <a:pt x="22918" y="23748"/>
                </a:cubicBezTo>
                <a:cubicBezTo>
                  <a:pt x="22945" y="23728"/>
                  <a:pt x="22966" y="23702"/>
                  <a:pt x="22986" y="23677"/>
                </a:cubicBezTo>
                <a:lnTo>
                  <a:pt x="22986" y="23677"/>
                </a:lnTo>
                <a:cubicBezTo>
                  <a:pt x="22969" y="23703"/>
                  <a:pt x="22953" y="23729"/>
                  <a:pt x="22934" y="23748"/>
                </a:cubicBezTo>
                <a:cubicBezTo>
                  <a:pt x="22918" y="23764"/>
                  <a:pt x="22918" y="23764"/>
                  <a:pt x="22918" y="23764"/>
                </a:cubicBezTo>
                <a:cubicBezTo>
                  <a:pt x="22917" y="23763"/>
                  <a:pt x="22917" y="23763"/>
                  <a:pt x="22916" y="23762"/>
                </a:cubicBezTo>
                <a:lnTo>
                  <a:pt x="22916" y="23762"/>
                </a:lnTo>
                <a:cubicBezTo>
                  <a:pt x="22914" y="23764"/>
                  <a:pt x="22910" y="23764"/>
                  <a:pt x="22902" y="23764"/>
                </a:cubicBezTo>
                <a:cubicBezTo>
                  <a:pt x="23014" y="23876"/>
                  <a:pt x="23126" y="23987"/>
                  <a:pt x="23237" y="24115"/>
                </a:cubicBezTo>
                <a:cubicBezTo>
                  <a:pt x="23365" y="24243"/>
                  <a:pt x="23477" y="24370"/>
                  <a:pt x="23588" y="24514"/>
                </a:cubicBezTo>
                <a:cubicBezTo>
                  <a:pt x="23668" y="24594"/>
                  <a:pt x="23732" y="24690"/>
                  <a:pt x="23796" y="24785"/>
                </a:cubicBezTo>
                <a:lnTo>
                  <a:pt x="23923" y="24785"/>
                </a:lnTo>
                <a:cubicBezTo>
                  <a:pt x="23987" y="24785"/>
                  <a:pt x="24035" y="24785"/>
                  <a:pt x="24099" y="24769"/>
                </a:cubicBezTo>
                <a:cubicBezTo>
                  <a:pt x="24131" y="24737"/>
                  <a:pt x="24147" y="24706"/>
                  <a:pt x="24179" y="24674"/>
                </a:cubicBezTo>
                <a:cubicBezTo>
                  <a:pt x="24195" y="24690"/>
                  <a:pt x="24211" y="24690"/>
                  <a:pt x="24211" y="24706"/>
                </a:cubicBezTo>
                <a:cubicBezTo>
                  <a:pt x="24211" y="24706"/>
                  <a:pt x="24195" y="24690"/>
                  <a:pt x="24179" y="24690"/>
                </a:cubicBezTo>
                <a:cubicBezTo>
                  <a:pt x="24163" y="24706"/>
                  <a:pt x="24131" y="24753"/>
                  <a:pt x="24099" y="24769"/>
                </a:cubicBezTo>
                <a:lnTo>
                  <a:pt x="24195" y="24769"/>
                </a:lnTo>
                <a:cubicBezTo>
                  <a:pt x="24275" y="24769"/>
                  <a:pt x="24370" y="24753"/>
                  <a:pt x="24450" y="24753"/>
                </a:cubicBezTo>
                <a:cubicBezTo>
                  <a:pt x="24610" y="24737"/>
                  <a:pt x="24769" y="24721"/>
                  <a:pt x="24929" y="24721"/>
                </a:cubicBezTo>
                <a:cubicBezTo>
                  <a:pt x="25001" y="24714"/>
                  <a:pt x="25073" y="24710"/>
                  <a:pt x="25144" y="24710"/>
                </a:cubicBezTo>
                <a:cubicBezTo>
                  <a:pt x="25216" y="24710"/>
                  <a:pt x="25288" y="24714"/>
                  <a:pt x="25360" y="24721"/>
                </a:cubicBezTo>
                <a:cubicBezTo>
                  <a:pt x="25472" y="24737"/>
                  <a:pt x="25567" y="24753"/>
                  <a:pt x="25663" y="24769"/>
                </a:cubicBezTo>
                <a:cubicBezTo>
                  <a:pt x="25663" y="24785"/>
                  <a:pt x="25663" y="24785"/>
                  <a:pt x="25663" y="24785"/>
                </a:cubicBezTo>
                <a:cubicBezTo>
                  <a:pt x="25695" y="24785"/>
                  <a:pt x="25743" y="24801"/>
                  <a:pt x="25775" y="24801"/>
                </a:cubicBezTo>
                <a:cubicBezTo>
                  <a:pt x="26062" y="24418"/>
                  <a:pt x="26206" y="23939"/>
                  <a:pt x="26972" y="23844"/>
                </a:cubicBezTo>
                <a:cubicBezTo>
                  <a:pt x="27020" y="23461"/>
                  <a:pt x="27147" y="23110"/>
                  <a:pt x="27259" y="22774"/>
                </a:cubicBezTo>
                <a:lnTo>
                  <a:pt x="27259" y="22774"/>
                </a:lnTo>
                <a:cubicBezTo>
                  <a:pt x="27227" y="22790"/>
                  <a:pt x="27195" y="22790"/>
                  <a:pt x="27147" y="22790"/>
                </a:cubicBezTo>
                <a:cubicBezTo>
                  <a:pt x="27195" y="22790"/>
                  <a:pt x="27227" y="22774"/>
                  <a:pt x="27259" y="22774"/>
                </a:cubicBezTo>
                <a:lnTo>
                  <a:pt x="27291" y="22679"/>
                </a:lnTo>
                <a:lnTo>
                  <a:pt x="27291" y="22679"/>
                </a:lnTo>
                <a:cubicBezTo>
                  <a:pt x="27260" y="22699"/>
                  <a:pt x="27229" y="22727"/>
                  <a:pt x="27198" y="22752"/>
                </a:cubicBezTo>
                <a:lnTo>
                  <a:pt x="27198" y="22752"/>
                </a:lnTo>
                <a:cubicBezTo>
                  <a:pt x="27223" y="22731"/>
                  <a:pt x="27246" y="22708"/>
                  <a:pt x="27275" y="22679"/>
                </a:cubicBezTo>
                <a:cubicBezTo>
                  <a:pt x="27323" y="22567"/>
                  <a:pt x="27355" y="22439"/>
                  <a:pt x="27371" y="22328"/>
                </a:cubicBezTo>
                <a:cubicBezTo>
                  <a:pt x="27371" y="22264"/>
                  <a:pt x="27355" y="22200"/>
                  <a:pt x="27339" y="22136"/>
                </a:cubicBezTo>
                <a:cubicBezTo>
                  <a:pt x="27275" y="22152"/>
                  <a:pt x="27227" y="22168"/>
                  <a:pt x="27147" y="22216"/>
                </a:cubicBezTo>
                <a:cubicBezTo>
                  <a:pt x="27149" y="22210"/>
                  <a:pt x="27151" y="22204"/>
                  <a:pt x="27152" y="22198"/>
                </a:cubicBezTo>
                <a:lnTo>
                  <a:pt x="27152" y="22198"/>
                </a:lnTo>
                <a:cubicBezTo>
                  <a:pt x="27151" y="22199"/>
                  <a:pt x="27149" y="22199"/>
                  <a:pt x="27147" y="22200"/>
                </a:cubicBezTo>
                <a:cubicBezTo>
                  <a:pt x="27154" y="22184"/>
                  <a:pt x="27160" y="22169"/>
                  <a:pt x="27166" y="22155"/>
                </a:cubicBezTo>
                <a:lnTo>
                  <a:pt x="27166" y="22155"/>
                </a:lnTo>
                <a:cubicBezTo>
                  <a:pt x="27161" y="22169"/>
                  <a:pt x="27157" y="22183"/>
                  <a:pt x="27152" y="22198"/>
                </a:cubicBezTo>
                <a:lnTo>
                  <a:pt x="27152" y="22198"/>
                </a:lnTo>
                <a:cubicBezTo>
                  <a:pt x="27229" y="22167"/>
                  <a:pt x="27276" y="22151"/>
                  <a:pt x="27339" y="22120"/>
                </a:cubicBezTo>
                <a:cubicBezTo>
                  <a:pt x="27355" y="22184"/>
                  <a:pt x="27371" y="22248"/>
                  <a:pt x="27387" y="22312"/>
                </a:cubicBezTo>
                <a:cubicBezTo>
                  <a:pt x="27435" y="22088"/>
                  <a:pt x="27450" y="21881"/>
                  <a:pt x="27435" y="21641"/>
                </a:cubicBezTo>
                <a:lnTo>
                  <a:pt x="27435" y="21641"/>
                </a:lnTo>
                <a:cubicBezTo>
                  <a:pt x="27434" y="21641"/>
                  <a:pt x="27434" y="21642"/>
                  <a:pt x="27433" y="21642"/>
                </a:cubicBezTo>
                <a:lnTo>
                  <a:pt x="27433" y="21642"/>
                </a:lnTo>
                <a:cubicBezTo>
                  <a:pt x="27417" y="21455"/>
                  <a:pt x="27385" y="21269"/>
                  <a:pt x="27323" y="21083"/>
                </a:cubicBezTo>
                <a:cubicBezTo>
                  <a:pt x="27275" y="20987"/>
                  <a:pt x="27227" y="20891"/>
                  <a:pt x="27179" y="20811"/>
                </a:cubicBezTo>
                <a:cubicBezTo>
                  <a:pt x="27147" y="20732"/>
                  <a:pt x="27099" y="20668"/>
                  <a:pt x="27051" y="20604"/>
                </a:cubicBezTo>
                <a:cubicBezTo>
                  <a:pt x="27004" y="20524"/>
                  <a:pt x="26956" y="20460"/>
                  <a:pt x="26892" y="20397"/>
                </a:cubicBezTo>
                <a:cubicBezTo>
                  <a:pt x="26828" y="20333"/>
                  <a:pt x="26764" y="20269"/>
                  <a:pt x="26700" y="20221"/>
                </a:cubicBezTo>
                <a:lnTo>
                  <a:pt x="26700" y="20221"/>
                </a:lnTo>
                <a:cubicBezTo>
                  <a:pt x="26700" y="20221"/>
                  <a:pt x="26700" y="20221"/>
                  <a:pt x="26700" y="20221"/>
                </a:cubicBezTo>
                <a:cubicBezTo>
                  <a:pt x="26700" y="20205"/>
                  <a:pt x="26684" y="20205"/>
                  <a:pt x="26684" y="20189"/>
                </a:cubicBezTo>
                <a:cubicBezTo>
                  <a:pt x="26621" y="20141"/>
                  <a:pt x="26541" y="20077"/>
                  <a:pt x="26477" y="20029"/>
                </a:cubicBezTo>
                <a:cubicBezTo>
                  <a:pt x="26461" y="20109"/>
                  <a:pt x="26445" y="20189"/>
                  <a:pt x="26349" y="20237"/>
                </a:cubicBezTo>
                <a:cubicBezTo>
                  <a:pt x="26445" y="20189"/>
                  <a:pt x="26461" y="20109"/>
                  <a:pt x="26461" y="20029"/>
                </a:cubicBezTo>
                <a:cubicBezTo>
                  <a:pt x="26381" y="19966"/>
                  <a:pt x="26285" y="19902"/>
                  <a:pt x="26190" y="19854"/>
                </a:cubicBezTo>
                <a:cubicBezTo>
                  <a:pt x="26046" y="19774"/>
                  <a:pt x="25902" y="19710"/>
                  <a:pt x="25759" y="19646"/>
                </a:cubicBezTo>
                <a:cubicBezTo>
                  <a:pt x="25631" y="19599"/>
                  <a:pt x="25503" y="19551"/>
                  <a:pt x="25376" y="19519"/>
                </a:cubicBezTo>
                <a:lnTo>
                  <a:pt x="25344" y="19519"/>
                </a:lnTo>
                <a:cubicBezTo>
                  <a:pt x="25232" y="19487"/>
                  <a:pt x="25120" y="19455"/>
                  <a:pt x="25009" y="19439"/>
                </a:cubicBezTo>
                <a:cubicBezTo>
                  <a:pt x="24737" y="19375"/>
                  <a:pt x="24450" y="19343"/>
                  <a:pt x="24195" y="19327"/>
                </a:cubicBezTo>
                <a:close/>
                <a:moveTo>
                  <a:pt x="26541" y="25663"/>
                </a:moveTo>
                <a:cubicBezTo>
                  <a:pt x="26573" y="25711"/>
                  <a:pt x="26605" y="25759"/>
                  <a:pt x="26621" y="25807"/>
                </a:cubicBezTo>
                <a:cubicBezTo>
                  <a:pt x="26589" y="25759"/>
                  <a:pt x="26573" y="25711"/>
                  <a:pt x="26541" y="25663"/>
                </a:cubicBezTo>
                <a:close/>
                <a:moveTo>
                  <a:pt x="20194" y="24809"/>
                </a:moveTo>
                <a:cubicBezTo>
                  <a:pt x="19890" y="24809"/>
                  <a:pt x="19593" y="24907"/>
                  <a:pt x="19455" y="25184"/>
                </a:cubicBezTo>
                <a:cubicBezTo>
                  <a:pt x="19518" y="25667"/>
                  <a:pt x="19968" y="25936"/>
                  <a:pt x="20368" y="25936"/>
                </a:cubicBezTo>
                <a:cubicBezTo>
                  <a:pt x="20577" y="25936"/>
                  <a:pt x="20771" y="25864"/>
                  <a:pt x="20891" y="25711"/>
                </a:cubicBezTo>
                <a:lnTo>
                  <a:pt x="20939" y="25647"/>
                </a:lnTo>
                <a:lnTo>
                  <a:pt x="20939" y="25647"/>
                </a:lnTo>
                <a:cubicBezTo>
                  <a:pt x="20939" y="25647"/>
                  <a:pt x="20939" y="25647"/>
                  <a:pt x="20939" y="25647"/>
                </a:cubicBezTo>
                <a:cubicBezTo>
                  <a:pt x="21019" y="25503"/>
                  <a:pt x="21051" y="25280"/>
                  <a:pt x="20955" y="25009"/>
                </a:cubicBezTo>
                <a:cubicBezTo>
                  <a:pt x="20783" y="24899"/>
                  <a:pt x="20485" y="24809"/>
                  <a:pt x="20194" y="24809"/>
                </a:cubicBezTo>
                <a:close/>
                <a:moveTo>
                  <a:pt x="26675" y="25952"/>
                </a:moveTo>
                <a:cubicBezTo>
                  <a:pt x="26643" y="25964"/>
                  <a:pt x="26615" y="25979"/>
                  <a:pt x="26589" y="25998"/>
                </a:cubicBezTo>
                <a:cubicBezTo>
                  <a:pt x="26525" y="26030"/>
                  <a:pt x="26477" y="26062"/>
                  <a:pt x="26429" y="26110"/>
                </a:cubicBezTo>
                <a:cubicBezTo>
                  <a:pt x="26477" y="26062"/>
                  <a:pt x="26525" y="26030"/>
                  <a:pt x="26573" y="25998"/>
                </a:cubicBezTo>
                <a:cubicBezTo>
                  <a:pt x="26606" y="25978"/>
                  <a:pt x="26640" y="25964"/>
                  <a:pt x="26675" y="25952"/>
                </a:cubicBezTo>
                <a:close/>
                <a:moveTo>
                  <a:pt x="27275" y="25057"/>
                </a:moveTo>
                <a:cubicBezTo>
                  <a:pt x="26860" y="25152"/>
                  <a:pt x="26589" y="25344"/>
                  <a:pt x="26349" y="25567"/>
                </a:cubicBezTo>
                <a:cubicBezTo>
                  <a:pt x="26269" y="25647"/>
                  <a:pt x="26190" y="25727"/>
                  <a:pt x="26126" y="25823"/>
                </a:cubicBezTo>
                <a:cubicBezTo>
                  <a:pt x="26030" y="25934"/>
                  <a:pt x="25950" y="26046"/>
                  <a:pt x="25871" y="26174"/>
                </a:cubicBezTo>
                <a:cubicBezTo>
                  <a:pt x="25823" y="26238"/>
                  <a:pt x="25775" y="26301"/>
                  <a:pt x="25711" y="26365"/>
                </a:cubicBezTo>
                <a:lnTo>
                  <a:pt x="25775" y="26333"/>
                </a:lnTo>
                <a:lnTo>
                  <a:pt x="25727" y="26365"/>
                </a:lnTo>
                <a:cubicBezTo>
                  <a:pt x="25695" y="26381"/>
                  <a:pt x="25679" y="26413"/>
                  <a:pt x="25663" y="26445"/>
                </a:cubicBezTo>
                <a:cubicBezTo>
                  <a:pt x="25743" y="26477"/>
                  <a:pt x="25823" y="26477"/>
                  <a:pt x="25886" y="26477"/>
                </a:cubicBezTo>
                <a:cubicBezTo>
                  <a:pt x="26110" y="26477"/>
                  <a:pt x="26317" y="26333"/>
                  <a:pt x="26525" y="26158"/>
                </a:cubicBezTo>
                <a:cubicBezTo>
                  <a:pt x="26614" y="26084"/>
                  <a:pt x="26703" y="26009"/>
                  <a:pt x="26805" y="25922"/>
                </a:cubicBezTo>
                <a:lnTo>
                  <a:pt x="26805" y="25922"/>
                </a:lnTo>
                <a:cubicBezTo>
                  <a:pt x="26758" y="25930"/>
                  <a:pt x="26716" y="25939"/>
                  <a:pt x="26675" y="25952"/>
                </a:cubicBezTo>
                <a:lnTo>
                  <a:pt x="26675" y="25952"/>
                </a:lnTo>
                <a:cubicBezTo>
                  <a:pt x="26720" y="25935"/>
                  <a:pt x="26771" y="25921"/>
                  <a:pt x="26828" y="25902"/>
                </a:cubicBezTo>
                <a:lnTo>
                  <a:pt x="26828" y="25902"/>
                </a:lnTo>
                <a:cubicBezTo>
                  <a:pt x="26820" y="25909"/>
                  <a:pt x="26812" y="25916"/>
                  <a:pt x="26805" y="25922"/>
                </a:cubicBezTo>
                <a:lnTo>
                  <a:pt x="26805" y="25922"/>
                </a:lnTo>
                <a:cubicBezTo>
                  <a:pt x="26812" y="25921"/>
                  <a:pt x="26820" y="25920"/>
                  <a:pt x="26828" y="25918"/>
                </a:cubicBezTo>
                <a:cubicBezTo>
                  <a:pt x="26892" y="25855"/>
                  <a:pt x="26956" y="25807"/>
                  <a:pt x="27036" y="25775"/>
                </a:cubicBezTo>
                <a:cubicBezTo>
                  <a:pt x="26988" y="25728"/>
                  <a:pt x="26957" y="25696"/>
                  <a:pt x="26910" y="25664"/>
                </a:cubicBezTo>
                <a:lnTo>
                  <a:pt x="26910" y="25664"/>
                </a:lnTo>
                <a:cubicBezTo>
                  <a:pt x="26957" y="25696"/>
                  <a:pt x="26988" y="25727"/>
                  <a:pt x="27020" y="25759"/>
                </a:cubicBezTo>
                <a:cubicBezTo>
                  <a:pt x="27163" y="25679"/>
                  <a:pt x="27291" y="25631"/>
                  <a:pt x="27450" y="25599"/>
                </a:cubicBezTo>
                <a:lnTo>
                  <a:pt x="27626" y="25599"/>
                </a:lnTo>
                <a:cubicBezTo>
                  <a:pt x="27690" y="25488"/>
                  <a:pt x="27658" y="25408"/>
                  <a:pt x="27610" y="25344"/>
                </a:cubicBezTo>
                <a:cubicBezTo>
                  <a:pt x="27578" y="25296"/>
                  <a:pt x="27514" y="25264"/>
                  <a:pt x="27466" y="25216"/>
                </a:cubicBezTo>
                <a:cubicBezTo>
                  <a:pt x="27419" y="25184"/>
                  <a:pt x="27387" y="25152"/>
                  <a:pt x="27339" y="25120"/>
                </a:cubicBezTo>
                <a:cubicBezTo>
                  <a:pt x="27323" y="25089"/>
                  <a:pt x="27291" y="25073"/>
                  <a:pt x="27275" y="25057"/>
                </a:cubicBezTo>
                <a:close/>
                <a:moveTo>
                  <a:pt x="27498" y="27355"/>
                </a:moveTo>
                <a:cubicBezTo>
                  <a:pt x="27514" y="27403"/>
                  <a:pt x="27546" y="27435"/>
                  <a:pt x="27594" y="27466"/>
                </a:cubicBezTo>
                <a:cubicBezTo>
                  <a:pt x="27530" y="27435"/>
                  <a:pt x="27514" y="27403"/>
                  <a:pt x="27498" y="27355"/>
                </a:cubicBezTo>
                <a:close/>
                <a:moveTo>
                  <a:pt x="27626" y="27403"/>
                </a:moveTo>
                <a:cubicBezTo>
                  <a:pt x="27610" y="27435"/>
                  <a:pt x="27610" y="27451"/>
                  <a:pt x="27594" y="27466"/>
                </a:cubicBezTo>
                <a:cubicBezTo>
                  <a:pt x="27594" y="27451"/>
                  <a:pt x="27610" y="27435"/>
                  <a:pt x="27626" y="27403"/>
                </a:cubicBezTo>
                <a:close/>
                <a:moveTo>
                  <a:pt x="27563" y="27611"/>
                </a:moveTo>
                <a:lnTo>
                  <a:pt x="27563" y="27611"/>
                </a:lnTo>
                <a:cubicBezTo>
                  <a:pt x="27579" y="27626"/>
                  <a:pt x="27594" y="27626"/>
                  <a:pt x="27610" y="27642"/>
                </a:cubicBezTo>
                <a:cubicBezTo>
                  <a:pt x="27602" y="27642"/>
                  <a:pt x="27598" y="27646"/>
                  <a:pt x="27594" y="27653"/>
                </a:cubicBezTo>
                <a:lnTo>
                  <a:pt x="27594" y="27653"/>
                </a:lnTo>
                <a:cubicBezTo>
                  <a:pt x="27594" y="27650"/>
                  <a:pt x="27594" y="27647"/>
                  <a:pt x="27594" y="27642"/>
                </a:cubicBezTo>
                <a:cubicBezTo>
                  <a:pt x="27594" y="27626"/>
                  <a:pt x="27579" y="27626"/>
                  <a:pt x="27563" y="27611"/>
                </a:cubicBezTo>
                <a:close/>
                <a:moveTo>
                  <a:pt x="27546" y="27642"/>
                </a:moveTo>
                <a:cubicBezTo>
                  <a:pt x="27562" y="27658"/>
                  <a:pt x="27578" y="27658"/>
                  <a:pt x="27578" y="27674"/>
                </a:cubicBezTo>
                <a:cubicBezTo>
                  <a:pt x="27578" y="27674"/>
                  <a:pt x="27562" y="27658"/>
                  <a:pt x="27546" y="27642"/>
                </a:cubicBezTo>
                <a:close/>
                <a:moveTo>
                  <a:pt x="27594" y="27653"/>
                </a:moveTo>
                <a:cubicBezTo>
                  <a:pt x="27593" y="27659"/>
                  <a:pt x="27590" y="27663"/>
                  <a:pt x="27578" y="27674"/>
                </a:cubicBezTo>
                <a:cubicBezTo>
                  <a:pt x="27586" y="27666"/>
                  <a:pt x="27590" y="27658"/>
                  <a:pt x="27594" y="27653"/>
                </a:cubicBezTo>
                <a:close/>
                <a:moveTo>
                  <a:pt x="27498" y="27355"/>
                </a:moveTo>
                <a:cubicBezTo>
                  <a:pt x="27450" y="27355"/>
                  <a:pt x="27403" y="27355"/>
                  <a:pt x="27355" y="27387"/>
                </a:cubicBezTo>
                <a:lnTo>
                  <a:pt x="27450" y="27786"/>
                </a:lnTo>
                <a:cubicBezTo>
                  <a:pt x="27706" y="27770"/>
                  <a:pt x="27738" y="27530"/>
                  <a:pt x="27626" y="27403"/>
                </a:cubicBezTo>
                <a:cubicBezTo>
                  <a:pt x="27594" y="27371"/>
                  <a:pt x="27546" y="27355"/>
                  <a:pt x="27498" y="27355"/>
                </a:cubicBezTo>
                <a:close/>
                <a:moveTo>
                  <a:pt x="13339" y="28713"/>
                </a:moveTo>
                <a:cubicBezTo>
                  <a:pt x="13344" y="28716"/>
                  <a:pt x="13351" y="28720"/>
                  <a:pt x="13358" y="28727"/>
                </a:cubicBezTo>
                <a:lnTo>
                  <a:pt x="13358" y="28727"/>
                </a:lnTo>
                <a:cubicBezTo>
                  <a:pt x="13353" y="28727"/>
                  <a:pt x="13348" y="28727"/>
                  <a:pt x="13343" y="28727"/>
                </a:cubicBezTo>
                <a:cubicBezTo>
                  <a:pt x="13343" y="28722"/>
                  <a:pt x="13341" y="28717"/>
                  <a:pt x="13339" y="28713"/>
                </a:cubicBezTo>
                <a:close/>
                <a:moveTo>
                  <a:pt x="25269" y="27763"/>
                </a:moveTo>
                <a:cubicBezTo>
                  <a:pt x="24941" y="27763"/>
                  <a:pt x="24714" y="28037"/>
                  <a:pt x="25025" y="28855"/>
                </a:cubicBezTo>
                <a:cubicBezTo>
                  <a:pt x="25456" y="28839"/>
                  <a:pt x="25743" y="28775"/>
                  <a:pt x="25902" y="28695"/>
                </a:cubicBezTo>
                <a:cubicBezTo>
                  <a:pt x="25998" y="28647"/>
                  <a:pt x="26062" y="28584"/>
                  <a:pt x="26094" y="28536"/>
                </a:cubicBezTo>
                <a:lnTo>
                  <a:pt x="26094" y="28536"/>
                </a:lnTo>
                <a:cubicBezTo>
                  <a:pt x="26062" y="28552"/>
                  <a:pt x="26030" y="28568"/>
                  <a:pt x="25998" y="28584"/>
                </a:cubicBezTo>
                <a:cubicBezTo>
                  <a:pt x="26030" y="28568"/>
                  <a:pt x="26062" y="28552"/>
                  <a:pt x="26094" y="28520"/>
                </a:cubicBezTo>
                <a:cubicBezTo>
                  <a:pt x="26174" y="28376"/>
                  <a:pt x="26094" y="28217"/>
                  <a:pt x="25950" y="28073"/>
                </a:cubicBezTo>
                <a:cubicBezTo>
                  <a:pt x="25918" y="28025"/>
                  <a:pt x="25871" y="27993"/>
                  <a:pt x="25823" y="27961"/>
                </a:cubicBezTo>
                <a:cubicBezTo>
                  <a:pt x="25654" y="27843"/>
                  <a:pt x="25447" y="27763"/>
                  <a:pt x="25269" y="27763"/>
                </a:cubicBezTo>
                <a:close/>
                <a:moveTo>
                  <a:pt x="13853" y="28057"/>
                </a:moveTo>
                <a:cubicBezTo>
                  <a:pt x="13805" y="28073"/>
                  <a:pt x="13742" y="28089"/>
                  <a:pt x="13662" y="28121"/>
                </a:cubicBezTo>
                <a:cubicBezTo>
                  <a:pt x="13661" y="28127"/>
                  <a:pt x="13660" y="28132"/>
                  <a:pt x="13659" y="28138"/>
                </a:cubicBezTo>
                <a:lnTo>
                  <a:pt x="13659" y="28138"/>
                </a:lnTo>
                <a:cubicBezTo>
                  <a:pt x="13372" y="28250"/>
                  <a:pt x="13023" y="28489"/>
                  <a:pt x="12816" y="28807"/>
                </a:cubicBezTo>
                <a:cubicBezTo>
                  <a:pt x="12688" y="29015"/>
                  <a:pt x="12608" y="29270"/>
                  <a:pt x="12672" y="29541"/>
                </a:cubicBezTo>
                <a:cubicBezTo>
                  <a:pt x="12814" y="29494"/>
                  <a:pt x="12925" y="29415"/>
                  <a:pt x="13020" y="29336"/>
                </a:cubicBezTo>
                <a:lnTo>
                  <a:pt x="13020" y="29336"/>
                </a:lnTo>
                <a:cubicBezTo>
                  <a:pt x="13021" y="29341"/>
                  <a:pt x="13022" y="29345"/>
                  <a:pt x="13023" y="29350"/>
                </a:cubicBezTo>
                <a:cubicBezTo>
                  <a:pt x="13167" y="29238"/>
                  <a:pt x="13279" y="29110"/>
                  <a:pt x="13374" y="28983"/>
                </a:cubicBezTo>
                <a:cubicBezTo>
                  <a:pt x="13358" y="28967"/>
                  <a:pt x="13343" y="28967"/>
                  <a:pt x="13311" y="28951"/>
                </a:cubicBezTo>
                <a:cubicBezTo>
                  <a:pt x="13327" y="28951"/>
                  <a:pt x="13358" y="28967"/>
                  <a:pt x="13374" y="28983"/>
                </a:cubicBezTo>
                <a:cubicBezTo>
                  <a:pt x="13438" y="28903"/>
                  <a:pt x="13502" y="28807"/>
                  <a:pt x="13550" y="28727"/>
                </a:cubicBezTo>
                <a:cubicBezTo>
                  <a:pt x="13614" y="28616"/>
                  <a:pt x="13662" y="28504"/>
                  <a:pt x="13710" y="28392"/>
                </a:cubicBezTo>
                <a:cubicBezTo>
                  <a:pt x="13757" y="28280"/>
                  <a:pt x="13805" y="28169"/>
                  <a:pt x="13853" y="28057"/>
                </a:cubicBezTo>
                <a:close/>
                <a:moveTo>
                  <a:pt x="24466" y="29669"/>
                </a:moveTo>
                <a:cubicBezTo>
                  <a:pt x="24338" y="29781"/>
                  <a:pt x="24227" y="29892"/>
                  <a:pt x="24099" y="30004"/>
                </a:cubicBezTo>
                <a:cubicBezTo>
                  <a:pt x="24211" y="29892"/>
                  <a:pt x="24338" y="29781"/>
                  <a:pt x="24466" y="29669"/>
                </a:cubicBezTo>
                <a:close/>
                <a:moveTo>
                  <a:pt x="24118" y="29414"/>
                </a:moveTo>
                <a:cubicBezTo>
                  <a:pt x="24037" y="29414"/>
                  <a:pt x="23944" y="29438"/>
                  <a:pt x="23844" y="29493"/>
                </a:cubicBezTo>
                <a:cubicBezTo>
                  <a:pt x="23844" y="29621"/>
                  <a:pt x="23828" y="29781"/>
                  <a:pt x="23860" y="29908"/>
                </a:cubicBezTo>
                <a:cubicBezTo>
                  <a:pt x="23876" y="30020"/>
                  <a:pt x="23908" y="30132"/>
                  <a:pt x="24019" y="30195"/>
                </a:cubicBezTo>
                <a:cubicBezTo>
                  <a:pt x="24211" y="30180"/>
                  <a:pt x="24322" y="30132"/>
                  <a:pt x="24402" y="30036"/>
                </a:cubicBezTo>
                <a:cubicBezTo>
                  <a:pt x="24450" y="30004"/>
                  <a:pt x="24466" y="29956"/>
                  <a:pt x="24482" y="29908"/>
                </a:cubicBezTo>
                <a:lnTo>
                  <a:pt x="24482" y="29908"/>
                </a:lnTo>
                <a:cubicBezTo>
                  <a:pt x="24437" y="29938"/>
                  <a:pt x="24406" y="29982"/>
                  <a:pt x="24363" y="30027"/>
                </a:cubicBezTo>
                <a:lnTo>
                  <a:pt x="24363" y="30027"/>
                </a:lnTo>
                <a:cubicBezTo>
                  <a:pt x="24360" y="30025"/>
                  <a:pt x="24357" y="30023"/>
                  <a:pt x="24354" y="30020"/>
                </a:cubicBezTo>
                <a:cubicBezTo>
                  <a:pt x="24402" y="29988"/>
                  <a:pt x="24434" y="29940"/>
                  <a:pt x="24482" y="29892"/>
                </a:cubicBezTo>
                <a:cubicBezTo>
                  <a:pt x="24498" y="29828"/>
                  <a:pt x="24498" y="29749"/>
                  <a:pt x="24466" y="29669"/>
                </a:cubicBezTo>
                <a:cubicBezTo>
                  <a:pt x="24422" y="29527"/>
                  <a:pt x="24296" y="29414"/>
                  <a:pt x="24118" y="29414"/>
                </a:cubicBezTo>
                <a:close/>
                <a:moveTo>
                  <a:pt x="13368" y="30252"/>
                </a:moveTo>
                <a:lnTo>
                  <a:pt x="13368" y="30252"/>
                </a:lnTo>
                <a:cubicBezTo>
                  <a:pt x="13365" y="30254"/>
                  <a:pt x="13362" y="30256"/>
                  <a:pt x="13358" y="30259"/>
                </a:cubicBezTo>
                <a:cubicBezTo>
                  <a:pt x="13358" y="30254"/>
                  <a:pt x="13362" y="30252"/>
                  <a:pt x="13368" y="30252"/>
                </a:cubicBezTo>
                <a:close/>
                <a:moveTo>
                  <a:pt x="27099" y="30180"/>
                </a:moveTo>
                <a:cubicBezTo>
                  <a:pt x="27083" y="30180"/>
                  <a:pt x="27067" y="30196"/>
                  <a:pt x="27067" y="30211"/>
                </a:cubicBezTo>
                <a:cubicBezTo>
                  <a:pt x="27063" y="30231"/>
                  <a:pt x="27059" y="30252"/>
                  <a:pt x="27056" y="30276"/>
                </a:cubicBezTo>
                <a:lnTo>
                  <a:pt x="27056" y="30276"/>
                </a:lnTo>
                <a:cubicBezTo>
                  <a:pt x="27059" y="30248"/>
                  <a:pt x="27062" y="30222"/>
                  <a:pt x="27067" y="30195"/>
                </a:cubicBezTo>
                <a:cubicBezTo>
                  <a:pt x="27067" y="30195"/>
                  <a:pt x="27083" y="30180"/>
                  <a:pt x="27099" y="30180"/>
                </a:cubicBezTo>
                <a:close/>
                <a:moveTo>
                  <a:pt x="13582" y="29972"/>
                </a:moveTo>
                <a:cubicBezTo>
                  <a:pt x="13566" y="30132"/>
                  <a:pt x="13550" y="30291"/>
                  <a:pt x="13534" y="30435"/>
                </a:cubicBezTo>
                <a:lnTo>
                  <a:pt x="13518" y="30435"/>
                </a:lnTo>
                <a:cubicBezTo>
                  <a:pt x="13534" y="30291"/>
                  <a:pt x="13566" y="30132"/>
                  <a:pt x="13582" y="29972"/>
                </a:cubicBezTo>
                <a:close/>
                <a:moveTo>
                  <a:pt x="27080" y="30474"/>
                </a:moveTo>
                <a:cubicBezTo>
                  <a:pt x="27070" y="30477"/>
                  <a:pt x="27060" y="30480"/>
                  <a:pt x="27051" y="30483"/>
                </a:cubicBezTo>
                <a:cubicBezTo>
                  <a:pt x="27051" y="30482"/>
                  <a:pt x="27051" y="30480"/>
                  <a:pt x="27051" y="30479"/>
                </a:cubicBezTo>
                <a:lnTo>
                  <a:pt x="27051" y="30479"/>
                </a:lnTo>
                <a:cubicBezTo>
                  <a:pt x="27061" y="30477"/>
                  <a:pt x="27070" y="30475"/>
                  <a:pt x="27080" y="30474"/>
                </a:cubicBezTo>
                <a:close/>
                <a:moveTo>
                  <a:pt x="21387" y="30489"/>
                </a:moveTo>
                <a:cubicBezTo>
                  <a:pt x="21388" y="30497"/>
                  <a:pt x="21388" y="30505"/>
                  <a:pt x="21388" y="30512"/>
                </a:cubicBezTo>
                <a:lnTo>
                  <a:pt x="21388" y="30512"/>
                </a:lnTo>
                <a:cubicBezTo>
                  <a:pt x="21388" y="30505"/>
                  <a:pt x="21388" y="30497"/>
                  <a:pt x="21387" y="30489"/>
                </a:cubicBezTo>
                <a:close/>
                <a:moveTo>
                  <a:pt x="21290" y="30483"/>
                </a:moveTo>
                <a:cubicBezTo>
                  <a:pt x="21274" y="30547"/>
                  <a:pt x="21242" y="30594"/>
                  <a:pt x="21226" y="30626"/>
                </a:cubicBezTo>
                <a:cubicBezTo>
                  <a:pt x="21242" y="30579"/>
                  <a:pt x="21274" y="30531"/>
                  <a:pt x="21290" y="30483"/>
                </a:cubicBezTo>
                <a:close/>
                <a:moveTo>
                  <a:pt x="21099" y="30531"/>
                </a:moveTo>
                <a:lnTo>
                  <a:pt x="21099" y="30531"/>
                </a:lnTo>
                <a:cubicBezTo>
                  <a:pt x="21067" y="30563"/>
                  <a:pt x="21051" y="30595"/>
                  <a:pt x="21019" y="30642"/>
                </a:cubicBezTo>
                <a:cubicBezTo>
                  <a:pt x="21016" y="30639"/>
                  <a:pt x="21013" y="30636"/>
                  <a:pt x="21009" y="30633"/>
                </a:cubicBezTo>
                <a:lnTo>
                  <a:pt x="21009" y="30633"/>
                </a:lnTo>
                <a:cubicBezTo>
                  <a:pt x="21039" y="30590"/>
                  <a:pt x="21069" y="30560"/>
                  <a:pt x="21099" y="30531"/>
                </a:cubicBezTo>
                <a:close/>
                <a:moveTo>
                  <a:pt x="26892" y="30690"/>
                </a:moveTo>
                <a:cubicBezTo>
                  <a:pt x="26876" y="30722"/>
                  <a:pt x="26860" y="30738"/>
                  <a:pt x="26860" y="30770"/>
                </a:cubicBezTo>
                <a:lnTo>
                  <a:pt x="26860" y="30770"/>
                </a:lnTo>
                <a:cubicBezTo>
                  <a:pt x="26860" y="30738"/>
                  <a:pt x="26876" y="30706"/>
                  <a:pt x="26892" y="30690"/>
                </a:cubicBezTo>
                <a:close/>
                <a:moveTo>
                  <a:pt x="26924" y="30706"/>
                </a:moveTo>
                <a:cubicBezTo>
                  <a:pt x="26908" y="30722"/>
                  <a:pt x="26876" y="30754"/>
                  <a:pt x="26860" y="30770"/>
                </a:cubicBezTo>
                <a:cubicBezTo>
                  <a:pt x="26876" y="30754"/>
                  <a:pt x="26892" y="30722"/>
                  <a:pt x="26924" y="30706"/>
                </a:cubicBezTo>
                <a:close/>
                <a:moveTo>
                  <a:pt x="21290" y="30483"/>
                </a:moveTo>
                <a:cubicBezTo>
                  <a:pt x="21226" y="30483"/>
                  <a:pt x="21163" y="30499"/>
                  <a:pt x="21099" y="30531"/>
                </a:cubicBezTo>
                <a:cubicBezTo>
                  <a:pt x="21099" y="30531"/>
                  <a:pt x="21099" y="30531"/>
                  <a:pt x="21099" y="30531"/>
                </a:cubicBezTo>
                <a:lnTo>
                  <a:pt x="21099" y="30531"/>
                </a:lnTo>
                <a:cubicBezTo>
                  <a:pt x="21051" y="30547"/>
                  <a:pt x="21003" y="30563"/>
                  <a:pt x="20971" y="30610"/>
                </a:cubicBezTo>
                <a:cubicBezTo>
                  <a:pt x="20955" y="30626"/>
                  <a:pt x="20939" y="30658"/>
                  <a:pt x="20939" y="30690"/>
                </a:cubicBezTo>
                <a:cubicBezTo>
                  <a:pt x="20944" y="30816"/>
                  <a:pt x="21015" y="30861"/>
                  <a:pt x="21110" y="30861"/>
                </a:cubicBezTo>
                <a:cubicBezTo>
                  <a:pt x="21304" y="30861"/>
                  <a:pt x="21598" y="30675"/>
                  <a:pt x="21641" y="30610"/>
                </a:cubicBezTo>
                <a:cubicBezTo>
                  <a:pt x="21609" y="30547"/>
                  <a:pt x="21498" y="30499"/>
                  <a:pt x="21386" y="30483"/>
                </a:cubicBezTo>
                <a:lnTo>
                  <a:pt x="21386" y="30483"/>
                </a:lnTo>
                <a:cubicBezTo>
                  <a:pt x="21386" y="30483"/>
                  <a:pt x="21386" y="30483"/>
                  <a:pt x="21386" y="30483"/>
                </a:cubicBezTo>
                <a:close/>
                <a:moveTo>
                  <a:pt x="13518" y="30818"/>
                </a:moveTo>
                <a:cubicBezTo>
                  <a:pt x="13509" y="30850"/>
                  <a:pt x="13504" y="30878"/>
                  <a:pt x="13504" y="30901"/>
                </a:cubicBezTo>
                <a:lnTo>
                  <a:pt x="13504" y="30901"/>
                </a:lnTo>
                <a:cubicBezTo>
                  <a:pt x="13503" y="30879"/>
                  <a:pt x="13509" y="30851"/>
                  <a:pt x="13518" y="30818"/>
                </a:cubicBezTo>
                <a:close/>
                <a:moveTo>
                  <a:pt x="27243" y="30515"/>
                </a:moveTo>
                <a:lnTo>
                  <a:pt x="26908" y="30993"/>
                </a:lnTo>
                <a:cubicBezTo>
                  <a:pt x="26892" y="30978"/>
                  <a:pt x="26876" y="30978"/>
                  <a:pt x="26860" y="30978"/>
                </a:cubicBezTo>
                <a:cubicBezTo>
                  <a:pt x="26860" y="30972"/>
                  <a:pt x="26860" y="30967"/>
                  <a:pt x="26860" y="30962"/>
                </a:cubicBezTo>
                <a:cubicBezTo>
                  <a:pt x="26876" y="30978"/>
                  <a:pt x="26892" y="30978"/>
                  <a:pt x="26908" y="30978"/>
                </a:cubicBezTo>
                <a:lnTo>
                  <a:pt x="27243" y="30515"/>
                </a:lnTo>
                <a:close/>
                <a:moveTo>
                  <a:pt x="13374" y="30962"/>
                </a:moveTo>
                <a:cubicBezTo>
                  <a:pt x="13247" y="31009"/>
                  <a:pt x="13183" y="31041"/>
                  <a:pt x="13103" y="31073"/>
                </a:cubicBezTo>
                <a:cubicBezTo>
                  <a:pt x="13167" y="31041"/>
                  <a:pt x="13247" y="31009"/>
                  <a:pt x="13374" y="30962"/>
                </a:cubicBezTo>
                <a:close/>
                <a:moveTo>
                  <a:pt x="27083" y="30148"/>
                </a:moveTo>
                <a:cubicBezTo>
                  <a:pt x="26924" y="30180"/>
                  <a:pt x="26796" y="30291"/>
                  <a:pt x="26748" y="30451"/>
                </a:cubicBezTo>
                <a:cubicBezTo>
                  <a:pt x="26716" y="30579"/>
                  <a:pt x="26716" y="30706"/>
                  <a:pt x="26764" y="30850"/>
                </a:cubicBezTo>
                <a:cubicBezTo>
                  <a:pt x="26796" y="30962"/>
                  <a:pt x="26844" y="31057"/>
                  <a:pt x="26940" y="31137"/>
                </a:cubicBezTo>
                <a:cubicBezTo>
                  <a:pt x="26947" y="31137"/>
                  <a:pt x="26955" y="31137"/>
                  <a:pt x="26963" y="31137"/>
                </a:cubicBezTo>
                <a:cubicBezTo>
                  <a:pt x="27581" y="31137"/>
                  <a:pt x="27685" y="30495"/>
                  <a:pt x="27323" y="30180"/>
                </a:cubicBezTo>
                <a:cubicBezTo>
                  <a:pt x="27275" y="30148"/>
                  <a:pt x="27211" y="30148"/>
                  <a:pt x="27163" y="30148"/>
                </a:cubicBezTo>
                <a:close/>
                <a:moveTo>
                  <a:pt x="12906" y="31420"/>
                </a:moveTo>
                <a:cubicBezTo>
                  <a:pt x="12907" y="31420"/>
                  <a:pt x="12908" y="31420"/>
                  <a:pt x="12909" y="31420"/>
                </a:cubicBezTo>
                <a:lnTo>
                  <a:pt x="12909" y="31420"/>
                </a:lnTo>
                <a:cubicBezTo>
                  <a:pt x="12905" y="31421"/>
                  <a:pt x="12901" y="31422"/>
                  <a:pt x="12896" y="31424"/>
                </a:cubicBezTo>
                <a:cubicBezTo>
                  <a:pt x="12899" y="31421"/>
                  <a:pt x="12902" y="31420"/>
                  <a:pt x="12906" y="31420"/>
                </a:cubicBezTo>
                <a:close/>
                <a:moveTo>
                  <a:pt x="13805" y="29892"/>
                </a:moveTo>
                <a:cubicBezTo>
                  <a:pt x="13726" y="29908"/>
                  <a:pt x="13646" y="29940"/>
                  <a:pt x="13582" y="29972"/>
                </a:cubicBezTo>
                <a:cubicBezTo>
                  <a:pt x="13215" y="30132"/>
                  <a:pt x="12944" y="30339"/>
                  <a:pt x="12736" y="30579"/>
                </a:cubicBezTo>
                <a:cubicBezTo>
                  <a:pt x="12688" y="30626"/>
                  <a:pt x="12656" y="30674"/>
                  <a:pt x="12608" y="30738"/>
                </a:cubicBezTo>
                <a:cubicBezTo>
                  <a:pt x="12545" y="30818"/>
                  <a:pt x="12481" y="30898"/>
                  <a:pt x="12433" y="30993"/>
                </a:cubicBezTo>
                <a:cubicBezTo>
                  <a:pt x="12417" y="31025"/>
                  <a:pt x="12401" y="31057"/>
                  <a:pt x="12385" y="31089"/>
                </a:cubicBezTo>
                <a:cubicBezTo>
                  <a:pt x="12353" y="31137"/>
                  <a:pt x="12321" y="31201"/>
                  <a:pt x="12289" y="31249"/>
                </a:cubicBezTo>
                <a:cubicBezTo>
                  <a:pt x="12305" y="31297"/>
                  <a:pt x="12337" y="31313"/>
                  <a:pt x="12369" y="31345"/>
                </a:cubicBezTo>
                <a:cubicBezTo>
                  <a:pt x="12401" y="31376"/>
                  <a:pt x="12433" y="31408"/>
                  <a:pt x="12465" y="31424"/>
                </a:cubicBezTo>
                <a:cubicBezTo>
                  <a:pt x="12513" y="31424"/>
                  <a:pt x="12545" y="31440"/>
                  <a:pt x="12576" y="31472"/>
                </a:cubicBezTo>
                <a:cubicBezTo>
                  <a:pt x="12624" y="31488"/>
                  <a:pt x="12672" y="31488"/>
                  <a:pt x="12720" y="31488"/>
                </a:cubicBezTo>
                <a:cubicBezTo>
                  <a:pt x="12768" y="31456"/>
                  <a:pt x="12832" y="31424"/>
                  <a:pt x="12896" y="31424"/>
                </a:cubicBezTo>
                <a:lnTo>
                  <a:pt x="12896" y="31424"/>
                </a:lnTo>
                <a:cubicBezTo>
                  <a:pt x="12832" y="31424"/>
                  <a:pt x="12784" y="31456"/>
                  <a:pt x="12720" y="31504"/>
                </a:cubicBezTo>
                <a:cubicBezTo>
                  <a:pt x="12800" y="31504"/>
                  <a:pt x="12896" y="31488"/>
                  <a:pt x="12975" y="31472"/>
                </a:cubicBezTo>
                <a:cubicBezTo>
                  <a:pt x="12962" y="31459"/>
                  <a:pt x="12951" y="31445"/>
                  <a:pt x="12941" y="31436"/>
                </a:cubicBezTo>
                <a:lnTo>
                  <a:pt x="12941" y="31436"/>
                </a:lnTo>
                <a:cubicBezTo>
                  <a:pt x="12952" y="31442"/>
                  <a:pt x="12964" y="31450"/>
                  <a:pt x="12975" y="31456"/>
                </a:cubicBezTo>
                <a:cubicBezTo>
                  <a:pt x="13119" y="31424"/>
                  <a:pt x="13263" y="31361"/>
                  <a:pt x="13390" y="31281"/>
                </a:cubicBezTo>
                <a:cubicBezTo>
                  <a:pt x="13343" y="31265"/>
                  <a:pt x="13311" y="31249"/>
                  <a:pt x="13263" y="31233"/>
                </a:cubicBezTo>
                <a:lnTo>
                  <a:pt x="13263" y="31233"/>
                </a:lnTo>
                <a:cubicBezTo>
                  <a:pt x="13311" y="31249"/>
                  <a:pt x="13359" y="31265"/>
                  <a:pt x="13390" y="31281"/>
                </a:cubicBezTo>
                <a:cubicBezTo>
                  <a:pt x="13550" y="31185"/>
                  <a:pt x="13694" y="31057"/>
                  <a:pt x="13805" y="30930"/>
                </a:cubicBezTo>
                <a:cubicBezTo>
                  <a:pt x="13821" y="30898"/>
                  <a:pt x="13837" y="30882"/>
                  <a:pt x="13869" y="30850"/>
                </a:cubicBezTo>
                <a:cubicBezTo>
                  <a:pt x="13885" y="30834"/>
                  <a:pt x="13901" y="30802"/>
                  <a:pt x="13933" y="30786"/>
                </a:cubicBezTo>
                <a:cubicBezTo>
                  <a:pt x="13981" y="30690"/>
                  <a:pt x="14029" y="30594"/>
                  <a:pt x="14061" y="30499"/>
                </a:cubicBezTo>
                <a:cubicBezTo>
                  <a:pt x="14109" y="30275"/>
                  <a:pt x="14061" y="30052"/>
                  <a:pt x="13805" y="29892"/>
                </a:cubicBezTo>
                <a:close/>
                <a:moveTo>
                  <a:pt x="45883" y="31520"/>
                </a:moveTo>
                <a:lnTo>
                  <a:pt x="45883" y="31520"/>
                </a:lnTo>
                <a:cubicBezTo>
                  <a:pt x="45875" y="31528"/>
                  <a:pt x="45863" y="31528"/>
                  <a:pt x="45851" y="31528"/>
                </a:cubicBezTo>
                <a:cubicBezTo>
                  <a:pt x="45840" y="31528"/>
                  <a:pt x="45828" y="31528"/>
                  <a:pt x="45820" y="31536"/>
                </a:cubicBezTo>
                <a:cubicBezTo>
                  <a:pt x="45835" y="31536"/>
                  <a:pt x="45867" y="31536"/>
                  <a:pt x="45883" y="31520"/>
                </a:cubicBezTo>
                <a:close/>
                <a:moveTo>
                  <a:pt x="17776" y="31506"/>
                </a:moveTo>
                <a:cubicBezTo>
                  <a:pt x="17665" y="31569"/>
                  <a:pt x="17539" y="31616"/>
                  <a:pt x="17412" y="31664"/>
                </a:cubicBezTo>
                <a:cubicBezTo>
                  <a:pt x="17397" y="31679"/>
                  <a:pt x="17396" y="31710"/>
                  <a:pt x="17396" y="31741"/>
                </a:cubicBezTo>
                <a:lnTo>
                  <a:pt x="17396" y="31741"/>
                </a:lnTo>
                <a:cubicBezTo>
                  <a:pt x="17396" y="31710"/>
                  <a:pt x="17397" y="31679"/>
                  <a:pt x="17412" y="31648"/>
                </a:cubicBezTo>
                <a:cubicBezTo>
                  <a:pt x="17539" y="31616"/>
                  <a:pt x="17665" y="31569"/>
                  <a:pt x="17776" y="31506"/>
                </a:cubicBezTo>
                <a:close/>
                <a:moveTo>
                  <a:pt x="26285" y="30978"/>
                </a:moveTo>
                <a:cubicBezTo>
                  <a:pt x="26269" y="30993"/>
                  <a:pt x="26254" y="30993"/>
                  <a:pt x="26238" y="31009"/>
                </a:cubicBezTo>
                <a:cubicBezTo>
                  <a:pt x="26190" y="31025"/>
                  <a:pt x="26142" y="31057"/>
                  <a:pt x="26110" y="31089"/>
                </a:cubicBezTo>
                <a:cubicBezTo>
                  <a:pt x="26110" y="31089"/>
                  <a:pt x="26110" y="31089"/>
                  <a:pt x="26110" y="31089"/>
                </a:cubicBezTo>
                <a:lnTo>
                  <a:pt x="26110" y="31089"/>
                </a:lnTo>
                <a:lnTo>
                  <a:pt x="26062" y="31153"/>
                </a:lnTo>
                <a:cubicBezTo>
                  <a:pt x="26046" y="31185"/>
                  <a:pt x="26046" y="31201"/>
                  <a:pt x="26030" y="31217"/>
                </a:cubicBezTo>
                <a:cubicBezTo>
                  <a:pt x="26030" y="31233"/>
                  <a:pt x="26030" y="31233"/>
                  <a:pt x="26030" y="31233"/>
                </a:cubicBezTo>
                <a:lnTo>
                  <a:pt x="26046" y="31233"/>
                </a:lnTo>
                <a:cubicBezTo>
                  <a:pt x="26030" y="31233"/>
                  <a:pt x="26030" y="31233"/>
                  <a:pt x="26030" y="31217"/>
                </a:cubicBezTo>
                <a:lnTo>
                  <a:pt x="26030" y="31217"/>
                </a:lnTo>
                <a:cubicBezTo>
                  <a:pt x="26030" y="31233"/>
                  <a:pt x="26046" y="31233"/>
                  <a:pt x="26046" y="31233"/>
                </a:cubicBezTo>
                <a:cubicBezTo>
                  <a:pt x="26158" y="31281"/>
                  <a:pt x="26269" y="31345"/>
                  <a:pt x="26254" y="31536"/>
                </a:cubicBezTo>
                <a:cubicBezTo>
                  <a:pt x="26269" y="31345"/>
                  <a:pt x="26158" y="31281"/>
                  <a:pt x="26030" y="31233"/>
                </a:cubicBezTo>
                <a:lnTo>
                  <a:pt x="26030" y="31233"/>
                </a:lnTo>
                <a:cubicBezTo>
                  <a:pt x="25982" y="31408"/>
                  <a:pt x="26046" y="31600"/>
                  <a:pt x="26174" y="31760"/>
                </a:cubicBezTo>
                <a:cubicBezTo>
                  <a:pt x="26238" y="31744"/>
                  <a:pt x="26301" y="31728"/>
                  <a:pt x="26365" y="31712"/>
                </a:cubicBezTo>
                <a:cubicBezTo>
                  <a:pt x="26397" y="31696"/>
                  <a:pt x="26429" y="31696"/>
                  <a:pt x="26461" y="31680"/>
                </a:cubicBezTo>
                <a:cubicBezTo>
                  <a:pt x="26477" y="31664"/>
                  <a:pt x="26477" y="31648"/>
                  <a:pt x="26477" y="31632"/>
                </a:cubicBezTo>
                <a:cubicBezTo>
                  <a:pt x="26509" y="31584"/>
                  <a:pt x="26509" y="31520"/>
                  <a:pt x="26493" y="31440"/>
                </a:cubicBezTo>
                <a:cubicBezTo>
                  <a:pt x="26493" y="31376"/>
                  <a:pt x="26477" y="31313"/>
                  <a:pt x="26461" y="31249"/>
                </a:cubicBezTo>
                <a:cubicBezTo>
                  <a:pt x="26429" y="31153"/>
                  <a:pt x="26397" y="31073"/>
                  <a:pt x="26333" y="31025"/>
                </a:cubicBezTo>
                <a:cubicBezTo>
                  <a:pt x="26301" y="31025"/>
                  <a:pt x="26285" y="31025"/>
                  <a:pt x="26254" y="31041"/>
                </a:cubicBezTo>
                <a:cubicBezTo>
                  <a:pt x="26254" y="31026"/>
                  <a:pt x="26238" y="31010"/>
                  <a:pt x="26238" y="31009"/>
                </a:cubicBezTo>
                <a:lnTo>
                  <a:pt x="26238" y="31009"/>
                </a:lnTo>
                <a:cubicBezTo>
                  <a:pt x="26238" y="31010"/>
                  <a:pt x="26254" y="31025"/>
                  <a:pt x="26254" y="31025"/>
                </a:cubicBezTo>
                <a:lnTo>
                  <a:pt x="26333" y="31025"/>
                </a:lnTo>
                <a:cubicBezTo>
                  <a:pt x="26317" y="31009"/>
                  <a:pt x="26301" y="30993"/>
                  <a:pt x="26285" y="30978"/>
                </a:cubicBezTo>
                <a:close/>
                <a:moveTo>
                  <a:pt x="1932" y="31728"/>
                </a:moveTo>
                <a:lnTo>
                  <a:pt x="1932" y="31728"/>
                </a:lnTo>
                <a:cubicBezTo>
                  <a:pt x="1976" y="31745"/>
                  <a:pt x="2020" y="31763"/>
                  <a:pt x="2068" y="31781"/>
                </a:cubicBezTo>
                <a:lnTo>
                  <a:pt x="2068" y="31781"/>
                </a:lnTo>
                <a:cubicBezTo>
                  <a:pt x="2021" y="31762"/>
                  <a:pt x="1974" y="31745"/>
                  <a:pt x="1932" y="31728"/>
                </a:cubicBezTo>
                <a:close/>
                <a:moveTo>
                  <a:pt x="2068" y="31781"/>
                </a:moveTo>
                <a:lnTo>
                  <a:pt x="2068" y="31781"/>
                </a:lnTo>
                <a:cubicBezTo>
                  <a:pt x="2109" y="31798"/>
                  <a:pt x="2150" y="31817"/>
                  <a:pt x="2187" y="31839"/>
                </a:cubicBezTo>
                <a:cubicBezTo>
                  <a:pt x="2187" y="31839"/>
                  <a:pt x="2187" y="31839"/>
                  <a:pt x="2187" y="31823"/>
                </a:cubicBezTo>
                <a:cubicBezTo>
                  <a:pt x="2145" y="31809"/>
                  <a:pt x="2105" y="31795"/>
                  <a:pt x="2068" y="31781"/>
                </a:cubicBezTo>
                <a:close/>
                <a:moveTo>
                  <a:pt x="2187" y="31839"/>
                </a:moveTo>
                <a:lnTo>
                  <a:pt x="2187" y="31855"/>
                </a:lnTo>
                <a:cubicBezTo>
                  <a:pt x="2238" y="31906"/>
                  <a:pt x="2289" y="31957"/>
                  <a:pt x="2341" y="32007"/>
                </a:cubicBezTo>
                <a:lnTo>
                  <a:pt x="2341" y="32007"/>
                </a:lnTo>
                <a:cubicBezTo>
                  <a:pt x="2286" y="31951"/>
                  <a:pt x="2236" y="31894"/>
                  <a:pt x="2187" y="31839"/>
                </a:cubicBezTo>
                <a:close/>
                <a:moveTo>
                  <a:pt x="17461" y="31394"/>
                </a:moveTo>
                <a:cubicBezTo>
                  <a:pt x="17358" y="31394"/>
                  <a:pt x="17239" y="31423"/>
                  <a:pt x="17093" y="31488"/>
                </a:cubicBezTo>
                <a:cubicBezTo>
                  <a:pt x="17125" y="31696"/>
                  <a:pt x="17237" y="31823"/>
                  <a:pt x="17380" y="31919"/>
                </a:cubicBezTo>
                <a:cubicBezTo>
                  <a:pt x="17514" y="31999"/>
                  <a:pt x="17681" y="32035"/>
                  <a:pt x="17826" y="32035"/>
                </a:cubicBezTo>
                <a:cubicBezTo>
                  <a:pt x="17854" y="32035"/>
                  <a:pt x="17881" y="32033"/>
                  <a:pt x="17907" y="32031"/>
                </a:cubicBezTo>
                <a:cubicBezTo>
                  <a:pt x="18003" y="32015"/>
                  <a:pt x="18098" y="31999"/>
                  <a:pt x="18146" y="31951"/>
                </a:cubicBezTo>
                <a:lnTo>
                  <a:pt x="18098" y="31871"/>
                </a:lnTo>
                <a:cubicBezTo>
                  <a:pt x="18003" y="31744"/>
                  <a:pt x="17891" y="31600"/>
                  <a:pt x="17779" y="31504"/>
                </a:cubicBezTo>
                <a:cubicBezTo>
                  <a:pt x="17684" y="31435"/>
                  <a:pt x="17584" y="31394"/>
                  <a:pt x="17461" y="31394"/>
                </a:cubicBezTo>
                <a:close/>
                <a:moveTo>
                  <a:pt x="2341" y="32007"/>
                </a:moveTo>
                <a:cubicBezTo>
                  <a:pt x="2429" y="32097"/>
                  <a:pt x="2525" y="32185"/>
                  <a:pt x="2634" y="32254"/>
                </a:cubicBezTo>
                <a:cubicBezTo>
                  <a:pt x="2531" y="32182"/>
                  <a:pt x="2435" y="32097"/>
                  <a:pt x="2341" y="32007"/>
                </a:cubicBezTo>
                <a:close/>
                <a:moveTo>
                  <a:pt x="17316" y="32717"/>
                </a:moveTo>
                <a:cubicBezTo>
                  <a:pt x="17319" y="32719"/>
                  <a:pt x="17321" y="32721"/>
                  <a:pt x="17323" y="32724"/>
                </a:cubicBezTo>
                <a:lnTo>
                  <a:pt x="17323" y="32724"/>
                </a:lnTo>
                <a:cubicBezTo>
                  <a:pt x="17280" y="32753"/>
                  <a:pt x="17250" y="32783"/>
                  <a:pt x="17221" y="32813"/>
                </a:cubicBezTo>
                <a:cubicBezTo>
                  <a:pt x="17253" y="32781"/>
                  <a:pt x="17284" y="32749"/>
                  <a:pt x="17316" y="32717"/>
                </a:cubicBezTo>
                <a:close/>
                <a:moveTo>
                  <a:pt x="17105" y="32451"/>
                </a:moveTo>
                <a:cubicBezTo>
                  <a:pt x="16989" y="32451"/>
                  <a:pt x="16860" y="32511"/>
                  <a:pt x="16774" y="32637"/>
                </a:cubicBezTo>
                <a:cubicBezTo>
                  <a:pt x="16806" y="32765"/>
                  <a:pt x="16870" y="32845"/>
                  <a:pt x="16965" y="32893"/>
                </a:cubicBezTo>
                <a:cubicBezTo>
                  <a:pt x="16981" y="32829"/>
                  <a:pt x="16997" y="32765"/>
                  <a:pt x="17013" y="32701"/>
                </a:cubicBezTo>
                <a:lnTo>
                  <a:pt x="17013" y="32701"/>
                </a:lnTo>
                <a:cubicBezTo>
                  <a:pt x="16997" y="32765"/>
                  <a:pt x="16981" y="32845"/>
                  <a:pt x="16965" y="32909"/>
                </a:cubicBezTo>
                <a:cubicBezTo>
                  <a:pt x="17009" y="32935"/>
                  <a:pt x="17063" y="32947"/>
                  <a:pt x="17126" y="32947"/>
                </a:cubicBezTo>
                <a:cubicBezTo>
                  <a:pt x="17178" y="32947"/>
                  <a:pt x="17236" y="32939"/>
                  <a:pt x="17300" y="32925"/>
                </a:cubicBezTo>
                <a:cubicBezTo>
                  <a:pt x="17316" y="32925"/>
                  <a:pt x="17332" y="32925"/>
                  <a:pt x="17348" y="32909"/>
                </a:cubicBezTo>
                <a:lnTo>
                  <a:pt x="17348" y="32909"/>
                </a:lnTo>
                <a:cubicBezTo>
                  <a:pt x="17353" y="32909"/>
                  <a:pt x="17358" y="32909"/>
                  <a:pt x="17364" y="32909"/>
                </a:cubicBezTo>
                <a:cubicBezTo>
                  <a:pt x="17380" y="32861"/>
                  <a:pt x="17380" y="32813"/>
                  <a:pt x="17396" y="32781"/>
                </a:cubicBezTo>
                <a:cubicBezTo>
                  <a:pt x="17391" y="32778"/>
                  <a:pt x="17386" y="32775"/>
                  <a:pt x="17381" y="32773"/>
                </a:cubicBezTo>
                <a:lnTo>
                  <a:pt x="17381" y="32773"/>
                </a:lnTo>
                <a:cubicBezTo>
                  <a:pt x="17404" y="32564"/>
                  <a:pt x="17266" y="32451"/>
                  <a:pt x="17105" y="32451"/>
                </a:cubicBezTo>
                <a:close/>
                <a:moveTo>
                  <a:pt x="31428" y="32747"/>
                </a:moveTo>
                <a:cubicBezTo>
                  <a:pt x="31370" y="32747"/>
                  <a:pt x="31291" y="32764"/>
                  <a:pt x="31185" y="32797"/>
                </a:cubicBezTo>
                <a:cubicBezTo>
                  <a:pt x="31217" y="32988"/>
                  <a:pt x="31281" y="33116"/>
                  <a:pt x="31408" y="33148"/>
                </a:cubicBezTo>
                <a:lnTo>
                  <a:pt x="31472" y="33148"/>
                </a:lnTo>
                <a:cubicBezTo>
                  <a:pt x="31504" y="33148"/>
                  <a:pt x="31536" y="33132"/>
                  <a:pt x="31584" y="33116"/>
                </a:cubicBezTo>
                <a:cubicBezTo>
                  <a:pt x="31584" y="33100"/>
                  <a:pt x="31584" y="33084"/>
                  <a:pt x="31584" y="33084"/>
                </a:cubicBezTo>
                <a:cubicBezTo>
                  <a:pt x="31552" y="33116"/>
                  <a:pt x="31520" y="33132"/>
                  <a:pt x="31473" y="33148"/>
                </a:cubicBezTo>
                <a:lnTo>
                  <a:pt x="31473" y="33148"/>
                </a:lnTo>
                <a:cubicBezTo>
                  <a:pt x="31520" y="33132"/>
                  <a:pt x="31552" y="33116"/>
                  <a:pt x="31584" y="33068"/>
                </a:cubicBezTo>
                <a:cubicBezTo>
                  <a:pt x="31600" y="32972"/>
                  <a:pt x="31600" y="32893"/>
                  <a:pt x="31568" y="32845"/>
                </a:cubicBezTo>
                <a:cubicBezTo>
                  <a:pt x="31549" y="32780"/>
                  <a:pt x="31509" y="32747"/>
                  <a:pt x="31428" y="32747"/>
                </a:cubicBezTo>
                <a:close/>
                <a:moveTo>
                  <a:pt x="25120" y="32893"/>
                </a:moveTo>
                <a:lnTo>
                  <a:pt x="25120" y="32893"/>
                </a:lnTo>
                <a:cubicBezTo>
                  <a:pt x="24801" y="33052"/>
                  <a:pt x="24370" y="33116"/>
                  <a:pt x="24562" y="33579"/>
                </a:cubicBezTo>
                <a:cubicBezTo>
                  <a:pt x="24993" y="33499"/>
                  <a:pt x="25184" y="33276"/>
                  <a:pt x="25120" y="32893"/>
                </a:cubicBezTo>
                <a:close/>
                <a:moveTo>
                  <a:pt x="30610" y="33276"/>
                </a:moveTo>
                <a:cubicBezTo>
                  <a:pt x="30403" y="33276"/>
                  <a:pt x="30164" y="33451"/>
                  <a:pt x="30148" y="33595"/>
                </a:cubicBezTo>
                <a:cubicBezTo>
                  <a:pt x="30164" y="33722"/>
                  <a:pt x="30259" y="33786"/>
                  <a:pt x="30371" y="33818"/>
                </a:cubicBezTo>
                <a:cubicBezTo>
                  <a:pt x="30401" y="33824"/>
                  <a:pt x="30432" y="33826"/>
                  <a:pt x="30462" y="33826"/>
                </a:cubicBezTo>
                <a:cubicBezTo>
                  <a:pt x="30609" y="33826"/>
                  <a:pt x="30752" y="33764"/>
                  <a:pt x="30818" y="33659"/>
                </a:cubicBezTo>
                <a:cubicBezTo>
                  <a:pt x="30850" y="33627"/>
                  <a:pt x="30866" y="33579"/>
                  <a:pt x="30866" y="33515"/>
                </a:cubicBezTo>
                <a:cubicBezTo>
                  <a:pt x="30850" y="33435"/>
                  <a:pt x="30818" y="33387"/>
                  <a:pt x="30786" y="33339"/>
                </a:cubicBezTo>
                <a:cubicBezTo>
                  <a:pt x="30738" y="33292"/>
                  <a:pt x="30674" y="33276"/>
                  <a:pt x="30610" y="33276"/>
                </a:cubicBezTo>
                <a:close/>
                <a:moveTo>
                  <a:pt x="21801" y="34090"/>
                </a:moveTo>
                <a:cubicBezTo>
                  <a:pt x="21705" y="34090"/>
                  <a:pt x="21641" y="34137"/>
                  <a:pt x="21593" y="34185"/>
                </a:cubicBezTo>
                <a:cubicBezTo>
                  <a:pt x="21546" y="34265"/>
                  <a:pt x="21546" y="34361"/>
                  <a:pt x="21562" y="34441"/>
                </a:cubicBezTo>
                <a:cubicBezTo>
                  <a:pt x="21562" y="34425"/>
                  <a:pt x="21562" y="34425"/>
                  <a:pt x="21577" y="34425"/>
                </a:cubicBezTo>
                <a:cubicBezTo>
                  <a:pt x="21577" y="34425"/>
                  <a:pt x="21577" y="34425"/>
                  <a:pt x="21562" y="34441"/>
                </a:cubicBezTo>
                <a:cubicBezTo>
                  <a:pt x="21592" y="34511"/>
                  <a:pt x="21648" y="34563"/>
                  <a:pt x="21729" y="34563"/>
                </a:cubicBezTo>
                <a:cubicBezTo>
                  <a:pt x="21776" y="34563"/>
                  <a:pt x="21832" y="34546"/>
                  <a:pt x="21897" y="34504"/>
                </a:cubicBezTo>
                <a:cubicBezTo>
                  <a:pt x="21881" y="34457"/>
                  <a:pt x="21881" y="34409"/>
                  <a:pt x="21865" y="34377"/>
                </a:cubicBezTo>
                <a:cubicBezTo>
                  <a:pt x="21849" y="34329"/>
                  <a:pt x="21833" y="34265"/>
                  <a:pt x="21817" y="34217"/>
                </a:cubicBezTo>
                <a:cubicBezTo>
                  <a:pt x="21817" y="34201"/>
                  <a:pt x="21817" y="34201"/>
                  <a:pt x="21817" y="34201"/>
                </a:cubicBezTo>
                <a:cubicBezTo>
                  <a:pt x="21817" y="34172"/>
                  <a:pt x="21804" y="34143"/>
                  <a:pt x="21789" y="34114"/>
                </a:cubicBezTo>
                <a:lnTo>
                  <a:pt x="21789" y="34114"/>
                </a:lnTo>
                <a:cubicBezTo>
                  <a:pt x="21793" y="34111"/>
                  <a:pt x="21797" y="34108"/>
                  <a:pt x="21801" y="34106"/>
                </a:cubicBezTo>
                <a:lnTo>
                  <a:pt x="21801" y="34090"/>
                </a:lnTo>
                <a:close/>
                <a:moveTo>
                  <a:pt x="9991" y="35383"/>
                </a:moveTo>
                <a:cubicBezTo>
                  <a:pt x="9991" y="35414"/>
                  <a:pt x="9991" y="35430"/>
                  <a:pt x="9975" y="35462"/>
                </a:cubicBezTo>
                <a:cubicBezTo>
                  <a:pt x="9991" y="35430"/>
                  <a:pt x="9991" y="35399"/>
                  <a:pt x="9991" y="35383"/>
                </a:cubicBezTo>
                <a:close/>
                <a:moveTo>
                  <a:pt x="10103" y="34935"/>
                </a:moveTo>
                <a:cubicBezTo>
                  <a:pt x="10055" y="34935"/>
                  <a:pt x="10007" y="34951"/>
                  <a:pt x="9959" y="34951"/>
                </a:cubicBezTo>
                <a:cubicBezTo>
                  <a:pt x="9911" y="34983"/>
                  <a:pt x="9863" y="35015"/>
                  <a:pt x="9831" y="35047"/>
                </a:cubicBezTo>
                <a:cubicBezTo>
                  <a:pt x="9816" y="35079"/>
                  <a:pt x="9800" y="35111"/>
                  <a:pt x="9784" y="35159"/>
                </a:cubicBezTo>
                <a:cubicBezTo>
                  <a:pt x="9784" y="35159"/>
                  <a:pt x="9784" y="35159"/>
                  <a:pt x="9784" y="35175"/>
                </a:cubicBezTo>
                <a:cubicBezTo>
                  <a:pt x="9752" y="35318"/>
                  <a:pt x="9800" y="35510"/>
                  <a:pt x="9863" y="35701"/>
                </a:cubicBezTo>
                <a:cubicBezTo>
                  <a:pt x="9879" y="35733"/>
                  <a:pt x="9895" y="35765"/>
                  <a:pt x="9911" y="35797"/>
                </a:cubicBezTo>
                <a:cubicBezTo>
                  <a:pt x="9911" y="35797"/>
                  <a:pt x="9911" y="35797"/>
                  <a:pt x="9911" y="35813"/>
                </a:cubicBezTo>
                <a:cubicBezTo>
                  <a:pt x="9927" y="35861"/>
                  <a:pt x="9959" y="35893"/>
                  <a:pt x="9975" y="35941"/>
                </a:cubicBezTo>
                <a:cubicBezTo>
                  <a:pt x="10023" y="36021"/>
                  <a:pt x="10055" y="36084"/>
                  <a:pt x="10087" y="36116"/>
                </a:cubicBezTo>
                <a:cubicBezTo>
                  <a:pt x="10103" y="36100"/>
                  <a:pt x="10119" y="36100"/>
                  <a:pt x="10135" y="36084"/>
                </a:cubicBezTo>
                <a:cubicBezTo>
                  <a:pt x="10183" y="36068"/>
                  <a:pt x="10230" y="36037"/>
                  <a:pt x="10246" y="36021"/>
                </a:cubicBezTo>
                <a:cubicBezTo>
                  <a:pt x="10326" y="35957"/>
                  <a:pt x="10342" y="35893"/>
                  <a:pt x="10358" y="35829"/>
                </a:cubicBezTo>
                <a:cubicBezTo>
                  <a:pt x="10358" y="35797"/>
                  <a:pt x="10358" y="35749"/>
                  <a:pt x="10342" y="35717"/>
                </a:cubicBezTo>
                <a:cubicBezTo>
                  <a:pt x="10326" y="35606"/>
                  <a:pt x="10278" y="35494"/>
                  <a:pt x="10230" y="35350"/>
                </a:cubicBezTo>
                <a:cubicBezTo>
                  <a:pt x="10199" y="35286"/>
                  <a:pt x="10167" y="35207"/>
                  <a:pt x="10151" y="35127"/>
                </a:cubicBezTo>
                <a:cubicBezTo>
                  <a:pt x="10135" y="35063"/>
                  <a:pt x="10119" y="34999"/>
                  <a:pt x="10103" y="34935"/>
                </a:cubicBezTo>
                <a:close/>
                <a:moveTo>
                  <a:pt x="20891" y="36404"/>
                </a:moveTo>
                <a:lnTo>
                  <a:pt x="20891" y="36404"/>
                </a:lnTo>
                <a:cubicBezTo>
                  <a:pt x="20778" y="36460"/>
                  <a:pt x="20721" y="36493"/>
                  <a:pt x="20720" y="36535"/>
                </a:cubicBezTo>
                <a:lnTo>
                  <a:pt x="20720" y="36535"/>
                </a:lnTo>
                <a:cubicBezTo>
                  <a:pt x="20719" y="36487"/>
                  <a:pt x="20776" y="36450"/>
                  <a:pt x="20891" y="36404"/>
                </a:cubicBezTo>
                <a:close/>
                <a:moveTo>
                  <a:pt x="44134" y="36982"/>
                </a:moveTo>
                <a:lnTo>
                  <a:pt x="44134" y="36982"/>
                </a:lnTo>
                <a:cubicBezTo>
                  <a:pt x="44130" y="36984"/>
                  <a:pt x="44128" y="36988"/>
                  <a:pt x="44128" y="36994"/>
                </a:cubicBezTo>
                <a:cubicBezTo>
                  <a:pt x="44130" y="36990"/>
                  <a:pt x="44132" y="36986"/>
                  <a:pt x="44134" y="36982"/>
                </a:cubicBezTo>
                <a:close/>
                <a:moveTo>
                  <a:pt x="20891" y="37074"/>
                </a:moveTo>
                <a:lnTo>
                  <a:pt x="20891" y="37074"/>
                </a:lnTo>
                <a:cubicBezTo>
                  <a:pt x="20859" y="37106"/>
                  <a:pt x="20859" y="37154"/>
                  <a:pt x="20843" y="37186"/>
                </a:cubicBezTo>
                <a:cubicBezTo>
                  <a:pt x="20859" y="37154"/>
                  <a:pt x="20859" y="37090"/>
                  <a:pt x="20891" y="37074"/>
                </a:cubicBezTo>
                <a:close/>
                <a:moveTo>
                  <a:pt x="20971" y="36340"/>
                </a:moveTo>
                <a:cubicBezTo>
                  <a:pt x="20875" y="36340"/>
                  <a:pt x="20764" y="36372"/>
                  <a:pt x="20620" y="36436"/>
                </a:cubicBezTo>
                <a:cubicBezTo>
                  <a:pt x="20588" y="36675"/>
                  <a:pt x="20460" y="36850"/>
                  <a:pt x="20604" y="37186"/>
                </a:cubicBezTo>
                <a:cubicBezTo>
                  <a:pt x="20636" y="37202"/>
                  <a:pt x="20668" y="37218"/>
                  <a:pt x="20700" y="37218"/>
                </a:cubicBezTo>
                <a:cubicBezTo>
                  <a:pt x="20762" y="37233"/>
                  <a:pt x="20819" y="37241"/>
                  <a:pt x="20873" y="37241"/>
                </a:cubicBezTo>
                <a:cubicBezTo>
                  <a:pt x="21306" y="37241"/>
                  <a:pt x="21477" y="36769"/>
                  <a:pt x="21306" y="36499"/>
                </a:cubicBezTo>
                <a:cubicBezTo>
                  <a:pt x="21242" y="36404"/>
                  <a:pt x="21147" y="36340"/>
                  <a:pt x="20971" y="36340"/>
                </a:cubicBezTo>
                <a:close/>
                <a:moveTo>
                  <a:pt x="14715" y="36819"/>
                </a:moveTo>
                <a:cubicBezTo>
                  <a:pt x="14748" y="37159"/>
                  <a:pt x="14997" y="37292"/>
                  <a:pt x="15280" y="37292"/>
                </a:cubicBezTo>
                <a:cubicBezTo>
                  <a:pt x="15541" y="37292"/>
                  <a:pt x="15832" y="37179"/>
                  <a:pt x="16008" y="37010"/>
                </a:cubicBezTo>
                <a:cubicBezTo>
                  <a:pt x="15657" y="36803"/>
                  <a:pt x="15162" y="36866"/>
                  <a:pt x="14715" y="36819"/>
                </a:cubicBezTo>
                <a:close/>
                <a:moveTo>
                  <a:pt x="44415" y="36787"/>
                </a:moveTo>
                <a:cubicBezTo>
                  <a:pt x="44278" y="36832"/>
                  <a:pt x="44184" y="36893"/>
                  <a:pt x="44134" y="36982"/>
                </a:cubicBezTo>
                <a:lnTo>
                  <a:pt x="44134" y="36982"/>
                </a:lnTo>
                <a:cubicBezTo>
                  <a:pt x="44141" y="36978"/>
                  <a:pt x="44150" y="36978"/>
                  <a:pt x="44160" y="36978"/>
                </a:cubicBezTo>
                <a:cubicBezTo>
                  <a:pt x="44144" y="36978"/>
                  <a:pt x="44128" y="36994"/>
                  <a:pt x="44128" y="36994"/>
                </a:cubicBezTo>
                <a:cubicBezTo>
                  <a:pt x="44112" y="37010"/>
                  <a:pt x="44096" y="37042"/>
                  <a:pt x="44096" y="37074"/>
                </a:cubicBezTo>
                <a:cubicBezTo>
                  <a:pt x="44064" y="37138"/>
                  <a:pt x="44032" y="37234"/>
                  <a:pt x="44032" y="37313"/>
                </a:cubicBezTo>
                <a:cubicBezTo>
                  <a:pt x="44032" y="37356"/>
                  <a:pt x="44045" y="37385"/>
                  <a:pt x="44058" y="37414"/>
                </a:cubicBezTo>
                <a:lnTo>
                  <a:pt x="44058" y="37414"/>
                </a:lnTo>
                <a:cubicBezTo>
                  <a:pt x="44055" y="37417"/>
                  <a:pt x="44052" y="37421"/>
                  <a:pt x="44048" y="37425"/>
                </a:cubicBezTo>
                <a:cubicBezTo>
                  <a:pt x="44096" y="37521"/>
                  <a:pt x="44192" y="37585"/>
                  <a:pt x="44287" y="37617"/>
                </a:cubicBezTo>
                <a:lnTo>
                  <a:pt x="44351" y="37617"/>
                </a:lnTo>
                <a:lnTo>
                  <a:pt x="44399" y="37441"/>
                </a:lnTo>
                <a:lnTo>
                  <a:pt x="44399" y="37441"/>
                </a:lnTo>
                <a:cubicBezTo>
                  <a:pt x="44399" y="37441"/>
                  <a:pt x="44399" y="37441"/>
                  <a:pt x="44399" y="37441"/>
                </a:cubicBezTo>
                <a:lnTo>
                  <a:pt x="44431" y="37345"/>
                </a:lnTo>
                <a:cubicBezTo>
                  <a:pt x="44365" y="37312"/>
                  <a:pt x="44313" y="37293"/>
                  <a:pt x="44264" y="37293"/>
                </a:cubicBezTo>
                <a:cubicBezTo>
                  <a:pt x="44232" y="37293"/>
                  <a:pt x="44202" y="37301"/>
                  <a:pt x="44171" y="37318"/>
                </a:cubicBezTo>
                <a:lnTo>
                  <a:pt x="44171" y="37318"/>
                </a:lnTo>
                <a:cubicBezTo>
                  <a:pt x="44203" y="37296"/>
                  <a:pt x="44234" y="37286"/>
                  <a:pt x="44268" y="37286"/>
                </a:cubicBezTo>
                <a:cubicBezTo>
                  <a:pt x="44315" y="37286"/>
                  <a:pt x="44366" y="37306"/>
                  <a:pt x="44431" y="37345"/>
                </a:cubicBezTo>
                <a:lnTo>
                  <a:pt x="44559" y="36946"/>
                </a:lnTo>
                <a:lnTo>
                  <a:pt x="44559" y="36946"/>
                </a:lnTo>
                <a:cubicBezTo>
                  <a:pt x="44497" y="37008"/>
                  <a:pt x="44435" y="37032"/>
                  <a:pt x="44358" y="37032"/>
                </a:cubicBezTo>
                <a:cubicBezTo>
                  <a:pt x="44358" y="37032"/>
                  <a:pt x="44358" y="37032"/>
                  <a:pt x="44358" y="37032"/>
                </a:cubicBezTo>
                <a:lnTo>
                  <a:pt x="44358" y="37032"/>
                </a:lnTo>
                <a:cubicBezTo>
                  <a:pt x="44434" y="37032"/>
                  <a:pt x="44493" y="37008"/>
                  <a:pt x="44543" y="36946"/>
                </a:cubicBezTo>
                <a:lnTo>
                  <a:pt x="44558" y="36885"/>
                </a:lnTo>
                <a:lnTo>
                  <a:pt x="44558" y="36885"/>
                </a:lnTo>
                <a:cubicBezTo>
                  <a:pt x="44564" y="36884"/>
                  <a:pt x="44569" y="36883"/>
                  <a:pt x="44575" y="36882"/>
                </a:cubicBezTo>
                <a:lnTo>
                  <a:pt x="44575" y="36866"/>
                </a:lnTo>
                <a:cubicBezTo>
                  <a:pt x="44527" y="36835"/>
                  <a:pt x="44479" y="36803"/>
                  <a:pt x="44415" y="36787"/>
                </a:cubicBezTo>
                <a:close/>
                <a:moveTo>
                  <a:pt x="29302" y="37776"/>
                </a:moveTo>
                <a:cubicBezTo>
                  <a:pt x="29286" y="37824"/>
                  <a:pt x="29190" y="37824"/>
                  <a:pt x="29094" y="37840"/>
                </a:cubicBezTo>
                <a:cubicBezTo>
                  <a:pt x="29190" y="37824"/>
                  <a:pt x="29270" y="37824"/>
                  <a:pt x="29302" y="37776"/>
                </a:cubicBezTo>
                <a:close/>
                <a:moveTo>
                  <a:pt x="32446" y="37920"/>
                </a:moveTo>
                <a:lnTo>
                  <a:pt x="32446" y="37920"/>
                </a:lnTo>
                <a:cubicBezTo>
                  <a:pt x="32431" y="37934"/>
                  <a:pt x="32417" y="37948"/>
                  <a:pt x="32414" y="37963"/>
                </a:cubicBezTo>
                <a:lnTo>
                  <a:pt x="32414" y="37963"/>
                </a:lnTo>
                <a:cubicBezTo>
                  <a:pt x="32425" y="37948"/>
                  <a:pt x="32435" y="37930"/>
                  <a:pt x="32446" y="37920"/>
                </a:cubicBezTo>
                <a:close/>
                <a:moveTo>
                  <a:pt x="29143" y="38032"/>
                </a:moveTo>
                <a:cubicBezTo>
                  <a:pt x="29168" y="38044"/>
                  <a:pt x="29201" y="38065"/>
                  <a:pt x="29229" y="38068"/>
                </a:cubicBezTo>
                <a:lnTo>
                  <a:pt x="29229" y="38068"/>
                </a:lnTo>
                <a:cubicBezTo>
                  <a:pt x="29228" y="38068"/>
                  <a:pt x="29227" y="38068"/>
                  <a:pt x="29226" y="38068"/>
                </a:cubicBezTo>
                <a:cubicBezTo>
                  <a:pt x="29205" y="38068"/>
                  <a:pt x="29169" y="38045"/>
                  <a:pt x="29143" y="38032"/>
                </a:cubicBezTo>
                <a:close/>
                <a:moveTo>
                  <a:pt x="34864" y="37988"/>
                </a:moveTo>
                <a:cubicBezTo>
                  <a:pt x="34891" y="37988"/>
                  <a:pt x="34930" y="38004"/>
                  <a:pt x="34999" y="38031"/>
                </a:cubicBezTo>
                <a:cubicBezTo>
                  <a:pt x="34933" y="38005"/>
                  <a:pt x="34894" y="37990"/>
                  <a:pt x="34867" y="37990"/>
                </a:cubicBezTo>
                <a:cubicBezTo>
                  <a:pt x="34831" y="37990"/>
                  <a:pt x="34815" y="38017"/>
                  <a:pt x="34782" y="38082"/>
                </a:cubicBezTo>
                <a:lnTo>
                  <a:pt x="34782" y="38082"/>
                </a:lnTo>
                <a:lnTo>
                  <a:pt x="34776" y="38079"/>
                </a:lnTo>
                <a:cubicBezTo>
                  <a:pt x="34812" y="38016"/>
                  <a:pt x="34828" y="37988"/>
                  <a:pt x="34864" y="37988"/>
                </a:cubicBezTo>
                <a:close/>
                <a:moveTo>
                  <a:pt x="33339" y="37733"/>
                </a:moveTo>
                <a:lnTo>
                  <a:pt x="33339" y="37733"/>
                </a:lnTo>
                <a:cubicBezTo>
                  <a:pt x="33322" y="37859"/>
                  <a:pt x="33274" y="37985"/>
                  <a:pt x="33148" y="38063"/>
                </a:cubicBezTo>
                <a:cubicBezTo>
                  <a:pt x="33173" y="38093"/>
                  <a:pt x="33196" y="38105"/>
                  <a:pt x="33219" y="38106"/>
                </a:cubicBezTo>
                <a:lnTo>
                  <a:pt x="33219" y="38106"/>
                </a:lnTo>
                <a:cubicBezTo>
                  <a:pt x="33283" y="38103"/>
                  <a:pt x="33338" y="38029"/>
                  <a:pt x="33415" y="38016"/>
                </a:cubicBezTo>
                <a:lnTo>
                  <a:pt x="33415" y="38016"/>
                </a:lnTo>
                <a:cubicBezTo>
                  <a:pt x="33337" y="38030"/>
                  <a:pt x="33282" y="38106"/>
                  <a:pt x="33222" y="38106"/>
                </a:cubicBezTo>
                <a:cubicBezTo>
                  <a:pt x="33221" y="38106"/>
                  <a:pt x="33220" y="38106"/>
                  <a:pt x="33219" y="38106"/>
                </a:cubicBezTo>
                <a:lnTo>
                  <a:pt x="33219" y="38106"/>
                </a:lnTo>
                <a:cubicBezTo>
                  <a:pt x="33218" y="38106"/>
                  <a:pt x="33217" y="38106"/>
                  <a:pt x="33215" y="38106"/>
                </a:cubicBezTo>
                <a:cubicBezTo>
                  <a:pt x="33190" y="38106"/>
                  <a:pt x="33163" y="38094"/>
                  <a:pt x="33132" y="38063"/>
                </a:cubicBezTo>
                <a:cubicBezTo>
                  <a:pt x="33274" y="37985"/>
                  <a:pt x="33322" y="37859"/>
                  <a:pt x="33339" y="37733"/>
                </a:cubicBezTo>
                <a:close/>
                <a:moveTo>
                  <a:pt x="33619" y="38060"/>
                </a:moveTo>
                <a:cubicBezTo>
                  <a:pt x="33586" y="38082"/>
                  <a:pt x="33557" y="38113"/>
                  <a:pt x="33547" y="38143"/>
                </a:cubicBezTo>
                <a:cubicBezTo>
                  <a:pt x="33547" y="38113"/>
                  <a:pt x="33579" y="38082"/>
                  <a:pt x="33619" y="38060"/>
                </a:cubicBezTo>
                <a:close/>
                <a:moveTo>
                  <a:pt x="32482" y="38123"/>
                </a:moveTo>
                <a:cubicBezTo>
                  <a:pt x="32530" y="38123"/>
                  <a:pt x="32581" y="38151"/>
                  <a:pt x="32653" y="38207"/>
                </a:cubicBezTo>
                <a:cubicBezTo>
                  <a:pt x="32577" y="38153"/>
                  <a:pt x="32522" y="38126"/>
                  <a:pt x="32476" y="38123"/>
                </a:cubicBezTo>
                <a:lnTo>
                  <a:pt x="32476" y="38123"/>
                </a:lnTo>
                <a:cubicBezTo>
                  <a:pt x="32430" y="38126"/>
                  <a:pt x="32388" y="38153"/>
                  <a:pt x="32334" y="38207"/>
                </a:cubicBezTo>
                <a:cubicBezTo>
                  <a:pt x="32382" y="38151"/>
                  <a:pt x="32422" y="38123"/>
                  <a:pt x="32470" y="38123"/>
                </a:cubicBezTo>
                <a:cubicBezTo>
                  <a:pt x="32472" y="38123"/>
                  <a:pt x="32474" y="38123"/>
                  <a:pt x="32476" y="38123"/>
                </a:cubicBezTo>
                <a:lnTo>
                  <a:pt x="32476" y="38123"/>
                </a:lnTo>
                <a:cubicBezTo>
                  <a:pt x="32478" y="38123"/>
                  <a:pt x="32480" y="38123"/>
                  <a:pt x="32482" y="38123"/>
                </a:cubicBezTo>
                <a:close/>
                <a:moveTo>
                  <a:pt x="32797" y="38223"/>
                </a:moveTo>
                <a:lnTo>
                  <a:pt x="32797" y="38223"/>
                </a:lnTo>
                <a:cubicBezTo>
                  <a:pt x="32789" y="38223"/>
                  <a:pt x="32781" y="38227"/>
                  <a:pt x="32771" y="38229"/>
                </a:cubicBezTo>
                <a:lnTo>
                  <a:pt x="32771" y="38229"/>
                </a:lnTo>
                <a:cubicBezTo>
                  <a:pt x="32781" y="38226"/>
                  <a:pt x="32790" y="38223"/>
                  <a:pt x="32797" y="38223"/>
                </a:cubicBezTo>
                <a:close/>
                <a:moveTo>
                  <a:pt x="32733" y="38223"/>
                </a:moveTo>
                <a:cubicBezTo>
                  <a:pt x="32744" y="38228"/>
                  <a:pt x="32752" y="38230"/>
                  <a:pt x="32760" y="38230"/>
                </a:cubicBezTo>
                <a:cubicBezTo>
                  <a:pt x="32764" y="38230"/>
                  <a:pt x="32768" y="38230"/>
                  <a:pt x="32771" y="38229"/>
                </a:cubicBezTo>
                <a:lnTo>
                  <a:pt x="32771" y="38229"/>
                </a:lnTo>
                <a:cubicBezTo>
                  <a:pt x="32757" y="38233"/>
                  <a:pt x="32742" y="38239"/>
                  <a:pt x="32733" y="38239"/>
                </a:cubicBezTo>
                <a:cubicBezTo>
                  <a:pt x="32733" y="38239"/>
                  <a:pt x="32733" y="38223"/>
                  <a:pt x="32733" y="38223"/>
                </a:cubicBezTo>
                <a:close/>
                <a:moveTo>
                  <a:pt x="33757" y="38300"/>
                </a:moveTo>
                <a:cubicBezTo>
                  <a:pt x="33756" y="38301"/>
                  <a:pt x="33755" y="38302"/>
                  <a:pt x="33754" y="38303"/>
                </a:cubicBezTo>
                <a:cubicBezTo>
                  <a:pt x="33754" y="38302"/>
                  <a:pt x="33754" y="38302"/>
                  <a:pt x="33754" y="38301"/>
                </a:cubicBezTo>
                <a:lnTo>
                  <a:pt x="33754" y="38301"/>
                </a:lnTo>
                <a:cubicBezTo>
                  <a:pt x="33755" y="38301"/>
                  <a:pt x="33756" y="38301"/>
                  <a:pt x="33757" y="38300"/>
                </a:cubicBezTo>
                <a:close/>
                <a:moveTo>
                  <a:pt x="28949" y="38303"/>
                </a:moveTo>
                <a:lnTo>
                  <a:pt x="28949" y="38303"/>
                </a:lnTo>
                <a:cubicBezTo>
                  <a:pt x="28902" y="38319"/>
                  <a:pt x="28855" y="38319"/>
                  <a:pt x="28823" y="38319"/>
                </a:cubicBezTo>
                <a:cubicBezTo>
                  <a:pt x="28800" y="38323"/>
                  <a:pt x="28778" y="38325"/>
                  <a:pt x="28756" y="38325"/>
                </a:cubicBezTo>
                <a:cubicBezTo>
                  <a:pt x="28755" y="38325"/>
                  <a:pt x="28754" y="38325"/>
                  <a:pt x="28753" y="38325"/>
                </a:cubicBezTo>
                <a:lnTo>
                  <a:pt x="28753" y="38325"/>
                </a:lnTo>
                <a:cubicBezTo>
                  <a:pt x="28771" y="38325"/>
                  <a:pt x="28789" y="38323"/>
                  <a:pt x="28807" y="38319"/>
                </a:cubicBezTo>
                <a:cubicBezTo>
                  <a:pt x="28854" y="38319"/>
                  <a:pt x="28902" y="38319"/>
                  <a:pt x="28949" y="38303"/>
                </a:cubicBezTo>
                <a:close/>
                <a:moveTo>
                  <a:pt x="34744" y="38255"/>
                </a:moveTo>
                <a:cubicBezTo>
                  <a:pt x="34748" y="38257"/>
                  <a:pt x="34752" y="38259"/>
                  <a:pt x="34757" y="38262"/>
                </a:cubicBezTo>
                <a:lnTo>
                  <a:pt x="34757" y="38262"/>
                </a:lnTo>
                <a:cubicBezTo>
                  <a:pt x="34744" y="38289"/>
                  <a:pt x="34744" y="38305"/>
                  <a:pt x="34744" y="38335"/>
                </a:cubicBezTo>
                <a:cubicBezTo>
                  <a:pt x="34744" y="38303"/>
                  <a:pt x="34744" y="38287"/>
                  <a:pt x="34744" y="38255"/>
                </a:cubicBezTo>
                <a:close/>
                <a:moveTo>
                  <a:pt x="32462" y="38239"/>
                </a:moveTo>
                <a:lnTo>
                  <a:pt x="32462" y="38239"/>
                </a:lnTo>
                <a:cubicBezTo>
                  <a:pt x="32382" y="38271"/>
                  <a:pt x="32334" y="38319"/>
                  <a:pt x="32334" y="38399"/>
                </a:cubicBezTo>
                <a:cubicBezTo>
                  <a:pt x="32318" y="38319"/>
                  <a:pt x="32382" y="38271"/>
                  <a:pt x="32462" y="38239"/>
                </a:cubicBezTo>
                <a:close/>
                <a:moveTo>
                  <a:pt x="34664" y="38399"/>
                </a:moveTo>
                <a:cubicBezTo>
                  <a:pt x="34552" y="38414"/>
                  <a:pt x="34441" y="38414"/>
                  <a:pt x="34329" y="38430"/>
                </a:cubicBezTo>
                <a:cubicBezTo>
                  <a:pt x="34441" y="38414"/>
                  <a:pt x="34552" y="38399"/>
                  <a:pt x="34664" y="38399"/>
                </a:cubicBezTo>
                <a:close/>
                <a:moveTo>
                  <a:pt x="35286" y="38367"/>
                </a:moveTo>
                <a:lnTo>
                  <a:pt x="35286" y="38367"/>
                </a:lnTo>
                <a:cubicBezTo>
                  <a:pt x="35111" y="38383"/>
                  <a:pt x="34919" y="38414"/>
                  <a:pt x="34744" y="38430"/>
                </a:cubicBezTo>
                <a:cubicBezTo>
                  <a:pt x="34919" y="38414"/>
                  <a:pt x="35095" y="38383"/>
                  <a:pt x="35286" y="38367"/>
                </a:cubicBezTo>
                <a:close/>
                <a:moveTo>
                  <a:pt x="35063" y="38446"/>
                </a:moveTo>
                <a:cubicBezTo>
                  <a:pt x="35079" y="38446"/>
                  <a:pt x="35095" y="38446"/>
                  <a:pt x="35095" y="38462"/>
                </a:cubicBezTo>
                <a:cubicBezTo>
                  <a:pt x="35095" y="38462"/>
                  <a:pt x="35079" y="38446"/>
                  <a:pt x="35063" y="38446"/>
                </a:cubicBezTo>
                <a:close/>
                <a:moveTo>
                  <a:pt x="35062" y="38447"/>
                </a:moveTo>
                <a:cubicBezTo>
                  <a:pt x="35051" y="38459"/>
                  <a:pt x="35048" y="38470"/>
                  <a:pt x="35047" y="38482"/>
                </a:cubicBezTo>
                <a:lnTo>
                  <a:pt x="35047" y="38482"/>
                </a:lnTo>
                <a:cubicBezTo>
                  <a:pt x="35047" y="38481"/>
                  <a:pt x="35047" y="38480"/>
                  <a:pt x="35047" y="38478"/>
                </a:cubicBezTo>
                <a:cubicBezTo>
                  <a:pt x="35047" y="38478"/>
                  <a:pt x="35047" y="38463"/>
                  <a:pt x="35062" y="38447"/>
                </a:cubicBezTo>
                <a:close/>
                <a:moveTo>
                  <a:pt x="35047" y="38482"/>
                </a:moveTo>
                <a:lnTo>
                  <a:pt x="35047" y="38482"/>
                </a:lnTo>
                <a:cubicBezTo>
                  <a:pt x="35050" y="38494"/>
                  <a:pt x="35066" y="38494"/>
                  <a:pt x="35095" y="38494"/>
                </a:cubicBezTo>
                <a:lnTo>
                  <a:pt x="35047" y="38494"/>
                </a:lnTo>
                <a:cubicBezTo>
                  <a:pt x="35047" y="38490"/>
                  <a:pt x="35047" y="38486"/>
                  <a:pt x="35047" y="38482"/>
                </a:cubicBezTo>
                <a:close/>
                <a:moveTo>
                  <a:pt x="32335" y="38402"/>
                </a:moveTo>
                <a:cubicBezTo>
                  <a:pt x="32351" y="38490"/>
                  <a:pt x="32408" y="38508"/>
                  <a:pt x="32495" y="38510"/>
                </a:cubicBezTo>
                <a:lnTo>
                  <a:pt x="32495" y="38510"/>
                </a:lnTo>
                <a:cubicBezTo>
                  <a:pt x="32625" y="38498"/>
                  <a:pt x="32754" y="38434"/>
                  <a:pt x="32891" y="38434"/>
                </a:cubicBezTo>
                <a:cubicBezTo>
                  <a:pt x="32891" y="38434"/>
                  <a:pt x="32892" y="38434"/>
                  <a:pt x="32892" y="38434"/>
                </a:cubicBezTo>
                <a:lnTo>
                  <a:pt x="32892" y="38434"/>
                </a:lnTo>
                <a:cubicBezTo>
                  <a:pt x="32892" y="38434"/>
                  <a:pt x="32893" y="38434"/>
                  <a:pt x="32893" y="38434"/>
                </a:cubicBezTo>
                <a:cubicBezTo>
                  <a:pt x="32939" y="38434"/>
                  <a:pt x="32987" y="38442"/>
                  <a:pt x="33036" y="38462"/>
                </a:cubicBezTo>
                <a:cubicBezTo>
                  <a:pt x="32987" y="38442"/>
                  <a:pt x="32939" y="38434"/>
                  <a:pt x="32892" y="38434"/>
                </a:cubicBezTo>
                <a:lnTo>
                  <a:pt x="32892" y="38434"/>
                </a:lnTo>
                <a:cubicBezTo>
                  <a:pt x="32760" y="38434"/>
                  <a:pt x="32639" y="38498"/>
                  <a:pt x="32510" y="38510"/>
                </a:cubicBezTo>
                <a:cubicBezTo>
                  <a:pt x="32505" y="38510"/>
                  <a:pt x="32500" y="38510"/>
                  <a:pt x="32495" y="38510"/>
                </a:cubicBezTo>
                <a:lnTo>
                  <a:pt x="32495" y="38510"/>
                </a:lnTo>
                <a:cubicBezTo>
                  <a:pt x="32495" y="38510"/>
                  <a:pt x="32494" y="38510"/>
                  <a:pt x="32494" y="38510"/>
                </a:cubicBezTo>
                <a:cubicBezTo>
                  <a:pt x="32415" y="38510"/>
                  <a:pt x="32351" y="38495"/>
                  <a:pt x="32335" y="38402"/>
                </a:cubicBezTo>
                <a:close/>
                <a:moveTo>
                  <a:pt x="29174" y="37744"/>
                </a:moveTo>
                <a:cubicBezTo>
                  <a:pt x="28953" y="37744"/>
                  <a:pt x="28810" y="37885"/>
                  <a:pt x="28714" y="38073"/>
                </a:cubicBezTo>
                <a:lnTo>
                  <a:pt x="28714" y="38073"/>
                </a:lnTo>
                <a:cubicBezTo>
                  <a:pt x="28708" y="38075"/>
                  <a:pt x="28702" y="38077"/>
                  <a:pt x="28695" y="38079"/>
                </a:cubicBezTo>
                <a:cubicBezTo>
                  <a:pt x="28663" y="38143"/>
                  <a:pt x="28631" y="38223"/>
                  <a:pt x="28600" y="38303"/>
                </a:cubicBezTo>
                <a:cubicBezTo>
                  <a:pt x="28568" y="38399"/>
                  <a:pt x="28552" y="38494"/>
                  <a:pt x="28536" y="38574"/>
                </a:cubicBezTo>
                <a:cubicBezTo>
                  <a:pt x="28536" y="38606"/>
                  <a:pt x="28520" y="38622"/>
                  <a:pt x="28520" y="38638"/>
                </a:cubicBezTo>
                <a:cubicBezTo>
                  <a:pt x="28536" y="38622"/>
                  <a:pt x="28536" y="38622"/>
                  <a:pt x="28552" y="38606"/>
                </a:cubicBezTo>
                <a:cubicBezTo>
                  <a:pt x="28695" y="38526"/>
                  <a:pt x="28807" y="38414"/>
                  <a:pt x="28951" y="38303"/>
                </a:cubicBezTo>
                <a:cubicBezTo>
                  <a:pt x="29078" y="38207"/>
                  <a:pt x="29222" y="38127"/>
                  <a:pt x="29413" y="38079"/>
                </a:cubicBezTo>
                <a:cubicBezTo>
                  <a:pt x="29413" y="38063"/>
                  <a:pt x="29398" y="38031"/>
                  <a:pt x="29398" y="38016"/>
                </a:cubicBezTo>
                <a:cubicBezTo>
                  <a:pt x="29382" y="37936"/>
                  <a:pt x="29366" y="37856"/>
                  <a:pt x="29334" y="37776"/>
                </a:cubicBezTo>
                <a:lnTo>
                  <a:pt x="29302" y="37776"/>
                </a:lnTo>
                <a:cubicBezTo>
                  <a:pt x="29254" y="37760"/>
                  <a:pt x="29222" y="37744"/>
                  <a:pt x="29174" y="37744"/>
                </a:cubicBezTo>
                <a:close/>
                <a:moveTo>
                  <a:pt x="35015" y="38654"/>
                </a:moveTo>
                <a:cubicBezTo>
                  <a:pt x="35047" y="38654"/>
                  <a:pt x="35079" y="38654"/>
                  <a:pt x="35111" y="38670"/>
                </a:cubicBezTo>
                <a:cubicBezTo>
                  <a:pt x="35108" y="38673"/>
                  <a:pt x="35105" y="38676"/>
                  <a:pt x="35103" y="38678"/>
                </a:cubicBezTo>
                <a:lnTo>
                  <a:pt x="35103" y="38678"/>
                </a:lnTo>
                <a:cubicBezTo>
                  <a:pt x="35073" y="38654"/>
                  <a:pt x="35044" y="38654"/>
                  <a:pt x="35015" y="38654"/>
                </a:cubicBezTo>
                <a:close/>
                <a:moveTo>
                  <a:pt x="33735" y="38526"/>
                </a:moveTo>
                <a:lnTo>
                  <a:pt x="33735" y="38526"/>
                </a:lnTo>
                <a:cubicBezTo>
                  <a:pt x="33529" y="38542"/>
                  <a:pt x="33322" y="38574"/>
                  <a:pt x="33116" y="38606"/>
                </a:cubicBezTo>
                <a:cubicBezTo>
                  <a:pt x="33068" y="38638"/>
                  <a:pt x="33004" y="38670"/>
                  <a:pt x="32956" y="38702"/>
                </a:cubicBezTo>
                <a:cubicBezTo>
                  <a:pt x="33004" y="38670"/>
                  <a:pt x="33052" y="38638"/>
                  <a:pt x="33116" y="38590"/>
                </a:cubicBezTo>
                <a:cubicBezTo>
                  <a:pt x="33322" y="38574"/>
                  <a:pt x="33529" y="38542"/>
                  <a:pt x="33735" y="38526"/>
                </a:cubicBezTo>
                <a:close/>
                <a:moveTo>
                  <a:pt x="32222" y="38671"/>
                </a:moveTo>
                <a:lnTo>
                  <a:pt x="32222" y="38671"/>
                </a:lnTo>
                <a:cubicBezTo>
                  <a:pt x="32223" y="38687"/>
                  <a:pt x="32238" y="38702"/>
                  <a:pt x="32238" y="38702"/>
                </a:cubicBezTo>
                <a:cubicBezTo>
                  <a:pt x="32238" y="38703"/>
                  <a:pt x="32237" y="38705"/>
                  <a:pt x="32236" y="38707"/>
                </a:cubicBezTo>
                <a:lnTo>
                  <a:pt x="32236" y="38707"/>
                </a:lnTo>
                <a:cubicBezTo>
                  <a:pt x="32232" y="38695"/>
                  <a:pt x="32223" y="38683"/>
                  <a:pt x="32222" y="38671"/>
                </a:cubicBezTo>
                <a:close/>
                <a:moveTo>
                  <a:pt x="35103" y="38678"/>
                </a:moveTo>
                <a:cubicBezTo>
                  <a:pt x="35105" y="38680"/>
                  <a:pt x="35108" y="38683"/>
                  <a:pt x="35111" y="38686"/>
                </a:cubicBezTo>
                <a:cubicBezTo>
                  <a:pt x="35095" y="38702"/>
                  <a:pt x="35063" y="38718"/>
                  <a:pt x="35031" y="38750"/>
                </a:cubicBezTo>
                <a:cubicBezTo>
                  <a:pt x="34999" y="38766"/>
                  <a:pt x="34951" y="38798"/>
                  <a:pt x="34935" y="38829"/>
                </a:cubicBezTo>
                <a:cubicBezTo>
                  <a:pt x="34935" y="38798"/>
                  <a:pt x="34999" y="38766"/>
                  <a:pt x="35031" y="38734"/>
                </a:cubicBezTo>
                <a:cubicBezTo>
                  <a:pt x="35060" y="38719"/>
                  <a:pt x="35076" y="38705"/>
                  <a:pt x="35103" y="38678"/>
                </a:cubicBezTo>
                <a:close/>
                <a:moveTo>
                  <a:pt x="32956" y="38702"/>
                </a:moveTo>
                <a:cubicBezTo>
                  <a:pt x="32909" y="38766"/>
                  <a:pt x="32845" y="38813"/>
                  <a:pt x="32797" y="38861"/>
                </a:cubicBezTo>
                <a:cubicBezTo>
                  <a:pt x="32845" y="38813"/>
                  <a:pt x="32893" y="38766"/>
                  <a:pt x="32956" y="38702"/>
                </a:cubicBezTo>
                <a:close/>
                <a:moveTo>
                  <a:pt x="34798" y="37945"/>
                </a:moveTo>
                <a:cubicBezTo>
                  <a:pt x="34678" y="37945"/>
                  <a:pt x="34537" y="37976"/>
                  <a:pt x="34377" y="38047"/>
                </a:cubicBezTo>
                <a:cubicBezTo>
                  <a:pt x="34297" y="38143"/>
                  <a:pt x="34265" y="38287"/>
                  <a:pt x="34281" y="38430"/>
                </a:cubicBezTo>
                <a:cubicBezTo>
                  <a:pt x="34281" y="38494"/>
                  <a:pt x="34297" y="38558"/>
                  <a:pt x="34329" y="38606"/>
                </a:cubicBezTo>
                <a:cubicBezTo>
                  <a:pt x="34353" y="38598"/>
                  <a:pt x="34377" y="38594"/>
                  <a:pt x="34407" y="38594"/>
                </a:cubicBezTo>
                <a:cubicBezTo>
                  <a:pt x="34436" y="38594"/>
                  <a:pt x="34472" y="38598"/>
                  <a:pt x="34520" y="38606"/>
                </a:cubicBezTo>
                <a:lnTo>
                  <a:pt x="34520" y="38606"/>
                </a:lnTo>
                <a:cubicBezTo>
                  <a:pt x="34480" y="38599"/>
                  <a:pt x="34449" y="38596"/>
                  <a:pt x="34423" y="38596"/>
                </a:cubicBezTo>
                <a:cubicBezTo>
                  <a:pt x="34385" y="38596"/>
                  <a:pt x="34357" y="38603"/>
                  <a:pt x="34329" y="38622"/>
                </a:cubicBezTo>
                <a:cubicBezTo>
                  <a:pt x="34345" y="38702"/>
                  <a:pt x="34393" y="38766"/>
                  <a:pt x="34441" y="38829"/>
                </a:cubicBezTo>
                <a:cubicBezTo>
                  <a:pt x="34457" y="38845"/>
                  <a:pt x="34457" y="38845"/>
                  <a:pt x="34473" y="38861"/>
                </a:cubicBezTo>
                <a:cubicBezTo>
                  <a:pt x="34504" y="38893"/>
                  <a:pt x="34552" y="38941"/>
                  <a:pt x="34600" y="38957"/>
                </a:cubicBezTo>
                <a:cubicBezTo>
                  <a:pt x="34728" y="38941"/>
                  <a:pt x="34840" y="38893"/>
                  <a:pt x="34919" y="38861"/>
                </a:cubicBezTo>
                <a:cubicBezTo>
                  <a:pt x="34967" y="38829"/>
                  <a:pt x="35015" y="38813"/>
                  <a:pt x="35047" y="38782"/>
                </a:cubicBezTo>
                <a:cubicBezTo>
                  <a:pt x="35095" y="38734"/>
                  <a:pt x="35143" y="38702"/>
                  <a:pt x="35175" y="38654"/>
                </a:cubicBezTo>
                <a:cubicBezTo>
                  <a:pt x="35239" y="38558"/>
                  <a:pt x="35271" y="38462"/>
                  <a:pt x="35286" y="38367"/>
                </a:cubicBezTo>
                <a:cubicBezTo>
                  <a:pt x="35286" y="38319"/>
                  <a:pt x="35271" y="38287"/>
                  <a:pt x="35271" y="38255"/>
                </a:cubicBezTo>
                <a:cubicBezTo>
                  <a:pt x="35255" y="38191"/>
                  <a:pt x="35223" y="38143"/>
                  <a:pt x="35191" y="38095"/>
                </a:cubicBezTo>
                <a:cubicBezTo>
                  <a:pt x="35143" y="38063"/>
                  <a:pt x="35111" y="38031"/>
                  <a:pt x="35047" y="38000"/>
                </a:cubicBezTo>
                <a:cubicBezTo>
                  <a:pt x="34977" y="37964"/>
                  <a:pt x="34894" y="37945"/>
                  <a:pt x="34798" y="37945"/>
                </a:cubicBezTo>
                <a:close/>
                <a:moveTo>
                  <a:pt x="40675" y="38524"/>
                </a:moveTo>
                <a:cubicBezTo>
                  <a:pt x="40572" y="38524"/>
                  <a:pt x="40516" y="38584"/>
                  <a:pt x="40473" y="38670"/>
                </a:cubicBezTo>
                <a:cubicBezTo>
                  <a:pt x="40457" y="38734"/>
                  <a:pt x="40457" y="38813"/>
                  <a:pt x="40473" y="38893"/>
                </a:cubicBezTo>
                <a:cubicBezTo>
                  <a:pt x="40474" y="38893"/>
                  <a:pt x="40475" y="38892"/>
                  <a:pt x="40476" y="38892"/>
                </a:cubicBezTo>
                <a:lnTo>
                  <a:pt x="40476" y="38892"/>
                </a:lnTo>
                <a:cubicBezTo>
                  <a:pt x="40501" y="38996"/>
                  <a:pt x="40568" y="39083"/>
                  <a:pt x="40667" y="39083"/>
                </a:cubicBezTo>
                <a:cubicBezTo>
                  <a:pt x="40713" y="39083"/>
                  <a:pt x="40766" y="39065"/>
                  <a:pt x="40824" y="39021"/>
                </a:cubicBezTo>
                <a:cubicBezTo>
                  <a:pt x="40808" y="38957"/>
                  <a:pt x="40792" y="38893"/>
                  <a:pt x="40776" y="38829"/>
                </a:cubicBezTo>
                <a:cubicBezTo>
                  <a:pt x="40760" y="38734"/>
                  <a:pt x="40745" y="38654"/>
                  <a:pt x="40713" y="38574"/>
                </a:cubicBezTo>
                <a:cubicBezTo>
                  <a:pt x="40713" y="38558"/>
                  <a:pt x="40713" y="38542"/>
                  <a:pt x="40713" y="38526"/>
                </a:cubicBezTo>
                <a:cubicBezTo>
                  <a:pt x="40699" y="38525"/>
                  <a:pt x="40687" y="38524"/>
                  <a:pt x="40675" y="38524"/>
                </a:cubicBezTo>
                <a:close/>
                <a:moveTo>
                  <a:pt x="26988" y="38718"/>
                </a:moveTo>
                <a:cubicBezTo>
                  <a:pt x="26780" y="38734"/>
                  <a:pt x="26748" y="38861"/>
                  <a:pt x="26621" y="38925"/>
                </a:cubicBezTo>
                <a:cubicBezTo>
                  <a:pt x="26637" y="38973"/>
                  <a:pt x="26637" y="39005"/>
                  <a:pt x="26653" y="39037"/>
                </a:cubicBezTo>
                <a:cubicBezTo>
                  <a:pt x="26693" y="39129"/>
                  <a:pt x="26773" y="39168"/>
                  <a:pt x="26876" y="39168"/>
                </a:cubicBezTo>
                <a:cubicBezTo>
                  <a:pt x="26933" y="39168"/>
                  <a:pt x="26998" y="39156"/>
                  <a:pt x="27067" y="39133"/>
                </a:cubicBezTo>
                <a:cubicBezTo>
                  <a:pt x="27067" y="39117"/>
                  <a:pt x="27083" y="39117"/>
                  <a:pt x="27099" y="39117"/>
                </a:cubicBezTo>
                <a:cubicBezTo>
                  <a:pt x="27083" y="39117"/>
                  <a:pt x="27083" y="39101"/>
                  <a:pt x="27083" y="39101"/>
                </a:cubicBezTo>
                <a:cubicBezTo>
                  <a:pt x="27067" y="39037"/>
                  <a:pt x="27051" y="38989"/>
                  <a:pt x="27051" y="38941"/>
                </a:cubicBezTo>
                <a:cubicBezTo>
                  <a:pt x="27036" y="38941"/>
                  <a:pt x="27036" y="38941"/>
                  <a:pt x="27036" y="38957"/>
                </a:cubicBezTo>
                <a:cubicBezTo>
                  <a:pt x="27036" y="38941"/>
                  <a:pt x="27036" y="38941"/>
                  <a:pt x="27036" y="38941"/>
                </a:cubicBezTo>
                <a:lnTo>
                  <a:pt x="26988" y="38718"/>
                </a:lnTo>
                <a:close/>
                <a:moveTo>
                  <a:pt x="32631" y="38976"/>
                </a:moveTo>
                <a:cubicBezTo>
                  <a:pt x="32441" y="39054"/>
                  <a:pt x="32252" y="39117"/>
                  <a:pt x="32047" y="39181"/>
                </a:cubicBezTo>
                <a:cubicBezTo>
                  <a:pt x="32047" y="39189"/>
                  <a:pt x="32042" y="39198"/>
                  <a:pt x="32038" y="39206"/>
                </a:cubicBezTo>
                <a:lnTo>
                  <a:pt x="32038" y="39206"/>
                </a:lnTo>
                <a:cubicBezTo>
                  <a:pt x="32038" y="39199"/>
                  <a:pt x="32036" y="39191"/>
                  <a:pt x="32031" y="39181"/>
                </a:cubicBezTo>
                <a:cubicBezTo>
                  <a:pt x="32252" y="39117"/>
                  <a:pt x="32441" y="39054"/>
                  <a:pt x="32631" y="38976"/>
                </a:cubicBezTo>
                <a:close/>
                <a:moveTo>
                  <a:pt x="33659" y="39117"/>
                </a:moveTo>
                <a:cubicBezTo>
                  <a:pt x="33595" y="39149"/>
                  <a:pt x="33515" y="39196"/>
                  <a:pt x="33451" y="39212"/>
                </a:cubicBezTo>
                <a:cubicBezTo>
                  <a:pt x="33244" y="39244"/>
                  <a:pt x="33052" y="39260"/>
                  <a:pt x="32861" y="39324"/>
                </a:cubicBezTo>
                <a:cubicBezTo>
                  <a:pt x="32804" y="39338"/>
                  <a:pt x="32737" y="39353"/>
                  <a:pt x="32671" y="39353"/>
                </a:cubicBezTo>
                <a:cubicBezTo>
                  <a:pt x="32670" y="39353"/>
                  <a:pt x="32669" y="39353"/>
                  <a:pt x="32669" y="39353"/>
                </a:cubicBezTo>
                <a:lnTo>
                  <a:pt x="32669" y="39353"/>
                </a:lnTo>
                <a:cubicBezTo>
                  <a:pt x="32733" y="39352"/>
                  <a:pt x="32795" y="39338"/>
                  <a:pt x="32845" y="39324"/>
                </a:cubicBezTo>
                <a:cubicBezTo>
                  <a:pt x="33052" y="39260"/>
                  <a:pt x="33244" y="39244"/>
                  <a:pt x="33435" y="39212"/>
                </a:cubicBezTo>
                <a:cubicBezTo>
                  <a:pt x="33515" y="39196"/>
                  <a:pt x="33579" y="39149"/>
                  <a:pt x="33659" y="39117"/>
                </a:cubicBezTo>
                <a:close/>
                <a:moveTo>
                  <a:pt x="14823" y="39378"/>
                </a:moveTo>
                <a:cubicBezTo>
                  <a:pt x="14869" y="39378"/>
                  <a:pt x="14920" y="39390"/>
                  <a:pt x="14970" y="39420"/>
                </a:cubicBezTo>
                <a:cubicBezTo>
                  <a:pt x="14920" y="39390"/>
                  <a:pt x="14871" y="39379"/>
                  <a:pt x="14821" y="39378"/>
                </a:cubicBezTo>
                <a:lnTo>
                  <a:pt x="14821" y="39378"/>
                </a:lnTo>
                <a:cubicBezTo>
                  <a:pt x="14821" y="39378"/>
                  <a:pt x="14822" y="39378"/>
                  <a:pt x="14823" y="39378"/>
                </a:cubicBezTo>
                <a:close/>
                <a:moveTo>
                  <a:pt x="35717" y="38446"/>
                </a:moveTo>
                <a:cubicBezTo>
                  <a:pt x="35781" y="38574"/>
                  <a:pt x="35813" y="38686"/>
                  <a:pt x="35829" y="38782"/>
                </a:cubicBezTo>
                <a:cubicBezTo>
                  <a:pt x="35829" y="38893"/>
                  <a:pt x="35813" y="38989"/>
                  <a:pt x="35781" y="39069"/>
                </a:cubicBezTo>
                <a:cubicBezTo>
                  <a:pt x="35765" y="39101"/>
                  <a:pt x="35749" y="39149"/>
                  <a:pt x="35733" y="39181"/>
                </a:cubicBezTo>
                <a:cubicBezTo>
                  <a:pt x="35701" y="39260"/>
                  <a:pt x="35669" y="39340"/>
                  <a:pt x="35654" y="39420"/>
                </a:cubicBezTo>
                <a:cubicBezTo>
                  <a:pt x="35781" y="39308"/>
                  <a:pt x="35941" y="39212"/>
                  <a:pt x="36084" y="39117"/>
                </a:cubicBezTo>
                <a:cubicBezTo>
                  <a:pt x="36100" y="39101"/>
                  <a:pt x="36116" y="39069"/>
                  <a:pt x="36148" y="39069"/>
                </a:cubicBezTo>
                <a:cubicBezTo>
                  <a:pt x="36212" y="39021"/>
                  <a:pt x="36260" y="38973"/>
                  <a:pt x="36324" y="38909"/>
                </a:cubicBezTo>
                <a:lnTo>
                  <a:pt x="36324" y="38909"/>
                </a:lnTo>
                <a:cubicBezTo>
                  <a:pt x="36306" y="38914"/>
                  <a:pt x="36289" y="38918"/>
                  <a:pt x="36273" y="38923"/>
                </a:cubicBezTo>
                <a:lnTo>
                  <a:pt x="36273" y="38923"/>
                </a:lnTo>
                <a:cubicBezTo>
                  <a:pt x="36285" y="38918"/>
                  <a:pt x="36296" y="38913"/>
                  <a:pt x="36308" y="38909"/>
                </a:cubicBezTo>
                <a:cubicBezTo>
                  <a:pt x="36356" y="38877"/>
                  <a:pt x="36388" y="38845"/>
                  <a:pt x="36420" y="38798"/>
                </a:cubicBezTo>
                <a:cubicBezTo>
                  <a:pt x="36388" y="38750"/>
                  <a:pt x="36356" y="38718"/>
                  <a:pt x="36324" y="38686"/>
                </a:cubicBezTo>
                <a:cubicBezTo>
                  <a:pt x="36308" y="38654"/>
                  <a:pt x="36276" y="38638"/>
                  <a:pt x="36260" y="38606"/>
                </a:cubicBezTo>
                <a:cubicBezTo>
                  <a:pt x="36258" y="38610"/>
                  <a:pt x="36256" y="38614"/>
                  <a:pt x="36255" y="38618"/>
                </a:cubicBezTo>
                <a:lnTo>
                  <a:pt x="36255" y="38618"/>
                </a:lnTo>
                <a:cubicBezTo>
                  <a:pt x="36160" y="38540"/>
                  <a:pt x="36050" y="38494"/>
                  <a:pt x="35925" y="38478"/>
                </a:cubicBezTo>
                <a:cubicBezTo>
                  <a:pt x="35893" y="38478"/>
                  <a:pt x="35861" y="38494"/>
                  <a:pt x="35814" y="38510"/>
                </a:cubicBezTo>
                <a:lnTo>
                  <a:pt x="35814" y="38510"/>
                </a:lnTo>
                <a:cubicBezTo>
                  <a:pt x="35861" y="38494"/>
                  <a:pt x="35893" y="38478"/>
                  <a:pt x="35925" y="38462"/>
                </a:cubicBezTo>
                <a:cubicBezTo>
                  <a:pt x="35861" y="38446"/>
                  <a:pt x="35797" y="38446"/>
                  <a:pt x="35717" y="38446"/>
                </a:cubicBezTo>
                <a:close/>
                <a:moveTo>
                  <a:pt x="14969" y="39420"/>
                </a:moveTo>
                <a:cubicBezTo>
                  <a:pt x="14906" y="39436"/>
                  <a:pt x="14890" y="39452"/>
                  <a:pt x="14859" y="39468"/>
                </a:cubicBezTo>
                <a:cubicBezTo>
                  <a:pt x="14843" y="39468"/>
                  <a:pt x="14811" y="39484"/>
                  <a:pt x="14764" y="39499"/>
                </a:cubicBezTo>
                <a:lnTo>
                  <a:pt x="14764" y="39499"/>
                </a:lnTo>
                <a:cubicBezTo>
                  <a:pt x="14811" y="39484"/>
                  <a:pt x="14843" y="39468"/>
                  <a:pt x="14859" y="39452"/>
                </a:cubicBezTo>
                <a:cubicBezTo>
                  <a:pt x="14890" y="39452"/>
                  <a:pt x="14906" y="39436"/>
                  <a:pt x="14969" y="39420"/>
                </a:cubicBezTo>
                <a:close/>
                <a:moveTo>
                  <a:pt x="15297" y="39328"/>
                </a:moveTo>
                <a:cubicBezTo>
                  <a:pt x="15303" y="39338"/>
                  <a:pt x="15312" y="39347"/>
                  <a:pt x="15321" y="39356"/>
                </a:cubicBezTo>
                <a:cubicBezTo>
                  <a:pt x="15258" y="39404"/>
                  <a:pt x="15194" y="39468"/>
                  <a:pt x="15130" y="39516"/>
                </a:cubicBezTo>
                <a:cubicBezTo>
                  <a:pt x="15128" y="39513"/>
                  <a:pt x="15125" y="39511"/>
                  <a:pt x="15123" y="39509"/>
                </a:cubicBezTo>
                <a:lnTo>
                  <a:pt x="15123" y="39509"/>
                </a:lnTo>
                <a:cubicBezTo>
                  <a:pt x="15184" y="39462"/>
                  <a:pt x="15245" y="39402"/>
                  <a:pt x="15306" y="39356"/>
                </a:cubicBezTo>
                <a:cubicBezTo>
                  <a:pt x="15306" y="39348"/>
                  <a:pt x="15301" y="39339"/>
                  <a:pt x="15297" y="39328"/>
                </a:cubicBezTo>
                <a:close/>
                <a:moveTo>
                  <a:pt x="33068" y="39404"/>
                </a:moveTo>
                <a:cubicBezTo>
                  <a:pt x="33100" y="39580"/>
                  <a:pt x="33100" y="39580"/>
                  <a:pt x="32940" y="39627"/>
                </a:cubicBezTo>
                <a:cubicBezTo>
                  <a:pt x="33084" y="39580"/>
                  <a:pt x="33100" y="39580"/>
                  <a:pt x="33068" y="39420"/>
                </a:cubicBezTo>
                <a:cubicBezTo>
                  <a:pt x="33017" y="39420"/>
                  <a:pt x="32959" y="39426"/>
                  <a:pt x="32904" y="39431"/>
                </a:cubicBezTo>
                <a:lnTo>
                  <a:pt x="32904" y="39431"/>
                </a:lnTo>
                <a:cubicBezTo>
                  <a:pt x="32962" y="39425"/>
                  <a:pt x="33015" y="39415"/>
                  <a:pt x="33068" y="39404"/>
                </a:cubicBezTo>
                <a:close/>
                <a:moveTo>
                  <a:pt x="15130" y="39516"/>
                </a:moveTo>
                <a:cubicBezTo>
                  <a:pt x="15162" y="39564"/>
                  <a:pt x="15194" y="39611"/>
                  <a:pt x="15226" y="39675"/>
                </a:cubicBezTo>
                <a:cubicBezTo>
                  <a:pt x="15178" y="39611"/>
                  <a:pt x="15162" y="39564"/>
                  <a:pt x="15130" y="39516"/>
                </a:cubicBezTo>
                <a:close/>
                <a:moveTo>
                  <a:pt x="33054" y="37674"/>
                </a:moveTo>
                <a:cubicBezTo>
                  <a:pt x="33018" y="37674"/>
                  <a:pt x="32980" y="37676"/>
                  <a:pt x="32940" y="37680"/>
                </a:cubicBezTo>
                <a:cubicBezTo>
                  <a:pt x="32749" y="37696"/>
                  <a:pt x="32589" y="37792"/>
                  <a:pt x="32446" y="37920"/>
                </a:cubicBezTo>
                <a:cubicBezTo>
                  <a:pt x="32446" y="37920"/>
                  <a:pt x="32446" y="37920"/>
                  <a:pt x="32446" y="37920"/>
                </a:cubicBezTo>
                <a:lnTo>
                  <a:pt x="32446" y="37920"/>
                </a:lnTo>
                <a:cubicBezTo>
                  <a:pt x="32430" y="37952"/>
                  <a:pt x="32430" y="37952"/>
                  <a:pt x="32414" y="37968"/>
                </a:cubicBezTo>
                <a:cubicBezTo>
                  <a:pt x="32414" y="37966"/>
                  <a:pt x="32414" y="37964"/>
                  <a:pt x="32414" y="37963"/>
                </a:cubicBezTo>
                <a:lnTo>
                  <a:pt x="32414" y="37963"/>
                </a:lnTo>
                <a:cubicBezTo>
                  <a:pt x="32409" y="37971"/>
                  <a:pt x="32403" y="37978"/>
                  <a:pt x="32398" y="37984"/>
                </a:cubicBezTo>
                <a:cubicBezTo>
                  <a:pt x="32286" y="38111"/>
                  <a:pt x="32190" y="38271"/>
                  <a:pt x="32142" y="38446"/>
                </a:cubicBezTo>
                <a:cubicBezTo>
                  <a:pt x="32111" y="38542"/>
                  <a:pt x="32079" y="38638"/>
                  <a:pt x="32063" y="38734"/>
                </a:cubicBezTo>
                <a:cubicBezTo>
                  <a:pt x="32063" y="38734"/>
                  <a:pt x="32063" y="38734"/>
                  <a:pt x="32063" y="38750"/>
                </a:cubicBezTo>
                <a:cubicBezTo>
                  <a:pt x="32111" y="38718"/>
                  <a:pt x="32174" y="38686"/>
                  <a:pt x="32222" y="38670"/>
                </a:cubicBezTo>
                <a:lnTo>
                  <a:pt x="32222" y="38670"/>
                </a:lnTo>
                <a:cubicBezTo>
                  <a:pt x="32174" y="38702"/>
                  <a:pt x="32111" y="38718"/>
                  <a:pt x="32063" y="38750"/>
                </a:cubicBezTo>
                <a:cubicBezTo>
                  <a:pt x="32031" y="38909"/>
                  <a:pt x="32015" y="39069"/>
                  <a:pt x="32031" y="39244"/>
                </a:cubicBezTo>
                <a:cubicBezTo>
                  <a:pt x="32031" y="39242"/>
                  <a:pt x="32031" y="39239"/>
                  <a:pt x="32032" y="39237"/>
                </a:cubicBezTo>
                <a:lnTo>
                  <a:pt x="32032" y="39237"/>
                </a:lnTo>
                <a:cubicBezTo>
                  <a:pt x="32047" y="39377"/>
                  <a:pt x="32063" y="39503"/>
                  <a:pt x="32095" y="39643"/>
                </a:cubicBezTo>
                <a:cubicBezTo>
                  <a:pt x="32095" y="39675"/>
                  <a:pt x="32095" y="39691"/>
                  <a:pt x="32111" y="39723"/>
                </a:cubicBezTo>
                <a:cubicBezTo>
                  <a:pt x="32269" y="39776"/>
                  <a:pt x="32417" y="39807"/>
                  <a:pt x="32563" y="39807"/>
                </a:cubicBezTo>
                <a:cubicBezTo>
                  <a:pt x="32593" y="39807"/>
                  <a:pt x="32623" y="39806"/>
                  <a:pt x="32653" y="39803"/>
                </a:cubicBezTo>
                <a:cubicBezTo>
                  <a:pt x="32924" y="39803"/>
                  <a:pt x="33132" y="39723"/>
                  <a:pt x="33323" y="39580"/>
                </a:cubicBezTo>
                <a:cubicBezTo>
                  <a:pt x="33319" y="39580"/>
                  <a:pt x="33314" y="39579"/>
                  <a:pt x="33310" y="39578"/>
                </a:cubicBezTo>
                <a:lnTo>
                  <a:pt x="33310" y="39578"/>
                </a:lnTo>
                <a:cubicBezTo>
                  <a:pt x="33372" y="39547"/>
                  <a:pt x="33420" y="39499"/>
                  <a:pt x="33467" y="39452"/>
                </a:cubicBezTo>
                <a:cubicBezTo>
                  <a:pt x="33627" y="39276"/>
                  <a:pt x="33738" y="39037"/>
                  <a:pt x="33786" y="38813"/>
                </a:cubicBezTo>
                <a:lnTo>
                  <a:pt x="33786" y="38813"/>
                </a:lnTo>
                <a:cubicBezTo>
                  <a:pt x="33770" y="38829"/>
                  <a:pt x="33738" y="38829"/>
                  <a:pt x="33722" y="38829"/>
                </a:cubicBezTo>
                <a:cubicBezTo>
                  <a:pt x="33738" y="38829"/>
                  <a:pt x="33754" y="38813"/>
                  <a:pt x="33786" y="38813"/>
                </a:cubicBezTo>
                <a:cubicBezTo>
                  <a:pt x="33818" y="38638"/>
                  <a:pt x="33818" y="38446"/>
                  <a:pt x="33786" y="38287"/>
                </a:cubicBezTo>
                <a:cubicBezTo>
                  <a:pt x="33786" y="38287"/>
                  <a:pt x="33786" y="38271"/>
                  <a:pt x="33786" y="38271"/>
                </a:cubicBezTo>
                <a:lnTo>
                  <a:pt x="33758" y="38290"/>
                </a:lnTo>
                <a:lnTo>
                  <a:pt x="33758" y="38290"/>
                </a:lnTo>
                <a:cubicBezTo>
                  <a:pt x="33763" y="38279"/>
                  <a:pt x="33775" y="38271"/>
                  <a:pt x="33786" y="38271"/>
                </a:cubicBezTo>
                <a:cubicBezTo>
                  <a:pt x="33754" y="38175"/>
                  <a:pt x="33738" y="38095"/>
                  <a:pt x="33691" y="38031"/>
                </a:cubicBezTo>
                <a:cubicBezTo>
                  <a:pt x="33611" y="37888"/>
                  <a:pt x="33499" y="37792"/>
                  <a:pt x="33339" y="37728"/>
                </a:cubicBezTo>
                <a:cubicBezTo>
                  <a:pt x="33256" y="37692"/>
                  <a:pt x="33163" y="37674"/>
                  <a:pt x="33054" y="37674"/>
                </a:cubicBezTo>
                <a:close/>
                <a:moveTo>
                  <a:pt x="15401" y="39117"/>
                </a:moveTo>
                <a:cubicBezTo>
                  <a:pt x="15148" y="39133"/>
                  <a:pt x="14832" y="39243"/>
                  <a:pt x="14749" y="39385"/>
                </a:cubicBezTo>
                <a:lnTo>
                  <a:pt x="14749" y="39385"/>
                </a:lnTo>
                <a:cubicBezTo>
                  <a:pt x="14743" y="39386"/>
                  <a:pt x="14737" y="39387"/>
                  <a:pt x="14731" y="39388"/>
                </a:cubicBezTo>
                <a:cubicBezTo>
                  <a:pt x="14731" y="39580"/>
                  <a:pt x="14811" y="39723"/>
                  <a:pt x="14907" y="39803"/>
                </a:cubicBezTo>
                <a:cubicBezTo>
                  <a:pt x="14938" y="39803"/>
                  <a:pt x="14954" y="39803"/>
                  <a:pt x="14986" y="39819"/>
                </a:cubicBezTo>
                <a:cubicBezTo>
                  <a:pt x="14954" y="39819"/>
                  <a:pt x="14938" y="39803"/>
                  <a:pt x="14907" y="39803"/>
                </a:cubicBezTo>
                <a:cubicBezTo>
                  <a:pt x="14986" y="39867"/>
                  <a:pt x="15082" y="39899"/>
                  <a:pt x="15178" y="39899"/>
                </a:cubicBezTo>
                <a:cubicBezTo>
                  <a:pt x="15178" y="39883"/>
                  <a:pt x="15162" y="39883"/>
                  <a:pt x="15146" y="39883"/>
                </a:cubicBezTo>
                <a:cubicBezTo>
                  <a:pt x="15123" y="39826"/>
                  <a:pt x="15084" y="39818"/>
                  <a:pt x="15040" y="39818"/>
                </a:cubicBezTo>
                <a:cubicBezTo>
                  <a:pt x="15023" y="39818"/>
                  <a:pt x="15005" y="39819"/>
                  <a:pt x="14986" y="39819"/>
                </a:cubicBezTo>
                <a:lnTo>
                  <a:pt x="14986" y="39819"/>
                </a:lnTo>
                <a:cubicBezTo>
                  <a:pt x="15008" y="39819"/>
                  <a:pt x="15029" y="39817"/>
                  <a:pt x="15049" y="39817"/>
                </a:cubicBezTo>
                <a:cubicBezTo>
                  <a:pt x="15089" y="39817"/>
                  <a:pt x="15125" y="39824"/>
                  <a:pt x="15146" y="39867"/>
                </a:cubicBezTo>
                <a:cubicBezTo>
                  <a:pt x="15162" y="39883"/>
                  <a:pt x="15162" y="39883"/>
                  <a:pt x="15178" y="39883"/>
                </a:cubicBezTo>
                <a:lnTo>
                  <a:pt x="15258" y="39883"/>
                </a:lnTo>
                <a:cubicBezTo>
                  <a:pt x="15289" y="39867"/>
                  <a:pt x="15321" y="39867"/>
                  <a:pt x="15352" y="39867"/>
                </a:cubicBezTo>
                <a:lnTo>
                  <a:pt x="15352" y="39867"/>
                </a:lnTo>
                <a:cubicBezTo>
                  <a:pt x="15321" y="39867"/>
                  <a:pt x="15289" y="39867"/>
                  <a:pt x="15274" y="39883"/>
                </a:cubicBezTo>
                <a:lnTo>
                  <a:pt x="15353" y="39867"/>
                </a:lnTo>
                <a:cubicBezTo>
                  <a:pt x="15465" y="39835"/>
                  <a:pt x="15561" y="39755"/>
                  <a:pt x="15625" y="39659"/>
                </a:cubicBezTo>
                <a:cubicBezTo>
                  <a:pt x="15653" y="39618"/>
                  <a:pt x="15668" y="39576"/>
                  <a:pt x="15682" y="39534"/>
                </a:cubicBezTo>
                <a:lnTo>
                  <a:pt x="15682" y="39534"/>
                </a:lnTo>
                <a:cubicBezTo>
                  <a:pt x="15684" y="39533"/>
                  <a:pt x="15686" y="39532"/>
                  <a:pt x="15689" y="39532"/>
                </a:cubicBezTo>
                <a:cubicBezTo>
                  <a:pt x="15720" y="39420"/>
                  <a:pt x="15689" y="39292"/>
                  <a:pt x="15625" y="39149"/>
                </a:cubicBezTo>
                <a:cubicBezTo>
                  <a:pt x="15593" y="39149"/>
                  <a:pt x="15577" y="39133"/>
                  <a:pt x="15545" y="39133"/>
                </a:cubicBezTo>
                <a:lnTo>
                  <a:pt x="15513" y="39133"/>
                </a:lnTo>
                <a:cubicBezTo>
                  <a:pt x="15481" y="39117"/>
                  <a:pt x="15433" y="39117"/>
                  <a:pt x="15401" y="39117"/>
                </a:cubicBezTo>
                <a:close/>
                <a:moveTo>
                  <a:pt x="31600" y="39755"/>
                </a:moveTo>
                <a:cubicBezTo>
                  <a:pt x="31520" y="39755"/>
                  <a:pt x="31472" y="39771"/>
                  <a:pt x="31408" y="39787"/>
                </a:cubicBezTo>
                <a:cubicBezTo>
                  <a:pt x="31408" y="39787"/>
                  <a:pt x="31408" y="39787"/>
                  <a:pt x="31408" y="39787"/>
                </a:cubicBezTo>
                <a:lnTo>
                  <a:pt x="31408" y="39787"/>
                </a:lnTo>
                <a:cubicBezTo>
                  <a:pt x="31345" y="39819"/>
                  <a:pt x="31281" y="39851"/>
                  <a:pt x="31233" y="39883"/>
                </a:cubicBezTo>
                <a:cubicBezTo>
                  <a:pt x="31137" y="39963"/>
                  <a:pt x="31121" y="40090"/>
                  <a:pt x="31217" y="40282"/>
                </a:cubicBezTo>
                <a:cubicBezTo>
                  <a:pt x="31376" y="40234"/>
                  <a:pt x="31536" y="40202"/>
                  <a:pt x="31696" y="40154"/>
                </a:cubicBezTo>
                <a:cubicBezTo>
                  <a:pt x="31664" y="40010"/>
                  <a:pt x="31632" y="39883"/>
                  <a:pt x="31600" y="39755"/>
                </a:cubicBezTo>
                <a:close/>
                <a:moveTo>
                  <a:pt x="36469" y="39355"/>
                </a:moveTo>
                <a:cubicBezTo>
                  <a:pt x="36403" y="39355"/>
                  <a:pt x="36333" y="39361"/>
                  <a:pt x="36260" y="39372"/>
                </a:cubicBezTo>
                <a:cubicBezTo>
                  <a:pt x="36308" y="39468"/>
                  <a:pt x="36356" y="39548"/>
                  <a:pt x="36420" y="39643"/>
                </a:cubicBezTo>
                <a:cubicBezTo>
                  <a:pt x="36422" y="39641"/>
                  <a:pt x="36424" y="39638"/>
                  <a:pt x="36426" y="39635"/>
                </a:cubicBezTo>
                <a:lnTo>
                  <a:pt x="36426" y="39635"/>
                </a:lnTo>
                <a:cubicBezTo>
                  <a:pt x="36436" y="39648"/>
                  <a:pt x="36438" y="39662"/>
                  <a:pt x="36451" y="39675"/>
                </a:cubicBezTo>
                <a:cubicBezTo>
                  <a:pt x="36483" y="39723"/>
                  <a:pt x="36515" y="39771"/>
                  <a:pt x="36563" y="39819"/>
                </a:cubicBezTo>
                <a:cubicBezTo>
                  <a:pt x="36595" y="39867"/>
                  <a:pt x="36627" y="39899"/>
                  <a:pt x="36675" y="39947"/>
                </a:cubicBezTo>
                <a:cubicBezTo>
                  <a:pt x="36707" y="39947"/>
                  <a:pt x="36723" y="39947"/>
                  <a:pt x="36755" y="39931"/>
                </a:cubicBezTo>
                <a:cubicBezTo>
                  <a:pt x="36770" y="39899"/>
                  <a:pt x="36786" y="39852"/>
                  <a:pt x="36802" y="39805"/>
                </a:cubicBezTo>
                <a:lnTo>
                  <a:pt x="36802" y="39805"/>
                </a:lnTo>
                <a:cubicBezTo>
                  <a:pt x="36786" y="39852"/>
                  <a:pt x="36770" y="39899"/>
                  <a:pt x="36755" y="39947"/>
                </a:cubicBezTo>
                <a:lnTo>
                  <a:pt x="36675" y="39947"/>
                </a:lnTo>
                <a:cubicBezTo>
                  <a:pt x="36723" y="40010"/>
                  <a:pt x="36771" y="40058"/>
                  <a:pt x="36835" y="40106"/>
                </a:cubicBezTo>
                <a:cubicBezTo>
                  <a:pt x="36850" y="40106"/>
                  <a:pt x="36850" y="40122"/>
                  <a:pt x="36866" y="40138"/>
                </a:cubicBezTo>
                <a:cubicBezTo>
                  <a:pt x="36914" y="40154"/>
                  <a:pt x="36946" y="40186"/>
                  <a:pt x="36978" y="40202"/>
                </a:cubicBezTo>
                <a:cubicBezTo>
                  <a:pt x="37058" y="40266"/>
                  <a:pt x="37138" y="40298"/>
                  <a:pt x="37233" y="40330"/>
                </a:cubicBezTo>
                <a:cubicBezTo>
                  <a:pt x="37281" y="40314"/>
                  <a:pt x="37329" y="40266"/>
                  <a:pt x="37377" y="40218"/>
                </a:cubicBezTo>
                <a:cubicBezTo>
                  <a:pt x="37441" y="40170"/>
                  <a:pt x="37505" y="40090"/>
                  <a:pt x="37600" y="40090"/>
                </a:cubicBezTo>
                <a:lnTo>
                  <a:pt x="37600" y="40090"/>
                </a:lnTo>
                <a:cubicBezTo>
                  <a:pt x="37505" y="40090"/>
                  <a:pt x="37441" y="40170"/>
                  <a:pt x="37377" y="40234"/>
                </a:cubicBezTo>
                <a:cubicBezTo>
                  <a:pt x="37329" y="40266"/>
                  <a:pt x="37297" y="40314"/>
                  <a:pt x="37233" y="40330"/>
                </a:cubicBezTo>
                <a:cubicBezTo>
                  <a:pt x="37297" y="40346"/>
                  <a:pt x="37361" y="40346"/>
                  <a:pt x="37409" y="40346"/>
                </a:cubicBezTo>
                <a:cubicBezTo>
                  <a:pt x="37521" y="40346"/>
                  <a:pt x="37632" y="40330"/>
                  <a:pt x="37728" y="40266"/>
                </a:cubicBezTo>
                <a:cubicBezTo>
                  <a:pt x="37712" y="40234"/>
                  <a:pt x="37680" y="40202"/>
                  <a:pt x="37664" y="40170"/>
                </a:cubicBezTo>
                <a:cubicBezTo>
                  <a:pt x="37648" y="40154"/>
                  <a:pt x="37617" y="40122"/>
                  <a:pt x="37601" y="40090"/>
                </a:cubicBezTo>
                <a:cubicBezTo>
                  <a:pt x="37553" y="40026"/>
                  <a:pt x="37521" y="39978"/>
                  <a:pt x="37473" y="39931"/>
                </a:cubicBezTo>
                <a:cubicBezTo>
                  <a:pt x="37473" y="39915"/>
                  <a:pt x="37457" y="39899"/>
                  <a:pt x="37441" y="39883"/>
                </a:cubicBezTo>
                <a:cubicBezTo>
                  <a:pt x="37409" y="39851"/>
                  <a:pt x="37377" y="39819"/>
                  <a:pt x="37345" y="39771"/>
                </a:cubicBezTo>
                <a:cubicBezTo>
                  <a:pt x="37329" y="39755"/>
                  <a:pt x="37313" y="39723"/>
                  <a:pt x="37297" y="39707"/>
                </a:cubicBezTo>
                <a:lnTo>
                  <a:pt x="37281" y="39707"/>
                </a:lnTo>
                <a:cubicBezTo>
                  <a:pt x="37191" y="39620"/>
                  <a:pt x="37100" y="39560"/>
                  <a:pt x="37010" y="39500"/>
                </a:cubicBezTo>
                <a:cubicBezTo>
                  <a:pt x="36946" y="39468"/>
                  <a:pt x="36882" y="39436"/>
                  <a:pt x="36803" y="39404"/>
                </a:cubicBezTo>
                <a:cubicBezTo>
                  <a:pt x="36700" y="39373"/>
                  <a:pt x="36590" y="39355"/>
                  <a:pt x="36469" y="39355"/>
                </a:cubicBezTo>
                <a:close/>
                <a:moveTo>
                  <a:pt x="18705" y="39947"/>
                </a:moveTo>
                <a:cubicBezTo>
                  <a:pt x="18210" y="40042"/>
                  <a:pt x="18082" y="40362"/>
                  <a:pt x="18114" y="40792"/>
                </a:cubicBezTo>
                <a:cubicBezTo>
                  <a:pt x="18114" y="40808"/>
                  <a:pt x="18114" y="40824"/>
                  <a:pt x="18114" y="40840"/>
                </a:cubicBezTo>
                <a:lnTo>
                  <a:pt x="18119" y="40840"/>
                </a:lnTo>
                <a:cubicBezTo>
                  <a:pt x="18130" y="40880"/>
                  <a:pt x="18130" y="40910"/>
                  <a:pt x="18130" y="40952"/>
                </a:cubicBezTo>
                <a:cubicBezTo>
                  <a:pt x="18153" y="40956"/>
                  <a:pt x="18176" y="40958"/>
                  <a:pt x="18200" y="40958"/>
                </a:cubicBezTo>
                <a:cubicBezTo>
                  <a:pt x="18355" y="40958"/>
                  <a:pt x="18516" y="40869"/>
                  <a:pt x="18641" y="40745"/>
                </a:cubicBezTo>
                <a:cubicBezTo>
                  <a:pt x="18705" y="40665"/>
                  <a:pt x="18769" y="40569"/>
                  <a:pt x="18801" y="40473"/>
                </a:cubicBezTo>
                <a:lnTo>
                  <a:pt x="18801" y="40473"/>
                </a:lnTo>
                <a:cubicBezTo>
                  <a:pt x="18769" y="40505"/>
                  <a:pt x="18721" y="40521"/>
                  <a:pt x="18673" y="40521"/>
                </a:cubicBezTo>
                <a:cubicBezTo>
                  <a:pt x="18659" y="40519"/>
                  <a:pt x="18645" y="40518"/>
                  <a:pt x="18631" y="40518"/>
                </a:cubicBezTo>
                <a:cubicBezTo>
                  <a:pt x="18539" y="40518"/>
                  <a:pt x="18465" y="40564"/>
                  <a:pt x="18450" y="40646"/>
                </a:cubicBezTo>
                <a:lnTo>
                  <a:pt x="18450" y="40646"/>
                </a:lnTo>
                <a:cubicBezTo>
                  <a:pt x="18467" y="40552"/>
                  <a:pt x="18562" y="40505"/>
                  <a:pt x="18657" y="40505"/>
                </a:cubicBezTo>
                <a:cubicBezTo>
                  <a:pt x="18721" y="40505"/>
                  <a:pt x="18753" y="40489"/>
                  <a:pt x="18801" y="40473"/>
                </a:cubicBezTo>
                <a:lnTo>
                  <a:pt x="18801" y="40473"/>
                </a:lnTo>
                <a:cubicBezTo>
                  <a:pt x="18801" y="40473"/>
                  <a:pt x="18801" y="40473"/>
                  <a:pt x="18801" y="40473"/>
                </a:cubicBezTo>
                <a:cubicBezTo>
                  <a:pt x="18864" y="40298"/>
                  <a:pt x="18864" y="40090"/>
                  <a:pt x="18705" y="39947"/>
                </a:cubicBezTo>
                <a:close/>
                <a:moveTo>
                  <a:pt x="30674" y="45358"/>
                </a:moveTo>
                <a:cubicBezTo>
                  <a:pt x="30674" y="45374"/>
                  <a:pt x="30674" y="45389"/>
                  <a:pt x="30658" y="45389"/>
                </a:cubicBezTo>
                <a:cubicBezTo>
                  <a:pt x="30674" y="45373"/>
                  <a:pt x="30674" y="45373"/>
                  <a:pt x="30674" y="45358"/>
                </a:cubicBezTo>
                <a:close/>
                <a:moveTo>
                  <a:pt x="30574" y="44961"/>
                </a:moveTo>
                <a:cubicBezTo>
                  <a:pt x="30418" y="44961"/>
                  <a:pt x="30219" y="45040"/>
                  <a:pt x="30036" y="45085"/>
                </a:cubicBezTo>
                <a:cubicBezTo>
                  <a:pt x="30036" y="45133"/>
                  <a:pt x="30036" y="45181"/>
                  <a:pt x="30036" y="45229"/>
                </a:cubicBezTo>
                <a:lnTo>
                  <a:pt x="30036" y="45277"/>
                </a:lnTo>
                <a:cubicBezTo>
                  <a:pt x="30036" y="45357"/>
                  <a:pt x="30036" y="45437"/>
                  <a:pt x="30052" y="45516"/>
                </a:cubicBezTo>
                <a:cubicBezTo>
                  <a:pt x="30092" y="45516"/>
                  <a:pt x="30132" y="45494"/>
                  <a:pt x="30182" y="45477"/>
                </a:cubicBezTo>
                <a:lnTo>
                  <a:pt x="30182" y="45477"/>
                </a:lnTo>
                <a:cubicBezTo>
                  <a:pt x="30138" y="45503"/>
                  <a:pt x="30095" y="45518"/>
                  <a:pt x="30052" y="45532"/>
                </a:cubicBezTo>
                <a:cubicBezTo>
                  <a:pt x="30052" y="45596"/>
                  <a:pt x="30068" y="45660"/>
                  <a:pt x="30100" y="45724"/>
                </a:cubicBezTo>
                <a:cubicBezTo>
                  <a:pt x="30132" y="45788"/>
                  <a:pt x="30180" y="45851"/>
                  <a:pt x="30243" y="45883"/>
                </a:cubicBezTo>
                <a:cubicBezTo>
                  <a:pt x="30291" y="45867"/>
                  <a:pt x="30339" y="45851"/>
                  <a:pt x="30387" y="45820"/>
                </a:cubicBezTo>
                <a:cubicBezTo>
                  <a:pt x="30483" y="45772"/>
                  <a:pt x="30563" y="45708"/>
                  <a:pt x="30626" y="45628"/>
                </a:cubicBezTo>
                <a:cubicBezTo>
                  <a:pt x="30642" y="45612"/>
                  <a:pt x="30642" y="45596"/>
                  <a:pt x="30658" y="45596"/>
                </a:cubicBezTo>
                <a:lnTo>
                  <a:pt x="30610" y="45596"/>
                </a:lnTo>
                <a:cubicBezTo>
                  <a:pt x="30626" y="45596"/>
                  <a:pt x="30642" y="45596"/>
                  <a:pt x="30658" y="45580"/>
                </a:cubicBezTo>
                <a:cubicBezTo>
                  <a:pt x="30722" y="45484"/>
                  <a:pt x="30754" y="45373"/>
                  <a:pt x="30754" y="45229"/>
                </a:cubicBezTo>
                <a:lnTo>
                  <a:pt x="30754" y="45229"/>
                </a:lnTo>
                <a:cubicBezTo>
                  <a:pt x="30738" y="45245"/>
                  <a:pt x="30738" y="45245"/>
                  <a:pt x="30722" y="45261"/>
                </a:cubicBezTo>
                <a:cubicBezTo>
                  <a:pt x="30738" y="45245"/>
                  <a:pt x="30738" y="45229"/>
                  <a:pt x="30754" y="45229"/>
                </a:cubicBezTo>
                <a:cubicBezTo>
                  <a:pt x="30754" y="45181"/>
                  <a:pt x="30754" y="45133"/>
                  <a:pt x="30754" y="45085"/>
                </a:cubicBezTo>
                <a:cubicBezTo>
                  <a:pt x="30754" y="45054"/>
                  <a:pt x="30754" y="45038"/>
                  <a:pt x="30738" y="45006"/>
                </a:cubicBezTo>
                <a:cubicBezTo>
                  <a:pt x="30693" y="44974"/>
                  <a:pt x="30637" y="44961"/>
                  <a:pt x="30574" y="44961"/>
                </a:cubicBezTo>
                <a:close/>
                <a:moveTo>
                  <a:pt x="40314" y="46666"/>
                </a:moveTo>
                <a:lnTo>
                  <a:pt x="40314" y="46666"/>
                </a:lnTo>
                <a:cubicBezTo>
                  <a:pt x="40266" y="46761"/>
                  <a:pt x="40250" y="46825"/>
                  <a:pt x="40202" y="46841"/>
                </a:cubicBezTo>
                <a:cubicBezTo>
                  <a:pt x="40234" y="46825"/>
                  <a:pt x="40266" y="46761"/>
                  <a:pt x="40314" y="46666"/>
                </a:cubicBezTo>
                <a:close/>
                <a:moveTo>
                  <a:pt x="40441" y="46506"/>
                </a:moveTo>
                <a:cubicBezTo>
                  <a:pt x="40202" y="46538"/>
                  <a:pt x="40074" y="46633"/>
                  <a:pt x="39978" y="46745"/>
                </a:cubicBezTo>
                <a:cubicBezTo>
                  <a:pt x="39994" y="46761"/>
                  <a:pt x="40010" y="46777"/>
                  <a:pt x="40010" y="46793"/>
                </a:cubicBezTo>
                <a:cubicBezTo>
                  <a:pt x="40026" y="46809"/>
                  <a:pt x="40026" y="46809"/>
                  <a:pt x="40026" y="46825"/>
                </a:cubicBezTo>
                <a:cubicBezTo>
                  <a:pt x="40138" y="46985"/>
                  <a:pt x="40266" y="47144"/>
                  <a:pt x="40361" y="47320"/>
                </a:cubicBezTo>
                <a:cubicBezTo>
                  <a:pt x="40409" y="47368"/>
                  <a:pt x="40441" y="47431"/>
                  <a:pt x="40473" y="47495"/>
                </a:cubicBezTo>
                <a:cubicBezTo>
                  <a:pt x="40473" y="47495"/>
                  <a:pt x="40473" y="47511"/>
                  <a:pt x="40489" y="47511"/>
                </a:cubicBezTo>
                <a:cubicBezTo>
                  <a:pt x="40569" y="47655"/>
                  <a:pt x="40633" y="47783"/>
                  <a:pt x="40697" y="47942"/>
                </a:cubicBezTo>
                <a:cubicBezTo>
                  <a:pt x="40760" y="47926"/>
                  <a:pt x="40808" y="47878"/>
                  <a:pt x="40856" y="47846"/>
                </a:cubicBezTo>
                <a:cubicBezTo>
                  <a:pt x="40904" y="47799"/>
                  <a:pt x="40952" y="47751"/>
                  <a:pt x="40968" y="47703"/>
                </a:cubicBezTo>
                <a:cubicBezTo>
                  <a:pt x="40984" y="47671"/>
                  <a:pt x="41000" y="47639"/>
                  <a:pt x="41016" y="47591"/>
                </a:cubicBezTo>
                <a:cubicBezTo>
                  <a:pt x="41016" y="47575"/>
                  <a:pt x="41032" y="47575"/>
                  <a:pt x="41032" y="47559"/>
                </a:cubicBezTo>
                <a:cubicBezTo>
                  <a:pt x="41064" y="47447"/>
                  <a:pt x="41096" y="47336"/>
                  <a:pt x="41112" y="47224"/>
                </a:cubicBezTo>
                <a:cubicBezTo>
                  <a:pt x="41112" y="47208"/>
                  <a:pt x="41112" y="47192"/>
                  <a:pt x="41128" y="47192"/>
                </a:cubicBezTo>
                <a:cubicBezTo>
                  <a:pt x="41112" y="47128"/>
                  <a:pt x="41096" y="47080"/>
                  <a:pt x="41080" y="47048"/>
                </a:cubicBezTo>
                <a:cubicBezTo>
                  <a:pt x="41000" y="46889"/>
                  <a:pt x="40808" y="46921"/>
                  <a:pt x="40665" y="46873"/>
                </a:cubicBezTo>
                <a:cubicBezTo>
                  <a:pt x="40537" y="46857"/>
                  <a:pt x="40425" y="46777"/>
                  <a:pt x="40441" y="46506"/>
                </a:cubicBezTo>
                <a:close/>
                <a:moveTo>
                  <a:pt x="36404" y="47368"/>
                </a:moveTo>
                <a:cubicBezTo>
                  <a:pt x="36276" y="47447"/>
                  <a:pt x="36212" y="47607"/>
                  <a:pt x="36196" y="47783"/>
                </a:cubicBezTo>
                <a:cubicBezTo>
                  <a:pt x="36196" y="47783"/>
                  <a:pt x="36196" y="47799"/>
                  <a:pt x="36180" y="47799"/>
                </a:cubicBezTo>
                <a:cubicBezTo>
                  <a:pt x="36180" y="47830"/>
                  <a:pt x="36180" y="47862"/>
                  <a:pt x="36180" y="47894"/>
                </a:cubicBezTo>
                <a:cubicBezTo>
                  <a:pt x="36180" y="47942"/>
                  <a:pt x="36196" y="47990"/>
                  <a:pt x="36196" y="48038"/>
                </a:cubicBezTo>
                <a:cubicBezTo>
                  <a:pt x="36212" y="48118"/>
                  <a:pt x="36228" y="48182"/>
                  <a:pt x="36260" y="48245"/>
                </a:cubicBezTo>
                <a:cubicBezTo>
                  <a:pt x="36276" y="48277"/>
                  <a:pt x="36292" y="48309"/>
                  <a:pt x="36324" y="48341"/>
                </a:cubicBezTo>
                <a:cubicBezTo>
                  <a:pt x="36388" y="48421"/>
                  <a:pt x="36467" y="48485"/>
                  <a:pt x="36579" y="48501"/>
                </a:cubicBezTo>
                <a:cubicBezTo>
                  <a:pt x="36627" y="48469"/>
                  <a:pt x="36675" y="48437"/>
                  <a:pt x="36707" y="48405"/>
                </a:cubicBezTo>
                <a:cubicBezTo>
                  <a:pt x="36755" y="48341"/>
                  <a:pt x="36787" y="48277"/>
                  <a:pt x="36803" y="48213"/>
                </a:cubicBezTo>
                <a:cubicBezTo>
                  <a:pt x="36819" y="48182"/>
                  <a:pt x="36819" y="48134"/>
                  <a:pt x="36819" y="48086"/>
                </a:cubicBezTo>
                <a:cubicBezTo>
                  <a:pt x="36819" y="48054"/>
                  <a:pt x="36835" y="48022"/>
                  <a:pt x="36835" y="48006"/>
                </a:cubicBezTo>
                <a:lnTo>
                  <a:pt x="36835" y="48006"/>
                </a:lnTo>
                <a:cubicBezTo>
                  <a:pt x="36707" y="48022"/>
                  <a:pt x="36579" y="48038"/>
                  <a:pt x="36451" y="48118"/>
                </a:cubicBezTo>
                <a:cubicBezTo>
                  <a:pt x="36563" y="48038"/>
                  <a:pt x="36707" y="48022"/>
                  <a:pt x="36835" y="47990"/>
                </a:cubicBezTo>
                <a:cubicBezTo>
                  <a:pt x="36835" y="47926"/>
                  <a:pt x="36819" y="47862"/>
                  <a:pt x="36803" y="47783"/>
                </a:cubicBezTo>
                <a:cubicBezTo>
                  <a:pt x="36771" y="47639"/>
                  <a:pt x="36707" y="47511"/>
                  <a:pt x="36611" y="47431"/>
                </a:cubicBezTo>
                <a:cubicBezTo>
                  <a:pt x="36547" y="47400"/>
                  <a:pt x="36483" y="47368"/>
                  <a:pt x="36404" y="47368"/>
                </a:cubicBezTo>
                <a:close/>
                <a:moveTo>
                  <a:pt x="38000" y="48565"/>
                </a:moveTo>
                <a:cubicBezTo>
                  <a:pt x="37999" y="48597"/>
                  <a:pt x="37968" y="48644"/>
                  <a:pt x="37952" y="48676"/>
                </a:cubicBezTo>
                <a:cubicBezTo>
                  <a:pt x="37952" y="48676"/>
                  <a:pt x="37968" y="48660"/>
                  <a:pt x="37968" y="48660"/>
                </a:cubicBezTo>
                <a:cubicBezTo>
                  <a:pt x="37984" y="48628"/>
                  <a:pt x="38000" y="48597"/>
                  <a:pt x="38000" y="48565"/>
                </a:cubicBezTo>
                <a:close/>
                <a:moveTo>
                  <a:pt x="37852" y="48031"/>
                </a:moveTo>
                <a:cubicBezTo>
                  <a:pt x="37732" y="48031"/>
                  <a:pt x="37657" y="48103"/>
                  <a:pt x="37617" y="48197"/>
                </a:cubicBezTo>
                <a:cubicBezTo>
                  <a:pt x="37569" y="48325"/>
                  <a:pt x="37585" y="48501"/>
                  <a:pt x="37680" y="48596"/>
                </a:cubicBezTo>
                <a:cubicBezTo>
                  <a:pt x="37728" y="48656"/>
                  <a:pt x="37784" y="48688"/>
                  <a:pt x="37862" y="48688"/>
                </a:cubicBezTo>
                <a:cubicBezTo>
                  <a:pt x="37889" y="48688"/>
                  <a:pt x="37919" y="48685"/>
                  <a:pt x="37952" y="48676"/>
                </a:cubicBezTo>
                <a:cubicBezTo>
                  <a:pt x="37968" y="48644"/>
                  <a:pt x="37984" y="48596"/>
                  <a:pt x="38000" y="48565"/>
                </a:cubicBezTo>
                <a:cubicBezTo>
                  <a:pt x="38015" y="48501"/>
                  <a:pt x="38015" y="48421"/>
                  <a:pt x="38000" y="48357"/>
                </a:cubicBezTo>
                <a:cubicBezTo>
                  <a:pt x="37984" y="48293"/>
                  <a:pt x="37984" y="48229"/>
                  <a:pt x="37952" y="48166"/>
                </a:cubicBezTo>
                <a:cubicBezTo>
                  <a:pt x="37952" y="48118"/>
                  <a:pt x="37936" y="48070"/>
                  <a:pt x="37920" y="48038"/>
                </a:cubicBezTo>
                <a:cubicBezTo>
                  <a:pt x="37896" y="48033"/>
                  <a:pt x="37873" y="48031"/>
                  <a:pt x="37852" y="480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11"/>
          <p:cNvGrpSpPr/>
          <p:nvPr/>
        </p:nvGrpSpPr>
        <p:grpSpPr>
          <a:xfrm>
            <a:off x="6507682" y="-929664"/>
            <a:ext cx="3159812" cy="1971742"/>
            <a:chOff x="-668393" y="-708062"/>
            <a:chExt cx="3159812" cy="1971742"/>
          </a:xfrm>
        </p:grpSpPr>
        <p:sp>
          <p:nvSpPr>
            <p:cNvPr id="333" name="Google Shape;333;p11"/>
            <p:cNvSpPr/>
            <p:nvPr/>
          </p:nvSpPr>
          <p:spPr>
            <a:xfrm rot="9574472" flipH="1">
              <a:off x="-590991" y="-214669"/>
              <a:ext cx="3005008" cy="984956"/>
            </a:xfrm>
            <a:custGeom>
              <a:avLst/>
              <a:gdLst/>
              <a:ahLst/>
              <a:cxnLst/>
              <a:rect l="l" t="t" r="r" b="b"/>
              <a:pathLst>
                <a:path w="95533" h="31313" fill="none" extrusionOk="0">
                  <a:moveTo>
                    <a:pt x="0" y="31313"/>
                  </a:moveTo>
                  <a:cubicBezTo>
                    <a:pt x="8475" y="22679"/>
                    <a:pt x="17141" y="13885"/>
                    <a:pt x="27913" y="8379"/>
                  </a:cubicBezTo>
                  <a:cubicBezTo>
                    <a:pt x="38127" y="3177"/>
                    <a:pt x="49697" y="1214"/>
                    <a:pt x="61156" y="607"/>
                  </a:cubicBezTo>
                  <a:cubicBezTo>
                    <a:pt x="72599" y="1"/>
                    <a:pt x="84074" y="671"/>
                    <a:pt x="95532" y="40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1"/>
            <p:cNvSpPr/>
            <p:nvPr/>
          </p:nvSpPr>
          <p:spPr>
            <a:xfrm rot="9574472" flipH="1">
              <a:off x="-476444" y="-176490"/>
              <a:ext cx="2664663" cy="771092"/>
            </a:xfrm>
            <a:custGeom>
              <a:avLst/>
              <a:gdLst/>
              <a:ahLst/>
              <a:cxnLst/>
              <a:rect l="l" t="t" r="r" b="b"/>
              <a:pathLst>
                <a:path w="84713" h="24514" fill="none" extrusionOk="0">
                  <a:moveTo>
                    <a:pt x="97" y="24513"/>
                  </a:moveTo>
                  <a:cubicBezTo>
                    <a:pt x="1" y="23747"/>
                    <a:pt x="655" y="23125"/>
                    <a:pt x="1262" y="22630"/>
                  </a:cubicBezTo>
                  <a:cubicBezTo>
                    <a:pt x="8364" y="16885"/>
                    <a:pt x="15848" y="11427"/>
                    <a:pt x="24291" y="7884"/>
                  </a:cubicBezTo>
                  <a:cubicBezTo>
                    <a:pt x="28759" y="6001"/>
                    <a:pt x="33467" y="4692"/>
                    <a:pt x="38207" y="3655"/>
                  </a:cubicBezTo>
                  <a:cubicBezTo>
                    <a:pt x="53448" y="351"/>
                    <a:pt x="69344" y="0"/>
                    <a:pt x="84713" y="2633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1"/>
            <p:cNvSpPr/>
            <p:nvPr/>
          </p:nvSpPr>
          <p:spPr>
            <a:xfrm rot="9574472" flipH="1">
              <a:off x="-425615" y="-247496"/>
              <a:ext cx="2618455" cy="639075"/>
            </a:xfrm>
            <a:custGeom>
              <a:avLst/>
              <a:gdLst/>
              <a:ahLst/>
              <a:cxnLst/>
              <a:rect l="l" t="t" r="r" b="b"/>
              <a:pathLst>
                <a:path w="83244" h="20317" fill="none" extrusionOk="0">
                  <a:moveTo>
                    <a:pt x="0" y="20316"/>
                  </a:moveTo>
                  <a:cubicBezTo>
                    <a:pt x="1516" y="18417"/>
                    <a:pt x="3559" y="17013"/>
                    <a:pt x="5634" y="15720"/>
                  </a:cubicBezTo>
                  <a:cubicBezTo>
                    <a:pt x="13166" y="11076"/>
                    <a:pt x="24466" y="4086"/>
                    <a:pt x="33163" y="2442"/>
                  </a:cubicBezTo>
                  <a:cubicBezTo>
                    <a:pt x="46058" y="0"/>
                    <a:pt x="70173" y="1708"/>
                    <a:pt x="83243" y="2841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11"/>
          <p:cNvSpPr/>
          <p:nvPr/>
        </p:nvSpPr>
        <p:spPr>
          <a:xfrm rot="10800000">
            <a:off x="-220403" y="4114712"/>
            <a:ext cx="3057641" cy="1132613"/>
          </a:xfrm>
          <a:custGeom>
            <a:avLst/>
            <a:gdLst/>
            <a:ahLst/>
            <a:cxnLst/>
            <a:rect l="l" t="t" r="r" b="b"/>
            <a:pathLst>
              <a:path w="76127" h="28199" extrusionOk="0">
                <a:moveTo>
                  <a:pt x="73317" y="1"/>
                </a:moveTo>
                <a:cubicBezTo>
                  <a:pt x="48868" y="128"/>
                  <a:pt x="24434" y="511"/>
                  <a:pt x="1" y="1166"/>
                </a:cubicBezTo>
                <a:cubicBezTo>
                  <a:pt x="2921" y="4693"/>
                  <a:pt x="3703" y="10119"/>
                  <a:pt x="7182" y="12992"/>
                </a:cubicBezTo>
                <a:cubicBezTo>
                  <a:pt x="8491" y="14077"/>
                  <a:pt x="10071" y="14683"/>
                  <a:pt x="11667" y="15066"/>
                </a:cubicBezTo>
                <a:cubicBezTo>
                  <a:pt x="13135" y="15415"/>
                  <a:pt x="14638" y="15591"/>
                  <a:pt x="16142" y="15591"/>
                </a:cubicBezTo>
                <a:cubicBezTo>
                  <a:pt x="17663" y="15591"/>
                  <a:pt x="19183" y="15411"/>
                  <a:pt x="20668" y="15050"/>
                </a:cubicBezTo>
                <a:cubicBezTo>
                  <a:pt x="23627" y="14328"/>
                  <a:pt x="26697" y="12908"/>
                  <a:pt x="29623" y="12908"/>
                </a:cubicBezTo>
                <a:cubicBezTo>
                  <a:pt x="30705" y="12908"/>
                  <a:pt x="31767" y="13102"/>
                  <a:pt x="32797" y="13598"/>
                </a:cubicBezTo>
                <a:cubicBezTo>
                  <a:pt x="35446" y="14875"/>
                  <a:pt x="37042" y="17843"/>
                  <a:pt x="38558" y="20588"/>
                </a:cubicBezTo>
                <a:cubicBezTo>
                  <a:pt x="40058" y="23317"/>
                  <a:pt x="42021" y="25791"/>
                  <a:pt x="44671" y="27068"/>
                </a:cubicBezTo>
                <a:cubicBezTo>
                  <a:pt x="46369" y="27894"/>
                  <a:pt x="48173" y="28198"/>
                  <a:pt x="49913" y="28198"/>
                </a:cubicBezTo>
                <a:cubicBezTo>
                  <a:pt x="54187" y="28198"/>
                  <a:pt x="58070" y="26361"/>
                  <a:pt x="59034" y="25919"/>
                </a:cubicBezTo>
                <a:cubicBezTo>
                  <a:pt x="60247" y="25360"/>
                  <a:pt x="61316" y="24466"/>
                  <a:pt x="62306" y="23525"/>
                </a:cubicBezTo>
                <a:cubicBezTo>
                  <a:pt x="64460" y="21514"/>
                  <a:pt x="66423" y="19216"/>
                  <a:pt x="68115" y="16726"/>
                </a:cubicBezTo>
                <a:lnTo>
                  <a:pt x="68977" y="12816"/>
                </a:lnTo>
                <a:cubicBezTo>
                  <a:pt x="70700" y="11539"/>
                  <a:pt x="72440" y="10263"/>
                  <a:pt x="73796" y="8539"/>
                </a:cubicBezTo>
                <a:cubicBezTo>
                  <a:pt x="75169" y="6831"/>
                  <a:pt x="76126" y="4613"/>
                  <a:pt x="75999" y="2331"/>
                </a:cubicBezTo>
                <a:cubicBezTo>
                  <a:pt x="75967" y="1708"/>
                  <a:pt x="75839" y="1038"/>
                  <a:pt x="75424" y="607"/>
                </a:cubicBezTo>
                <a:cubicBezTo>
                  <a:pt x="74897" y="33"/>
                  <a:pt x="74068" y="1"/>
                  <a:pt x="73317" y="1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11"/>
          <p:cNvGrpSpPr/>
          <p:nvPr/>
        </p:nvGrpSpPr>
        <p:grpSpPr>
          <a:xfrm rot="7523828" flipH="1">
            <a:off x="-227339" y="-303074"/>
            <a:ext cx="1980845" cy="1844011"/>
            <a:chOff x="-1023789" y="3447510"/>
            <a:chExt cx="1980983" cy="1844140"/>
          </a:xfrm>
        </p:grpSpPr>
        <p:sp>
          <p:nvSpPr>
            <p:cNvPr id="338" name="Google Shape;338;p11"/>
            <p:cNvSpPr/>
            <p:nvPr/>
          </p:nvSpPr>
          <p:spPr>
            <a:xfrm rot="-1587256">
              <a:off x="-585322" y="4177360"/>
              <a:ext cx="1435026" cy="819874"/>
            </a:xfrm>
            <a:custGeom>
              <a:avLst/>
              <a:gdLst/>
              <a:ahLst/>
              <a:cxnLst/>
              <a:rect l="l" t="t" r="r" b="b"/>
              <a:pathLst>
                <a:path w="36499" h="20853" extrusionOk="0">
                  <a:moveTo>
                    <a:pt x="0" y="20179"/>
                  </a:moveTo>
                  <a:cubicBezTo>
                    <a:pt x="0" y="20179"/>
                    <a:pt x="0" y="20179"/>
                    <a:pt x="0" y="20179"/>
                  </a:cubicBezTo>
                  <a:lnTo>
                    <a:pt x="0" y="20179"/>
                  </a:lnTo>
                  <a:cubicBezTo>
                    <a:pt x="0" y="20179"/>
                    <a:pt x="0" y="20179"/>
                    <a:pt x="0" y="20179"/>
                  </a:cubicBezTo>
                  <a:close/>
                  <a:moveTo>
                    <a:pt x="32763" y="1"/>
                  </a:moveTo>
                  <a:cubicBezTo>
                    <a:pt x="32124" y="1"/>
                    <a:pt x="31474" y="118"/>
                    <a:pt x="30881" y="326"/>
                  </a:cubicBezTo>
                  <a:cubicBezTo>
                    <a:pt x="29716" y="725"/>
                    <a:pt x="28663" y="1411"/>
                    <a:pt x="27626" y="2081"/>
                  </a:cubicBezTo>
                  <a:cubicBezTo>
                    <a:pt x="24466" y="4124"/>
                    <a:pt x="21306" y="6167"/>
                    <a:pt x="18369" y="8529"/>
                  </a:cubicBezTo>
                  <a:cubicBezTo>
                    <a:pt x="16981" y="9646"/>
                    <a:pt x="15656" y="10811"/>
                    <a:pt x="14316" y="11976"/>
                  </a:cubicBezTo>
                  <a:cubicBezTo>
                    <a:pt x="11970" y="14035"/>
                    <a:pt x="9592" y="16093"/>
                    <a:pt x="6895" y="17689"/>
                  </a:cubicBezTo>
                  <a:cubicBezTo>
                    <a:pt x="5953" y="18248"/>
                    <a:pt x="5091" y="18647"/>
                    <a:pt x="4022" y="18902"/>
                  </a:cubicBezTo>
                  <a:cubicBezTo>
                    <a:pt x="3615" y="18996"/>
                    <a:pt x="167" y="20180"/>
                    <a:pt x="6" y="20180"/>
                  </a:cubicBezTo>
                  <a:cubicBezTo>
                    <a:pt x="3" y="20180"/>
                    <a:pt x="1" y="20180"/>
                    <a:pt x="0" y="20179"/>
                  </a:cubicBezTo>
                  <a:lnTo>
                    <a:pt x="0" y="20179"/>
                  </a:lnTo>
                  <a:cubicBezTo>
                    <a:pt x="463" y="20785"/>
                    <a:pt x="1357" y="20833"/>
                    <a:pt x="2123" y="20849"/>
                  </a:cubicBezTo>
                  <a:cubicBezTo>
                    <a:pt x="2545" y="20851"/>
                    <a:pt x="2967" y="20853"/>
                    <a:pt x="3390" y="20853"/>
                  </a:cubicBezTo>
                  <a:cubicBezTo>
                    <a:pt x="6468" y="20853"/>
                    <a:pt x="9555" y="20763"/>
                    <a:pt x="12544" y="20019"/>
                  </a:cubicBezTo>
                  <a:cubicBezTo>
                    <a:pt x="15321" y="19317"/>
                    <a:pt x="17906" y="18040"/>
                    <a:pt x="20444" y="16700"/>
                  </a:cubicBezTo>
                  <a:cubicBezTo>
                    <a:pt x="23843" y="14864"/>
                    <a:pt x="27163" y="12885"/>
                    <a:pt x="30371" y="10731"/>
                  </a:cubicBezTo>
                  <a:cubicBezTo>
                    <a:pt x="31935" y="9694"/>
                    <a:pt x="33499" y="8592"/>
                    <a:pt x="34727" y="7156"/>
                  </a:cubicBezTo>
                  <a:cubicBezTo>
                    <a:pt x="35446" y="6326"/>
                    <a:pt x="36052" y="5353"/>
                    <a:pt x="36275" y="4267"/>
                  </a:cubicBezTo>
                  <a:cubicBezTo>
                    <a:pt x="36499" y="3182"/>
                    <a:pt x="36307" y="1985"/>
                    <a:pt x="35589" y="1139"/>
                  </a:cubicBezTo>
                  <a:cubicBezTo>
                    <a:pt x="34897" y="337"/>
                    <a:pt x="33845" y="1"/>
                    <a:pt x="32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9" name="Google Shape;339;p11"/>
            <p:cNvGrpSpPr/>
            <p:nvPr/>
          </p:nvGrpSpPr>
          <p:grpSpPr>
            <a:xfrm>
              <a:off x="-587396" y="4078409"/>
              <a:ext cx="1445415" cy="1175312"/>
              <a:chOff x="-587396" y="4078409"/>
              <a:chExt cx="1445415" cy="1175312"/>
            </a:xfrm>
          </p:grpSpPr>
          <p:sp>
            <p:nvSpPr>
              <p:cNvPr id="340" name="Google Shape;340;p11"/>
              <p:cNvSpPr/>
              <p:nvPr/>
            </p:nvSpPr>
            <p:spPr>
              <a:xfrm rot="-1587256">
                <a:off x="-503470" y="4327527"/>
                <a:ext cx="1277562" cy="677076"/>
              </a:xfrm>
              <a:custGeom>
                <a:avLst/>
                <a:gdLst/>
                <a:ahLst/>
                <a:cxnLst/>
                <a:rect l="l" t="t" r="r" b="b"/>
                <a:pathLst>
                  <a:path w="32494" h="17221" fill="none" extrusionOk="0">
                    <a:moveTo>
                      <a:pt x="32493" y="0"/>
                    </a:moveTo>
                    <a:cubicBezTo>
                      <a:pt x="31105" y="846"/>
                      <a:pt x="29732" y="1708"/>
                      <a:pt x="28344" y="2554"/>
                    </a:cubicBezTo>
                    <a:cubicBezTo>
                      <a:pt x="25407" y="4373"/>
                      <a:pt x="22455" y="6192"/>
                      <a:pt x="19614" y="8155"/>
                    </a:cubicBezTo>
                    <a:cubicBezTo>
                      <a:pt x="16614" y="10246"/>
                      <a:pt x="13693" y="12496"/>
                      <a:pt x="10485" y="14236"/>
                    </a:cubicBezTo>
                    <a:cubicBezTo>
                      <a:pt x="7262" y="15991"/>
                      <a:pt x="3655" y="17220"/>
                      <a:pt x="0" y="17045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1"/>
              <p:cNvSpPr/>
              <p:nvPr/>
            </p:nvSpPr>
            <p:spPr>
              <a:xfrm rot="-1587256">
                <a:off x="102365" y="4567957"/>
                <a:ext cx="185143" cy="166939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4246" fill="none" extrusionOk="0">
                    <a:moveTo>
                      <a:pt x="2203" y="1"/>
                    </a:moveTo>
                    <a:cubicBezTo>
                      <a:pt x="2012" y="432"/>
                      <a:pt x="1676" y="767"/>
                      <a:pt x="1389" y="1118"/>
                    </a:cubicBezTo>
                    <a:cubicBezTo>
                      <a:pt x="671" y="1980"/>
                      <a:pt x="192" y="3033"/>
                      <a:pt x="1" y="4118"/>
                    </a:cubicBezTo>
                    <a:cubicBezTo>
                      <a:pt x="1581" y="4246"/>
                      <a:pt x="3145" y="3911"/>
                      <a:pt x="4709" y="3591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1"/>
              <p:cNvSpPr/>
              <p:nvPr/>
            </p:nvSpPr>
            <p:spPr>
              <a:xfrm rot="-1587256">
                <a:off x="15699" y="4731168"/>
                <a:ext cx="183885" cy="165681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14" fill="none" extrusionOk="0">
                    <a:moveTo>
                      <a:pt x="2187" y="1"/>
                    </a:moveTo>
                    <a:cubicBezTo>
                      <a:pt x="2011" y="432"/>
                      <a:pt x="1676" y="767"/>
                      <a:pt x="1389" y="1118"/>
                    </a:cubicBezTo>
                    <a:cubicBezTo>
                      <a:pt x="687" y="1980"/>
                      <a:pt x="208" y="3017"/>
                      <a:pt x="0" y="4102"/>
                    </a:cubicBezTo>
                    <a:cubicBezTo>
                      <a:pt x="1580" y="4214"/>
                      <a:pt x="3144" y="3895"/>
                      <a:pt x="4677" y="3575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1"/>
              <p:cNvSpPr/>
              <p:nvPr/>
            </p:nvSpPr>
            <p:spPr>
              <a:xfrm rot="-1587256">
                <a:off x="-70582" y="4920150"/>
                <a:ext cx="138081" cy="119248"/>
              </a:xfrm>
              <a:custGeom>
                <a:avLst/>
                <a:gdLst/>
                <a:ahLst/>
                <a:cxnLst/>
                <a:rect l="l" t="t" r="r" b="b"/>
                <a:pathLst>
                  <a:path w="3512" h="3033" fill="none" extrusionOk="0">
                    <a:moveTo>
                      <a:pt x="2027" y="1"/>
                    </a:moveTo>
                    <a:cubicBezTo>
                      <a:pt x="1867" y="288"/>
                      <a:pt x="1580" y="511"/>
                      <a:pt x="1325" y="735"/>
                    </a:cubicBezTo>
                    <a:cubicBezTo>
                      <a:pt x="718" y="1293"/>
                      <a:pt x="271" y="2012"/>
                      <a:pt x="0" y="2794"/>
                    </a:cubicBezTo>
                    <a:cubicBezTo>
                      <a:pt x="1149" y="3033"/>
                      <a:pt x="2346" y="2969"/>
                      <a:pt x="3511" y="2889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4" name="Google Shape;344;p11"/>
            <p:cNvSpPr/>
            <p:nvPr/>
          </p:nvSpPr>
          <p:spPr>
            <a:xfrm rot="-1587256">
              <a:off x="-779302" y="3666417"/>
              <a:ext cx="1313340" cy="1406325"/>
            </a:xfrm>
            <a:custGeom>
              <a:avLst/>
              <a:gdLst/>
              <a:ahLst/>
              <a:cxnLst/>
              <a:rect l="l" t="t" r="r" b="b"/>
              <a:pathLst>
                <a:path w="33404" h="35769" extrusionOk="0">
                  <a:moveTo>
                    <a:pt x="1" y="35514"/>
                  </a:moveTo>
                  <a:cubicBezTo>
                    <a:pt x="1" y="35514"/>
                    <a:pt x="1" y="35514"/>
                    <a:pt x="1" y="35514"/>
                  </a:cubicBezTo>
                  <a:lnTo>
                    <a:pt x="1" y="35514"/>
                  </a:lnTo>
                  <a:cubicBezTo>
                    <a:pt x="1" y="35514"/>
                    <a:pt x="1" y="35514"/>
                    <a:pt x="1" y="35514"/>
                  </a:cubicBezTo>
                  <a:close/>
                  <a:moveTo>
                    <a:pt x="29444" y="0"/>
                  </a:moveTo>
                  <a:cubicBezTo>
                    <a:pt x="28140" y="0"/>
                    <a:pt x="26783" y="595"/>
                    <a:pt x="25743" y="1441"/>
                  </a:cubicBezTo>
                  <a:cubicBezTo>
                    <a:pt x="24626" y="2350"/>
                    <a:pt x="23764" y="3516"/>
                    <a:pt x="22902" y="4649"/>
                  </a:cubicBezTo>
                  <a:cubicBezTo>
                    <a:pt x="20269" y="8160"/>
                    <a:pt x="17636" y="11671"/>
                    <a:pt x="15369" y="15421"/>
                  </a:cubicBezTo>
                  <a:cubicBezTo>
                    <a:pt x="14316" y="17193"/>
                    <a:pt x="13327" y="19012"/>
                    <a:pt x="12337" y="20815"/>
                  </a:cubicBezTo>
                  <a:cubicBezTo>
                    <a:pt x="10598" y="24007"/>
                    <a:pt x="8826" y="27199"/>
                    <a:pt x="6544" y="30040"/>
                  </a:cubicBezTo>
                  <a:cubicBezTo>
                    <a:pt x="5746" y="31029"/>
                    <a:pt x="4948" y="31811"/>
                    <a:pt x="3895" y="32497"/>
                  </a:cubicBezTo>
                  <a:cubicBezTo>
                    <a:pt x="3483" y="32766"/>
                    <a:pt x="107" y="35514"/>
                    <a:pt x="3" y="35514"/>
                  </a:cubicBezTo>
                  <a:cubicBezTo>
                    <a:pt x="2" y="35514"/>
                    <a:pt x="2" y="35514"/>
                    <a:pt x="1" y="35514"/>
                  </a:cubicBezTo>
                  <a:lnTo>
                    <a:pt x="1" y="35514"/>
                  </a:lnTo>
                  <a:cubicBezTo>
                    <a:pt x="290" y="35698"/>
                    <a:pt x="614" y="35769"/>
                    <a:pt x="952" y="35769"/>
                  </a:cubicBezTo>
                  <a:cubicBezTo>
                    <a:pt x="1492" y="35769"/>
                    <a:pt x="2066" y="35588"/>
                    <a:pt x="2586" y="35402"/>
                  </a:cubicBezTo>
                  <a:cubicBezTo>
                    <a:pt x="6416" y="34014"/>
                    <a:pt x="10278" y="32609"/>
                    <a:pt x="13630" y="30311"/>
                  </a:cubicBezTo>
                  <a:cubicBezTo>
                    <a:pt x="16375" y="28428"/>
                    <a:pt x="18705" y="26002"/>
                    <a:pt x="20923" y="23512"/>
                  </a:cubicBezTo>
                  <a:cubicBezTo>
                    <a:pt x="23908" y="20145"/>
                    <a:pt x="26732" y="16650"/>
                    <a:pt x="29366" y="13011"/>
                  </a:cubicBezTo>
                  <a:cubicBezTo>
                    <a:pt x="30658" y="11240"/>
                    <a:pt x="31919" y="9420"/>
                    <a:pt x="32685" y="7362"/>
                  </a:cubicBezTo>
                  <a:cubicBezTo>
                    <a:pt x="33132" y="6165"/>
                    <a:pt x="33403" y="4856"/>
                    <a:pt x="33228" y="3579"/>
                  </a:cubicBezTo>
                  <a:cubicBezTo>
                    <a:pt x="33036" y="2303"/>
                    <a:pt x="32334" y="1074"/>
                    <a:pt x="31217" y="435"/>
                  </a:cubicBezTo>
                  <a:cubicBezTo>
                    <a:pt x="30664" y="133"/>
                    <a:pt x="30060" y="0"/>
                    <a:pt x="29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 rot="-1587256">
              <a:off x="-684216" y="3828967"/>
              <a:ext cx="1125720" cy="1245558"/>
            </a:xfrm>
            <a:custGeom>
              <a:avLst/>
              <a:gdLst/>
              <a:ahLst/>
              <a:cxnLst/>
              <a:rect l="l" t="t" r="r" b="b"/>
              <a:pathLst>
                <a:path w="28632" h="31680" fill="none" extrusionOk="0">
                  <a:moveTo>
                    <a:pt x="28632" y="0"/>
                  </a:moveTo>
                  <a:cubicBezTo>
                    <a:pt x="27467" y="1501"/>
                    <a:pt x="26302" y="2985"/>
                    <a:pt x="25137" y="4469"/>
                  </a:cubicBezTo>
                  <a:cubicBezTo>
                    <a:pt x="22663" y="7645"/>
                    <a:pt x="20173" y="10805"/>
                    <a:pt x="17859" y="14092"/>
                  </a:cubicBezTo>
                  <a:cubicBezTo>
                    <a:pt x="15418" y="17572"/>
                    <a:pt x="13135" y="21210"/>
                    <a:pt x="10327" y="24402"/>
                  </a:cubicBezTo>
                  <a:cubicBezTo>
                    <a:pt x="7518" y="27610"/>
                    <a:pt x="4071" y="30387"/>
                    <a:pt x="1" y="31679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 rot="-1587256">
              <a:off x="-93981" y="4101115"/>
              <a:ext cx="202718" cy="211485"/>
            </a:xfrm>
            <a:custGeom>
              <a:avLst/>
              <a:gdLst/>
              <a:ahLst/>
              <a:cxnLst/>
              <a:rect l="l" t="t" r="r" b="b"/>
              <a:pathLst>
                <a:path w="5156" h="5379" fill="none" extrusionOk="0">
                  <a:moveTo>
                    <a:pt x="974" y="0"/>
                  </a:moveTo>
                  <a:cubicBezTo>
                    <a:pt x="958" y="543"/>
                    <a:pt x="719" y="1038"/>
                    <a:pt x="543" y="1548"/>
                  </a:cubicBezTo>
                  <a:cubicBezTo>
                    <a:pt x="112" y="2761"/>
                    <a:pt x="0" y="4102"/>
                    <a:pt x="224" y="5379"/>
                  </a:cubicBezTo>
                  <a:cubicBezTo>
                    <a:pt x="1995" y="4868"/>
                    <a:pt x="3591" y="3894"/>
                    <a:pt x="5155" y="2921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1"/>
            <p:cNvSpPr/>
            <p:nvPr/>
          </p:nvSpPr>
          <p:spPr>
            <a:xfrm rot="-1587256">
              <a:off x="-132281" y="4314324"/>
              <a:ext cx="202718" cy="211485"/>
            </a:xfrm>
            <a:custGeom>
              <a:avLst/>
              <a:gdLst/>
              <a:ahLst/>
              <a:cxnLst/>
              <a:rect l="l" t="t" r="r" b="b"/>
              <a:pathLst>
                <a:path w="5156" h="5379" fill="none" extrusionOk="0">
                  <a:moveTo>
                    <a:pt x="974" y="0"/>
                  </a:moveTo>
                  <a:cubicBezTo>
                    <a:pt x="958" y="527"/>
                    <a:pt x="719" y="1037"/>
                    <a:pt x="543" y="1548"/>
                  </a:cubicBezTo>
                  <a:cubicBezTo>
                    <a:pt x="112" y="2761"/>
                    <a:pt x="1" y="4102"/>
                    <a:pt x="224" y="5378"/>
                  </a:cubicBezTo>
                  <a:cubicBezTo>
                    <a:pt x="2012" y="4868"/>
                    <a:pt x="3592" y="3894"/>
                    <a:pt x="5156" y="2921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1"/>
            <p:cNvSpPr/>
            <p:nvPr/>
          </p:nvSpPr>
          <p:spPr>
            <a:xfrm rot="-1587256">
              <a:off x="-160651" y="4527160"/>
              <a:ext cx="200831" cy="210227"/>
            </a:xfrm>
            <a:custGeom>
              <a:avLst/>
              <a:gdLst/>
              <a:ahLst/>
              <a:cxnLst/>
              <a:rect l="l" t="t" r="r" b="b"/>
              <a:pathLst>
                <a:path w="5108" h="5347" fill="none" extrusionOk="0">
                  <a:moveTo>
                    <a:pt x="958" y="1"/>
                  </a:moveTo>
                  <a:cubicBezTo>
                    <a:pt x="942" y="527"/>
                    <a:pt x="703" y="1038"/>
                    <a:pt x="527" y="1533"/>
                  </a:cubicBezTo>
                  <a:cubicBezTo>
                    <a:pt x="96" y="2746"/>
                    <a:pt x="1" y="4070"/>
                    <a:pt x="208" y="5347"/>
                  </a:cubicBezTo>
                  <a:cubicBezTo>
                    <a:pt x="1979" y="4836"/>
                    <a:pt x="3559" y="3863"/>
                    <a:pt x="5108" y="2905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1"/>
            <p:cNvSpPr/>
            <p:nvPr/>
          </p:nvSpPr>
          <p:spPr>
            <a:xfrm rot="-1587256">
              <a:off x="-196721" y="4772254"/>
              <a:ext cx="153139" cy="152510"/>
            </a:xfrm>
            <a:custGeom>
              <a:avLst/>
              <a:gdLst/>
              <a:ahLst/>
              <a:cxnLst/>
              <a:rect l="l" t="t" r="r" b="b"/>
              <a:pathLst>
                <a:path w="3895" h="3879" fill="none" extrusionOk="0">
                  <a:moveTo>
                    <a:pt x="1118" y="1"/>
                  </a:moveTo>
                  <a:cubicBezTo>
                    <a:pt x="1054" y="400"/>
                    <a:pt x="831" y="735"/>
                    <a:pt x="639" y="1102"/>
                  </a:cubicBezTo>
                  <a:cubicBezTo>
                    <a:pt x="208" y="1948"/>
                    <a:pt x="1" y="2921"/>
                    <a:pt x="33" y="3879"/>
                  </a:cubicBezTo>
                  <a:cubicBezTo>
                    <a:pt x="1373" y="3671"/>
                    <a:pt x="2650" y="3113"/>
                    <a:pt x="3895" y="2570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11"/>
          <p:cNvGrpSpPr/>
          <p:nvPr/>
        </p:nvGrpSpPr>
        <p:grpSpPr>
          <a:xfrm rot="10123784" flipH="1">
            <a:off x="6778772" y="3645371"/>
            <a:ext cx="2617626" cy="1641576"/>
            <a:chOff x="7287910" y="-236988"/>
            <a:chExt cx="1966109" cy="1232758"/>
          </a:xfrm>
        </p:grpSpPr>
        <p:sp>
          <p:nvSpPr>
            <p:cNvPr id="351" name="Google Shape;351;p11"/>
            <p:cNvSpPr/>
            <p:nvPr/>
          </p:nvSpPr>
          <p:spPr>
            <a:xfrm rot="854966">
              <a:off x="7328234" y="410500"/>
              <a:ext cx="429231" cy="381295"/>
            </a:xfrm>
            <a:custGeom>
              <a:avLst/>
              <a:gdLst/>
              <a:ahLst/>
              <a:cxnLst/>
              <a:rect l="l" t="t" r="r" b="b"/>
              <a:pathLst>
                <a:path w="12912" h="11470" extrusionOk="0">
                  <a:moveTo>
                    <a:pt x="8213" y="0"/>
                  </a:moveTo>
                  <a:cubicBezTo>
                    <a:pt x="7130" y="0"/>
                    <a:pt x="6044" y="171"/>
                    <a:pt x="4995" y="502"/>
                  </a:cubicBezTo>
                  <a:cubicBezTo>
                    <a:pt x="3112" y="1093"/>
                    <a:pt x="1373" y="2354"/>
                    <a:pt x="495" y="4141"/>
                  </a:cubicBezTo>
                  <a:cubicBezTo>
                    <a:pt x="192" y="4763"/>
                    <a:pt x="0" y="5530"/>
                    <a:pt x="367" y="6120"/>
                  </a:cubicBezTo>
                  <a:cubicBezTo>
                    <a:pt x="766" y="6790"/>
                    <a:pt x="1644" y="6934"/>
                    <a:pt x="2410" y="7014"/>
                  </a:cubicBezTo>
                  <a:cubicBezTo>
                    <a:pt x="1835" y="7812"/>
                    <a:pt x="1756" y="8945"/>
                    <a:pt x="2219" y="9823"/>
                  </a:cubicBezTo>
                  <a:cubicBezTo>
                    <a:pt x="2764" y="10885"/>
                    <a:pt x="3982" y="11470"/>
                    <a:pt x="5178" y="11470"/>
                  </a:cubicBezTo>
                  <a:cubicBezTo>
                    <a:pt x="5347" y="11470"/>
                    <a:pt x="5515" y="11458"/>
                    <a:pt x="5682" y="11434"/>
                  </a:cubicBezTo>
                  <a:cubicBezTo>
                    <a:pt x="7038" y="11259"/>
                    <a:pt x="8235" y="10461"/>
                    <a:pt x="9193" y="9503"/>
                  </a:cubicBezTo>
                  <a:cubicBezTo>
                    <a:pt x="11060" y="7604"/>
                    <a:pt x="12799" y="5226"/>
                    <a:pt x="12879" y="2577"/>
                  </a:cubicBezTo>
                  <a:cubicBezTo>
                    <a:pt x="12911" y="1875"/>
                    <a:pt x="12656" y="550"/>
                    <a:pt x="9656" y="103"/>
                  </a:cubicBezTo>
                  <a:cubicBezTo>
                    <a:pt x="9178" y="34"/>
                    <a:pt x="8696" y="0"/>
                    <a:pt x="8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1"/>
            <p:cNvSpPr/>
            <p:nvPr/>
          </p:nvSpPr>
          <p:spPr>
            <a:xfrm rot="854966">
              <a:off x="7428256" y="466092"/>
              <a:ext cx="400575" cy="289146"/>
            </a:xfrm>
            <a:custGeom>
              <a:avLst/>
              <a:gdLst/>
              <a:ahLst/>
              <a:cxnLst/>
              <a:rect l="l" t="t" r="r" b="b"/>
              <a:pathLst>
                <a:path w="12050" h="8698" fill="none" extrusionOk="0">
                  <a:moveTo>
                    <a:pt x="1" y="5905"/>
                  </a:moveTo>
                  <a:cubicBezTo>
                    <a:pt x="1261" y="4995"/>
                    <a:pt x="2586" y="4149"/>
                    <a:pt x="3958" y="3399"/>
                  </a:cubicBezTo>
                  <a:cubicBezTo>
                    <a:pt x="6432" y="2027"/>
                    <a:pt x="9257" y="878"/>
                    <a:pt x="12050" y="1404"/>
                  </a:cubicBezTo>
                  <a:moveTo>
                    <a:pt x="1916" y="6958"/>
                  </a:moveTo>
                  <a:cubicBezTo>
                    <a:pt x="2362" y="5953"/>
                    <a:pt x="2825" y="4947"/>
                    <a:pt x="3272" y="3958"/>
                  </a:cubicBezTo>
                  <a:cubicBezTo>
                    <a:pt x="3288" y="3926"/>
                    <a:pt x="3304" y="3910"/>
                    <a:pt x="3288" y="3878"/>
                  </a:cubicBezTo>
                  <a:cubicBezTo>
                    <a:pt x="3288" y="3814"/>
                    <a:pt x="3224" y="3798"/>
                    <a:pt x="3160" y="3782"/>
                  </a:cubicBezTo>
                  <a:cubicBezTo>
                    <a:pt x="2139" y="3559"/>
                    <a:pt x="1134" y="3335"/>
                    <a:pt x="112" y="3112"/>
                  </a:cubicBezTo>
                  <a:moveTo>
                    <a:pt x="2937" y="8698"/>
                  </a:moveTo>
                  <a:cubicBezTo>
                    <a:pt x="4054" y="6719"/>
                    <a:pt x="5203" y="4692"/>
                    <a:pt x="5570" y="2442"/>
                  </a:cubicBezTo>
                  <a:cubicBezTo>
                    <a:pt x="4246" y="1835"/>
                    <a:pt x="2793" y="1484"/>
                    <a:pt x="1325" y="1436"/>
                  </a:cubicBezTo>
                  <a:moveTo>
                    <a:pt x="6320" y="4947"/>
                  </a:moveTo>
                  <a:cubicBezTo>
                    <a:pt x="6895" y="3862"/>
                    <a:pt x="7374" y="2713"/>
                    <a:pt x="7757" y="1548"/>
                  </a:cubicBezTo>
                  <a:cubicBezTo>
                    <a:pt x="6671" y="1037"/>
                    <a:pt x="5586" y="511"/>
                    <a:pt x="4501" y="0"/>
                  </a:cubicBezTo>
                </a:path>
              </a:pathLst>
            </a:custGeom>
            <a:solidFill>
              <a:schemeClr val="accent6"/>
            </a:solidFill>
            <a:ln w="83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1"/>
            <p:cNvSpPr/>
            <p:nvPr/>
          </p:nvSpPr>
          <p:spPr>
            <a:xfrm rot="854966">
              <a:off x="7692993" y="192131"/>
              <a:ext cx="386813" cy="284924"/>
            </a:xfrm>
            <a:custGeom>
              <a:avLst/>
              <a:gdLst/>
              <a:ahLst/>
              <a:cxnLst/>
              <a:rect l="l" t="t" r="r" b="b"/>
              <a:pathLst>
                <a:path w="11636" h="8571" fill="none" extrusionOk="0">
                  <a:moveTo>
                    <a:pt x="1661" y="2394"/>
                  </a:moveTo>
                  <a:cubicBezTo>
                    <a:pt x="3448" y="2075"/>
                    <a:pt x="5299" y="2027"/>
                    <a:pt x="7071" y="2442"/>
                  </a:cubicBezTo>
                  <a:cubicBezTo>
                    <a:pt x="8826" y="2873"/>
                    <a:pt x="10486" y="3799"/>
                    <a:pt x="11635" y="5203"/>
                  </a:cubicBezTo>
                  <a:cubicBezTo>
                    <a:pt x="9736" y="4517"/>
                    <a:pt x="7598" y="4485"/>
                    <a:pt x="5667" y="5075"/>
                  </a:cubicBezTo>
                  <a:cubicBezTo>
                    <a:pt x="3735" y="5682"/>
                    <a:pt x="1996" y="6927"/>
                    <a:pt x="815" y="8570"/>
                  </a:cubicBezTo>
                  <a:moveTo>
                    <a:pt x="8507" y="4660"/>
                  </a:moveTo>
                  <a:cubicBezTo>
                    <a:pt x="7039" y="5027"/>
                    <a:pt x="5842" y="6256"/>
                    <a:pt x="5539" y="7725"/>
                  </a:cubicBezTo>
                  <a:moveTo>
                    <a:pt x="4422" y="5602"/>
                  </a:moveTo>
                  <a:cubicBezTo>
                    <a:pt x="3895" y="5506"/>
                    <a:pt x="3352" y="5634"/>
                    <a:pt x="2826" y="5762"/>
                  </a:cubicBezTo>
                  <a:cubicBezTo>
                    <a:pt x="2347" y="5873"/>
                    <a:pt x="1852" y="6001"/>
                    <a:pt x="1373" y="6113"/>
                  </a:cubicBezTo>
                  <a:cubicBezTo>
                    <a:pt x="879" y="6240"/>
                    <a:pt x="368" y="6368"/>
                    <a:pt x="1" y="6703"/>
                  </a:cubicBezTo>
                  <a:moveTo>
                    <a:pt x="7566" y="2474"/>
                  </a:moveTo>
                  <a:cubicBezTo>
                    <a:pt x="7390" y="2235"/>
                    <a:pt x="7215" y="1995"/>
                    <a:pt x="7007" y="1788"/>
                  </a:cubicBezTo>
                  <a:cubicBezTo>
                    <a:pt x="6704" y="1485"/>
                    <a:pt x="6305" y="1277"/>
                    <a:pt x="5938" y="1101"/>
                  </a:cubicBezTo>
                  <a:cubicBezTo>
                    <a:pt x="4996" y="655"/>
                    <a:pt x="4039" y="272"/>
                    <a:pt x="3049" y="0"/>
                  </a:cubicBezTo>
                </a:path>
              </a:pathLst>
            </a:custGeom>
            <a:solidFill>
              <a:schemeClr val="accent6"/>
            </a:solidFill>
            <a:ln w="55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1"/>
            <p:cNvSpPr/>
            <p:nvPr/>
          </p:nvSpPr>
          <p:spPr>
            <a:xfrm rot="854966">
              <a:off x="7661495" y="128213"/>
              <a:ext cx="247792" cy="367665"/>
            </a:xfrm>
            <a:custGeom>
              <a:avLst/>
              <a:gdLst/>
              <a:ahLst/>
              <a:cxnLst/>
              <a:rect l="l" t="t" r="r" b="b"/>
              <a:pathLst>
                <a:path w="7454" h="11060" extrusionOk="0">
                  <a:moveTo>
                    <a:pt x="3526" y="0"/>
                  </a:moveTo>
                  <a:cubicBezTo>
                    <a:pt x="3096" y="0"/>
                    <a:pt x="2702" y="272"/>
                    <a:pt x="2570" y="707"/>
                  </a:cubicBezTo>
                  <a:cubicBezTo>
                    <a:pt x="2410" y="1234"/>
                    <a:pt x="2714" y="1777"/>
                    <a:pt x="3240" y="1936"/>
                  </a:cubicBezTo>
                  <a:cubicBezTo>
                    <a:pt x="3329" y="1961"/>
                    <a:pt x="3419" y="1973"/>
                    <a:pt x="3508" y="1973"/>
                  </a:cubicBezTo>
                  <a:cubicBezTo>
                    <a:pt x="3932" y="1973"/>
                    <a:pt x="4334" y="1701"/>
                    <a:pt x="4453" y="1266"/>
                  </a:cubicBezTo>
                  <a:cubicBezTo>
                    <a:pt x="4613" y="739"/>
                    <a:pt x="4310" y="197"/>
                    <a:pt x="3799" y="37"/>
                  </a:cubicBezTo>
                  <a:cubicBezTo>
                    <a:pt x="3708" y="12"/>
                    <a:pt x="3616" y="0"/>
                    <a:pt x="3526" y="0"/>
                  </a:cubicBezTo>
                  <a:close/>
                  <a:moveTo>
                    <a:pt x="2632" y="2793"/>
                  </a:moveTo>
                  <a:cubicBezTo>
                    <a:pt x="2202" y="2793"/>
                    <a:pt x="1808" y="3065"/>
                    <a:pt x="1676" y="3500"/>
                  </a:cubicBezTo>
                  <a:cubicBezTo>
                    <a:pt x="1517" y="4011"/>
                    <a:pt x="1820" y="4570"/>
                    <a:pt x="2347" y="4713"/>
                  </a:cubicBezTo>
                  <a:cubicBezTo>
                    <a:pt x="2439" y="4742"/>
                    <a:pt x="2534" y="4756"/>
                    <a:pt x="2627" y="4756"/>
                  </a:cubicBezTo>
                  <a:cubicBezTo>
                    <a:pt x="3046" y="4756"/>
                    <a:pt x="3442" y="4477"/>
                    <a:pt x="3560" y="4059"/>
                  </a:cubicBezTo>
                  <a:cubicBezTo>
                    <a:pt x="3719" y="3532"/>
                    <a:pt x="3416" y="2990"/>
                    <a:pt x="2905" y="2830"/>
                  </a:cubicBezTo>
                  <a:cubicBezTo>
                    <a:pt x="2814" y="2805"/>
                    <a:pt x="2722" y="2793"/>
                    <a:pt x="2632" y="2793"/>
                  </a:cubicBezTo>
                  <a:close/>
                  <a:moveTo>
                    <a:pt x="1116" y="6575"/>
                  </a:moveTo>
                  <a:cubicBezTo>
                    <a:pt x="686" y="6575"/>
                    <a:pt x="292" y="6847"/>
                    <a:pt x="160" y="7283"/>
                  </a:cubicBezTo>
                  <a:cubicBezTo>
                    <a:pt x="1" y="7793"/>
                    <a:pt x="304" y="8352"/>
                    <a:pt x="830" y="8496"/>
                  </a:cubicBezTo>
                  <a:cubicBezTo>
                    <a:pt x="923" y="8524"/>
                    <a:pt x="1017" y="8538"/>
                    <a:pt x="1111" y="8538"/>
                  </a:cubicBezTo>
                  <a:cubicBezTo>
                    <a:pt x="1530" y="8538"/>
                    <a:pt x="1926" y="8259"/>
                    <a:pt x="2043" y="7841"/>
                  </a:cubicBezTo>
                  <a:cubicBezTo>
                    <a:pt x="2203" y="7315"/>
                    <a:pt x="1900" y="6772"/>
                    <a:pt x="1389" y="6612"/>
                  </a:cubicBezTo>
                  <a:cubicBezTo>
                    <a:pt x="1298" y="6587"/>
                    <a:pt x="1206" y="6575"/>
                    <a:pt x="1116" y="6575"/>
                  </a:cubicBezTo>
                  <a:close/>
                  <a:moveTo>
                    <a:pt x="6356" y="8443"/>
                  </a:moveTo>
                  <a:cubicBezTo>
                    <a:pt x="5932" y="8443"/>
                    <a:pt x="5530" y="8714"/>
                    <a:pt x="5411" y="9150"/>
                  </a:cubicBezTo>
                  <a:cubicBezTo>
                    <a:pt x="5251" y="9677"/>
                    <a:pt x="5554" y="10219"/>
                    <a:pt x="6065" y="10379"/>
                  </a:cubicBezTo>
                  <a:cubicBezTo>
                    <a:pt x="6156" y="10404"/>
                    <a:pt x="6248" y="10416"/>
                    <a:pt x="6338" y="10416"/>
                  </a:cubicBezTo>
                  <a:cubicBezTo>
                    <a:pt x="6768" y="10416"/>
                    <a:pt x="7162" y="10144"/>
                    <a:pt x="7294" y="9708"/>
                  </a:cubicBezTo>
                  <a:cubicBezTo>
                    <a:pt x="7454" y="9182"/>
                    <a:pt x="7150" y="8639"/>
                    <a:pt x="6624" y="8480"/>
                  </a:cubicBezTo>
                  <a:cubicBezTo>
                    <a:pt x="6535" y="8455"/>
                    <a:pt x="6445" y="8443"/>
                    <a:pt x="6356" y="8443"/>
                  </a:cubicBezTo>
                  <a:close/>
                  <a:moveTo>
                    <a:pt x="1856" y="9097"/>
                  </a:moveTo>
                  <a:cubicBezTo>
                    <a:pt x="1431" y="9097"/>
                    <a:pt x="1029" y="9369"/>
                    <a:pt x="910" y="9804"/>
                  </a:cubicBezTo>
                  <a:cubicBezTo>
                    <a:pt x="751" y="10315"/>
                    <a:pt x="1054" y="10873"/>
                    <a:pt x="1565" y="11017"/>
                  </a:cubicBezTo>
                  <a:cubicBezTo>
                    <a:pt x="1660" y="11046"/>
                    <a:pt x="1756" y="11060"/>
                    <a:pt x="1851" y="11060"/>
                  </a:cubicBezTo>
                  <a:cubicBezTo>
                    <a:pt x="2276" y="11060"/>
                    <a:pt x="2663" y="10781"/>
                    <a:pt x="2793" y="10363"/>
                  </a:cubicBezTo>
                  <a:cubicBezTo>
                    <a:pt x="2953" y="9836"/>
                    <a:pt x="2650" y="9293"/>
                    <a:pt x="2123" y="9134"/>
                  </a:cubicBezTo>
                  <a:cubicBezTo>
                    <a:pt x="2035" y="9109"/>
                    <a:pt x="1945" y="9097"/>
                    <a:pt x="1856" y="90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1"/>
            <p:cNvSpPr/>
            <p:nvPr/>
          </p:nvSpPr>
          <p:spPr>
            <a:xfrm rot="854966">
              <a:off x="7843661" y="-14112"/>
              <a:ext cx="1327949" cy="835590"/>
            </a:xfrm>
            <a:custGeom>
              <a:avLst/>
              <a:gdLst/>
              <a:ahLst/>
              <a:cxnLst/>
              <a:rect l="l" t="t" r="r" b="b"/>
              <a:pathLst>
                <a:path w="39947" h="25136" fill="none" extrusionOk="0">
                  <a:moveTo>
                    <a:pt x="1" y="25136"/>
                  </a:moveTo>
                  <a:cubicBezTo>
                    <a:pt x="6384" y="15225"/>
                    <a:pt x="15880" y="7341"/>
                    <a:pt x="26812" y="2905"/>
                  </a:cubicBezTo>
                  <a:cubicBezTo>
                    <a:pt x="30977" y="1213"/>
                    <a:pt x="35446" y="0"/>
                    <a:pt x="39947" y="303"/>
                  </a:cubicBezTo>
                </a:path>
              </a:pathLst>
            </a:custGeom>
            <a:solidFill>
              <a:schemeClr val="accent6"/>
            </a:solidFill>
            <a:ln w="159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1"/>
            <p:cNvSpPr/>
            <p:nvPr/>
          </p:nvSpPr>
          <p:spPr>
            <a:xfrm rot="854966">
              <a:off x="7744062" y="575336"/>
              <a:ext cx="285988" cy="349747"/>
            </a:xfrm>
            <a:custGeom>
              <a:avLst/>
              <a:gdLst/>
              <a:ahLst/>
              <a:cxnLst/>
              <a:rect l="l" t="t" r="r" b="b"/>
              <a:pathLst>
                <a:path w="8603" h="10521" extrusionOk="0">
                  <a:moveTo>
                    <a:pt x="4440" y="1"/>
                  </a:moveTo>
                  <a:cubicBezTo>
                    <a:pt x="4101" y="1"/>
                    <a:pt x="3839" y="125"/>
                    <a:pt x="3655" y="241"/>
                  </a:cubicBezTo>
                  <a:cubicBezTo>
                    <a:pt x="1851" y="1374"/>
                    <a:pt x="910" y="3529"/>
                    <a:pt x="351" y="5572"/>
                  </a:cubicBezTo>
                  <a:cubicBezTo>
                    <a:pt x="64" y="6609"/>
                    <a:pt x="0" y="7758"/>
                    <a:pt x="415" y="8763"/>
                  </a:cubicBezTo>
                  <a:cubicBezTo>
                    <a:pt x="818" y="9740"/>
                    <a:pt x="1778" y="10521"/>
                    <a:pt x="2828" y="10521"/>
                  </a:cubicBezTo>
                  <a:cubicBezTo>
                    <a:pt x="2859" y="10521"/>
                    <a:pt x="2890" y="10520"/>
                    <a:pt x="2921" y="10519"/>
                  </a:cubicBezTo>
                  <a:cubicBezTo>
                    <a:pt x="3719" y="10471"/>
                    <a:pt x="4469" y="9976"/>
                    <a:pt x="4788" y="9242"/>
                  </a:cubicBezTo>
                  <a:cubicBezTo>
                    <a:pt x="5155" y="9753"/>
                    <a:pt x="5602" y="10296"/>
                    <a:pt x="6224" y="10311"/>
                  </a:cubicBezTo>
                  <a:cubicBezTo>
                    <a:pt x="6783" y="10311"/>
                    <a:pt x="7230" y="9881"/>
                    <a:pt x="7533" y="9418"/>
                  </a:cubicBezTo>
                  <a:cubicBezTo>
                    <a:pt x="8411" y="8093"/>
                    <a:pt x="8602" y="6401"/>
                    <a:pt x="8251" y="4853"/>
                  </a:cubicBezTo>
                  <a:cubicBezTo>
                    <a:pt x="7980" y="3625"/>
                    <a:pt x="7437" y="2460"/>
                    <a:pt x="6655" y="1486"/>
                  </a:cubicBezTo>
                  <a:cubicBezTo>
                    <a:pt x="5722" y="317"/>
                    <a:pt x="4983" y="1"/>
                    <a:pt x="4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1"/>
            <p:cNvSpPr/>
            <p:nvPr/>
          </p:nvSpPr>
          <p:spPr>
            <a:xfrm rot="854966">
              <a:off x="7806233" y="533688"/>
              <a:ext cx="188354" cy="336384"/>
            </a:xfrm>
            <a:custGeom>
              <a:avLst/>
              <a:gdLst/>
              <a:ahLst/>
              <a:cxnLst/>
              <a:rect l="l" t="t" r="r" b="b"/>
              <a:pathLst>
                <a:path w="5666" h="10119" fill="none" extrusionOk="0">
                  <a:moveTo>
                    <a:pt x="1373" y="0"/>
                  </a:moveTo>
                  <a:cubicBezTo>
                    <a:pt x="2857" y="1724"/>
                    <a:pt x="3208" y="4118"/>
                    <a:pt x="3256" y="6384"/>
                  </a:cubicBezTo>
                  <a:cubicBezTo>
                    <a:pt x="3272" y="7629"/>
                    <a:pt x="3224" y="8889"/>
                    <a:pt x="3112" y="10118"/>
                  </a:cubicBezTo>
                  <a:moveTo>
                    <a:pt x="4996" y="8921"/>
                  </a:moveTo>
                  <a:cubicBezTo>
                    <a:pt x="4421" y="8315"/>
                    <a:pt x="3863" y="7708"/>
                    <a:pt x="3304" y="7086"/>
                  </a:cubicBezTo>
                  <a:cubicBezTo>
                    <a:pt x="3272" y="7054"/>
                    <a:pt x="3224" y="7022"/>
                    <a:pt x="3176" y="7038"/>
                  </a:cubicBezTo>
                  <a:cubicBezTo>
                    <a:pt x="3160" y="7054"/>
                    <a:pt x="3160" y="7070"/>
                    <a:pt x="3144" y="7086"/>
                  </a:cubicBezTo>
                  <a:cubicBezTo>
                    <a:pt x="2634" y="7788"/>
                    <a:pt x="2123" y="8506"/>
                    <a:pt x="1612" y="9225"/>
                  </a:cubicBezTo>
                  <a:moveTo>
                    <a:pt x="5666" y="7421"/>
                  </a:moveTo>
                  <a:cubicBezTo>
                    <a:pt x="5043" y="6432"/>
                    <a:pt x="4214" y="5554"/>
                    <a:pt x="3256" y="4884"/>
                  </a:cubicBezTo>
                  <a:cubicBezTo>
                    <a:pt x="1868" y="6033"/>
                    <a:pt x="926" y="7645"/>
                    <a:pt x="0" y="9209"/>
                  </a:cubicBezTo>
                  <a:moveTo>
                    <a:pt x="5379" y="4644"/>
                  </a:moveTo>
                  <a:cubicBezTo>
                    <a:pt x="4597" y="4102"/>
                    <a:pt x="3799" y="3559"/>
                    <a:pt x="3001" y="3016"/>
                  </a:cubicBezTo>
                  <a:cubicBezTo>
                    <a:pt x="2346" y="3751"/>
                    <a:pt x="1756" y="4549"/>
                    <a:pt x="1245" y="5378"/>
                  </a:cubicBezTo>
                </a:path>
              </a:pathLst>
            </a:custGeom>
            <a:solidFill>
              <a:schemeClr val="accent6"/>
            </a:solidFill>
            <a:ln w="6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1"/>
            <p:cNvSpPr/>
            <p:nvPr/>
          </p:nvSpPr>
          <p:spPr>
            <a:xfrm rot="854966">
              <a:off x="8500270" y="193966"/>
              <a:ext cx="407989" cy="478862"/>
            </a:xfrm>
            <a:custGeom>
              <a:avLst/>
              <a:gdLst/>
              <a:ahLst/>
              <a:cxnLst/>
              <a:rect l="l" t="t" r="r" b="b"/>
              <a:pathLst>
                <a:path w="12273" h="14405" extrusionOk="0">
                  <a:moveTo>
                    <a:pt x="8749" y="1"/>
                  </a:moveTo>
                  <a:cubicBezTo>
                    <a:pt x="8563" y="1"/>
                    <a:pt x="8395" y="27"/>
                    <a:pt x="8251" y="60"/>
                  </a:cubicBezTo>
                  <a:cubicBezTo>
                    <a:pt x="5394" y="682"/>
                    <a:pt x="3160" y="3028"/>
                    <a:pt x="1500" y="5422"/>
                  </a:cubicBezTo>
                  <a:cubicBezTo>
                    <a:pt x="638" y="6651"/>
                    <a:pt x="0" y="8103"/>
                    <a:pt x="80" y="9603"/>
                  </a:cubicBezTo>
                  <a:cubicBezTo>
                    <a:pt x="160" y="11088"/>
                    <a:pt x="1085" y="12604"/>
                    <a:pt x="2522" y="13035"/>
                  </a:cubicBezTo>
                  <a:cubicBezTo>
                    <a:pt x="2796" y="13119"/>
                    <a:pt x="3083" y="13160"/>
                    <a:pt x="3370" y="13160"/>
                  </a:cubicBezTo>
                  <a:cubicBezTo>
                    <a:pt x="4168" y="13160"/>
                    <a:pt x="4970" y="12844"/>
                    <a:pt x="5522" y="12269"/>
                  </a:cubicBezTo>
                  <a:cubicBezTo>
                    <a:pt x="5761" y="13082"/>
                    <a:pt x="6096" y="14008"/>
                    <a:pt x="6894" y="14311"/>
                  </a:cubicBezTo>
                  <a:cubicBezTo>
                    <a:pt x="7065" y="14376"/>
                    <a:pt x="7239" y="14404"/>
                    <a:pt x="7413" y="14404"/>
                  </a:cubicBezTo>
                  <a:cubicBezTo>
                    <a:pt x="7974" y="14404"/>
                    <a:pt x="8542" y="14110"/>
                    <a:pt x="9017" y="13769"/>
                  </a:cubicBezTo>
                  <a:cubicBezTo>
                    <a:pt x="10757" y="12476"/>
                    <a:pt x="11794" y="10353"/>
                    <a:pt x="12065" y="8183"/>
                  </a:cubicBezTo>
                  <a:cubicBezTo>
                    <a:pt x="12273" y="6459"/>
                    <a:pt x="12129" y="4704"/>
                    <a:pt x="11570" y="3060"/>
                  </a:cubicBezTo>
                  <a:cubicBezTo>
                    <a:pt x="10689" y="492"/>
                    <a:pt x="9554" y="1"/>
                    <a:pt x="8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1"/>
            <p:cNvSpPr/>
            <p:nvPr/>
          </p:nvSpPr>
          <p:spPr>
            <a:xfrm rot="854966">
              <a:off x="8583982" y="122033"/>
              <a:ext cx="302409" cy="463205"/>
            </a:xfrm>
            <a:custGeom>
              <a:avLst/>
              <a:gdLst/>
              <a:ahLst/>
              <a:cxnLst/>
              <a:rect l="l" t="t" r="r" b="b"/>
              <a:pathLst>
                <a:path w="9097" h="13934" fill="none" extrusionOk="0">
                  <a:moveTo>
                    <a:pt x="6065" y="1"/>
                  </a:moveTo>
                  <a:cubicBezTo>
                    <a:pt x="7198" y="2921"/>
                    <a:pt x="6527" y="6209"/>
                    <a:pt x="5522" y="9161"/>
                  </a:cubicBezTo>
                  <a:cubicBezTo>
                    <a:pt x="4979" y="10789"/>
                    <a:pt x="4325" y="12385"/>
                    <a:pt x="3591" y="13933"/>
                  </a:cubicBezTo>
                  <a:moveTo>
                    <a:pt x="6591" y="13263"/>
                  </a:moveTo>
                  <a:cubicBezTo>
                    <a:pt x="6144" y="12210"/>
                    <a:pt x="5698" y="11156"/>
                    <a:pt x="5267" y="10103"/>
                  </a:cubicBezTo>
                  <a:cubicBezTo>
                    <a:pt x="5235" y="10039"/>
                    <a:pt x="5203" y="9975"/>
                    <a:pt x="5139" y="9975"/>
                  </a:cubicBezTo>
                  <a:cubicBezTo>
                    <a:pt x="5107" y="9975"/>
                    <a:pt x="5075" y="9991"/>
                    <a:pt x="5059" y="10007"/>
                  </a:cubicBezTo>
                  <a:cubicBezTo>
                    <a:pt x="4070" y="10693"/>
                    <a:pt x="3064" y="11380"/>
                    <a:pt x="2075" y="12066"/>
                  </a:cubicBezTo>
                  <a:moveTo>
                    <a:pt x="8171" y="11619"/>
                  </a:moveTo>
                  <a:cubicBezTo>
                    <a:pt x="7820" y="10039"/>
                    <a:pt x="7166" y="8539"/>
                    <a:pt x="6240" y="7214"/>
                  </a:cubicBezTo>
                  <a:cubicBezTo>
                    <a:pt x="3878" y="8060"/>
                    <a:pt x="1915" y="9704"/>
                    <a:pt x="0" y="11300"/>
                  </a:cubicBezTo>
                  <a:moveTo>
                    <a:pt x="9097" y="7885"/>
                  </a:moveTo>
                  <a:cubicBezTo>
                    <a:pt x="8315" y="6815"/>
                    <a:pt x="7549" y="5746"/>
                    <a:pt x="6767" y="4677"/>
                  </a:cubicBezTo>
                  <a:cubicBezTo>
                    <a:pt x="5586" y="5331"/>
                    <a:pt x="4453" y="6065"/>
                    <a:pt x="3384" y="6911"/>
                  </a:cubicBezTo>
                </a:path>
              </a:pathLst>
            </a:custGeom>
            <a:solidFill>
              <a:schemeClr val="accent6"/>
            </a:solidFill>
            <a:ln w="9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1"/>
            <p:cNvSpPr/>
            <p:nvPr/>
          </p:nvSpPr>
          <p:spPr>
            <a:xfrm rot="854966">
              <a:off x="7953188" y="519772"/>
              <a:ext cx="373017" cy="436810"/>
            </a:xfrm>
            <a:custGeom>
              <a:avLst/>
              <a:gdLst/>
              <a:ahLst/>
              <a:cxnLst/>
              <a:rect l="l" t="t" r="r" b="b"/>
              <a:pathLst>
                <a:path w="11221" h="13140" extrusionOk="0">
                  <a:moveTo>
                    <a:pt x="3102" y="1"/>
                  </a:moveTo>
                  <a:cubicBezTo>
                    <a:pt x="2012" y="1"/>
                    <a:pt x="1540" y="565"/>
                    <a:pt x="1310" y="963"/>
                  </a:cubicBezTo>
                  <a:cubicBezTo>
                    <a:pt x="1" y="3262"/>
                    <a:pt x="208" y="6214"/>
                    <a:pt x="799" y="8783"/>
                  </a:cubicBezTo>
                  <a:cubicBezTo>
                    <a:pt x="1102" y="10124"/>
                    <a:pt x="1709" y="11433"/>
                    <a:pt x="2762" y="12294"/>
                  </a:cubicBezTo>
                  <a:cubicBezTo>
                    <a:pt x="3412" y="12827"/>
                    <a:pt x="4264" y="13140"/>
                    <a:pt x="5094" y="13140"/>
                  </a:cubicBezTo>
                  <a:cubicBezTo>
                    <a:pt x="5608" y="13140"/>
                    <a:pt x="6115" y="13020"/>
                    <a:pt x="6560" y="12757"/>
                  </a:cubicBezTo>
                  <a:cubicBezTo>
                    <a:pt x="7422" y="12247"/>
                    <a:pt x="7949" y="11241"/>
                    <a:pt x="7885" y="10252"/>
                  </a:cubicBezTo>
                  <a:lnTo>
                    <a:pt x="7885" y="10252"/>
                  </a:lnTo>
                  <a:cubicBezTo>
                    <a:pt x="8364" y="10486"/>
                    <a:pt x="8914" y="10720"/>
                    <a:pt x="9436" y="10720"/>
                  </a:cubicBezTo>
                  <a:cubicBezTo>
                    <a:pt x="9661" y="10720"/>
                    <a:pt x="9881" y="10677"/>
                    <a:pt x="10087" y="10571"/>
                  </a:cubicBezTo>
                  <a:cubicBezTo>
                    <a:pt x="10710" y="10252"/>
                    <a:pt x="10949" y="9502"/>
                    <a:pt x="11013" y="8815"/>
                  </a:cubicBezTo>
                  <a:cubicBezTo>
                    <a:pt x="11220" y="6852"/>
                    <a:pt x="10406" y="4857"/>
                    <a:pt x="9114" y="3357"/>
                  </a:cubicBezTo>
                  <a:cubicBezTo>
                    <a:pt x="8076" y="2160"/>
                    <a:pt x="6816" y="1187"/>
                    <a:pt x="5363" y="564"/>
                  </a:cubicBezTo>
                  <a:cubicBezTo>
                    <a:pt x="4406" y="154"/>
                    <a:pt x="3670" y="1"/>
                    <a:pt x="3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1"/>
            <p:cNvSpPr/>
            <p:nvPr/>
          </p:nvSpPr>
          <p:spPr>
            <a:xfrm rot="854966">
              <a:off x="7951037" y="499516"/>
              <a:ext cx="307196" cy="365571"/>
            </a:xfrm>
            <a:custGeom>
              <a:avLst/>
              <a:gdLst/>
              <a:ahLst/>
              <a:cxnLst/>
              <a:rect l="l" t="t" r="r" b="b"/>
              <a:pathLst>
                <a:path w="9241" h="10997" fill="none" extrusionOk="0">
                  <a:moveTo>
                    <a:pt x="0" y="1"/>
                  </a:moveTo>
                  <a:cubicBezTo>
                    <a:pt x="2633" y="1022"/>
                    <a:pt x="4437" y="3480"/>
                    <a:pt x="5825" y="5953"/>
                  </a:cubicBezTo>
                  <a:cubicBezTo>
                    <a:pt x="6591" y="7326"/>
                    <a:pt x="7278" y="8730"/>
                    <a:pt x="7868" y="10183"/>
                  </a:cubicBezTo>
                  <a:moveTo>
                    <a:pt x="9240" y="7741"/>
                  </a:moveTo>
                  <a:lnTo>
                    <a:pt x="6304" y="6703"/>
                  </a:lnTo>
                  <a:cubicBezTo>
                    <a:pt x="6240" y="6688"/>
                    <a:pt x="6176" y="6672"/>
                    <a:pt x="6144" y="6719"/>
                  </a:cubicBezTo>
                  <a:cubicBezTo>
                    <a:pt x="6128" y="6735"/>
                    <a:pt x="6112" y="6767"/>
                    <a:pt x="6112" y="6783"/>
                  </a:cubicBezTo>
                  <a:cubicBezTo>
                    <a:pt x="5969" y="7884"/>
                    <a:pt x="5825" y="8970"/>
                    <a:pt x="5698" y="10055"/>
                  </a:cubicBezTo>
                  <a:moveTo>
                    <a:pt x="9097" y="5682"/>
                  </a:moveTo>
                  <a:cubicBezTo>
                    <a:pt x="7836" y="4948"/>
                    <a:pt x="6416" y="4485"/>
                    <a:pt x="4963" y="4294"/>
                  </a:cubicBezTo>
                  <a:cubicBezTo>
                    <a:pt x="4086" y="6400"/>
                    <a:pt x="3990" y="8730"/>
                    <a:pt x="3910" y="10997"/>
                  </a:cubicBezTo>
                  <a:moveTo>
                    <a:pt x="7150" y="2778"/>
                  </a:moveTo>
                  <a:cubicBezTo>
                    <a:pt x="5953" y="2650"/>
                    <a:pt x="4772" y="2522"/>
                    <a:pt x="3575" y="2379"/>
                  </a:cubicBezTo>
                  <a:cubicBezTo>
                    <a:pt x="3272" y="3575"/>
                    <a:pt x="3096" y="4804"/>
                    <a:pt x="3016" y="6033"/>
                  </a:cubicBezTo>
                </a:path>
              </a:pathLst>
            </a:custGeom>
            <a:solidFill>
              <a:schemeClr val="accent6"/>
            </a:solidFill>
            <a:ln w="83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1"/>
            <p:cNvSpPr/>
            <p:nvPr/>
          </p:nvSpPr>
          <p:spPr>
            <a:xfrm rot="854966">
              <a:off x="7944121" y="51131"/>
              <a:ext cx="363443" cy="276347"/>
            </a:xfrm>
            <a:custGeom>
              <a:avLst/>
              <a:gdLst/>
              <a:ahLst/>
              <a:cxnLst/>
              <a:rect l="l" t="t" r="r" b="b"/>
              <a:pathLst>
                <a:path w="10933" h="8313" extrusionOk="0">
                  <a:moveTo>
                    <a:pt x="4219" y="0"/>
                  </a:moveTo>
                  <a:cubicBezTo>
                    <a:pt x="3102" y="0"/>
                    <a:pt x="1991" y="292"/>
                    <a:pt x="1069" y="933"/>
                  </a:cubicBezTo>
                  <a:cubicBezTo>
                    <a:pt x="622" y="1236"/>
                    <a:pt x="192" y="1699"/>
                    <a:pt x="207" y="2258"/>
                  </a:cubicBezTo>
                  <a:cubicBezTo>
                    <a:pt x="223" y="2880"/>
                    <a:pt x="782" y="3311"/>
                    <a:pt x="1277" y="3678"/>
                  </a:cubicBezTo>
                  <a:cubicBezTo>
                    <a:pt x="559" y="4013"/>
                    <a:pt x="64" y="4763"/>
                    <a:pt x="48" y="5561"/>
                  </a:cubicBezTo>
                  <a:cubicBezTo>
                    <a:pt x="0" y="6646"/>
                    <a:pt x="830" y="7636"/>
                    <a:pt x="1835" y="8035"/>
                  </a:cubicBezTo>
                  <a:cubicBezTo>
                    <a:pt x="2310" y="8231"/>
                    <a:pt x="2818" y="8313"/>
                    <a:pt x="3330" y="8313"/>
                  </a:cubicBezTo>
                  <a:cubicBezTo>
                    <a:pt x="3902" y="8313"/>
                    <a:pt x="4480" y="8211"/>
                    <a:pt x="5027" y="8051"/>
                  </a:cubicBezTo>
                  <a:cubicBezTo>
                    <a:pt x="7070" y="7460"/>
                    <a:pt x="9208" y="6487"/>
                    <a:pt x="10310" y="4683"/>
                  </a:cubicBezTo>
                  <a:cubicBezTo>
                    <a:pt x="10597" y="4189"/>
                    <a:pt x="10932" y="3183"/>
                    <a:pt x="9017" y="1699"/>
                  </a:cubicBezTo>
                  <a:cubicBezTo>
                    <a:pt x="8028" y="917"/>
                    <a:pt x="6862" y="406"/>
                    <a:pt x="5618" y="151"/>
                  </a:cubicBezTo>
                  <a:cubicBezTo>
                    <a:pt x="5160" y="52"/>
                    <a:pt x="4689" y="0"/>
                    <a:pt x="4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1"/>
            <p:cNvSpPr/>
            <p:nvPr/>
          </p:nvSpPr>
          <p:spPr>
            <a:xfrm rot="854966">
              <a:off x="8000564" y="103649"/>
              <a:ext cx="336915" cy="188885"/>
            </a:xfrm>
            <a:custGeom>
              <a:avLst/>
              <a:gdLst/>
              <a:ahLst/>
              <a:cxnLst/>
              <a:rect l="l" t="t" r="r" b="b"/>
              <a:pathLst>
                <a:path w="10135" h="5682" fill="none" extrusionOk="0">
                  <a:moveTo>
                    <a:pt x="1" y="2601"/>
                  </a:moveTo>
                  <a:cubicBezTo>
                    <a:pt x="1229" y="2458"/>
                    <a:pt x="2474" y="2394"/>
                    <a:pt x="3735" y="2394"/>
                  </a:cubicBezTo>
                  <a:cubicBezTo>
                    <a:pt x="5985" y="2410"/>
                    <a:pt x="8411" y="2713"/>
                    <a:pt x="10135" y="4165"/>
                  </a:cubicBezTo>
                  <a:moveTo>
                    <a:pt x="910" y="4086"/>
                  </a:moveTo>
                  <a:cubicBezTo>
                    <a:pt x="1628" y="3559"/>
                    <a:pt x="2331" y="3032"/>
                    <a:pt x="3033" y="2522"/>
                  </a:cubicBezTo>
                  <a:cubicBezTo>
                    <a:pt x="3049" y="2506"/>
                    <a:pt x="3065" y="2490"/>
                    <a:pt x="3081" y="2474"/>
                  </a:cubicBezTo>
                  <a:cubicBezTo>
                    <a:pt x="3097" y="2426"/>
                    <a:pt x="3065" y="2394"/>
                    <a:pt x="3033" y="2362"/>
                  </a:cubicBezTo>
                  <a:cubicBezTo>
                    <a:pt x="2410" y="1804"/>
                    <a:pt x="1788" y="1245"/>
                    <a:pt x="1166" y="702"/>
                  </a:cubicBezTo>
                  <a:moveTo>
                    <a:pt x="958" y="5682"/>
                  </a:moveTo>
                  <a:cubicBezTo>
                    <a:pt x="2506" y="4756"/>
                    <a:pt x="4086" y="3782"/>
                    <a:pt x="5219" y="2362"/>
                  </a:cubicBezTo>
                  <a:cubicBezTo>
                    <a:pt x="4533" y="1420"/>
                    <a:pt x="3655" y="607"/>
                    <a:pt x="2666" y="0"/>
                  </a:cubicBezTo>
                  <a:moveTo>
                    <a:pt x="4772" y="4389"/>
                  </a:moveTo>
                  <a:cubicBezTo>
                    <a:pt x="5586" y="3862"/>
                    <a:pt x="6368" y="3256"/>
                    <a:pt x="7102" y="2586"/>
                  </a:cubicBezTo>
                  <a:cubicBezTo>
                    <a:pt x="6544" y="1804"/>
                    <a:pt x="5985" y="1022"/>
                    <a:pt x="5443" y="240"/>
                  </a:cubicBezTo>
                </a:path>
              </a:pathLst>
            </a:custGeom>
            <a:solidFill>
              <a:schemeClr val="accent6"/>
            </a:solidFill>
            <a:ln w="6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1"/>
            <p:cNvSpPr/>
            <p:nvPr/>
          </p:nvSpPr>
          <p:spPr>
            <a:xfrm rot="854966">
              <a:off x="8749671" y="-193715"/>
              <a:ext cx="378835" cy="277743"/>
            </a:xfrm>
            <a:custGeom>
              <a:avLst/>
              <a:gdLst/>
              <a:ahLst/>
              <a:cxnLst/>
              <a:rect l="l" t="t" r="r" b="b"/>
              <a:pathLst>
                <a:path w="11396" h="8355" extrusionOk="0">
                  <a:moveTo>
                    <a:pt x="4193" y="0"/>
                  </a:moveTo>
                  <a:cubicBezTo>
                    <a:pt x="3891" y="0"/>
                    <a:pt x="3588" y="27"/>
                    <a:pt x="3288" y="82"/>
                  </a:cubicBezTo>
                  <a:cubicBezTo>
                    <a:pt x="2746" y="193"/>
                    <a:pt x="2171" y="433"/>
                    <a:pt x="1964" y="944"/>
                  </a:cubicBezTo>
                  <a:cubicBezTo>
                    <a:pt x="1724" y="1518"/>
                    <a:pt x="2059" y="2156"/>
                    <a:pt x="2379" y="2683"/>
                  </a:cubicBezTo>
                  <a:cubicBezTo>
                    <a:pt x="1581" y="2699"/>
                    <a:pt x="815" y="3194"/>
                    <a:pt x="479" y="3912"/>
                  </a:cubicBezTo>
                  <a:cubicBezTo>
                    <a:pt x="1" y="4885"/>
                    <a:pt x="352" y="6114"/>
                    <a:pt x="1118" y="6896"/>
                  </a:cubicBezTo>
                  <a:cubicBezTo>
                    <a:pt x="1868" y="7678"/>
                    <a:pt x="2953" y="8061"/>
                    <a:pt x="4038" y="8205"/>
                  </a:cubicBezTo>
                  <a:cubicBezTo>
                    <a:pt x="4698" y="8296"/>
                    <a:pt x="5383" y="8355"/>
                    <a:pt x="6067" y="8355"/>
                  </a:cubicBezTo>
                  <a:cubicBezTo>
                    <a:pt x="7549" y="8355"/>
                    <a:pt x="9024" y="8078"/>
                    <a:pt x="10215" y="7247"/>
                  </a:cubicBezTo>
                  <a:cubicBezTo>
                    <a:pt x="10677" y="6928"/>
                    <a:pt x="11396" y="6130"/>
                    <a:pt x="10246" y="4008"/>
                  </a:cubicBezTo>
                  <a:cubicBezTo>
                    <a:pt x="9656" y="2891"/>
                    <a:pt x="8794" y="1949"/>
                    <a:pt x="7773" y="1215"/>
                  </a:cubicBezTo>
                  <a:cubicBezTo>
                    <a:pt x="6728" y="467"/>
                    <a:pt x="5465" y="0"/>
                    <a:pt x="4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1"/>
            <p:cNvSpPr/>
            <p:nvPr/>
          </p:nvSpPr>
          <p:spPr>
            <a:xfrm rot="854966">
              <a:off x="8818076" y="-128021"/>
              <a:ext cx="299783" cy="227115"/>
            </a:xfrm>
            <a:custGeom>
              <a:avLst/>
              <a:gdLst/>
              <a:ahLst/>
              <a:cxnLst/>
              <a:rect l="l" t="t" r="r" b="b"/>
              <a:pathLst>
                <a:path w="9018" h="6832" fill="none" extrusionOk="0">
                  <a:moveTo>
                    <a:pt x="368" y="1293"/>
                  </a:moveTo>
                  <a:cubicBezTo>
                    <a:pt x="1565" y="1660"/>
                    <a:pt x="2730" y="2107"/>
                    <a:pt x="3863" y="2618"/>
                  </a:cubicBezTo>
                  <a:cubicBezTo>
                    <a:pt x="5938" y="3543"/>
                    <a:pt x="8012" y="4804"/>
                    <a:pt x="9018" y="6831"/>
                  </a:cubicBezTo>
                  <a:moveTo>
                    <a:pt x="623" y="3017"/>
                  </a:moveTo>
                  <a:cubicBezTo>
                    <a:pt x="1469" y="2825"/>
                    <a:pt x="2331" y="2650"/>
                    <a:pt x="3193" y="2458"/>
                  </a:cubicBezTo>
                  <a:cubicBezTo>
                    <a:pt x="3208" y="2442"/>
                    <a:pt x="3224" y="2442"/>
                    <a:pt x="3240" y="2426"/>
                  </a:cubicBezTo>
                  <a:cubicBezTo>
                    <a:pt x="3272" y="2394"/>
                    <a:pt x="3256" y="2347"/>
                    <a:pt x="3240" y="2299"/>
                  </a:cubicBezTo>
                  <a:cubicBezTo>
                    <a:pt x="2889" y="1549"/>
                    <a:pt x="2554" y="783"/>
                    <a:pt x="2203" y="32"/>
                  </a:cubicBezTo>
                  <a:moveTo>
                    <a:pt x="1" y="4501"/>
                  </a:moveTo>
                  <a:cubicBezTo>
                    <a:pt x="1804" y="4278"/>
                    <a:pt x="3639" y="4038"/>
                    <a:pt x="5251" y="3192"/>
                  </a:cubicBezTo>
                  <a:cubicBezTo>
                    <a:pt x="4996" y="2059"/>
                    <a:pt x="4533" y="958"/>
                    <a:pt x="3863" y="1"/>
                  </a:cubicBezTo>
                  <a:moveTo>
                    <a:pt x="4006" y="4868"/>
                  </a:moveTo>
                  <a:cubicBezTo>
                    <a:pt x="4980" y="4709"/>
                    <a:pt x="5938" y="4485"/>
                    <a:pt x="6863" y="4166"/>
                  </a:cubicBezTo>
                  <a:cubicBezTo>
                    <a:pt x="6688" y="3224"/>
                    <a:pt x="6496" y="2283"/>
                    <a:pt x="6305" y="1341"/>
                  </a:cubicBezTo>
                </a:path>
              </a:pathLst>
            </a:custGeom>
            <a:solidFill>
              <a:schemeClr val="accent6"/>
            </a:solidFill>
            <a:ln w="67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1"/>
            <p:cNvSpPr/>
            <p:nvPr/>
          </p:nvSpPr>
          <p:spPr>
            <a:xfrm rot="854966">
              <a:off x="8247408" y="-183669"/>
              <a:ext cx="475903" cy="341403"/>
            </a:xfrm>
            <a:custGeom>
              <a:avLst/>
              <a:gdLst/>
              <a:ahLst/>
              <a:cxnLst/>
              <a:rect l="l" t="t" r="r" b="b"/>
              <a:pathLst>
                <a:path w="14316" h="10270" extrusionOk="0">
                  <a:moveTo>
                    <a:pt x="5311" y="0"/>
                  </a:moveTo>
                  <a:cubicBezTo>
                    <a:pt x="4471" y="0"/>
                    <a:pt x="3637" y="146"/>
                    <a:pt x="2857" y="465"/>
                  </a:cubicBezTo>
                  <a:cubicBezTo>
                    <a:pt x="2219" y="720"/>
                    <a:pt x="1564" y="1167"/>
                    <a:pt x="1437" y="1853"/>
                  </a:cubicBezTo>
                  <a:cubicBezTo>
                    <a:pt x="1293" y="2603"/>
                    <a:pt x="1852" y="3305"/>
                    <a:pt x="2378" y="3880"/>
                  </a:cubicBezTo>
                  <a:cubicBezTo>
                    <a:pt x="1405" y="4103"/>
                    <a:pt x="591" y="4885"/>
                    <a:pt x="351" y="5843"/>
                  </a:cubicBezTo>
                  <a:cubicBezTo>
                    <a:pt x="0" y="7167"/>
                    <a:pt x="735" y="8604"/>
                    <a:pt x="1868" y="9370"/>
                  </a:cubicBezTo>
                  <a:cubicBezTo>
                    <a:pt x="2819" y="10022"/>
                    <a:pt x="4001" y="10269"/>
                    <a:pt x="5169" y="10269"/>
                  </a:cubicBezTo>
                  <a:cubicBezTo>
                    <a:pt x="5373" y="10269"/>
                    <a:pt x="5576" y="10262"/>
                    <a:pt x="5778" y="10248"/>
                  </a:cubicBezTo>
                  <a:cubicBezTo>
                    <a:pt x="8411" y="10088"/>
                    <a:pt x="11300" y="9466"/>
                    <a:pt x="13135" y="7566"/>
                  </a:cubicBezTo>
                  <a:cubicBezTo>
                    <a:pt x="13630" y="7040"/>
                    <a:pt x="14316" y="5891"/>
                    <a:pt x="12369" y="3561"/>
                  </a:cubicBezTo>
                  <a:cubicBezTo>
                    <a:pt x="11363" y="2348"/>
                    <a:pt x="10087" y="1390"/>
                    <a:pt x="8634" y="736"/>
                  </a:cubicBezTo>
                  <a:cubicBezTo>
                    <a:pt x="7597" y="268"/>
                    <a:pt x="6449" y="0"/>
                    <a:pt x="5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1"/>
            <p:cNvSpPr/>
            <p:nvPr/>
          </p:nvSpPr>
          <p:spPr>
            <a:xfrm rot="854966">
              <a:off x="8339105" y="-111611"/>
              <a:ext cx="398448" cy="237154"/>
            </a:xfrm>
            <a:custGeom>
              <a:avLst/>
              <a:gdLst/>
              <a:ahLst/>
              <a:cxnLst/>
              <a:rect l="l" t="t" r="r" b="b"/>
              <a:pathLst>
                <a:path w="11986" h="7134" fill="none" extrusionOk="0">
                  <a:moveTo>
                    <a:pt x="0" y="2458"/>
                  </a:moveTo>
                  <a:cubicBezTo>
                    <a:pt x="1564" y="2618"/>
                    <a:pt x="3096" y="2873"/>
                    <a:pt x="4628" y="3224"/>
                  </a:cubicBezTo>
                  <a:cubicBezTo>
                    <a:pt x="7389" y="3846"/>
                    <a:pt x="10262" y="4884"/>
                    <a:pt x="11985" y="7134"/>
                  </a:cubicBezTo>
                  <a:moveTo>
                    <a:pt x="734" y="4517"/>
                  </a:moveTo>
                  <a:cubicBezTo>
                    <a:pt x="1740" y="4070"/>
                    <a:pt x="2745" y="3623"/>
                    <a:pt x="3751" y="3176"/>
                  </a:cubicBezTo>
                  <a:cubicBezTo>
                    <a:pt x="3766" y="3176"/>
                    <a:pt x="3798" y="3160"/>
                    <a:pt x="3814" y="3144"/>
                  </a:cubicBezTo>
                  <a:cubicBezTo>
                    <a:pt x="3846" y="3096"/>
                    <a:pt x="3798" y="3032"/>
                    <a:pt x="3766" y="2985"/>
                  </a:cubicBezTo>
                  <a:lnTo>
                    <a:pt x="1947" y="447"/>
                  </a:lnTo>
                  <a:moveTo>
                    <a:pt x="335" y="6496"/>
                  </a:moveTo>
                  <a:cubicBezTo>
                    <a:pt x="2490" y="5761"/>
                    <a:pt x="4692" y="5011"/>
                    <a:pt x="6464" y="3591"/>
                  </a:cubicBezTo>
                  <a:cubicBezTo>
                    <a:pt x="5889" y="2234"/>
                    <a:pt x="5027" y="1022"/>
                    <a:pt x="3974" y="0"/>
                  </a:cubicBezTo>
                  <a:moveTo>
                    <a:pt x="5346" y="5953"/>
                  </a:moveTo>
                  <a:cubicBezTo>
                    <a:pt x="6511" y="5522"/>
                    <a:pt x="7629" y="4995"/>
                    <a:pt x="8682" y="4373"/>
                  </a:cubicBezTo>
                  <a:cubicBezTo>
                    <a:pt x="8219" y="3272"/>
                    <a:pt x="7772" y="2155"/>
                    <a:pt x="7309" y="1054"/>
                  </a:cubicBezTo>
                </a:path>
              </a:pathLst>
            </a:custGeom>
            <a:solidFill>
              <a:schemeClr val="accent6"/>
            </a:solidFill>
            <a:ln w="83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1"/>
            <p:cNvSpPr/>
            <p:nvPr/>
          </p:nvSpPr>
          <p:spPr>
            <a:xfrm rot="854966">
              <a:off x="8145325" y="242110"/>
              <a:ext cx="267438" cy="323652"/>
            </a:xfrm>
            <a:custGeom>
              <a:avLst/>
              <a:gdLst/>
              <a:ahLst/>
              <a:cxnLst/>
              <a:rect l="l" t="t" r="r" b="b"/>
              <a:pathLst>
                <a:path w="8045" h="9736" fill="none" extrusionOk="0">
                  <a:moveTo>
                    <a:pt x="1" y="8554"/>
                  </a:moveTo>
                  <a:cubicBezTo>
                    <a:pt x="1740" y="7932"/>
                    <a:pt x="3257" y="6751"/>
                    <a:pt x="4278" y="5219"/>
                  </a:cubicBezTo>
                  <a:cubicBezTo>
                    <a:pt x="5299" y="3703"/>
                    <a:pt x="5810" y="1835"/>
                    <a:pt x="5714" y="0"/>
                  </a:cubicBezTo>
                  <a:cubicBezTo>
                    <a:pt x="6640" y="1357"/>
                    <a:pt x="7023" y="3048"/>
                    <a:pt x="6927" y="4692"/>
                  </a:cubicBezTo>
                  <a:cubicBezTo>
                    <a:pt x="6847" y="6336"/>
                    <a:pt x="6337" y="7932"/>
                    <a:pt x="5587" y="9400"/>
                  </a:cubicBezTo>
                  <a:moveTo>
                    <a:pt x="1948" y="4660"/>
                  </a:moveTo>
                  <a:cubicBezTo>
                    <a:pt x="3304" y="4772"/>
                    <a:pt x="4693" y="4038"/>
                    <a:pt x="5379" y="2857"/>
                  </a:cubicBezTo>
                  <a:moveTo>
                    <a:pt x="1421" y="9735"/>
                  </a:moveTo>
                  <a:cubicBezTo>
                    <a:pt x="1804" y="9496"/>
                    <a:pt x="2044" y="9097"/>
                    <a:pt x="2283" y="8698"/>
                  </a:cubicBezTo>
                  <a:cubicBezTo>
                    <a:pt x="2506" y="8299"/>
                    <a:pt x="2730" y="7916"/>
                    <a:pt x="2969" y="7517"/>
                  </a:cubicBezTo>
                  <a:cubicBezTo>
                    <a:pt x="3209" y="7102"/>
                    <a:pt x="3464" y="6655"/>
                    <a:pt x="3512" y="6176"/>
                  </a:cubicBezTo>
                  <a:moveTo>
                    <a:pt x="8028" y="8810"/>
                  </a:moveTo>
                  <a:cubicBezTo>
                    <a:pt x="8044" y="7884"/>
                    <a:pt x="7965" y="6942"/>
                    <a:pt x="7821" y="6017"/>
                  </a:cubicBezTo>
                  <a:cubicBezTo>
                    <a:pt x="7757" y="5634"/>
                    <a:pt x="7677" y="5251"/>
                    <a:pt x="7502" y="4915"/>
                  </a:cubicBezTo>
                  <a:cubicBezTo>
                    <a:pt x="7374" y="4676"/>
                    <a:pt x="7198" y="4453"/>
                    <a:pt x="7039" y="4245"/>
                  </a:cubicBezTo>
                </a:path>
              </a:pathLst>
            </a:custGeom>
            <a:solidFill>
              <a:schemeClr val="accent6"/>
            </a:solidFill>
            <a:ln w="5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1"/>
            <p:cNvSpPr/>
            <p:nvPr/>
          </p:nvSpPr>
          <p:spPr>
            <a:xfrm rot="854966">
              <a:off x="8086505" y="364662"/>
              <a:ext cx="336417" cy="227081"/>
            </a:xfrm>
            <a:custGeom>
              <a:avLst/>
              <a:gdLst/>
              <a:ahLst/>
              <a:cxnLst/>
              <a:rect l="l" t="t" r="r" b="b"/>
              <a:pathLst>
                <a:path w="10120" h="6831" extrusionOk="0">
                  <a:moveTo>
                    <a:pt x="2618" y="0"/>
                  </a:moveTo>
                  <a:cubicBezTo>
                    <a:pt x="2123" y="0"/>
                    <a:pt x="1725" y="399"/>
                    <a:pt x="1725" y="894"/>
                  </a:cubicBezTo>
                  <a:cubicBezTo>
                    <a:pt x="1725" y="1389"/>
                    <a:pt x="2123" y="1788"/>
                    <a:pt x="2618" y="1788"/>
                  </a:cubicBezTo>
                  <a:cubicBezTo>
                    <a:pt x="3113" y="1788"/>
                    <a:pt x="3512" y="1389"/>
                    <a:pt x="3512" y="894"/>
                  </a:cubicBezTo>
                  <a:cubicBezTo>
                    <a:pt x="3512" y="399"/>
                    <a:pt x="3113" y="0"/>
                    <a:pt x="2618" y="0"/>
                  </a:cubicBezTo>
                  <a:close/>
                  <a:moveTo>
                    <a:pt x="895" y="3751"/>
                  </a:moveTo>
                  <a:cubicBezTo>
                    <a:pt x="400" y="3751"/>
                    <a:pt x="1" y="4150"/>
                    <a:pt x="1" y="4644"/>
                  </a:cubicBezTo>
                  <a:cubicBezTo>
                    <a:pt x="1" y="5139"/>
                    <a:pt x="400" y="5538"/>
                    <a:pt x="895" y="5538"/>
                  </a:cubicBezTo>
                  <a:cubicBezTo>
                    <a:pt x="1373" y="5538"/>
                    <a:pt x="1788" y="5139"/>
                    <a:pt x="1788" y="4644"/>
                  </a:cubicBezTo>
                  <a:cubicBezTo>
                    <a:pt x="1788" y="4150"/>
                    <a:pt x="1389" y="3751"/>
                    <a:pt x="895" y="3751"/>
                  </a:cubicBezTo>
                  <a:close/>
                  <a:moveTo>
                    <a:pt x="9225" y="4644"/>
                  </a:moveTo>
                  <a:cubicBezTo>
                    <a:pt x="8731" y="4644"/>
                    <a:pt x="8332" y="5043"/>
                    <a:pt x="8332" y="5538"/>
                  </a:cubicBezTo>
                  <a:cubicBezTo>
                    <a:pt x="8332" y="6033"/>
                    <a:pt x="8731" y="6432"/>
                    <a:pt x="9225" y="6432"/>
                  </a:cubicBezTo>
                  <a:cubicBezTo>
                    <a:pt x="9720" y="6432"/>
                    <a:pt x="10119" y="6033"/>
                    <a:pt x="10119" y="5538"/>
                  </a:cubicBezTo>
                  <a:cubicBezTo>
                    <a:pt x="10119" y="5043"/>
                    <a:pt x="9720" y="4644"/>
                    <a:pt x="9225" y="4644"/>
                  </a:cubicBezTo>
                  <a:close/>
                  <a:moveTo>
                    <a:pt x="6576" y="4708"/>
                  </a:moveTo>
                  <a:cubicBezTo>
                    <a:pt x="6081" y="4708"/>
                    <a:pt x="5682" y="5107"/>
                    <a:pt x="5682" y="5602"/>
                  </a:cubicBezTo>
                  <a:cubicBezTo>
                    <a:pt x="5682" y="6097"/>
                    <a:pt x="6081" y="6496"/>
                    <a:pt x="6576" y="6496"/>
                  </a:cubicBezTo>
                  <a:cubicBezTo>
                    <a:pt x="7071" y="6496"/>
                    <a:pt x="7470" y="6097"/>
                    <a:pt x="7470" y="5602"/>
                  </a:cubicBezTo>
                  <a:cubicBezTo>
                    <a:pt x="7470" y="5107"/>
                    <a:pt x="7071" y="4708"/>
                    <a:pt x="6576" y="4708"/>
                  </a:cubicBezTo>
                  <a:close/>
                  <a:moveTo>
                    <a:pt x="2890" y="5043"/>
                  </a:moveTo>
                  <a:cubicBezTo>
                    <a:pt x="2395" y="5043"/>
                    <a:pt x="1996" y="5442"/>
                    <a:pt x="1996" y="5937"/>
                  </a:cubicBezTo>
                  <a:cubicBezTo>
                    <a:pt x="1996" y="6432"/>
                    <a:pt x="2395" y="6831"/>
                    <a:pt x="2890" y="6831"/>
                  </a:cubicBezTo>
                  <a:cubicBezTo>
                    <a:pt x="3384" y="6831"/>
                    <a:pt x="3783" y="6432"/>
                    <a:pt x="3783" y="5937"/>
                  </a:cubicBezTo>
                  <a:cubicBezTo>
                    <a:pt x="3783" y="5442"/>
                    <a:pt x="3384" y="5043"/>
                    <a:pt x="2890" y="50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11"/>
          <p:cNvGrpSpPr/>
          <p:nvPr/>
        </p:nvGrpSpPr>
        <p:grpSpPr>
          <a:xfrm rot="-540856">
            <a:off x="4205029" y="4019612"/>
            <a:ext cx="730481" cy="588783"/>
            <a:chOff x="979318" y="1475249"/>
            <a:chExt cx="1052918" cy="848674"/>
          </a:xfrm>
        </p:grpSpPr>
        <p:sp>
          <p:nvSpPr>
            <p:cNvPr id="371" name="Google Shape;371;p11"/>
            <p:cNvSpPr/>
            <p:nvPr/>
          </p:nvSpPr>
          <p:spPr>
            <a:xfrm rot="1127162" flipH="1">
              <a:off x="1589567" y="1806417"/>
              <a:ext cx="403887" cy="307668"/>
            </a:xfrm>
            <a:custGeom>
              <a:avLst/>
              <a:gdLst/>
              <a:ahLst/>
              <a:cxnLst/>
              <a:rect l="l" t="t" r="r" b="b"/>
              <a:pathLst>
                <a:path w="14360" h="10939" extrusionOk="0">
                  <a:moveTo>
                    <a:pt x="2115" y="0"/>
                  </a:moveTo>
                  <a:cubicBezTo>
                    <a:pt x="1297" y="0"/>
                    <a:pt x="732" y="200"/>
                    <a:pt x="583" y="639"/>
                  </a:cubicBezTo>
                  <a:cubicBezTo>
                    <a:pt x="0" y="2403"/>
                    <a:pt x="3060" y="3100"/>
                    <a:pt x="3060" y="3100"/>
                  </a:cubicBezTo>
                  <a:cubicBezTo>
                    <a:pt x="3060" y="3100"/>
                    <a:pt x="2666" y="3018"/>
                    <a:pt x="2211" y="3018"/>
                  </a:cubicBezTo>
                  <a:cubicBezTo>
                    <a:pt x="1577" y="3018"/>
                    <a:pt x="827" y="3177"/>
                    <a:pt x="875" y="3941"/>
                  </a:cubicBezTo>
                  <a:cubicBezTo>
                    <a:pt x="947" y="4929"/>
                    <a:pt x="2336" y="5325"/>
                    <a:pt x="3043" y="5463"/>
                  </a:cubicBezTo>
                  <a:lnTo>
                    <a:pt x="3043" y="5463"/>
                  </a:lnTo>
                  <a:cubicBezTo>
                    <a:pt x="2930" y="5451"/>
                    <a:pt x="2801" y="5442"/>
                    <a:pt x="2666" y="5442"/>
                  </a:cubicBezTo>
                  <a:cubicBezTo>
                    <a:pt x="2040" y="5442"/>
                    <a:pt x="1296" y="5635"/>
                    <a:pt x="1490" y="6596"/>
                  </a:cubicBezTo>
                  <a:cubicBezTo>
                    <a:pt x="1830" y="8215"/>
                    <a:pt x="8435" y="10822"/>
                    <a:pt x="10426" y="10935"/>
                  </a:cubicBezTo>
                  <a:cubicBezTo>
                    <a:pt x="10472" y="10938"/>
                    <a:pt x="10516" y="10939"/>
                    <a:pt x="10561" y="10939"/>
                  </a:cubicBezTo>
                  <a:cubicBezTo>
                    <a:pt x="12471" y="10939"/>
                    <a:pt x="13259" y="8604"/>
                    <a:pt x="13259" y="8604"/>
                  </a:cubicBezTo>
                  <a:cubicBezTo>
                    <a:pt x="14360" y="5528"/>
                    <a:pt x="10378" y="2582"/>
                    <a:pt x="6573" y="1060"/>
                  </a:cubicBezTo>
                  <a:cubicBezTo>
                    <a:pt x="4894" y="390"/>
                    <a:pt x="3258" y="0"/>
                    <a:pt x="21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1"/>
            <p:cNvSpPr/>
            <p:nvPr/>
          </p:nvSpPr>
          <p:spPr>
            <a:xfrm rot="1127162" flipH="1">
              <a:off x="1703100" y="1835918"/>
              <a:ext cx="191734" cy="247198"/>
            </a:xfrm>
            <a:custGeom>
              <a:avLst/>
              <a:gdLst/>
              <a:ahLst/>
              <a:cxnLst/>
              <a:rect l="l" t="t" r="r" b="b"/>
              <a:pathLst>
                <a:path w="6817" h="8789" extrusionOk="0">
                  <a:moveTo>
                    <a:pt x="1130" y="1"/>
                  </a:moveTo>
                  <a:cubicBezTo>
                    <a:pt x="1039" y="1"/>
                    <a:pt x="949" y="5"/>
                    <a:pt x="859" y="14"/>
                  </a:cubicBezTo>
                  <a:cubicBezTo>
                    <a:pt x="697" y="30"/>
                    <a:pt x="519" y="62"/>
                    <a:pt x="373" y="160"/>
                  </a:cubicBezTo>
                  <a:cubicBezTo>
                    <a:pt x="292" y="208"/>
                    <a:pt x="227" y="257"/>
                    <a:pt x="163" y="338"/>
                  </a:cubicBezTo>
                  <a:cubicBezTo>
                    <a:pt x="114" y="419"/>
                    <a:pt x="82" y="500"/>
                    <a:pt x="65" y="580"/>
                  </a:cubicBezTo>
                  <a:cubicBezTo>
                    <a:pt x="17" y="742"/>
                    <a:pt x="1" y="937"/>
                    <a:pt x="33" y="1099"/>
                  </a:cubicBezTo>
                  <a:cubicBezTo>
                    <a:pt x="82" y="1277"/>
                    <a:pt x="163" y="1438"/>
                    <a:pt x="260" y="1568"/>
                  </a:cubicBezTo>
                  <a:cubicBezTo>
                    <a:pt x="470" y="1843"/>
                    <a:pt x="745" y="2037"/>
                    <a:pt x="1021" y="2199"/>
                  </a:cubicBezTo>
                  <a:cubicBezTo>
                    <a:pt x="1072" y="2228"/>
                    <a:pt x="1123" y="2255"/>
                    <a:pt x="1174" y="2282"/>
                  </a:cubicBezTo>
                  <a:lnTo>
                    <a:pt x="1174" y="2282"/>
                  </a:lnTo>
                  <a:cubicBezTo>
                    <a:pt x="1144" y="2281"/>
                    <a:pt x="1114" y="2280"/>
                    <a:pt x="1084" y="2280"/>
                  </a:cubicBezTo>
                  <a:cubicBezTo>
                    <a:pt x="989" y="2280"/>
                    <a:pt x="892" y="2285"/>
                    <a:pt x="794" y="2297"/>
                  </a:cubicBezTo>
                  <a:cubicBezTo>
                    <a:pt x="600" y="2329"/>
                    <a:pt x="373" y="2410"/>
                    <a:pt x="243" y="2604"/>
                  </a:cubicBezTo>
                  <a:cubicBezTo>
                    <a:pt x="179" y="2701"/>
                    <a:pt x="146" y="2815"/>
                    <a:pt x="130" y="2928"/>
                  </a:cubicBezTo>
                  <a:cubicBezTo>
                    <a:pt x="130" y="3025"/>
                    <a:pt x="146" y="3138"/>
                    <a:pt x="163" y="3252"/>
                  </a:cubicBezTo>
                  <a:cubicBezTo>
                    <a:pt x="211" y="3462"/>
                    <a:pt x="341" y="3624"/>
                    <a:pt x="486" y="3770"/>
                  </a:cubicBezTo>
                  <a:cubicBezTo>
                    <a:pt x="632" y="3915"/>
                    <a:pt x="810" y="4013"/>
                    <a:pt x="988" y="4110"/>
                  </a:cubicBezTo>
                  <a:cubicBezTo>
                    <a:pt x="1044" y="4138"/>
                    <a:pt x="1100" y="4164"/>
                    <a:pt x="1157" y="4189"/>
                  </a:cubicBezTo>
                  <a:lnTo>
                    <a:pt x="1157" y="4189"/>
                  </a:lnTo>
                  <a:cubicBezTo>
                    <a:pt x="983" y="4213"/>
                    <a:pt x="808" y="4273"/>
                    <a:pt x="664" y="4417"/>
                  </a:cubicBezTo>
                  <a:cubicBezTo>
                    <a:pt x="551" y="4514"/>
                    <a:pt x="502" y="4644"/>
                    <a:pt x="486" y="4773"/>
                  </a:cubicBezTo>
                  <a:cubicBezTo>
                    <a:pt x="454" y="4903"/>
                    <a:pt x="470" y="5032"/>
                    <a:pt x="502" y="5162"/>
                  </a:cubicBezTo>
                  <a:cubicBezTo>
                    <a:pt x="567" y="5421"/>
                    <a:pt x="729" y="5615"/>
                    <a:pt x="907" y="5793"/>
                  </a:cubicBezTo>
                  <a:cubicBezTo>
                    <a:pt x="1247" y="6149"/>
                    <a:pt x="1652" y="6425"/>
                    <a:pt x="2073" y="6684"/>
                  </a:cubicBezTo>
                  <a:cubicBezTo>
                    <a:pt x="2478" y="6943"/>
                    <a:pt x="2898" y="7186"/>
                    <a:pt x="3336" y="7396"/>
                  </a:cubicBezTo>
                  <a:cubicBezTo>
                    <a:pt x="2915" y="7137"/>
                    <a:pt x="2494" y="6894"/>
                    <a:pt x="2105" y="6619"/>
                  </a:cubicBezTo>
                  <a:cubicBezTo>
                    <a:pt x="1700" y="6344"/>
                    <a:pt x="1312" y="6052"/>
                    <a:pt x="988" y="5696"/>
                  </a:cubicBezTo>
                  <a:cubicBezTo>
                    <a:pt x="826" y="5534"/>
                    <a:pt x="681" y="5340"/>
                    <a:pt x="632" y="5130"/>
                  </a:cubicBezTo>
                  <a:cubicBezTo>
                    <a:pt x="583" y="4903"/>
                    <a:pt x="616" y="4660"/>
                    <a:pt x="761" y="4514"/>
                  </a:cubicBezTo>
                  <a:cubicBezTo>
                    <a:pt x="923" y="4385"/>
                    <a:pt x="1166" y="4353"/>
                    <a:pt x="1393" y="4353"/>
                  </a:cubicBezTo>
                  <a:cubicBezTo>
                    <a:pt x="1496" y="4360"/>
                    <a:pt x="1602" y="4371"/>
                    <a:pt x="1707" y="4386"/>
                  </a:cubicBezTo>
                  <a:lnTo>
                    <a:pt x="1707" y="4386"/>
                  </a:lnTo>
                  <a:cubicBezTo>
                    <a:pt x="1834" y="4423"/>
                    <a:pt x="1961" y="4454"/>
                    <a:pt x="2089" y="4482"/>
                  </a:cubicBezTo>
                  <a:lnTo>
                    <a:pt x="2105" y="4482"/>
                  </a:lnTo>
                  <a:cubicBezTo>
                    <a:pt x="2154" y="4482"/>
                    <a:pt x="2202" y="4450"/>
                    <a:pt x="2202" y="4401"/>
                  </a:cubicBezTo>
                  <a:cubicBezTo>
                    <a:pt x="2219" y="4353"/>
                    <a:pt x="2186" y="4304"/>
                    <a:pt x="2138" y="4288"/>
                  </a:cubicBezTo>
                  <a:cubicBezTo>
                    <a:pt x="2064" y="4268"/>
                    <a:pt x="1990" y="4251"/>
                    <a:pt x="1915" y="4237"/>
                  </a:cubicBezTo>
                  <a:lnTo>
                    <a:pt x="1915" y="4237"/>
                  </a:lnTo>
                  <a:cubicBezTo>
                    <a:pt x="1628" y="4161"/>
                    <a:pt x="1343" y="4062"/>
                    <a:pt x="1069" y="3932"/>
                  </a:cubicBezTo>
                  <a:cubicBezTo>
                    <a:pt x="745" y="3754"/>
                    <a:pt x="438" y="3511"/>
                    <a:pt x="357" y="3187"/>
                  </a:cubicBezTo>
                  <a:cubicBezTo>
                    <a:pt x="341" y="3106"/>
                    <a:pt x="324" y="3025"/>
                    <a:pt x="341" y="2944"/>
                  </a:cubicBezTo>
                  <a:cubicBezTo>
                    <a:pt x="341" y="2863"/>
                    <a:pt x="373" y="2782"/>
                    <a:pt x="422" y="2734"/>
                  </a:cubicBezTo>
                  <a:cubicBezTo>
                    <a:pt x="502" y="2604"/>
                    <a:pt x="664" y="2539"/>
                    <a:pt x="842" y="2507"/>
                  </a:cubicBezTo>
                  <a:cubicBezTo>
                    <a:pt x="934" y="2494"/>
                    <a:pt x="1028" y="2488"/>
                    <a:pt x="1125" y="2488"/>
                  </a:cubicBezTo>
                  <a:cubicBezTo>
                    <a:pt x="1388" y="2488"/>
                    <a:pt x="1666" y="2533"/>
                    <a:pt x="1927" y="2604"/>
                  </a:cubicBezTo>
                  <a:cubicBezTo>
                    <a:pt x="1976" y="2604"/>
                    <a:pt x="2024" y="2572"/>
                    <a:pt x="2040" y="2523"/>
                  </a:cubicBezTo>
                  <a:cubicBezTo>
                    <a:pt x="2057" y="2475"/>
                    <a:pt x="2024" y="2410"/>
                    <a:pt x="1976" y="2394"/>
                  </a:cubicBezTo>
                  <a:cubicBezTo>
                    <a:pt x="1684" y="2313"/>
                    <a:pt x="1393" y="2183"/>
                    <a:pt x="1118" y="2021"/>
                  </a:cubicBezTo>
                  <a:cubicBezTo>
                    <a:pt x="859" y="1876"/>
                    <a:pt x="600" y="1681"/>
                    <a:pt x="405" y="1455"/>
                  </a:cubicBezTo>
                  <a:cubicBezTo>
                    <a:pt x="227" y="1212"/>
                    <a:pt x="146" y="920"/>
                    <a:pt x="227" y="629"/>
                  </a:cubicBezTo>
                  <a:cubicBezTo>
                    <a:pt x="260" y="483"/>
                    <a:pt x="324" y="370"/>
                    <a:pt x="454" y="289"/>
                  </a:cubicBezTo>
                  <a:cubicBezTo>
                    <a:pt x="567" y="208"/>
                    <a:pt x="729" y="176"/>
                    <a:pt x="875" y="160"/>
                  </a:cubicBezTo>
                  <a:cubicBezTo>
                    <a:pt x="982" y="143"/>
                    <a:pt x="1089" y="136"/>
                    <a:pt x="1197" y="136"/>
                  </a:cubicBezTo>
                  <a:cubicBezTo>
                    <a:pt x="1399" y="136"/>
                    <a:pt x="1603" y="160"/>
                    <a:pt x="1814" y="192"/>
                  </a:cubicBezTo>
                  <a:cubicBezTo>
                    <a:pt x="2121" y="241"/>
                    <a:pt x="2429" y="305"/>
                    <a:pt x="2737" y="386"/>
                  </a:cubicBezTo>
                  <a:cubicBezTo>
                    <a:pt x="3352" y="564"/>
                    <a:pt x="3951" y="791"/>
                    <a:pt x="4534" y="1034"/>
                  </a:cubicBezTo>
                  <a:cubicBezTo>
                    <a:pt x="3967" y="742"/>
                    <a:pt x="3368" y="500"/>
                    <a:pt x="2769" y="305"/>
                  </a:cubicBezTo>
                  <a:cubicBezTo>
                    <a:pt x="2461" y="208"/>
                    <a:pt x="2154" y="127"/>
                    <a:pt x="1830" y="62"/>
                  </a:cubicBezTo>
                  <a:cubicBezTo>
                    <a:pt x="1597" y="27"/>
                    <a:pt x="1363" y="1"/>
                    <a:pt x="1130" y="1"/>
                  </a:cubicBezTo>
                  <a:close/>
                  <a:moveTo>
                    <a:pt x="3560" y="1800"/>
                  </a:moveTo>
                  <a:cubicBezTo>
                    <a:pt x="3490" y="1800"/>
                    <a:pt x="3421" y="1804"/>
                    <a:pt x="3352" y="1811"/>
                  </a:cubicBezTo>
                  <a:cubicBezTo>
                    <a:pt x="3190" y="1843"/>
                    <a:pt x="3028" y="1876"/>
                    <a:pt x="2882" y="1957"/>
                  </a:cubicBezTo>
                  <a:cubicBezTo>
                    <a:pt x="2817" y="2005"/>
                    <a:pt x="2753" y="2054"/>
                    <a:pt x="2704" y="2135"/>
                  </a:cubicBezTo>
                  <a:cubicBezTo>
                    <a:pt x="2639" y="2199"/>
                    <a:pt x="2623" y="2280"/>
                    <a:pt x="2591" y="2361"/>
                  </a:cubicBezTo>
                  <a:cubicBezTo>
                    <a:pt x="2542" y="2523"/>
                    <a:pt x="2542" y="2685"/>
                    <a:pt x="2575" y="2847"/>
                  </a:cubicBezTo>
                  <a:cubicBezTo>
                    <a:pt x="2607" y="3009"/>
                    <a:pt x="2688" y="3155"/>
                    <a:pt x="2785" y="3284"/>
                  </a:cubicBezTo>
                  <a:cubicBezTo>
                    <a:pt x="2979" y="3543"/>
                    <a:pt x="3238" y="3721"/>
                    <a:pt x="3497" y="3883"/>
                  </a:cubicBezTo>
                  <a:cubicBezTo>
                    <a:pt x="3543" y="3907"/>
                    <a:pt x="3589" y="3931"/>
                    <a:pt x="3635" y="3954"/>
                  </a:cubicBezTo>
                  <a:lnTo>
                    <a:pt x="3635" y="3954"/>
                  </a:lnTo>
                  <a:cubicBezTo>
                    <a:pt x="3626" y="3954"/>
                    <a:pt x="3617" y="3954"/>
                    <a:pt x="3609" y="3954"/>
                  </a:cubicBezTo>
                  <a:cubicBezTo>
                    <a:pt x="3503" y="3954"/>
                    <a:pt x="3395" y="3962"/>
                    <a:pt x="3287" y="3980"/>
                  </a:cubicBezTo>
                  <a:cubicBezTo>
                    <a:pt x="3109" y="4013"/>
                    <a:pt x="2898" y="4093"/>
                    <a:pt x="2769" y="4272"/>
                  </a:cubicBezTo>
                  <a:cubicBezTo>
                    <a:pt x="2656" y="4450"/>
                    <a:pt x="2639" y="4676"/>
                    <a:pt x="2688" y="4871"/>
                  </a:cubicBezTo>
                  <a:cubicBezTo>
                    <a:pt x="2737" y="5065"/>
                    <a:pt x="2866" y="5227"/>
                    <a:pt x="2996" y="5372"/>
                  </a:cubicBezTo>
                  <a:cubicBezTo>
                    <a:pt x="3141" y="5502"/>
                    <a:pt x="3303" y="5599"/>
                    <a:pt x="3465" y="5680"/>
                  </a:cubicBezTo>
                  <a:cubicBezTo>
                    <a:pt x="3522" y="5707"/>
                    <a:pt x="3579" y="5733"/>
                    <a:pt x="3636" y="5757"/>
                  </a:cubicBezTo>
                  <a:lnTo>
                    <a:pt x="3636" y="5757"/>
                  </a:lnTo>
                  <a:cubicBezTo>
                    <a:pt x="3467" y="5780"/>
                    <a:pt x="3292" y="5836"/>
                    <a:pt x="3157" y="5971"/>
                  </a:cubicBezTo>
                  <a:cubicBezTo>
                    <a:pt x="3125" y="6020"/>
                    <a:pt x="3077" y="6069"/>
                    <a:pt x="3044" y="6133"/>
                  </a:cubicBezTo>
                  <a:lnTo>
                    <a:pt x="3012" y="6214"/>
                  </a:lnTo>
                  <a:cubicBezTo>
                    <a:pt x="3012" y="6247"/>
                    <a:pt x="2996" y="6279"/>
                    <a:pt x="2996" y="6311"/>
                  </a:cubicBezTo>
                  <a:lnTo>
                    <a:pt x="2979" y="6409"/>
                  </a:lnTo>
                  <a:lnTo>
                    <a:pt x="2979" y="6489"/>
                  </a:lnTo>
                  <a:cubicBezTo>
                    <a:pt x="2996" y="6554"/>
                    <a:pt x="2979" y="6619"/>
                    <a:pt x="3012" y="6684"/>
                  </a:cubicBezTo>
                  <a:cubicBezTo>
                    <a:pt x="3077" y="6927"/>
                    <a:pt x="3238" y="7105"/>
                    <a:pt x="3384" y="7267"/>
                  </a:cubicBezTo>
                  <a:cubicBezTo>
                    <a:pt x="3724" y="7606"/>
                    <a:pt x="4096" y="7866"/>
                    <a:pt x="4485" y="8108"/>
                  </a:cubicBezTo>
                  <a:cubicBezTo>
                    <a:pt x="4873" y="8351"/>
                    <a:pt x="5278" y="8578"/>
                    <a:pt x="5683" y="8788"/>
                  </a:cubicBezTo>
                  <a:cubicBezTo>
                    <a:pt x="5294" y="8545"/>
                    <a:pt x="4890" y="8319"/>
                    <a:pt x="4517" y="8060"/>
                  </a:cubicBezTo>
                  <a:cubicBezTo>
                    <a:pt x="4145" y="7801"/>
                    <a:pt x="3789" y="7526"/>
                    <a:pt x="3481" y="7202"/>
                  </a:cubicBezTo>
                  <a:cubicBezTo>
                    <a:pt x="3319" y="7024"/>
                    <a:pt x="3174" y="6846"/>
                    <a:pt x="3141" y="6651"/>
                  </a:cubicBezTo>
                  <a:cubicBezTo>
                    <a:pt x="3109" y="6441"/>
                    <a:pt x="3125" y="6214"/>
                    <a:pt x="3271" y="6069"/>
                  </a:cubicBezTo>
                  <a:cubicBezTo>
                    <a:pt x="3416" y="5939"/>
                    <a:pt x="3643" y="5923"/>
                    <a:pt x="3854" y="5923"/>
                  </a:cubicBezTo>
                  <a:cubicBezTo>
                    <a:pt x="3966" y="5923"/>
                    <a:pt x="4084" y="5937"/>
                    <a:pt x="4201" y="5957"/>
                  </a:cubicBezTo>
                  <a:lnTo>
                    <a:pt x="4201" y="5957"/>
                  </a:lnTo>
                  <a:cubicBezTo>
                    <a:pt x="4304" y="5987"/>
                    <a:pt x="4409" y="6013"/>
                    <a:pt x="4517" y="6036"/>
                  </a:cubicBezTo>
                  <a:cubicBezTo>
                    <a:pt x="4566" y="6036"/>
                    <a:pt x="4614" y="6004"/>
                    <a:pt x="4614" y="5955"/>
                  </a:cubicBezTo>
                  <a:cubicBezTo>
                    <a:pt x="4631" y="5907"/>
                    <a:pt x="4598" y="5874"/>
                    <a:pt x="4550" y="5858"/>
                  </a:cubicBezTo>
                  <a:cubicBezTo>
                    <a:pt x="4479" y="5838"/>
                    <a:pt x="4409" y="5819"/>
                    <a:pt x="4338" y="5803"/>
                  </a:cubicBezTo>
                  <a:lnTo>
                    <a:pt x="4338" y="5803"/>
                  </a:lnTo>
                  <a:cubicBezTo>
                    <a:pt x="4070" y="5729"/>
                    <a:pt x="3806" y="5633"/>
                    <a:pt x="3562" y="5518"/>
                  </a:cubicBezTo>
                  <a:cubicBezTo>
                    <a:pt x="3255" y="5356"/>
                    <a:pt x="2963" y="5130"/>
                    <a:pt x="2882" y="4822"/>
                  </a:cubicBezTo>
                  <a:cubicBezTo>
                    <a:pt x="2850" y="4676"/>
                    <a:pt x="2850" y="4498"/>
                    <a:pt x="2931" y="4385"/>
                  </a:cubicBezTo>
                  <a:cubicBezTo>
                    <a:pt x="3012" y="4272"/>
                    <a:pt x="3174" y="4207"/>
                    <a:pt x="3336" y="4174"/>
                  </a:cubicBezTo>
                  <a:cubicBezTo>
                    <a:pt x="3425" y="4161"/>
                    <a:pt x="3516" y="4155"/>
                    <a:pt x="3609" y="4155"/>
                  </a:cubicBezTo>
                  <a:cubicBezTo>
                    <a:pt x="3854" y="4155"/>
                    <a:pt x="4109" y="4197"/>
                    <a:pt x="4355" y="4255"/>
                  </a:cubicBezTo>
                  <a:cubicBezTo>
                    <a:pt x="4364" y="4258"/>
                    <a:pt x="4373" y="4260"/>
                    <a:pt x="4381" y="4260"/>
                  </a:cubicBezTo>
                  <a:cubicBezTo>
                    <a:pt x="4420" y="4260"/>
                    <a:pt x="4455" y="4231"/>
                    <a:pt x="4469" y="4191"/>
                  </a:cubicBezTo>
                  <a:cubicBezTo>
                    <a:pt x="4485" y="4142"/>
                    <a:pt x="4453" y="4093"/>
                    <a:pt x="4404" y="4077"/>
                  </a:cubicBezTo>
                  <a:cubicBezTo>
                    <a:pt x="4129" y="3980"/>
                    <a:pt x="3854" y="3867"/>
                    <a:pt x="3595" y="3721"/>
                  </a:cubicBezTo>
                  <a:cubicBezTo>
                    <a:pt x="3336" y="3575"/>
                    <a:pt x="3109" y="3397"/>
                    <a:pt x="2931" y="3171"/>
                  </a:cubicBezTo>
                  <a:cubicBezTo>
                    <a:pt x="2753" y="2960"/>
                    <a:pt x="2672" y="2669"/>
                    <a:pt x="2753" y="2410"/>
                  </a:cubicBezTo>
                  <a:cubicBezTo>
                    <a:pt x="2785" y="2264"/>
                    <a:pt x="2850" y="2151"/>
                    <a:pt x="2963" y="2086"/>
                  </a:cubicBezTo>
                  <a:cubicBezTo>
                    <a:pt x="3077" y="2021"/>
                    <a:pt x="3222" y="1973"/>
                    <a:pt x="3368" y="1957"/>
                  </a:cubicBezTo>
                  <a:cubicBezTo>
                    <a:pt x="3473" y="1945"/>
                    <a:pt x="3578" y="1940"/>
                    <a:pt x="3684" y="1940"/>
                  </a:cubicBezTo>
                  <a:cubicBezTo>
                    <a:pt x="4166" y="1940"/>
                    <a:pt x="4652" y="2050"/>
                    <a:pt x="5116" y="2183"/>
                  </a:cubicBezTo>
                  <a:cubicBezTo>
                    <a:pt x="5699" y="2345"/>
                    <a:pt x="6266" y="2556"/>
                    <a:pt x="6816" y="2782"/>
                  </a:cubicBezTo>
                  <a:cubicBezTo>
                    <a:pt x="6282" y="2523"/>
                    <a:pt x="5715" y="2280"/>
                    <a:pt x="5149" y="2102"/>
                  </a:cubicBezTo>
                  <a:cubicBezTo>
                    <a:pt x="4857" y="2005"/>
                    <a:pt x="4566" y="1924"/>
                    <a:pt x="4258" y="1876"/>
                  </a:cubicBezTo>
                  <a:cubicBezTo>
                    <a:pt x="4033" y="1838"/>
                    <a:pt x="3797" y="1800"/>
                    <a:pt x="3560" y="18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1"/>
            <p:cNvSpPr/>
            <p:nvPr/>
          </p:nvSpPr>
          <p:spPr>
            <a:xfrm rot="1127162" flipH="1">
              <a:off x="1222108" y="1558012"/>
              <a:ext cx="627009" cy="683148"/>
            </a:xfrm>
            <a:custGeom>
              <a:avLst/>
              <a:gdLst/>
              <a:ahLst/>
              <a:cxnLst/>
              <a:rect l="l" t="t" r="r" b="b"/>
              <a:pathLst>
                <a:path w="22293" h="24289" extrusionOk="0">
                  <a:moveTo>
                    <a:pt x="6901" y="0"/>
                  </a:moveTo>
                  <a:cubicBezTo>
                    <a:pt x="6749" y="0"/>
                    <a:pt x="6597" y="5"/>
                    <a:pt x="6444" y="15"/>
                  </a:cubicBezTo>
                  <a:cubicBezTo>
                    <a:pt x="3336" y="226"/>
                    <a:pt x="859" y="2557"/>
                    <a:pt x="244" y="5487"/>
                  </a:cubicBezTo>
                  <a:lnTo>
                    <a:pt x="195" y="5487"/>
                  </a:lnTo>
                  <a:cubicBezTo>
                    <a:pt x="66" y="6102"/>
                    <a:pt x="17" y="6733"/>
                    <a:pt x="66" y="7397"/>
                  </a:cubicBezTo>
                  <a:cubicBezTo>
                    <a:pt x="66" y="7543"/>
                    <a:pt x="82" y="7672"/>
                    <a:pt x="98" y="7802"/>
                  </a:cubicBezTo>
                  <a:cubicBezTo>
                    <a:pt x="163" y="8190"/>
                    <a:pt x="179" y="8595"/>
                    <a:pt x="146" y="8984"/>
                  </a:cubicBezTo>
                  <a:cubicBezTo>
                    <a:pt x="33" y="11185"/>
                    <a:pt x="1" y="18260"/>
                    <a:pt x="3918" y="21789"/>
                  </a:cubicBezTo>
                  <a:cubicBezTo>
                    <a:pt x="5796" y="23473"/>
                    <a:pt x="8111" y="24218"/>
                    <a:pt x="10426" y="24282"/>
                  </a:cubicBezTo>
                  <a:lnTo>
                    <a:pt x="10475" y="24282"/>
                  </a:lnTo>
                  <a:cubicBezTo>
                    <a:pt x="10607" y="24287"/>
                    <a:pt x="10740" y="24289"/>
                    <a:pt x="10872" y="24289"/>
                  </a:cubicBezTo>
                  <a:cubicBezTo>
                    <a:pt x="14220" y="24289"/>
                    <a:pt x="17529" y="22927"/>
                    <a:pt x="19476" y="20996"/>
                  </a:cubicBezTo>
                  <a:cubicBezTo>
                    <a:pt x="22293" y="18195"/>
                    <a:pt x="16303" y="11946"/>
                    <a:pt x="14263" y="8984"/>
                  </a:cubicBezTo>
                  <a:cubicBezTo>
                    <a:pt x="13891" y="8466"/>
                    <a:pt x="14263" y="6847"/>
                    <a:pt x="13195" y="4176"/>
                  </a:cubicBezTo>
                  <a:cubicBezTo>
                    <a:pt x="12212" y="1687"/>
                    <a:pt x="9713" y="0"/>
                    <a:pt x="6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1"/>
            <p:cNvSpPr/>
            <p:nvPr/>
          </p:nvSpPr>
          <p:spPr>
            <a:xfrm rot="1127162" flipH="1">
              <a:off x="1539359" y="1686311"/>
              <a:ext cx="182312" cy="478448"/>
            </a:xfrm>
            <a:custGeom>
              <a:avLst/>
              <a:gdLst/>
              <a:ahLst/>
              <a:cxnLst/>
              <a:rect l="l" t="t" r="r" b="b"/>
              <a:pathLst>
                <a:path w="6482" h="17011" extrusionOk="0">
                  <a:moveTo>
                    <a:pt x="2679" y="1"/>
                  </a:moveTo>
                  <a:cubicBezTo>
                    <a:pt x="2609" y="1"/>
                    <a:pt x="2538" y="2"/>
                    <a:pt x="2467" y="5"/>
                  </a:cubicBezTo>
                  <a:cubicBezTo>
                    <a:pt x="1641" y="37"/>
                    <a:pt x="767" y="215"/>
                    <a:pt x="168" y="831"/>
                  </a:cubicBezTo>
                  <a:cubicBezTo>
                    <a:pt x="0" y="998"/>
                    <a:pt x="193" y="1259"/>
                    <a:pt x="393" y="1259"/>
                  </a:cubicBezTo>
                  <a:cubicBezTo>
                    <a:pt x="444" y="1259"/>
                    <a:pt x="495" y="1242"/>
                    <a:pt x="541" y="1203"/>
                  </a:cubicBezTo>
                  <a:cubicBezTo>
                    <a:pt x="1075" y="733"/>
                    <a:pt x="1868" y="636"/>
                    <a:pt x="2564" y="620"/>
                  </a:cubicBezTo>
                  <a:cubicBezTo>
                    <a:pt x="2598" y="619"/>
                    <a:pt x="2633" y="619"/>
                    <a:pt x="2667" y="619"/>
                  </a:cubicBezTo>
                  <a:cubicBezTo>
                    <a:pt x="3333" y="619"/>
                    <a:pt x="4034" y="770"/>
                    <a:pt x="4588" y="1171"/>
                  </a:cubicBezTo>
                  <a:cubicBezTo>
                    <a:pt x="5138" y="1559"/>
                    <a:pt x="5462" y="2126"/>
                    <a:pt x="5543" y="2806"/>
                  </a:cubicBezTo>
                  <a:cubicBezTo>
                    <a:pt x="5624" y="3550"/>
                    <a:pt x="5381" y="4295"/>
                    <a:pt x="5073" y="4975"/>
                  </a:cubicBezTo>
                  <a:cubicBezTo>
                    <a:pt x="4750" y="5655"/>
                    <a:pt x="4361" y="6302"/>
                    <a:pt x="3843" y="6853"/>
                  </a:cubicBezTo>
                  <a:cubicBezTo>
                    <a:pt x="3341" y="7387"/>
                    <a:pt x="2791" y="7857"/>
                    <a:pt x="2419" y="8520"/>
                  </a:cubicBezTo>
                  <a:cubicBezTo>
                    <a:pt x="1739" y="9751"/>
                    <a:pt x="1787" y="11272"/>
                    <a:pt x="2224" y="12600"/>
                  </a:cubicBezTo>
                  <a:cubicBezTo>
                    <a:pt x="2483" y="13409"/>
                    <a:pt x="2888" y="14186"/>
                    <a:pt x="3341" y="14915"/>
                  </a:cubicBezTo>
                  <a:cubicBezTo>
                    <a:pt x="3552" y="15271"/>
                    <a:pt x="3795" y="15627"/>
                    <a:pt x="4021" y="15983"/>
                  </a:cubicBezTo>
                  <a:cubicBezTo>
                    <a:pt x="4264" y="16340"/>
                    <a:pt x="4539" y="16680"/>
                    <a:pt x="4879" y="16939"/>
                  </a:cubicBezTo>
                  <a:cubicBezTo>
                    <a:pt x="4945" y="16989"/>
                    <a:pt x="5012" y="17011"/>
                    <a:pt x="5075" y="17011"/>
                  </a:cubicBezTo>
                  <a:cubicBezTo>
                    <a:pt x="5333" y="17011"/>
                    <a:pt x="5515" y="16642"/>
                    <a:pt x="5268" y="16421"/>
                  </a:cubicBezTo>
                  <a:cubicBezTo>
                    <a:pt x="4717" y="15903"/>
                    <a:pt x="4329" y="15190"/>
                    <a:pt x="3924" y="14543"/>
                  </a:cubicBezTo>
                  <a:cubicBezTo>
                    <a:pt x="3519" y="13879"/>
                    <a:pt x="3147" y="13167"/>
                    <a:pt x="2904" y="12422"/>
                  </a:cubicBezTo>
                  <a:cubicBezTo>
                    <a:pt x="2467" y="11127"/>
                    <a:pt x="2435" y="9556"/>
                    <a:pt x="3309" y="8439"/>
                  </a:cubicBezTo>
                  <a:cubicBezTo>
                    <a:pt x="3778" y="7824"/>
                    <a:pt x="4264" y="7225"/>
                    <a:pt x="4863" y="6740"/>
                  </a:cubicBezTo>
                  <a:cubicBezTo>
                    <a:pt x="5543" y="6173"/>
                    <a:pt x="5964" y="5493"/>
                    <a:pt x="6223" y="4732"/>
                  </a:cubicBezTo>
                  <a:cubicBezTo>
                    <a:pt x="6482" y="3987"/>
                    <a:pt x="6336" y="3048"/>
                    <a:pt x="6142" y="2288"/>
                  </a:cubicBezTo>
                  <a:cubicBezTo>
                    <a:pt x="5948" y="1591"/>
                    <a:pt x="5527" y="1009"/>
                    <a:pt x="4944" y="620"/>
                  </a:cubicBezTo>
                  <a:cubicBezTo>
                    <a:pt x="4260" y="174"/>
                    <a:pt x="3480" y="1"/>
                    <a:pt x="26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1"/>
            <p:cNvSpPr/>
            <p:nvPr/>
          </p:nvSpPr>
          <p:spPr>
            <a:xfrm rot="1127162" flipH="1">
              <a:off x="1260795" y="1932281"/>
              <a:ext cx="515462" cy="313462"/>
            </a:xfrm>
            <a:custGeom>
              <a:avLst/>
              <a:gdLst/>
              <a:ahLst/>
              <a:cxnLst/>
              <a:rect l="l" t="t" r="r" b="b"/>
              <a:pathLst>
                <a:path w="18327" h="11145" extrusionOk="0">
                  <a:moveTo>
                    <a:pt x="3011" y="0"/>
                  </a:moveTo>
                  <a:lnTo>
                    <a:pt x="0" y="907"/>
                  </a:lnTo>
                  <a:cubicBezTo>
                    <a:pt x="389" y="3610"/>
                    <a:pt x="1344" y="6686"/>
                    <a:pt x="3529" y="8645"/>
                  </a:cubicBezTo>
                  <a:cubicBezTo>
                    <a:pt x="5407" y="10329"/>
                    <a:pt x="7722" y="11074"/>
                    <a:pt x="10037" y="11138"/>
                  </a:cubicBezTo>
                  <a:lnTo>
                    <a:pt x="10086" y="11138"/>
                  </a:lnTo>
                  <a:cubicBezTo>
                    <a:pt x="10214" y="11142"/>
                    <a:pt x="10342" y="11144"/>
                    <a:pt x="10470" y="11144"/>
                  </a:cubicBezTo>
                  <a:cubicBezTo>
                    <a:pt x="13417" y="11144"/>
                    <a:pt x="16340" y="10083"/>
                    <a:pt x="18326" y="8516"/>
                  </a:cubicBezTo>
                  <a:lnTo>
                    <a:pt x="18326" y="8516"/>
                  </a:lnTo>
                  <a:cubicBezTo>
                    <a:pt x="17673" y="8679"/>
                    <a:pt x="16897" y="8822"/>
                    <a:pt x="15854" y="8822"/>
                  </a:cubicBezTo>
                  <a:cubicBezTo>
                    <a:pt x="15036" y="8822"/>
                    <a:pt x="14054" y="8734"/>
                    <a:pt x="12838" y="8500"/>
                  </a:cubicBezTo>
                  <a:cubicBezTo>
                    <a:pt x="9277" y="7820"/>
                    <a:pt x="6136" y="3902"/>
                    <a:pt x="6120" y="664"/>
                  </a:cubicBezTo>
                  <a:lnTo>
                    <a:pt x="30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1"/>
            <p:cNvSpPr/>
            <p:nvPr/>
          </p:nvSpPr>
          <p:spPr>
            <a:xfrm rot="849215" flipH="1">
              <a:off x="1592359" y="1968768"/>
              <a:ext cx="200822" cy="198178"/>
            </a:xfrm>
            <a:custGeom>
              <a:avLst/>
              <a:gdLst/>
              <a:ahLst/>
              <a:cxnLst/>
              <a:rect l="l" t="t" r="r" b="b"/>
              <a:pathLst>
                <a:path w="7140" h="7046" extrusionOk="0">
                  <a:moveTo>
                    <a:pt x="5645" y="1"/>
                  </a:moveTo>
                  <a:cubicBezTo>
                    <a:pt x="5440" y="1"/>
                    <a:pt x="5294" y="155"/>
                    <a:pt x="5294" y="155"/>
                  </a:cubicBezTo>
                  <a:lnTo>
                    <a:pt x="1797" y="1952"/>
                  </a:lnTo>
                  <a:lnTo>
                    <a:pt x="0" y="3344"/>
                  </a:lnTo>
                  <a:lnTo>
                    <a:pt x="550" y="4558"/>
                  </a:lnTo>
                  <a:cubicBezTo>
                    <a:pt x="1177" y="6468"/>
                    <a:pt x="2396" y="7046"/>
                    <a:pt x="3529" y="7046"/>
                  </a:cubicBezTo>
                  <a:cubicBezTo>
                    <a:pt x="4240" y="7046"/>
                    <a:pt x="4917" y="6818"/>
                    <a:pt x="5391" y="6550"/>
                  </a:cubicBezTo>
                  <a:cubicBezTo>
                    <a:pt x="7139" y="5562"/>
                    <a:pt x="6832" y="2243"/>
                    <a:pt x="6378" y="867"/>
                  </a:cubicBezTo>
                  <a:cubicBezTo>
                    <a:pt x="6138" y="171"/>
                    <a:pt x="5859" y="1"/>
                    <a:pt x="5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1"/>
            <p:cNvSpPr/>
            <p:nvPr/>
          </p:nvSpPr>
          <p:spPr>
            <a:xfrm rot="1127162" flipH="1">
              <a:off x="1537466" y="1715322"/>
              <a:ext cx="311944" cy="416122"/>
            </a:xfrm>
            <a:custGeom>
              <a:avLst/>
              <a:gdLst/>
              <a:ahLst/>
              <a:cxnLst/>
              <a:rect l="l" t="t" r="r" b="b"/>
              <a:pathLst>
                <a:path w="11091" h="14795" extrusionOk="0">
                  <a:moveTo>
                    <a:pt x="6493" y="0"/>
                  </a:moveTo>
                  <a:cubicBezTo>
                    <a:pt x="3966" y="0"/>
                    <a:pt x="3322" y="1957"/>
                    <a:pt x="2654" y="1957"/>
                  </a:cubicBezTo>
                  <a:cubicBezTo>
                    <a:pt x="2649" y="1957"/>
                    <a:pt x="2645" y="1957"/>
                    <a:pt x="2640" y="1956"/>
                  </a:cubicBezTo>
                  <a:cubicBezTo>
                    <a:pt x="1878" y="1925"/>
                    <a:pt x="1552" y="773"/>
                    <a:pt x="564" y="773"/>
                  </a:cubicBezTo>
                  <a:cubicBezTo>
                    <a:pt x="544" y="773"/>
                    <a:pt x="523" y="774"/>
                    <a:pt x="503" y="775"/>
                  </a:cubicBezTo>
                  <a:cubicBezTo>
                    <a:pt x="438" y="969"/>
                    <a:pt x="244" y="1487"/>
                    <a:pt x="179" y="1746"/>
                  </a:cubicBezTo>
                  <a:cubicBezTo>
                    <a:pt x="17" y="2491"/>
                    <a:pt x="1" y="2992"/>
                    <a:pt x="50" y="3656"/>
                  </a:cubicBezTo>
                  <a:cubicBezTo>
                    <a:pt x="50" y="3802"/>
                    <a:pt x="66" y="3931"/>
                    <a:pt x="82" y="4061"/>
                  </a:cubicBezTo>
                  <a:cubicBezTo>
                    <a:pt x="130" y="4449"/>
                    <a:pt x="163" y="4838"/>
                    <a:pt x="130" y="5243"/>
                  </a:cubicBezTo>
                  <a:cubicBezTo>
                    <a:pt x="66" y="6603"/>
                    <a:pt x="17" y="9824"/>
                    <a:pt x="924" y="12933"/>
                  </a:cubicBezTo>
                  <a:cubicBezTo>
                    <a:pt x="940" y="12949"/>
                    <a:pt x="940" y="12965"/>
                    <a:pt x="956" y="12981"/>
                  </a:cubicBezTo>
                  <a:cubicBezTo>
                    <a:pt x="1493" y="14026"/>
                    <a:pt x="2443" y="14795"/>
                    <a:pt x="3679" y="14795"/>
                  </a:cubicBezTo>
                  <a:cubicBezTo>
                    <a:pt x="3784" y="14795"/>
                    <a:pt x="3891" y="14789"/>
                    <a:pt x="4000" y="14778"/>
                  </a:cubicBezTo>
                  <a:cubicBezTo>
                    <a:pt x="5392" y="14616"/>
                    <a:pt x="6590" y="13256"/>
                    <a:pt x="6477" y="11216"/>
                  </a:cubicBezTo>
                  <a:cubicBezTo>
                    <a:pt x="6347" y="9144"/>
                    <a:pt x="7043" y="7380"/>
                    <a:pt x="8856" y="6052"/>
                  </a:cubicBezTo>
                  <a:cubicBezTo>
                    <a:pt x="10653" y="4709"/>
                    <a:pt x="11090" y="775"/>
                    <a:pt x="7594" y="111"/>
                  </a:cubicBezTo>
                  <a:cubicBezTo>
                    <a:pt x="7191" y="34"/>
                    <a:pt x="6826" y="0"/>
                    <a:pt x="6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1"/>
            <p:cNvSpPr/>
            <p:nvPr/>
          </p:nvSpPr>
          <p:spPr>
            <a:xfrm rot="317337" flipH="1">
              <a:off x="1148256" y="1676442"/>
              <a:ext cx="407977" cy="294719"/>
            </a:xfrm>
            <a:custGeom>
              <a:avLst/>
              <a:gdLst/>
              <a:ahLst/>
              <a:cxnLst/>
              <a:rect l="l" t="t" r="r" b="b"/>
              <a:pathLst>
                <a:path w="14506" h="10479" extrusionOk="0">
                  <a:moveTo>
                    <a:pt x="12232" y="0"/>
                  </a:moveTo>
                  <a:cubicBezTo>
                    <a:pt x="11107" y="0"/>
                    <a:pt x="9581" y="301"/>
                    <a:pt x="8014" y="829"/>
                  </a:cubicBezTo>
                  <a:cubicBezTo>
                    <a:pt x="4145" y="2141"/>
                    <a:pt x="1" y="4861"/>
                    <a:pt x="939" y="7985"/>
                  </a:cubicBezTo>
                  <a:cubicBezTo>
                    <a:pt x="939" y="7985"/>
                    <a:pt x="1615" y="10478"/>
                    <a:pt x="3608" y="10478"/>
                  </a:cubicBezTo>
                  <a:cubicBezTo>
                    <a:pt x="3614" y="10478"/>
                    <a:pt x="3620" y="10478"/>
                    <a:pt x="3627" y="10478"/>
                  </a:cubicBezTo>
                  <a:cubicBezTo>
                    <a:pt x="5634" y="10462"/>
                    <a:pt x="12369" y="8212"/>
                    <a:pt x="12790" y="6625"/>
                  </a:cubicBezTo>
                  <a:cubicBezTo>
                    <a:pt x="13065" y="5589"/>
                    <a:pt x="12172" y="5409"/>
                    <a:pt x="11520" y="5409"/>
                  </a:cubicBezTo>
                  <a:cubicBezTo>
                    <a:pt x="11450" y="5409"/>
                    <a:pt x="11382" y="5411"/>
                    <a:pt x="11319" y="5414"/>
                  </a:cubicBezTo>
                  <a:lnTo>
                    <a:pt x="11319" y="5414"/>
                  </a:lnTo>
                  <a:cubicBezTo>
                    <a:pt x="12038" y="5311"/>
                    <a:pt x="13431" y="4988"/>
                    <a:pt x="13551" y="4019"/>
                  </a:cubicBezTo>
                  <a:cubicBezTo>
                    <a:pt x="13657" y="3155"/>
                    <a:pt x="12697" y="3008"/>
                    <a:pt x="12028" y="3008"/>
                  </a:cubicBezTo>
                  <a:cubicBezTo>
                    <a:pt x="11682" y="3008"/>
                    <a:pt x="11414" y="3047"/>
                    <a:pt x="11414" y="3047"/>
                  </a:cubicBezTo>
                  <a:cubicBezTo>
                    <a:pt x="11414" y="3047"/>
                    <a:pt x="14506" y="2529"/>
                    <a:pt x="14020" y="732"/>
                  </a:cubicBezTo>
                  <a:cubicBezTo>
                    <a:pt x="13885" y="228"/>
                    <a:pt x="13210" y="0"/>
                    <a:pt x="12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1"/>
            <p:cNvSpPr/>
            <p:nvPr/>
          </p:nvSpPr>
          <p:spPr>
            <a:xfrm rot="317337" flipH="1">
              <a:off x="1247016" y="1699037"/>
              <a:ext cx="193976" cy="239932"/>
            </a:xfrm>
            <a:custGeom>
              <a:avLst/>
              <a:gdLst/>
              <a:ahLst/>
              <a:cxnLst/>
              <a:rect l="l" t="t" r="r" b="b"/>
              <a:pathLst>
                <a:path w="6897" h="8531" extrusionOk="0">
                  <a:moveTo>
                    <a:pt x="5652" y="0"/>
                  </a:moveTo>
                  <a:cubicBezTo>
                    <a:pt x="5471" y="0"/>
                    <a:pt x="5294" y="13"/>
                    <a:pt x="5116" y="31"/>
                  </a:cubicBezTo>
                  <a:cubicBezTo>
                    <a:pt x="4809" y="79"/>
                    <a:pt x="4485" y="144"/>
                    <a:pt x="4177" y="225"/>
                  </a:cubicBezTo>
                  <a:cubicBezTo>
                    <a:pt x="3546" y="387"/>
                    <a:pt x="2947" y="597"/>
                    <a:pt x="2364" y="857"/>
                  </a:cubicBezTo>
                  <a:cubicBezTo>
                    <a:pt x="2963" y="646"/>
                    <a:pt x="3578" y="436"/>
                    <a:pt x="4193" y="306"/>
                  </a:cubicBezTo>
                  <a:cubicBezTo>
                    <a:pt x="4501" y="241"/>
                    <a:pt x="4825" y="177"/>
                    <a:pt x="5132" y="160"/>
                  </a:cubicBezTo>
                  <a:cubicBezTo>
                    <a:pt x="5294" y="144"/>
                    <a:pt x="5452" y="132"/>
                    <a:pt x="5608" y="132"/>
                  </a:cubicBezTo>
                  <a:cubicBezTo>
                    <a:pt x="5764" y="132"/>
                    <a:pt x="5918" y="144"/>
                    <a:pt x="6071" y="177"/>
                  </a:cubicBezTo>
                  <a:cubicBezTo>
                    <a:pt x="6217" y="209"/>
                    <a:pt x="6363" y="241"/>
                    <a:pt x="6476" y="338"/>
                  </a:cubicBezTo>
                  <a:cubicBezTo>
                    <a:pt x="6606" y="419"/>
                    <a:pt x="6654" y="533"/>
                    <a:pt x="6687" y="678"/>
                  </a:cubicBezTo>
                  <a:cubicBezTo>
                    <a:pt x="6751" y="970"/>
                    <a:pt x="6654" y="1261"/>
                    <a:pt x="6460" y="1488"/>
                  </a:cubicBezTo>
                  <a:cubicBezTo>
                    <a:pt x="6266" y="1715"/>
                    <a:pt x="5990" y="1893"/>
                    <a:pt x="5715" y="2022"/>
                  </a:cubicBezTo>
                  <a:cubicBezTo>
                    <a:pt x="5440" y="2168"/>
                    <a:pt x="5149" y="2281"/>
                    <a:pt x="4841" y="2362"/>
                  </a:cubicBezTo>
                  <a:cubicBezTo>
                    <a:pt x="4792" y="2378"/>
                    <a:pt x="4760" y="2427"/>
                    <a:pt x="4776" y="2475"/>
                  </a:cubicBezTo>
                  <a:cubicBezTo>
                    <a:pt x="4776" y="2517"/>
                    <a:pt x="4825" y="2560"/>
                    <a:pt x="4869" y="2560"/>
                  </a:cubicBezTo>
                  <a:cubicBezTo>
                    <a:pt x="4876" y="2560"/>
                    <a:pt x="4883" y="2559"/>
                    <a:pt x="4890" y="2556"/>
                  </a:cubicBezTo>
                  <a:cubicBezTo>
                    <a:pt x="5110" y="2516"/>
                    <a:pt x="5342" y="2489"/>
                    <a:pt x="5568" y="2489"/>
                  </a:cubicBezTo>
                  <a:cubicBezTo>
                    <a:pt x="5707" y="2489"/>
                    <a:pt x="5844" y="2499"/>
                    <a:pt x="5974" y="2524"/>
                  </a:cubicBezTo>
                  <a:cubicBezTo>
                    <a:pt x="6152" y="2573"/>
                    <a:pt x="6314" y="2637"/>
                    <a:pt x="6379" y="2767"/>
                  </a:cubicBezTo>
                  <a:cubicBezTo>
                    <a:pt x="6428" y="2832"/>
                    <a:pt x="6444" y="2913"/>
                    <a:pt x="6460" y="2993"/>
                  </a:cubicBezTo>
                  <a:cubicBezTo>
                    <a:pt x="6460" y="3074"/>
                    <a:pt x="6444" y="3155"/>
                    <a:pt x="6428" y="3236"/>
                  </a:cubicBezTo>
                  <a:cubicBezTo>
                    <a:pt x="6314" y="3560"/>
                    <a:pt x="5990" y="3771"/>
                    <a:pt x="5667" y="3932"/>
                  </a:cubicBezTo>
                  <a:cubicBezTo>
                    <a:pt x="5412" y="4042"/>
                    <a:pt x="5139" y="4123"/>
                    <a:pt x="4869" y="4185"/>
                  </a:cubicBezTo>
                  <a:lnTo>
                    <a:pt x="4869" y="4185"/>
                  </a:lnTo>
                  <a:cubicBezTo>
                    <a:pt x="4772" y="4197"/>
                    <a:pt x="4676" y="4215"/>
                    <a:pt x="4582" y="4240"/>
                  </a:cubicBezTo>
                  <a:cubicBezTo>
                    <a:pt x="4533" y="4240"/>
                    <a:pt x="4501" y="4289"/>
                    <a:pt x="4517" y="4337"/>
                  </a:cubicBezTo>
                  <a:cubicBezTo>
                    <a:pt x="4517" y="4379"/>
                    <a:pt x="4554" y="4421"/>
                    <a:pt x="4595" y="4421"/>
                  </a:cubicBezTo>
                  <a:cubicBezTo>
                    <a:pt x="4601" y="4421"/>
                    <a:pt x="4608" y="4420"/>
                    <a:pt x="4614" y="4418"/>
                  </a:cubicBezTo>
                  <a:cubicBezTo>
                    <a:pt x="4620" y="4417"/>
                    <a:pt x="4625" y="4417"/>
                    <a:pt x="4630" y="4416"/>
                  </a:cubicBezTo>
                  <a:lnTo>
                    <a:pt x="4630" y="4416"/>
                  </a:lnTo>
                  <a:lnTo>
                    <a:pt x="4631" y="4418"/>
                  </a:lnTo>
                  <a:cubicBezTo>
                    <a:pt x="4639" y="4416"/>
                    <a:pt x="4648" y="4414"/>
                    <a:pt x="4656" y="4413"/>
                  </a:cubicBezTo>
                  <a:lnTo>
                    <a:pt x="4656" y="4413"/>
                  </a:lnTo>
                  <a:cubicBezTo>
                    <a:pt x="4755" y="4399"/>
                    <a:pt x="4852" y="4383"/>
                    <a:pt x="4949" y="4363"/>
                  </a:cubicBezTo>
                  <a:lnTo>
                    <a:pt x="4949" y="4363"/>
                  </a:lnTo>
                  <a:cubicBezTo>
                    <a:pt x="5076" y="4347"/>
                    <a:pt x="5204" y="4337"/>
                    <a:pt x="5327" y="4337"/>
                  </a:cubicBezTo>
                  <a:cubicBezTo>
                    <a:pt x="5553" y="4353"/>
                    <a:pt x="5796" y="4386"/>
                    <a:pt x="5942" y="4548"/>
                  </a:cubicBezTo>
                  <a:cubicBezTo>
                    <a:pt x="6088" y="4693"/>
                    <a:pt x="6104" y="4936"/>
                    <a:pt x="6039" y="5147"/>
                  </a:cubicBezTo>
                  <a:cubicBezTo>
                    <a:pt x="5990" y="5357"/>
                    <a:pt x="5829" y="5551"/>
                    <a:pt x="5650" y="5713"/>
                  </a:cubicBezTo>
                  <a:cubicBezTo>
                    <a:pt x="5310" y="6037"/>
                    <a:pt x="4906" y="6312"/>
                    <a:pt x="4501" y="6571"/>
                  </a:cubicBezTo>
                  <a:cubicBezTo>
                    <a:pt x="4080" y="6814"/>
                    <a:pt x="3659" y="7057"/>
                    <a:pt x="3222" y="7267"/>
                  </a:cubicBezTo>
                  <a:cubicBezTo>
                    <a:pt x="3675" y="7073"/>
                    <a:pt x="4113" y="6863"/>
                    <a:pt x="4533" y="6636"/>
                  </a:cubicBezTo>
                  <a:cubicBezTo>
                    <a:pt x="4954" y="6393"/>
                    <a:pt x="5375" y="6134"/>
                    <a:pt x="5731" y="5810"/>
                  </a:cubicBezTo>
                  <a:cubicBezTo>
                    <a:pt x="5909" y="5632"/>
                    <a:pt x="6104" y="5454"/>
                    <a:pt x="6185" y="5195"/>
                  </a:cubicBezTo>
                  <a:cubicBezTo>
                    <a:pt x="6217" y="5066"/>
                    <a:pt x="6233" y="4936"/>
                    <a:pt x="6217" y="4807"/>
                  </a:cubicBezTo>
                  <a:cubicBezTo>
                    <a:pt x="6201" y="4677"/>
                    <a:pt x="6152" y="4531"/>
                    <a:pt x="6055" y="4434"/>
                  </a:cubicBezTo>
                  <a:cubicBezTo>
                    <a:pt x="5920" y="4288"/>
                    <a:pt x="5739" y="4220"/>
                    <a:pt x="5560" y="4187"/>
                  </a:cubicBezTo>
                  <a:lnTo>
                    <a:pt x="5560" y="4187"/>
                  </a:lnTo>
                  <a:cubicBezTo>
                    <a:pt x="5622" y="4163"/>
                    <a:pt x="5685" y="4138"/>
                    <a:pt x="5748" y="4110"/>
                  </a:cubicBezTo>
                  <a:cubicBezTo>
                    <a:pt x="5926" y="4030"/>
                    <a:pt x="6104" y="3932"/>
                    <a:pt x="6249" y="3803"/>
                  </a:cubicBezTo>
                  <a:cubicBezTo>
                    <a:pt x="6411" y="3673"/>
                    <a:pt x="6557" y="3512"/>
                    <a:pt x="6622" y="3301"/>
                  </a:cubicBezTo>
                  <a:cubicBezTo>
                    <a:pt x="6638" y="3188"/>
                    <a:pt x="6670" y="3091"/>
                    <a:pt x="6654" y="2977"/>
                  </a:cubicBezTo>
                  <a:cubicBezTo>
                    <a:pt x="6654" y="2864"/>
                    <a:pt x="6622" y="2751"/>
                    <a:pt x="6573" y="2653"/>
                  </a:cubicBezTo>
                  <a:cubicBezTo>
                    <a:pt x="6444" y="2459"/>
                    <a:pt x="6217" y="2362"/>
                    <a:pt x="6023" y="2314"/>
                  </a:cubicBezTo>
                  <a:cubicBezTo>
                    <a:pt x="5899" y="2289"/>
                    <a:pt x="5778" y="2276"/>
                    <a:pt x="5657" y="2273"/>
                  </a:cubicBezTo>
                  <a:lnTo>
                    <a:pt x="5657" y="2273"/>
                  </a:lnTo>
                  <a:cubicBezTo>
                    <a:pt x="5708" y="2249"/>
                    <a:pt x="5760" y="2225"/>
                    <a:pt x="5812" y="2200"/>
                  </a:cubicBezTo>
                  <a:cubicBezTo>
                    <a:pt x="6088" y="2054"/>
                    <a:pt x="6379" y="1876"/>
                    <a:pt x="6606" y="1617"/>
                  </a:cubicBezTo>
                  <a:cubicBezTo>
                    <a:pt x="6703" y="1488"/>
                    <a:pt x="6800" y="1326"/>
                    <a:pt x="6848" y="1164"/>
                  </a:cubicBezTo>
                  <a:cubicBezTo>
                    <a:pt x="6897" y="1002"/>
                    <a:pt x="6897" y="808"/>
                    <a:pt x="6865" y="646"/>
                  </a:cubicBezTo>
                  <a:cubicBezTo>
                    <a:pt x="6832" y="565"/>
                    <a:pt x="6816" y="484"/>
                    <a:pt x="6767" y="403"/>
                  </a:cubicBezTo>
                  <a:cubicBezTo>
                    <a:pt x="6719" y="322"/>
                    <a:pt x="6654" y="258"/>
                    <a:pt x="6573" y="209"/>
                  </a:cubicBezTo>
                  <a:cubicBezTo>
                    <a:pt x="6428" y="96"/>
                    <a:pt x="6266" y="63"/>
                    <a:pt x="6104" y="31"/>
                  </a:cubicBezTo>
                  <a:cubicBezTo>
                    <a:pt x="5950" y="9"/>
                    <a:pt x="5800" y="0"/>
                    <a:pt x="5652" y="0"/>
                  </a:cubicBezTo>
                  <a:close/>
                  <a:moveTo>
                    <a:pt x="3097" y="1668"/>
                  </a:moveTo>
                  <a:cubicBezTo>
                    <a:pt x="2928" y="1668"/>
                    <a:pt x="2759" y="1681"/>
                    <a:pt x="2591" y="1698"/>
                  </a:cubicBezTo>
                  <a:cubicBezTo>
                    <a:pt x="2299" y="1747"/>
                    <a:pt x="1992" y="1795"/>
                    <a:pt x="1700" y="1876"/>
                  </a:cubicBezTo>
                  <a:cubicBezTo>
                    <a:pt x="1118" y="2038"/>
                    <a:pt x="551" y="2233"/>
                    <a:pt x="1" y="2492"/>
                  </a:cubicBezTo>
                  <a:cubicBezTo>
                    <a:pt x="567" y="2281"/>
                    <a:pt x="1134" y="2087"/>
                    <a:pt x="1717" y="1974"/>
                  </a:cubicBezTo>
                  <a:cubicBezTo>
                    <a:pt x="2134" y="1881"/>
                    <a:pt x="2568" y="1805"/>
                    <a:pt x="2995" y="1805"/>
                  </a:cubicBezTo>
                  <a:cubicBezTo>
                    <a:pt x="3164" y="1805"/>
                    <a:pt x="3332" y="1817"/>
                    <a:pt x="3497" y="1844"/>
                  </a:cubicBezTo>
                  <a:cubicBezTo>
                    <a:pt x="3627" y="1860"/>
                    <a:pt x="3773" y="1909"/>
                    <a:pt x="3886" y="1990"/>
                  </a:cubicBezTo>
                  <a:cubicBezTo>
                    <a:pt x="3999" y="2071"/>
                    <a:pt x="4048" y="2184"/>
                    <a:pt x="4080" y="2314"/>
                  </a:cubicBezTo>
                  <a:cubicBezTo>
                    <a:pt x="4145" y="2589"/>
                    <a:pt x="4048" y="2880"/>
                    <a:pt x="3853" y="3091"/>
                  </a:cubicBezTo>
                  <a:cubicBezTo>
                    <a:pt x="3675" y="3301"/>
                    <a:pt x="3416" y="3463"/>
                    <a:pt x="3157" y="3592"/>
                  </a:cubicBezTo>
                  <a:cubicBezTo>
                    <a:pt x="2898" y="3722"/>
                    <a:pt x="2623" y="3819"/>
                    <a:pt x="2332" y="3900"/>
                  </a:cubicBezTo>
                  <a:cubicBezTo>
                    <a:pt x="2283" y="3916"/>
                    <a:pt x="2251" y="3965"/>
                    <a:pt x="2267" y="4013"/>
                  </a:cubicBezTo>
                  <a:cubicBezTo>
                    <a:pt x="2267" y="4053"/>
                    <a:pt x="2311" y="4082"/>
                    <a:pt x="2353" y="4082"/>
                  </a:cubicBezTo>
                  <a:cubicBezTo>
                    <a:pt x="2363" y="4082"/>
                    <a:pt x="2372" y="4081"/>
                    <a:pt x="2380" y="4078"/>
                  </a:cubicBezTo>
                  <a:cubicBezTo>
                    <a:pt x="2577" y="4041"/>
                    <a:pt x="2780" y="4014"/>
                    <a:pt x="2978" y="4014"/>
                  </a:cubicBezTo>
                  <a:cubicBezTo>
                    <a:pt x="3122" y="4014"/>
                    <a:pt x="3264" y="4028"/>
                    <a:pt x="3400" y="4062"/>
                  </a:cubicBezTo>
                  <a:cubicBezTo>
                    <a:pt x="3562" y="4094"/>
                    <a:pt x="3708" y="4159"/>
                    <a:pt x="3789" y="4289"/>
                  </a:cubicBezTo>
                  <a:cubicBezTo>
                    <a:pt x="3853" y="4402"/>
                    <a:pt x="3853" y="4580"/>
                    <a:pt x="3821" y="4726"/>
                  </a:cubicBezTo>
                  <a:cubicBezTo>
                    <a:pt x="3724" y="5033"/>
                    <a:pt x="3416" y="5244"/>
                    <a:pt x="3109" y="5373"/>
                  </a:cubicBezTo>
                  <a:cubicBezTo>
                    <a:pt x="2873" y="5479"/>
                    <a:pt x="2629" y="5560"/>
                    <a:pt x="2382" y="5614"/>
                  </a:cubicBezTo>
                  <a:lnTo>
                    <a:pt x="2382" y="5614"/>
                  </a:lnTo>
                  <a:cubicBezTo>
                    <a:pt x="2283" y="5626"/>
                    <a:pt x="2185" y="5644"/>
                    <a:pt x="2089" y="5665"/>
                  </a:cubicBezTo>
                  <a:cubicBezTo>
                    <a:pt x="2040" y="5681"/>
                    <a:pt x="2008" y="5713"/>
                    <a:pt x="2024" y="5762"/>
                  </a:cubicBezTo>
                  <a:cubicBezTo>
                    <a:pt x="2024" y="5810"/>
                    <a:pt x="2073" y="5843"/>
                    <a:pt x="2121" y="5843"/>
                  </a:cubicBezTo>
                  <a:cubicBezTo>
                    <a:pt x="2127" y="5842"/>
                    <a:pt x="2132" y="5841"/>
                    <a:pt x="2137" y="5840"/>
                  </a:cubicBezTo>
                  <a:lnTo>
                    <a:pt x="2137" y="5840"/>
                  </a:lnTo>
                  <a:lnTo>
                    <a:pt x="2137" y="5843"/>
                  </a:lnTo>
                  <a:cubicBezTo>
                    <a:pt x="2160" y="5837"/>
                    <a:pt x="2184" y="5832"/>
                    <a:pt x="2207" y="5827"/>
                  </a:cubicBezTo>
                  <a:lnTo>
                    <a:pt x="2207" y="5827"/>
                  </a:lnTo>
                  <a:cubicBezTo>
                    <a:pt x="2247" y="5820"/>
                    <a:pt x="2287" y="5812"/>
                    <a:pt x="2326" y="5805"/>
                  </a:cubicBezTo>
                  <a:lnTo>
                    <a:pt x="2326" y="5805"/>
                  </a:lnTo>
                  <a:cubicBezTo>
                    <a:pt x="2479" y="5778"/>
                    <a:pt x="2636" y="5762"/>
                    <a:pt x="2785" y="5762"/>
                  </a:cubicBezTo>
                  <a:cubicBezTo>
                    <a:pt x="2995" y="5778"/>
                    <a:pt x="3222" y="5810"/>
                    <a:pt x="3368" y="5956"/>
                  </a:cubicBezTo>
                  <a:cubicBezTo>
                    <a:pt x="3497" y="6102"/>
                    <a:pt x="3514" y="6328"/>
                    <a:pt x="3465" y="6539"/>
                  </a:cubicBezTo>
                  <a:cubicBezTo>
                    <a:pt x="3416" y="6733"/>
                    <a:pt x="3254" y="6911"/>
                    <a:pt x="3093" y="7057"/>
                  </a:cubicBezTo>
                  <a:cubicBezTo>
                    <a:pt x="2769" y="7364"/>
                    <a:pt x="2396" y="7623"/>
                    <a:pt x="2008" y="7866"/>
                  </a:cubicBezTo>
                  <a:cubicBezTo>
                    <a:pt x="1619" y="8109"/>
                    <a:pt x="1215" y="8320"/>
                    <a:pt x="810" y="8530"/>
                  </a:cubicBezTo>
                  <a:cubicBezTo>
                    <a:pt x="1231" y="8352"/>
                    <a:pt x="1636" y="8142"/>
                    <a:pt x="2040" y="7915"/>
                  </a:cubicBezTo>
                  <a:cubicBezTo>
                    <a:pt x="2429" y="7704"/>
                    <a:pt x="2834" y="7462"/>
                    <a:pt x="3174" y="7138"/>
                  </a:cubicBezTo>
                  <a:cubicBezTo>
                    <a:pt x="3352" y="6992"/>
                    <a:pt x="3514" y="6814"/>
                    <a:pt x="3594" y="6571"/>
                  </a:cubicBezTo>
                  <a:cubicBezTo>
                    <a:pt x="3611" y="6506"/>
                    <a:pt x="3611" y="6442"/>
                    <a:pt x="3627" y="6393"/>
                  </a:cubicBezTo>
                  <a:lnTo>
                    <a:pt x="3627" y="6296"/>
                  </a:lnTo>
                  <a:lnTo>
                    <a:pt x="3627" y="6199"/>
                  </a:lnTo>
                  <a:cubicBezTo>
                    <a:pt x="3611" y="6166"/>
                    <a:pt x="3611" y="6134"/>
                    <a:pt x="3611" y="6102"/>
                  </a:cubicBezTo>
                  <a:lnTo>
                    <a:pt x="3578" y="6021"/>
                  </a:lnTo>
                  <a:cubicBezTo>
                    <a:pt x="3562" y="5956"/>
                    <a:pt x="3514" y="5907"/>
                    <a:pt x="3465" y="5843"/>
                  </a:cubicBezTo>
                  <a:cubicBezTo>
                    <a:pt x="3338" y="5704"/>
                    <a:pt x="3171" y="5648"/>
                    <a:pt x="2997" y="5621"/>
                  </a:cubicBezTo>
                  <a:lnTo>
                    <a:pt x="2997" y="5621"/>
                  </a:lnTo>
                  <a:cubicBezTo>
                    <a:pt x="3056" y="5600"/>
                    <a:pt x="3115" y="5577"/>
                    <a:pt x="3174" y="5551"/>
                  </a:cubicBezTo>
                  <a:cubicBezTo>
                    <a:pt x="3352" y="5470"/>
                    <a:pt x="3514" y="5389"/>
                    <a:pt x="3659" y="5260"/>
                  </a:cubicBezTo>
                  <a:cubicBezTo>
                    <a:pt x="3805" y="5130"/>
                    <a:pt x="3951" y="4985"/>
                    <a:pt x="3999" y="4774"/>
                  </a:cubicBezTo>
                  <a:cubicBezTo>
                    <a:pt x="4064" y="4596"/>
                    <a:pt x="4064" y="4370"/>
                    <a:pt x="3951" y="4175"/>
                  </a:cubicBezTo>
                  <a:cubicBezTo>
                    <a:pt x="3837" y="3997"/>
                    <a:pt x="3627" y="3900"/>
                    <a:pt x="3449" y="3851"/>
                  </a:cubicBezTo>
                  <a:cubicBezTo>
                    <a:pt x="3336" y="3832"/>
                    <a:pt x="3224" y="3821"/>
                    <a:pt x="3112" y="3818"/>
                  </a:cubicBezTo>
                  <a:lnTo>
                    <a:pt x="3112" y="3818"/>
                  </a:lnTo>
                  <a:cubicBezTo>
                    <a:pt x="3154" y="3798"/>
                    <a:pt x="3196" y="3777"/>
                    <a:pt x="3238" y="3754"/>
                  </a:cubicBezTo>
                  <a:cubicBezTo>
                    <a:pt x="3514" y="3609"/>
                    <a:pt x="3789" y="3447"/>
                    <a:pt x="3999" y="3204"/>
                  </a:cubicBezTo>
                  <a:cubicBezTo>
                    <a:pt x="4096" y="3074"/>
                    <a:pt x="4177" y="2929"/>
                    <a:pt x="4226" y="2767"/>
                  </a:cubicBezTo>
                  <a:cubicBezTo>
                    <a:pt x="4274" y="2605"/>
                    <a:pt x="4274" y="2443"/>
                    <a:pt x="4242" y="2281"/>
                  </a:cubicBezTo>
                  <a:cubicBezTo>
                    <a:pt x="4210" y="2200"/>
                    <a:pt x="4193" y="2119"/>
                    <a:pt x="4145" y="2054"/>
                  </a:cubicBezTo>
                  <a:cubicBezTo>
                    <a:pt x="4096" y="1974"/>
                    <a:pt x="4032" y="1909"/>
                    <a:pt x="3967" y="1860"/>
                  </a:cubicBezTo>
                  <a:cubicBezTo>
                    <a:pt x="3821" y="1763"/>
                    <a:pt x="3675" y="1731"/>
                    <a:pt x="3514" y="1698"/>
                  </a:cubicBezTo>
                  <a:cubicBezTo>
                    <a:pt x="3375" y="1676"/>
                    <a:pt x="3236" y="1668"/>
                    <a:pt x="3097" y="16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1"/>
            <p:cNvSpPr/>
            <p:nvPr/>
          </p:nvSpPr>
          <p:spPr>
            <a:xfrm rot="1127162" flipH="1">
              <a:off x="1740307" y="1881542"/>
              <a:ext cx="169880" cy="66489"/>
            </a:xfrm>
            <a:custGeom>
              <a:avLst/>
              <a:gdLst/>
              <a:ahLst/>
              <a:cxnLst/>
              <a:rect l="l" t="t" r="r" b="b"/>
              <a:pathLst>
                <a:path w="6040" h="2364" extrusionOk="0">
                  <a:moveTo>
                    <a:pt x="4598" y="0"/>
                  </a:moveTo>
                  <a:lnTo>
                    <a:pt x="1" y="1182"/>
                  </a:lnTo>
                  <a:cubicBezTo>
                    <a:pt x="2801" y="2186"/>
                    <a:pt x="4874" y="2364"/>
                    <a:pt x="4874" y="2364"/>
                  </a:cubicBezTo>
                  <a:cubicBezTo>
                    <a:pt x="6039" y="696"/>
                    <a:pt x="4598" y="0"/>
                    <a:pt x="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1"/>
            <p:cNvSpPr/>
            <p:nvPr/>
          </p:nvSpPr>
          <p:spPr>
            <a:xfrm rot="1127162" flipH="1">
              <a:off x="1763077" y="1916192"/>
              <a:ext cx="137535" cy="5035"/>
            </a:xfrm>
            <a:custGeom>
              <a:avLst/>
              <a:gdLst/>
              <a:ahLst/>
              <a:cxnLst/>
              <a:rect l="l" t="t" r="r" b="b"/>
              <a:pathLst>
                <a:path w="4890" h="179" extrusionOk="0">
                  <a:moveTo>
                    <a:pt x="33" y="1"/>
                  </a:moveTo>
                  <a:cubicBezTo>
                    <a:pt x="17" y="1"/>
                    <a:pt x="0" y="17"/>
                    <a:pt x="0" y="33"/>
                  </a:cubicBezTo>
                  <a:cubicBezTo>
                    <a:pt x="0" y="49"/>
                    <a:pt x="0" y="49"/>
                    <a:pt x="33" y="65"/>
                  </a:cubicBezTo>
                  <a:cubicBezTo>
                    <a:pt x="130" y="65"/>
                    <a:pt x="1700" y="179"/>
                    <a:pt x="3092" y="179"/>
                  </a:cubicBezTo>
                  <a:cubicBezTo>
                    <a:pt x="3805" y="179"/>
                    <a:pt x="4469" y="146"/>
                    <a:pt x="4857" y="49"/>
                  </a:cubicBezTo>
                  <a:cubicBezTo>
                    <a:pt x="4873" y="49"/>
                    <a:pt x="4889" y="33"/>
                    <a:pt x="4889" y="17"/>
                  </a:cubicBezTo>
                  <a:cubicBezTo>
                    <a:pt x="4873" y="1"/>
                    <a:pt x="4857" y="1"/>
                    <a:pt x="4841" y="1"/>
                  </a:cubicBezTo>
                  <a:cubicBezTo>
                    <a:pt x="4469" y="92"/>
                    <a:pt x="3814" y="123"/>
                    <a:pt x="3105" y="123"/>
                  </a:cubicBezTo>
                  <a:cubicBezTo>
                    <a:pt x="1688" y="123"/>
                    <a:pt x="54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1"/>
            <p:cNvSpPr/>
            <p:nvPr/>
          </p:nvSpPr>
          <p:spPr>
            <a:xfrm rot="1127162" flipH="1">
              <a:off x="1667591" y="1802751"/>
              <a:ext cx="65589" cy="57630"/>
            </a:xfrm>
            <a:custGeom>
              <a:avLst/>
              <a:gdLst/>
              <a:ahLst/>
              <a:cxnLst/>
              <a:rect l="l" t="t" r="r" b="b"/>
              <a:pathLst>
                <a:path w="2332" h="2049" extrusionOk="0">
                  <a:moveTo>
                    <a:pt x="1169" y="0"/>
                  </a:moveTo>
                  <a:cubicBezTo>
                    <a:pt x="809" y="0"/>
                    <a:pt x="464" y="192"/>
                    <a:pt x="276" y="534"/>
                  </a:cubicBezTo>
                  <a:cubicBezTo>
                    <a:pt x="1" y="1020"/>
                    <a:pt x="179" y="1651"/>
                    <a:pt x="681" y="1926"/>
                  </a:cubicBezTo>
                  <a:cubicBezTo>
                    <a:pt x="835" y="2009"/>
                    <a:pt x="1002" y="2048"/>
                    <a:pt x="1167" y="2048"/>
                  </a:cubicBezTo>
                  <a:cubicBezTo>
                    <a:pt x="1522" y="2048"/>
                    <a:pt x="1869" y="1864"/>
                    <a:pt x="2057" y="1522"/>
                  </a:cubicBezTo>
                  <a:cubicBezTo>
                    <a:pt x="2332" y="1036"/>
                    <a:pt x="2154" y="405"/>
                    <a:pt x="1668" y="129"/>
                  </a:cubicBezTo>
                  <a:cubicBezTo>
                    <a:pt x="1508" y="42"/>
                    <a:pt x="1337" y="0"/>
                    <a:pt x="1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1"/>
            <p:cNvSpPr/>
            <p:nvPr/>
          </p:nvSpPr>
          <p:spPr>
            <a:xfrm rot="1127162" flipH="1">
              <a:off x="1679916" y="1812815"/>
              <a:ext cx="41457" cy="37379"/>
            </a:xfrm>
            <a:custGeom>
              <a:avLst/>
              <a:gdLst/>
              <a:ahLst/>
              <a:cxnLst/>
              <a:rect l="l" t="t" r="r" b="b"/>
              <a:pathLst>
                <a:path w="1474" h="1329" extrusionOk="0">
                  <a:moveTo>
                    <a:pt x="745" y="1"/>
                  </a:moveTo>
                  <a:cubicBezTo>
                    <a:pt x="570" y="1"/>
                    <a:pt x="393" y="70"/>
                    <a:pt x="260" y="212"/>
                  </a:cubicBezTo>
                  <a:cubicBezTo>
                    <a:pt x="1" y="471"/>
                    <a:pt x="17" y="891"/>
                    <a:pt x="276" y="1151"/>
                  </a:cubicBezTo>
                  <a:cubicBezTo>
                    <a:pt x="409" y="1268"/>
                    <a:pt x="577" y="1329"/>
                    <a:pt x="743" y="1329"/>
                  </a:cubicBezTo>
                  <a:cubicBezTo>
                    <a:pt x="921" y="1329"/>
                    <a:pt x="1097" y="1260"/>
                    <a:pt x="1231" y="1118"/>
                  </a:cubicBezTo>
                  <a:cubicBezTo>
                    <a:pt x="1474" y="859"/>
                    <a:pt x="1458" y="438"/>
                    <a:pt x="1199" y="179"/>
                  </a:cubicBezTo>
                  <a:cubicBezTo>
                    <a:pt x="1073" y="62"/>
                    <a:pt x="910" y="1"/>
                    <a:pt x="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 rot="1127162" flipH="1">
              <a:off x="1701348" y="1819837"/>
              <a:ext cx="9113" cy="7960"/>
            </a:xfrm>
            <a:custGeom>
              <a:avLst/>
              <a:gdLst/>
              <a:ahLst/>
              <a:cxnLst/>
              <a:rect l="l" t="t" r="r" b="b"/>
              <a:pathLst>
                <a:path w="324" h="283" extrusionOk="0">
                  <a:moveTo>
                    <a:pt x="159" y="0"/>
                  </a:moveTo>
                  <a:cubicBezTo>
                    <a:pt x="114" y="0"/>
                    <a:pt x="70" y="29"/>
                    <a:pt x="49" y="72"/>
                  </a:cubicBezTo>
                  <a:cubicBezTo>
                    <a:pt x="0" y="137"/>
                    <a:pt x="33" y="234"/>
                    <a:pt x="97" y="267"/>
                  </a:cubicBezTo>
                  <a:cubicBezTo>
                    <a:pt x="118" y="277"/>
                    <a:pt x="140" y="282"/>
                    <a:pt x="162" y="282"/>
                  </a:cubicBezTo>
                  <a:cubicBezTo>
                    <a:pt x="210" y="282"/>
                    <a:pt x="258" y="257"/>
                    <a:pt x="292" y="202"/>
                  </a:cubicBezTo>
                  <a:cubicBezTo>
                    <a:pt x="324" y="137"/>
                    <a:pt x="308" y="56"/>
                    <a:pt x="227" y="24"/>
                  </a:cubicBezTo>
                  <a:cubicBezTo>
                    <a:pt x="205" y="8"/>
                    <a:pt x="182" y="0"/>
                    <a:pt x="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 rot="1772868" flipH="1">
              <a:off x="1006036" y="1930896"/>
              <a:ext cx="275291" cy="180959"/>
            </a:xfrm>
            <a:custGeom>
              <a:avLst/>
              <a:gdLst/>
              <a:ahLst/>
              <a:cxnLst/>
              <a:rect l="l" t="t" r="r" b="b"/>
              <a:pathLst>
                <a:path w="9788" h="6434" extrusionOk="0">
                  <a:moveTo>
                    <a:pt x="0" y="0"/>
                  </a:moveTo>
                  <a:lnTo>
                    <a:pt x="243" y="3384"/>
                  </a:lnTo>
                  <a:cubicBezTo>
                    <a:pt x="243" y="3384"/>
                    <a:pt x="4584" y="6433"/>
                    <a:pt x="6319" y="6433"/>
                  </a:cubicBezTo>
                  <a:cubicBezTo>
                    <a:pt x="6467" y="6433"/>
                    <a:pt x="6597" y="6411"/>
                    <a:pt x="6703" y="6363"/>
                  </a:cubicBezTo>
                  <a:cubicBezTo>
                    <a:pt x="8030" y="5747"/>
                    <a:pt x="5829" y="4436"/>
                    <a:pt x="5828" y="4436"/>
                  </a:cubicBezTo>
                  <a:lnTo>
                    <a:pt x="5828" y="4436"/>
                  </a:lnTo>
                  <a:cubicBezTo>
                    <a:pt x="5829" y="4436"/>
                    <a:pt x="7314" y="5116"/>
                    <a:pt x="8097" y="5116"/>
                  </a:cubicBezTo>
                  <a:cubicBezTo>
                    <a:pt x="8402" y="5116"/>
                    <a:pt x="8601" y="5013"/>
                    <a:pt x="8564" y="4728"/>
                  </a:cubicBezTo>
                  <a:cubicBezTo>
                    <a:pt x="8443" y="3789"/>
                    <a:pt x="7033" y="3204"/>
                    <a:pt x="6851" y="3132"/>
                  </a:cubicBezTo>
                  <a:lnTo>
                    <a:pt x="6851" y="3132"/>
                  </a:lnTo>
                  <a:cubicBezTo>
                    <a:pt x="7011" y="3193"/>
                    <a:pt x="8122" y="3609"/>
                    <a:pt x="8900" y="3609"/>
                  </a:cubicBezTo>
                  <a:cubicBezTo>
                    <a:pt x="9417" y="3609"/>
                    <a:pt x="9787" y="3425"/>
                    <a:pt x="9633" y="2833"/>
                  </a:cubicBezTo>
                  <a:cubicBezTo>
                    <a:pt x="8111" y="48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 rot="1772868" flipH="1">
              <a:off x="1105530" y="1983258"/>
              <a:ext cx="133539" cy="77120"/>
            </a:xfrm>
            <a:custGeom>
              <a:avLst/>
              <a:gdLst/>
              <a:ahLst/>
              <a:cxnLst/>
              <a:rect l="l" t="t" r="r" b="b"/>
              <a:pathLst>
                <a:path w="4748" h="2742" extrusionOk="0">
                  <a:moveTo>
                    <a:pt x="870" y="1"/>
                  </a:moveTo>
                  <a:cubicBezTo>
                    <a:pt x="816" y="1"/>
                    <a:pt x="806" y="100"/>
                    <a:pt x="867" y="116"/>
                  </a:cubicBezTo>
                  <a:cubicBezTo>
                    <a:pt x="1514" y="277"/>
                    <a:pt x="2162" y="472"/>
                    <a:pt x="2793" y="682"/>
                  </a:cubicBezTo>
                  <a:cubicBezTo>
                    <a:pt x="3101" y="779"/>
                    <a:pt x="3408" y="893"/>
                    <a:pt x="3716" y="1006"/>
                  </a:cubicBezTo>
                  <a:cubicBezTo>
                    <a:pt x="3861" y="1054"/>
                    <a:pt x="4007" y="1103"/>
                    <a:pt x="4153" y="1168"/>
                  </a:cubicBezTo>
                  <a:cubicBezTo>
                    <a:pt x="4315" y="1233"/>
                    <a:pt x="4460" y="1297"/>
                    <a:pt x="4622" y="1330"/>
                  </a:cubicBezTo>
                  <a:cubicBezTo>
                    <a:pt x="4628" y="1331"/>
                    <a:pt x="4633" y="1331"/>
                    <a:pt x="4638" y="1331"/>
                  </a:cubicBezTo>
                  <a:cubicBezTo>
                    <a:pt x="4709" y="1331"/>
                    <a:pt x="4748" y="1229"/>
                    <a:pt x="4687" y="1184"/>
                  </a:cubicBezTo>
                  <a:cubicBezTo>
                    <a:pt x="4541" y="1103"/>
                    <a:pt x="4380" y="1038"/>
                    <a:pt x="4234" y="990"/>
                  </a:cubicBezTo>
                  <a:cubicBezTo>
                    <a:pt x="4072" y="925"/>
                    <a:pt x="3926" y="876"/>
                    <a:pt x="3764" y="812"/>
                  </a:cubicBezTo>
                  <a:cubicBezTo>
                    <a:pt x="3457" y="698"/>
                    <a:pt x="3133" y="601"/>
                    <a:pt x="2809" y="504"/>
                  </a:cubicBezTo>
                  <a:cubicBezTo>
                    <a:pt x="2178" y="294"/>
                    <a:pt x="1530" y="148"/>
                    <a:pt x="883" y="2"/>
                  </a:cubicBezTo>
                  <a:cubicBezTo>
                    <a:pt x="878" y="1"/>
                    <a:pt x="874" y="1"/>
                    <a:pt x="870" y="1"/>
                  </a:cubicBezTo>
                  <a:close/>
                  <a:moveTo>
                    <a:pt x="83" y="822"/>
                  </a:moveTo>
                  <a:cubicBezTo>
                    <a:pt x="31" y="822"/>
                    <a:pt x="0" y="911"/>
                    <a:pt x="57" y="925"/>
                  </a:cubicBezTo>
                  <a:cubicBezTo>
                    <a:pt x="721" y="1184"/>
                    <a:pt x="1368" y="1475"/>
                    <a:pt x="2000" y="1783"/>
                  </a:cubicBezTo>
                  <a:cubicBezTo>
                    <a:pt x="2324" y="1929"/>
                    <a:pt x="2631" y="2091"/>
                    <a:pt x="2955" y="2252"/>
                  </a:cubicBezTo>
                  <a:cubicBezTo>
                    <a:pt x="3101" y="2333"/>
                    <a:pt x="3246" y="2414"/>
                    <a:pt x="3392" y="2495"/>
                  </a:cubicBezTo>
                  <a:cubicBezTo>
                    <a:pt x="3554" y="2576"/>
                    <a:pt x="3716" y="2706"/>
                    <a:pt x="3894" y="2738"/>
                  </a:cubicBezTo>
                  <a:cubicBezTo>
                    <a:pt x="3900" y="2740"/>
                    <a:pt x="3907" y="2741"/>
                    <a:pt x="3914" y="2741"/>
                  </a:cubicBezTo>
                  <a:cubicBezTo>
                    <a:pt x="3958" y="2741"/>
                    <a:pt x="4001" y="2699"/>
                    <a:pt x="3959" y="2657"/>
                  </a:cubicBezTo>
                  <a:cubicBezTo>
                    <a:pt x="3845" y="2544"/>
                    <a:pt x="3667" y="2463"/>
                    <a:pt x="3538" y="2382"/>
                  </a:cubicBezTo>
                  <a:cubicBezTo>
                    <a:pt x="3376" y="2301"/>
                    <a:pt x="3230" y="2220"/>
                    <a:pt x="3068" y="2139"/>
                  </a:cubicBezTo>
                  <a:cubicBezTo>
                    <a:pt x="2744" y="1961"/>
                    <a:pt x="2421" y="1815"/>
                    <a:pt x="2097" y="1653"/>
                  </a:cubicBezTo>
                  <a:cubicBezTo>
                    <a:pt x="1449" y="1346"/>
                    <a:pt x="786" y="1071"/>
                    <a:pt x="106" y="828"/>
                  </a:cubicBezTo>
                  <a:cubicBezTo>
                    <a:pt x="98" y="824"/>
                    <a:pt x="90" y="822"/>
                    <a:pt x="83" y="8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 rot="1127162" flipH="1">
              <a:off x="1754704" y="1663913"/>
              <a:ext cx="85362" cy="53298"/>
            </a:xfrm>
            <a:custGeom>
              <a:avLst/>
              <a:gdLst/>
              <a:ahLst/>
              <a:cxnLst/>
              <a:rect l="l" t="t" r="r" b="b"/>
              <a:pathLst>
                <a:path w="3035" h="1895" extrusionOk="0">
                  <a:moveTo>
                    <a:pt x="1727" y="0"/>
                  </a:moveTo>
                  <a:cubicBezTo>
                    <a:pt x="1646" y="0"/>
                    <a:pt x="1630" y="98"/>
                    <a:pt x="1679" y="146"/>
                  </a:cubicBezTo>
                  <a:cubicBezTo>
                    <a:pt x="1695" y="162"/>
                    <a:pt x="1727" y="179"/>
                    <a:pt x="1760" y="195"/>
                  </a:cubicBezTo>
                  <a:cubicBezTo>
                    <a:pt x="1776" y="195"/>
                    <a:pt x="1808" y="211"/>
                    <a:pt x="1825" y="211"/>
                  </a:cubicBezTo>
                  <a:cubicBezTo>
                    <a:pt x="1837" y="215"/>
                    <a:pt x="1850" y="217"/>
                    <a:pt x="1863" y="217"/>
                  </a:cubicBezTo>
                  <a:cubicBezTo>
                    <a:pt x="1902" y="217"/>
                    <a:pt x="1942" y="199"/>
                    <a:pt x="1954" y="162"/>
                  </a:cubicBezTo>
                  <a:cubicBezTo>
                    <a:pt x="1970" y="114"/>
                    <a:pt x="1954" y="49"/>
                    <a:pt x="1905" y="33"/>
                  </a:cubicBezTo>
                  <a:cubicBezTo>
                    <a:pt x="1873" y="33"/>
                    <a:pt x="1857" y="17"/>
                    <a:pt x="1825" y="0"/>
                  </a:cubicBezTo>
                  <a:close/>
                  <a:moveTo>
                    <a:pt x="2683" y="534"/>
                  </a:moveTo>
                  <a:cubicBezTo>
                    <a:pt x="2583" y="534"/>
                    <a:pt x="2558" y="683"/>
                    <a:pt x="2650" y="729"/>
                  </a:cubicBezTo>
                  <a:cubicBezTo>
                    <a:pt x="2731" y="761"/>
                    <a:pt x="2812" y="761"/>
                    <a:pt x="2909" y="794"/>
                  </a:cubicBezTo>
                  <a:cubicBezTo>
                    <a:pt x="2914" y="795"/>
                    <a:pt x="2918" y="795"/>
                    <a:pt x="2923" y="795"/>
                  </a:cubicBezTo>
                  <a:cubicBezTo>
                    <a:pt x="3009" y="795"/>
                    <a:pt x="3034" y="647"/>
                    <a:pt x="2942" y="616"/>
                  </a:cubicBezTo>
                  <a:cubicBezTo>
                    <a:pt x="2861" y="583"/>
                    <a:pt x="2780" y="551"/>
                    <a:pt x="2699" y="535"/>
                  </a:cubicBezTo>
                  <a:cubicBezTo>
                    <a:pt x="2693" y="534"/>
                    <a:pt x="2688" y="534"/>
                    <a:pt x="2683" y="534"/>
                  </a:cubicBezTo>
                  <a:close/>
                  <a:moveTo>
                    <a:pt x="784" y="614"/>
                  </a:moveTo>
                  <a:cubicBezTo>
                    <a:pt x="743" y="614"/>
                    <a:pt x="705" y="624"/>
                    <a:pt x="675" y="648"/>
                  </a:cubicBezTo>
                  <a:cubicBezTo>
                    <a:pt x="610" y="680"/>
                    <a:pt x="643" y="778"/>
                    <a:pt x="707" y="794"/>
                  </a:cubicBezTo>
                  <a:cubicBezTo>
                    <a:pt x="733" y="794"/>
                    <a:pt x="757" y="791"/>
                    <a:pt x="778" y="791"/>
                  </a:cubicBezTo>
                  <a:cubicBezTo>
                    <a:pt x="811" y="791"/>
                    <a:pt x="840" y="797"/>
                    <a:pt x="869" y="826"/>
                  </a:cubicBezTo>
                  <a:cubicBezTo>
                    <a:pt x="886" y="834"/>
                    <a:pt x="902" y="838"/>
                    <a:pt x="916" y="838"/>
                  </a:cubicBezTo>
                  <a:cubicBezTo>
                    <a:pt x="990" y="838"/>
                    <a:pt x="1037" y="750"/>
                    <a:pt x="983" y="697"/>
                  </a:cubicBezTo>
                  <a:cubicBezTo>
                    <a:pt x="931" y="645"/>
                    <a:pt x="854" y="614"/>
                    <a:pt x="784" y="614"/>
                  </a:cubicBezTo>
                  <a:close/>
                  <a:moveTo>
                    <a:pt x="1892" y="890"/>
                  </a:moveTo>
                  <a:cubicBezTo>
                    <a:pt x="1807" y="890"/>
                    <a:pt x="1797" y="1037"/>
                    <a:pt x="1889" y="1037"/>
                  </a:cubicBezTo>
                  <a:cubicBezTo>
                    <a:pt x="2003" y="1053"/>
                    <a:pt x="2116" y="1085"/>
                    <a:pt x="2213" y="1118"/>
                  </a:cubicBezTo>
                  <a:cubicBezTo>
                    <a:pt x="2218" y="1119"/>
                    <a:pt x="2224" y="1119"/>
                    <a:pt x="2229" y="1119"/>
                  </a:cubicBezTo>
                  <a:cubicBezTo>
                    <a:pt x="2300" y="1119"/>
                    <a:pt x="2337" y="1018"/>
                    <a:pt x="2262" y="988"/>
                  </a:cubicBezTo>
                  <a:cubicBezTo>
                    <a:pt x="2148" y="939"/>
                    <a:pt x="2035" y="907"/>
                    <a:pt x="1905" y="891"/>
                  </a:cubicBezTo>
                  <a:cubicBezTo>
                    <a:pt x="1901" y="890"/>
                    <a:pt x="1896" y="890"/>
                    <a:pt x="1892" y="890"/>
                  </a:cubicBezTo>
                  <a:close/>
                  <a:moveTo>
                    <a:pt x="111" y="1310"/>
                  </a:moveTo>
                  <a:cubicBezTo>
                    <a:pt x="39" y="1310"/>
                    <a:pt x="1" y="1427"/>
                    <a:pt x="92" y="1457"/>
                  </a:cubicBezTo>
                  <a:cubicBezTo>
                    <a:pt x="189" y="1490"/>
                    <a:pt x="303" y="1506"/>
                    <a:pt x="400" y="1538"/>
                  </a:cubicBezTo>
                  <a:cubicBezTo>
                    <a:pt x="406" y="1540"/>
                    <a:pt x="412" y="1540"/>
                    <a:pt x="418" y="1540"/>
                  </a:cubicBezTo>
                  <a:cubicBezTo>
                    <a:pt x="487" y="1540"/>
                    <a:pt x="523" y="1455"/>
                    <a:pt x="448" y="1425"/>
                  </a:cubicBezTo>
                  <a:cubicBezTo>
                    <a:pt x="351" y="1377"/>
                    <a:pt x="238" y="1328"/>
                    <a:pt x="125" y="1312"/>
                  </a:cubicBezTo>
                  <a:cubicBezTo>
                    <a:pt x="120" y="1311"/>
                    <a:pt x="115" y="1310"/>
                    <a:pt x="111" y="1310"/>
                  </a:cubicBezTo>
                  <a:close/>
                  <a:moveTo>
                    <a:pt x="1242" y="1700"/>
                  </a:moveTo>
                  <a:cubicBezTo>
                    <a:pt x="1193" y="1717"/>
                    <a:pt x="1161" y="1797"/>
                    <a:pt x="1209" y="1830"/>
                  </a:cubicBezTo>
                  <a:cubicBezTo>
                    <a:pt x="1306" y="1895"/>
                    <a:pt x="1468" y="1895"/>
                    <a:pt x="1598" y="1895"/>
                  </a:cubicBezTo>
                  <a:cubicBezTo>
                    <a:pt x="1679" y="1895"/>
                    <a:pt x="1711" y="1781"/>
                    <a:pt x="1614" y="1765"/>
                  </a:cubicBezTo>
                  <a:cubicBezTo>
                    <a:pt x="1549" y="1749"/>
                    <a:pt x="1485" y="1733"/>
                    <a:pt x="1420" y="1733"/>
                  </a:cubicBezTo>
                  <a:cubicBezTo>
                    <a:pt x="1355" y="1717"/>
                    <a:pt x="1306" y="1700"/>
                    <a:pt x="1242" y="17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Google Shape;388;p11"/>
          <p:cNvSpPr txBox="1">
            <a:spLocks noGrp="1"/>
          </p:cNvSpPr>
          <p:nvPr>
            <p:ph type="title" hasCustomPrompt="1"/>
          </p:nvPr>
        </p:nvSpPr>
        <p:spPr>
          <a:xfrm>
            <a:off x="1338150" y="1614150"/>
            <a:ext cx="64677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9" name="Google Shape;389;p11"/>
          <p:cNvSpPr txBox="1">
            <a:spLocks noGrp="1"/>
          </p:cNvSpPr>
          <p:nvPr>
            <p:ph type="subTitle" idx="1"/>
          </p:nvPr>
        </p:nvSpPr>
        <p:spPr>
          <a:xfrm>
            <a:off x="1837800" y="3125250"/>
            <a:ext cx="5468400" cy="4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13"/>
          <p:cNvGrpSpPr/>
          <p:nvPr/>
        </p:nvGrpSpPr>
        <p:grpSpPr>
          <a:xfrm>
            <a:off x="252476" y="267842"/>
            <a:ext cx="720359" cy="593434"/>
            <a:chOff x="4071271" y="2845738"/>
            <a:chExt cx="1001473" cy="825016"/>
          </a:xfrm>
        </p:grpSpPr>
        <p:sp>
          <p:nvSpPr>
            <p:cNvPr id="393" name="Google Shape;393;p13"/>
            <p:cNvSpPr/>
            <p:nvPr/>
          </p:nvSpPr>
          <p:spPr>
            <a:xfrm>
              <a:off x="4358872" y="2845738"/>
              <a:ext cx="355806" cy="536748"/>
            </a:xfrm>
            <a:custGeom>
              <a:avLst/>
              <a:gdLst/>
              <a:ahLst/>
              <a:cxnLst/>
              <a:rect l="l" t="t" r="r" b="b"/>
              <a:pathLst>
                <a:path w="11708" h="17662" extrusionOk="0">
                  <a:moveTo>
                    <a:pt x="6031" y="0"/>
                  </a:moveTo>
                  <a:cubicBezTo>
                    <a:pt x="5987" y="0"/>
                    <a:pt x="5941" y="5"/>
                    <a:pt x="5893" y="15"/>
                  </a:cubicBezTo>
                  <a:cubicBezTo>
                    <a:pt x="4825" y="242"/>
                    <a:pt x="5165" y="2929"/>
                    <a:pt x="5165" y="2929"/>
                  </a:cubicBezTo>
                  <a:cubicBezTo>
                    <a:pt x="5165" y="2929"/>
                    <a:pt x="4975" y="1554"/>
                    <a:pt x="4219" y="1554"/>
                  </a:cubicBezTo>
                  <a:cubicBezTo>
                    <a:pt x="4118" y="1554"/>
                    <a:pt x="4007" y="1579"/>
                    <a:pt x="3886" y="1634"/>
                  </a:cubicBezTo>
                  <a:cubicBezTo>
                    <a:pt x="2850" y="2103"/>
                    <a:pt x="3351" y="4645"/>
                    <a:pt x="3351" y="4645"/>
                  </a:cubicBezTo>
                  <a:cubicBezTo>
                    <a:pt x="3351" y="4645"/>
                    <a:pt x="3128" y="3738"/>
                    <a:pt x="2474" y="3738"/>
                  </a:cubicBezTo>
                  <a:cubicBezTo>
                    <a:pt x="2424" y="3738"/>
                    <a:pt x="2371" y="3743"/>
                    <a:pt x="2315" y="3755"/>
                  </a:cubicBezTo>
                  <a:cubicBezTo>
                    <a:pt x="2056" y="3803"/>
                    <a:pt x="1830" y="3981"/>
                    <a:pt x="1700" y="4208"/>
                  </a:cubicBezTo>
                  <a:cubicBezTo>
                    <a:pt x="0" y="7073"/>
                    <a:pt x="891" y="11121"/>
                    <a:pt x="2024" y="13873"/>
                  </a:cubicBezTo>
                  <a:cubicBezTo>
                    <a:pt x="3173" y="16722"/>
                    <a:pt x="6654" y="17402"/>
                    <a:pt x="6654" y="17402"/>
                  </a:cubicBezTo>
                  <a:cubicBezTo>
                    <a:pt x="7212" y="17579"/>
                    <a:pt x="7710" y="17662"/>
                    <a:pt x="8152" y="17662"/>
                  </a:cubicBezTo>
                  <a:cubicBezTo>
                    <a:pt x="11708" y="17662"/>
                    <a:pt x="11687" y="12316"/>
                    <a:pt x="11155" y="7867"/>
                  </a:cubicBezTo>
                  <a:cubicBezTo>
                    <a:pt x="10556" y="2848"/>
                    <a:pt x="9018" y="1035"/>
                    <a:pt x="8160" y="1019"/>
                  </a:cubicBezTo>
                  <a:cubicBezTo>
                    <a:pt x="8154" y="1019"/>
                    <a:pt x="8149" y="1019"/>
                    <a:pt x="8143" y="1019"/>
                  </a:cubicBezTo>
                  <a:cubicBezTo>
                    <a:pt x="7302" y="1019"/>
                    <a:pt x="7318" y="2265"/>
                    <a:pt x="7318" y="2265"/>
                  </a:cubicBezTo>
                  <a:cubicBezTo>
                    <a:pt x="7318" y="2265"/>
                    <a:pt x="7007" y="0"/>
                    <a:pt x="6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4399198" y="2941129"/>
              <a:ext cx="290802" cy="254395"/>
            </a:xfrm>
            <a:custGeom>
              <a:avLst/>
              <a:gdLst/>
              <a:ahLst/>
              <a:cxnLst/>
              <a:rect l="l" t="t" r="r" b="b"/>
              <a:pathLst>
                <a:path w="9569" h="8371" extrusionOk="0">
                  <a:moveTo>
                    <a:pt x="5214" y="0"/>
                  </a:moveTo>
                  <a:cubicBezTo>
                    <a:pt x="5118" y="0"/>
                    <a:pt x="5025" y="22"/>
                    <a:pt x="4938" y="65"/>
                  </a:cubicBezTo>
                  <a:cubicBezTo>
                    <a:pt x="4679" y="195"/>
                    <a:pt x="4534" y="454"/>
                    <a:pt x="4437" y="697"/>
                  </a:cubicBezTo>
                  <a:cubicBezTo>
                    <a:pt x="4340" y="956"/>
                    <a:pt x="4307" y="1215"/>
                    <a:pt x="4275" y="1474"/>
                  </a:cubicBezTo>
                  <a:cubicBezTo>
                    <a:pt x="4250" y="1737"/>
                    <a:pt x="4242" y="2000"/>
                    <a:pt x="4247" y="2261"/>
                  </a:cubicBezTo>
                  <a:lnTo>
                    <a:pt x="4247" y="2261"/>
                  </a:lnTo>
                  <a:cubicBezTo>
                    <a:pt x="4168" y="2072"/>
                    <a:pt x="4061" y="1877"/>
                    <a:pt x="3902" y="1733"/>
                  </a:cubicBezTo>
                  <a:cubicBezTo>
                    <a:pt x="3805" y="1652"/>
                    <a:pt x="3692" y="1587"/>
                    <a:pt x="3562" y="1571"/>
                  </a:cubicBezTo>
                  <a:cubicBezTo>
                    <a:pt x="3519" y="1558"/>
                    <a:pt x="3474" y="1553"/>
                    <a:pt x="3426" y="1553"/>
                  </a:cubicBezTo>
                  <a:cubicBezTo>
                    <a:pt x="3350" y="1553"/>
                    <a:pt x="3270" y="1567"/>
                    <a:pt x="3190" y="1587"/>
                  </a:cubicBezTo>
                  <a:cubicBezTo>
                    <a:pt x="3077" y="1619"/>
                    <a:pt x="2963" y="1684"/>
                    <a:pt x="2883" y="1765"/>
                  </a:cubicBezTo>
                  <a:cubicBezTo>
                    <a:pt x="2785" y="1846"/>
                    <a:pt x="2704" y="1943"/>
                    <a:pt x="2640" y="2040"/>
                  </a:cubicBezTo>
                  <a:cubicBezTo>
                    <a:pt x="2526" y="2251"/>
                    <a:pt x="2462" y="2477"/>
                    <a:pt x="2429" y="2704"/>
                  </a:cubicBezTo>
                  <a:cubicBezTo>
                    <a:pt x="2381" y="2931"/>
                    <a:pt x="2364" y="3157"/>
                    <a:pt x="2364" y="3384"/>
                  </a:cubicBezTo>
                  <a:cubicBezTo>
                    <a:pt x="2364" y="3677"/>
                    <a:pt x="2385" y="3970"/>
                    <a:pt x="2421" y="4258"/>
                  </a:cubicBezTo>
                  <a:lnTo>
                    <a:pt x="2421" y="4258"/>
                  </a:lnTo>
                  <a:cubicBezTo>
                    <a:pt x="2384" y="4197"/>
                    <a:pt x="2343" y="4138"/>
                    <a:pt x="2300" y="4080"/>
                  </a:cubicBezTo>
                  <a:cubicBezTo>
                    <a:pt x="2219" y="3983"/>
                    <a:pt x="2138" y="3918"/>
                    <a:pt x="2024" y="3853"/>
                  </a:cubicBezTo>
                  <a:cubicBezTo>
                    <a:pt x="1911" y="3789"/>
                    <a:pt x="1798" y="3772"/>
                    <a:pt x="1668" y="3772"/>
                  </a:cubicBezTo>
                  <a:cubicBezTo>
                    <a:pt x="1426" y="3772"/>
                    <a:pt x="1199" y="3886"/>
                    <a:pt x="1037" y="4048"/>
                  </a:cubicBezTo>
                  <a:cubicBezTo>
                    <a:pt x="956" y="4129"/>
                    <a:pt x="875" y="4242"/>
                    <a:pt x="827" y="4339"/>
                  </a:cubicBezTo>
                  <a:cubicBezTo>
                    <a:pt x="778" y="4436"/>
                    <a:pt x="729" y="4533"/>
                    <a:pt x="665" y="4631"/>
                  </a:cubicBezTo>
                  <a:cubicBezTo>
                    <a:pt x="276" y="5456"/>
                    <a:pt x="66" y="6363"/>
                    <a:pt x="1" y="7269"/>
                  </a:cubicBezTo>
                  <a:cubicBezTo>
                    <a:pt x="98" y="6363"/>
                    <a:pt x="325" y="5472"/>
                    <a:pt x="746" y="4663"/>
                  </a:cubicBezTo>
                  <a:cubicBezTo>
                    <a:pt x="794" y="4566"/>
                    <a:pt x="843" y="4469"/>
                    <a:pt x="907" y="4371"/>
                  </a:cubicBezTo>
                  <a:cubicBezTo>
                    <a:pt x="956" y="4274"/>
                    <a:pt x="1021" y="4193"/>
                    <a:pt x="1102" y="4112"/>
                  </a:cubicBezTo>
                  <a:cubicBezTo>
                    <a:pt x="1247" y="3951"/>
                    <a:pt x="1458" y="3870"/>
                    <a:pt x="1668" y="3870"/>
                  </a:cubicBezTo>
                  <a:cubicBezTo>
                    <a:pt x="1782" y="3870"/>
                    <a:pt x="1879" y="3886"/>
                    <a:pt x="1976" y="3951"/>
                  </a:cubicBezTo>
                  <a:cubicBezTo>
                    <a:pt x="2057" y="3999"/>
                    <a:pt x="2154" y="4064"/>
                    <a:pt x="2219" y="4145"/>
                  </a:cubicBezTo>
                  <a:cubicBezTo>
                    <a:pt x="2348" y="4323"/>
                    <a:pt x="2445" y="4533"/>
                    <a:pt x="2494" y="4728"/>
                  </a:cubicBezTo>
                  <a:cubicBezTo>
                    <a:pt x="2507" y="4754"/>
                    <a:pt x="2531" y="4781"/>
                    <a:pt x="2557" y="4781"/>
                  </a:cubicBezTo>
                  <a:cubicBezTo>
                    <a:pt x="2563" y="4781"/>
                    <a:pt x="2569" y="4779"/>
                    <a:pt x="2575" y="4776"/>
                  </a:cubicBezTo>
                  <a:cubicBezTo>
                    <a:pt x="2607" y="4776"/>
                    <a:pt x="2623" y="4744"/>
                    <a:pt x="2623" y="4711"/>
                  </a:cubicBezTo>
                  <a:cubicBezTo>
                    <a:pt x="2543" y="4274"/>
                    <a:pt x="2510" y="3821"/>
                    <a:pt x="2510" y="3384"/>
                  </a:cubicBezTo>
                  <a:cubicBezTo>
                    <a:pt x="2510" y="3157"/>
                    <a:pt x="2526" y="2947"/>
                    <a:pt x="2575" y="2720"/>
                  </a:cubicBezTo>
                  <a:cubicBezTo>
                    <a:pt x="2607" y="2510"/>
                    <a:pt x="2672" y="2299"/>
                    <a:pt x="2769" y="2121"/>
                  </a:cubicBezTo>
                  <a:cubicBezTo>
                    <a:pt x="2834" y="2024"/>
                    <a:pt x="2899" y="1943"/>
                    <a:pt x="2980" y="1878"/>
                  </a:cubicBezTo>
                  <a:cubicBezTo>
                    <a:pt x="3061" y="1814"/>
                    <a:pt x="3142" y="1765"/>
                    <a:pt x="3239" y="1733"/>
                  </a:cubicBezTo>
                  <a:cubicBezTo>
                    <a:pt x="3301" y="1713"/>
                    <a:pt x="3363" y="1704"/>
                    <a:pt x="3422" y="1704"/>
                  </a:cubicBezTo>
                  <a:cubicBezTo>
                    <a:pt x="3562" y="1704"/>
                    <a:pt x="3692" y="1755"/>
                    <a:pt x="3805" y="1846"/>
                  </a:cubicBezTo>
                  <a:cubicBezTo>
                    <a:pt x="3951" y="1992"/>
                    <a:pt x="4048" y="2186"/>
                    <a:pt x="4129" y="2380"/>
                  </a:cubicBezTo>
                  <a:cubicBezTo>
                    <a:pt x="4210" y="2591"/>
                    <a:pt x="4259" y="2801"/>
                    <a:pt x="4291" y="3012"/>
                  </a:cubicBezTo>
                  <a:cubicBezTo>
                    <a:pt x="4307" y="3060"/>
                    <a:pt x="4340" y="3093"/>
                    <a:pt x="4388" y="3093"/>
                  </a:cubicBezTo>
                  <a:cubicBezTo>
                    <a:pt x="4437" y="3076"/>
                    <a:pt x="4469" y="3044"/>
                    <a:pt x="4453" y="2995"/>
                  </a:cubicBezTo>
                  <a:cubicBezTo>
                    <a:pt x="4404" y="2494"/>
                    <a:pt x="4388" y="1992"/>
                    <a:pt x="4437" y="1490"/>
                  </a:cubicBezTo>
                  <a:cubicBezTo>
                    <a:pt x="4469" y="1231"/>
                    <a:pt x="4501" y="988"/>
                    <a:pt x="4582" y="745"/>
                  </a:cubicBezTo>
                  <a:cubicBezTo>
                    <a:pt x="4663" y="519"/>
                    <a:pt x="4809" y="308"/>
                    <a:pt x="5003" y="211"/>
                  </a:cubicBezTo>
                  <a:cubicBezTo>
                    <a:pt x="5088" y="174"/>
                    <a:pt x="5173" y="156"/>
                    <a:pt x="5258" y="156"/>
                  </a:cubicBezTo>
                  <a:cubicBezTo>
                    <a:pt x="5287" y="156"/>
                    <a:pt x="5315" y="158"/>
                    <a:pt x="5343" y="162"/>
                  </a:cubicBezTo>
                  <a:cubicBezTo>
                    <a:pt x="5457" y="179"/>
                    <a:pt x="5554" y="227"/>
                    <a:pt x="5651" y="308"/>
                  </a:cubicBezTo>
                  <a:cubicBezTo>
                    <a:pt x="5829" y="470"/>
                    <a:pt x="5958" y="680"/>
                    <a:pt x="6056" y="907"/>
                  </a:cubicBezTo>
                  <a:cubicBezTo>
                    <a:pt x="6266" y="1377"/>
                    <a:pt x="6396" y="1862"/>
                    <a:pt x="6476" y="2364"/>
                  </a:cubicBezTo>
                  <a:cubicBezTo>
                    <a:pt x="6476" y="2390"/>
                    <a:pt x="6498" y="2417"/>
                    <a:pt x="6524" y="2417"/>
                  </a:cubicBezTo>
                  <a:cubicBezTo>
                    <a:pt x="6529" y="2417"/>
                    <a:pt x="6535" y="2416"/>
                    <a:pt x="6541" y="2413"/>
                  </a:cubicBezTo>
                  <a:cubicBezTo>
                    <a:pt x="6574" y="2413"/>
                    <a:pt x="6606" y="2380"/>
                    <a:pt x="6606" y="2348"/>
                  </a:cubicBezTo>
                  <a:cubicBezTo>
                    <a:pt x="6606" y="2137"/>
                    <a:pt x="6638" y="1895"/>
                    <a:pt x="6703" y="1684"/>
                  </a:cubicBezTo>
                  <a:cubicBezTo>
                    <a:pt x="6784" y="1474"/>
                    <a:pt x="6914" y="1279"/>
                    <a:pt x="7108" y="1198"/>
                  </a:cubicBezTo>
                  <a:cubicBezTo>
                    <a:pt x="7187" y="1168"/>
                    <a:pt x="7269" y="1153"/>
                    <a:pt x="7350" y="1153"/>
                  </a:cubicBezTo>
                  <a:cubicBezTo>
                    <a:pt x="7485" y="1153"/>
                    <a:pt x="7618" y="1193"/>
                    <a:pt x="7739" y="1263"/>
                  </a:cubicBezTo>
                  <a:cubicBezTo>
                    <a:pt x="7950" y="1377"/>
                    <a:pt x="8112" y="1522"/>
                    <a:pt x="8273" y="1700"/>
                  </a:cubicBezTo>
                  <a:cubicBezTo>
                    <a:pt x="8581" y="2040"/>
                    <a:pt x="8824" y="2429"/>
                    <a:pt x="9034" y="2850"/>
                  </a:cubicBezTo>
                  <a:cubicBezTo>
                    <a:pt x="9245" y="3271"/>
                    <a:pt x="9423" y="3692"/>
                    <a:pt x="9569" y="4145"/>
                  </a:cubicBezTo>
                  <a:cubicBezTo>
                    <a:pt x="9439" y="3692"/>
                    <a:pt x="9277" y="3254"/>
                    <a:pt x="9083" y="2834"/>
                  </a:cubicBezTo>
                  <a:cubicBezTo>
                    <a:pt x="8872" y="2413"/>
                    <a:pt x="8646" y="1992"/>
                    <a:pt x="8338" y="1636"/>
                  </a:cubicBezTo>
                  <a:cubicBezTo>
                    <a:pt x="8176" y="1457"/>
                    <a:pt x="7998" y="1296"/>
                    <a:pt x="7788" y="1182"/>
                  </a:cubicBezTo>
                  <a:cubicBezTo>
                    <a:pt x="7654" y="1100"/>
                    <a:pt x="7495" y="1057"/>
                    <a:pt x="7339" y="1057"/>
                  </a:cubicBezTo>
                  <a:cubicBezTo>
                    <a:pt x="7248" y="1057"/>
                    <a:pt x="7159" y="1072"/>
                    <a:pt x="7075" y="1101"/>
                  </a:cubicBezTo>
                  <a:cubicBezTo>
                    <a:pt x="6833" y="1198"/>
                    <a:pt x="6671" y="1425"/>
                    <a:pt x="6590" y="1652"/>
                  </a:cubicBezTo>
                  <a:cubicBezTo>
                    <a:pt x="6561" y="1732"/>
                    <a:pt x="6538" y="1813"/>
                    <a:pt x="6521" y="1895"/>
                  </a:cubicBezTo>
                  <a:lnTo>
                    <a:pt x="6521" y="1895"/>
                  </a:lnTo>
                  <a:cubicBezTo>
                    <a:pt x="6442" y="1536"/>
                    <a:pt x="6334" y="1185"/>
                    <a:pt x="6185" y="842"/>
                  </a:cubicBezTo>
                  <a:cubicBezTo>
                    <a:pt x="6072" y="616"/>
                    <a:pt x="5942" y="373"/>
                    <a:pt x="5732" y="195"/>
                  </a:cubicBezTo>
                  <a:cubicBezTo>
                    <a:pt x="5635" y="114"/>
                    <a:pt x="5505" y="33"/>
                    <a:pt x="5359" y="17"/>
                  </a:cubicBezTo>
                  <a:cubicBezTo>
                    <a:pt x="5311" y="6"/>
                    <a:pt x="5262" y="0"/>
                    <a:pt x="5214" y="0"/>
                  </a:cubicBezTo>
                  <a:close/>
                  <a:moveTo>
                    <a:pt x="5601" y="3167"/>
                  </a:moveTo>
                  <a:cubicBezTo>
                    <a:pt x="5521" y="3167"/>
                    <a:pt x="5448" y="3186"/>
                    <a:pt x="5376" y="3222"/>
                  </a:cubicBezTo>
                  <a:cubicBezTo>
                    <a:pt x="5165" y="3303"/>
                    <a:pt x="5068" y="3497"/>
                    <a:pt x="5003" y="3675"/>
                  </a:cubicBezTo>
                  <a:cubicBezTo>
                    <a:pt x="4922" y="3853"/>
                    <a:pt x="4890" y="4048"/>
                    <a:pt x="4874" y="4226"/>
                  </a:cubicBezTo>
                  <a:cubicBezTo>
                    <a:pt x="4860" y="4379"/>
                    <a:pt x="4853" y="4532"/>
                    <a:pt x="4851" y="4685"/>
                  </a:cubicBezTo>
                  <a:lnTo>
                    <a:pt x="4851" y="4685"/>
                  </a:lnTo>
                  <a:cubicBezTo>
                    <a:pt x="4799" y="4584"/>
                    <a:pt x="4734" y="4490"/>
                    <a:pt x="4647" y="4404"/>
                  </a:cubicBezTo>
                  <a:cubicBezTo>
                    <a:pt x="4582" y="4355"/>
                    <a:pt x="4485" y="4291"/>
                    <a:pt x="4404" y="4291"/>
                  </a:cubicBezTo>
                  <a:cubicBezTo>
                    <a:pt x="4356" y="4274"/>
                    <a:pt x="4307" y="4274"/>
                    <a:pt x="4259" y="4274"/>
                  </a:cubicBezTo>
                  <a:cubicBezTo>
                    <a:pt x="4210" y="4274"/>
                    <a:pt x="4161" y="4291"/>
                    <a:pt x="4129" y="4307"/>
                  </a:cubicBezTo>
                  <a:cubicBezTo>
                    <a:pt x="4048" y="4323"/>
                    <a:pt x="3951" y="4371"/>
                    <a:pt x="3886" y="4420"/>
                  </a:cubicBezTo>
                  <a:cubicBezTo>
                    <a:pt x="3821" y="4485"/>
                    <a:pt x="3757" y="4550"/>
                    <a:pt x="3724" y="4631"/>
                  </a:cubicBezTo>
                  <a:cubicBezTo>
                    <a:pt x="3546" y="4938"/>
                    <a:pt x="3530" y="5278"/>
                    <a:pt x="3514" y="5602"/>
                  </a:cubicBezTo>
                  <a:cubicBezTo>
                    <a:pt x="3514" y="5788"/>
                    <a:pt x="3530" y="5973"/>
                    <a:pt x="3553" y="6156"/>
                  </a:cubicBezTo>
                  <a:lnTo>
                    <a:pt x="3553" y="6156"/>
                  </a:lnTo>
                  <a:cubicBezTo>
                    <a:pt x="3535" y="6132"/>
                    <a:pt x="3517" y="6110"/>
                    <a:pt x="3498" y="6088"/>
                  </a:cubicBezTo>
                  <a:cubicBezTo>
                    <a:pt x="3449" y="6023"/>
                    <a:pt x="3384" y="5958"/>
                    <a:pt x="3303" y="5926"/>
                  </a:cubicBezTo>
                  <a:cubicBezTo>
                    <a:pt x="3222" y="5877"/>
                    <a:pt x="3125" y="5861"/>
                    <a:pt x="3044" y="5861"/>
                  </a:cubicBezTo>
                  <a:cubicBezTo>
                    <a:pt x="2866" y="5861"/>
                    <a:pt x="2704" y="5942"/>
                    <a:pt x="2575" y="6055"/>
                  </a:cubicBezTo>
                  <a:cubicBezTo>
                    <a:pt x="2510" y="6120"/>
                    <a:pt x="2462" y="6201"/>
                    <a:pt x="2429" y="6266"/>
                  </a:cubicBezTo>
                  <a:cubicBezTo>
                    <a:pt x="2397" y="6347"/>
                    <a:pt x="2348" y="6411"/>
                    <a:pt x="2316" y="6492"/>
                  </a:cubicBezTo>
                  <a:cubicBezTo>
                    <a:pt x="2041" y="7075"/>
                    <a:pt x="1895" y="7723"/>
                    <a:pt x="1863" y="8370"/>
                  </a:cubicBezTo>
                  <a:cubicBezTo>
                    <a:pt x="1927" y="7723"/>
                    <a:pt x="2089" y="7091"/>
                    <a:pt x="2397" y="6525"/>
                  </a:cubicBezTo>
                  <a:cubicBezTo>
                    <a:pt x="2429" y="6460"/>
                    <a:pt x="2478" y="6379"/>
                    <a:pt x="2510" y="6314"/>
                  </a:cubicBezTo>
                  <a:cubicBezTo>
                    <a:pt x="2559" y="6233"/>
                    <a:pt x="2591" y="6185"/>
                    <a:pt x="2656" y="6120"/>
                  </a:cubicBezTo>
                  <a:cubicBezTo>
                    <a:pt x="2753" y="6023"/>
                    <a:pt x="2899" y="5958"/>
                    <a:pt x="3044" y="5958"/>
                  </a:cubicBezTo>
                  <a:cubicBezTo>
                    <a:pt x="3125" y="5958"/>
                    <a:pt x="3190" y="5974"/>
                    <a:pt x="3255" y="6007"/>
                  </a:cubicBezTo>
                  <a:cubicBezTo>
                    <a:pt x="3320" y="6055"/>
                    <a:pt x="3368" y="6104"/>
                    <a:pt x="3417" y="6152"/>
                  </a:cubicBezTo>
                  <a:cubicBezTo>
                    <a:pt x="3498" y="6261"/>
                    <a:pt x="3557" y="6381"/>
                    <a:pt x="3603" y="6503"/>
                  </a:cubicBezTo>
                  <a:lnTo>
                    <a:pt x="3603" y="6503"/>
                  </a:lnTo>
                  <a:cubicBezTo>
                    <a:pt x="3605" y="6521"/>
                    <a:pt x="3608" y="6539"/>
                    <a:pt x="3611" y="6557"/>
                  </a:cubicBezTo>
                  <a:lnTo>
                    <a:pt x="3621" y="6556"/>
                  </a:lnTo>
                  <a:lnTo>
                    <a:pt x="3621" y="6556"/>
                  </a:lnTo>
                  <a:cubicBezTo>
                    <a:pt x="3623" y="6562"/>
                    <a:pt x="3625" y="6567"/>
                    <a:pt x="3627" y="6573"/>
                  </a:cubicBezTo>
                  <a:cubicBezTo>
                    <a:pt x="3627" y="6597"/>
                    <a:pt x="3645" y="6612"/>
                    <a:pt x="3667" y="6612"/>
                  </a:cubicBezTo>
                  <a:cubicBezTo>
                    <a:pt x="3675" y="6612"/>
                    <a:pt x="3683" y="6610"/>
                    <a:pt x="3692" y="6606"/>
                  </a:cubicBezTo>
                  <a:cubicBezTo>
                    <a:pt x="3724" y="6606"/>
                    <a:pt x="3757" y="6573"/>
                    <a:pt x="3741" y="6541"/>
                  </a:cubicBezTo>
                  <a:cubicBezTo>
                    <a:pt x="3692" y="6233"/>
                    <a:pt x="3660" y="5909"/>
                    <a:pt x="3660" y="5602"/>
                  </a:cubicBezTo>
                  <a:cubicBezTo>
                    <a:pt x="3676" y="5294"/>
                    <a:pt x="3708" y="4970"/>
                    <a:pt x="3854" y="4711"/>
                  </a:cubicBezTo>
                  <a:cubicBezTo>
                    <a:pt x="3919" y="4582"/>
                    <a:pt x="4032" y="4485"/>
                    <a:pt x="4178" y="4452"/>
                  </a:cubicBezTo>
                  <a:cubicBezTo>
                    <a:pt x="4218" y="4437"/>
                    <a:pt x="4258" y="4430"/>
                    <a:pt x="4297" y="4430"/>
                  </a:cubicBezTo>
                  <a:cubicBezTo>
                    <a:pt x="4386" y="4430"/>
                    <a:pt x="4472" y="4466"/>
                    <a:pt x="4550" y="4533"/>
                  </a:cubicBezTo>
                  <a:cubicBezTo>
                    <a:pt x="4647" y="4614"/>
                    <a:pt x="4728" y="4760"/>
                    <a:pt x="4777" y="4906"/>
                  </a:cubicBezTo>
                  <a:cubicBezTo>
                    <a:pt x="4821" y="5025"/>
                    <a:pt x="4866" y="5173"/>
                    <a:pt x="4886" y="5309"/>
                  </a:cubicBezTo>
                  <a:lnTo>
                    <a:pt x="4886" y="5309"/>
                  </a:lnTo>
                  <a:cubicBezTo>
                    <a:pt x="4887" y="5321"/>
                    <a:pt x="4888" y="5332"/>
                    <a:pt x="4890" y="5343"/>
                  </a:cubicBezTo>
                  <a:cubicBezTo>
                    <a:pt x="4903" y="5383"/>
                    <a:pt x="4928" y="5412"/>
                    <a:pt x="4963" y="5412"/>
                  </a:cubicBezTo>
                  <a:cubicBezTo>
                    <a:pt x="4970" y="5412"/>
                    <a:pt x="4978" y="5410"/>
                    <a:pt x="4987" y="5408"/>
                  </a:cubicBezTo>
                  <a:cubicBezTo>
                    <a:pt x="5036" y="5408"/>
                    <a:pt x="5052" y="5359"/>
                    <a:pt x="5052" y="5327"/>
                  </a:cubicBezTo>
                  <a:cubicBezTo>
                    <a:pt x="5019" y="4970"/>
                    <a:pt x="5003" y="4598"/>
                    <a:pt x="5036" y="4242"/>
                  </a:cubicBezTo>
                  <a:cubicBezTo>
                    <a:pt x="5052" y="4064"/>
                    <a:pt x="5084" y="3902"/>
                    <a:pt x="5149" y="3740"/>
                  </a:cubicBezTo>
                  <a:cubicBezTo>
                    <a:pt x="5198" y="3578"/>
                    <a:pt x="5295" y="3416"/>
                    <a:pt x="5440" y="3352"/>
                  </a:cubicBezTo>
                  <a:cubicBezTo>
                    <a:pt x="5485" y="3329"/>
                    <a:pt x="5535" y="3319"/>
                    <a:pt x="5586" y="3319"/>
                  </a:cubicBezTo>
                  <a:cubicBezTo>
                    <a:pt x="5684" y="3319"/>
                    <a:pt x="5787" y="3358"/>
                    <a:pt x="5861" y="3433"/>
                  </a:cubicBezTo>
                  <a:cubicBezTo>
                    <a:pt x="5991" y="3530"/>
                    <a:pt x="6072" y="3692"/>
                    <a:pt x="6153" y="3853"/>
                  </a:cubicBezTo>
                  <a:cubicBezTo>
                    <a:pt x="6298" y="4177"/>
                    <a:pt x="6396" y="4517"/>
                    <a:pt x="6444" y="4873"/>
                  </a:cubicBezTo>
                  <a:cubicBezTo>
                    <a:pt x="6457" y="4900"/>
                    <a:pt x="6481" y="4926"/>
                    <a:pt x="6507" y="4926"/>
                  </a:cubicBezTo>
                  <a:cubicBezTo>
                    <a:pt x="6513" y="4926"/>
                    <a:pt x="6519" y="4925"/>
                    <a:pt x="6525" y="4922"/>
                  </a:cubicBezTo>
                  <a:cubicBezTo>
                    <a:pt x="6557" y="4922"/>
                    <a:pt x="6574" y="4890"/>
                    <a:pt x="6574" y="4873"/>
                  </a:cubicBezTo>
                  <a:cubicBezTo>
                    <a:pt x="6574" y="4711"/>
                    <a:pt x="6590" y="4550"/>
                    <a:pt x="6655" y="4404"/>
                  </a:cubicBezTo>
                  <a:cubicBezTo>
                    <a:pt x="6703" y="4242"/>
                    <a:pt x="6800" y="4112"/>
                    <a:pt x="6930" y="4064"/>
                  </a:cubicBezTo>
                  <a:cubicBezTo>
                    <a:pt x="6991" y="4037"/>
                    <a:pt x="7054" y="4024"/>
                    <a:pt x="7117" y="4024"/>
                  </a:cubicBezTo>
                  <a:cubicBezTo>
                    <a:pt x="7205" y="4024"/>
                    <a:pt x="7291" y="4049"/>
                    <a:pt x="7367" y="4096"/>
                  </a:cubicBezTo>
                  <a:cubicBezTo>
                    <a:pt x="7513" y="4177"/>
                    <a:pt x="7626" y="4291"/>
                    <a:pt x="7739" y="4404"/>
                  </a:cubicBezTo>
                  <a:cubicBezTo>
                    <a:pt x="7966" y="4647"/>
                    <a:pt x="8144" y="4922"/>
                    <a:pt x="8290" y="5229"/>
                  </a:cubicBezTo>
                  <a:cubicBezTo>
                    <a:pt x="8435" y="5521"/>
                    <a:pt x="8565" y="5828"/>
                    <a:pt x="8678" y="6136"/>
                  </a:cubicBezTo>
                  <a:cubicBezTo>
                    <a:pt x="8581" y="5828"/>
                    <a:pt x="8468" y="5505"/>
                    <a:pt x="8322" y="5197"/>
                  </a:cubicBezTo>
                  <a:cubicBezTo>
                    <a:pt x="8192" y="4906"/>
                    <a:pt x="8014" y="4598"/>
                    <a:pt x="7804" y="4355"/>
                  </a:cubicBezTo>
                  <a:cubicBezTo>
                    <a:pt x="7691" y="4226"/>
                    <a:pt x="7561" y="4096"/>
                    <a:pt x="7415" y="4015"/>
                  </a:cubicBezTo>
                  <a:cubicBezTo>
                    <a:pt x="7322" y="3953"/>
                    <a:pt x="7202" y="3924"/>
                    <a:pt x="7081" y="3924"/>
                  </a:cubicBezTo>
                  <a:cubicBezTo>
                    <a:pt x="7013" y="3924"/>
                    <a:pt x="6945" y="3933"/>
                    <a:pt x="6881" y="3951"/>
                  </a:cubicBezTo>
                  <a:cubicBezTo>
                    <a:pt x="6719" y="4032"/>
                    <a:pt x="6590" y="4193"/>
                    <a:pt x="6541" y="4355"/>
                  </a:cubicBezTo>
                  <a:cubicBezTo>
                    <a:pt x="6527" y="4390"/>
                    <a:pt x="6516" y="4425"/>
                    <a:pt x="6506" y="4460"/>
                  </a:cubicBezTo>
                  <a:lnTo>
                    <a:pt x="6506" y="4460"/>
                  </a:lnTo>
                  <a:cubicBezTo>
                    <a:pt x="6456" y="4230"/>
                    <a:pt x="6386" y="4006"/>
                    <a:pt x="6282" y="3789"/>
                  </a:cubicBezTo>
                  <a:cubicBezTo>
                    <a:pt x="6201" y="3611"/>
                    <a:pt x="6104" y="3449"/>
                    <a:pt x="5958" y="3303"/>
                  </a:cubicBezTo>
                  <a:cubicBezTo>
                    <a:pt x="5877" y="3238"/>
                    <a:pt x="5780" y="3190"/>
                    <a:pt x="5683" y="3173"/>
                  </a:cubicBezTo>
                  <a:cubicBezTo>
                    <a:pt x="5655" y="3169"/>
                    <a:pt x="5628" y="3167"/>
                    <a:pt x="5601" y="31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4071271" y="3361104"/>
              <a:ext cx="358480" cy="196076"/>
            </a:xfrm>
            <a:custGeom>
              <a:avLst/>
              <a:gdLst/>
              <a:ahLst/>
              <a:cxnLst/>
              <a:rect l="l" t="t" r="r" b="b"/>
              <a:pathLst>
                <a:path w="11796" h="6452" extrusionOk="0">
                  <a:moveTo>
                    <a:pt x="8513" y="1"/>
                  </a:moveTo>
                  <a:cubicBezTo>
                    <a:pt x="5607" y="1"/>
                    <a:pt x="1633" y="290"/>
                    <a:pt x="350" y="1770"/>
                  </a:cubicBezTo>
                  <a:cubicBezTo>
                    <a:pt x="1" y="2585"/>
                    <a:pt x="708" y="2798"/>
                    <a:pt x="1540" y="2798"/>
                  </a:cubicBezTo>
                  <a:cubicBezTo>
                    <a:pt x="2392" y="2798"/>
                    <a:pt x="3374" y="2575"/>
                    <a:pt x="3481" y="2550"/>
                  </a:cubicBezTo>
                  <a:lnTo>
                    <a:pt x="3481" y="2550"/>
                  </a:lnTo>
                  <a:cubicBezTo>
                    <a:pt x="3334" y="2585"/>
                    <a:pt x="1551" y="3031"/>
                    <a:pt x="1240" y="4102"/>
                  </a:cubicBezTo>
                  <a:cubicBezTo>
                    <a:pt x="1125" y="4506"/>
                    <a:pt x="1496" y="4636"/>
                    <a:pt x="2022" y="4636"/>
                  </a:cubicBezTo>
                  <a:cubicBezTo>
                    <a:pt x="2968" y="4636"/>
                    <a:pt x="4413" y="4215"/>
                    <a:pt x="4413" y="4215"/>
                  </a:cubicBezTo>
                  <a:lnTo>
                    <a:pt x="4413" y="4215"/>
                  </a:lnTo>
                  <a:cubicBezTo>
                    <a:pt x="4413" y="4215"/>
                    <a:pt x="1694" y="5364"/>
                    <a:pt x="3102" y="6287"/>
                  </a:cubicBezTo>
                  <a:cubicBezTo>
                    <a:pt x="3278" y="6401"/>
                    <a:pt x="3531" y="6451"/>
                    <a:pt x="3838" y="6451"/>
                  </a:cubicBezTo>
                  <a:cubicBezTo>
                    <a:pt x="6018" y="6451"/>
                    <a:pt x="10954" y="3940"/>
                    <a:pt x="10954" y="3940"/>
                  </a:cubicBezTo>
                  <a:lnTo>
                    <a:pt x="11796" y="119"/>
                  </a:lnTo>
                  <a:cubicBezTo>
                    <a:pt x="11796" y="119"/>
                    <a:pt x="10373" y="1"/>
                    <a:pt x="8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4295420" y="2958572"/>
              <a:ext cx="708968" cy="647185"/>
            </a:xfrm>
            <a:custGeom>
              <a:avLst/>
              <a:gdLst/>
              <a:ahLst/>
              <a:cxnLst/>
              <a:rect l="l" t="t" r="r" b="b"/>
              <a:pathLst>
                <a:path w="23329" h="21296" extrusionOk="0">
                  <a:moveTo>
                    <a:pt x="20523" y="1"/>
                  </a:moveTo>
                  <a:cubicBezTo>
                    <a:pt x="19782" y="1"/>
                    <a:pt x="18213" y="689"/>
                    <a:pt x="18213" y="689"/>
                  </a:cubicBezTo>
                  <a:cubicBezTo>
                    <a:pt x="17744" y="599"/>
                    <a:pt x="17297" y="557"/>
                    <a:pt x="16871" y="557"/>
                  </a:cubicBezTo>
                  <a:cubicBezTo>
                    <a:pt x="14327" y="557"/>
                    <a:pt x="12546" y="2043"/>
                    <a:pt x="11478" y="3458"/>
                  </a:cubicBezTo>
                  <a:cubicBezTo>
                    <a:pt x="11041" y="4024"/>
                    <a:pt x="10539" y="4510"/>
                    <a:pt x="9956" y="4898"/>
                  </a:cubicBezTo>
                  <a:cubicBezTo>
                    <a:pt x="5958" y="7521"/>
                    <a:pt x="0" y="13074"/>
                    <a:pt x="1457" y="15907"/>
                  </a:cubicBezTo>
                  <a:cubicBezTo>
                    <a:pt x="3027" y="18983"/>
                    <a:pt x="6621" y="20278"/>
                    <a:pt x="6621" y="20278"/>
                  </a:cubicBezTo>
                  <a:cubicBezTo>
                    <a:pt x="8562" y="20986"/>
                    <a:pt x="10228" y="21295"/>
                    <a:pt x="11668" y="21295"/>
                  </a:cubicBezTo>
                  <a:cubicBezTo>
                    <a:pt x="16980" y="21295"/>
                    <a:pt x="19221" y="17087"/>
                    <a:pt x="20851" y="13139"/>
                  </a:cubicBezTo>
                  <a:cubicBezTo>
                    <a:pt x="21321" y="12005"/>
                    <a:pt x="21742" y="10904"/>
                    <a:pt x="22163" y="9933"/>
                  </a:cubicBezTo>
                  <a:cubicBezTo>
                    <a:pt x="22826" y="8428"/>
                    <a:pt x="23102" y="7197"/>
                    <a:pt x="23166" y="6210"/>
                  </a:cubicBezTo>
                  <a:cubicBezTo>
                    <a:pt x="23328" y="3474"/>
                    <a:pt x="21823" y="2535"/>
                    <a:pt x="21823" y="2535"/>
                  </a:cubicBezTo>
                  <a:cubicBezTo>
                    <a:pt x="21823" y="2535"/>
                    <a:pt x="22535" y="1968"/>
                    <a:pt x="22227" y="1741"/>
                  </a:cubicBezTo>
                  <a:cubicBezTo>
                    <a:pt x="22155" y="1692"/>
                    <a:pt x="22051" y="1673"/>
                    <a:pt x="21936" y="1673"/>
                  </a:cubicBezTo>
                  <a:cubicBezTo>
                    <a:pt x="21562" y="1673"/>
                    <a:pt x="21062" y="1871"/>
                    <a:pt x="21062" y="1871"/>
                  </a:cubicBezTo>
                  <a:cubicBezTo>
                    <a:pt x="21062" y="1871"/>
                    <a:pt x="22033" y="1045"/>
                    <a:pt x="21531" y="851"/>
                  </a:cubicBezTo>
                  <a:cubicBezTo>
                    <a:pt x="21470" y="827"/>
                    <a:pt x="21402" y="817"/>
                    <a:pt x="21330" y="817"/>
                  </a:cubicBezTo>
                  <a:cubicBezTo>
                    <a:pt x="20814" y="817"/>
                    <a:pt x="20090" y="1353"/>
                    <a:pt x="20090" y="1353"/>
                  </a:cubicBezTo>
                  <a:cubicBezTo>
                    <a:pt x="20090" y="1353"/>
                    <a:pt x="21272" y="365"/>
                    <a:pt x="20803" y="58"/>
                  </a:cubicBezTo>
                  <a:cubicBezTo>
                    <a:pt x="20737" y="18"/>
                    <a:pt x="20640" y="1"/>
                    <a:pt x="205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4797689" y="3086935"/>
              <a:ext cx="218717" cy="329397"/>
            </a:xfrm>
            <a:custGeom>
              <a:avLst/>
              <a:gdLst/>
              <a:ahLst/>
              <a:cxnLst/>
              <a:rect l="l" t="t" r="r" b="b"/>
              <a:pathLst>
                <a:path w="7197" h="10839" extrusionOk="0">
                  <a:moveTo>
                    <a:pt x="2578" y="0"/>
                  </a:moveTo>
                  <a:cubicBezTo>
                    <a:pt x="2311" y="0"/>
                    <a:pt x="2046" y="49"/>
                    <a:pt x="1782" y="156"/>
                  </a:cubicBezTo>
                  <a:cubicBezTo>
                    <a:pt x="1312" y="334"/>
                    <a:pt x="907" y="658"/>
                    <a:pt x="632" y="1063"/>
                  </a:cubicBezTo>
                  <a:cubicBezTo>
                    <a:pt x="1" y="1986"/>
                    <a:pt x="98" y="3184"/>
                    <a:pt x="681" y="4106"/>
                  </a:cubicBezTo>
                  <a:cubicBezTo>
                    <a:pt x="810" y="4301"/>
                    <a:pt x="972" y="4479"/>
                    <a:pt x="1134" y="4641"/>
                  </a:cubicBezTo>
                  <a:cubicBezTo>
                    <a:pt x="1345" y="4867"/>
                    <a:pt x="1474" y="5062"/>
                    <a:pt x="1539" y="5353"/>
                  </a:cubicBezTo>
                  <a:cubicBezTo>
                    <a:pt x="1620" y="5887"/>
                    <a:pt x="1636" y="6421"/>
                    <a:pt x="1604" y="6956"/>
                  </a:cubicBezTo>
                  <a:cubicBezTo>
                    <a:pt x="1490" y="8170"/>
                    <a:pt x="1037" y="9368"/>
                    <a:pt x="341" y="10372"/>
                  </a:cubicBezTo>
                  <a:cubicBezTo>
                    <a:pt x="187" y="10596"/>
                    <a:pt x="379" y="10839"/>
                    <a:pt x="589" y="10839"/>
                  </a:cubicBezTo>
                  <a:cubicBezTo>
                    <a:pt x="666" y="10839"/>
                    <a:pt x="745" y="10806"/>
                    <a:pt x="810" y="10728"/>
                  </a:cubicBezTo>
                  <a:cubicBezTo>
                    <a:pt x="1506" y="9886"/>
                    <a:pt x="1976" y="8915"/>
                    <a:pt x="2186" y="7846"/>
                  </a:cubicBezTo>
                  <a:cubicBezTo>
                    <a:pt x="2300" y="7328"/>
                    <a:pt x="2348" y="6794"/>
                    <a:pt x="2332" y="6276"/>
                  </a:cubicBezTo>
                  <a:cubicBezTo>
                    <a:pt x="2332" y="5758"/>
                    <a:pt x="2316" y="5159"/>
                    <a:pt x="2073" y="4689"/>
                  </a:cubicBezTo>
                  <a:cubicBezTo>
                    <a:pt x="1830" y="4220"/>
                    <a:pt x="1377" y="3945"/>
                    <a:pt x="1134" y="3475"/>
                  </a:cubicBezTo>
                  <a:cubicBezTo>
                    <a:pt x="924" y="3038"/>
                    <a:pt x="843" y="2568"/>
                    <a:pt x="924" y="2099"/>
                  </a:cubicBezTo>
                  <a:cubicBezTo>
                    <a:pt x="1072" y="1312"/>
                    <a:pt x="1806" y="675"/>
                    <a:pt x="2602" y="675"/>
                  </a:cubicBezTo>
                  <a:cubicBezTo>
                    <a:pt x="2673" y="675"/>
                    <a:pt x="2746" y="680"/>
                    <a:pt x="2818" y="691"/>
                  </a:cubicBezTo>
                  <a:cubicBezTo>
                    <a:pt x="3142" y="723"/>
                    <a:pt x="3433" y="852"/>
                    <a:pt x="3724" y="982"/>
                  </a:cubicBezTo>
                  <a:cubicBezTo>
                    <a:pt x="4032" y="1128"/>
                    <a:pt x="4356" y="1273"/>
                    <a:pt x="4663" y="1419"/>
                  </a:cubicBezTo>
                  <a:cubicBezTo>
                    <a:pt x="5327" y="1710"/>
                    <a:pt x="6007" y="2018"/>
                    <a:pt x="6671" y="2293"/>
                  </a:cubicBezTo>
                  <a:cubicBezTo>
                    <a:pt x="6714" y="2311"/>
                    <a:pt x="6755" y="2319"/>
                    <a:pt x="6793" y="2319"/>
                  </a:cubicBezTo>
                  <a:cubicBezTo>
                    <a:pt x="7070" y="2319"/>
                    <a:pt x="7196" y="1899"/>
                    <a:pt x="6897" y="1743"/>
                  </a:cubicBezTo>
                  <a:cubicBezTo>
                    <a:pt x="6282" y="1451"/>
                    <a:pt x="5683" y="1160"/>
                    <a:pt x="5068" y="869"/>
                  </a:cubicBezTo>
                  <a:cubicBezTo>
                    <a:pt x="4501" y="610"/>
                    <a:pt x="3935" y="302"/>
                    <a:pt x="3352" y="124"/>
                  </a:cubicBezTo>
                  <a:cubicBezTo>
                    <a:pt x="3091" y="45"/>
                    <a:pt x="2833" y="0"/>
                    <a:pt x="2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4429709" y="3335699"/>
              <a:ext cx="494476" cy="270137"/>
            </a:xfrm>
            <a:custGeom>
              <a:avLst/>
              <a:gdLst/>
              <a:ahLst/>
              <a:cxnLst/>
              <a:rect l="l" t="t" r="r" b="b"/>
              <a:pathLst>
                <a:path w="16271" h="8889" extrusionOk="0">
                  <a:moveTo>
                    <a:pt x="13891" y="0"/>
                  </a:moveTo>
                  <a:cubicBezTo>
                    <a:pt x="13513" y="1874"/>
                    <a:pt x="10355" y="6796"/>
                    <a:pt x="3391" y="6796"/>
                  </a:cubicBezTo>
                  <a:cubicBezTo>
                    <a:pt x="2895" y="6796"/>
                    <a:pt x="2380" y="6771"/>
                    <a:pt x="1846" y="6718"/>
                  </a:cubicBezTo>
                  <a:cubicBezTo>
                    <a:pt x="1401" y="6670"/>
                    <a:pt x="1029" y="6650"/>
                    <a:pt x="723" y="6650"/>
                  </a:cubicBezTo>
                  <a:cubicBezTo>
                    <a:pt x="417" y="6650"/>
                    <a:pt x="179" y="6670"/>
                    <a:pt x="1" y="6702"/>
                  </a:cubicBezTo>
                  <a:cubicBezTo>
                    <a:pt x="1182" y="7512"/>
                    <a:pt x="2202" y="7884"/>
                    <a:pt x="2202" y="7884"/>
                  </a:cubicBezTo>
                  <a:cubicBezTo>
                    <a:pt x="4133" y="8583"/>
                    <a:pt x="5791" y="8888"/>
                    <a:pt x="7226" y="8888"/>
                  </a:cubicBezTo>
                  <a:cubicBezTo>
                    <a:pt x="12371" y="8888"/>
                    <a:pt x="14637" y="4956"/>
                    <a:pt x="16270" y="1133"/>
                  </a:cubicBezTo>
                  <a:lnTo>
                    <a:pt x="15607" y="502"/>
                  </a:lnTo>
                  <a:lnTo>
                    <a:pt x="13891" y="0"/>
                  </a:lnTo>
                  <a:close/>
                </a:path>
              </a:pathLst>
            </a:custGeom>
            <a:solidFill>
              <a:srgbClr val="FF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4787357" y="3098209"/>
              <a:ext cx="212092" cy="342313"/>
            </a:xfrm>
            <a:custGeom>
              <a:avLst/>
              <a:gdLst/>
              <a:ahLst/>
              <a:cxnLst/>
              <a:rect l="l" t="t" r="r" b="b"/>
              <a:pathLst>
                <a:path w="6979" h="11264" extrusionOk="0">
                  <a:moveTo>
                    <a:pt x="3139" y="0"/>
                  </a:moveTo>
                  <a:cubicBezTo>
                    <a:pt x="2883" y="0"/>
                    <a:pt x="2620" y="43"/>
                    <a:pt x="2348" y="141"/>
                  </a:cubicBezTo>
                  <a:cubicBezTo>
                    <a:pt x="535" y="805"/>
                    <a:pt x="438" y="3169"/>
                    <a:pt x="2154" y="4351"/>
                  </a:cubicBezTo>
                  <a:cubicBezTo>
                    <a:pt x="3854" y="5516"/>
                    <a:pt x="1" y="9839"/>
                    <a:pt x="3401" y="11263"/>
                  </a:cubicBezTo>
                  <a:cubicBezTo>
                    <a:pt x="3870" y="10389"/>
                    <a:pt x="4291" y="9466"/>
                    <a:pt x="4663" y="8560"/>
                  </a:cubicBezTo>
                  <a:cubicBezTo>
                    <a:pt x="5133" y="7426"/>
                    <a:pt x="5554" y="6326"/>
                    <a:pt x="5975" y="5354"/>
                  </a:cubicBezTo>
                  <a:cubicBezTo>
                    <a:pt x="6638" y="3849"/>
                    <a:pt x="6930" y="2618"/>
                    <a:pt x="6978" y="1631"/>
                  </a:cubicBezTo>
                  <a:cubicBezTo>
                    <a:pt x="5821" y="1397"/>
                    <a:pt x="4604" y="0"/>
                    <a:pt x="3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4512853" y="3195393"/>
              <a:ext cx="445274" cy="475360"/>
            </a:xfrm>
            <a:custGeom>
              <a:avLst/>
              <a:gdLst/>
              <a:ahLst/>
              <a:cxnLst/>
              <a:rect l="l" t="t" r="r" b="b"/>
              <a:pathLst>
                <a:path w="14652" h="15642" extrusionOk="0">
                  <a:moveTo>
                    <a:pt x="4886" y="0"/>
                  </a:moveTo>
                  <a:cubicBezTo>
                    <a:pt x="3922" y="0"/>
                    <a:pt x="3002" y="538"/>
                    <a:pt x="2186" y="1849"/>
                  </a:cubicBezTo>
                  <a:cubicBezTo>
                    <a:pt x="2186" y="1849"/>
                    <a:pt x="1" y="4633"/>
                    <a:pt x="972" y="7547"/>
                  </a:cubicBezTo>
                  <a:cubicBezTo>
                    <a:pt x="1927" y="10364"/>
                    <a:pt x="3886" y="14023"/>
                    <a:pt x="7043" y="15091"/>
                  </a:cubicBezTo>
                  <a:cubicBezTo>
                    <a:pt x="7141" y="15124"/>
                    <a:pt x="7246" y="15141"/>
                    <a:pt x="7353" y="15141"/>
                  </a:cubicBezTo>
                  <a:cubicBezTo>
                    <a:pt x="7510" y="15141"/>
                    <a:pt x="7668" y="15104"/>
                    <a:pt x="7804" y="15027"/>
                  </a:cubicBezTo>
                  <a:cubicBezTo>
                    <a:pt x="8499" y="14638"/>
                    <a:pt x="8014" y="13683"/>
                    <a:pt x="8014" y="13683"/>
                  </a:cubicBezTo>
                  <a:lnTo>
                    <a:pt x="8014" y="13683"/>
                  </a:lnTo>
                  <a:cubicBezTo>
                    <a:pt x="8015" y="13684"/>
                    <a:pt x="9127" y="15641"/>
                    <a:pt x="10157" y="15641"/>
                  </a:cubicBezTo>
                  <a:cubicBezTo>
                    <a:pt x="10231" y="15641"/>
                    <a:pt x="10305" y="15631"/>
                    <a:pt x="10378" y="15609"/>
                  </a:cubicBezTo>
                  <a:cubicBezTo>
                    <a:pt x="11477" y="15286"/>
                    <a:pt x="10509" y="13799"/>
                    <a:pt x="10507" y="13796"/>
                  </a:cubicBezTo>
                  <a:lnTo>
                    <a:pt x="10507" y="13796"/>
                  </a:lnTo>
                  <a:cubicBezTo>
                    <a:pt x="10509" y="13799"/>
                    <a:pt x="11700" y="15610"/>
                    <a:pt x="12646" y="15610"/>
                  </a:cubicBezTo>
                  <a:cubicBezTo>
                    <a:pt x="12757" y="15610"/>
                    <a:pt x="12865" y="15585"/>
                    <a:pt x="12968" y="15528"/>
                  </a:cubicBezTo>
                  <a:cubicBezTo>
                    <a:pt x="13923" y="14994"/>
                    <a:pt x="12563" y="12890"/>
                    <a:pt x="12563" y="12890"/>
                  </a:cubicBezTo>
                  <a:lnTo>
                    <a:pt x="12563" y="12890"/>
                  </a:lnTo>
                  <a:cubicBezTo>
                    <a:pt x="12563" y="12890"/>
                    <a:pt x="13048" y="13472"/>
                    <a:pt x="13568" y="13472"/>
                  </a:cubicBezTo>
                  <a:cubicBezTo>
                    <a:pt x="13719" y="13472"/>
                    <a:pt x="13874" y="13422"/>
                    <a:pt x="14020" y="13294"/>
                  </a:cubicBezTo>
                  <a:cubicBezTo>
                    <a:pt x="14651" y="12728"/>
                    <a:pt x="14635" y="10348"/>
                    <a:pt x="11818" y="6155"/>
                  </a:cubicBezTo>
                  <a:cubicBezTo>
                    <a:pt x="9834" y="3183"/>
                    <a:pt x="7231" y="0"/>
                    <a:pt x="48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4595511" y="3372075"/>
              <a:ext cx="303566" cy="216012"/>
            </a:xfrm>
            <a:custGeom>
              <a:avLst/>
              <a:gdLst/>
              <a:ahLst/>
              <a:cxnLst/>
              <a:rect l="l" t="t" r="r" b="b"/>
              <a:pathLst>
                <a:path w="9989" h="7108" extrusionOk="0">
                  <a:moveTo>
                    <a:pt x="7318" y="1"/>
                  </a:moveTo>
                  <a:cubicBezTo>
                    <a:pt x="7447" y="309"/>
                    <a:pt x="7544" y="632"/>
                    <a:pt x="7625" y="956"/>
                  </a:cubicBezTo>
                  <a:cubicBezTo>
                    <a:pt x="7706" y="1280"/>
                    <a:pt x="7755" y="1604"/>
                    <a:pt x="7739" y="1927"/>
                  </a:cubicBezTo>
                  <a:cubicBezTo>
                    <a:pt x="7739" y="2089"/>
                    <a:pt x="7706" y="2251"/>
                    <a:pt x="7658" y="2397"/>
                  </a:cubicBezTo>
                  <a:cubicBezTo>
                    <a:pt x="7609" y="2559"/>
                    <a:pt x="7496" y="2672"/>
                    <a:pt x="7350" y="2721"/>
                  </a:cubicBezTo>
                  <a:cubicBezTo>
                    <a:pt x="7310" y="2734"/>
                    <a:pt x="7270" y="2740"/>
                    <a:pt x="7230" y="2740"/>
                  </a:cubicBezTo>
                  <a:cubicBezTo>
                    <a:pt x="7124" y="2740"/>
                    <a:pt x="7019" y="2698"/>
                    <a:pt x="6913" y="2640"/>
                  </a:cubicBezTo>
                  <a:cubicBezTo>
                    <a:pt x="6783" y="2575"/>
                    <a:pt x="6654" y="2462"/>
                    <a:pt x="6557" y="2332"/>
                  </a:cubicBezTo>
                  <a:cubicBezTo>
                    <a:pt x="6549" y="2324"/>
                    <a:pt x="6537" y="2320"/>
                    <a:pt x="6522" y="2320"/>
                  </a:cubicBezTo>
                  <a:cubicBezTo>
                    <a:pt x="6508" y="2320"/>
                    <a:pt x="6492" y="2324"/>
                    <a:pt x="6476" y="2332"/>
                  </a:cubicBezTo>
                  <a:cubicBezTo>
                    <a:pt x="6443" y="2348"/>
                    <a:pt x="6427" y="2381"/>
                    <a:pt x="6460" y="2413"/>
                  </a:cubicBezTo>
                  <a:cubicBezTo>
                    <a:pt x="6638" y="2721"/>
                    <a:pt x="6800" y="3045"/>
                    <a:pt x="6897" y="3384"/>
                  </a:cubicBezTo>
                  <a:cubicBezTo>
                    <a:pt x="6945" y="3563"/>
                    <a:pt x="6978" y="3741"/>
                    <a:pt x="6945" y="3903"/>
                  </a:cubicBezTo>
                  <a:cubicBezTo>
                    <a:pt x="6929" y="4064"/>
                    <a:pt x="6816" y="4194"/>
                    <a:pt x="6670" y="4226"/>
                  </a:cubicBezTo>
                  <a:cubicBezTo>
                    <a:pt x="6635" y="4238"/>
                    <a:pt x="6600" y="4243"/>
                    <a:pt x="6563" y="4243"/>
                  </a:cubicBezTo>
                  <a:cubicBezTo>
                    <a:pt x="6447" y="4243"/>
                    <a:pt x="6324" y="4191"/>
                    <a:pt x="6201" y="4129"/>
                  </a:cubicBezTo>
                  <a:cubicBezTo>
                    <a:pt x="6055" y="4048"/>
                    <a:pt x="5925" y="3935"/>
                    <a:pt x="5796" y="3805"/>
                  </a:cubicBezTo>
                  <a:cubicBezTo>
                    <a:pt x="5537" y="3563"/>
                    <a:pt x="5310" y="3271"/>
                    <a:pt x="5100" y="2980"/>
                  </a:cubicBezTo>
                  <a:cubicBezTo>
                    <a:pt x="5090" y="2960"/>
                    <a:pt x="5067" y="2946"/>
                    <a:pt x="5040" y="2946"/>
                  </a:cubicBezTo>
                  <a:cubicBezTo>
                    <a:pt x="5024" y="2946"/>
                    <a:pt x="5005" y="2951"/>
                    <a:pt x="4986" y="2964"/>
                  </a:cubicBezTo>
                  <a:cubicBezTo>
                    <a:pt x="4954" y="2980"/>
                    <a:pt x="4938" y="3028"/>
                    <a:pt x="4970" y="3077"/>
                  </a:cubicBezTo>
                  <a:cubicBezTo>
                    <a:pt x="4970" y="3077"/>
                    <a:pt x="4970" y="3077"/>
                    <a:pt x="4970" y="3077"/>
                  </a:cubicBezTo>
                  <a:lnTo>
                    <a:pt x="4970" y="3077"/>
                  </a:lnTo>
                  <a:cubicBezTo>
                    <a:pt x="5051" y="3206"/>
                    <a:pt x="5116" y="3336"/>
                    <a:pt x="5165" y="3482"/>
                  </a:cubicBezTo>
                  <a:cubicBezTo>
                    <a:pt x="5213" y="3627"/>
                    <a:pt x="5262" y="3789"/>
                    <a:pt x="5229" y="3919"/>
                  </a:cubicBezTo>
                  <a:cubicBezTo>
                    <a:pt x="5213" y="4064"/>
                    <a:pt x="5132" y="4162"/>
                    <a:pt x="5003" y="4226"/>
                  </a:cubicBezTo>
                  <a:cubicBezTo>
                    <a:pt x="4933" y="4261"/>
                    <a:pt x="4859" y="4277"/>
                    <a:pt x="4783" y="4277"/>
                  </a:cubicBezTo>
                  <a:cubicBezTo>
                    <a:pt x="4717" y="4277"/>
                    <a:pt x="4649" y="4265"/>
                    <a:pt x="4582" y="4243"/>
                  </a:cubicBezTo>
                  <a:cubicBezTo>
                    <a:pt x="4307" y="4129"/>
                    <a:pt x="4080" y="3903"/>
                    <a:pt x="3869" y="3676"/>
                  </a:cubicBezTo>
                  <a:cubicBezTo>
                    <a:pt x="3678" y="3470"/>
                    <a:pt x="3500" y="3237"/>
                    <a:pt x="3347" y="2989"/>
                  </a:cubicBezTo>
                  <a:lnTo>
                    <a:pt x="3347" y="2989"/>
                  </a:lnTo>
                  <a:cubicBezTo>
                    <a:pt x="3338" y="2964"/>
                    <a:pt x="3329" y="2940"/>
                    <a:pt x="3319" y="2915"/>
                  </a:cubicBezTo>
                  <a:lnTo>
                    <a:pt x="3307" y="2922"/>
                  </a:lnTo>
                  <a:lnTo>
                    <a:pt x="3307" y="2922"/>
                  </a:lnTo>
                  <a:cubicBezTo>
                    <a:pt x="3306" y="2920"/>
                    <a:pt x="3304" y="2917"/>
                    <a:pt x="3303" y="2915"/>
                  </a:cubicBezTo>
                  <a:cubicBezTo>
                    <a:pt x="3293" y="2896"/>
                    <a:pt x="3278" y="2888"/>
                    <a:pt x="3261" y="2888"/>
                  </a:cubicBezTo>
                  <a:cubicBezTo>
                    <a:pt x="3249" y="2888"/>
                    <a:pt x="3235" y="2892"/>
                    <a:pt x="3222" y="2899"/>
                  </a:cubicBezTo>
                  <a:cubicBezTo>
                    <a:pt x="3206" y="2899"/>
                    <a:pt x="3189" y="2947"/>
                    <a:pt x="3206" y="2980"/>
                  </a:cubicBezTo>
                  <a:cubicBezTo>
                    <a:pt x="3206" y="2980"/>
                    <a:pt x="3206" y="2980"/>
                    <a:pt x="3206" y="2980"/>
                  </a:cubicBezTo>
                  <a:lnTo>
                    <a:pt x="3206" y="2980"/>
                  </a:lnTo>
                  <a:cubicBezTo>
                    <a:pt x="3270" y="3109"/>
                    <a:pt x="3303" y="3271"/>
                    <a:pt x="3319" y="3417"/>
                  </a:cubicBezTo>
                  <a:cubicBezTo>
                    <a:pt x="3319" y="3498"/>
                    <a:pt x="3303" y="3563"/>
                    <a:pt x="3287" y="3627"/>
                  </a:cubicBezTo>
                  <a:cubicBezTo>
                    <a:pt x="3254" y="3708"/>
                    <a:pt x="3222" y="3757"/>
                    <a:pt x="3157" y="3805"/>
                  </a:cubicBezTo>
                  <a:cubicBezTo>
                    <a:pt x="3060" y="3903"/>
                    <a:pt x="2898" y="3951"/>
                    <a:pt x="2752" y="3951"/>
                  </a:cubicBezTo>
                  <a:cubicBezTo>
                    <a:pt x="2671" y="3935"/>
                    <a:pt x="2607" y="3919"/>
                    <a:pt x="2526" y="3886"/>
                  </a:cubicBezTo>
                  <a:cubicBezTo>
                    <a:pt x="2445" y="3870"/>
                    <a:pt x="2380" y="3838"/>
                    <a:pt x="2299" y="3805"/>
                  </a:cubicBezTo>
                  <a:cubicBezTo>
                    <a:pt x="1700" y="3579"/>
                    <a:pt x="1166" y="3206"/>
                    <a:pt x="696" y="2769"/>
                  </a:cubicBezTo>
                  <a:lnTo>
                    <a:pt x="696" y="2769"/>
                  </a:lnTo>
                  <a:cubicBezTo>
                    <a:pt x="1150" y="3223"/>
                    <a:pt x="1668" y="3627"/>
                    <a:pt x="2267" y="3886"/>
                  </a:cubicBezTo>
                  <a:cubicBezTo>
                    <a:pt x="2348" y="3919"/>
                    <a:pt x="2429" y="3951"/>
                    <a:pt x="2493" y="3983"/>
                  </a:cubicBezTo>
                  <a:cubicBezTo>
                    <a:pt x="2574" y="4000"/>
                    <a:pt x="2655" y="4032"/>
                    <a:pt x="2752" y="4032"/>
                  </a:cubicBezTo>
                  <a:cubicBezTo>
                    <a:pt x="2773" y="4034"/>
                    <a:pt x="2793" y="4035"/>
                    <a:pt x="2814" y="4035"/>
                  </a:cubicBezTo>
                  <a:cubicBezTo>
                    <a:pt x="2958" y="4035"/>
                    <a:pt x="3111" y="3986"/>
                    <a:pt x="3238" y="3886"/>
                  </a:cubicBezTo>
                  <a:cubicBezTo>
                    <a:pt x="3303" y="3838"/>
                    <a:pt x="3351" y="3757"/>
                    <a:pt x="3384" y="3676"/>
                  </a:cubicBezTo>
                  <a:cubicBezTo>
                    <a:pt x="3416" y="3595"/>
                    <a:pt x="3432" y="3498"/>
                    <a:pt x="3432" y="3417"/>
                  </a:cubicBezTo>
                  <a:cubicBezTo>
                    <a:pt x="3432" y="3391"/>
                    <a:pt x="3431" y="3365"/>
                    <a:pt x="3429" y="3339"/>
                  </a:cubicBezTo>
                  <a:lnTo>
                    <a:pt x="3429" y="3339"/>
                  </a:lnTo>
                  <a:cubicBezTo>
                    <a:pt x="3530" y="3490"/>
                    <a:pt x="3638" y="3637"/>
                    <a:pt x="3756" y="3773"/>
                  </a:cubicBezTo>
                  <a:cubicBezTo>
                    <a:pt x="3983" y="4016"/>
                    <a:pt x="4209" y="4259"/>
                    <a:pt x="4549" y="4388"/>
                  </a:cubicBezTo>
                  <a:cubicBezTo>
                    <a:pt x="4630" y="4404"/>
                    <a:pt x="4711" y="4421"/>
                    <a:pt x="4808" y="4421"/>
                  </a:cubicBezTo>
                  <a:cubicBezTo>
                    <a:pt x="4889" y="4421"/>
                    <a:pt x="4986" y="4404"/>
                    <a:pt x="5067" y="4356"/>
                  </a:cubicBezTo>
                  <a:cubicBezTo>
                    <a:pt x="5116" y="4356"/>
                    <a:pt x="5148" y="4323"/>
                    <a:pt x="5181" y="4291"/>
                  </a:cubicBezTo>
                  <a:cubicBezTo>
                    <a:pt x="5229" y="4275"/>
                    <a:pt x="5262" y="4243"/>
                    <a:pt x="5278" y="4194"/>
                  </a:cubicBezTo>
                  <a:cubicBezTo>
                    <a:pt x="5343" y="4129"/>
                    <a:pt x="5375" y="4032"/>
                    <a:pt x="5391" y="3951"/>
                  </a:cubicBezTo>
                  <a:cubicBezTo>
                    <a:pt x="5412" y="3828"/>
                    <a:pt x="5400" y="3718"/>
                    <a:pt x="5376" y="3612"/>
                  </a:cubicBezTo>
                  <a:lnTo>
                    <a:pt x="5376" y="3612"/>
                  </a:lnTo>
                  <a:cubicBezTo>
                    <a:pt x="5472" y="3724"/>
                    <a:pt x="5573" y="3832"/>
                    <a:pt x="5683" y="3935"/>
                  </a:cubicBezTo>
                  <a:cubicBezTo>
                    <a:pt x="5812" y="4048"/>
                    <a:pt x="5958" y="4178"/>
                    <a:pt x="6136" y="4275"/>
                  </a:cubicBezTo>
                  <a:cubicBezTo>
                    <a:pt x="6257" y="4335"/>
                    <a:pt x="6404" y="4396"/>
                    <a:pt x="6559" y="4396"/>
                  </a:cubicBezTo>
                  <a:cubicBezTo>
                    <a:pt x="6611" y="4396"/>
                    <a:pt x="6665" y="4389"/>
                    <a:pt x="6719" y="4372"/>
                  </a:cubicBezTo>
                  <a:cubicBezTo>
                    <a:pt x="6816" y="4340"/>
                    <a:pt x="6913" y="4291"/>
                    <a:pt x="6978" y="4210"/>
                  </a:cubicBezTo>
                  <a:cubicBezTo>
                    <a:pt x="7042" y="4129"/>
                    <a:pt x="7091" y="4016"/>
                    <a:pt x="7107" y="3919"/>
                  </a:cubicBezTo>
                  <a:cubicBezTo>
                    <a:pt x="7123" y="3724"/>
                    <a:pt x="7091" y="3530"/>
                    <a:pt x="7042" y="3352"/>
                  </a:cubicBezTo>
                  <a:cubicBezTo>
                    <a:pt x="6969" y="3122"/>
                    <a:pt x="6876" y="2899"/>
                    <a:pt x="6762" y="2687"/>
                  </a:cubicBezTo>
                  <a:lnTo>
                    <a:pt x="6762" y="2687"/>
                  </a:lnTo>
                  <a:cubicBezTo>
                    <a:pt x="6795" y="2710"/>
                    <a:pt x="6829" y="2732"/>
                    <a:pt x="6864" y="2753"/>
                  </a:cubicBezTo>
                  <a:cubicBezTo>
                    <a:pt x="6963" y="2808"/>
                    <a:pt x="7084" y="2848"/>
                    <a:pt x="7207" y="2848"/>
                  </a:cubicBezTo>
                  <a:cubicBezTo>
                    <a:pt x="7266" y="2848"/>
                    <a:pt x="7325" y="2839"/>
                    <a:pt x="7382" y="2818"/>
                  </a:cubicBezTo>
                  <a:cubicBezTo>
                    <a:pt x="7560" y="2753"/>
                    <a:pt x="7690" y="2607"/>
                    <a:pt x="7739" y="2446"/>
                  </a:cubicBezTo>
                  <a:cubicBezTo>
                    <a:pt x="7803" y="2267"/>
                    <a:pt x="7820" y="2106"/>
                    <a:pt x="7820" y="1927"/>
                  </a:cubicBezTo>
                  <a:cubicBezTo>
                    <a:pt x="7820" y="1588"/>
                    <a:pt x="7755" y="1264"/>
                    <a:pt x="7674" y="940"/>
                  </a:cubicBezTo>
                  <a:cubicBezTo>
                    <a:pt x="7577" y="616"/>
                    <a:pt x="7463" y="309"/>
                    <a:pt x="7318" y="1"/>
                  </a:cubicBezTo>
                  <a:close/>
                  <a:moveTo>
                    <a:pt x="9293" y="940"/>
                  </a:moveTo>
                  <a:cubicBezTo>
                    <a:pt x="9471" y="1377"/>
                    <a:pt x="9616" y="1814"/>
                    <a:pt x="9730" y="2267"/>
                  </a:cubicBezTo>
                  <a:cubicBezTo>
                    <a:pt x="9843" y="2721"/>
                    <a:pt x="9924" y="3190"/>
                    <a:pt x="9908" y="3644"/>
                  </a:cubicBezTo>
                  <a:cubicBezTo>
                    <a:pt x="9892" y="3870"/>
                    <a:pt x="9859" y="4113"/>
                    <a:pt x="9778" y="4323"/>
                  </a:cubicBezTo>
                  <a:cubicBezTo>
                    <a:pt x="9714" y="4534"/>
                    <a:pt x="9552" y="4696"/>
                    <a:pt x="9341" y="4777"/>
                  </a:cubicBezTo>
                  <a:cubicBezTo>
                    <a:pt x="9288" y="4794"/>
                    <a:pt x="9233" y="4802"/>
                    <a:pt x="9176" y="4802"/>
                  </a:cubicBezTo>
                  <a:cubicBezTo>
                    <a:pt x="9026" y="4802"/>
                    <a:pt x="8867" y="4746"/>
                    <a:pt x="8726" y="4663"/>
                  </a:cubicBezTo>
                  <a:cubicBezTo>
                    <a:pt x="8532" y="4566"/>
                    <a:pt x="8354" y="4404"/>
                    <a:pt x="8208" y="4226"/>
                  </a:cubicBezTo>
                  <a:cubicBezTo>
                    <a:pt x="8200" y="4218"/>
                    <a:pt x="8188" y="4214"/>
                    <a:pt x="8174" y="4214"/>
                  </a:cubicBezTo>
                  <a:cubicBezTo>
                    <a:pt x="8159" y="4214"/>
                    <a:pt x="8143" y="4218"/>
                    <a:pt x="8127" y="4226"/>
                  </a:cubicBezTo>
                  <a:cubicBezTo>
                    <a:pt x="8095" y="4243"/>
                    <a:pt x="8095" y="4275"/>
                    <a:pt x="8111" y="4307"/>
                  </a:cubicBezTo>
                  <a:cubicBezTo>
                    <a:pt x="8370" y="4744"/>
                    <a:pt x="8597" y="5198"/>
                    <a:pt x="8742" y="5683"/>
                  </a:cubicBezTo>
                  <a:cubicBezTo>
                    <a:pt x="8807" y="5926"/>
                    <a:pt x="8856" y="6169"/>
                    <a:pt x="8807" y="6412"/>
                  </a:cubicBezTo>
                  <a:cubicBezTo>
                    <a:pt x="8791" y="6525"/>
                    <a:pt x="8758" y="6638"/>
                    <a:pt x="8678" y="6719"/>
                  </a:cubicBezTo>
                  <a:cubicBezTo>
                    <a:pt x="8613" y="6800"/>
                    <a:pt x="8499" y="6865"/>
                    <a:pt x="8402" y="6897"/>
                  </a:cubicBezTo>
                  <a:cubicBezTo>
                    <a:pt x="8347" y="6913"/>
                    <a:pt x="8290" y="6921"/>
                    <a:pt x="8233" y="6921"/>
                  </a:cubicBezTo>
                  <a:cubicBezTo>
                    <a:pt x="8058" y="6921"/>
                    <a:pt x="7881" y="6853"/>
                    <a:pt x="7722" y="6768"/>
                  </a:cubicBezTo>
                  <a:cubicBezTo>
                    <a:pt x="7512" y="6638"/>
                    <a:pt x="7318" y="6477"/>
                    <a:pt x="7140" y="6299"/>
                  </a:cubicBezTo>
                  <a:cubicBezTo>
                    <a:pt x="6767" y="5959"/>
                    <a:pt x="6443" y="5554"/>
                    <a:pt x="6168" y="5133"/>
                  </a:cubicBezTo>
                  <a:cubicBezTo>
                    <a:pt x="6149" y="5114"/>
                    <a:pt x="6125" y="5106"/>
                    <a:pt x="6101" y="5106"/>
                  </a:cubicBezTo>
                  <a:cubicBezTo>
                    <a:pt x="6085" y="5106"/>
                    <a:pt x="6068" y="5110"/>
                    <a:pt x="6055" y="5117"/>
                  </a:cubicBezTo>
                  <a:cubicBezTo>
                    <a:pt x="6006" y="5149"/>
                    <a:pt x="6006" y="5198"/>
                    <a:pt x="6023" y="5230"/>
                  </a:cubicBezTo>
                  <a:cubicBezTo>
                    <a:pt x="6023" y="5230"/>
                    <a:pt x="6023" y="5230"/>
                    <a:pt x="6023" y="5230"/>
                  </a:cubicBezTo>
                  <a:lnTo>
                    <a:pt x="6023" y="5230"/>
                  </a:lnTo>
                  <a:cubicBezTo>
                    <a:pt x="6136" y="5408"/>
                    <a:pt x="6233" y="5619"/>
                    <a:pt x="6314" y="5813"/>
                  </a:cubicBezTo>
                  <a:cubicBezTo>
                    <a:pt x="6379" y="6023"/>
                    <a:pt x="6427" y="6234"/>
                    <a:pt x="6411" y="6444"/>
                  </a:cubicBezTo>
                  <a:cubicBezTo>
                    <a:pt x="6379" y="6638"/>
                    <a:pt x="6249" y="6817"/>
                    <a:pt x="6055" y="6881"/>
                  </a:cubicBezTo>
                  <a:cubicBezTo>
                    <a:pt x="5974" y="6930"/>
                    <a:pt x="5861" y="6962"/>
                    <a:pt x="5764" y="6962"/>
                  </a:cubicBezTo>
                  <a:cubicBezTo>
                    <a:pt x="5666" y="6962"/>
                    <a:pt x="5553" y="6946"/>
                    <a:pt x="5456" y="6914"/>
                  </a:cubicBezTo>
                  <a:cubicBezTo>
                    <a:pt x="5262" y="6833"/>
                    <a:pt x="5084" y="6719"/>
                    <a:pt x="4906" y="6574"/>
                  </a:cubicBezTo>
                  <a:cubicBezTo>
                    <a:pt x="4744" y="6444"/>
                    <a:pt x="4582" y="6282"/>
                    <a:pt x="4436" y="6120"/>
                  </a:cubicBezTo>
                  <a:cubicBezTo>
                    <a:pt x="4145" y="5780"/>
                    <a:pt x="3886" y="5424"/>
                    <a:pt x="3659" y="5036"/>
                  </a:cubicBezTo>
                  <a:cubicBezTo>
                    <a:pt x="3648" y="5024"/>
                    <a:pt x="3628" y="5013"/>
                    <a:pt x="3606" y="5013"/>
                  </a:cubicBezTo>
                  <a:cubicBezTo>
                    <a:pt x="3597" y="5013"/>
                    <a:pt x="3587" y="5015"/>
                    <a:pt x="3578" y="5020"/>
                  </a:cubicBezTo>
                  <a:cubicBezTo>
                    <a:pt x="3546" y="5036"/>
                    <a:pt x="3529" y="5068"/>
                    <a:pt x="3546" y="5101"/>
                  </a:cubicBezTo>
                  <a:cubicBezTo>
                    <a:pt x="3546" y="5101"/>
                    <a:pt x="3546" y="5101"/>
                    <a:pt x="3546" y="5101"/>
                  </a:cubicBezTo>
                  <a:lnTo>
                    <a:pt x="3546" y="5101"/>
                  </a:lnTo>
                  <a:cubicBezTo>
                    <a:pt x="3643" y="5295"/>
                    <a:pt x="3708" y="5505"/>
                    <a:pt x="3708" y="5732"/>
                  </a:cubicBezTo>
                  <a:cubicBezTo>
                    <a:pt x="3708" y="5829"/>
                    <a:pt x="3691" y="5942"/>
                    <a:pt x="3659" y="6039"/>
                  </a:cubicBezTo>
                  <a:cubicBezTo>
                    <a:pt x="3627" y="6137"/>
                    <a:pt x="3562" y="6218"/>
                    <a:pt x="3481" y="6299"/>
                  </a:cubicBezTo>
                  <a:cubicBezTo>
                    <a:pt x="3319" y="6444"/>
                    <a:pt x="3109" y="6493"/>
                    <a:pt x="2882" y="6493"/>
                  </a:cubicBezTo>
                  <a:cubicBezTo>
                    <a:pt x="2785" y="6477"/>
                    <a:pt x="2671" y="6444"/>
                    <a:pt x="2574" y="6412"/>
                  </a:cubicBezTo>
                  <a:cubicBezTo>
                    <a:pt x="2461" y="6379"/>
                    <a:pt x="2364" y="6331"/>
                    <a:pt x="2251" y="6299"/>
                  </a:cubicBezTo>
                  <a:cubicBezTo>
                    <a:pt x="1425" y="5959"/>
                    <a:pt x="664" y="5424"/>
                    <a:pt x="0" y="4809"/>
                  </a:cubicBezTo>
                  <a:lnTo>
                    <a:pt x="0" y="4809"/>
                  </a:lnTo>
                  <a:cubicBezTo>
                    <a:pt x="648" y="5457"/>
                    <a:pt x="1393" y="6007"/>
                    <a:pt x="2234" y="6363"/>
                  </a:cubicBezTo>
                  <a:cubicBezTo>
                    <a:pt x="2331" y="6412"/>
                    <a:pt x="2445" y="6444"/>
                    <a:pt x="2542" y="6493"/>
                  </a:cubicBezTo>
                  <a:cubicBezTo>
                    <a:pt x="2655" y="6525"/>
                    <a:pt x="2769" y="6558"/>
                    <a:pt x="2882" y="6574"/>
                  </a:cubicBezTo>
                  <a:cubicBezTo>
                    <a:pt x="2906" y="6575"/>
                    <a:pt x="2930" y="6576"/>
                    <a:pt x="2954" y="6576"/>
                  </a:cubicBezTo>
                  <a:cubicBezTo>
                    <a:pt x="3172" y="6576"/>
                    <a:pt x="3387" y="6509"/>
                    <a:pt x="3562" y="6363"/>
                  </a:cubicBezTo>
                  <a:cubicBezTo>
                    <a:pt x="3643" y="6282"/>
                    <a:pt x="3724" y="6185"/>
                    <a:pt x="3772" y="6072"/>
                  </a:cubicBezTo>
                  <a:cubicBezTo>
                    <a:pt x="3805" y="5959"/>
                    <a:pt x="3821" y="5845"/>
                    <a:pt x="3821" y="5716"/>
                  </a:cubicBezTo>
                  <a:cubicBezTo>
                    <a:pt x="3821" y="5644"/>
                    <a:pt x="3815" y="5573"/>
                    <a:pt x="3805" y="5504"/>
                  </a:cubicBezTo>
                  <a:lnTo>
                    <a:pt x="3805" y="5504"/>
                  </a:lnTo>
                  <a:cubicBezTo>
                    <a:pt x="3967" y="5747"/>
                    <a:pt x="4139" y="5981"/>
                    <a:pt x="4339" y="6201"/>
                  </a:cubicBezTo>
                  <a:cubicBezTo>
                    <a:pt x="4485" y="6379"/>
                    <a:pt x="4646" y="6541"/>
                    <a:pt x="4825" y="6687"/>
                  </a:cubicBezTo>
                  <a:cubicBezTo>
                    <a:pt x="5003" y="6833"/>
                    <a:pt x="5197" y="6962"/>
                    <a:pt x="5424" y="7043"/>
                  </a:cubicBezTo>
                  <a:cubicBezTo>
                    <a:pt x="5537" y="7076"/>
                    <a:pt x="5650" y="7108"/>
                    <a:pt x="5780" y="7108"/>
                  </a:cubicBezTo>
                  <a:cubicBezTo>
                    <a:pt x="5893" y="7108"/>
                    <a:pt x="6023" y="7076"/>
                    <a:pt x="6120" y="7027"/>
                  </a:cubicBezTo>
                  <a:cubicBezTo>
                    <a:pt x="6233" y="6978"/>
                    <a:pt x="6346" y="6897"/>
                    <a:pt x="6427" y="6800"/>
                  </a:cubicBezTo>
                  <a:cubicBezTo>
                    <a:pt x="6508" y="6703"/>
                    <a:pt x="6541" y="6574"/>
                    <a:pt x="6557" y="6460"/>
                  </a:cubicBezTo>
                  <a:cubicBezTo>
                    <a:pt x="6585" y="6249"/>
                    <a:pt x="6552" y="6037"/>
                    <a:pt x="6489" y="5846"/>
                  </a:cubicBezTo>
                  <a:lnTo>
                    <a:pt x="6489" y="5846"/>
                  </a:lnTo>
                  <a:cubicBezTo>
                    <a:pt x="6655" y="6044"/>
                    <a:pt x="6832" y="6234"/>
                    <a:pt x="7026" y="6412"/>
                  </a:cubicBezTo>
                  <a:cubicBezTo>
                    <a:pt x="7204" y="6590"/>
                    <a:pt x="7415" y="6768"/>
                    <a:pt x="7641" y="6897"/>
                  </a:cubicBezTo>
                  <a:cubicBezTo>
                    <a:pt x="7811" y="6994"/>
                    <a:pt x="8016" y="7073"/>
                    <a:pt x="8224" y="7073"/>
                  </a:cubicBezTo>
                  <a:cubicBezTo>
                    <a:pt x="8294" y="7073"/>
                    <a:pt x="8365" y="7064"/>
                    <a:pt x="8435" y="7043"/>
                  </a:cubicBezTo>
                  <a:cubicBezTo>
                    <a:pt x="8580" y="6995"/>
                    <a:pt x="8694" y="6930"/>
                    <a:pt x="8791" y="6817"/>
                  </a:cubicBezTo>
                  <a:cubicBezTo>
                    <a:pt x="8888" y="6703"/>
                    <a:pt x="8937" y="6558"/>
                    <a:pt x="8953" y="6428"/>
                  </a:cubicBezTo>
                  <a:cubicBezTo>
                    <a:pt x="9001" y="6153"/>
                    <a:pt x="8953" y="5894"/>
                    <a:pt x="8872" y="5635"/>
                  </a:cubicBezTo>
                  <a:cubicBezTo>
                    <a:pt x="8766" y="5270"/>
                    <a:pt x="8608" y="4930"/>
                    <a:pt x="8425" y="4604"/>
                  </a:cubicBezTo>
                  <a:lnTo>
                    <a:pt x="8425" y="4604"/>
                  </a:lnTo>
                  <a:cubicBezTo>
                    <a:pt x="8499" y="4663"/>
                    <a:pt x="8578" y="4716"/>
                    <a:pt x="8661" y="4761"/>
                  </a:cubicBezTo>
                  <a:cubicBezTo>
                    <a:pt x="8808" y="4851"/>
                    <a:pt x="8978" y="4910"/>
                    <a:pt x="9150" y="4910"/>
                  </a:cubicBezTo>
                  <a:cubicBezTo>
                    <a:pt x="9225" y="4910"/>
                    <a:pt x="9300" y="4898"/>
                    <a:pt x="9374" y="4874"/>
                  </a:cubicBezTo>
                  <a:cubicBezTo>
                    <a:pt x="9616" y="4777"/>
                    <a:pt x="9795" y="4582"/>
                    <a:pt x="9876" y="4340"/>
                  </a:cubicBezTo>
                  <a:cubicBezTo>
                    <a:pt x="9956" y="4113"/>
                    <a:pt x="9989" y="3886"/>
                    <a:pt x="9989" y="3644"/>
                  </a:cubicBezTo>
                  <a:cubicBezTo>
                    <a:pt x="9989" y="3174"/>
                    <a:pt x="9892" y="2705"/>
                    <a:pt x="9778" y="2251"/>
                  </a:cubicBezTo>
                  <a:cubicBezTo>
                    <a:pt x="9649" y="1798"/>
                    <a:pt x="9487" y="1361"/>
                    <a:pt x="9293" y="9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4960543" y="3198918"/>
              <a:ext cx="112200" cy="64001"/>
            </a:xfrm>
            <a:custGeom>
              <a:avLst/>
              <a:gdLst/>
              <a:ahLst/>
              <a:cxnLst/>
              <a:rect l="l" t="t" r="r" b="b"/>
              <a:pathLst>
                <a:path w="3692" h="2106" extrusionOk="0">
                  <a:moveTo>
                    <a:pt x="972" y="0"/>
                  </a:moveTo>
                  <a:cubicBezTo>
                    <a:pt x="972" y="0"/>
                    <a:pt x="0" y="421"/>
                    <a:pt x="211" y="2105"/>
                  </a:cubicBezTo>
                  <a:cubicBezTo>
                    <a:pt x="211" y="2105"/>
                    <a:pt x="2056" y="1992"/>
                    <a:pt x="3692" y="1943"/>
                  </a:cubicBezTo>
                  <a:lnTo>
                    <a:pt x="9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4967442" y="3227453"/>
              <a:ext cx="101351" cy="30025"/>
            </a:xfrm>
            <a:custGeom>
              <a:avLst/>
              <a:gdLst/>
              <a:ahLst/>
              <a:cxnLst/>
              <a:rect l="l" t="t" r="r" b="b"/>
              <a:pathLst>
                <a:path w="3335" h="988" extrusionOk="0">
                  <a:moveTo>
                    <a:pt x="49" y="0"/>
                  </a:moveTo>
                  <a:cubicBezTo>
                    <a:pt x="32" y="0"/>
                    <a:pt x="16" y="0"/>
                    <a:pt x="16" y="17"/>
                  </a:cubicBezTo>
                  <a:cubicBezTo>
                    <a:pt x="0" y="33"/>
                    <a:pt x="16" y="49"/>
                    <a:pt x="32" y="49"/>
                  </a:cubicBezTo>
                  <a:cubicBezTo>
                    <a:pt x="32" y="49"/>
                    <a:pt x="810" y="438"/>
                    <a:pt x="1765" y="713"/>
                  </a:cubicBezTo>
                  <a:cubicBezTo>
                    <a:pt x="2250" y="842"/>
                    <a:pt x="2785" y="956"/>
                    <a:pt x="3303" y="988"/>
                  </a:cubicBezTo>
                  <a:cubicBezTo>
                    <a:pt x="3319" y="988"/>
                    <a:pt x="3335" y="972"/>
                    <a:pt x="3335" y="956"/>
                  </a:cubicBezTo>
                  <a:cubicBezTo>
                    <a:pt x="3335" y="939"/>
                    <a:pt x="3319" y="923"/>
                    <a:pt x="3303" y="923"/>
                  </a:cubicBezTo>
                  <a:cubicBezTo>
                    <a:pt x="1797" y="858"/>
                    <a:pt x="65" y="0"/>
                    <a:pt x="49" y="0"/>
                  </a:cubicBezTo>
                  <a:close/>
                </a:path>
              </a:pathLst>
            </a:custGeom>
            <a:solidFill>
              <a:srgbClr val="663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4874938" y="3154186"/>
              <a:ext cx="69897" cy="61114"/>
            </a:xfrm>
            <a:custGeom>
              <a:avLst/>
              <a:gdLst/>
              <a:ahLst/>
              <a:cxnLst/>
              <a:rect l="l" t="t" r="r" b="b"/>
              <a:pathLst>
                <a:path w="2300" h="2011" extrusionOk="0">
                  <a:moveTo>
                    <a:pt x="1141" y="1"/>
                  </a:moveTo>
                  <a:cubicBezTo>
                    <a:pt x="779" y="1"/>
                    <a:pt x="426" y="207"/>
                    <a:pt x="243" y="550"/>
                  </a:cubicBezTo>
                  <a:cubicBezTo>
                    <a:pt x="1" y="1052"/>
                    <a:pt x="211" y="1651"/>
                    <a:pt x="697" y="1910"/>
                  </a:cubicBezTo>
                  <a:cubicBezTo>
                    <a:pt x="839" y="1978"/>
                    <a:pt x="989" y="2011"/>
                    <a:pt x="1137" y="2011"/>
                  </a:cubicBezTo>
                  <a:cubicBezTo>
                    <a:pt x="1510" y="2011"/>
                    <a:pt x="1866" y="1804"/>
                    <a:pt x="2040" y="1456"/>
                  </a:cubicBezTo>
                  <a:cubicBezTo>
                    <a:pt x="2299" y="954"/>
                    <a:pt x="2089" y="355"/>
                    <a:pt x="1587" y="113"/>
                  </a:cubicBezTo>
                  <a:cubicBezTo>
                    <a:pt x="1444" y="37"/>
                    <a:pt x="1292" y="1"/>
                    <a:pt x="1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4887245" y="3164822"/>
              <a:ext cx="45281" cy="39689"/>
            </a:xfrm>
            <a:custGeom>
              <a:avLst/>
              <a:gdLst/>
              <a:ahLst/>
              <a:cxnLst/>
              <a:rect l="l" t="t" r="r" b="b"/>
              <a:pathLst>
                <a:path w="1490" h="1306" extrusionOk="0">
                  <a:moveTo>
                    <a:pt x="741" y="1"/>
                  </a:moveTo>
                  <a:cubicBezTo>
                    <a:pt x="498" y="1"/>
                    <a:pt x="265" y="132"/>
                    <a:pt x="162" y="362"/>
                  </a:cubicBezTo>
                  <a:cubicBezTo>
                    <a:pt x="0" y="685"/>
                    <a:pt x="130" y="1074"/>
                    <a:pt x="454" y="1236"/>
                  </a:cubicBezTo>
                  <a:cubicBezTo>
                    <a:pt x="548" y="1283"/>
                    <a:pt x="648" y="1305"/>
                    <a:pt x="747" y="1305"/>
                  </a:cubicBezTo>
                  <a:cubicBezTo>
                    <a:pt x="985" y="1305"/>
                    <a:pt x="1213" y="1174"/>
                    <a:pt x="1328" y="944"/>
                  </a:cubicBezTo>
                  <a:cubicBezTo>
                    <a:pt x="1490" y="621"/>
                    <a:pt x="1360" y="232"/>
                    <a:pt x="1036" y="70"/>
                  </a:cubicBezTo>
                  <a:cubicBezTo>
                    <a:pt x="942" y="23"/>
                    <a:pt x="840" y="1"/>
                    <a:pt x="7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4901498" y="3170991"/>
              <a:ext cx="9877" cy="8266"/>
            </a:xfrm>
            <a:custGeom>
              <a:avLst/>
              <a:gdLst/>
              <a:ahLst/>
              <a:cxnLst/>
              <a:rect l="l" t="t" r="r" b="b"/>
              <a:pathLst>
                <a:path w="325" h="272" extrusionOk="0">
                  <a:moveTo>
                    <a:pt x="170" y="0"/>
                  </a:moveTo>
                  <a:cubicBezTo>
                    <a:pt x="115" y="0"/>
                    <a:pt x="57" y="30"/>
                    <a:pt x="33" y="78"/>
                  </a:cubicBezTo>
                  <a:cubicBezTo>
                    <a:pt x="1" y="142"/>
                    <a:pt x="33" y="223"/>
                    <a:pt x="98" y="256"/>
                  </a:cubicBezTo>
                  <a:cubicBezTo>
                    <a:pt x="118" y="266"/>
                    <a:pt x="141" y="271"/>
                    <a:pt x="162" y="271"/>
                  </a:cubicBezTo>
                  <a:cubicBezTo>
                    <a:pt x="209" y="271"/>
                    <a:pt x="254" y="246"/>
                    <a:pt x="276" y="191"/>
                  </a:cubicBezTo>
                  <a:cubicBezTo>
                    <a:pt x="325" y="126"/>
                    <a:pt x="292" y="45"/>
                    <a:pt x="227" y="13"/>
                  </a:cubicBezTo>
                  <a:cubicBezTo>
                    <a:pt x="210" y="4"/>
                    <a:pt x="19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4879861" y="3011114"/>
              <a:ext cx="59078" cy="80837"/>
            </a:xfrm>
            <a:custGeom>
              <a:avLst/>
              <a:gdLst/>
              <a:ahLst/>
              <a:cxnLst/>
              <a:rect l="l" t="t" r="r" b="b"/>
              <a:pathLst>
                <a:path w="1944" h="2660" extrusionOk="0">
                  <a:moveTo>
                    <a:pt x="213" y="0"/>
                  </a:moveTo>
                  <a:cubicBezTo>
                    <a:pt x="179" y="0"/>
                    <a:pt x="146" y="21"/>
                    <a:pt x="146" y="61"/>
                  </a:cubicBezTo>
                  <a:cubicBezTo>
                    <a:pt x="130" y="174"/>
                    <a:pt x="146" y="272"/>
                    <a:pt x="146" y="385"/>
                  </a:cubicBezTo>
                  <a:cubicBezTo>
                    <a:pt x="137" y="429"/>
                    <a:pt x="167" y="454"/>
                    <a:pt x="199" y="454"/>
                  </a:cubicBezTo>
                  <a:cubicBezTo>
                    <a:pt x="225" y="454"/>
                    <a:pt x="252" y="437"/>
                    <a:pt x="259" y="401"/>
                  </a:cubicBezTo>
                  <a:cubicBezTo>
                    <a:pt x="276" y="288"/>
                    <a:pt x="308" y="174"/>
                    <a:pt x="292" y="61"/>
                  </a:cubicBezTo>
                  <a:cubicBezTo>
                    <a:pt x="284" y="21"/>
                    <a:pt x="247" y="0"/>
                    <a:pt x="213" y="0"/>
                  </a:cubicBezTo>
                  <a:close/>
                  <a:moveTo>
                    <a:pt x="1006" y="405"/>
                  </a:moveTo>
                  <a:cubicBezTo>
                    <a:pt x="960" y="405"/>
                    <a:pt x="911" y="435"/>
                    <a:pt x="923" y="482"/>
                  </a:cubicBezTo>
                  <a:cubicBezTo>
                    <a:pt x="939" y="547"/>
                    <a:pt x="956" y="611"/>
                    <a:pt x="939" y="660"/>
                  </a:cubicBezTo>
                  <a:cubicBezTo>
                    <a:pt x="908" y="723"/>
                    <a:pt x="959" y="773"/>
                    <a:pt x="1011" y="773"/>
                  </a:cubicBezTo>
                  <a:cubicBezTo>
                    <a:pt x="1039" y="773"/>
                    <a:pt x="1068" y="759"/>
                    <a:pt x="1085" y="725"/>
                  </a:cubicBezTo>
                  <a:cubicBezTo>
                    <a:pt x="1134" y="628"/>
                    <a:pt x="1134" y="498"/>
                    <a:pt x="1053" y="417"/>
                  </a:cubicBezTo>
                  <a:cubicBezTo>
                    <a:pt x="1040" y="409"/>
                    <a:pt x="1023" y="405"/>
                    <a:pt x="1006" y="405"/>
                  </a:cubicBezTo>
                  <a:close/>
                  <a:moveTo>
                    <a:pt x="1844" y="1227"/>
                  </a:moveTo>
                  <a:cubicBezTo>
                    <a:pt x="1814" y="1227"/>
                    <a:pt x="1781" y="1243"/>
                    <a:pt x="1765" y="1275"/>
                  </a:cubicBezTo>
                  <a:cubicBezTo>
                    <a:pt x="1749" y="1291"/>
                    <a:pt x="1749" y="1324"/>
                    <a:pt x="1749" y="1356"/>
                  </a:cubicBezTo>
                  <a:cubicBezTo>
                    <a:pt x="1749" y="1372"/>
                    <a:pt x="1749" y="1405"/>
                    <a:pt x="1733" y="1421"/>
                  </a:cubicBezTo>
                  <a:cubicBezTo>
                    <a:pt x="1733" y="1486"/>
                    <a:pt x="1765" y="1518"/>
                    <a:pt x="1814" y="1534"/>
                  </a:cubicBezTo>
                  <a:cubicBezTo>
                    <a:pt x="1820" y="1536"/>
                    <a:pt x="1827" y="1537"/>
                    <a:pt x="1834" y="1537"/>
                  </a:cubicBezTo>
                  <a:cubicBezTo>
                    <a:pt x="1878" y="1537"/>
                    <a:pt x="1927" y="1495"/>
                    <a:pt x="1927" y="1453"/>
                  </a:cubicBezTo>
                  <a:lnTo>
                    <a:pt x="1927" y="1372"/>
                  </a:lnTo>
                  <a:cubicBezTo>
                    <a:pt x="1927" y="1356"/>
                    <a:pt x="1943" y="1340"/>
                    <a:pt x="1927" y="1308"/>
                  </a:cubicBezTo>
                  <a:cubicBezTo>
                    <a:pt x="1927" y="1291"/>
                    <a:pt x="1927" y="1291"/>
                    <a:pt x="1911" y="1275"/>
                  </a:cubicBezTo>
                  <a:cubicBezTo>
                    <a:pt x="1903" y="1243"/>
                    <a:pt x="1874" y="1227"/>
                    <a:pt x="1844" y="1227"/>
                  </a:cubicBezTo>
                  <a:close/>
                  <a:moveTo>
                    <a:pt x="109" y="1184"/>
                  </a:moveTo>
                  <a:cubicBezTo>
                    <a:pt x="86" y="1184"/>
                    <a:pt x="64" y="1197"/>
                    <a:pt x="49" y="1227"/>
                  </a:cubicBezTo>
                  <a:cubicBezTo>
                    <a:pt x="0" y="1340"/>
                    <a:pt x="49" y="1486"/>
                    <a:pt x="81" y="1615"/>
                  </a:cubicBezTo>
                  <a:cubicBezTo>
                    <a:pt x="89" y="1652"/>
                    <a:pt x="119" y="1668"/>
                    <a:pt x="149" y="1668"/>
                  </a:cubicBezTo>
                  <a:cubicBezTo>
                    <a:pt x="185" y="1668"/>
                    <a:pt x="220" y="1643"/>
                    <a:pt x="211" y="1599"/>
                  </a:cubicBezTo>
                  <a:cubicBezTo>
                    <a:pt x="211" y="1534"/>
                    <a:pt x="211" y="1469"/>
                    <a:pt x="195" y="1405"/>
                  </a:cubicBezTo>
                  <a:cubicBezTo>
                    <a:pt x="195" y="1340"/>
                    <a:pt x="211" y="1275"/>
                    <a:pt x="179" y="1227"/>
                  </a:cubicBezTo>
                  <a:cubicBezTo>
                    <a:pt x="161" y="1201"/>
                    <a:pt x="135" y="1184"/>
                    <a:pt x="109" y="1184"/>
                  </a:cubicBezTo>
                  <a:close/>
                  <a:moveTo>
                    <a:pt x="1040" y="1598"/>
                  </a:moveTo>
                  <a:cubicBezTo>
                    <a:pt x="998" y="1598"/>
                    <a:pt x="956" y="1627"/>
                    <a:pt x="956" y="1680"/>
                  </a:cubicBezTo>
                  <a:cubicBezTo>
                    <a:pt x="972" y="1793"/>
                    <a:pt x="988" y="1907"/>
                    <a:pt x="972" y="2004"/>
                  </a:cubicBezTo>
                  <a:cubicBezTo>
                    <a:pt x="972" y="2052"/>
                    <a:pt x="1012" y="2083"/>
                    <a:pt x="1048" y="2083"/>
                  </a:cubicBezTo>
                  <a:cubicBezTo>
                    <a:pt x="1072" y="2083"/>
                    <a:pt x="1095" y="2069"/>
                    <a:pt x="1101" y="2036"/>
                  </a:cubicBezTo>
                  <a:cubicBezTo>
                    <a:pt x="1117" y="1907"/>
                    <a:pt x="1117" y="1793"/>
                    <a:pt x="1117" y="1664"/>
                  </a:cubicBezTo>
                  <a:cubicBezTo>
                    <a:pt x="1110" y="1619"/>
                    <a:pt x="1075" y="1598"/>
                    <a:pt x="1040" y="1598"/>
                  </a:cubicBezTo>
                  <a:close/>
                  <a:moveTo>
                    <a:pt x="1542" y="2248"/>
                  </a:moveTo>
                  <a:cubicBezTo>
                    <a:pt x="1503" y="2248"/>
                    <a:pt x="1465" y="2273"/>
                    <a:pt x="1457" y="2328"/>
                  </a:cubicBezTo>
                  <a:cubicBezTo>
                    <a:pt x="1441" y="2408"/>
                    <a:pt x="1441" y="2506"/>
                    <a:pt x="1457" y="2587"/>
                  </a:cubicBezTo>
                  <a:cubicBezTo>
                    <a:pt x="1457" y="2635"/>
                    <a:pt x="1494" y="2659"/>
                    <a:pt x="1532" y="2659"/>
                  </a:cubicBezTo>
                  <a:cubicBezTo>
                    <a:pt x="1571" y="2659"/>
                    <a:pt x="1611" y="2635"/>
                    <a:pt x="1619" y="2587"/>
                  </a:cubicBezTo>
                  <a:cubicBezTo>
                    <a:pt x="1636" y="2506"/>
                    <a:pt x="1636" y="2425"/>
                    <a:pt x="1636" y="2328"/>
                  </a:cubicBezTo>
                  <a:cubicBezTo>
                    <a:pt x="1627" y="2277"/>
                    <a:pt x="1584" y="2248"/>
                    <a:pt x="1542" y="2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4190122" y="3414467"/>
              <a:ext cx="147999" cy="64488"/>
            </a:xfrm>
            <a:custGeom>
              <a:avLst/>
              <a:gdLst/>
              <a:ahLst/>
              <a:cxnLst/>
              <a:rect l="l" t="t" r="r" b="b"/>
              <a:pathLst>
                <a:path w="4870" h="2122" extrusionOk="0">
                  <a:moveTo>
                    <a:pt x="3698" y="1"/>
                  </a:moveTo>
                  <a:cubicBezTo>
                    <a:pt x="3593" y="1"/>
                    <a:pt x="3485" y="19"/>
                    <a:pt x="3384" y="31"/>
                  </a:cubicBezTo>
                  <a:cubicBezTo>
                    <a:pt x="3222" y="47"/>
                    <a:pt x="3060" y="47"/>
                    <a:pt x="2898" y="63"/>
                  </a:cubicBezTo>
                  <a:cubicBezTo>
                    <a:pt x="2575" y="95"/>
                    <a:pt x="2267" y="128"/>
                    <a:pt x="1943" y="160"/>
                  </a:cubicBezTo>
                  <a:cubicBezTo>
                    <a:pt x="1312" y="241"/>
                    <a:pt x="681" y="371"/>
                    <a:pt x="49" y="532"/>
                  </a:cubicBezTo>
                  <a:cubicBezTo>
                    <a:pt x="1" y="549"/>
                    <a:pt x="17" y="613"/>
                    <a:pt x="65" y="613"/>
                  </a:cubicBezTo>
                  <a:cubicBezTo>
                    <a:pt x="697" y="484"/>
                    <a:pt x="1328" y="387"/>
                    <a:pt x="1959" y="306"/>
                  </a:cubicBezTo>
                  <a:cubicBezTo>
                    <a:pt x="2283" y="257"/>
                    <a:pt x="2591" y="225"/>
                    <a:pt x="2915" y="209"/>
                  </a:cubicBezTo>
                  <a:cubicBezTo>
                    <a:pt x="3076" y="193"/>
                    <a:pt x="3238" y="176"/>
                    <a:pt x="3400" y="176"/>
                  </a:cubicBezTo>
                  <a:cubicBezTo>
                    <a:pt x="3546" y="160"/>
                    <a:pt x="3708" y="176"/>
                    <a:pt x="3854" y="128"/>
                  </a:cubicBezTo>
                  <a:cubicBezTo>
                    <a:pt x="3918" y="112"/>
                    <a:pt x="3886" y="31"/>
                    <a:pt x="3837" y="14"/>
                  </a:cubicBezTo>
                  <a:cubicBezTo>
                    <a:pt x="3792" y="4"/>
                    <a:pt x="3745" y="1"/>
                    <a:pt x="3698" y="1"/>
                  </a:cubicBezTo>
                  <a:close/>
                  <a:moveTo>
                    <a:pt x="4827" y="740"/>
                  </a:moveTo>
                  <a:cubicBezTo>
                    <a:pt x="4821" y="740"/>
                    <a:pt x="4815" y="741"/>
                    <a:pt x="4809" y="743"/>
                  </a:cubicBezTo>
                  <a:cubicBezTo>
                    <a:pt x="4663" y="759"/>
                    <a:pt x="4517" y="856"/>
                    <a:pt x="4388" y="905"/>
                  </a:cubicBezTo>
                  <a:cubicBezTo>
                    <a:pt x="4242" y="970"/>
                    <a:pt x="4096" y="1034"/>
                    <a:pt x="3951" y="1099"/>
                  </a:cubicBezTo>
                  <a:cubicBezTo>
                    <a:pt x="3643" y="1212"/>
                    <a:pt x="3352" y="1342"/>
                    <a:pt x="3044" y="1439"/>
                  </a:cubicBezTo>
                  <a:cubicBezTo>
                    <a:pt x="2445" y="1666"/>
                    <a:pt x="1814" y="1860"/>
                    <a:pt x="1199" y="2038"/>
                  </a:cubicBezTo>
                  <a:cubicBezTo>
                    <a:pt x="1140" y="2053"/>
                    <a:pt x="1148" y="2121"/>
                    <a:pt x="1186" y="2121"/>
                  </a:cubicBezTo>
                  <a:cubicBezTo>
                    <a:pt x="1190" y="2121"/>
                    <a:pt x="1194" y="2120"/>
                    <a:pt x="1199" y="2119"/>
                  </a:cubicBezTo>
                  <a:cubicBezTo>
                    <a:pt x="1830" y="1957"/>
                    <a:pt x="2445" y="1779"/>
                    <a:pt x="3060" y="1552"/>
                  </a:cubicBezTo>
                  <a:cubicBezTo>
                    <a:pt x="3368" y="1439"/>
                    <a:pt x="3675" y="1326"/>
                    <a:pt x="3967" y="1212"/>
                  </a:cubicBezTo>
                  <a:cubicBezTo>
                    <a:pt x="4113" y="1148"/>
                    <a:pt x="4258" y="1083"/>
                    <a:pt x="4404" y="1018"/>
                  </a:cubicBezTo>
                  <a:cubicBezTo>
                    <a:pt x="4533" y="953"/>
                    <a:pt x="4728" y="905"/>
                    <a:pt x="4841" y="808"/>
                  </a:cubicBezTo>
                  <a:cubicBezTo>
                    <a:pt x="4869" y="780"/>
                    <a:pt x="4861" y="740"/>
                    <a:pt x="4827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9" name="Google Shape;409;p13"/>
          <p:cNvSpPr/>
          <p:nvPr/>
        </p:nvSpPr>
        <p:spPr>
          <a:xfrm rot="-10195155">
            <a:off x="6789004" y="-299836"/>
            <a:ext cx="2798390" cy="1365677"/>
          </a:xfrm>
          <a:custGeom>
            <a:avLst/>
            <a:gdLst/>
            <a:ahLst/>
            <a:cxnLst/>
            <a:rect l="l" t="t" r="r" b="b"/>
            <a:pathLst>
              <a:path w="70732" h="37711" extrusionOk="0">
                <a:moveTo>
                  <a:pt x="58509" y="21947"/>
                </a:moveTo>
                <a:cubicBezTo>
                  <a:pt x="58515" y="21947"/>
                  <a:pt x="58520" y="21947"/>
                  <a:pt x="58526" y="21948"/>
                </a:cubicBezTo>
                <a:lnTo>
                  <a:pt x="58526" y="21948"/>
                </a:lnTo>
                <a:cubicBezTo>
                  <a:pt x="58700" y="21948"/>
                  <a:pt x="58873" y="21950"/>
                  <a:pt x="59047" y="21953"/>
                </a:cubicBezTo>
                <a:lnTo>
                  <a:pt x="59047" y="21953"/>
                </a:lnTo>
                <a:cubicBezTo>
                  <a:pt x="59562" y="21953"/>
                  <a:pt x="59206" y="21950"/>
                  <a:pt x="58509" y="21947"/>
                </a:cubicBezTo>
                <a:close/>
                <a:moveTo>
                  <a:pt x="11644" y="1"/>
                </a:moveTo>
                <a:cubicBezTo>
                  <a:pt x="9937" y="1"/>
                  <a:pt x="8226" y="443"/>
                  <a:pt x="6799" y="1350"/>
                </a:cubicBezTo>
                <a:lnTo>
                  <a:pt x="4229" y="1126"/>
                </a:lnTo>
                <a:cubicBezTo>
                  <a:pt x="2729" y="2116"/>
                  <a:pt x="2043" y="3855"/>
                  <a:pt x="1628" y="5515"/>
                </a:cubicBezTo>
                <a:cubicBezTo>
                  <a:pt x="0" y="12122"/>
                  <a:pt x="1421" y="18985"/>
                  <a:pt x="3192" y="25512"/>
                </a:cubicBezTo>
                <a:cubicBezTo>
                  <a:pt x="4214" y="29278"/>
                  <a:pt x="5395" y="33109"/>
                  <a:pt x="7693" y="36332"/>
                </a:cubicBezTo>
                <a:cubicBezTo>
                  <a:pt x="8012" y="36795"/>
                  <a:pt x="8379" y="37242"/>
                  <a:pt x="8890" y="37481"/>
                </a:cubicBezTo>
                <a:cubicBezTo>
                  <a:pt x="9252" y="37658"/>
                  <a:pt x="9653" y="37710"/>
                  <a:pt x="10064" y="37710"/>
                </a:cubicBezTo>
                <a:cubicBezTo>
                  <a:pt x="10357" y="37710"/>
                  <a:pt x="10655" y="37684"/>
                  <a:pt x="10948" y="37657"/>
                </a:cubicBezTo>
                <a:cubicBezTo>
                  <a:pt x="31041" y="35854"/>
                  <a:pt x="51261" y="34034"/>
                  <a:pt x="70732" y="28863"/>
                </a:cubicBezTo>
                <a:cubicBezTo>
                  <a:pt x="69343" y="25608"/>
                  <a:pt x="66183" y="23070"/>
                  <a:pt x="62513" y="22288"/>
                </a:cubicBezTo>
                <a:cubicBezTo>
                  <a:pt x="61379" y="22053"/>
                  <a:pt x="60218" y="21973"/>
                  <a:pt x="59047" y="21953"/>
                </a:cubicBezTo>
                <a:lnTo>
                  <a:pt x="59047" y="21953"/>
                </a:lnTo>
                <a:cubicBezTo>
                  <a:pt x="58993" y="21953"/>
                  <a:pt x="58931" y="21953"/>
                  <a:pt x="58858" y="21953"/>
                </a:cubicBezTo>
                <a:cubicBezTo>
                  <a:pt x="58747" y="21953"/>
                  <a:pt x="58636" y="21951"/>
                  <a:pt x="58526" y="21948"/>
                </a:cubicBezTo>
                <a:lnTo>
                  <a:pt x="58526" y="21948"/>
                </a:lnTo>
                <a:cubicBezTo>
                  <a:pt x="58457" y="21947"/>
                  <a:pt x="58389" y="21947"/>
                  <a:pt x="58320" y="21947"/>
                </a:cubicBezTo>
                <a:cubicBezTo>
                  <a:pt x="57377" y="21947"/>
                  <a:pt x="56429" y="21972"/>
                  <a:pt x="55487" y="21972"/>
                </a:cubicBezTo>
                <a:cubicBezTo>
                  <a:pt x="55301" y="21972"/>
                  <a:pt x="55117" y="21971"/>
                  <a:pt x="54932" y="21969"/>
                </a:cubicBezTo>
                <a:cubicBezTo>
                  <a:pt x="53851" y="21949"/>
                  <a:pt x="54869" y="21943"/>
                  <a:pt x="56192" y="21943"/>
                </a:cubicBezTo>
                <a:cubicBezTo>
                  <a:pt x="56984" y="21943"/>
                  <a:pt x="57884" y="21945"/>
                  <a:pt x="58509" y="21947"/>
                </a:cubicBezTo>
                <a:lnTo>
                  <a:pt x="58509" y="21947"/>
                </a:lnTo>
                <a:cubicBezTo>
                  <a:pt x="50190" y="21691"/>
                  <a:pt x="44411" y="13474"/>
                  <a:pt x="41861" y="10830"/>
                </a:cubicBezTo>
                <a:cubicBezTo>
                  <a:pt x="39903" y="8770"/>
                  <a:pt x="36892" y="7905"/>
                  <a:pt x="33884" y="7905"/>
                </a:cubicBezTo>
                <a:cubicBezTo>
                  <a:pt x="33116" y="7905"/>
                  <a:pt x="32349" y="7962"/>
                  <a:pt x="31600" y="8069"/>
                </a:cubicBezTo>
                <a:cubicBezTo>
                  <a:pt x="29831" y="8317"/>
                  <a:pt x="28003" y="8805"/>
                  <a:pt x="26256" y="8805"/>
                </a:cubicBezTo>
                <a:cubicBezTo>
                  <a:pt x="25418" y="8805"/>
                  <a:pt x="24598" y="8693"/>
                  <a:pt x="23811" y="8388"/>
                </a:cubicBezTo>
                <a:cubicBezTo>
                  <a:pt x="20939" y="7271"/>
                  <a:pt x="19790" y="4095"/>
                  <a:pt x="17539" y="2100"/>
                </a:cubicBezTo>
                <a:cubicBezTo>
                  <a:pt x="15976" y="715"/>
                  <a:pt x="13814" y="1"/>
                  <a:pt x="116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" name="Google Shape;410;p13"/>
          <p:cNvGrpSpPr/>
          <p:nvPr/>
        </p:nvGrpSpPr>
        <p:grpSpPr>
          <a:xfrm>
            <a:off x="8179798" y="4118698"/>
            <a:ext cx="1030192" cy="1136330"/>
            <a:chOff x="8471523" y="4118698"/>
            <a:chExt cx="1030192" cy="1136330"/>
          </a:xfrm>
        </p:grpSpPr>
        <p:sp>
          <p:nvSpPr>
            <p:cNvPr id="411" name="Google Shape;411;p13"/>
            <p:cNvSpPr/>
            <p:nvPr/>
          </p:nvSpPr>
          <p:spPr>
            <a:xfrm rot="5039601">
              <a:off x="9225464" y="4975736"/>
              <a:ext cx="237020" cy="292283"/>
            </a:xfrm>
            <a:custGeom>
              <a:avLst/>
              <a:gdLst/>
              <a:ahLst/>
              <a:cxnLst/>
              <a:rect l="l" t="t" r="r" b="b"/>
              <a:pathLst>
                <a:path w="2874" h="3544" fill="none" extrusionOk="0">
                  <a:moveTo>
                    <a:pt x="1" y="0"/>
                  </a:moveTo>
                  <a:cubicBezTo>
                    <a:pt x="783" y="1309"/>
                    <a:pt x="1756" y="2506"/>
                    <a:pt x="2873" y="354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 rot="5039601">
              <a:off x="9197471" y="4261992"/>
              <a:ext cx="188362" cy="297479"/>
            </a:xfrm>
            <a:custGeom>
              <a:avLst/>
              <a:gdLst/>
              <a:ahLst/>
              <a:cxnLst/>
              <a:rect l="l" t="t" r="r" b="b"/>
              <a:pathLst>
                <a:path w="2284" h="3607" fill="none" extrusionOk="0">
                  <a:moveTo>
                    <a:pt x="1" y="0"/>
                  </a:moveTo>
                  <a:cubicBezTo>
                    <a:pt x="288" y="1437"/>
                    <a:pt x="1118" y="2745"/>
                    <a:pt x="2283" y="3607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 rot="5039601">
              <a:off x="9051702" y="4686265"/>
              <a:ext cx="223824" cy="260696"/>
            </a:xfrm>
            <a:custGeom>
              <a:avLst/>
              <a:gdLst/>
              <a:ahLst/>
              <a:cxnLst/>
              <a:rect l="l" t="t" r="r" b="b"/>
              <a:pathLst>
                <a:path w="2714" h="3161" fill="none" extrusionOk="0">
                  <a:moveTo>
                    <a:pt x="0" y="0"/>
                  </a:moveTo>
                  <a:cubicBezTo>
                    <a:pt x="671" y="1229"/>
                    <a:pt x="1596" y="2314"/>
                    <a:pt x="2713" y="316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 rot="5039601">
              <a:off x="8766863" y="4678462"/>
              <a:ext cx="76367" cy="76452"/>
            </a:xfrm>
            <a:custGeom>
              <a:avLst/>
              <a:gdLst/>
              <a:ahLst/>
              <a:cxnLst/>
              <a:rect l="l" t="t" r="r" b="b"/>
              <a:pathLst>
                <a:path w="926" h="927" fill="none" extrusionOk="0">
                  <a:moveTo>
                    <a:pt x="0" y="1"/>
                  </a:moveTo>
                  <a:cubicBezTo>
                    <a:pt x="304" y="304"/>
                    <a:pt x="623" y="623"/>
                    <a:pt x="926" y="926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/>
            <p:nvPr/>
          </p:nvSpPr>
          <p:spPr>
            <a:xfrm rot="5039601">
              <a:off x="8758116" y="4115702"/>
              <a:ext cx="142179" cy="164616"/>
            </a:xfrm>
            <a:custGeom>
              <a:avLst/>
              <a:gdLst/>
              <a:ahLst/>
              <a:cxnLst/>
              <a:rect l="l" t="t" r="r" b="b"/>
              <a:pathLst>
                <a:path w="1724" h="1996" fill="none" extrusionOk="0">
                  <a:moveTo>
                    <a:pt x="0" y="1"/>
                  </a:moveTo>
                  <a:cubicBezTo>
                    <a:pt x="415" y="767"/>
                    <a:pt x="1006" y="1453"/>
                    <a:pt x="1724" y="1995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 rot="5039601">
              <a:off x="8447664" y="4988382"/>
              <a:ext cx="231741" cy="160657"/>
            </a:xfrm>
            <a:custGeom>
              <a:avLst/>
              <a:gdLst/>
              <a:ahLst/>
              <a:cxnLst/>
              <a:rect l="l" t="t" r="r" b="b"/>
              <a:pathLst>
                <a:path w="2810" h="1948" fill="none" extrusionOk="0">
                  <a:moveTo>
                    <a:pt x="1" y="0"/>
                  </a:moveTo>
                  <a:cubicBezTo>
                    <a:pt x="863" y="734"/>
                    <a:pt x="1820" y="1389"/>
                    <a:pt x="2810" y="1947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13"/>
          <p:cNvGrpSpPr/>
          <p:nvPr/>
        </p:nvGrpSpPr>
        <p:grpSpPr>
          <a:xfrm rot="-10378922">
            <a:off x="2333707" y="4131257"/>
            <a:ext cx="3985312" cy="2486859"/>
            <a:chOff x="-675775" y="-768026"/>
            <a:chExt cx="3159812" cy="1971742"/>
          </a:xfrm>
        </p:grpSpPr>
        <p:sp>
          <p:nvSpPr>
            <p:cNvPr id="418" name="Google Shape;418;p13"/>
            <p:cNvSpPr/>
            <p:nvPr/>
          </p:nvSpPr>
          <p:spPr>
            <a:xfrm rot="9574472" flipH="1">
              <a:off x="-598373" y="-274632"/>
              <a:ext cx="3005008" cy="984956"/>
            </a:xfrm>
            <a:custGeom>
              <a:avLst/>
              <a:gdLst/>
              <a:ahLst/>
              <a:cxnLst/>
              <a:rect l="l" t="t" r="r" b="b"/>
              <a:pathLst>
                <a:path w="95533" h="31313" fill="none" extrusionOk="0">
                  <a:moveTo>
                    <a:pt x="0" y="31313"/>
                  </a:moveTo>
                  <a:cubicBezTo>
                    <a:pt x="8475" y="22679"/>
                    <a:pt x="17141" y="13885"/>
                    <a:pt x="27913" y="8379"/>
                  </a:cubicBezTo>
                  <a:cubicBezTo>
                    <a:pt x="38127" y="3177"/>
                    <a:pt x="49697" y="1214"/>
                    <a:pt x="61156" y="607"/>
                  </a:cubicBezTo>
                  <a:cubicBezTo>
                    <a:pt x="72599" y="1"/>
                    <a:pt x="84074" y="671"/>
                    <a:pt x="95532" y="40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/>
            <p:nvPr/>
          </p:nvSpPr>
          <p:spPr>
            <a:xfrm rot="9574472" flipH="1">
              <a:off x="-476444" y="-176490"/>
              <a:ext cx="2664663" cy="771092"/>
            </a:xfrm>
            <a:custGeom>
              <a:avLst/>
              <a:gdLst/>
              <a:ahLst/>
              <a:cxnLst/>
              <a:rect l="l" t="t" r="r" b="b"/>
              <a:pathLst>
                <a:path w="84713" h="24514" fill="none" extrusionOk="0">
                  <a:moveTo>
                    <a:pt x="97" y="24513"/>
                  </a:moveTo>
                  <a:cubicBezTo>
                    <a:pt x="1" y="23747"/>
                    <a:pt x="655" y="23125"/>
                    <a:pt x="1262" y="22630"/>
                  </a:cubicBezTo>
                  <a:cubicBezTo>
                    <a:pt x="8364" y="16885"/>
                    <a:pt x="15848" y="11427"/>
                    <a:pt x="24291" y="7884"/>
                  </a:cubicBezTo>
                  <a:cubicBezTo>
                    <a:pt x="28759" y="6001"/>
                    <a:pt x="33467" y="4692"/>
                    <a:pt x="38207" y="3655"/>
                  </a:cubicBezTo>
                  <a:cubicBezTo>
                    <a:pt x="53448" y="351"/>
                    <a:pt x="69344" y="0"/>
                    <a:pt x="84713" y="2633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3"/>
            <p:cNvSpPr/>
            <p:nvPr/>
          </p:nvSpPr>
          <p:spPr>
            <a:xfrm rot="9574472" flipH="1">
              <a:off x="-425615" y="-247496"/>
              <a:ext cx="2618455" cy="639075"/>
            </a:xfrm>
            <a:custGeom>
              <a:avLst/>
              <a:gdLst/>
              <a:ahLst/>
              <a:cxnLst/>
              <a:rect l="l" t="t" r="r" b="b"/>
              <a:pathLst>
                <a:path w="83244" h="20317" fill="none" extrusionOk="0">
                  <a:moveTo>
                    <a:pt x="0" y="20316"/>
                  </a:moveTo>
                  <a:cubicBezTo>
                    <a:pt x="1516" y="18417"/>
                    <a:pt x="3559" y="17013"/>
                    <a:pt x="5634" y="15720"/>
                  </a:cubicBezTo>
                  <a:cubicBezTo>
                    <a:pt x="13166" y="11076"/>
                    <a:pt x="24466" y="4086"/>
                    <a:pt x="33163" y="2442"/>
                  </a:cubicBezTo>
                  <a:cubicBezTo>
                    <a:pt x="46058" y="0"/>
                    <a:pt x="70173" y="1708"/>
                    <a:pt x="83243" y="2841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13"/>
          <p:cNvGrpSpPr/>
          <p:nvPr/>
        </p:nvGrpSpPr>
        <p:grpSpPr>
          <a:xfrm>
            <a:off x="3835914" y="3921683"/>
            <a:ext cx="1073371" cy="1373653"/>
            <a:chOff x="3498623" y="4053383"/>
            <a:chExt cx="1073371" cy="1373653"/>
          </a:xfrm>
        </p:grpSpPr>
        <p:sp>
          <p:nvSpPr>
            <p:cNvPr id="422" name="Google Shape;422;p13"/>
            <p:cNvSpPr/>
            <p:nvPr/>
          </p:nvSpPr>
          <p:spPr>
            <a:xfrm rot="8944938">
              <a:off x="3876543" y="4166213"/>
              <a:ext cx="593915" cy="559478"/>
            </a:xfrm>
            <a:custGeom>
              <a:avLst/>
              <a:gdLst/>
              <a:ahLst/>
              <a:cxnLst/>
              <a:rect l="l" t="t" r="r" b="b"/>
              <a:pathLst>
                <a:path w="10917" h="10284" extrusionOk="0">
                  <a:moveTo>
                    <a:pt x="4873" y="1"/>
                  </a:moveTo>
                  <a:cubicBezTo>
                    <a:pt x="4309" y="1"/>
                    <a:pt x="3745" y="85"/>
                    <a:pt x="3208" y="259"/>
                  </a:cubicBezTo>
                  <a:cubicBezTo>
                    <a:pt x="2107" y="610"/>
                    <a:pt x="1150" y="1280"/>
                    <a:pt x="304" y="2046"/>
                  </a:cubicBezTo>
                  <a:cubicBezTo>
                    <a:pt x="144" y="2190"/>
                    <a:pt x="1" y="2349"/>
                    <a:pt x="16" y="2557"/>
                  </a:cubicBezTo>
                  <a:cubicBezTo>
                    <a:pt x="16" y="2652"/>
                    <a:pt x="64" y="2732"/>
                    <a:pt x="112" y="2812"/>
                  </a:cubicBezTo>
                  <a:cubicBezTo>
                    <a:pt x="288" y="3115"/>
                    <a:pt x="463" y="3419"/>
                    <a:pt x="639" y="3738"/>
                  </a:cubicBezTo>
                  <a:cubicBezTo>
                    <a:pt x="700" y="3848"/>
                    <a:pt x="817" y="3967"/>
                    <a:pt x="926" y="3967"/>
                  </a:cubicBezTo>
                  <a:cubicBezTo>
                    <a:pt x="959" y="3967"/>
                    <a:pt x="992" y="3955"/>
                    <a:pt x="1022" y="3929"/>
                  </a:cubicBezTo>
                  <a:lnTo>
                    <a:pt x="1022" y="3929"/>
                  </a:lnTo>
                  <a:cubicBezTo>
                    <a:pt x="910" y="4073"/>
                    <a:pt x="910" y="4280"/>
                    <a:pt x="1022" y="4424"/>
                  </a:cubicBezTo>
                  <a:cubicBezTo>
                    <a:pt x="1437" y="4376"/>
                    <a:pt x="1804" y="4121"/>
                    <a:pt x="2155" y="3881"/>
                  </a:cubicBezTo>
                  <a:cubicBezTo>
                    <a:pt x="3432" y="3035"/>
                    <a:pt x="4836" y="2397"/>
                    <a:pt x="6320" y="2014"/>
                  </a:cubicBezTo>
                  <a:lnTo>
                    <a:pt x="6320" y="2014"/>
                  </a:lnTo>
                  <a:cubicBezTo>
                    <a:pt x="4661" y="2812"/>
                    <a:pt x="3097" y="3817"/>
                    <a:pt x="1676" y="4983"/>
                  </a:cubicBezTo>
                  <a:cubicBezTo>
                    <a:pt x="1469" y="5158"/>
                    <a:pt x="1245" y="5350"/>
                    <a:pt x="1150" y="5589"/>
                  </a:cubicBezTo>
                  <a:cubicBezTo>
                    <a:pt x="1038" y="5844"/>
                    <a:pt x="1086" y="6179"/>
                    <a:pt x="1325" y="6339"/>
                  </a:cubicBezTo>
                  <a:cubicBezTo>
                    <a:pt x="1405" y="6387"/>
                    <a:pt x="1501" y="6403"/>
                    <a:pt x="1581" y="6483"/>
                  </a:cubicBezTo>
                  <a:cubicBezTo>
                    <a:pt x="1644" y="6547"/>
                    <a:pt x="1676" y="6658"/>
                    <a:pt x="1724" y="6738"/>
                  </a:cubicBezTo>
                  <a:cubicBezTo>
                    <a:pt x="1814" y="6902"/>
                    <a:pt x="2015" y="7011"/>
                    <a:pt x="2211" y="7011"/>
                  </a:cubicBezTo>
                  <a:cubicBezTo>
                    <a:pt x="2224" y="7011"/>
                    <a:pt x="2238" y="7010"/>
                    <a:pt x="2251" y="7009"/>
                  </a:cubicBezTo>
                  <a:lnTo>
                    <a:pt x="2251" y="7009"/>
                  </a:lnTo>
                  <a:cubicBezTo>
                    <a:pt x="2123" y="7201"/>
                    <a:pt x="2187" y="7472"/>
                    <a:pt x="2378" y="7600"/>
                  </a:cubicBezTo>
                  <a:cubicBezTo>
                    <a:pt x="2452" y="7649"/>
                    <a:pt x="2540" y="7672"/>
                    <a:pt x="2627" y="7672"/>
                  </a:cubicBezTo>
                  <a:cubicBezTo>
                    <a:pt x="2767" y="7672"/>
                    <a:pt x="2906" y="7612"/>
                    <a:pt x="2985" y="7504"/>
                  </a:cubicBezTo>
                  <a:lnTo>
                    <a:pt x="2985" y="7504"/>
                  </a:lnTo>
                  <a:cubicBezTo>
                    <a:pt x="2969" y="7616"/>
                    <a:pt x="2953" y="7727"/>
                    <a:pt x="2969" y="7839"/>
                  </a:cubicBezTo>
                  <a:cubicBezTo>
                    <a:pt x="2969" y="8020"/>
                    <a:pt x="3124" y="8156"/>
                    <a:pt x="3290" y="8156"/>
                  </a:cubicBezTo>
                  <a:cubicBezTo>
                    <a:pt x="3343" y="8156"/>
                    <a:pt x="3397" y="8142"/>
                    <a:pt x="3448" y="8111"/>
                  </a:cubicBezTo>
                  <a:cubicBezTo>
                    <a:pt x="4006" y="7823"/>
                    <a:pt x="4469" y="7360"/>
                    <a:pt x="4916" y="6898"/>
                  </a:cubicBezTo>
                  <a:cubicBezTo>
                    <a:pt x="5953" y="5828"/>
                    <a:pt x="6991" y="4759"/>
                    <a:pt x="7964" y="3626"/>
                  </a:cubicBezTo>
                  <a:lnTo>
                    <a:pt x="7964" y="3626"/>
                  </a:lnTo>
                  <a:cubicBezTo>
                    <a:pt x="7485" y="5126"/>
                    <a:pt x="6320" y="6307"/>
                    <a:pt x="5315" y="7536"/>
                  </a:cubicBezTo>
                  <a:cubicBezTo>
                    <a:pt x="5092" y="7807"/>
                    <a:pt x="4868" y="8111"/>
                    <a:pt x="4884" y="8462"/>
                  </a:cubicBezTo>
                  <a:cubicBezTo>
                    <a:pt x="4884" y="8740"/>
                    <a:pt x="5145" y="8998"/>
                    <a:pt x="5396" y="8998"/>
                  </a:cubicBezTo>
                  <a:cubicBezTo>
                    <a:pt x="5461" y="8998"/>
                    <a:pt x="5527" y="8980"/>
                    <a:pt x="5586" y="8940"/>
                  </a:cubicBezTo>
                  <a:lnTo>
                    <a:pt x="5586" y="8940"/>
                  </a:lnTo>
                  <a:cubicBezTo>
                    <a:pt x="5427" y="9100"/>
                    <a:pt x="5522" y="9403"/>
                    <a:pt x="5730" y="9515"/>
                  </a:cubicBezTo>
                  <a:cubicBezTo>
                    <a:pt x="5810" y="9562"/>
                    <a:pt x="5902" y="9581"/>
                    <a:pt x="5998" y="9581"/>
                  </a:cubicBezTo>
                  <a:cubicBezTo>
                    <a:pt x="6131" y="9581"/>
                    <a:pt x="6271" y="9545"/>
                    <a:pt x="6400" y="9499"/>
                  </a:cubicBezTo>
                  <a:cubicBezTo>
                    <a:pt x="6400" y="9659"/>
                    <a:pt x="6432" y="9818"/>
                    <a:pt x="6480" y="9978"/>
                  </a:cubicBezTo>
                  <a:cubicBezTo>
                    <a:pt x="6538" y="10165"/>
                    <a:pt x="6725" y="10283"/>
                    <a:pt x="6915" y="10283"/>
                  </a:cubicBezTo>
                  <a:cubicBezTo>
                    <a:pt x="6984" y="10283"/>
                    <a:pt x="7054" y="10267"/>
                    <a:pt x="7118" y="10233"/>
                  </a:cubicBezTo>
                  <a:cubicBezTo>
                    <a:pt x="7661" y="9946"/>
                    <a:pt x="8060" y="9419"/>
                    <a:pt x="8411" y="8893"/>
                  </a:cubicBezTo>
                  <a:cubicBezTo>
                    <a:pt x="9752" y="6945"/>
                    <a:pt x="10917" y="4312"/>
                    <a:pt x="9337" y="2158"/>
                  </a:cubicBezTo>
                  <a:cubicBezTo>
                    <a:pt x="8316" y="777"/>
                    <a:pt x="6590" y="1"/>
                    <a:pt x="4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3"/>
            <p:cNvSpPr/>
            <p:nvPr/>
          </p:nvSpPr>
          <p:spPr>
            <a:xfrm rot="8944938">
              <a:off x="3955736" y="4239920"/>
              <a:ext cx="479289" cy="444580"/>
            </a:xfrm>
            <a:custGeom>
              <a:avLst/>
              <a:gdLst/>
              <a:ahLst/>
              <a:cxnLst/>
              <a:rect l="l" t="t" r="r" b="b"/>
              <a:pathLst>
                <a:path w="8810" h="8172" fill="none" extrusionOk="0">
                  <a:moveTo>
                    <a:pt x="8634" y="4006"/>
                  </a:moveTo>
                  <a:cubicBezTo>
                    <a:pt x="8810" y="4405"/>
                    <a:pt x="8666" y="4868"/>
                    <a:pt x="8507" y="5283"/>
                  </a:cubicBezTo>
                  <a:cubicBezTo>
                    <a:pt x="8140" y="6321"/>
                    <a:pt x="7709" y="7342"/>
                    <a:pt x="7006" y="8172"/>
                  </a:cubicBezTo>
                  <a:moveTo>
                    <a:pt x="7469" y="5395"/>
                  </a:moveTo>
                  <a:cubicBezTo>
                    <a:pt x="7836" y="4661"/>
                    <a:pt x="8076" y="3879"/>
                    <a:pt x="8171" y="3065"/>
                  </a:cubicBezTo>
                  <a:moveTo>
                    <a:pt x="5746" y="6704"/>
                  </a:moveTo>
                  <a:cubicBezTo>
                    <a:pt x="6224" y="6049"/>
                    <a:pt x="6576" y="5315"/>
                    <a:pt x="6799" y="4549"/>
                  </a:cubicBezTo>
                  <a:moveTo>
                    <a:pt x="5857" y="7932"/>
                  </a:moveTo>
                  <a:cubicBezTo>
                    <a:pt x="6240" y="7533"/>
                    <a:pt x="6576" y="7071"/>
                    <a:pt x="6847" y="6592"/>
                  </a:cubicBezTo>
                  <a:moveTo>
                    <a:pt x="7182" y="3831"/>
                  </a:moveTo>
                  <a:cubicBezTo>
                    <a:pt x="7342" y="3448"/>
                    <a:pt x="7453" y="3049"/>
                    <a:pt x="7533" y="2650"/>
                  </a:cubicBezTo>
                  <a:moveTo>
                    <a:pt x="4261" y="5363"/>
                  </a:moveTo>
                  <a:cubicBezTo>
                    <a:pt x="4884" y="4836"/>
                    <a:pt x="5458" y="4262"/>
                    <a:pt x="5985" y="3655"/>
                  </a:cubicBezTo>
                  <a:moveTo>
                    <a:pt x="7485" y="1788"/>
                  </a:moveTo>
                  <a:cubicBezTo>
                    <a:pt x="6416" y="2554"/>
                    <a:pt x="5363" y="3352"/>
                    <a:pt x="4341" y="4166"/>
                  </a:cubicBezTo>
                  <a:moveTo>
                    <a:pt x="7006" y="1293"/>
                  </a:moveTo>
                  <a:cubicBezTo>
                    <a:pt x="6607" y="1485"/>
                    <a:pt x="6208" y="1676"/>
                    <a:pt x="5809" y="1868"/>
                  </a:cubicBezTo>
                  <a:moveTo>
                    <a:pt x="4613" y="2666"/>
                  </a:moveTo>
                  <a:cubicBezTo>
                    <a:pt x="4293" y="2873"/>
                    <a:pt x="3974" y="3113"/>
                    <a:pt x="3671" y="3352"/>
                  </a:cubicBezTo>
                  <a:moveTo>
                    <a:pt x="3112" y="4613"/>
                  </a:moveTo>
                  <a:cubicBezTo>
                    <a:pt x="2793" y="4868"/>
                    <a:pt x="2458" y="5108"/>
                    <a:pt x="2139" y="5363"/>
                  </a:cubicBezTo>
                  <a:moveTo>
                    <a:pt x="2729" y="4070"/>
                  </a:moveTo>
                  <a:cubicBezTo>
                    <a:pt x="2219" y="4358"/>
                    <a:pt x="1756" y="4709"/>
                    <a:pt x="1341" y="5092"/>
                  </a:cubicBezTo>
                  <a:moveTo>
                    <a:pt x="2570" y="6113"/>
                  </a:moveTo>
                  <a:cubicBezTo>
                    <a:pt x="3065" y="5778"/>
                    <a:pt x="3543" y="5427"/>
                    <a:pt x="4006" y="5044"/>
                  </a:cubicBezTo>
                  <a:moveTo>
                    <a:pt x="3192" y="1341"/>
                  </a:moveTo>
                  <a:cubicBezTo>
                    <a:pt x="2745" y="1405"/>
                    <a:pt x="2314" y="1533"/>
                    <a:pt x="1899" y="1740"/>
                  </a:cubicBezTo>
                  <a:cubicBezTo>
                    <a:pt x="1676" y="1852"/>
                    <a:pt x="1469" y="1964"/>
                    <a:pt x="1261" y="2091"/>
                  </a:cubicBezTo>
                  <a:cubicBezTo>
                    <a:pt x="1149" y="2171"/>
                    <a:pt x="1038" y="2235"/>
                    <a:pt x="926" y="2299"/>
                  </a:cubicBezTo>
                  <a:moveTo>
                    <a:pt x="4581" y="1"/>
                  </a:moveTo>
                  <a:cubicBezTo>
                    <a:pt x="3575" y="112"/>
                    <a:pt x="2586" y="336"/>
                    <a:pt x="1628" y="655"/>
                  </a:cubicBezTo>
                  <a:moveTo>
                    <a:pt x="5347" y="623"/>
                  </a:moveTo>
                  <a:cubicBezTo>
                    <a:pt x="4804" y="575"/>
                    <a:pt x="4277" y="639"/>
                    <a:pt x="3767" y="799"/>
                  </a:cubicBezTo>
                  <a:moveTo>
                    <a:pt x="6671" y="432"/>
                  </a:moveTo>
                  <a:cubicBezTo>
                    <a:pt x="6304" y="224"/>
                    <a:pt x="5873" y="112"/>
                    <a:pt x="5458" y="112"/>
                  </a:cubicBezTo>
                  <a:moveTo>
                    <a:pt x="8634" y="3097"/>
                  </a:moveTo>
                  <a:cubicBezTo>
                    <a:pt x="8618" y="2826"/>
                    <a:pt x="8539" y="2554"/>
                    <a:pt x="8411" y="2299"/>
                  </a:cubicBezTo>
                  <a:moveTo>
                    <a:pt x="734" y="1517"/>
                  </a:moveTo>
                  <a:cubicBezTo>
                    <a:pt x="463" y="1597"/>
                    <a:pt x="208" y="1724"/>
                    <a:pt x="0" y="1916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3"/>
            <p:cNvSpPr/>
            <p:nvPr/>
          </p:nvSpPr>
          <p:spPr>
            <a:xfrm rot="8944938">
              <a:off x="4008418" y="4569906"/>
              <a:ext cx="217122" cy="232518"/>
            </a:xfrm>
            <a:custGeom>
              <a:avLst/>
              <a:gdLst/>
              <a:ahLst/>
              <a:cxnLst/>
              <a:rect l="l" t="t" r="r" b="b"/>
              <a:pathLst>
                <a:path w="3991" h="4274" extrusionOk="0">
                  <a:moveTo>
                    <a:pt x="969" y="1"/>
                  </a:moveTo>
                  <a:cubicBezTo>
                    <a:pt x="899" y="1"/>
                    <a:pt x="822" y="33"/>
                    <a:pt x="799" y="93"/>
                  </a:cubicBezTo>
                  <a:cubicBezTo>
                    <a:pt x="862" y="236"/>
                    <a:pt x="938" y="372"/>
                    <a:pt x="1028" y="498"/>
                  </a:cubicBezTo>
                  <a:lnTo>
                    <a:pt x="1028" y="498"/>
                  </a:lnTo>
                  <a:cubicBezTo>
                    <a:pt x="869" y="372"/>
                    <a:pt x="685" y="281"/>
                    <a:pt x="495" y="236"/>
                  </a:cubicBezTo>
                  <a:cubicBezTo>
                    <a:pt x="439" y="224"/>
                    <a:pt x="378" y="214"/>
                    <a:pt x="319" y="214"/>
                  </a:cubicBezTo>
                  <a:cubicBezTo>
                    <a:pt x="227" y="214"/>
                    <a:pt x="139" y="238"/>
                    <a:pt x="80" y="316"/>
                  </a:cubicBezTo>
                  <a:cubicBezTo>
                    <a:pt x="1" y="412"/>
                    <a:pt x="17" y="555"/>
                    <a:pt x="96" y="667"/>
                  </a:cubicBezTo>
                  <a:cubicBezTo>
                    <a:pt x="160" y="779"/>
                    <a:pt x="272" y="843"/>
                    <a:pt x="384" y="907"/>
                  </a:cubicBezTo>
                  <a:cubicBezTo>
                    <a:pt x="751" y="1130"/>
                    <a:pt x="1118" y="1369"/>
                    <a:pt x="1485" y="1593"/>
                  </a:cubicBezTo>
                  <a:cubicBezTo>
                    <a:pt x="1293" y="1513"/>
                    <a:pt x="1070" y="1481"/>
                    <a:pt x="862" y="1481"/>
                  </a:cubicBezTo>
                  <a:cubicBezTo>
                    <a:pt x="839" y="1479"/>
                    <a:pt x="816" y="1477"/>
                    <a:pt x="793" y="1477"/>
                  </a:cubicBezTo>
                  <a:cubicBezTo>
                    <a:pt x="673" y="1477"/>
                    <a:pt x="560" y="1513"/>
                    <a:pt x="479" y="1593"/>
                  </a:cubicBezTo>
                  <a:cubicBezTo>
                    <a:pt x="368" y="1689"/>
                    <a:pt x="368" y="1880"/>
                    <a:pt x="495" y="1944"/>
                  </a:cubicBezTo>
                  <a:cubicBezTo>
                    <a:pt x="533" y="1963"/>
                    <a:pt x="576" y="1970"/>
                    <a:pt x="621" y="1970"/>
                  </a:cubicBezTo>
                  <a:cubicBezTo>
                    <a:pt x="653" y="1970"/>
                    <a:pt x="686" y="1966"/>
                    <a:pt x="719" y="1960"/>
                  </a:cubicBezTo>
                  <a:cubicBezTo>
                    <a:pt x="862" y="1928"/>
                    <a:pt x="1309" y="1880"/>
                    <a:pt x="1453" y="1848"/>
                  </a:cubicBezTo>
                  <a:lnTo>
                    <a:pt x="1453" y="1848"/>
                  </a:lnTo>
                  <a:cubicBezTo>
                    <a:pt x="1261" y="1992"/>
                    <a:pt x="767" y="2151"/>
                    <a:pt x="591" y="2295"/>
                  </a:cubicBezTo>
                  <a:cubicBezTo>
                    <a:pt x="495" y="2359"/>
                    <a:pt x="416" y="2439"/>
                    <a:pt x="384" y="2534"/>
                  </a:cubicBezTo>
                  <a:cubicBezTo>
                    <a:pt x="339" y="2768"/>
                    <a:pt x="542" y="2839"/>
                    <a:pt x="734" y="2839"/>
                  </a:cubicBezTo>
                  <a:cubicBezTo>
                    <a:pt x="818" y="2839"/>
                    <a:pt x="900" y="2825"/>
                    <a:pt x="958" y="2806"/>
                  </a:cubicBezTo>
                  <a:cubicBezTo>
                    <a:pt x="1073" y="2749"/>
                    <a:pt x="1597" y="2422"/>
                    <a:pt x="1705" y="2355"/>
                  </a:cubicBezTo>
                  <a:lnTo>
                    <a:pt x="1705" y="2355"/>
                  </a:lnTo>
                  <a:cubicBezTo>
                    <a:pt x="1588" y="2511"/>
                    <a:pt x="1072" y="3925"/>
                    <a:pt x="1501" y="4146"/>
                  </a:cubicBezTo>
                  <a:cubicBezTo>
                    <a:pt x="1512" y="4152"/>
                    <a:pt x="1523" y="4155"/>
                    <a:pt x="1534" y="4155"/>
                  </a:cubicBezTo>
                  <a:cubicBezTo>
                    <a:pt x="1750" y="4155"/>
                    <a:pt x="2001" y="3018"/>
                    <a:pt x="2107" y="2806"/>
                  </a:cubicBezTo>
                  <a:cubicBezTo>
                    <a:pt x="2123" y="3348"/>
                    <a:pt x="2379" y="3859"/>
                    <a:pt x="2778" y="4210"/>
                  </a:cubicBezTo>
                  <a:cubicBezTo>
                    <a:pt x="2809" y="4242"/>
                    <a:pt x="2841" y="4274"/>
                    <a:pt x="2889" y="4274"/>
                  </a:cubicBezTo>
                  <a:cubicBezTo>
                    <a:pt x="2985" y="4258"/>
                    <a:pt x="3017" y="4146"/>
                    <a:pt x="3017" y="4066"/>
                  </a:cubicBezTo>
                  <a:cubicBezTo>
                    <a:pt x="3033" y="3604"/>
                    <a:pt x="2825" y="3173"/>
                    <a:pt x="2618" y="2774"/>
                  </a:cubicBezTo>
                  <a:lnTo>
                    <a:pt x="2618" y="2774"/>
                  </a:lnTo>
                  <a:cubicBezTo>
                    <a:pt x="2857" y="3125"/>
                    <a:pt x="3113" y="3476"/>
                    <a:pt x="3368" y="3843"/>
                  </a:cubicBezTo>
                  <a:cubicBezTo>
                    <a:pt x="3416" y="3923"/>
                    <a:pt x="3480" y="4003"/>
                    <a:pt x="3575" y="4066"/>
                  </a:cubicBezTo>
                  <a:cubicBezTo>
                    <a:pt x="3618" y="4092"/>
                    <a:pt x="3670" y="4109"/>
                    <a:pt x="3724" y="4109"/>
                  </a:cubicBezTo>
                  <a:cubicBezTo>
                    <a:pt x="3770" y="4109"/>
                    <a:pt x="3818" y="4096"/>
                    <a:pt x="3863" y="4066"/>
                  </a:cubicBezTo>
                  <a:cubicBezTo>
                    <a:pt x="3990" y="3987"/>
                    <a:pt x="3959" y="3779"/>
                    <a:pt x="3895" y="3620"/>
                  </a:cubicBezTo>
                  <a:cubicBezTo>
                    <a:pt x="3607" y="2933"/>
                    <a:pt x="3001" y="2455"/>
                    <a:pt x="2554" y="1864"/>
                  </a:cubicBezTo>
                  <a:cubicBezTo>
                    <a:pt x="2267" y="1465"/>
                    <a:pt x="2043" y="1050"/>
                    <a:pt x="1740" y="667"/>
                  </a:cubicBezTo>
                  <a:cubicBezTo>
                    <a:pt x="1597" y="492"/>
                    <a:pt x="1437" y="332"/>
                    <a:pt x="1277" y="172"/>
                  </a:cubicBezTo>
                  <a:cubicBezTo>
                    <a:pt x="1214" y="109"/>
                    <a:pt x="1134" y="45"/>
                    <a:pt x="1038" y="13"/>
                  </a:cubicBezTo>
                  <a:cubicBezTo>
                    <a:pt x="1017" y="5"/>
                    <a:pt x="994" y="1"/>
                    <a:pt x="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3"/>
            <p:cNvSpPr/>
            <p:nvPr/>
          </p:nvSpPr>
          <p:spPr>
            <a:xfrm rot="8944938">
              <a:off x="3558227" y="4835882"/>
              <a:ext cx="731065" cy="434189"/>
            </a:xfrm>
            <a:custGeom>
              <a:avLst/>
              <a:gdLst/>
              <a:ahLst/>
              <a:cxnLst/>
              <a:rect l="l" t="t" r="r" b="b"/>
              <a:pathLst>
                <a:path w="13438" h="7981" fill="none" extrusionOk="0">
                  <a:moveTo>
                    <a:pt x="0" y="7980"/>
                  </a:moveTo>
                  <a:cubicBezTo>
                    <a:pt x="3719" y="4246"/>
                    <a:pt x="8395" y="1469"/>
                    <a:pt x="13438" y="1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13"/>
          <p:cNvGrpSpPr/>
          <p:nvPr/>
        </p:nvGrpSpPr>
        <p:grpSpPr>
          <a:xfrm rot="-470741">
            <a:off x="-1004828" y="3447382"/>
            <a:ext cx="1980904" cy="1844067"/>
            <a:chOff x="-1023789" y="3447510"/>
            <a:chExt cx="1980983" cy="1844140"/>
          </a:xfrm>
        </p:grpSpPr>
        <p:sp>
          <p:nvSpPr>
            <p:cNvPr id="427" name="Google Shape;427;p13"/>
            <p:cNvSpPr/>
            <p:nvPr/>
          </p:nvSpPr>
          <p:spPr>
            <a:xfrm rot="-1587256">
              <a:off x="-585322" y="4177360"/>
              <a:ext cx="1435026" cy="819874"/>
            </a:xfrm>
            <a:custGeom>
              <a:avLst/>
              <a:gdLst/>
              <a:ahLst/>
              <a:cxnLst/>
              <a:rect l="l" t="t" r="r" b="b"/>
              <a:pathLst>
                <a:path w="36499" h="20853" extrusionOk="0">
                  <a:moveTo>
                    <a:pt x="0" y="20179"/>
                  </a:moveTo>
                  <a:cubicBezTo>
                    <a:pt x="0" y="20179"/>
                    <a:pt x="0" y="20179"/>
                    <a:pt x="0" y="20179"/>
                  </a:cubicBezTo>
                  <a:lnTo>
                    <a:pt x="0" y="20179"/>
                  </a:lnTo>
                  <a:cubicBezTo>
                    <a:pt x="0" y="20179"/>
                    <a:pt x="0" y="20179"/>
                    <a:pt x="0" y="20179"/>
                  </a:cubicBezTo>
                  <a:close/>
                  <a:moveTo>
                    <a:pt x="32763" y="1"/>
                  </a:moveTo>
                  <a:cubicBezTo>
                    <a:pt x="32124" y="1"/>
                    <a:pt x="31474" y="118"/>
                    <a:pt x="30881" y="326"/>
                  </a:cubicBezTo>
                  <a:cubicBezTo>
                    <a:pt x="29716" y="725"/>
                    <a:pt x="28663" y="1411"/>
                    <a:pt x="27626" y="2081"/>
                  </a:cubicBezTo>
                  <a:cubicBezTo>
                    <a:pt x="24466" y="4124"/>
                    <a:pt x="21306" y="6167"/>
                    <a:pt x="18369" y="8529"/>
                  </a:cubicBezTo>
                  <a:cubicBezTo>
                    <a:pt x="16981" y="9646"/>
                    <a:pt x="15656" y="10811"/>
                    <a:pt x="14316" y="11976"/>
                  </a:cubicBezTo>
                  <a:cubicBezTo>
                    <a:pt x="11970" y="14035"/>
                    <a:pt x="9592" y="16093"/>
                    <a:pt x="6895" y="17689"/>
                  </a:cubicBezTo>
                  <a:cubicBezTo>
                    <a:pt x="5953" y="18248"/>
                    <a:pt x="5091" y="18647"/>
                    <a:pt x="4022" y="18902"/>
                  </a:cubicBezTo>
                  <a:cubicBezTo>
                    <a:pt x="3615" y="18996"/>
                    <a:pt x="167" y="20180"/>
                    <a:pt x="6" y="20180"/>
                  </a:cubicBezTo>
                  <a:cubicBezTo>
                    <a:pt x="3" y="20180"/>
                    <a:pt x="1" y="20180"/>
                    <a:pt x="0" y="20179"/>
                  </a:cubicBezTo>
                  <a:lnTo>
                    <a:pt x="0" y="20179"/>
                  </a:lnTo>
                  <a:cubicBezTo>
                    <a:pt x="463" y="20785"/>
                    <a:pt x="1357" y="20833"/>
                    <a:pt x="2123" y="20849"/>
                  </a:cubicBezTo>
                  <a:cubicBezTo>
                    <a:pt x="2545" y="20851"/>
                    <a:pt x="2967" y="20853"/>
                    <a:pt x="3390" y="20853"/>
                  </a:cubicBezTo>
                  <a:cubicBezTo>
                    <a:pt x="6468" y="20853"/>
                    <a:pt x="9555" y="20763"/>
                    <a:pt x="12544" y="20019"/>
                  </a:cubicBezTo>
                  <a:cubicBezTo>
                    <a:pt x="15321" y="19317"/>
                    <a:pt x="17906" y="18040"/>
                    <a:pt x="20444" y="16700"/>
                  </a:cubicBezTo>
                  <a:cubicBezTo>
                    <a:pt x="23843" y="14864"/>
                    <a:pt x="27163" y="12885"/>
                    <a:pt x="30371" y="10731"/>
                  </a:cubicBezTo>
                  <a:cubicBezTo>
                    <a:pt x="31935" y="9694"/>
                    <a:pt x="33499" y="8592"/>
                    <a:pt x="34727" y="7156"/>
                  </a:cubicBezTo>
                  <a:cubicBezTo>
                    <a:pt x="35446" y="6326"/>
                    <a:pt x="36052" y="5353"/>
                    <a:pt x="36275" y="4267"/>
                  </a:cubicBezTo>
                  <a:cubicBezTo>
                    <a:pt x="36499" y="3182"/>
                    <a:pt x="36307" y="1985"/>
                    <a:pt x="35589" y="1139"/>
                  </a:cubicBezTo>
                  <a:cubicBezTo>
                    <a:pt x="34897" y="337"/>
                    <a:pt x="33845" y="1"/>
                    <a:pt x="32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8" name="Google Shape;428;p13"/>
            <p:cNvGrpSpPr/>
            <p:nvPr/>
          </p:nvGrpSpPr>
          <p:grpSpPr>
            <a:xfrm>
              <a:off x="-587396" y="4078409"/>
              <a:ext cx="1445415" cy="1175312"/>
              <a:chOff x="-587396" y="4078409"/>
              <a:chExt cx="1445415" cy="1175312"/>
            </a:xfrm>
          </p:grpSpPr>
          <p:sp>
            <p:nvSpPr>
              <p:cNvPr id="429" name="Google Shape;429;p13"/>
              <p:cNvSpPr/>
              <p:nvPr/>
            </p:nvSpPr>
            <p:spPr>
              <a:xfrm rot="-1587256">
                <a:off x="-503470" y="4327527"/>
                <a:ext cx="1277562" cy="677076"/>
              </a:xfrm>
              <a:custGeom>
                <a:avLst/>
                <a:gdLst/>
                <a:ahLst/>
                <a:cxnLst/>
                <a:rect l="l" t="t" r="r" b="b"/>
                <a:pathLst>
                  <a:path w="32494" h="17221" fill="none" extrusionOk="0">
                    <a:moveTo>
                      <a:pt x="32493" y="0"/>
                    </a:moveTo>
                    <a:cubicBezTo>
                      <a:pt x="31105" y="846"/>
                      <a:pt x="29732" y="1708"/>
                      <a:pt x="28344" y="2554"/>
                    </a:cubicBezTo>
                    <a:cubicBezTo>
                      <a:pt x="25407" y="4373"/>
                      <a:pt x="22455" y="6192"/>
                      <a:pt x="19614" y="8155"/>
                    </a:cubicBezTo>
                    <a:cubicBezTo>
                      <a:pt x="16614" y="10246"/>
                      <a:pt x="13693" y="12496"/>
                      <a:pt x="10485" y="14236"/>
                    </a:cubicBezTo>
                    <a:cubicBezTo>
                      <a:pt x="7262" y="15991"/>
                      <a:pt x="3655" y="17220"/>
                      <a:pt x="0" y="17045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3"/>
              <p:cNvSpPr/>
              <p:nvPr/>
            </p:nvSpPr>
            <p:spPr>
              <a:xfrm rot="-1587256">
                <a:off x="102365" y="4567957"/>
                <a:ext cx="185143" cy="166939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4246" fill="none" extrusionOk="0">
                    <a:moveTo>
                      <a:pt x="2203" y="1"/>
                    </a:moveTo>
                    <a:cubicBezTo>
                      <a:pt x="2012" y="432"/>
                      <a:pt x="1676" y="767"/>
                      <a:pt x="1389" y="1118"/>
                    </a:cubicBezTo>
                    <a:cubicBezTo>
                      <a:pt x="671" y="1980"/>
                      <a:pt x="192" y="3033"/>
                      <a:pt x="1" y="4118"/>
                    </a:cubicBezTo>
                    <a:cubicBezTo>
                      <a:pt x="1581" y="4246"/>
                      <a:pt x="3145" y="3911"/>
                      <a:pt x="4709" y="3591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3"/>
              <p:cNvSpPr/>
              <p:nvPr/>
            </p:nvSpPr>
            <p:spPr>
              <a:xfrm rot="-1587256">
                <a:off x="15699" y="4731168"/>
                <a:ext cx="183885" cy="165681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14" fill="none" extrusionOk="0">
                    <a:moveTo>
                      <a:pt x="2187" y="1"/>
                    </a:moveTo>
                    <a:cubicBezTo>
                      <a:pt x="2011" y="432"/>
                      <a:pt x="1676" y="767"/>
                      <a:pt x="1389" y="1118"/>
                    </a:cubicBezTo>
                    <a:cubicBezTo>
                      <a:pt x="687" y="1980"/>
                      <a:pt x="208" y="3017"/>
                      <a:pt x="0" y="4102"/>
                    </a:cubicBezTo>
                    <a:cubicBezTo>
                      <a:pt x="1580" y="4214"/>
                      <a:pt x="3144" y="3895"/>
                      <a:pt x="4677" y="3575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3"/>
              <p:cNvSpPr/>
              <p:nvPr/>
            </p:nvSpPr>
            <p:spPr>
              <a:xfrm rot="-1587256">
                <a:off x="-70582" y="4920150"/>
                <a:ext cx="138081" cy="119248"/>
              </a:xfrm>
              <a:custGeom>
                <a:avLst/>
                <a:gdLst/>
                <a:ahLst/>
                <a:cxnLst/>
                <a:rect l="l" t="t" r="r" b="b"/>
                <a:pathLst>
                  <a:path w="3512" h="3033" fill="none" extrusionOk="0">
                    <a:moveTo>
                      <a:pt x="2027" y="1"/>
                    </a:moveTo>
                    <a:cubicBezTo>
                      <a:pt x="1867" y="288"/>
                      <a:pt x="1580" y="511"/>
                      <a:pt x="1325" y="735"/>
                    </a:cubicBezTo>
                    <a:cubicBezTo>
                      <a:pt x="718" y="1293"/>
                      <a:pt x="271" y="2012"/>
                      <a:pt x="0" y="2794"/>
                    </a:cubicBezTo>
                    <a:cubicBezTo>
                      <a:pt x="1149" y="3033"/>
                      <a:pt x="2346" y="2969"/>
                      <a:pt x="3511" y="2889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3" name="Google Shape;433;p13"/>
            <p:cNvSpPr/>
            <p:nvPr/>
          </p:nvSpPr>
          <p:spPr>
            <a:xfrm rot="-1587256">
              <a:off x="-779302" y="3666417"/>
              <a:ext cx="1313340" cy="1406325"/>
            </a:xfrm>
            <a:custGeom>
              <a:avLst/>
              <a:gdLst/>
              <a:ahLst/>
              <a:cxnLst/>
              <a:rect l="l" t="t" r="r" b="b"/>
              <a:pathLst>
                <a:path w="33404" h="35769" extrusionOk="0">
                  <a:moveTo>
                    <a:pt x="1" y="35514"/>
                  </a:moveTo>
                  <a:cubicBezTo>
                    <a:pt x="1" y="35514"/>
                    <a:pt x="1" y="35514"/>
                    <a:pt x="1" y="35514"/>
                  </a:cubicBezTo>
                  <a:lnTo>
                    <a:pt x="1" y="35514"/>
                  </a:lnTo>
                  <a:cubicBezTo>
                    <a:pt x="1" y="35514"/>
                    <a:pt x="1" y="35514"/>
                    <a:pt x="1" y="35514"/>
                  </a:cubicBezTo>
                  <a:close/>
                  <a:moveTo>
                    <a:pt x="29444" y="0"/>
                  </a:moveTo>
                  <a:cubicBezTo>
                    <a:pt x="28140" y="0"/>
                    <a:pt x="26783" y="595"/>
                    <a:pt x="25743" y="1441"/>
                  </a:cubicBezTo>
                  <a:cubicBezTo>
                    <a:pt x="24626" y="2350"/>
                    <a:pt x="23764" y="3516"/>
                    <a:pt x="22902" y="4649"/>
                  </a:cubicBezTo>
                  <a:cubicBezTo>
                    <a:pt x="20269" y="8160"/>
                    <a:pt x="17636" y="11671"/>
                    <a:pt x="15369" y="15421"/>
                  </a:cubicBezTo>
                  <a:cubicBezTo>
                    <a:pt x="14316" y="17193"/>
                    <a:pt x="13327" y="19012"/>
                    <a:pt x="12337" y="20815"/>
                  </a:cubicBezTo>
                  <a:cubicBezTo>
                    <a:pt x="10598" y="24007"/>
                    <a:pt x="8826" y="27199"/>
                    <a:pt x="6544" y="30040"/>
                  </a:cubicBezTo>
                  <a:cubicBezTo>
                    <a:pt x="5746" y="31029"/>
                    <a:pt x="4948" y="31811"/>
                    <a:pt x="3895" y="32497"/>
                  </a:cubicBezTo>
                  <a:cubicBezTo>
                    <a:pt x="3483" y="32766"/>
                    <a:pt x="107" y="35514"/>
                    <a:pt x="3" y="35514"/>
                  </a:cubicBezTo>
                  <a:cubicBezTo>
                    <a:pt x="2" y="35514"/>
                    <a:pt x="2" y="35514"/>
                    <a:pt x="1" y="35514"/>
                  </a:cubicBezTo>
                  <a:lnTo>
                    <a:pt x="1" y="35514"/>
                  </a:lnTo>
                  <a:cubicBezTo>
                    <a:pt x="290" y="35698"/>
                    <a:pt x="614" y="35769"/>
                    <a:pt x="952" y="35769"/>
                  </a:cubicBezTo>
                  <a:cubicBezTo>
                    <a:pt x="1492" y="35769"/>
                    <a:pt x="2066" y="35588"/>
                    <a:pt x="2586" y="35402"/>
                  </a:cubicBezTo>
                  <a:cubicBezTo>
                    <a:pt x="6416" y="34014"/>
                    <a:pt x="10278" y="32609"/>
                    <a:pt x="13630" y="30311"/>
                  </a:cubicBezTo>
                  <a:cubicBezTo>
                    <a:pt x="16375" y="28428"/>
                    <a:pt x="18705" y="26002"/>
                    <a:pt x="20923" y="23512"/>
                  </a:cubicBezTo>
                  <a:cubicBezTo>
                    <a:pt x="23908" y="20145"/>
                    <a:pt x="26732" y="16650"/>
                    <a:pt x="29366" y="13011"/>
                  </a:cubicBezTo>
                  <a:cubicBezTo>
                    <a:pt x="30658" y="11240"/>
                    <a:pt x="31919" y="9420"/>
                    <a:pt x="32685" y="7362"/>
                  </a:cubicBezTo>
                  <a:cubicBezTo>
                    <a:pt x="33132" y="6165"/>
                    <a:pt x="33403" y="4856"/>
                    <a:pt x="33228" y="3579"/>
                  </a:cubicBezTo>
                  <a:cubicBezTo>
                    <a:pt x="33036" y="2303"/>
                    <a:pt x="32334" y="1074"/>
                    <a:pt x="31217" y="435"/>
                  </a:cubicBezTo>
                  <a:cubicBezTo>
                    <a:pt x="30664" y="133"/>
                    <a:pt x="30060" y="0"/>
                    <a:pt x="29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 rot="-1587256">
              <a:off x="-684216" y="3828967"/>
              <a:ext cx="1125720" cy="1245558"/>
            </a:xfrm>
            <a:custGeom>
              <a:avLst/>
              <a:gdLst/>
              <a:ahLst/>
              <a:cxnLst/>
              <a:rect l="l" t="t" r="r" b="b"/>
              <a:pathLst>
                <a:path w="28632" h="31680" fill="none" extrusionOk="0">
                  <a:moveTo>
                    <a:pt x="28632" y="0"/>
                  </a:moveTo>
                  <a:cubicBezTo>
                    <a:pt x="27467" y="1501"/>
                    <a:pt x="26302" y="2985"/>
                    <a:pt x="25137" y="4469"/>
                  </a:cubicBezTo>
                  <a:cubicBezTo>
                    <a:pt x="22663" y="7645"/>
                    <a:pt x="20173" y="10805"/>
                    <a:pt x="17859" y="14092"/>
                  </a:cubicBezTo>
                  <a:cubicBezTo>
                    <a:pt x="15418" y="17572"/>
                    <a:pt x="13135" y="21210"/>
                    <a:pt x="10327" y="24402"/>
                  </a:cubicBezTo>
                  <a:cubicBezTo>
                    <a:pt x="7518" y="27610"/>
                    <a:pt x="4071" y="30387"/>
                    <a:pt x="1" y="31679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 rot="-1587256">
              <a:off x="-93981" y="4101115"/>
              <a:ext cx="202718" cy="211485"/>
            </a:xfrm>
            <a:custGeom>
              <a:avLst/>
              <a:gdLst/>
              <a:ahLst/>
              <a:cxnLst/>
              <a:rect l="l" t="t" r="r" b="b"/>
              <a:pathLst>
                <a:path w="5156" h="5379" fill="none" extrusionOk="0">
                  <a:moveTo>
                    <a:pt x="974" y="0"/>
                  </a:moveTo>
                  <a:cubicBezTo>
                    <a:pt x="958" y="543"/>
                    <a:pt x="719" y="1038"/>
                    <a:pt x="543" y="1548"/>
                  </a:cubicBezTo>
                  <a:cubicBezTo>
                    <a:pt x="112" y="2761"/>
                    <a:pt x="0" y="4102"/>
                    <a:pt x="224" y="5379"/>
                  </a:cubicBezTo>
                  <a:cubicBezTo>
                    <a:pt x="1995" y="4868"/>
                    <a:pt x="3591" y="3894"/>
                    <a:pt x="5155" y="2921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 rot="-1587256">
              <a:off x="-132281" y="4314324"/>
              <a:ext cx="202718" cy="211485"/>
            </a:xfrm>
            <a:custGeom>
              <a:avLst/>
              <a:gdLst/>
              <a:ahLst/>
              <a:cxnLst/>
              <a:rect l="l" t="t" r="r" b="b"/>
              <a:pathLst>
                <a:path w="5156" h="5379" fill="none" extrusionOk="0">
                  <a:moveTo>
                    <a:pt x="974" y="0"/>
                  </a:moveTo>
                  <a:cubicBezTo>
                    <a:pt x="958" y="527"/>
                    <a:pt x="719" y="1037"/>
                    <a:pt x="543" y="1548"/>
                  </a:cubicBezTo>
                  <a:cubicBezTo>
                    <a:pt x="112" y="2761"/>
                    <a:pt x="1" y="4102"/>
                    <a:pt x="224" y="5378"/>
                  </a:cubicBezTo>
                  <a:cubicBezTo>
                    <a:pt x="2012" y="4868"/>
                    <a:pt x="3592" y="3894"/>
                    <a:pt x="5156" y="2921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 rot="-1587256">
              <a:off x="-160651" y="4527160"/>
              <a:ext cx="200831" cy="210227"/>
            </a:xfrm>
            <a:custGeom>
              <a:avLst/>
              <a:gdLst/>
              <a:ahLst/>
              <a:cxnLst/>
              <a:rect l="l" t="t" r="r" b="b"/>
              <a:pathLst>
                <a:path w="5108" h="5347" fill="none" extrusionOk="0">
                  <a:moveTo>
                    <a:pt x="958" y="1"/>
                  </a:moveTo>
                  <a:cubicBezTo>
                    <a:pt x="942" y="527"/>
                    <a:pt x="703" y="1038"/>
                    <a:pt x="527" y="1533"/>
                  </a:cubicBezTo>
                  <a:cubicBezTo>
                    <a:pt x="96" y="2746"/>
                    <a:pt x="1" y="4070"/>
                    <a:pt x="208" y="5347"/>
                  </a:cubicBezTo>
                  <a:cubicBezTo>
                    <a:pt x="1979" y="4836"/>
                    <a:pt x="3559" y="3863"/>
                    <a:pt x="5108" y="2905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 rot="-1587256">
              <a:off x="-196721" y="4772254"/>
              <a:ext cx="153139" cy="152510"/>
            </a:xfrm>
            <a:custGeom>
              <a:avLst/>
              <a:gdLst/>
              <a:ahLst/>
              <a:cxnLst/>
              <a:rect l="l" t="t" r="r" b="b"/>
              <a:pathLst>
                <a:path w="3895" h="3879" fill="none" extrusionOk="0">
                  <a:moveTo>
                    <a:pt x="1118" y="1"/>
                  </a:moveTo>
                  <a:cubicBezTo>
                    <a:pt x="1054" y="400"/>
                    <a:pt x="831" y="735"/>
                    <a:pt x="639" y="1102"/>
                  </a:cubicBezTo>
                  <a:cubicBezTo>
                    <a:pt x="208" y="1948"/>
                    <a:pt x="1" y="2921"/>
                    <a:pt x="33" y="3879"/>
                  </a:cubicBezTo>
                  <a:cubicBezTo>
                    <a:pt x="1373" y="3671"/>
                    <a:pt x="2650" y="3113"/>
                    <a:pt x="3895" y="2570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13"/>
          <p:cNvSpPr txBox="1">
            <a:spLocks noGrp="1"/>
          </p:cNvSpPr>
          <p:nvPr>
            <p:ph type="title"/>
          </p:nvPr>
        </p:nvSpPr>
        <p:spPr>
          <a:xfrm>
            <a:off x="713400" y="1725325"/>
            <a:ext cx="26889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62852" y="1901719"/>
            <a:ext cx="816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subTitle" idx="1"/>
          </p:nvPr>
        </p:nvSpPr>
        <p:spPr>
          <a:xfrm>
            <a:off x="713400" y="2176910"/>
            <a:ext cx="26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title" idx="3"/>
          </p:nvPr>
        </p:nvSpPr>
        <p:spPr>
          <a:xfrm>
            <a:off x="5739875" y="1725325"/>
            <a:ext cx="26889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4" hasCustomPrompt="1"/>
          </p:nvPr>
        </p:nvSpPr>
        <p:spPr>
          <a:xfrm>
            <a:off x="3562850" y="3183163"/>
            <a:ext cx="816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4" name="Google Shape;444;p13"/>
          <p:cNvSpPr txBox="1">
            <a:spLocks noGrp="1"/>
          </p:cNvSpPr>
          <p:nvPr>
            <p:ph type="subTitle" idx="5"/>
          </p:nvPr>
        </p:nvSpPr>
        <p:spPr>
          <a:xfrm>
            <a:off x="5739875" y="2176910"/>
            <a:ext cx="26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3"/>
          <p:cNvSpPr txBox="1">
            <a:spLocks noGrp="1"/>
          </p:cNvSpPr>
          <p:nvPr>
            <p:ph type="title" idx="6"/>
          </p:nvPr>
        </p:nvSpPr>
        <p:spPr>
          <a:xfrm>
            <a:off x="5739875" y="2989791"/>
            <a:ext cx="26889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7" hasCustomPrompt="1"/>
          </p:nvPr>
        </p:nvSpPr>
        <p:spPr>
          <a:xfrm>
            <a:off x="4756871" y="1901719"/>
            <a:ext cx="816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7" name="Google Shape;447;p13"/>
          <p:cNvSpPr txBox="1">
            <a:spLocks noGrp="1"/>
          </p:cNvSpPr>
          <p:nvPr>
            <p:ph type="subTitle" idx="8"/>
          </p:nvPr>
        </p:nvSpPr>
        <p:spPr>
          <a:xfrm>
            <a:off x="5739875" y="3441375"/>
            <a:ext cx="26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9"/>
          </p:nvPr>
        </p:nvSpPr>
        <p:spPr>
          <a:xfrm>
            <a:off x="713400" y="2981378"/>
            <a:ext cx="26889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6869" y="3183169"/>
            <a:ext cx="816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0" name="Google Shape;450;p13"/>
          <p:cNvSpPr txBox="1">
            <a:spLocks noGrp="1"/>
          </p:cNvSpPr>
          <p:nvPr>
            <p:ph type="subTitle" idx="14"/>
          </p:nvPr>
        </p:nvSpPr>
        <p:spPr>
          <a:xfrm>
            <a:off x="713400" y="3432900"/>
            <a:ext cx="2688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title" idx="15"/>
          </p:nvPr>
        </p:nvSpPr>
        <p:spPr>
          <a:xfrm>
            <a:off x="1221450" y="535000"/>
            <a:ext cx="67011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4"/>
          <p:cNvSpPr/>
          <p:nvPr/>
        </p:nvSpPr>
        <p:spPr>
          <a:xfrm flipH="1">
            <a:off x="-123710" y="-120900"/>
            <a:ext cx="2324921" cy="2445903"/>
          </a:xfrm>
          <a:custGeom>
            <a:avLst/>
            <a:gdLst/>
            <a:ahLst/>
            <a:cxnLst/>
            <a:rect l="l" t="t" r="r" b="b"/>
            <a:pathLst>
              <a:path w="60822" h="63987" extrusionOk="0">
                <a:moveTo>
                  <a:pt x="34744" y="0"/>
                </a:moveTo>
                <a:cubicBezTo>
                  <a:pt x="29242" y="0"/>
                  <a:pt x="23741" y="87"/>
                  <a:pt x="18242" y="261"/>
                </a:cubicBezTo>
                <a:cubicBezTo>
                  <a:pt x="13486" y="420"/>
                  <a:pt x="5666" y="309"/>
                  <a:pt x="1996" y="3932"/>
                </a:cubicBezTo>
                <a:cubicBezTo>
                  <a:pt x="1" y="5894"/>
                  <a:pt x="1102" y="7666"/>
                  <a:pt x="2794" y="9246"/>
                </a:cubicBezTo>
                <a:cubicBezTo>
                  <a:pt x="4709" y="11065"/>
                  <a:pt x="6289" y="12996"/>
                  <a:pt x="7230" y="15502"/>
                </a:cubicBezTo>
                <a:cubicBezTo>
                  <a:pt x="8459" y="18790"/>
                  <a:pt x="8619" y="22636"/>
                  <a:pt x="10997" y="25221"/>
                </a:cubicBezTo>
                <a:cubicBezTo>
                  <a:pt x="12770" y="27151"/>
                  <a:pt x="15428" y="27923"/>
                  <a:pt x="18102" y="27923"/>
                </a:cubicBezTo>
                <a:cubicBezTo>
                  <a:pt x="18965" y="27923"/>
                  <a:pt x="19830" y="27843"/>
                  <a:pt x="20668" y="27695"/>
                </a:cubicBezTo>
                <a:cubicBezTo>
                  <a:pt x="24083" y="27088"/>
                  <a:pt x="27259" y="25540"/>
                  <a:pt x="30579" y="24551"/>
                </a:cubicBezTo>
                <a:cubicBezTo>
                  <a:pt x="33850" y="23580"/>
                  <a:pt x="37261" y="23140"/>
                  <a:pt x="40668" y="23140"/>
                </a:cubicBezTo>
                <a:cubicBezTo>
                  <a:pt x="40901" y="23140"/>
                  <a:pt x="41134" y="23142"/>
                  <a:pt x="41367" y="23146"/>
                </a:cubicBezTo>
                <a:cubicBezTo>
                  <a:pt x="43011" y="23178"/>
                  <a:pt x="44719" y="23322"/>
                  <a:pt x="46139" y="24152"/>
                </a:cubicBezTo>
                <a:cubicBezTo>
                  <a:pt x="47687" y="25062"/>
                  <a:pt x="48692" y="26689"/>
                  <a:pt x="49506" y="28301"/>
                </a:cubicBezTo>
                <a:cubicBezTo>
                  <a:pt x="50288" y="29849"/>
                  <a:pt x="50975" y="31509"/>
                  <a:pt x="50927" y="33249"/>
                </a:cubicBezTo>
                <a:cubicBezTo>
                  <a:pt x="50863" y="36137"/>
                  <a:pt x="48884" y="38563"/>
                  <a:pt x="47623" y="41164"/>
                </a:cubicBezTo>
                <a:cubicBezTo>
                  <a:pt x="45516" y="45569"/>
                  <a:pt x="45548" y="50963"/>
                  <a:pt x="47719" y="55336"/>
                </a:cubicBezTo>
                <a:cubicBezTo>
                  <a:pt x="49889" y="59725"/>
                  <a:pt x="54150" y="63013"/>
                  <a:pt x="58938" y="63986"/>
                </a:cubicBezTo>
                <a:cubicBezTo>
                  <a:pt x="60231" y="42904"/>
                  <a:pt x="60821" y="21774"/>
                  <a:pt x="60678" y="644"/>
                </a:cubicBezTo>
                <a:cubicBezTo>
                  <a:pt x="52037" y="215"/>
                  <a:pt x="43390" y="0"/>
                  <a:pt x="34744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4"/>
          <p:cNvSpPr/>
          <p:nvPr/>
        </p:nvSpPr>
        <p:spPr>
          <a:xfrm rot="3918278" flipH="1">
            <a:off x="7350526" y="-688039"/>
            <a:ext cx="1855898" cy="2027477"/>
          </a:xfrm>
          <a:custGeom>
            <a:avLst/>
            <a:gdLst/>
            <a:ahLst/>
            <a:cxnLst/>
            <a:rect l="l" t="t" r="r" b="b"/>
            <a:pathLst>
              <a:path w="44575" h="48696" extrusionOk="0">
                <a:moveTo>
                  <a:pt x="7710" y="264"/>
                </a:moveTo>
                <a:lnTo>
                  <a:pt x="7710" y="264"/>
                </a:lnTo>
                <a:cubicBezTo>
                  <a:pt x="7713" y="279"/>
                  <a:pt x="7716" y="295"/>
                  <a:pt x="7719" y="310"/>
                </a:cubicBezTo>
                <a:lnTo>
                  <a:pt x="7719" y="310"/>
                </a:lnTo>
                <a:cubicBezTo>
                  <a:pt x="7715" y="294"/>
                  <a:pt x="7712" y="279"/>
                  <a:pt x="7710" y="264"/>
                </a:cubicBezTo>
                <a:close/>
                <a:moveTo>
                  <a:pt x="8427" y="325"/>
                </a:moveTo>
                <a:cubicBezTo>
                  <a:pt x="8427" y="403"/>
                  <a:pt x="8426" y="481"/>
                  <a:pt x="8411" y="543"/>
                </a:cubicBezTo>
                <a:cubicBezTo>
                  <a:pt x="8426" y="465"/>
                  <a:pt x="8427" y="402"/>
                  <a:pt x="8427" y="325"/>
                </a:cubicBezTo>
                <a:close/>
                <a:moveTo>
                  <a:pt x="8044" y="399"/>
                </a:moveTo>
                <a:cubicBezTo>
                  <a:pt x="8124" y="511"/>
                  <a:pt x="8187" y="607"/>
                  <a:pt x="8267" y="734"/>
                </a:cubicBezTo>
                <a:cubicBezTo>
                  <a:pt x="8187" y="623"/>
                  <a:pt x="8124" y="527"/>
                  <a:pt x="8044" y="399"/>
                </a:cubicBezTo>
                <a:close/>
                <a:moveTo>
                  <a:pt x="7980" y="0"/>
                </a:moveTo>
                <a:cubicBezTo>
                  <a:pt x="7884" y="80"/>
                  <a:pt x="7820" y="176"/>
                  <a:pt x="7709" y="240"/>
                </a:cubicBezTo>
                <a:cubicBezTo>
                  <a:pt x="7709" y="240"/>
                  <a:pt x="7709" y="256"/>
                  <a:pt x="7709" y="256"/>
                </a:cubicBezTo>
                <a:cubicBezTo>
                  <a:pt x="7709" y="257"/>
                  <a:pt x="7709" y="258"/>
                  <a:pt x="7709" y="260"/>
                </a:cubicBezTo>
                <a:lnTo>
                  <a:pt x="7709" y="260"/>
                </a:lnTo>
                <a:cubicBezTo>
                  <a:pt x="7709" y="253"/>
                  <a:pt x="7709" y="247"/>
                  <a:pt x="7709" y="240"/>
                </a:cubicBezTo>
                <a:lnTo>
                  <a:pt x="7709" y="240"/>
                </a:lnTo>
                <a:cubicBezTo>
                  <a:pt x="7709" y="248"/>
                  <a:pt x="7709" y="256"/>
                  <a:pt x="7710" y="264"/>
                </a:cubicBezTo>
                <a:lnTo>
                  <a:pt x="7710" y="264"/>
                </a:lnTo>
                <a:cubicBezTo>
                  <a:pt x="7710" y="263"/>
                  <a:pt x="7709" y="261"/>
                  <a:pt x="7709" y="260"/>
                </a:cubicBezTo>
                <a:lnTo>
                  <a:pt x="7709" y="260"/>
                </a:lnTo>
                <a:cubicBezTo>
                  <a:pt x="7711" y="287"/>
                  <a:pt x="7717" y="313"/>
                  <a:pt x="7726" y="337"/>
                </a:cubicBezTo>
                <a:lnTo>
                  <a:pt x="7726" y="337"/>
                </a:lnTo>
                <a:cubicBezTo>
                  <a:pt x="7723" y="328"/>
                  <a:pt x="7721" y="319"/>
                  <a:pt x="7719" y="310"/>
                </a:cubicBezTo>
                <a:lnTo>
                  <a:pt x="7719" y="310"/>
                </a:lnTo>
                <a:cubicBezTo>
                  <a:pt x="7732" y="356"/>
                  <a:pt x="7757" y="405"/>
                  <a:pt x="7788" y="447"/>
                </a:cubicBezTo>
                <a:cubicBezTo>
                  <a:pt x="7762" y="411"/>
                  <a:pt x="7740" y="376"/>
                  <a:pt x="7726" y="337"/>
                </a:cubicBezTo>
                <a:lnTo>
                  <a:pt x="7726" y="337"/>
                </a:lnTo>
                <a:cubicBezTo>
                  <a:pt x="7743" y="405"/>
                  <a:pt x="7766" y="470"/>
                  <a:pt x="7788" y="527"/>
                </a:cubicBezTo>
                <a:cubicBezTo>
                  <a:pt x="7855" y="728"/>
                  <a:pt x="7967" y="861"/>
                  <a:pt x="8152" y="861"/>
                </a:cubicBezTo>
                <a:cubicBezTo>
                  <a:pt x="8188" y="861"/>
                  <a:pt x="8226" y="856"/>
                  <a:pt x="8267" y="846"/>
                </a:cubicBezTo>
                <a:cubicBezTo>
                  <a:pt x="8507" y="766"/>
                  <a:pt x="8522" y="527"/>
                  <a:pt x="8427" y="319"/>
                </a:cubicBezTo>
                <a:cubicBezTo>
                  <a:pt x="8379" y="208"/>
                  <a:pt x="8299" y="96"/>
                  <a:pt x="8219" y="32"/>
                </a:cubicBezTo>
                <a:lnTo>
                  <a:pt x="8219" y="32"/>
                </a:lnTo>
                <a:cubicBezTo>
                  <a:pt x="8219" y="48"/>
                  <a:pt x="8235" y="48"/>
                  <a:pt x="8235" y="64"/>
                </a:cubicBezTo>
                <a:cubicBezTo>
                  <a:pt x="8108" y="16"/>
                  <a:pt x="8044" y="0"/>
                  <a:pt x="7980" y="0"/>
                </a:cubicBezTo>
                <a:close/>
                <a:moveTo>
                  <a:pt x="19965" y="8922"/>
                </a:moveTo>
                <a:lnTo>
                  <a:pt x="19965" y="8922"/>
                </a:lnTo>
                <a:cubicBezTo>
                  <a:pt x="19933" y="8953"/>
                  <a:pt x="19885" y="9001"/>
                  <a:pt x="19838" y="9033"/>
                </a:cubicBezTo>
                <a:cubicBezTo>
                  <a:pt x="19838" y="9049"/>
                  <a:pt x="19854" y="9049"/>
                  <a:pt x="19854" y="9065"/>
                </a:cubicBezTo>
                <a:cubicBezTo>
                  <a:pt x="19885" y="9017"/>
                  <a:pt x="19933" y="8969"/>
                  <a:pt x="19965" y="8922"/>
                </a:cubicBezTo>
                <a:close/>
                <a:moveTo>
                  <a:pt x="20380" y="9081"/>
                </a:moveTo>
                <a:cubicBezTo>
                  <a:pt x="20332" y="9097"/>
                  <a:pt x="20284" y="9097"/>
                  <a:pt x="20237" y="9113"/>
                </a:cubicBezTo>
                <a:cubicBezTo>
                  <a:pt x="20284" y="9097"/>
                  <a:pt x="20332" y="9081"/>
                  <a:pt x="20380" y="9081"/>
                </a:cubicBezTo>
                <a:close/>
                <a:moveTo>
                  <a:pt x="20102" y="9107"/>
                </a:moveTo>
                <a:cubicBezTo>
                  <a:pt x="20102" y="9118"/>
                  <a:pt x="20104" y="9131"/>
                  <a:pt x="20109" y="9145"/>
                </a:cubicBezTo>
                <a:cubicBezTo>
                  <a:pt x="20157" y="9145"/>
                  <a:pt x="20188" y="9129"/>
                  <a:pt x="20236" y="9113"/>
                </a:cubicBezTo>
                <a:lnTo>
                  <a:pt x="20236" y="9113"/>
                </a:lnTo>
                <a:cubicBezTo>
                  <a:pt x="20188" y="9129"/>
                  <a:pt x="20157" y="9145"/>
                  <a:pt x="20109" y="9161"/>
                </a:cubicBezTo>
                <a:cubicBezTo>
                  <a:pt x="20103" y="9141"/>
                  <a:pt x="20101" y="9123"/>
                  <a:pt x="20102" y="9107"/>
                </a:cubicBezTo>
                <a:close/>
                <a:moveTo>
                  <a:pt x="20189" y="8730"/>
                </a:moveTo>
                <a:cubicBezTo>
                  <a:pt x="20109" y="8794"/>
                  <a:pt x="20045" y="8858"/>
                  <a:pt x="19981" y="8922"/>
                </a:cubicBezTo>
                <a:cubicBezTo>
                  <a:pt x="19933" y="8969"/>
                  <a:pt x="19885" y="9017"/>
                  <a:pt x="19854" y="9065"/>
                </a:cubicBezTo>
                <a:cubicBezTo>
                  <a:pt x="19900" y="9299"/>
                  <a:pt x="20099" y="9411"/>
                  <a:pt x="20317" y="9416"/>
                </a:cubicBezTo>
                <a:lnTo>
                  <a:pt x="20317" y="9416"/>
                </a:lnTo>
                <a:cubicBezTo>
                  <a:pt x="20316" y="9416"/>
                  <a:pt x="20316" y="9416"/>
                  <a:pt x="20316" y="9416"/>
                </a:cubicBezTo>
                <a:cubicBezTo>
                  <a:pt x="20319" y="9416"/>
                  <a:pt x="20322" y="9416"/>
                  <a:pt x="20325" y="9416"/>
                </a:cubicBezTo>
                <a:lnTo>
                  <a:pt x="20325" y="9416"/>
                </a:lnTo>
                <a:cubicBezTo>
                  <a:pt x="20327" y="9416"/>
                  <a:pt x="20330" y="9416"/>
                  <a:pt x="20332" y="9416"/>
                </a:cubicBezTo>
                <a:cubicBezTo>
                  <a:pt x="20332" y="9416"/>
                  <a:pt x="20332" y="9416"/>
                  <a:pt x="20332" y="9416"/>
                </a:cubicBezTo>
                <a:lnTo>
                  <a:pt x="20332" y="9416"/>
                </a:lnTo>
                <a:cubicBezTo>
                  <a:pt x="20486" y="9413"/>
                  <a:pt x="20623" y="9364"/>
                  <a:pt x="20715" y="9241"/>
                </a:cubicBezTo>
                <a:cubicBezTo>
                  <a:pt x="20715" y="9161"/>
                  <a:pt x="20699" y="9097"/>
                  <a:pt x="20683" y="9049"/>
                </a:cubicBezTo>
                <a:cubicBezTo>
                  <a:pt x="20667" y="9001"/>
                  <a:pt x="20636" y="8969"/>
                  <a:pt x="20604" y="8937"/>
                </a:cubicBezTo>
                <a:cubicBezTo>
                  <a:pt x="20588" y="8937"/>
                  <a:pt x="20588" y="8937"/>
                  <a:pt x="20572" y="8922"/>
                </a:cubicBezTo>
                <a:cubicBezTo>
                  <a:pt x="20540" y="8906"/>
                  <a:pt x="20508" y="8874"/>
                  <a:pt x="20460" y="8858"/>
                </a:cubicBezTo>
                <a:cubicBezTo>
                  <a:pt x="20396" y="8842"/>
                  <a:pt x="20348" y="8826"/>
                  <a:pt x="20300" y="8794"/>
                </a:cubicBezTo>
                <a:cubicBezTo>
                  <a:pt x="20298" y="8798"/>
                  <a:pt x="20296" y="8803"/>
                  <a:pt x="20294" y="8807"/>
                </a:cubicBezTo>
                <a:lnTo>
                  <a:pt x="20294" y="8807"/>
                </a:lnTo>
                <a:cubicBezTo>
                  <a:pt x="20249" y="8791"/>
                  <a:pt x="20219" y="8760"/>
                  <a:pt x="20189" y="8730"/>
                </a:cubicBezTo>
                <a:close/>
                <a:moveTo>
                  <a:pt x="26030" y="9321"/>
                </a:moveTo>
                <a:cubicBezTo>
                  <a:pt x="26014" y="9368"/>
                  <a:pt x="26014" y="9432"/>
                  <a:pt x="25998" y="9480"/>
                </a:cubicBezTo>
                <a:cubicBezTo>
                  <a:pt x="26014" y="9416"/>
                  <a:pt x="26014" y="9368"/>
                  <a:pt x="26030" y="9321"/>
                </a:cubicBezTo>
                <a:close/>
                <a:moveTo>
                  <a:pt x="26033" y="9493"/>
                </a:moveTo>
                <a:lnTo>
                  <a:pt x="26033" y="9493"/>
                </a:lnTo>
                <a:cubicBezTo>
                  <a:pt x="26055" y="9498"/>
                  <a:pt x="26079" y="9502"/>
                  <a:pt x="26110" y="9512"/>
                </a:cubicBezTo>
                <a:cubicBezTo>
                  <a:pt x="26086" y="9512"/>
                  <a:pt x="26063" y="9503"/>
                  <a:pt x="26033" y="9493"/>
                </a:cubicBezTo>
                <a:close/>
                <a:moveTo>
                  <a:pt x="27067" y="9448"/>
                </a:moveTo>
                <a:lnTo>
                  <a:pt x="27067" y="9448"/>
                </a:lnTo>
                <a:cubicBezTo>
                  <a:pt x="27003" y="9496"/>
                  <a:pt x="26955" y="9544"/>
                  <a:pt x="26876" y="9608"/>
                </a:cubicBezTo>
                <a:cubicBezTo>
                  <a:pt x="26939" y="9544"/>
                  <a:pt x="27003" y="9496"/>
                  <a:pt x="27067" y="9448"/>
                </a:cubicBezTo>
                <a:close/>
                <a:moveTo>
                  <a:pt x="25950" y="9688"/>
                </a:moveTo>
                <a:lnTo>
                  <a:pt x="25950" y="9688"/>
                </a:lnTo>
                <a:cubicBezTo>
                  <a:pt x="26030" y="9719"/>
                  <a:pt x="26094" y="9735"/>
                  <a:pt x="26141" y="9767"/>
                </a:cubicBezTo>
                <a:cubicBezTo>
                  <a:pt x="26078" y="9735"/>
                  <a:pt x="26030" y="9719"/>
                  <a:pt x="25950" y="9688"/>
                </a:cubicBezTo>
                <a:close/>
                <a:moveTo>
                  <a:pt x="26876" y="9368"/>
                </a:moveTo>
                <a:cubicBezTo>
                  <a:pt x="26748" y="9608"/>
                  <a:pt x="26652" y="9863"/>
                  <a:pt x="26349" y="9959"/>
                </a:cubicBezTo>
                <a:cubicBezTo>
                  <a:pt x="26652" y="9863"/>
                  <a:pt x="26748" y="9592"/>
                  <a:pt x="26876" y="9368"/>
                </a:cubicBezTo>
                <a:close/>
                <a:moveTo>
                  <a:pt x="27178" y="9497"/>
                </a:moveTo>
                <a:cubicBezTo>
                  <a:pt x="27131" y="9561"/>
                  <a:pt x="27099" y="9624"/>
                  <a:pt x="27067" y="9688"/>
                </a:cubicBezTo>
                <a:cubicBezTo>
                  <a:pt x="26987" y="9815"/>
                  <a:pt x="26987" y="9879"/>
                  <a:pt x="27099" y="9991"/>
                </a:cubicBezTo>
                <a:cubicBezTo>
                  <a:pt x="26987" y="9879"/>
                  <a:pt x="26987" y="9815"/>
                  <a:pt x="27051" y="9688"/>
                </a:cubicBezTo>
                <a:cubicBezTo>
                  <a:pt x="27099" y="9624"/>
                  <a:pt x="27131" y="9561"/>
                  <a:pt x="27178" y="9497"/>
                </a:cubicBezTo>
                <a:close/>
                <a:moveTo>
                  <a:pt x="26572" y="9959"/>
                </a:moveTo>
                <a:lnTo>
                  <a:pt x="26572" y="9959"/>
                </a:lnTo>
                <a:cubicBezTo>
                  <a:pt x="26448" y="9971"/>
                  <a:pt x="26440" y="10081"/>
                  <a:pt x="26374" y="10143"/>
                </a:cubicBezTo>
                <a:lnTo>
                  <a:pt x="26374" y="10143"/>
                </a:lnTo>
                <a:cubicBezTo>
                  <a:pt x="26432" y="10073"/>
                  <a:pt x="26452" y="9971"/>
                  <a:pt x="26572" y="9959"/>
                </a:cubicBezTo>
                <a:close/>
                <a:moveTo>
                  <a:pt x="26876" y="9614"/>
                </a:moveTo>
                <a:lnTo>
                  <a:pt x="26876" y="9614"/>
                </a:lnTo>
                <a:cubicBezTo>
                  <a:pt x="26891" y="9928"/>
                  <a:pt x="26842" y="9992"/>
                  <a:pt x="26572" y="10102"/>
                </a:cubicBezTo>
                <a:cubicBezTo>
                  <a:pt x="26572" y="10134"/>
                  <a:pt x="26556" y="10150"/>
                  <a:pt x="26556" y="10166"/>
                </a:cubicBezTo>
                <a:cubicBezTo>
                  <a:pt x="26556" y="10150"/>
                  <a:pt x="26556" y="10118"/>
                  <a:pt x="26556" y="10102"/>
                </a:cubicBezTo>
                <a:cubicBezTo>
                  <a:pt x="26556" y="10087"/>
                  <a:pt x="26556" y="10055"/>
                  <a:pt x="26556" y="10039"/>
                </a:cubicBezTo>
                <a:cubicBezTo>
                  <a:pt x="26572" y="10023"/>
                  <a:pt x="26572" y="9991"/>
                  <a:pt x="26572" y="9959"/>
                </a:cubicBezTo>
                <a:lnTo>
                  <a:pt x="26572" y="9959"/>
                </a:lnTo>
                <a:cubicBezTo>
                  <a:pt x="26572" y="9959"/>
                  <a:pt x="26572" y="9959"/>
                  <a:pt x="26572" y="9959"/>
                </a:cubicBezTo>
                <a:cubicBezTo>
                  <a:pt x="26572" y="9991"/>
                  <a:pt x="26572" y="10023"/>
                  <a:pt x="26572" y="10039"/>
                </a:cubicBezTo>
                <a:cubicBezTo>
                  <a:pt x="26572" y="10055"/>
                  <a:pt x="26572" y="10087"/>
                  <a:pt x="26556" y="10102"/>
                </a:cubicBezTo>
                <a:cubicBezTo>
                  <a:pt x="26842" y="9992"/>
                  <a:pt x="26891" y="9928"/>
                  <a:pt x="26876" y="9614"/>
                </a:cubicBezTo>
                <a:close/>
                <a:moveTo>
                  <a:pt x="26349" y="9959"/>
                </a:moveTo>
                <a:lnTo>
                  <a:pt x="26349" y="9959"/>
                </a:lnTo>
                <a:cubicBezTo>
                  <a:pt x="26300" y="9978"/>
                  <a:pt x="26263" y="10028"/>
                  <a:pt x="26260" y="10085"/>
                </a:cubicBezTo>
                <a:lnTo>
                  <a:pt x="26260" y="10085"/>
                </a:lnTo>
                <a:cubicBezTo>
                  <a:pt x="26262" y="10116"/>
                  <a:pt x="26274" y="10150"/>
                  <a:pt x="26301" y="10182"/>
                </a:cubicBezTo>
                <a:cubicBezTo>
                  <a:pt x="26333" y="10175"/>
                  <a:pt x="26356" y="10161"/>
                  <a:pt x="26374" y="10143"/>
                </a:cubicBezTo>
                <a:lnTo>
                  <a:pt x="26374" y="10143"/>
                </a:lnTo>
                <a:cubicBezTo>
                  <a:pt x="26356" y="10167"/>
                  <a:pt x="26333" y="10186"/>
                  <a:pt x="26301" y="10198"/>
                </a:cubicBezTo>
                <a:cubicBezTo>
                  <a:pt x="26270" y="10161"/>
                  <a:pt x="26258" y="10121"/>
                  <a:pt x="26260" y="10085"/>
                </a:cubicBezTo>
                <a:lnTo>
                  <a:pt x="26260" y="10085"/>
                </a:lnTo>
                <a:cubicBezTo>
                  <a:pt x="26257" y="10022"/>
                  <a:pt x="26296" y="9969"/>
                  <a:pt x="26349" y="9959"/>
                </a:cubicBezTo>
                <a:close/>
                <a:moveTo>
                  <a:pt x="25806" y="9975"/>
                </a:moveTo>
                <a:cubicBezTo>
                  <a:pt x="25806" y="10071"/>
                  <a:pt x="25806" y="10182"/>
                  <a:pt x="25790" y="10294"/>
                </a:cubicBezTo>
                <a:cubicBezTo>
                  <a:pt x="25790" y="10182"/>
                  <a:pt x="25806" y="10071"/>
                  <a:pt x="25806" y="9975"/>
                </a:cubicBezTo>
                <a:close/>
                <a:moveTo>
                  <a:pt x="25854" y="10214"/>
                </a:moveTo>
                <a:cubicBezTo>
                  <a:pt x="25854" y="10246"/>
                  <a:pt x="25822" y="10262"/>
                  <a:pt x="25790" y="10294"/>
                </a:cubicBezTo>
                <a:cubicBezTo>
                  <a:pt x="25822" y="10262"/>
                  <a:pt x="25838" y="10230"/>
                  <a:pt x="25854" y="10214"/>
                </a:cubicBezTo>
                <a:close/>
                <a:moveTo>
                  <a:pt x="25280" y="10326"/>
                </a:moveTo>
                <a:cubicBezTo>
                  <a:pt x="25280" y="10326"/>
                  <a:pt x="25280" y="10326"/>
                  <a:pt x="25280" y="10326"/>
                </a:cubicBezTo>
                <a:lnTo>
                  <a:pt x="25280" y="10326"/>
                </a:lnTo>
                <a:cubicBezTo>
                  <a:pt x="25280" y="10326"/>
                  <a:pt x="25280" y="10326"/>
                  <a:pt x="25280" y="10326"/>
                </a:cubicBezTo>
                <a:close/>
                <a:moveTo>
                  <a:pt x="26317" y="10294"/>
                </a:moveTo>
                <a:lnTo>
                  <a:pt x="26317" y="10294"/>
                </a:lnTo>
                <a:cubicBezTo>
                  <a:pt x="26349" y="10326"/>
                  <a:pt x="26381" y="10358"/>
                  <a:pt x="26397" y="10390"/>
                </a:cubicBezTo>
                <a:cubicBezTo>
                  <a:pt x="26365" y="10358"/>
                  <a:pt x="26349" y="10326"/>
                  <a:pt x="26317" y="10294"/>
                </a:cubicBezTo>
                <a:close/>
                <a:moveTo>
                  <a:pt x="26556" y="10166"/>
                </a:moveTo>
                <a:cubicBezTo>
                  <a:pt x="26556" y="10214"/>
                  <a:pt x="26540" y="10262"/>
                  <a:pt x="26540" y="10310"/>
                </a:cubicBezTo>
                <a:cubicBezTo>
                  <a:pt x="26556" y="10342"/>
                  <a:pt x="26572" y="10358"/>
                  <a:pt x="26588" y="10390"/>
                </a:cubicBezTo>
                <a:cubicBezTo>
                  <a:pt x="26556" y="10358"/>
                  <a:pt x="26540" y="10326"/>
                  <a:pt x="26525" y="10310"/>
                </a:cubicBezTo>
                <a:cubicBezTo>
                  <a:pt x="26540" y="10262"/>
                  <a:pt x="26540" y="10214"/>
                  <a:pt x="26556" y="10166"/>
                </a:cubicBezTo>
                <a:close/>
                <a:moveTo>
                  <a:pt x="12256" y="10427"/>
                </a:moveTo>
                <a:cubicBezTo>
                  <a:pt x="12257" y="10427"/>
                  <a:pt x="12259" y="10427"/>
                  <a:pt x="12261" y="10427"/>
                </a:cubicBezTo>
                <a:lnTo>
                  <a:pt x="12261" y="10427"/>
                </a:lnTo>
                <a:cubicBezTo>
                  <a:pt x="12212" y="10428"/>
                  <a:pt x="12157" y="10449"/>
                  <a:pt x="12100" y="10449"/>
                </a:cubicBezTo>
                <a:cubicBezTo>
                  <a:pt x="12098" y="10449"/>
                  <a:pt x="12097" y="10449"/>
                  <a:pt x="12096" y="10449"/>
                </a:cubicBezTo>
                <a:lnTo>
                  <a:pt x="12096" y="10449"/>
                </a:lnTo>
                <a:cubicBezTo>
                  <a:pt x="12149" y="10448"/>
                  <a:pt x="12204" y="10427"/>
                  <a:pt x="12256" y="10427"/>
                </a:cubicBezTo>
                <a:close/>
                <a:moveTo>
                  <a:pt x="26588" y="10390"/>
                </a:moveTo>
                <a:lnTo>
                  <a:pt x="26588" y="10390"/>
                </a:lnTo>
                <a:cubicBezTo>
                  <a:pt x="26556" y="10406"/>
                  <a:pt x="26509" y="10438"/>
                  <a:pt x="26477" y="10470"/>
                </a:cubicBezTo>
                <a:cubicBezTo>
                  <a:pt x="26474" y="10468"/>
                  <a:pt x="26471" y="10466"/>
                  <a:pt x="26468" y="10465"/>
                </a:cubicBezTo>
                <a:lnTo>
                  <a:pt x="26468" y="10465"/>
                </a:lnTo>
                <a:cubicBezTo>
                  <a:pt x="26466" y="10466"/>
                  <a:pt x="26463" y="10468"/>
                  <a:pt x="26461" y="10470"/>
                </a:cubicBezTo>
                <a:cubicBezTo>
                  <a:pt x="26445" y="10454"/>
                  <a:pt x="26413" y="10422"/>
                  <a:pt x="26397" y="10390"/>
                </a:cubicBezTo>
                <a:lnTo>
                  <a:pt x="26397" y="10390"/>
                </a:lnTo>
                <a:cubicBezTo>
                  <a:pt x="26426" y="10419"/>
                  <a:pt x="26442" y="10448"/>
                  <a:pt x="26468" y="10465"/>
                </a:cubicBezTo>
                <a:lnTo>
                  <a:pt x="26468" y="10465"/>
                </a:lnTo>
                <a:cubicBezTo>
                  <a:pt x="26512" y="10434"/>
                  <a:pt x="26543" y="10405"/>
                  <a:pt x="26588" y="10390"/>
                </a:cubicBezTo>
                <a:close/>
                <a:moveTo>
                  <a:pt x="12448" y="10438"/>
                </a:moveTo>
                <a:lnTo>
                  <a:pt x="12448" y="10438"/>
                </a:lnTo>
                <a:cubicBezTo>
                  <a:pt x="12433" y="10454"/>
                  <a:pt x="12401" y="10470"/>
                  <a:pt x="12369" y="10486"/>
                </a:cubicBezTo>
                <a:cubicBezTo>
                  <a:pt x="12401" y="10470"/>
                  <a:pt x="12417" y="10454"/>
                  <a:pt x="12448" y="10438"/>
                </a:cubicBezTo>
                <a:close/>
                <a:moveTo>
                  <a:pt x="26046" y="10262"/>
                </a:moveTo>
                <a:cubicBezTo>
                  <a:pt x="26107" y="10338"/>
                  <a:pt x="26168" y="10400"/>
                  <a:pt x="26242" y="10489"/>
                </a:cubicBezTo>
                <a:lnTo>
                  <a:pt x="26242" y="10489"/>
                </a:lnTo>
                <a:cubicBezTo>
                  <a:pt x="26271" y="10416"/>
                  <a:pt x="26287" y="10369"/>
                  <a:pt x="26317" y="10294"/>
                </a:cubicBezTo>
                <a:lnTo>
                  <a:pt x="26317" y="10294"/>
                </a:lnTo>
                <a:cubicBezTo>
                  <a:pt x="26301" y="10374"/>
                  <a:pt x="26285" y="10422"/>
                  <a:pt x="26253" y="10501"/>
                </a:cubicBezTo>
                <a:cubicBezTo>
                  <a:pt x="26250" y="10497"/>
                  <a:pt x="26246" y="10493"/>
                  <a:pt x="26242" y="10489"/>
                </a:cubicBezTo>
                <a:lnTo>
                  <a:pt x="26242" y="10489"/>
                </a:lnTo>
                <a:cubicBezTo>
                  <a:pt x="26241" y="10493"/>
                  <a:pt x="26239" y="10497"/>
                  <a:pt x="26237" y="10501"/>
                </a:cubicBezTo>
                <a:cubicBezTo>
                  <a:pt x="26160" y="10408"/>
                  <a:pt x="26097" y="10346"/>
                  <a:pt x="26035" y="10269"/>
                </a:cubicBezTo>
                <a:lnTo>
                  <a:pt x="26035" y="10269"/>
                </a:lnTo>
                <a:cubicBezTo>
                  <a:pt x="25920" y="10346"/>
                  <a:pt x="25952" y="10408"/>
                  <a:pt x="26030" y="10486"/>
                </a:cubicBezTo>
                <a:cubicBezTo>
                  <a:pt x="25934" y="10406"/>
                  <a:pt x="25902" y="10342"/>
                  <a:pt x="26030" y="10262"/>
                </a:cubicBezTo>
                <a:cubicBezTo>
                  <a:pt x="26032" y="10264"/>
                  <a:pt x="26033" y="10267"/>
                  <a:pt x="26035" y="10269"/>
                </a:cubicBezTo>
                <a:lnTo>
                  <a:pt x="26035" y="10269"/>
                </a:lnTo>
                <a:cubicBezTo>
                  <a:pt x="26039" y="10267"/>
                  <a:pt x="26042" y="10264"/>
                  <a:pt x="26046" y="10262"/>
                </a:cubicBezTo>
                <a:close/>
                <a:moveTo>
                  <a:pt x="26684" y="10358"/>
                </a:moveTo>
                <a:lnTo>
                  <a:pt x="26684" y="10358"/>
                </a:lnTo>
                <a:cubicBezTo>
                  <a:pt x="26681" y="10363"/>
                  <a:pt x="26679" y="10368"/>
                  <a:pt x="26676" y="10374"/>
                </a:cubicBezTo>
                <a:lnTo>
                  <a:pt x="26684" y="10374"/>
                </a:lnTo>
                <a:cubicBezTo>
                  <a:pt x="26636" y="10486"/>
                  <a:pt x="26748" y="10629"/>
                  <a:pt x="26525" y="10677"/>
                </a:cubicBezTo>
                <a:cubicBezTo>
                  <a:pt x="26737" y="10631"/>
                  <a:pt x="26631" y="10484"/>
                  <a:pt x="26676" y="10374"/>
                </a:cubicBezTo>
                <a:lnTo>
                  <a:pt x="26636" y="10374"/>
                </a:lnTo>
                <a:cubicBezTo>
                  <a:pt x="26620" y="10374"/>
                  <a:pt x="26604" y="10390"/>
                  <a:pt x="26588" y="10390"/>
                </a:cubicBezTo>
                <a:cubicBezTo>
                  <a:pt x="26604" y="10374"/>
                  <a:pt x="26604" y="10374"/>
                  <a:pt x="26620" y="10374"/>
                </a:cubicBezTo>
                <a:cubicBezTo>
                  <a:pt x="26636" y="10374"/>
                  <a:pt x="26652" y="10374"/>
                  <a:pt x="26684" y="10358"/>
                </a:cubicBezTo>
                <a:close/>
                <a:moveTo>
                  <a:pt x="25280" y="10326"/>
                </a:moveTo>
                <a:lnTo>
                  <a:pt x="25280" y="10326"/>
                </a:lnTo>
                <a:cubicBezTo>
                  <a:pt x="25296" y="10486"/>
                  <a:pt x="25296" y="10645"/>
                  <a:pt x="25312" y="10789"/>
                </a:cubicBezTo>
                <a:cubicBezTo>
                  <a:pt x="25296" y="10645"/>
                  <a:pt x="25280" y="10486"/>
                  <a:pt x="25280" y="10326"/>
                </a:cubicBezTo>
                <a:close/>
                <a:moveTo>
                  <a:pt x="27514" y="10837"/>
                </a:move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close/>
                <a:moveTo>
                  <a:pt x="26525" y="10677"/>
                </a:moveTo>
                <a:lnTo>
                  <a:pt x="26525" y="10677"/>
                </a:lnTo>
                <a:cubicBezTo>
                  <a:pt x="26603" y="10755"/>
                  <a:pt x="26650" y="10803"/>
                  <a:pt x="26712" y="10864"/>
                </a:cubicBezTo>
                <a:lnTo>
                  <a:pt x="26712" y="10864"/>
                </a:lnTo>
                <a:cubicBezTo>
                  <a:pt x="26801" y="10834"/>
                  <a:pt x="26862" y="10804"/>
                  <a:pt x="26938" y="10773"/>
                </a:cubicBezTo>
                <a:lnTo>
                  <a:pt x="26938" y="10773"/>
                </a:lnTo>
                <a:cubicBezTo>
                  <a:pt x="26859" y="10805"/>
                  <a:pt x="26795" y="10837"/>
                  <a:pt x="26716" y="10869"/>
                </a:cubicBezTo>
                <a:cubicBezTo>
                  <a:pt x="26715" y="10867"/>
                  <a:pt x="26713" y="10866"/>
                  <a:pt x="26712" y="10864"/>
                </a:cubicBezTo>
                <a:lnTo>
                  <a:pt x="26712" y="10864"/>
                </a:lnTo>
                <a:cubicBezTo>
                  <a:pt x="26708" y="10866"/>
                  <a:pt x="26704" y="10867"/>
                  <a:pt x="26700" y="10869"/>
                </a:cubicBezTo>
                <a:cubicBezTo>
                  <a:pt x="26652" y="10805"/>
                  <a:pt x="26588" y="10757"/>
                  <a:pt x="26525" y="10677"/>
                </a:cubicBezTo>
                <a:close/>
                <a:moveTo>
                  <a:pt x="26030" y="10486"/>
                </a:moveTo>
                <a:cubicBezTo>
                  <a:pt x="26173" y="10645"/>
                  <a:pt x="26173" y="10709"/>
                  <a:pt x="26078" y="10884"/>
                </a:cubicBezTo>
                <a:cubicBezTo>
                  <a:pt x="26173" y="10709"/>
                  <a:pt x="26157" y="10645"/>
                  <a:pt x="26030" y="10486"/>
                </a:cubicBezTo>
                <a:close/>
                <a:moveTo>
                  <a:pt x="11938" y="10307"/>
                </a:moveTo>
                <a:cubicBezTo>
                  <a:pt x="11830" y="10307"/>
                  <a:pt x="11722" y="10317"/>
                  <a:pt x="11619" y="10342"/>
                </a:cubicBezTo>
                <a:cubicBezTo>
                  <a:pt x="11619" y="10358"/>
                  <a:pt x="11619" y="10358"/>
                  <a:pt x="11619" y="10358"/>
                </a:cubicBezTo>
                <a:cubicBezTo>
                  <a:pt x="11619" y="10358"/>
                  <a:pt x="11619" y="10358"/>
                  <a:pt x="11619" y="10358"/>
                </a:cubicBezTo>
                <a:lnTo>
                  <a:pt x="11619" y="10358"/>
                </a:lnTo>
                <a:cubicBezTo>
                  <a:pt x="11555" y="10374"/>
                  <a:pt x="11475" y="10390"/>
                  <a:pt x="11411" y="10422"/>
                </a:cubicBezTo>
                <a:cubicBezTo>
                  <a:pt x="11347" y="10454"/>
                  <a:pt x="11283" y="10486"/>
                  <a:pt x="11220" y="10533"/>
                </a:cubicBezTo>
                <a:cubicBezTo>
                  <a:pt x="11188" y="10549"/>
                  <a:pt x="11156" y="10565"/>
                  <a:pt x="11124" y="10581"/>
                </a:cubicBezTo>
                <a:cubicBezTo>
                  <a:pt x="11156" y="10597"/>
                  <a:pt x="11172" y="10613"/>
                  <a:pt x="11204" y="10629"/>
                </a:cubicBezTo>
                <a:cubicBezTo>
                  <a:pt x="11267" y="10661"/>
                  <a:pt x="11331" y="10693"/>
                  <a:pt x="11395" y="10725"/>
                </a:cubicBezTo>
                <a:cubicBezTo>
                  <a:pt x="11507" y="10773"/>
                  <a:pt x="11619" y="10821"/>
                  <a:pt x="11746" y="10853"/>
                </a:cubicBezTo>
                <a:cubicBezTo>
                  <a:pt x="11864" y="10879"/>
                  <a:pt x="11991" y="10905"/>
                  <a:pt x="12113" y="10905"/>
                </a:cubicBezTo>
                <a:cubicBezTo>
                  <a:pt x="12140" y="10905"/>
                  <a:pt x="12167" y="10903"/>
                  <a:pt x="12193" y="10900"/>
                </a:cubicBezTo>
                <a:cubicBezTo>
                  <a:pt x="12193" y="10884"/>
                  <a:pt x="12193" y="10869"/>
                  <a:pt x="12177" y="10837"/>
                </a:cubicBezTo>
                <a:cubicBezTo>
                  <a:pt x="12177" y="10789"/>
                  <a:pt x="12145" y="10725"/>
                  <a:pt x="12113" y="10677"/>
                </a:cubicBezTo>
                <a:cubicBezTo>
                  <a:pt x="12082" y="10614"/>
                  <a:pt x="12050" y="10534"/>
                  <a:pt x="12034" y="10439"/>
                </a:cubicBezTo>
                <a:lnTo>
                  <a:pt x="12034" y="10439"/>
                </a:lnTo>
                <a:cubicBezTo>
                  <a:pt x="12050" y="10534"/>
                  <a:pt x="12082" y="10614"/>
                  <a:pt x="12129" y="10677"/>
                </a:cubicBezTo>
                <a:cubicBezTo>
                  <a:pt x="12145" y="10741"/>
                  <a:pt x="12177" y="10789"/>
                  <a:pt x="12193" y="10837"/>
                </a:cubicBezTo>
                <a:cubicBezTo>
                  <a:pt x="12193" y="10869"/>
                  <a:pt x="12193" y="10884"/>
                  <a:pt x="12209" y="10900"/>
                </a:cubicBezTo>
                <a:cubicBezTo>
                  <a:pt x="12321" y="10900"/>
                  <a:pt x="12433" y="10884"/>
                  <a:pt x="12528" y="10853"/>
                </a:cubicBezTo>
                <a:cubicBezTo>
                  <a:pt x="12528" y="10805"/>
                  <a:pt x="12512" y="10742"/>
                  <a:pt x="12481" y="10647"/>
                </a:cubicBezTo>
                <a:lnTo>
                  <a:pt x="12481" y="10647"/>
                </a:lnTo>
                <a:cubicBezTo>
                  <a:pt x="12512" y="10742"/>
                  <a:pt x="12528" y="10805"/>
                  <a:pt x="12544" y="10853"/>
                </a:cubicBezTo>
                <a:cubicBezTo>
                  <a:pt x="12672" y="10805"/>
                  <a:pt x="12784" y="10757"/>
                  <a:pt x="12911" y="10661"/>
                </a:cubicBezTo>
                <a:cubicBezTo>
                  <a:pt x="12800" y="10549"/>
                  <a:pt x="12656" y="10454"/>
                  <a:pt x="12480" y="10390"/>
                </a:cubicBezTo>
                <a:lnTo>
                  <a:pt x="12448" y="10390"/>
                </a:lnTo>
                <a:cubicBezTo>
                  <a:pt x="12448" y="10406"/>
                  <a:pt x="12448" y="10422"/>
                  <a:pt x="12448" y="10438"/>
                </a:cubicBezTo>
                <a:cubicBezTo>
                  <a:pt x="12464" y="10422"/>
                  <a:pt x="12464" y="10406"/>
                  <a:pt x="12480" y="10390"/>
                </a:cubicBezTo>
                <a:lnTo>
                  <a:pt x="12480" y="10390"/>
                </a:lnTo>
                <a:cubicBezTo>
                  <a:pt x="12480" y="10406"/>
                  <a:pt x="12464" y="10422"/>
                  <a:pt x="12464" y="10438"/>
                </a:cubicBezTo>
                <a:cubicBezTo>
                  <a:pt x="12448" y="10486"/>
                  <a:pt x="12448" y="10549"/>
                  <a:pt x="12448" y="10613"/>
                </a:cubicBezTo>
                <a:cubicBezTo>
                  <a:pt x="12448" y="10549"/>
                  <a:pt x="12448" y="10486"/>
                  <a:pt x="12448" y="10438"/>
                </a:cubicBezTo>
                <a:cubicBezTo>
                  <a:pt x="12448" y="10422"/>
                  <a:pt x="12448" y="10390"/>
                  <a:pt x="12433" y="10374"/>
                </a:cubicBezTo>
                <a:cubicBezTo>
                  <a:pt x="12285" y="10334"/>
                  <a:pt x="12112" y="10307"/>
                  <a:pt x="11938" y="10307"/>
                </a:cubicBezTo>
                <a:close/>
                <a:moveTo>
                  <a:pt x="26365" y="10916"/>
                </a:moveTo>
                <a:cubicBezTo>
                  <a:pt x="26349" y="10916"/>
                  <a:pt x="26333" y="10932"/>
                  <a:pt x="26317" y="10948"/>
                </a:cubicBezTo>
                <a:cubicBezTo>
                  <a:pt x="26317" y="10943"/>
                  <a:pt x="26317" y="10937"/>
                  <a:pt x="26317" y="10932"/>
                </a:cubicBezTo>
                <a:cubicBezTo>
                  <a:pt x="26333" y="10932"/>
                  <a:pt x="26349" y="10916"/>
                  <a:pt x="26365" y="10916"/>
                </a:cubicBezTo>
                <a:close/>
                <a:moveTo>
                  <a:pt x="14427" y="10805"/>
                </a:moveTo>
                <a:lnTo>
                  <a:pt x="14427" y="10805"/>
                </a:lnTo>
                <a:cubicBezTo>
                  <a:pt x="14380" y="10869"/>
                  <a:pt x="14348" y="10932"/>
                  <a:pt x="14300" y="10964"/>
                </a:cubicBezTo>
                <a:cubicBezTo>
                  <a:pt x="14348" y="10932"/>
                  <a:pt x="14380" y="10853"/>
                  <a:pt x="14427" y="10805"/>
                </a:cubicBezTo>
                <a:close/>
                <a:moveTo>
                  <a:pt x="26365" y="10916"/>
                </a:moveTo>
                <a:lnTo>
                  <a:pt x="26365" y="10916"/>
                </a:lnTo>
                <a:cubicBezTo>
                  <a:pt x="26381" y="10932"/>
                  <a:pt x="26397" y="10964"/>
                  <a:pt x="26413" y="10996"/>
                </a:cubicBezTo>
                <a:cubicBezTo>
                  <a:pt x="26397" y="10964"/>
                  <a:pt x="26381" y="10948"/>
                  <a:pt x="26365" y="10916"/>
                </a:cubicBezTo>
                <a:close/>
                <a:moveTo>
                  <a:pt x="26509" y="10932"/>
                </a:moveTo>
                <a:cubicBezTo>
                  <a:pt x="26636" y="10964"/>
                  <a:pt x="26780" y="10980"/>
                  <a:pt x="26908" y="10996"/>
                </a:cubicBezTo>
                <a:cubicBezTo>
                  <a:pt x="26784" y="10981"/>
                  <a:pt x="26645" y="10965"/>
                  <a:pt x="26506" y="10935"/>
                </a:cubicBezTo>
                <a:lnTo>
                  <a:pt x="26506" y="10935"/>
                </a:lnTo>
                <a:cubicBezTo>
                  <a:pt x="26475" y="10965"/>
                  <a:pt x="26444" y="10981"/>
                  <a:pt x="26413" y="10996"/>
                </a:cubicBezTo>
                <a:cubicBezTo>
                  <a:pt x="26445" y="10980"/>
                  <a:pt x="26477" y="10948"/>
                  <a:pt x="26493" y="10932"/>
                </a:cubicBezTo>
                <a:cubicBezTo>
                  <a:pt x="26497" y="10933"/>
                  <a:pt x="26501" y="10934"/>
                  <a:pt x="26506" y="10935"/>
                </a:cubicBezTo>
                <a:lnTo>
                  <a:pt x="26506" y="10935"/>
                </a:lnTo>
                <a:cubicBezTo>
                  <a:pt x="26507" y="10934"/>
                  <a:pt x="26508" y="10933"/>
                  <a:pt x="26509" y="10932"/>
                </a:cubicBezTo>
                <a:close/>
                <a:moveTo>
                  <a:pt x="26078" y="10885"/>
                </a:moveTo>
                <a:cubicBezTo>
                  <a:pt x="26046" y="10932"/>
                  <a:pt x="26014" y="10980"/>
                  <a:pt x="25982" y="11028"/>
                </a:cubicBezTo>
                <a:cubicBezTo>
                  <a:pt x="25998" y="10980"/>
                  <a:pt x="26046" y="10932"/>
                  <a:pt x="26078" y="10885"/>
                </a:cubicBezTo>
                <a:close/>
                <a:moveTo>
                  <a:pt x="26413" y="10997"/>
                </a:moveTo>
                <a:lnTo>
                  <a:pt x="26413" y="10997"/>
                </a:lnTo>
                <a:cubicBezTo>
                  <a:pt x="26429" y="11012"/>
                  <a:pt x="26445" y="11028"/>
                  <a:pt x="26445" y="11028"/>
                </a:cubicBezTo>
                <a:cubicBezTo>
                  <a:pt x="26473" y="11071"/>
                  <a:pt x="26527" y="11127"/>
                  <a:pt x="26527" y="11161"/>
                </a:cubicBezTo>
                <a:lnTo>
                  <a:pt x="26527" y="11161"/>
                </a:lnTo>
                <a:cubicBezTo>
                  <a:pt x="26527" y="11129"/>
                  <a:pt x="26473" y="11087"/>
                  <a:pt x="26445" y="11044"/>
                </a:cubicBezTo>
                <a:cubicBezTo>
                  <a:pt x="26445" y="11028"/>
                  <a:pt x="26429" y="11012"/>
                  <a:pt x="26413" y="10997"/>
                </a:cubicBezTo>
                <a:close/>
                <a:moveTo>
                  <a:pt x="26527" y="11161"/>
                </a:moveTo>
                <a:cubicBezTo>
                  <a:pt x="26527" y="11164"/>
                  <a:pt x="26526" y="11168"/>
                  <a:pt x="26525" y="11172"/>
                </a:cubicBezTo>
                <a:cubicBezTo>
                  <a:pt x="26526" y="11168"/>
                  <a:pt x="26527" y="11165"/>
                  <a:pt x="26527" y="11161"/>
                </a:cubicBezTo>
                <a:close/>
                <a:moveTo>
                  <a:pt x="13949" y="11092"/>
                </a:moveTo>
                <a:cubicBezTo>
                  <a:pt x="13949" y="11140"/>
                  <a:pt x="13933" y="11172"/>
                  <a:pt x="13917" y="11204"/>
                </a:cubicBezTo>
                <a:cubicBezTo>
                  <a:pt x="13933" y="11172"/>
                  <a:pt x="13949" y="11124"/>
                  <a:pt x="13949" y="11092"/>
                </a:cubicBezTo>
                <a:close/>
                <a:moveTo>
                  <a:pt x="14300" y="10964"/>
                </a:moveTo>
                <a:lnTo>
                  <a:pt x="14300" y="10964"/>
                </a:lnTo>
                <a:cubicBezTo>
                  <a:pt x="14214" y="11001"/>
                  <a:pt x="14185" y="11057"/>
                  <a:pt x="14183" y="11131"/>
                </a:cubicBezTo>
                <a:lnTo>
                  <a:pt x="14183" y="11131"/>
                </a:lnTo>
                <a:cubicBezTo>
                  <a:pt x="14183" y="11149"/>
                  <a:pt x="14185" y="11167"/>
                  <a:pt x="14188" y="11188"/>
                </a:cubicBezTo>
                <a:cubicBezTo>
                  <a:pt x="14193" y="11214"/>
                  <a:pt x="14195" y="11240"/>
                  <a:pt x="14195" y="11266"/>
                </a:cubicBezTo>
                <a:lnTo>
                  <a:pt x="14195" y="11266"/>
                </a:lnTo>
                <a:cubicBezTo>
                  <a:pt x="14194" y="11245"/>
                  <a:pt x="14192" y="11224"/>
                  <a:pt x="14188" y="11204"/>
                </a:cubicBezTo>
                <a:cubicBezTo>
                  <a:pt x="14184" y="11178"/>
                  <a:pt x="14182" y="11154"/>
                  <a:pt x="14183" y="11131"/>
                </a:cubicBezTo>
                <a:lnTo>
                  <a:pt x="14183" y="11131"/>
                </a:lnTo>
                <a:cubicBezTo>
                  <a:pt x="14181" y="11053"/>
                  <a:pt x="14208" y="11003"/>
                  <a:pt x="14300" y="10964"/>
                </a:cubicBezTo>
                <a:close/>
                <a:moveTo>
                  <a:pt x="26524" y="11172"/>
                </a:moveTo>
                <a:lnTo>
                  <a:pt x="26524" y="11172"/>
                </a:lnTo>
                <a:cubicBezTo>
                  <a:pt x="26510" y="11255"/>
                  <a:pt x="26448" y="11302"/>
                  <a:pt x="26369" y="11302"/>
                </a:cubicBezTo>
                <a:cubicBezTo>
                  <a:pt x="26357" y="11302"/>
                  <a:pt x="26345" y="11301"/>
                  <a:pt x="26333" y="11299"/>
                </a:cubicBezTo>
                <a:cubicBezTo>
                  <a:pt x="26429" y="11299"/>
                  <a:pt x="26508" y="11268"/>
                  <a:pt x="26524" y="11172"/>
                </a:cubicBezTo>
                <a:close/>
                <a:moveTo>
                  <a:pt x="26316" y="10949"/>
                </a:moveTo>
                <a:lnTo>
                  <a:pt x="26316" y="10949"/>
                </a:lnTo>
                <a:cubicBezTo>
                  <a:pt x="26251" y="10996"/>
                  <a:pt x="26094" y="10965"/>
                  <a:pt x="26157" y="11124"/>
                </a:cubicBezTo>
                <a:cubicBezTo>
                  <a:pt x="26094" y="11188"/>
                  <a:pt x="26046" y="11252"/>
                  <a:pt x="25982" y="11315"/>
                </a:cubicBezTo>
                <a:cubicBezTo>
                  <a:pt x="26046" y="11252"/>
                  <a:pt x="26094" y="11188"/>
                  <a:pt x="26141" y="11124"/>
                </a:cubicBezTo>
                <a:cubicBezTo>
                  <a:pt x="26094" y="10965"/>
                  <a:pt x="26251" y="10996"/>
                  <a:pt x="26316" y="10949"/>
                </a:cubicBezTo>
                <a:close/>
                <a:moveTo>
                  <a:pt x="14586" y="10774"/>
                </a:moveTo>
                <a:cubicBezTo>
                  <a:pt x="14554" y="10821"/>
                  <a:pt x="14491" y="10853"/>
                  <a:pt x="14491" y="10916"/>
                </a:cubicBezTo>
                <a:cubicBezTo>
                  <a:pt x="14461" y="11008"/>
                  <a:pt x="14445" y="11114"/>
                  <a:pt x="14416" y="11235"/>
                </a:cubicBezTo>
                <a:lnTo>
                  <a:pt x="14416" y="11235"/>
                </a:lnTo>
                <a:cubicBezTo>
                  <a:pt x="14494" y="11220"/>
                  <a:pt x="14573" y="11219"/>
                  <a:pt x="14683" y="11188"/>
                </a:cubicBezTo>
                <a:lnTo>
                  <a:pt x="14683" y="11188"/>
                </a:lnTo>
                <a:cubicBezTo>
                  <a:pt x="14677" y="11195"/>
                  <a:pt x="14672" y="11201"/>
                  <a:pt x="14667" y="11208"/>
                </a:cubicBezTo>
                <a:lnTo>
                  <a:pt x="14667" y="11208"/>
                </a:lnTo>
                <a:cubicBezTo>
                  <a:pt x="14677" y="11206"/>
                  <a:pt x="14688" y="11205"/>
                  <a:pt x="14699" y="11204"/>
                </a:cubicBezTo>
                <a:lnTo>
                  <a:pt x="14699" y="11204"/>
                </a:lnTo>
                <a:cubicBezTo>
                  <a:pt x="14635" y="11283"/>
                  <a:pt x="14603" y="11315"/>
                  <a:pt x="14555" y="11363"/>
                </a:cubicBezTo>
                <a:cubicBezTo>
                  <a:pt x="14507" y="11379"/>
                  <a:pt x="14475" y="11395"/>
                  <a:pt x="14443" y="11411"/>
                </a:cubicBezTo>
                <a:cubicBezTo>
                  <a:pt x="14475" y="11379"/>
                  <a:pt x="14507" y="11379"/>
                  <a:pt x="14555" y="11347"/>
                </a:cubicBezTo>
                <a:cubicBezTo>
                  <a:pt x="14584" y="11318"/>
                  <a:pt x="14613" y="11276"/>
                  <a:pt x="14667" y="11208"/>
                </a:cubicBezTo>
                <a:lnTo>
                  <a:pt x="14667" y="11208"/>
                </a:lnTo>
                <a:cubicBezTo>
                  <a:pt x="14557" y="11222"/>
                  <a:pt x="14484" y="11237"/>
                  <a:pt x="14411" y="11252"/>
                </a:cubicBezTo>
                <a:cubicBezTo>
                  <a:pt x="14413" y="11246"/>
                  <a:pt x="14414" y="11240"/>
                  <a:pt x="14416" y="11235"/>
                </a:cubicBezTo>
                <a:lnTo>
                  <a:pt x="14416" y="11235"/>
                </a:lnTo>
                <a:cubicBezTo>
                  <a:pt x="14414" y="11235"/>
                  <a:pt x="14413" y="11235"/>
                  <a:pt x="14411" y="11236"/>
                </a:cubicBezTo>
                <a:cubicBezTo>
                  <a:pt x="14443" y="11108"/>
                  <a:pt x="14459" y="11012"/>
                  <a:pt x="14491" y="10900"/>
                </a:cubicBezTo>
                <a:cubicBezTo>
                  <a:pt x="14491" y="10853"/>
                  <a:pt x="14554" y="10821"/>
                  <a:pt x="14586" y="10774"/>
                </a:cubicBezTo>
                <a:close/>
                <a:moveTo>
                  <a:pt x="14195" y="11266"/>
                </a:moveTo>
                <a:cubicBezTo>
                  <a:pt x="14196" y="11322"/>
                  <a:pt x="14185" y="11380"/>
                  <a:pt x="14174" y="11445"/>
                </a:cubicBezTo>
                <a:lnTo>
                  <a:pt x="14174" y="11445"/>
                </a:lnTo>
                <a:cubicBezTo>
                  <a:pt x="14174" y="11445"/>
                  <a:pt x="14173" y="11444"/>
                  <a:pt x="14172" y="11443"/>
                </a:cubicBezTo>
                <a:cubicBezTo>
                  <a:pt x="14183" y="11379"/>
                  <a:pt x="14194" y="11321"/>
                  <a:pt x="14195" y="11266"/>
                </a:cubicBezTo>
                <a:close/>
                <a:moveTo>
                  <a:pt x="25982" y="11315"/>
                </a:moveTo>
                <a:lnTo>
                  <a:pt x="25982" y="11315"/>
                </a:lnTo>
                <a:cubicBezTo>
                  <a:pt x="25998" y="11363"/>
                  <a:pt x="26014" y="11411"/>
                  <a:pt x="26030" y="11459"/>
                </a:cubicBezTo>
                <a:lnTo>
                  <a:pt x="26014" y="11459"/>
                </a:lnTo>
                <a:cubicBezTo>
                  <a:pt x="25998" y="11411"/>
                  <a:pt x="25982" y="11363"/>
                  <a:pt x="25982" y="11315"/>
                </a:cubicBezTo>
                <a:close/>
                <a:moveTo>
                  <a:pt x="26333" y="11299"/>
                </a:moveTo>
                <a:cubicBezTo>
                  <a:pt x="26285" y="11347"/>
                  <a:pt x="26253" y="11411"/>
                  <a:pt x="26205" y="11459"/>
                </a:cubicBezTo>
                <a:cubicBezTo>
                  <a:pt x="26237" y="11411"/>
                  <a:pt x="26285" y="11347"/>
                  <a:pt x="26333" y="11299"/>
                </a:cubicBezTo>
                <a:close/>
                <a:moveTo>
                  <a:pt x="25391" y="11140"/>
                </a:moveTo>
                <a:cubicBezTo>
                  <a:pt x="25423" y="11156"/>
                  <a:pt x="25471" y="11156"/>
                  <a:pt x="25519" y="11156"/>
                </a:cubicBezTo>
                <a:cubicBezTo>
                  <a:pt x="25519" y="11156"/>
                  <a:pt x="25519" y="11156"/>
                  <a:pt x="25519" y="11156"/>
                </a:cubicBezTo>
                <a:lnTo>
                  <a:pt x="25519" y="11156"/>
                </a:lnTo>
                <a:cubicBezTo>
                  <a:pt x="25663" y="11188"/>
                  <a:pt x="25742" y="11315"/>
                  <a:pt x="25742" y="11474"/>
                </a:cubicBezTo>
                <a:lnTo>
                  <a:pt x="25742" y="11474"/>
                </a:lnTo>
                <a:cubicBezTo>
                  <a:pt x="25737" y="11475"/>
                  <a:pt x="25732" y="11475"/>
                  <a:pt x="25727" y="11475"/>
                </a:cubicBezTo>
                <a:cubicBezTo>
                  <a:pt x="25727" y="11322"/>
                  <a:pt x="25653" y="11198"/>
                  <a:pt x="25520" y="11160"/>
                </a:cubicBezTo>
                <a:lnTo>
                  <a:pt x="25520" y="11160"/>
                </a:lnTo>
                <a:cubicBezTo>
                  <a:pt x="25520" y="11159"/>
                  <a:pt x="25519" y="11157"/>
                  <a:pt x="25519" y="11156"/>
                </a:cubicBezTo>
                <a:lnTo>
                  <a:pt x="25519" y="11156"/>
                </a:lnTo>
                <a:cubicBezTo>
                  <a:pt x="25519" y="11157"/>
                  <a:pt x="25520" y="11159"/>
                  <a:pt x="25520" y="11160"/>
                </a:cubicBezTo>
                <a:lnTo>
                  <a:pt x="25520" y="11160"/>
                </a:lnTo>
                <a:cubicBezTo>
                  <a:pt x="25514" y="11158"/>
                  <a:pt x="25509" y="11157"/>
                  <a:pt x="25503" y="11156"/>
                </a:cubicBezTo>
                <a:lnTo>
                  <a:pt x="25391" y="11156"/>
                </a:lnTo>
                <a:cubicBezTo>
                  <a:pt x="25388" y="11213"/>
                  <a:pt x="25370" y="11261"/>
                  <a:pt x="25355" y="11308"/>
                </a:cubicBezTo>
                <a:lnTo>
                  <a:pt x="25355" y="11308"/>
                </a:lnTo>
                <a:cubicBezTo>
                  <a:pt x="25366" y="11253"/>
                  <a:pt x="25375" y="11204"/>
                  <a:pt x="25375" y="11156"/>
                </a:cubicBezTo>
                <a:lnTo>
                  <a:pt x="25391" y="11156"/>
                </a:lnTo>
                <a:cubicBezTo>
                  <a:pt x="25391" y="11151"/>
                  <a:pt x="25391" y="11145"/>
                  <a:pt x="25391" y="11140"/>
                </a:cubicBezTo>
                <a:close/>
                <a:moveTo>
                  <a:pt x="14174" y="11445"/>
                </a:moveTo>
                <a:lnTo>
                  <a:pt x="14174" y="11445"/>
                </a:lnTo>
                <a:cubicBezTo>
                  <a:pt x="14206" y="11476"/>
                  <a:pt x="14237" y="11492"/>
                  <a:pt x="14268" y="11523"/>
                </a:cubicBezTo>
                <a:cubicBezTo>
                  <a:pt x="14236" y="11507"/>
                  <a:pt x="14204" y="11475"/>
                  <a:pt x="14172" y="11459"/>
                </a:cubicBezTo>
                <a:cubicBezTo>
                  <a:pt x="14173" y="11454"/>
                  <a:pt x="14174" y="11450"/>
                  <a:pt x="14174" y="11445"/>
                </a:cubicBezTo>
                <a:close/>
                <a:moveTo>
                  <a:pt x="14443" y="11411"/>
                </a:moveTo>
                <a:lnTo>
                  <a:pt x="14443" y="11411"/>
                </a:lnTo>
                <a:cubicBezTo>
                  <a:pt x="14411" y="11443"/>
                  <a:pt x="14380" y="11475"/>
                  <a:pt x="14332" y="11539"/>
                </a:cubicBezTo>
                <a:cubicBezTo>
                  <a:pt x="14380" y="11475"/>
                  <a:pt x="14411" y="11427"/>
                  <a:pt x="14443" y="11411"/>
                </a:cubicBezTo>
                <a:close/>
                <a:moveTo>
                  <a:pt x="25355" y="11308"/>
                </a:moveTo>
                <a:lnTo>
                  <a:pt x="25355" y="11308"/>
                </a:lnTo>
                <a:cubicBezTo>
                  <a:pt x="25351" y="11326"/>
                  <a:pt x="25347" y="11344"/>
                  <a:pt x="25344" y="11363"/>
                </a:cubicBezTo>
                <a:cubicBezTo>
                  <a:pt x="25339" y="11381"/>
                  <a:pt x="25336" y="11398"/>
                  <a:pt x="25334" y="11416"/>
                </a:cubicBezTo>
                <a:lnTo>
                  <a:pt x="25334" y="11416"/>
                </a:lnTo>
                <a:cubicBezTo>
                  <a:pt x="25332" y="11467"/>
                  <a:pt x="25342" y="11515"/>
                  <a:pt x="25375" y="11571"/>
                </a:cubicBezTo>
                <a:lnTo>
                  <a:pt x="25359" y="11571"/>
                </a:lnTo>
                <a:cubicBezTo>
                  <a:pt x="25336" y="11513"/>
                  <a:pt x="25330" y="11464"/>
                  <a:pt x="25334" y="11416"/>
                </a:cubicBezTo>
                <a:lnTo>
                  <a:pt x="25334" y="11416"/>
                </a:lnTo>
                <a:cubicBezTo>
                  <a:pt x="25335" y="11394"/>
                  <a:pt x="25339" y="11372"/>
                  <a:pt x="25344" y="11347"/>
                </a:cubicBezTo>
                <a:cubicBezTo>
                  <a:pt x="25347" y="11334"/>
                  <a:pt x="25351" y="11321"/>
                  <a:pt x="25355" y="11308"/>
                </a:cubicBezTo>
                <a:close/>
                <a:moveTo>
                  <a:pt x="25525" y="11212"/>
                </a:moveTo>
                <a:lnTo>
                  <a:pt x="25525" y="11212"/>
                </a:lnTo>
                <a:cubicBezTo>
                  <a:pt x="25525" y="11346"/>
                  <a:pt x="25432" y="11458"/>
                  <a:pt x="25375" y="11571"/>
                </a:cubicBezTo>
                <a:cubicBezTo>
                  <a:pt x="25432" y="11445"/>
                  <a:pt x="25525" y="11343"/>
                  <a:pt x="25525" y="11212"/>
                </a:cubicBezTo>
                <a:close/>
                <a:moveTo>
                  <a:pt x="25708" y="11516"/>
                </a:moveTo>
                <a:cubicBezTo>
                  <a:pt x="25694" y="11543"/>
                  <a:pt x="25679" y="11565"/>
                  <a:pt x="25679" y="11587"/>
                </a:cubicBezTo>
                <a:lnTo>
                  <a:pt x="25679" y="11587"/>
                </a:lnTo>
                <a:cubicBezTo>
                  <a:pt x="25679" y="11567"/>
                  <a:pt x="25691" y="11541"/>
                  <a:pt x="25708" y="11516"/>
                </a:cubicBezTo>
                <a:close/>
                <a:moveTo>
                  <a:pt x="26205" y="11459"/>
                </a:moveTo>
                <a:cubicBezTo>
                  <a:pt x="26237" y="11507"/>
                  <a:pt x="26285" y="11555"/>
                  <a:pt x="26317" y="11619"/>
                </a:cubicBezTo>
                <a:cubicBezTo>
                  <a:pt x="26285" y="11571"/>
                  <a:pt x="26237" y="11507"/>
                  <a:pt x="26205" y="11459"/>
                </a:cubicBezTo>
                <a:close/>
                <a:moveTo>
                  <a:pt x="26556" y="11411"/>
                </a:moveTo>
                <a:cubicBezTo>
                  <a:pt x="26684" y="11507"/>
                  <a:pt x="26876" y="11523"/>
                  <a:pt x="27003" y="11651"/>
                </a:cubicBezTo>
                <a:cubicBezTo>
                  <a:pt x="27003" y="11656"/>
                  <a:pt x="27003" y="11662"/>
                  <a:pt x="27003" y="11666"/>
                </a:cubicBezTo>
                <a:lnTo>
                  <a:pt x="27003" y="11666"/>
                </a:lnTo>
                <a:cubicBezTo>
                  <a:pt x="27003" y="11666"/>
                  <a:pt x="27003" y="11666"/>
                  <a:pt x="27003" y="11666"/>
                </a:cubicBezTo>
                <a:cubicBezTo>
                  <a:pt x="27003" y="11682"/>
                  <a:pt x="27003" y="11698"/>
                  <a:pt x="26987" y="11714"/>
                </a:cubicBezTo>
                <a:lnTo>
                  <a:pt x="26987" y="11714"/>
                </a:lnTo>
                <a:cubicBezTo>
                  <a:pt x="27000" y="11701"/>
                  <a:pt x="27003" y="11688"/>
                  <a:pt x="27003" y="11666"/>
                </a:cubicBezTo>
                <a:lnTo>
                  <a:pt x="27003" y="11666"/>
                </a:lnTo>
                <a:cubicBezTo>
                  <a:pt x="26876" y="11523"/>
                  <a:pt x="26684" y="11507"/>
                  <a:pt x="26556" y="11427"/>
                </a:cubicBezTo>
                <a:cubicBezTo>
                  <a:pt x="26461" y="11491"/>
                  <a:pt x="26381" y="11555"/>
                  <a:pt x="26317" y="11618"/>
                </a:cubicBezTo>
                <a:lnTo>
                  <a:pt x="26317" y="11618"/>
                </a:lnTo>
                <a:cubicBezTo>
                  <a:pt x="26381" y="11555"/>
                  <a:pt x="26461" y="11491"/>
                  <a:pt x="26556" y="11411"/>
                </a:cubicBezTo>
                <a:close/>
                <a:moveTo>
                  <a:pt x="26732" y="11682"/>
                </a:moveTo>
                <a:cubicBezTo>
                  <a:pt x="26764" y="11682"/>
                  <a:pt x="26812" y="11698"/>
                  <a:pt x="26860" y="11714"/>
                </a:cubicBezTo>
                <a:cubicBezTo>
                  <a:pt x="26812" y="11714"/>
                  <a:pt x="26764" y="11698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close/>
                <a:moveTo>
                  <a:pt x="14739" y="10761"/>
                </a:moveTo>
                <a:cubicBezTo>
                  <a:pt x="14687" y="10761"/>
                  <a:pt x="14635" y="10765"/>
                  <a:pt x="14587" y="10773"/>
                </a:cubicBezTo>
                <a:cubicBezTo>
                  <a:pt x="14523" y="10773"/>
                  <a:pt x="14475" y="10789"/>
                  <a:pt x="14427" y="10805"/>
                </a:cubicBezTo>
                <a:cubicBezTo>
                  <a:pt x="14188" y="10853"/>
                  <a:pt x="13965" y="10964"/>
                  <a:pt x="13853" y="11156"/>
                </a:cubicBezTo>
                <a:cubicBezTo>
                  <a:pt x="13853" y="11172"/>
                  <a:pt x="13869" y="11188"/>
                  <a:pt x="13869" y="11204"/>
                </a:cubicBezTo>
                <a:cubicBezTo>
                  <a:pt x="13869" y="11220"/>
                  <a:pt x="13885" y="11236"/>
                  <a:pt x="13885" y="11252"/>
                </a:cubicBezTo>
                <a:cubicBezTo>
                  <a:pt x="13901" y="11283"/>
                  <a:pt x="13901" y="11315"/>
                  <a:pt x="13917" y="11347"/>
                </a:cubicBezTo>
                <a:cubicBezTo>
                  <a:pt x="13933" y="11379"/>
                  <a:pt x="13949" y="11411"/>
                  <a:pt x="13965" y="11427"/>
                </a:cubicBezTo>
                <a:cubicBezTo>
                  <a:pt x="13997" y="11459"/>
                  <a:pt x="14028" y="11491"/>
                  <a:pt x="14028" y="11523"/>
                </a:cubicBezTo>
                <a:cubicBezTo>
                  <a:pt x="14156" y="11666"/>
                  <a:pt x="14332" y="11762"/>
                  <a:pt x="14507" y="11794"/>
                </a:cubicBezTo>
                <a:cubicBezTo>
                  <a:pt x="14555" y="11635"/>
                  <a:pt x="14635" y="11507"/>
                  <a:pt x="14826" y="11459"/>
                </a:cubicBezTo>
                <a:lnTo>
                  <a:pt x="14826" y="11459"/>
                </a:lnTo>
                <a:cubicBezTo>
                  <a:pt x="14635" y="11507"/>
                  <a:pt x="14571" y="11635"/>
                  <a:pt x="14507" y="11794"/>
                </a:cubicBezTo>
                <a:cubicBezTo>
                  <a:pt x="14556" y="11806"/>
                  <a:pt x="14607" y="11812"/>
                  <a:pt x="14658" y="11812"/>
                </a:cubicBezTo>
                <a:cubicBezTo>
                  <a:pt x="14740" y="11812"/>
                  <a:pt x="14821" y="11798"/>
                  <a:pt x="14890" y="11778"/>
                </a:cubicBezTo>
                <a:cubicBezTo>
                  <a:pt x="14922" y="11667"/>
                  <a:pt x="14875" y="11572"/>
                  <a:pt x="14827" y="11461"/>
                </a:cubicBezTo>
                <a:lnTo>
                  <a:pt x="14827" y="11461"/>
                </a:lnTo>
                <a:cubicBezTo>
                  <a:pt x="14875" y="11572"/>
                  <a:pt x="14922" y="11667"/>
                  <a:pt x="14906" y="11778"/>
                </a:cubicBezTo>
                <a:cubicBezTo>
                  <a:pt x="15082" y="11730"/>
                  <a:pt x="15225" y="11603"/>
                  <a:pt x="15289" y="11395"/>
                </a:cubicBezTo>
                <a:cubicBezTo>
                  <a:pt x="15285" y="11392"/>
                  <a:pt x="15281" y="11389"/>
                  <a:pt x="15277" y="11385"/>
                </a:cubicBezTo>
                <a:lnTo>
                  <a:pt x="15277" y="11385"/>
                </a:lnTo>
                <a:cubicBezTo>
                  <a:pt x="15305" y="11310"/>
                  <a:pt x="15305" y="11248"/>
                  <a:pt x="15289" y="11156"/>
                </a:cubicBezTo>
                <a:cubicBezTo>
                  <a:pt x="15289" y="11076"/>
                  <a:pt x="15273" y="10996"/>
                  <a:pt x="15241" y="10884"/>
                </a:cubicBezTo>
                <a:lnTo>
                  <a:pt x="15209" y="10884"/>
                </a:lnTo>
                <a:cubicBezTo>
                  <a:pt x="15209" y="10879"/>
                  <a:pt x="15209" y="10874"/>
                  <a:pt x="15209" y="10869"/>
                </a:cubicBezTo>
                <a:cubicBezTo>
                  <a:pt x="15146" y="10837"/>
                  <a:pt x="15050" y="10805"/>
                  <a:pt x="14938" y="10773"/>
                </a:cubicBezTo>
                <a:lnTo>
                  <a:pt x="14890" y="10773"/>
                </a:lnTo>
                <a:cubicBezTo>
                  <a:pt x="14842" y="10765"/>
                  <a:pt x="14790" y="10761"/>
                  <a:pt x="14739" y="10761"/>
                </a:cubicBezTo>
                <a:close/>
                <a:moveTo>
                  <a:pt x="26732" y="11682"/>
                </a:moveTo>
                <a:cubicBezTo>
                  <a:pt x="26771" y="11730"/>
                  <a:pt x="26799" y="11781"/>
                  <a:pt x="26798" y="11836"/>
                </a:cubicBezTo>
                <a:lnTo>
                  <a:pt x="26798" y="11836"/>
                </a:lnTo>
                <a:cubicBezTo>
                  <a:pt x="26797" y="11784"/>
                  <a:pt x="26770" y="11735"/>
                  <a:pt x="26732" y="11682"/>
                </a:cubicBezTo>
                <a:close/>
                <a:moveTo>
                  <a:pt x="26798" y="11836"/>
                </a:moveTo>
                <a:cubicBezTo>
                  <a:pt x="26799" y="11891"/>
                  <a:pt x="26773" y="11949"/>
                  <a:pt x="26701" y="12018"/>
                </a:cubicBezTo>
                <a:lnTo>
                  <a:pt x="26701" y="12018"/>
                </a:lnTo>
                <a:cubicBezTo>
                  <a:pt x="26695" y="12018"/>
                  <a:pt x="26690" y="12018"/>
                  <a:pt x="26684" y="12018"/>
                </a:cubicBezTo>
                <a:cubicBezTo>
                  <a:pt x="26765" y="11953"/>
                  <a:pt x="26796" y="11893"/>
                  <a:pt x="26798" y="11836"/>
                </a:cubicBezTo>
                <a:close/>
                <a:moveTo>
                  <a:pt x="26701" y="12018"/>
                </a:moveTo>
                <a:lnTo>
                  <a:pt x="26701" y="12018"/>
                </a:lnTo>
                <a:cubicBezTo>
                  <a:pt x="26789" y="12020"/>
                  <a:pt x="26863" y="12036"/>
                  <a:pt x="26908" y="12081"/>
                </a:cubicBezTo>
                <a:cubicBezTo>
                  <a:pt x="26872" y="12046"/>
                  <a:pt x="26818" y="12028"/>
                  <a:pt x="26753" y="12028"/>
                </a:cubicBezTo>
                <a:cubicBezTo>
                  <a:pt x="26731" y="12028"/>
                  <a:pt x="26708" y="12030"/>
                  <a:pt x="26684" y="12034"/>
                </a:cubicBezTo>
                <a:cubicBezTo>
                  <a:pt x="26690" y="12028"/>
                  <a:pt x="26696" y="12023"/>
                  <a:pt x="26701" y="12018"/>
                </a:cubicBezTo>
                <a:close/>
                <a:moveTo>
                  <a:pt x="26351" y="9270"/>
                </a:moveTo>
                <a:cubicBezTo>
                  <a:pt x="26324" y="9270"/>
                  <a:pt x="26296" y="9271"/>
                  <a:pt x="26269" y="9273"/>
                </a:cubicBezTo>
                <a:cubicBezTo>
                  <a:pt x="26269" y="9305"/>
                  <a:pt x="26285" y="9336"/>
                  <a:pt x="26285" y="9384"/>
                </a:cubicBezTo>
                <a:cubicBezTo>
                  <a:pt x="26189" y="9416"/>
                  <a:pt x="26094" y="9448"/>
                  <a:pt x="25998" y="9480"/>
                </a:cubicBezTo>
                <a:lnTo>
                  <a:pt x="26269" y="9384"/>
                </a:lnTo>
                <a:cubicBezTo>
                  <a:pt x="26269" y="9336"/>
                  <a:pt x="26269" y="9305"/>
                  <a:pt x="26269" y="9273"/>
                </a:cubicBezTo>
                <a:lnTo>
                  <a:pt x="26221" y="9273"/>
                </a:lnTo>
                <a:cubicBezTo>
                  <a:pt x="26141" y="9289"/>
                  <a:pt x="26094" y="9305"/>
                  <a:pt x="26030" y="9320"/>
                </a:cubicBezTo>
                <a:cubicBezTo>
                  <a:pt x="25758" y="9384"/>
                  <a:pt x="25551" y="9496"/>
                  <a:pt x="25407" y="9624"/>
                </a:cubicBezTo>
                <a:cubicBezTo>
                  <a:pt x="25173" y="9827"/>
                  <a:pt x="25045" y="10092"/>
                  <a:pt x="25010" y="10388"/>
                </a:cubicBezTo>
                <a:lnTo>
                  <a:pt x="25010" y="10388"/>
                </a:lnTo>
                <a:cubicBezTo>
                  <a:pt x="25073" y="10341"/>
                  <a:pt x="25121" y="10277"/>
                  <a:pt x="25168" y="10214"/>
                </a:cubicBezTo>
                <a:cubicBezTo>
                  <a:pt x="25280" y="10055"/>
                  <a:pt x="25359" y="9879"/>
                  <a:pt x="25407" y="9688"/>
                </a:cubicBezTo>
                <a:lnTo>
                  <a:pt x="25407" y="9688"/>
                </a:lnTo>
                <a:cubicBezTo>
                  <a:pt x="25359" y="9879"/>
                  <a:pt x="25280" y="10071"/>
                  <a:pt x="25168" y="10230"/>
                </a:cubicBezTo>
                <a:cubicBezTo>
                  <a:pt x="25120" y="10294"/>
                  <a:pt x="25072" y="10342"/>
                  <a:pt x="25008" y="10406"/>
                </a:cubicBezTo>
                <a:cubicBezTo>
                  <a:pt x="25009" y="10400"/>
                  <a:pt x="25010" y="10394"/>
                  <a:pt x="25010" y="10388"/>
                </a:cubicBezTo>
                <a:lnTo>
                  <a:pt x="25010" y="10388"/>
                </a:lnTo>
                <a:cubicBezTo>
                  <a:pt x="25010" y="10389"/>
                  <a:pt x="25009" y="10389"/>
                  <a:pt x="25008" y="10390"/>
                </a:cubicBezTo>
                <a:cubicBezTo>
                  <a:pt x="24960" y="10821"/>
                  <a:pt x="25072" y="11268"/>
                  <a:pt x="25328" y="11619"/>
                </a:cubicBezTo>
                <a:cubicBezTo>
                  <a:pt x="25329" y="11617"/>
                  <a:pt x="25330" y="11616"/>
                  <a:pt x="25332" y="11615"/>
                </a:cubicBezTo>
                <a:lnTo>
                  <a:pt x="25332" y="11615"/>
                </a:lnTo>
                <a:cubicBezTo>
                  <a:pt x="25330" y="11611"/>
                  <a:pt x="25329" y="11607"/>
                  <a:pt x="25328" y="11603"/>
                </a:cubicBezTo>
                <a:lnTo>
                  <a:pt x="25391" y="11603"/>
                </a:lnTo>
                <a:cubicBezTo>
                  <a:pt x="25377" y="11603"/>
                  <a:pt x="25349" y="11603"/>
                  <a:pt x="25332" y="11615"/>
                </a:cubicBezTo>
                <a:lnTo>
                  <a:pt x="25332" y="11615"/>
                </a:lnTo>
                <a:cubicBezTo>
                  <a:pt x="25349" y="11656"/>
                  <a:pt x="25378" y="11685"/>
                  <a:pt x="25407" y="11714"/>
                </a:cubicBezTo>
                <a:cubicBezTo>
                  <a:pt x="25439" y="11746"/>
                  <a:pt x="25471" y="11794"/>
                  <a:pt x="25503" y="11826"/>
                </a:cubicBezTo>
                <a:cubicBezTo>
                  <a:pt x="25535" y="11858"/>
                  <a:pt x="25583" y="11890"/>
                  <a:pt x="25615" y="11922"/>
                </a:cubicBezTo>
                <a:cubicBezTo>
                  <a:pt x="25679" y="11970"/>
                  <a:pt x="25758" y="12018"/>
                  <a:pt x="25822" y="12065"/>
                </a:cubicBezTo>
                <a:cubicBezTo>
                  <a:pt x="25838" y="12050"/>
                  <a:pt x="25838" y="12034"/>
                  <a:pt x="25854" y="12034"/>
                </a:cubicBezTo>
                <a:cubicBezTo>
                  <a:pt x="25854" y="12034"/>
                  <a:pt x="25838" y="12050"/>
                  <a:pt x="25822" y="12065"/>
                </a:cubicBezTo>
                <a:cubicBezTo>
                  <a:pt x="25864" y="12079"/>
                  <a:pt x="25882" y="12093"/>
                  <a:pt x="25918" y="12107"/>
                </a:cubicBezTo>
                <a:lnTo>
                  <a:pt x="25918" y="12107"/>
                </a:lnTo>
                <a:cubicBezTo>
                  <a:pt x="25918" y="12109"/>
                  <a:pt x="25918" y="12111"/>
                  <a:pt x="25918" y="12113"/>
                </a:cubicBezTo>
                <a:cubicBezTo>
                  <a:pt x="25982" y="12145"/>
                  <a:pt x="26046" y="12145"/>
                  <a:pt x="26110" y="12161"/>
                </a:cubicBezTo>
                <a:cubicBezTo>
                  <a:pt x="26195" y="12181"/>
                  <a:pt x="26290" y="12193"/>
                  <a:pt x="26389" y="12193"/>
                </a:cubicBezTo>
                <a:cubicBezTo>
                  <a:pt x="26529" y="12193"/>
                  <a:pt x="26678" y="12169"/>
                  <a:pt x="26828" y="12113"/>
                </a:cubicBezTo>
                <a:cubicBezTo>
                  <a:pt x="26860" y="12097"/>
                  <a:pt x="26876" y="12081"/>
                  <a:pt x="26908" y="12081"/>
                </a:cubicBezTo>
                <a:cubicBezTo>
                  <a:pt x="27307" y="11890"/>
                  <a:pt x="27434" y="11475"/>
                  <a:pt x="27610" y="11060"/>
                </a:cubicBezTo>
                <a:cubicBezTo>
                  <a:pt x="27655" y="10954"/>
                  <a:pt x="27701" y="10833"/>
                  <a:pt x="27760" y="10725"/>
                </a:cubicBezTo>
                <a:lnTo>
                  <a:pt x="27760" y="10725"/>
                </a:lnTo>
                <a:cubicBezTo>
                  <a:pt x="27677" y="10734"/>
                  <a:pt x="27648" y="10862"/>
                  <a:pt x="27575" y="10862"/>
                </a:cubicBezTo>
                <a:cubicBezTo>
                  <a:pt x="27558" y="10862"/>
                  <a:pt x="27538" y="10855"/>
                  <a:pt x="27514" y="10837"/>
                </a:cubicBezTo>
                <a:lnTo>
                  <a:pt x="27514" y="10837"/>
                </a:lnTo>
                <a:cubicBezTo>
                  <a:pt x="27536" y="10850"/>
                  <a:pt x="27554" y="10856"/>
                  <a:pt x="27571" y="10856"/>
                </a:cubicBezTo>
                <a:cubicBezTo>
                  <a:pt x="27650" y="10856"/>
                  <a:pt x="27677" y="10722"/>
                  <a:pt x="27769" y="10709"/>
                </a:cubicBezTo>
                <a:lnTo>
                  <a:pt x="27769" y="10709"/>
                </a:lnTo>
                <a:cubicBezTo>
                  <a:pt x="27766" y="10714"/>
                  <a:pt x="27763" y="10720"/>
                  <a:pt x="27760" y="10725"/>
                </a:cubicBezTo>
                <a:lnTo>
                  <a:pt x="27760" y="10725"/>
                </a:lnTo>
                <a:cubicBezTo>
                  <a:pt x="27763" y="10725"/>
                  <a:pt x="27766" y="10725"/>
                  <a:pt x="27769" y="10725"/>
                </a:cubicBezTo>
                <a:cubicBezTo>
                  <a:pt x="27897" y="10470"/>
                  <a:pt x="28073" y="10246"/>
                  <a:pt x="28392" y="10102"/>
                </a:cubicBezTo>
                <a:cubicBezTo>
                  <a:pt x="28232" y="10055"/>
                  <a:pt x="28089" y="9991"/>
                  <a:pt x="27945" y="9911"/>
                </a:cubicBezTo>
                <a:cubicBezTo>
                  <a:pt x="27929" y="9895"/>
                  <a:pt x="27913" y="9895"/>
                  <a:pt x="27881" y="9879"/>
                </a:cubicBezTo>
                <a:lnTo>
                  <a:pt x="27881" y="9879"/>
                </a:lnTo>
                <a:cubicBezTo>
                  <a:pt x="27881" y="9879"/>
                  <a:pt x="27881" y="9879"/>
                  <a:pt x="27881" y="9879"/>
                </a:cubicBezTo>
                <a:cubicBezTo>
                  <a:pt x="27737" y="9815"/>
                  <a:pt x="27610" y="9751"/>
                  <a:pt x="27498" y="9672"/>
                </a:cubicBezTo>
                <a:lnTo>
                  <a:pt x="27370" y="9592"/>
                </a:lnTo>
                <a:cubicBezTo>
                  <a:pt x="27307" y="9560"/>
                  <a:pt x="27243" y="9528"/>
                  <a:pt x="27179" y="9496"/>
                </a:cubicBezTo>
                <a:cubicBezTo>
                  <a:pt x="27147" y="9480"/>
                  <a:pt x="27099" y="9464"/>
                  <a:pt x="27067" y="9448"/>
                </a:cubicBezTo>
                <a:cubicBezTo>
                  <a:pt x="27003" y="9416"/>
                  <a:pt x="26939" y="9384"/>
                  <a:pt x="26876" y="9368"/>
                </a:cubicBezTo>
                <a:cubicBezTo>
                  <a:pt x="26709" y="9313"/>
                  <a:pt x="26531" y="9270"/>
                  <a:pt x="26351" y="9270"/>
                </a:cubicBezTo>
                <a:close/>
                <a:moveTo>
                  <a:pt x="25647" y="14028"/>
                </a:moveTo>
                <a:cubicBezTo>
                  <a:pt x="25615" y="14028"/>
                  <a:pt x="25567" y="14044"/>
                  <a:pt x="25535" y="14044"/>
                </a:cubicBezTo>
                <a:cubicBezTo>
                  <a:pt x="25535" y="14044"/>
                  <a:pt x="25535" y="14044"/>
                  <a:pt x="25535" y="14044"/>
                </a:cubicBezTo>
                <a:lnTo>
                  <a:pt x="25535" y="14044"/>
                </a:lnTo>
                <a:cubicBezTo>
                  <a:pt x="25487" y="14060"/>
                  <a:pt x="25439" y="14092"/>
                  <a:pt x="25407" y="14108"/>
                </a:cubicBezTo>
                <a:cubicBezTo>
                  <a:pt x="25359" y="14140"/>
                  <a:pt x="25328" y="14172"/>
                  <a:pt x="25296" y="14220"/>
                </a:cubicBezTo>
                <a:cubicBezTo>
                  <a:pt x="25200" y="14348"/>
                  <a:pt x="25216" y="14507"/>
                  <a:pt x="25375" y="14619"/>
                </a:cubicBezTo>
                <a:cubicBezTo>
                  <a:pt x="25391" y="14619"/>
                  <a:pt x="25391" y="14635"/>
                  <a:pt x="25391" y="14635"/>
                </a:cubicBezTo>
                <a:cubicBezTo>
                  <a:pt x="25663" y="14539"/>
                  <a:pt x="25758" y="14348"/>
                  <a:pt x="25647" y="14028"/>
                </a:cubicBezTo>
                <a:close/>
                <a:moveTo>
                  <a:pt x="926" y="15704"/>
                </a:moveTo>
                <a:cubicBezTo>
                  <a:pt x="926" y="15720"/>
                  <a:pt x="926" y="15736"/>
                  <a:pt x="942" y="15752"/>
                </a:cubicBezTo>
                <a:lnTo>
                  <a:pt x="926" y="15752"/>
                </a:lnTo>
                <a:cubicBezTo>
                  <a:pt x="926" y="15736"/>
                  <a:pt x="926" y="15720"/>
                  <a:pt x="926" y="15704"/>
                </a:cubicBezTo>
                <a:close/>
                <a:moveTo>
                  <a:pt x="335" y="15401"/>
                </a:moveTo>
                <a:cubicBezTo>
                  <a:pt x="272" y="15401"/>
                  <a:pt x="192" y="15401"/>
                  <a:pt x="128" y="15417"/>
                </a:cubicBezTo>
                <a:cubicBezTo>
                  <a:pt x="128" y="15417"/>
                  <a:pt x="128" y="15417"/>
                  <a:pt x="128" y="15417"/>
                </a:cubicBezTo>
                <a:lnTo>
                  <a:pt x="128" y="15417"/>
                </a:lnTo>
                <a:cubicBezTo>
                  <a:pt x="96" y="15433"/>
                  <a:pt x="64" y="15433"/>
                  <a:pt x="32" y="15449"/>
                </a:cubicBezTo>
                <a:cubicBezTo>
                  <a:pt x="16" y="15497"/>
                  <a:pt x="32" y="15545"/>
                  <a:pt x="16" y="15592"/>
                </a:cubicBezTo>
                <a:cubicBezTo>
                  <a:pt x="0" y="15928"/>
                  <a:pt x="176" y="16151"/>
                  <a:pt x="415" y="16311"/>
                </a:cubicBezTo>
                <a:cubicBezTo>
                  <a:pt x="479" y="16200"/>
                  <a:pt x="574" y="16089"/>
                  <a:pt x="653" y="15962"/>
                </a:cubicBezTo>
                <a:lnTo>
                  <a:pt x="653" y="15962"/>
                </a:lnTo>
                <a:cubicBezTo>
                  <a:pt x="574" y="16089"/>
                  <a:pt x="479" y="16200"/>
                  <a:pt x="415" y="16327"/>
                </a:cubicBezTo>
                <a:cubicBezTo>
                  <a:pt x="623" y="16470"/>
                  <a:pt x="878" y="16566"/>
                  <a:pt x="1070" y="16678"/>
                </a:cubicBezTo>
                <a:cubicBezTo>
                  <a:pt x="1421" y="16438"/>
                  <a:pt x="1469" y="16167"/>
                  <a:pt x="1341" y="15944"/>
                </a:cubicBezTo>
                <a:lnTo>
                  <a:pt x="1341" y="15944"/>
                </a:lnTo>
                <a:cubicBezTo>
                  <a:pt x="1293" y="16023"/>
                  <a:pt x="1229" y="16119"/>
                  <a:pt x="1133" y="16151"/>
                </a:cubicBezTo>
                <a:cubicBezTo>
                  <a:pt x="1229" y="16103"/>
                  <a:pt x="1293" y="16023"/>
                  <a:pt x="1341" y="15928"/>
                </a:cubicBezTo>
                <a:cubicBezTo>
                  <a:pt x="1261" y="15800"/>
                  <a:pt x="1133" y="15672"/>
                  <a:pt x="958" y="15576"/>
                </a:cubicBezTo>
                <a:cubicBezTo>
                  <a:pt x="910" y="15545"/>
                  <a:pt x="862" y="15513"/>
                  <a:pt x="798" y="15497"/>
                </a:cubicBezTo>
                <a:cubicBezTo>
                  <a:pt x="655" y="15433"/>
                  <a:pt x="495" y="15401"/>
                  <a:pt x="351" y="15401"/>
                </a:cubicBezTo>
                <a:cubicBezTo>
                  <a:pt x="319" y="15497"/>
                  <a:pt x="303" y="15592"/>
                  <a:pt x="272" y="15688"/>
                </a:cubicBezTo>
                <a:cubicBezTo>
                  <a:pt x="303" y="15592"/>
                  <a:pt x="319" y="15497"/>
                  <a:pt x="335" y="15401"/>
                </a:cubicBezTo>
                <a:close/>
                <a:moveTo>
                  <a:pt x="21444" y="15684"/>
                </a:moveTo>
                <a:cubicBezTo>
                  <a:pt x="21005" y="15684"/>
                  <a:pt x="20472" y="16443"/>
                  <a:pt x="20013" y="16694"/>
                </a:cubicBezTo>
                <a:cubicBezTo>
                  <a:pt x="20124" y="16772"/>
                  <a:pt x="20239" y="16803"/>
                  <a:pt x="20357" y="16803"/>
                </a:cubicBezTo>
                <a:cubicBezTo>
                  <a:pt x="20695" y="16803"/>
                  <a:pt x="21059" y="16544"/>
                  <a:pt x="21449" y="16390"/>
                </a:cubicBezTo>
                <a:cubicBezTo>
                  <a:pt x="21577" y="16343"/>
                  <a:pt x="21705" y="16311"/>
                  <a:pt x="21832" y="16295"/>
                </a:cubicBezTo>
                <a:cubicBezTo>
                  <a:pt x="21864" y="16295"/>
                  <a:pt x="21896" y="16288"/>
                  <a:pt x="21928" y="16288"/>
                </a:cubicBezTo>
                <a:cubicBezTo>
                  <a:pt x="21944" y="16288"/>
                  <a:pt x="21960" y="16289"/>
                  <a:pt x="21976" y="16295"/>
                </a:cubicBezTo>
                <a:cubicBezTo>
                  <a:pt x="21830" y="15846"/>
                  <a:pt x="21647" y="15684"/>
                  <a:pt x="21444" y="15684"/>
                </a:cubicBezTo>
                <a:close/>
                <a:moveTo>
                  <a:pt x="15576" y="16837"/>
                </a:moveTo>
                <a:cubicBezTo>
                  <a:pt x="15579" y="16842"/>
                  <a:pt x="15581" y="16847"/>
                  <a:pt x="15583" y="16851"/>
                </a:cubicBezTo>
                <a:lnTo>
                  <a:pt x="15583" y="16851"/>
                </a:lnTo>
                <a:cubicBezTo>
                  <a:pt x="15554" y="16892"/>
                  <a:pt x="15527" y="16922"/>
                  <a:pt x="15513" y="16965"/>
                </a:cubicBezTo>
                <a:cubicBezTo>
                  <a:pt x="15529" y="16917"/>
                  <a:pt x="15561" y="16885"/>
                  <a:pt x="15576" y="16837"/>
                </a:cubicBezTo>
                <a:close/>
                <a:moveTo>
                  <a:pt x="14810" y="16917"/>
                </a:moveTo>
                <a:lnTo>
                  <a:pt x="14810" y="16917"/>
                </a:lnTo>
                <a:cubicBezTo>
                  <a:pt x="14794" y="16949"/>
                  <a:pt x="14794" y="16981"/>
                  <a:pt x="14779" y="16997"/>
                </a:cubicBezTo>
                <a:cubicBezTo>
                  <a:pt x="14794" y="16965"/>
                  <a:pt x="14794" y="16949"/>
                  <a:pt x="14810" y="16917"/>
                </a:cubicBezTo>
                <a:close/>
                <a:moveTo>
                  <a:pt x="15513" y="16965"/>
                </a:moveTo>
                <a:cubicBezTo>
                  <a:pt x="15449" y="17077"/>
                  <a:pt x="15449" y="17172"/>
                  <a:pt x="15561" y="17268"/>
                </a:cubicBezTo>
                <a:cubicBezTo>
                  <a:pt x="15433" y="17172"/>
                  <a:pt x="15449" y="17077"/>
                  <a:pt x="15513" y="16965"/>
                </a:cubicBezTo>
                <a:close/>
                <a:moveTo>
                  <a:pt x="16247" y="16742"/>
                </a:moveTo>
                <a:lnTo>
                  <a:pt x="16247" y="16742"/>
                </a:lnTo>
                <a:cubicBezTo>
                  <a:pt x="16246" y="16747"/>
                  <a:pt x="16246" y="16753"/>
                  <a:pt x="16246" y="16758"/>
                </a:cubicBezTo>
                <a:lnTo>
                  <a:pt x="16246" y="16758"/>
                </a:lnTo>
                <a:cubicBezTo>
                  <a:pt x="16166" y="16806"/>
                  <a:pt x="16087" y="16822"/>
                  <a:pt x="16087" y="16869"/>
                </a:cubicBezTo>
                <a:cubicBezTo>
                  <a:pt x="16055" y="17061"/>
                  <a:pt x="15928" y="17188"/>
                  <a:pt x="15816" y="17348"/>
                </a:cubicBezTo>
                <a:cubicBezTo>
                  <a:pt x="15912" y="17188"/>
                  <a:pt x="16055" y="17061"/>
                  <a:pt x="16087" y="16853"/>
                </a:cubicBezTo>
                <a:cubicBezTo>
                  <a:pt x="16087" y="16821"/>
                  <a:pt x="16167" y="16805"/>
                  <a:pt x="16247" y="16742"/>
                </a:cubicBezTo>
                <a:close/>
                <a:moveTo>
                  <a:pt x="15561" y="17268"/>
                </a:moveTo>
                <a:cubicBezTo>
                  <a:pt x="15592" y="17284"/>
                  <a:pt x="15608" y="17316"/>
                  <a:pt x="15640" y="17364"/>
                </a:cubicBezTo>
                <a:cubicBezTo>
                  <a:pt x="15608" y="17332"/>
                  <a:pt x="15576" y="17284"/>
                  <a:pt x="15561" y="17268"/>
                </a:cubicBezTo>
                <a:close/>
                <a:moveTo>
                  <a:pt x="15752" y="17587"/>
                </a:moveTo>
                <a:cubicBezTo>
                  <a:pt x="15703" y="17626"/>
                  <a:pt x="15649" y="17671"/>
                  <a:pt x="15625" y="17729"/>
                </a:cubicBezTo>
                <a:lnTo>
                  <a:pt x="15625" y="17729"/>
                </a:lnTo>
                <a:cubicBezTo>
                  <a:pt x="15642" y="17670"/>
                  <a:pt x="15700" y="17629"/>
                  <a:pt x="15752" y="17587"/>
                </a:cubicBezTo>
                <a:close/>
                <a:moveTo>
                  <a:pt x="15555" y="17902"/>
                </a:moveTo>
                <a:lnTo>
                  <a:pt x="15513" y="17938"/>
                </a:lnTo>
                <a:cubicBezTo>
                  <a:pt x="15525" y="17926"/>
                  <a:pt x="15539" y="17914"/>
                  <a:pt x="15555" y="17902"/>
                </a:cubicBezTo>
                <a:close/>
                <a:moveTo>
                  <a:pt x="15513" y="17938"/>
                </a:moveTo>
                <a:lnTo>
                  <a:pt x="15513" y="17938"/>
                </a:lnTo>
                <a:cubicBezTo>
                  <a:pt x="15561" y="17954"/>
                  <a:pt x="15592" y="18002"/>
                  <a:pt x="15640" y="18002"/>
                </a:cubicBezTo>
                <a:cubicBezTo>
                  <a:pt x="15592" y="18002"/>
                  <a:pt x="15545" y="17970"/>
                  <a:pt x="15513" y="17938"/>
                </a:cubicBezTo>
                <a:close/>
                <a:moveTo>
                  <a:pt x="15761" y="17951"/>
                </a:moveTo>
                <a:cubicBezTo>
                  <a:pt x="15762" y="17992"/>
                  <a:pt x="15745" y="18012"/>
                  <a:pt x="15703" y="18012"/>
                </a:cubicBezTo>
                <a:cubicBezTo>
                  <a:pt x="15686" y="18012"/>
                  <a:pt x="15665" y="18009"/>
                  <a:pt x="15640" y="18002"/>
                </a:cubicBezTo>
                <a:lnTo>
                  <a:pt x="15640" y="18002"/>
                </a:lnTo>
                <a:cubicBezTo>
                  <a:pt x="15659" y="18005"/>
                  <a:pt x="15676" y="18006"/>
                  <a:pt x="15690" y="18006"/>
                </a:cubicBezTo>
                <a:cubicBezTo>
                  <a:pt x="15738" y="18006"/>
                  <a:pt x="15759" y="17991"/>
                  <a:pt x="15761" y="17951"/>
                </a:cubicBezTo>
                <a:close/>
                <a:moveTo>
                  <a:pt x="15854" y="17772"/>
                </a:moveTo>
                <a:lnTo>
                  <a:pt x="15854" y="17772"/>
                </a:lnTo>
                <a:cubicBezTo>
                  <a:pt x="15854" y="17801"/>
                  <a:pt x="15865" y="17830"/>
                  <a:pt x="15880" y="17859"/>
                </a:cubicBezTo>
                <a:cubicBezTo>
                  <a:pt x="15928" y="17938"/>
                  <a:pt x="15975" y="18002"/>
                  <a:pt x="16023" y="18066"/>
                </a:cubicBezTo>
                <a:cubicBezTo>
                  <a:pt x="15975" y="18002"/>
                  <a:pt x="15928" y="17938"/>
                  <a:pt x="15880" y="17875"/>
                </a:cubicBezTo>
                <a:cubicBezTo>
                  <a:pt x="15865" y="17837"/>
                  <a:pt x="15853" y="17803"/>
                  <a:pt x="15854" y="17772"/>
                </a:cubicBezTo>
                <a:close/>
                <a:moveTo>
                  <a:pt x="16263" y="16183"/>
                </a:moveTo>
                <a:cubicBezTo>
                  <a:pt x="16071" y="16199"/>
                  <a:pt x="15975" y="16247"/>
                  <a:pt x="15896" y="16327"/>
                </a:cubicBezTo>
                <a:cubicBezTo>
                  <a:pt x="15784" y="16454"/>
                  <a:pt x="15768" y="16630"/>
                  <a:pt x="15688" y="16773"/>
                </a:cubicBezTo>
                <a:cubicBezTo>
                  <a:pt x="15656" y="16773"/>
                  <a:pt x="15624" y="16789"/>
                  <a:pt x="15592" y="16789"/>
                </a:cubicBezTo>
                <a:cubicBezTo>
                  <a:pt x="15481" y="16821"/>
                  <a:pt x="15353" y="16853"/>
                  <a:pt x="15225" y="16869"/>
                </a:cubicBezTo>
                <a:cubicBezTo>
                  <a:pt x="15098" y="16869"/>
                  <a:pt x="14986" y="16885"/>
                  <a:pt x="14874" y="16901"/>
                </a:cubicBezTo>
                <a:cubicBezTo>
                  <a:pt x="14842" y="16901"/>
                  <a:pt x="14826" y="16917"/>
                  <a:pt x="14810" y="16917"/>
                </a:cubicBezTo>
                <a:cubicBezTo>
                  <a:pt x="14810" y="16917"/>
                  <a:pt x="14810" y="16917"/>
                  <a:pt x="14810" y="16917"/>
                </a:cubicBezTo>
                <a:lnTo>
                  <a:pt x="14810" y="16917"/>
                </a:lnTo>
                <a:cubicBezTo>
                  <a:pt x="14731" y="16933"/>
                  <a:pt x="14651" y="16949"/>
                  <a:pt x="14571" y="16981"/>
                </a:cubicBezTo>
                <a:cubicBezTo>
                  <a:pt x="14491" y="17013"/>
                  <a:pt x="14411" y="17045"/>
                  <a:pt x="14364" y="17109"/>
                </a:cubicBezTo>
                <a:cubicBezTo>
                  <a:pt x="14332" y="17140"/>
                  <a:pt x="14300" y="17188"/>
                  <a:pt x="14268" y="17220"/>
                </a:cubicBezTo>
                <a:cubicBezTo>
                  <a:pt x="14268" y="17236"/>
                  <a:pt x="14252" y="17252"/>
                  <a:pt x="14252" y="17252"/>
                </a:cubicBezTo>
                <a:cubicBezTo>
                  <a:pt x="14252" y="17284"/>
                  <a:pt x="14268" y="17300"/>
                  <a:pt x="14284" y="17316"/>
                </a:cubicBezTo>
                <a:cubicBezTo>
                  <a:pt x="14316" y="17380"/>
                  <a:pt x="14364" y="17444"/>
                  <a:pt x="14411" y="17476"/>
                </a:cubicBezTo>
                <a:cubicBezTo>
                  <a:pt x="14479" y="17526"/>
                  <a:pt x="14564" y="17546"/>
                  <a:pt x="14662" y="17546"/>
                </a:cubicBezTo>
                <a:cubicBezTo>
                  <a:pt x="14750" y="17546"/>
                  <a:pt x="14849" y="17530"/>
                  <a:pt x="14954" y="17508"/>
                </a:cubicBezTo>
                <a:cubicBezTo>
                  <a:pt x="15050" y="17476"/>
                  <a:pt x="15146" y="17444"/>
                  <a:pt x="15257" y="17412"/>
                </a:cubicBezTo>
                <a:lnTo>
                  <a:pt x="15289" y="17412"/>
                </a:lnTo>
                <a:cubicBezTo>
                  <a:pt x="15337" y="17332"/>
                  <a:pt x="15321" y="17236"/>
                  <a:pt x="15273" y="17172"/>
                </a:cubicBezTo>
                <a:lnTo>
                  <a:pt x="15273" y="17172"/>
                </a:lnTo>
                <a:cubicBezTo>
                  <a:pt x="15321" y="17236"/>
                  <a:pt x="15353" y="17332"/>
                  <a:pt x="15289" y="17412"/>
                </a:cubicBezTo>
                <a:cubicBezTo>
                  <a:pt x="15369" y="17380"/>
                  <a:pt x="15449" y="17364"/>
                  <a:pt x="15513" y="17348"/>
                </a:cubicBezTo>
                <a:lnTo>
                  <a:pt x="15513" y="17348"/>
                </a:lnTo>
                <a:cubicBezTo>
                  <a:pt x="15513" y="17380"/>
                  <a:pt x="15513" y="17428"/>
                  <a:pt x="15497" y="17460"/>
                </a:cubicBezTo>
                <a:cubicBezTo>
                  <a:pt x="15481" y="17635"/>
                  <a:pt x="15433" y="17811"/>
                  <a:pt x="15417" y="17986"/>
                </a:cubicBezTo>
                <a:lnTo>
                  <a:pt x="15401" y="17986"/>
                </a:lnTo>
                <a:cubicBezTo>
                  <a:pt x="15401" y="18034"/>
                  <a:pt x="15401" y="18082"/>
                  <a:pt x="15401" y="18114"/>
                </a:cubicBezTo>
                <a:cubicBezTo>
                  <a:pt x="15401" y="18066"/>
                  <a:pt x="15417" y="18034"/>
                  <a:pt x="15433" y="17986"/>
                </a:cubicBezTo>
                <a:cubicBezTo>
                  <a:pt x="15446" y="17980"/>
                  <a:pt x="15459" y="17973"/>
                  <a:pt x="15471" y="17967"/>
                </a:cubicBezTo>
                <a:lnTo>
                  <a:pt x="15471" y="17967"/>
                </a:lnTo>
                <a:cubicBezTo>
                  <a:pt x="15455" y="17980"/>
                  <a:pt x="15442" y="17993"/>
                  <a:pt x="15433" y="18002"/>
                </a:cubicBezTo>
                <a:cubicBezTo>
                  <a:pt x="15417" y="18034"/>
                  <a:pt x="15401" y="18082"/>
                  <a:pt x="15401" y="18130"/>
                </a:cubicBezTo>
                <a:cubicBezTo>
                  <a:pt x="15385" y="18162"/>
                  <a:pt x="15401" y="18194"/>
                  <a:pt x="15401" y="18210"/>
                </a:cubicBezTo>
                <a:cubicBezTo>
                  <a:pt x="15401" y="18337"/>
                  <a:pt x="15433" y="18449"/>
                  <a:pt x="15497" y="18545"/>
                </a:cubicBezTo>
                <a:cubicBezTo>
                  <a:pt x="15513" y="18529"/>
                  <a:pt x="15545" y="18513"/>
                  <a:pt x="15561" y="18513"/>
                </a:cubicBezTo>
                <a:cubicBezTo>
                  <a:pt x="15529" y="18529"/>
                  <a:pt x="15513" y="18545"/>
                  <a:pt x="15497" y="18545"/>
                </a:cubicBezTo>
                <a:cubicBezTo>
                  <a:pt x="15529" y="18609"/>
                  <a:pt x="15576" y="18657"/>
                  <a:pt x="15640" y="18689"/>
                </a:cubicBezTo>
                <a:cubicBezTo>
                  <a:pt x="15640" y="18689"/>
                  <a:pt x="15640" y="18704"/>
                  <a:pt x="15656" y="18704"/>
                </a:cubicBezTo>
                <a:cubicBezTo>
                  <a:pt x="15736" y="18609"/>
                  <a:pt x="15800" y="18513"/>
                  <a:pt x="15880" y="18401"/>
                </a:cubicBezTo>
                <a:cubicBezTo>
                  <a:pt x="15910" y="18341"/>
                  <a:pt x="15940" y="18295"/>
                  <a:pt x="15970" y="18236"/>
                </a:cubicBezTo>
                <a:lnTo>
                  <a:pt x="15970" y="18236"/>
                </a:lnTo>
                <a:cubicBezTo>
                  <a:pt x="15972" y="18238"/>
                  <a:pt x="15974" y="18240"/>
                  <a:pt x="15975" y="18242"/>
                </a:cubicBezTo>
                <a:cubicBezTo>
                  <a:pt x="15991" y="18194"/>
                  <a:pt x="16023" y="18146"/>
                  <a:pt x="16039" y="18098"/>
                </a:cubicBezTo>
                <a:cubicBezTo>
                  <a:pt x="16039" y="18082"/>
                  <a:pt x="16023" y="18082"/>
                  <a:pt x="16023" y="18066"/>
                </a:cubicBezTo>
                <a:lnTo>
                  <a:pt x="16023" y="18066"/>
                </a:lnTo>
                <a:cubicBezTo>
                  <a:pt x="16023" y="18066"/>
                  <a:pt x="16039" y="18082"/>
                  <a:pt x="16039" y="18098"/>
                </a:cubicBezTo>
                <a:cubicBezTo>
                  <a:pt x="16087" y="17986"/>
                  <a:pt x="16119" y="17891"/>
                  <a:pt x="16167" y="17779"/>
                </a:cubicBezTo>
                <a:cubicBezTo>
                  <a:pt x="16164" y="17776"/>
                  <a:pt x="16160" y="17772"/>
                  <a:pt x="16157" y="17769"/>
                </a:cubicBezTo>
                <a:lnTo>
                  <a:pt x="16157" y="17769"/>
                </a:lnTo>
                <a:cubicBezTo>
                  <a:pt x="16185" y="17723"/>
                  <a:pt x="16200" y="17664"/>
                  <a:pt x="16215" y="17619"/>
                </a:cubicBezTo>
                <a:cubicBezTo>
                  <a:pt x="16167" y="17536"/>
                  <a:pt x="16085" y="17462"/>
                  <a:pt x="16085" y="17377"/>
                </a:cubicBezTo>
                <a:lnTo>
                  <a:pt x="16085" y="17377"/>
                </a:lnTo>
                <a:cubicBezTo>
                  <a:pt x="16085" y="17461"/>
                  <a:pt x="16167" y="17532"/>
                  <a:pt x="16215" y="17603"/>
                </a:cubicBezTo>
                <a:cubicBezTo>
                  <a:pt x="16279" y="17380"/>
                  <a:pt x="16295" y="17125"/>
                  <a:pt x="16311" y="16853"/>
                </a:cubicBezTo>
                <a:cubicBezTo>
                  <a:pt x="16311" y="16646"/>
                  <a:pt x="16295" y="16422"/>
                  <a:pt x="16263" y="16183"/>
                </a:cubicBezTo>
                <a:close/>
                <a:moveTo>
                  <a:pt x="24178" y="19343"/>
                </a:moveTo>
                <a:cubicBezTo>
                  <a:pt x="24179" y="19346"/>
                  <a:pt x="24180" y="19349"/>
                  <a:pt x="24181" y="19351"/>
                </a:cubicBezTo>
                <a:lnTo>
                  <a:pt x="24181" y="19351"/>
                </a:lnTo>
                <a:cubicBezTo>
                  <a:pt x="24185" y="19348"/>
                  <a:pt x="24190" y="19346"/>
                  <a:pt x="24194" y="19343"/>
                </a:cubicBezTo>
                <a:close/>
                <a:moveTo>
                  <a:pt x="25375" y="19662"/>
                </a:move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close/>
                <a:moveTo>
                  <a:pt x="25966" y="19758"/>
                </a:moveTo>
                <a:cubicBezTo>
                  <a:pt x="25966" y="19758"/>
                  <a:pt x="25966" y="19758"/>
                  <a:pt x="25966" y="19758"/>
                </a:cubicBezTo>
                <a:lnTo>
                  <a:pt x="25966" y="19758"/>
                </a:lnTo>
                <a:cubicBezTo>
                  <a:pt x="25966" y="19758"/>
                  <a:pt x="25966" y="19758"/>
                  <a:pt x="25966" y="19758"/>
                </a:cubicBezTo>
                <a:close/>
                <a:moveTo>
                  <a:pt x="25966" y="19758"/>
                </a:moveTo>
                <a:cubicBezTo>
                  <a:pt x="25998" y="19774"/>
                  <a:pt x="26030" y="19806"/>
                  <a:pt x="26062" y="19822"/>
                </a:cubicBezTo>
                <a:cubicBezTo>
                  <a:pt x="26030" y="19806"/>
                  <a:pt x="25998" y="19790"/>
                  <a:pt x="25966" y="19758"/>
                </a:cubicBezTo>
                <a:close/>
                <a:moveTo>
                  <a:pt x="25966" y="19758"/>
                </a:moveTo>
                <a:cubicBezTo>
                  <a:pt x="25921" y="19855"/>
                  <a:pt x="25894" y="19912"/>
                  <a:pt x="25892" y="19957"/>
                </a:cubicBezTo>
                <a:lnTo>
                  <a:pt x="25892" y="19957"/>
                </a:lnTo>
                <a:cubicBezTo>
                  <a:pt x="25889" y="19912"/>
                  <a:pt x="25917" y="19856"/>
                  <a:pt x="25966" y="19758"/>
                </a:cubicBezTo>
                <a:close/>
                <a:moveTo>
                  <a:pt x="25359" y="19662"/>
                </a:moveTo>
                <a:cubicBezTo>
                  <a:pt x="25359" y="19668"/>
                  <a:pt x="25359" y="19674"/>
                  <a:pt x="25359" y="19679"/>
                </a:cubicBezTo>
                <a:lnTo>
                  <a:pt x="25359" y="19679"/>
                </a:lnTo>
                <a:cubicBezTo>
                  <a:pt x="25365" y="19674"/>
                  <a:pt x="25370" y="19668"/>
                  <a:pt x="25375" y="19662"/>
                </a:cubicBezTo>
                <a:lnTo>
                  <a:pt x="25375" y="19662"/>
                </a:lnTo>
                <a:cubicBezTo>
                  <a:pt x="25359" y="19854"/>
                  <a:pt x="25328" y="19917"/>
                  <a:pt x="25216" y="19949"/>
                </a:cubicBezTo>
                <a:cubicBezTo>
                  <a:pt x="25324" y="19918"/>
                  <a:pt x="25357" y="19857"/>
                  <a:pt x="25359" y="19679"/>
                </a:cubicBezTo>
                <a:lnTo>
                  <a:pt x="25359" y="19679"/>
                </a:lnTo>
                <a:cubicBezTo>
                  <a:pt x="25261" y="19776"/>
                  <a:pt x="25103" y="19799"/>
                  <a:pt x="25088" y="19965"/>
                </a:cubicBezTo>
                <a:cubicBezTo>
                  <a:pt x="25104" y="19790"/>
                  <a:pt x="25264" y="19774"/>
                  <a:pt x="25359" y="19662"/>
                </a:cubicBezTo>
                <a:close/>
                <a:moveTo>
                  <a:pt x="23780" y="19650"/>
                </a:moveTo>
                <a:cubicBezTo>
                  <a:pt x="23780" y="19696"/>
                  <a:pt x="23797" y="19744"/>
                  <a:pt x="23843" y="19838"/>
                </a:cubicBezTo>
                <a:cubicBezTo>
                  <a:pt x="23841" y="19838"/>
                  <a:pt x="23839" y="19839"/>
                  <a:pt x="23838" y="19840"/>
                </a:cubicBezTo>
                <a:lnTo>
                  <a:pt x="23838" y="19840"/>
                </a:lnTo>
                <a:cubicBezTo>
                  <a:pt x="23839" y="19844"/>
                  <a:pt x="23841" y="19849"/>
                  <a:pt x="23843" y="19854"/>
                </a:cubicBezTo>
                <a:cubicBezTo>
                  <a:pt x="23762" y="19881"/>
                  <a:pt x="23738" y="19922"/>
                  <a:pt x="23738" y="19972"/>
                </a:cubicBezTo>
                <a:lnTo>
                  <a:pt x="23738" y="19972"/>
                </a:lnTo>
                <a:cubicBezTo>
                  <a:pt x="23737" y="19920"/>
                  <a:pt x="23759" y="19874"/>
                  <a:pt x="23838" y="19840"/>
                </a:cubicBezTo>
                <a:lnTo>
                  <a:pt x="23838" y="19840"/>
                </a:lnTo>
                <a:cubicBezTo>
                  <a:pt x="23795" y="19741"/>
                  <a:pt x="23780" y="19694"/>
                  <a:pt x="23780" y="19650"/>
                </a:cubicBezTo>
                <a:close/>
                <a:moveTo>
                  <a:pt x="25631" y="19870"/>
                </a:moveTo>
                <a:cubicBezTo>
                  <a:pt x="25687" y="19926"/>
                  <a:pt x="25710" y="19949"/>
                  <a:pt x="25707" y="19988"/>
                </a:cubicBezTo>
                <a:lnTo>
                  <a:pt x="25707" y="19988"/>
                </a:lnTo>
                <a:cubicBezTo>
                  <a:pt x="25704" y="19955"/>
                  <a:pt x="25680" y="19927"/>
                  <a:pt x="25631" y="19870"/>
                </a:cubicBezTo>
                <a:close/>
                <a:moveTo>
                  <a:pt x="26317" y="19965"/>
                </a:moveTo>
                <a:lnTo>
                  <a:pt x="26317" y="19965"/>
                </a:lnTo>
                <a:cubicBezTo>
                  <a:pt x="26340" y="19988"/>
                  <a:pt x="26347" y="20011"/>
                  <a:pt x="26347" y="20034"/>
                </a:cubicBezTo>
                <a:lnTo>
                  <a:pt x="26347" y="20034"/>
                </a:lnTo>
                <a:cubicBezTo>
                  <a:pt x="26347" y="20010"/>
                  <a:pt x="26339" y="19988"/>
                  <a:pt x="26317" y="19965"/>
                </a:cubicBezTo>
                <a:close/>
                <a:moveTo>
                  <a:pt x="25707" y="19988"/>
                </a:moveTo>
                <a:lnTo>
                  <a:pt x="25707" y="19988"/>
                </a:lnTo>
                <a:cubicBezTo>
                  <a:pt x="25710" y="20018"/>
                  <a:pt x="25695" y="20052"/>
                  <a:pt x="25667" y="20115"/>
                </a:cubicBezTo>
                <a:lnTo>
                  <a:pt x="25667" y="20115"/>
                </a:lnTo>
                <a:cubicBezTo>
                  <a:pt x="25666" y="20113"/>
                  <a:pt x="25664" y="20111"/>
                  <a:pt x="25663" y="20109"/>
                </a:cubicBezTo>
                <a:cubicBezTo>
                  <a:pt x="25689" y="20050"/>
                  <a:pt x="25704" y="20015"/>
                  <a:pt x="25707" y="19988"/>
                </a:cubicBezTo>
                <a:close/>
                <a:moveTo>
                  <a:pt x="25892" y="19957"/>
                </a:moveTo>
                <a:cubicBezTo>
                  <a:pt x="25895" y="20015"/>
                  <a:pt x="25946" y="20059"/>
                  <a:pt x="26062" y="20157"/>
                </a:cubicBezTo>
                <a:lnTo>
                  <a:pt x="26062" y="20157"/>
                </a:lnTo>
                <a:cubicBezTo>
                  <a:pt x="25938" y="20062"/>
                  <a:pt x="25888" y="20023"/>
                  <a:pt x="25892" y="19957"/>
                </a:cubicBezTo>
                <a:close/>
                <a:moveTo>
                  <a:pt x="26274" y="19960"/>
                </a:moveTo>
                <a:cubicBezTo>
                  <a:pt x="26287" y="19960"/>
                  <a:pt x="26302" y="19962"/>
                  <a:pt x="26317" y="19965"/>
                </a:cubicBezTo>
                <a:cubicBezTo>
                  <a:pt x="26308" y="19964"/>
                  <a:pt x="26299" y="19964"/>
                  <a:pt x="26290" y="19964"/>
                </a:cubicBezTo>
                <a:cubicBezTo>
                  <a:pt x="26167" y="19964"/>
                  <a:pt x="26121" y="20067"/>
                  <a:pt x="26062" y="20157"/>
                </a:cubicBezTo>
                <a:cubicBezTo>
                  <a:pt x="26119" y="20071"/>
                  <a:pt x="26163" y="19960"/>
                  <a:pt x="26274" y="19960"/>
                </a:cubicBezTo>
                <a:close/>
                <a:moveTo>
                  <a:pt x="23738" y="19972"/>
                </a:moveTo>
                <a:cubicBezTo>
                  <a:pt x="23738" y="20040"/>
                  <a:pt x="23777" y="20118"/>
                  <a:pt x="23779" y="20198"/>
                </a:cubicBezTo>
                <a:lnTo>
                  <a:pt x="23779" y="20198"/>
                </a:lnTo>
                <a:cubicBezTo>
                  <a:pt x="23777" y="20117"/>
                  <a:pt x="23737" y="20037"/>
                  <a:pt x="23738" y="19972"/>
                </a:cubicBezTo>
                <a:close/>
                <a:moveTo>
                  <a:pt x="26347" y="20034"/>
                </a:moveTo>
                <a:cubicBezTo>
                  <a:pt x="26347" y="20080"/>
                  <a:pt x="26318" y="20126"/>
                  <a:pt x="26316" y="20167"/>
                </a:cubicBezTo>
                <a:lnTo>
                  <a:pt x="26316" y="20167"/>
                </a:lnTo>
                <a:cubicBezTo>
                  <a:pt x="26317" y="20191"/>
                  <a:pt x="26330" y="20214"/>
                  <a:pt x="26365" y="20237"/>
                </a:cubicBezTo>
                <a:cubicBezTo>
                  <a:pt x="26326" y="20217"/>
                  <a:pt x="26315" y="20193"/>
                  <a:pt x="26316" y="20167"/>
                </a:cubicBezTo>
                <a:lnTo>
                  <a:pt x="26316" y="20167"/>
                </a:lnTo>
                <a:cubicBezTo>
                  <a:pt x="26315" y="20125"/>
                  <a:pt x="26347" y="20079"/>
                  <a:pt x="26347" y="20034"/>
                </a:cubicBezTo>
                <a:close/>
                <a:moveTo>
                  <a:pt x="26477" y="20029"/>
                </a:moveTo>
                <a:cubicBezTo>
                  <a:pt x="26477" y="20125"/>
                  <a:pt x="26445" y="20189"/>
                  <a:pt x="26365" y="20237"/>
                </a:cubicBezTo>
                <a:cubicBezTo>
                  <a:pt x="26445" y="20189"/>
                  <a:pt x="26461" y="20125"/>
                  <a:pt x="26477" y="20029"/>
                </a:cubicBezTo>
                <a:close/>
                <a:moveTo>
                  <a:pt x="23572" y="20013"/>
                </a:moveTo>
                <a:cubicBezTo>
                  <a:pt x="23572" y="20109"/>
                  <a:pt x="23572" y="20205"/>
                  <a:pt x="23556" y="20300"/>
                </a:cubicBezTo>
                <a:cubicBezTo>
                  <a:pt x="23556" y="20205"/>
                  <a:pt x="23572" y="20109"/>
                  <a:pt x="23572" y="20013"/>
                </a:cubicBezTo>
                <a:close/>
                <a:moveTo>
                  <a:pt x="23556" y="20300"/>
                </a:moveTo>
                <a:cubicBezTo>
                  <a:pt x="23523" y="20333"/>
                  <a:pt x="23489" y="20360"/>
                  <a:pt x="23452" y="20377"/>
                </a:cubicBezTo>
                <a:lnTo>
                  <a:pt x="23452" y="20377"/>
                </a:lnTo>
                <a:cubicBezTo>
                  <a:pt x="23486" y="20358"/>
                  <a:pt x="23520" y="20331"/>
                  <a:pt x="23556" y="20300"/>
                </a:cubicBezTo>
                <a:close/>
                <a:moveTo>
                  <a:pt x="25667" y="20115"/>
                </a:moveTo>
                <a:cubicBezTo>
                  <a:pt x="25730" y="20208"/>
                  <a:pt x="25808" y="20287"/>
                  <a:pt x="25870" y="20380"/>
                </a:cubicBezTo>
                <a:cubicBezTo>
                  <a:pt x="25806" y="20284"/>
                  <a:pt x="25727" y="20205"/>
                  <a:pt x="25663" y="20125"/>
                </a:cubicBezTo>
                <a:cubicBezTo>
                  <a:pt x="25664" y="20122"/>
                  <a:pt x="25666" y="20118"/>
                  <a:pt x="25667" y="20115"/>
                </a:cubicBezTo>
                <a:close/>
                <a:moveTo>
                  <a:pt x="23221" y="20316"/>
                </a:moveTo>
                <a:cubicBezTo>
                  <a:pt x="23276" y="20371"/>
                  <a:pt x="23328" y="20394"/>
                  <a:pt x="23377" y="20394"/>
                </a:cubicBezTo>
                <a:cubicBezTo>
                  <a:pt x="23403" y="20394"/>
                  <a:pt x="23428" y="20388"/>
                  <a:pt x="23452" y="20377"/>
                </a:cubicBezTo>
                <a:lnTo>
                  <a:pt x="23452" y="20377"/>
                </a:lnTo>
                <a:cubicBezTo>
                  <a:pt x="23425" y="20392"/>
                  <a:pt x="23397" y="20401"/>
                  <a:pt x="23369" y="20401"/>
                </a:cubicBezTo>
                <a:cubicBezTo>
                  <a:pt x="23323" y="20401"/>
                  <a:pt x="23275" y="20377"/>
                  <a:pt x="23221" y="20316"/>
                </a:cubicBezTo>
                <a:close/>
                <a:moveTo>
                  <a:pt x="26716" y="20221"/>
                </a:moveTo>
                <a:cubicBezTo>
                  <a:pt x="26764" y="20285"/>
                  <a:pt x="26812" y="20348"/>
                  <a:pt x="26860" y="20428"/>
                </a:cubicBezTo>
                <a:cubicBezTo>
                  <a:pt x="26812" y="20364"/>
                  <a:pt x="26764" y="20285"/>
                  <a:pt x="26716" y="20221"/>
                </a:cubicBezTo>
                <a:close/>
                <a:moveTo>
                  <a:pt x="25500" y="20159"/>
                </a:moveTo>
                <a:lnTo>
                  <a:pt x="25500" y="20159"/>
                </a:lnTo>
                <a:cubicBezTo>
                  <a:pt x="25343" y="20287"/>
                  <a:pt x="25278" y="20476"/>
                  <a:pt x="25088" y="20492"/>
                </a:cubicBezTo>
                <a:cubicBezTo>
                  <a:pt x="25008" y="20476"/>
                  <a:pt x="24929" y="20460"/>
                  <a:pt x="24849" y="20460"/>
                </a:cubicBezTo>
                <a:cubicBezTo>
                  <a:pt x="24833" y="20428"/>
                  <a:pt x="24833" y="20380"/>
                  <a:pt x="24817" y="20332"/>
                </a:cubicBezTo>
                <a:lnTo>
                  <a:pt x="24817" y="20332"/>
                </a:lnTo>
                <a:cubicBezTo>
                  <a:pt x="24818" y="20332"/>
                  <a:pt x="24819" y="20333"/>
                  <a:pt x="24821" y="20333"/>
                </a:cubicBezTo>
                <a:lnTo>
                  <a:pt x="24821" y="20333"/>
                </a:lnTo>
                <a:cubicBezTo>
                  <a:pt x="24820" y="20327"/>
                  <a:pt x="24818" y="20322"/>
                  <a:pt x="24817" y="20316"/>
                </a:cubicBezTo>
                <a:lnTo>
                  <a:pt x="24817" y="20316"/>
                </a:lnTo>
                <a:cubicBezTo>
                  <a:pt x="24824" y="20317"/>
                  <a:pt x="24831" y="20317"/>
                  <a:pt x="24838" y="20317"/>
                </a:cubicBezTo>
                <a:cubicBezTo>
                  <a:pt x="24938" y="20317"/>
                  <a:pt x="25027" y="20249"/>
                  <a:pt x="25125" y="20249"/>
                </a:cubicBezTo>
                <a:cubicBezTo>
                  <a:pt x="25173" y="20249"/>
                  <a:pt x="25224" y="20266"/>
                  <a:pt x="25280" y="20316"/>
                </a:cubicBezTo>
                <a:cubicBezTo>
                  <a:pt x="25227" y="20269"/>
                  <a:pt x="25181" y="20252"/>
                  <a:pt x="25136" y="20252"/>
                </a:cubicBezTo>
                <a:cubicBezTo>
                  <a:pt x="25038" y="20252"/>
                  <a:pt x="24951" y="20333"/>
                  <a:pt x="24838" y="20333"/>
                </a:cubicBezTo>
                <a:cubicBezTo>
                  <a:pt x="24832" y="20333"/>
                  <a:pt x="24827" y="20333"/>
                  <a:pt x="24821" y="20333"/>
                </a:cubicBezTo>
                <a:lnTo>
                  <a:pt x="24821" y="20333"/>
                </a:lnTo>
                <a:cubicBezTo>
                  <a:pt x="24833" y="20386"/>
                  <a:pt x="24834" y="20415"/>
                  <a:pt x="24849" y="20444"/>
                </a:cubicBezTo>
                <a:cubicBezTo>
                  <a:pt x="24929" y="20460"/>
                  <a:pt x="25008" y="20476"/>
                  <a:pt x="25088" y="20476"/>
                </a:cubicBezTo>
                <a:cubicBezTo>
                  <a:pt x="25278" y="20476"/>
                  <a:pt x="25343" y="20287"/>
                  <a:pt x="25500" y="20159"/>
                </a:cubicBezTo>
                <a:close/>
                <a:moveTo>
                  <a:pt x="25503" y="20157"/>
                </a:moveTo>
                <a:lnTo>
                  <a:pt x="25503" y="20157"/>
                </a:lnTo>
                <a:cubicBezTo>
                  <a:pt x="25599" y="20269"/>
                  <a:pt x="25695" y="20364"/>
                  <a:pt x="25790" y="20492"/>
                </a:cubicBezTo>
                <a:cubicBezTo>
                  <a:pt x="25695" y="20380"/>
                  <a:pt x="25599" y="20269"/>
                  <a:pt x="25503" y="20157"/>
                </a:cubicBezTo>
                <a:close/>
                <a:moveTo>
                  <a:pt x="25870" y="20380"/>
                </a:moveTo>
                <a:cubicBezTo>
                  <a:pt x="25870" y="20397"/>
                  <a:pt x="25822" y="20460"/>
                  <a:pt x="25790" y="20492"/>
                </a:cubicBezTo>
                <a:cubicBezTo>
                  <a:pt x="25822" y="20444"/>
                  <a:pt x="25870" y="20396"/>
                  <a:pt x="25870" y="20380"/>
                </a:cubicBezTo>
                <a:close/>
                <a:moveTo>
                  <a:pt x="20947" y="19801"/>
                </a:moveTo>
                <a:cubicBezTo>
                  <a:pt x="20516" y="19801"/>
                  <a:pt x="19928" y="20203"/>
                  <a:pt x="19582" y="20348"/>
                </a:cubicBezTo>
                <a:cubicBezTo>
                  <a:pt x="19646" y="20502"/>
                  <a:pt x="19787" y="20560"/>
                  <a:pt x="19966" y="20560"/>
                </a:cubicBezTo>
                <a:cubicBezTo>
                  <a:pt x="20419" y="20560"/>
                  <a:pt x="21111" y="20191"/>
                  <a:pt x="21386" y="20077"/>
                </a:cubicBezTo>
                <a:cubicBezTo>
                  <a:pt x="21290" y="19875"/>
                  <a:pt x="21133" y="19801"/>
                  <a:pt x="20947" y="19801"/>
                </a:cubicBezTo>
                <a:close/>
                <a:moveTo>
                  <a:pt x="25982" y="20556"/>
                </a:moveTo>
                <a:cubicBezTo>
                  <a:pt x="25982" y="20556"/>
                  <a:pt x="25982" y="20572"/>
                  <a:pt x="25982" y="20572"/>
                </a:cubicBezTo>
                <a:lnTo>
                  <a:pt x="25966" y="20572"/>
                </a:lnTo>
                <a:cubicBezTo>
                  <a:pt x="25982" y="20572"/>
                  <a:pt x="25982" y="20556"/>
                  <a:pt x="25982" y="20556"/>
                </a:cubicBezTo>
                <a:close/>
                <a:moveTo>
                  <a:pt x="26620" y="20556"/>
                </a:moveTo>
                <a:cubicBezTo>
                  <a:pt x="26604" y="20572"/>
                  <a:pt x="26572" y="20572"/>
                  <a:pt x="26556" y="20588"/>
                </a:cubicBezTo>
                <a:cubicBezTo>
                  <a:pt x="26572" y="20572"/>
                  <a:pt x="26588" y="20572"/>
                  <a:pt x="26620" y="20556"/>
                </a:cubicBezTo>
                <a:close/>
                <a:moveTo>
                  <a:pt x="23433" y="20725"/>
                </a:moveTo>
                <a:cubicBezTo>
                  <a:pt x="23477" y="20725"/>
                  <a:pt x="23508" y="20743"/>
                  <a:pt x="23508" y="20827"/>
                </a:cubicBezTo>
                <a:cubicBezTo>
                  <a:pt x="23508" y="20751"/>
                  <a:pt x="23477" y="20733"/>
                  <a:pt x="23433" y="20733"/>
                </a:cubicBezTo>
                <a:cubicBezTo>
                  <a:pt x="23394" y="20733"/>
                  <a:pt x="23346" y="20747"/>
                  <a:pt x="23301" y="20747"/>
                </a:cubicBezTo>
                <a:cubicBezTo>
                  <a:pt x="23301" y="20742"/>
                  <a:pt x="23301" y="20737"/>
                  <a:pt x="23301" y="20731"/>
                </a:cubicBezTo>
                <a:lnTo>
                  <a:pt x="23301" y="20731"/>
                </a:lnTo>
                <a:cubicBezTo>
                  <a:pt x="23311" y="20733"/>
                  <a:pt x="23320" y="20734"/>
                  <a:pt x="23330" y="20734"/>
                </a:cubicBezTo>
                <a:cubicBezTo>
                  <a:pt x="23366" y="20734"/>
                  <a:pt x="23403" y="20725"/>
                  <a:pt x="23433" y="20725"/>
                </a:cubicBezTo>
                <a:close/>
                <a:moveTo>
                  <a:pt x="23523" y="20533"/>
                </a:moveTo>
                <a:cubicBezTo>
                  <a:pt x="23586" y="20533"/>
                  <a:pt x="23647" y="20549"/>
                  <a:pt x="23690" y="20608"/>
                </a:cubicBezTo>
                <a:lnTo>
                  <a:pt x="23690" y="20608"/>
                </a:lnTo>
                <a:cubicBezTo>
                  <a:pt x="23712" y="20631"/>
                  <a:pt x="23732" y="20660"/>
                  <a:pt x="23748" y="20699"/>
                </a:cubicBezTo>
                <a:cubicBezTo>
                  <a:pt x="23668" y="20747"/>
                  <a:pt x="23588" y="20795"/>
                  <a:pt x="23508" y="20827"/>
                </a:cubicBezTo>
                <a:cubicBezTo>
                  <a:pt x="23588" y="20779"/>
                  <a:pt x="23652" y="20747"/>
                  <a:pt x="23732" y="20699"/>
                </a:cubicBezTo>
                <a:cubicBezTo>
                  <a:pt x="23721" y="20661"/>
                  <a:pt x="23707" y="20632"/>
                  <a:pt x="23690" y="20608"/>
                </a:cubicBezTo>
                <a:lnTo>
                  <a:pt x="23690" y="20608"/>
                </a:lnTo>
                <a:cubicBezTo>
                  <a:pt x="23622" y="20540"/>
                  <a:pt x="23529" y="20540"/>
                  <a:pt x="23444" y="20540"/>
                </a:cubicBezTo>
                <a:cubicBezTo>
                  <a:pt x="23353" y="20540"/>
                  <a:pt x="23305" y="20627"/>
                  <a:pt x="23301" y="20731"/>
                </a:cubicBezTo>
                <a:lnTo>
                  <a:pt x="23301" y="20731"/>
                </a:lnTo>
                <a:cubicBezTo>
                  <a:pt x="23301" y="20731"/>
                  <a:pt x="23301" y="20731"/>
                  <a:pt x="23301" y="20731"/>
                </a:cubicBezTo>
                <a:cubicBezTo>
                  <a:pt x="23301" y="20620"/>
                  <a:pt x="23333" y="20540"/>
                  <a:pt x="23444" y="20540"/>
                </a:cubicBezTo>
                <a:cubicBezTo>
                  <a:pt x="23470" y="20536"/>
                  <a:pt x="23497" y="20533"/>
                  <a:pt x="23523" y="20533"/>
                </a:cubicBezTo>
                <a:close/>
                <a:moveTo>
                  <a:pt x="26556" y="20588"/>
                </a:moveTo>
                <a:lnTo>
                  <a:pt x="26556" y="20588"/>
                </a:lnTo>
                <a:cubicBezTo>
                  <a:pt x="26556" y="20588"/>
                  <a:pt x="26556" y="20588"/>
                  <a:pt x="26556" y="20588"/>
                </a:cubicBezTo>
                <a:lnTo>
                  <a:pt x="26556" y="20588"/>
                </a:lnTo>
                <a:lnTo>
                  <a:pt x="26205" y="20715"/>
                </a:lnTo>
                <a:cubicBezTo>
                  <a:pt x="26141" y="20763"/>
                  <a:pt x="26078" y="20811"/>
                  <a:pt x="26014" y="20859"/>
                </a:cubicBezTo>
                <a:cubicBezTo>
                  <a:pt x="26078" y="20811"/>
                  <a:pt x="26141" y="20763"/>
                  <a:pt x="26205" y="20699"/>
                </a:cubicBezTo>
                <a:lnTo>
                  <a:pt x="26556" y="20588"/>
                </a:lnTo>
                <a:close/>
                <a:moveTo>
                  <a:pt x="26014" y="20859"/>
                </a:moveTo>
                <a:lnTo>
                  <a:pt x="26014" y="20859"/>
                </a:lnTo>
                <a:cubicBezTo>
                  <a:pt x="25995" y="20869"/>
                  <a:pt x="25970" y="20884"/>
                  <a:pt x="25943" y="20898"/>
                </a:cubicBezTo>
                <a:lnTo>
                  <a:pt x="25943" y="20898"/>
                </a:lnTo>
                <a:cubicBezTo>
                  <a:pt x="25965" y="20882"/>
                  <a:pt x="25987" y="20868"/>
                  <a:pt x="26014" y="20859"/>
                </a:cubicBezTo>
                <a:close/>
                <a:moveTo>
                  <a:pt x="27067" y="20606"/>
                </a:moveTo>
                <a:cubicBezTo>
                  <a:pt x="27067" y="20717"/>
                  <a:pt x="27067" y="20812"/>
                  <a:pt x="27051" y="20939"/>
                </a:cubicBezTo>
                <a:cubicBezTo>
                  <a:pt x="27067" y="20812"/>
                  <a:pt x="27067" y="20702"/>
                  <a:pt x="27067" y="20606"/>
                </a:cubicBezTo>
                <a:close/>
                <a:moveTo>
                  <a:pt x="25407" y="20638"/>
                </a:moveTo>
                <a:cubicBezTo>
                  <a:pt x="25391" y="20717"/>
                  <a:pt x="25375" y="20796"/>
                  <a:pt x="25375" y="20907"/>
                </a:cubicBezTo>
                <a:cubicBezTo>
                  <a:pt x="25280" y="20923"/>
                  <a:pt x="25168" y="20939"/>
                  <a:pt x="25056" y="20955"/>
                </a:cubicBezTo>
                <a:cubicBezTo>
                  <a:pt x="25168" y="20939"/>
                  <a:pt x="25280" y="20907"/>
                  <a:pt x="25375" y="20891"/>
                </a:cubicBezTo>
                <a:cubicBezTo>
                  <a:pt x="25375" y="20796"/>
                  <a:pt x="25391" y="20717"/>
                  <a:pt x="25407" y="20638"/>
                </a:cubicBezTo>
                <a:close/>
                <a:moveTo>
                  <a:pt x="25056" y="20955"/>
                </a:moveTo>
                <a:cubicBezTo>
                  <a:pt x="25009" y="20971"/>
                  <a:pt x="24914" y="20986"/>
                  <a:pt x="24913" y="21002"/>
                </a:cubicBezTo>
                <a:lnTo>
                  <a:pt x="24913" y="21002"/>
                </a:lnTo>
                <a:cubicBezTo>
                  <a:pt x="24913" y="20997"/>
                  <a:pt x="24913" y="20992"/>
                  <a:pt x="24913" y="20987"/>
                </a:cubicBezTo>
                <a:cubicBezTo>
                  <a:pt x="24913" y="20971"/>
                  <a:pt x="25008" y="20971"/>
                  <a:pt x="25056" y="20955"/>
                </a:cubicBezTo>
                <a:close/>
                <a:moveTo>
                  <a:pt x="22862" y="20886"/>
                </a:moveTo>
                <a:cubicBezTo>
                  <a:pt x="22929" y="20886"/>
                  <a:pt x="22979" y="20932"/>
                  <a:pt x="23013" y="21035"/>
                </a:cubicBezTo>
                <a:cubicBezTo>
                  <a:pt x="22977" y="20937"/>
                  <a:pt x="22922" y="20895"/>
                  <a:pt x="22848" y="20895"/>
                </a:cubicBezTo>
                <a:cubicBezTo>
                  <a:pt x="22825" y="20895"/>
                  <a:pt x="22800" y="20899"/>
                  <a:pt x="22774" y="20907"/>
                </a:cubicBezTo>
                <a:cubicBezTo>
                  <a:pt x="22806" y="20893"/>
                  <a:pt x="22835" y="20886"/>
                  <a:pt x="22862" y="20886"/>
                </a:cubicBezTo>
                <a:close/>
                <a:moveTo>
                  <a:pt x="25943" y="20898"/>
                </a:moveTo>
                <a:cubicBezTo>
                  <a:pt x="25926" y="20910"/>
                  <a:pt x="25908" y="20924"/>
                  <a:pt x="25887" y="20938"/>
                </a:cubicBezTo>
                <a:lnTo>
                  <a:pt x="25887" y="20938"/>
                </a:lnTo>
                <a:cubicBezTo>
                  <a:pt x="25886" y="20934"/>
                  <a:pt x="25886" y="20929"/>
                  <a:pt x="25886" y="20924"/>
                </a:cubicBezTo>
                <a:lnTo>
                  <a:pt x="25886" y="20924"/>
                </a:lnTo>
                <a:cubicBezTo>
                  <a:pt x="25886" y="20929"/>
                  <a:pt x="25886" y="20934"/>
                  <a:pt x="25887" y="20938"/>
                </a:cubicBezTo>
                <a:lnTo>
                  <a:pt x="25887" y="20938"/>
                </a:lnTo>
                <a:cubicBezTo>
                  <a:pt x="25887" y="20939"/>
                  <a:pt x="25886" y="20939"/>
                  <a:pt x="25886" y="20939"/>
                </a:cubicBezTo>
                <a:cubicBezTo>
                  <a:pt x="25834" y="20939"/>
                  <a:pt x="25795" y="20946"/>
                  <a:pt x="25766" y="20964"/>
                </a:cubicBezTo>
                <a:lnTo>
                  <a:pt x="25766" y="20964"/>
                </a:lnTo>
                <a:cubicBezTo>
                  <a:pt x="25755" y="20975"/>
                  <a:pt x="25747" y="20988"/>
                  <a:pt x="25742" y="21003"/>
                </a:cubicBezTo>
                <a:cubicBezTo>
                  <a:pt x="25733" y="21012"/>
                  <a:pt x="25723" y="21028"/>
                  <a:pt x="25717" y="21042"/>
                </a:cubicBezTo>
                <a:lnTo>
                  <a:pt x="25717" y="21042"/>
                </a:lnTo>
                <a:cubicBezTo>
                  <a:pt x="25721" y="21026"/>
                  <a:pt x="25727" y="21012"/>
                  <a:pt x="25727" y="21003"/>
                </a:cubicBezTo>
                <a:cubicBezTo>
                  <a:pt x="25738" y="20986"/>
                  <a:pt x="25750" y="20973"/>
                  <a:pt x="25766" y="20964"/>
                </a:cubicBezTo>
                <a:lnTo>
                  <a:pt x="25766" y="20964"/>
                </a:lnTo>
                <a:cubicBezTo>
                  <a:pt x="25791" y="20938"/>
                  <a:pt x="25831" y="20923"/>
                  <a:pt x="25886" y="20923"/>
                </a:cubicBezTo>
                <a:cubicBezTo>
                  <a:pt x="25905" y="20916"/>
                  <a:pt x="25925" y="20907"/>
                  <a:pt x="25943" y="20898"/>
                </a:cubicBezTo>
                <a:close/>
                <a:moveTo>
                  <a:pt x="23508" y="20829"/>
                </a:moveTo>
                <a:cubicBezTo>
                  <a:pt x="23507" y="20860"/>
                  <a:pt x="23492" y="20892"/>
                  <a:pt x="23492" y="20939"/>
                </a:cubicBezTo>
                <a:cubicBezTo>
                  <a:pt x="23478" y="20967"/>
                  <a:pt x="23476" y="21008"/>
                  <a:pt x="23465" y="21050"/>
                </a:cubicBezTo>
                <a:lnTo>
                  <a:pt x="23465" y="21050"/>
                </a:lnTo>
                <a:cubicBezTo>
                  <a:pt x="23464" y="21051"/>
                  <a:pt x="23462" y="21051"/>
                  <a:pt x="23460" y="21051"/>
                </a:cubicBezTo>
                <a:cubicBezTo>
                  <a:pt x="23476" y="21003"/>
                  <a:pt x="23476" y="20971"/>
                  <a:pt x="23492" y="20923"/>
                </a:cubicBezTo>
                <a:cubicBezTo>
                  <a:pt x="23492" y="20892"/>
                  <a:pt x="23507" y="20860"/>
                  <a:pt x="23508" y="20829"/>
                </a:cubicBezTo>
                <a:close/>
                <a:moveTo>
                  <a:pt x="25982" y="21051"/>
                </a:moveTo>
                <a:cubicBezTo>
                  <a:pt x="25998" y="21051"/>
                  <a:pt x="25998" y="21051"/>
                  <a:pt x="25998" y="21066"/>
                </a:cubicBezTo>
                <a:cubicBezTo>
                  <a:pt x="25998" y="21066"/>
                  <a:pt x="25998" y="21066"/>
                  <a:pt x="25982" y="21051"/>
                </a:cubicBezTo>
                <a:close/>
                <a:moveTo>
                  <a:pt x="25717" y="21042"/>
                </a:moveTo>
                <a:lnTo>
                  <a:pt x="25717" y="21042"/>
                </a:lnTo>
                <a:cubicBezTo>
                  <a:pt x="25714" y="21054"/>
                  <a:pt x="25711" y="21067"/>
                  <a:pt x="25711" y="21080"/>
                </a:cubicBezTo>
                <a:lnTo>
                  <a:pt x="25711" y="21080"/>
                </a:lnTo>
                <a:cubicBezTo>
                  <a:pt x="25711" y="21075"/>
                  <a:pt x="25711" y="21071"/>
                  <a:pt x="25711" y="21066"/>
                </a:cubicBezTo>
                <a:cubicBezTo>
                  <a:pt x="25711" y="21060"/>
                  <a:pt x="25713" y="21052"/>
                  <a:pt x="25717" y="21042"/>
                </a:cubicBezTo>
                <a:close/>
                <a:moveTo>
                  <a:pt x="26046" y="21066"/>
                </a:moveTo>
                <a:lnTo>
                  <a:pt x="26054" y="21122"/>
                </a:lnTo>
                <a:cubicBezTo>
                  <a:pt x="26050" y="21102"/>
                  <a:pt x="26046" y="21082"/>
                  <a:pt x="26046" y="21066"/>
                </a:cubicBezTo>
                <a:close/>
                <a:moveTo>
                  <a:pt x="23344" y="20842"/>
                </a:moveTo>
                <a:cubicBezTo>
                  <a:pt x="23386" y="20842"/>
                  <a:pt x="23430" y="20847"/>
                  <a:pt x="23476" y="20859"/>
                </a:cubicBezTo>
                <a:cubicBezTo>
                  <a:pt x="23365" y="20955"/>
                  <a:pt x="23253" y="21051"/>
                  <a:pt x="23141" y="21146"/>
                </a:cubicBezTo>
                <a:cubicBezTo>
                  <a:pt x="23237" y="21051"/>
                  <a:pt x="23349" y="20955"/>
                  <a:pt x="23460" y="20859"/>
                </a:cubicBezTo>
                <a:cubicBezTo>
                  <a:pt x="23427" y="20853"/>
                  <a:pt x="23394" y="20850"/>
                  <a:pt x="23362" y="20850"/>
                </a:cubicBezTo>
                <a:cubicBezTo>
                  <a:pt x="23230" y="20850"/>
                  <a:pt x="23117" y="20906"/>
                  <a:pt x="23013" y="21035"/>
                </a:cubicBezTo>
                <a:cubicBezTo>
                  <a:pt x="23098" y="20901"/>
                  <a:pt x="23211" y="20842"/>
                  <a:pt x="23344" y="20842"/>
                </a:cubicBezTo>
                <a:close/>
                <a:moveTo>
                  <a:pt x="25711" y="21080"/>
                </a:moveTo>
                <a:lnTo>
                  <a:pt x="25711" y="21080"/>
                </a:lnTo>
                <a:cubicBezTo>
                  <a:pt x="25711" y="21107"/>
                  <a:pt x="25713" y="21137"/>
                  <a:pt x="25727" y="21178"/>
                </a:cubicBezTo>
                <a:cubicBezTo>
                  <a:pt x="25711" y="21146"/>
                  <a:pt x="25711" y="21114"/>
                  <a:pt x="25711" y="21082"/>
                </a:cubicBezTo>
                <a:cubicBezTo>
                  <a:pt x="25711" y="21081"/>
                  <a:pt x="25711" y="21081"/>
                  <a:pt x="25711" y="21080"/>
                </a:cubicBezTo>
                <a:close/>
                <a:moveTo>
                  <a:pt x="26285" y="21066"/>
                </a:moveTo>
                <a:lnTo>
                  <a:pt x="26285" y="21066"/>
                </a:lnTo>
                <a:cubicBezTo>
                  <a:pt x="26303" y="21110"/>
                  <a:pt x="26325" y="21149"/>
                  <a:pt x="26323" y="21186"/>
                </a:cubicBezTo>
                <a:lnTo>
                  <a:pt x="26323" y="21186"/>
                </a:lnTo>
                <a:cubicBezTo>
                  <a:pt x="26322" y="21155"/>
                  <a:pt x="26301" y="21123"/>
                  <a:pt x="26285" y="21082"/>
                </a:cubicBezTo>
                <a:lnTo>
                  <a:pt x="26285" y="21082"/>
                </a:lnTo>
                <a:cubicBezTo>
                  <a:pt x="26205" y="21114"/>
                  <a:pt x="26126" y="21146"/>
                  <a:pt x="26062" y="21178"/>
                </a:cubicBezTo>
                <a:cubicBezTo>
                  <a:pt x="26030" y="21194"/>
                  <a:pt x="26014" y="21210"/>
                  <a:pt x="25982" y="21226"/>
                </a:cubicBezTo>
                <a:lnTo>
                  <a:pt x="25982" y="21226"/>
                </a:lnTo>
                <a:cubicBezTo>
                  <a:pt x="26013" y="21210"/>
                  <a:pt x="26029" y="21195"/>
                  <a:pt x="26060" y="21164"/>
                </a:cubicBezTo>
                <a:lnTo>
                  <a:pt x="26060" y="21164"/>
                </a:lnTo>
                <a:lnTo>
                  <a:pt x="26062" y="21178"/>
                </a:lnTo>
                <a:cubicBezTo>
                  <a:pt x="26062" y="21173"/>
                  <a:pt x="26061" y="21168"/>
                  <a:pt x="26061" y="21163"/>
                </a:cubicBezTo>
                <a:lnTo>
                  <a:pt x="26061" y="21163"/>
                </a:lnTo>
                <a:cubicBezTo>
                  <a:pt x="26061" y="21163"/>
                  <a:pt x="26061" y="21163"/>
                  <a:pt x="26062" y="21162"/>
                </a:cubicBezTo>
                <a:cubicBezTo>
                  <a:pt x="26126" y="21146"/>
                  <a:pt x="26205" y="21114"/>
                  <a:pt x="26285" y="21066"/>
                </a:cubicBezTo>
                <a:close/>
                <a:moveTo>
                  <a:pt x="25344" y="21114"/>
                </a:moveTo>
                <a:cubicBezTo>
                  <a:pt x="25359" y="21146"/>
                  <a:pt x="25391" y="21194"/>
                  <a:pt x="25407" y="21242"/>
                </a:cubicBezTo>
                <a:cubicBezTo>
                  <a:pt x="25391" y="21258"/>
                  <a:pt x="25375" y="21258"/>
                  <a:pt x="25359" y="21258"/>
                </a:cubicBezTo>
                <a:cubicBezTo>
                  <a:pt x="25375" y="21258"/>
                  <a:pt x="25391" y="21242"/>
                  <a:pt x="25407" y="21242"/>
                </a:cubicBezTo>
                <a:cubicBezTo>
                  <a:pt x="25375" y="21194"/>
                  <a:pt x="25359" y="21146"/>
                  <a:pt x="25344" y="21114"/>
                </a:cubicBezTo>
                <a:close/>
                <a:moveTo>
                  <a:pt x="26323" y="21186"/>
                </a:moveTo>
                <a:cubicBezTo>
                  <a:pt x="26325" y="21215"/>
                  <a:pt x="26308" y="21242"/>
                  <a:pt x="26253" y="21274"/>
                </a:cubicBezTo>
                <a:cubicBezTo>
                  <a:pt x="26304" y="21245"/>
                  <a:pt x="26322" y="21216"/>
                  <a:pt x="26323" y="21186"/>
                </a:cubicBezTo>
                <a:close/>
                <a:moveTo>
                  <a:pt x="21242" y="21210"/>
                </a:moveTo>
                <a:cubicBezTo>
                  <a:pt x="21242" y="21242"/>
                  <a:pt x="21258" y="21290"/>
                  <a:pt x="21258" y="21338"/>
                </a:cubicBezTo>
                <a:cubicBezTo>
                  <a:pt x="21242" y="21290"/>
                  <a:pt x="21242" y="21242"/>
                  <a:pt x="21242" y="21210"/>
                </a:cubicBezTo>
                <a:close/>
                <a:moveTo>
                  <a:pt x="26253" y="21274"/>
                </a:moveTo>
                <a:cubicBezTo>
                  <a:pt x="26204" y="21307"/>
                  <a:pt x="26170" y="21343"/>
                  <a:pt x="26150" y="21384"/>
                </a:cubicBezTo>
                <a:lnTo>
                  <a:pt x="26150" y="21384"/>
                </a:lnTo>
                <a:cubicBezTo>
                  <a:pt x="26166" y="21340"/>
                  <a:pt x="26199" y="21304"/>
                  <a:pt x="26253" y="21274"/>
                </a:cubicBezTo>
                <a:close/>
                <a:moveTo>
                  <a:pt x="25037" y="21342"/>
                </a:moveTo>
                <a:cubicBezTo>
                  <a:pt x="25038" y="21359"/>
                  <a:pt x="25034" y="21379"/>
                  <a:pt x="25024" y="21402"/>
                </a:cubicBezTo>
                <a:cubicBezTo>
                  <a:pt x="25033" y="21378"/>
                  <a:pt x="25037" y="21359"/>
                  <a:pt x="25037" y="21342"/>
                </a:cubicBezTo>
                <a:close/>
                <a:moveTo>
                  <a:pt x="26477" y="21354"/>
                </a:moveTo>
                <a:lnTo>
                  <a:pt x="26525" y="21370"/>
                </a:lnTo>
                <a:cubicBezTo>
                  <a:pt x="26515" y="21384"/>
                  <a:pt x="26506" y="21399"/>
                  <a:pt x="26499" y="21414"/>
                </a:cubicBezTo>
                <a:lnTo>
                  <a:pt x="26499" y="21414"/>
                </a:lnTo>
                <a:cubicBezTo>
                  <a:pt x="26502" y="21404"/>
                  <a:pt x="26505" y="21395"/>
                  <a:pt x="26509" y="21386"/>
                </a:cubicBezTo>
                <a:lnTo>
                  <a:pt x="26477" y="21354"/>
                </a:lnTo>
                <a:close/>
                <a:moveTo>
                  <a:pt x="26477" y="21354"/>
                </a:moveTo>
                <a:cubicBezTo>
                  <a:pt x="26438" y="21399"/>
                  <a:pt x="26399" y="21441"/>
                  <a:pt x="26361" y="21483"/>
                </a:cubicBezTo>
                <a:lnTo>
                  <a:pt x="26361" y="21483"/>
                </a:lnTo>
                <a:cubicBezTo>
                  <a:pt x="26398" y="21438"/>
                  <a:pt x="26436" y="21394"/>
                  <a:pt x="26477" y="21354"/>
                </a:cubicBezTo>
                <a:close/>
                <a:moveTo>
                  <a:pt x="23022" y="21198"/>
                </a:moveTo>
                <a:lnTo>
                  <a:pt x="23013" y="21242"/>
                </a:lnTo>
                <a:cubicBezTo>
                  <a:pt x="22950" y="21321"/>
                  <a:pt x="22887" y="21401"/>
                  <a:pt x="22807" y="21496"/>
                </a:cubicBezTo>
                <a:lnTo>
                  <a:pt x="22807" y="21496"/>
                </a:lnTo>
                <a:cubicBezTo>
                  <a:pt x="22887" y="21401"/>
                  <a:pt x="22950" y="21321"/>
                  <a:pt x="23013" y="21226"/>
                </a:cubicBezTo>
                <a:cubicBezTo>
                  <a:pt x="23013" y="21218"/>
                  <a:pt x="23018" y="21209"/>
                  <a:pt x="23022" y="21198"/>
                </a:cubicBezTo>
                <a:close/>
                <a:moveTo>
                  <a:pt x="22715" y="21391"/>
                </a:moveTo>
                <a:lnTo>
                  <a:pt x="22806" y="21497"/>
                </a:lnTo>
                <a:lnTo>
                  <a:pt x="22710" y="21402"/>
                </a:lnTo>
                <a:cubicBezTo>
                  <a:pt x="22712" y="21398"/>
                  <a:pt x="22713" y="21394"/>
                  <a:pt x="22715" y="21391"/>
                </a:cubicBezTo>
                <a:close/>
                <a:moveTo>
                  <a:pt x="25769" y="21272"/>
                </a:moveTo>
                <a:cubicBezTo>
                  <a:pt x="25781" y="21272"/>
                  <a:pt x="25793" y="21272"/>
                  <a:pt x="25806" y="21274"/>
                </a:cubicBezTo>
                <a:cubicBezTo>
                  <a:pt x="25806" y="21370"/>
                  <a:pt x="25822" y="21434"/>
                  <a:pt x="25822" y="21513"/>
                </a:cubicBezTo>
                <a:cubicBezTo>
                  <a:pt x="25822" y="21514"/>
                  <a:pt x="25822" y="21515"/>
                  <a:pt x="25822" y="21516"/>
                </a:cubicBezTo>
                <a:lnTo>
                  <a:pt x="25822" y="21516"/>
                </a:lnTo>
                <a:cubicBezTo>
                  <a:pt x="25821" y="21441"/>
                  <a:pt x="25806" y="21365"/>
                  <a:pt x="25806" y="21290"/>
                </a:cubicBezTo>
                <a:cubicBezTo>
                  <a:pt x="25784" y="21284"/>
                  <a:pt x="25764" y="21282"/>
                  <a:pt x="25745" y="21282"/>
                </a:cubicBezTo>
                <a:cubicBezTo>
                  <a:pt x="25658" y="21282"/>
                  <a:pt x="25612" y="21341"/>
                  <a:pt x="25599" y="21433"/>
                </a:cubicBezTo>
                <a:lnTo>
                  <a:pt x="25599" y="21433"/>
                </a:lnTo>
                <a:cubicBezTo>
                  <a:pt x="25613" y="21333"/>
                  <a:pt x="25666" y="21272"/>
                  <a:pt x="25769" y="21272"/>
                </a:cubicBezTo>
                <a:close/>
                <a:moveTo>
                  <a:pt x="26499" y="21414"/>
                </a:moveTo>
                <a:cubicBezTo>
                  <a:pt x="26488" y="21448"/>
                  <a:pt x="26476" y="21483"/>
                  <a:pt x="26465" y="21518"/>
                </a:cubicBezTo>
                <a:lnTo>
                  <a:pt x="26465" y="21518"/>
                </a:lnTo>
                <a:cubicBezTo>
                  <a:pt x="26463" y="21516"/>
                  <a:pt x="26462" y="21515"/>
                  <a:pt x="26461" y="21513"/>
                </a:cubicBezTo>
                <a:cubicBezTo>
                  <a:pt x="26472" y="21480"/>
                  <a:pt x="26483" y="21447"/>
                  <a:pt x="26499" y="21414"/>
                </a:cubicBezTo>
                <a:close/>
                <a:moveTo>
                  <a:pt x="25416" y="21496"/>
                </a:moveTo>
                <a:cubicBezTo>
                  <a:pt x="25428" y="21496"/>
                  <a:pt x="25441" y="21496"/>
                  <a:pt x="25455" y="21497"/>
                </a:cubicBezTo>
                <a:cubicBezTo>
                  <a:pt x="25442" y="21496"/>
                  <a:pt x="25429" y="21496"/>
                  <a:pt x="25417" y="21496"/>
                </a:cubicBezTo>
                <a:cubicBezTo>
                  <a:pt x="25365" y="21496"/>
                  <a:pt x="25325" y="21505"/>
                  <a:pt x="25294" y="21522"/>
                </a:cubicBezTo>
                <a:lnTo>
                  <a:pt x="25294" y="21522"/>
                </a:lnTo>
                <a:cubicBezTo>
                  <a:pt x="25325" y="21505"/>
                  <a:pt x="25365" y="21496"/>
                  <a:pt x="25416" y="21496"/>
                </a:cubicBezTo>
                <a:close/>
                <a:moveTo>
                  <a:pt x="22614" y="20923"/>
                </a:moveTo>
                <a:lnTo>
                  <a:pt x="22614" y="20923"/>
                </a:lnTo>
                <a:cubicBezTo>
                  <a:pt x="22567" y="20939"/>
                  <a:pt x="22519" y="20955"/>
                  <a:pt x="22471" y="20971"/>
                </a:cubicBezTo>
                <a:cubicBezTo>
                  <a:pt x="22503" y="21066"/>
                  <a:pt x="22535" y="21178"/>
                  <a:pt x="22583" y="21306"/>
                </a:cubicBezTo>
                <a:cubicBezTo>
                  <a:pt x="22535" y="21370"/>
                  <a:pt x="22455" y="21465"/>
                  <a:pt x="22391" y="21561"/>
                </a:cubicBezTo>
                <a:cubicBezTo>
                  <a:pt x="22455" y="21465"/>
                  <a:pt x="22519" y="21370"/>
                  <a:pt x="22567" y="21306"/>
                </a:cubicBezTo>
                <a:cubicBezTo>
                  <a:pt x="22535" y="21178"/>
                  <a:pt x="22487" y="21066"/>
                  <a:pt x="22455" y="20971"/>
                </a:cubicBezTo>
                <a:cubicBezTo>
                  <a:pt x="22503" y="20955"/>
                  <a:pt x="22567" y="20939"/>
                  <a:pt x="22614" y="20923"/>
                </a:cubicBezTo>
                <a:close/>
                <a:moveTo>
                  <a:pt x="26598" y="21465"/>
                </a:moveTo>
                <a:cubicBezTo>
                  <a:pt x="26571" y="21497"/>
                  <a:pt x="26525" y="21529"/>
                  <a:pt x="26493" y="21561"/>
                </a:cubicBezTo>
                <a:cubicBezTo>
                  <a:pt x="26477" y="21545"/>
                  <a:pt x="26461" y="21545"/>
                  <a:pt x="26461" y="21529"/>
                </a:cubicBezTo>
                <a:cubicBezTo>
                  <a:pt x="26462" y="21525"/>
                  <a:pt x="26463" y="21521"/>
                  <a:pt x="26465" y="21518"/>
                </a:cubicBezTo>
                <a:lnTo>
                  <a:pt x="26465" y="21518"/>
                </a:lnTo>
                <a:cubicBezTo>
                  <a:pt x="26477" y="21532"/>
                  <a:pt x="26478" y="21545"/>
                  <a:pt x="26493" y="21545"/>
                </a:cubicBezTo>
                <a:cubicBezTo>
                  <a:pt x="26523" y="21515"/>
                  <a:pt x="26567" y="21491"/>
                  <a:pt x="26598" y="21465"/>
                </a:cubicBezTo>
                <a:close/>
                <a:moveTo>
                  <a:pt x="25982" y="21226"/>
                </a:moveTo>
                <a:cubicBezTo>
                  <a:pt x="25982" y="21258"/>
                  <a:pt x="25982" y="21274"/>
                  <a:pt x="25966" y="21306"/>
                </a:cubicBezTo>
                <a:cubicBezTo>
                  <a:pt x="25934" y="21386"/>
                  <a:pt x="25886" y="21449"/>
                  <a:pt x="25838" y="21529"/>
                </a:cubicBezTo>
                <a:cubicBezTo>
                  <a:pt x="25822" y="21545"/>
                  <a:pt x="25822" y="21561"/>
                  <a:pt x="25806" y="21577"/>
                </a:cubicBezTo>
                <a:cubicBezTo>
                  <a:pt x="25806" y="21569"/>
                  <a:pt x="25810" y="21561"/>
                  <a:pt x="25814" y="21553"/>
                </a:cubicBezTo>
                <a:lnTo>
                  <a:pt x="25814" y="21553"/>
                </a:lnTo>
                <a:cubicBezTo>
                  <a:pt x="25812" y="21555"/>
                  <a:pt x="25810" y="21558"/>
                  <a:pt x="25806" y="21561"/>
                </a:cubicBezTo>
                <a:cubicBezTo>
                  <a:pt x="25806" y="21546"/>
                  <a:pt x="25821" y="21531"/>
                  <a:pt x="25822" y="21516"/>
                </a:cubicBezTo>
                <a:lnTo>
                  <a:pt x="25822" y="21516"/>
                </a:lnTo>
                <a:cubicBezTo>
                  <a:pt x="25822" y="21520"/>
                  <a:pt x="25822" y="21525"/>
                  <a:pt x="25822" y="21529"/>
                </a:cubicBezTo>
                <a:cubicBezTo>
                  <a:pt x="25822" y="21537"/>
                  <a:pt x="25818" y="21545"/>
                  <a:pt x="25814" y="21553"/>
                </a:cubicBezTo>
                <a:lnTo>
                  <a:pt x="25814" y="21553"/>
                </a:lnTo>
                <a:cubicBezTo>
                  <a:pt x="25823" y="21544"/>
                  <a:pt x="25826" y="21539"/>
                  <a:pt x="25838" y="21513"/>
                </a:cubicBezTo>
                <a:cubicBezTo>
                  <a:pt x="25884" y="21453"/>
                  <a:pt x="25929" y="21377"/>
                  <a:pt x="25961" y="21302"/>
                </a:cubicBezTo>
                <a:lnTo>
                  <a:pt x="25961" y="21302"/>
                </a:lnTo>
                <a:cubicBezTo>
                  <a:pt x="25963" y="21303"/>
                  <a:pt x="25964" y="21304"/>
                  <a:pt x="25966" y="21306"/>
                </a:cubicBezTo>
                <a:cubicBezTo>
                  <a:pt x="25964" y="21304"/>
                  <a:pt x="25963" y="21303"/>
                  <a:pt x="25961" y="21301"/>
                </a:cubicBezTo>
                <a:lnTo>
                  <a:pt x="25961" y="21301"/>
                </a:lnTo>
                <a:cubicBezTo>
                  <a:pt x="25961" y="21301"/>
                  <a:pt x="25961" y="21301"/>
                  <a:pt x="25961" y="21302"/>
                </a:cubicBezTo>
                <a:lnTo>
                  <a:pt x="25961" y="21302"/>
                </a:lnTo>
                <a:cubicBezTo>
                  <a:pt x="25947" y="21290"/>
                  <a:pt x="25932" y="21288"/>
                  <a:pt x="25918" y="21274"/>
                </a:cubicBezTo>
                <a:cubicBezTo>
                  <a:pt x="25932" y="21274"/>
                  <a:pt x="25947" y="21287"/>
                  <a:pt x="25961" y="21301"/>
                </a:cubicBezTo>
                <a:lnTo>
                  <a:pt x="25961" y="21301"/>
                </a:lnTo>
                <a:cubicBezTo>
                  <a:pt x="25963" y="21297"/>
                  <a:pt x="25964" y="21294"/>
                  <a:pt x="25966" y="21290"/>
                </a:cubicBezTo>
                <a:cubicBezTo>
                  <a:pt x="25982" y="21274"/>
                  <a:pt x="25982" y="21242"/>
                  <a:pt x="25982" y="21226"/>
                </a:cubicBezTo>
                <a:close/>
                <a:moveTo>
                  <a:pt x="24897" y="21306"/>
                </a:moveTo>
                <a:cubicBezTo>
                  <a:pt x="24929" y="21338"/>
                  <a:pt x="24976" y="21370"/>
                  <a:pt x="25024" y="21402"/>
                </a:cubicBezTo>
                <a:cubicBezTo>
                  <a:pt x="24976" y="21370"/>
                  <a:pt x="24929" y="21338"/>
                  <a:pt x="24897" y="21322"/>
                </a:cubicBezTo>
                <a:cubicBezTo>
                  <a:pt x="24865" y="21322"/>
                  <a:pt x="24833" y="21338"/>
                  <a:pt x="24801" y="21354"/>
                </a:cubicBezTo>
                <a:cubicBezTo>
                  <a:pt x="24785" y="21370"/>
                  <a:pt x="24753" y="21386"/>
                  <a:pt x="24753" y="21418"/>
                </a:cubicBezTo>
                <a:cubicBezTo>
                  <a:pt x="24721" y="21465"/>
                  <a:pt x="24705" y="21529"/>
                  <a:pt x="24705" y="21609"/>
                </a:cubicBezTo>
                <a:cubicBezTo>
                  <a:pt x="24687" y="21602"/>
                  <a:pt x="24668" y="21600"/>
                  <a:pt x="24650" y="21600"/>
                </a:cubicBezTo>
                <a:cubicBezTo>
                  <a:pt x="24589" y="21600"/>
                  <a:pt x="24527" y="21626"/>
                  <a:pt x="24465" y="21626"/>
                </a:cubicBezTo>
                <a:cubicBezTo>
                  <a:pt x="24412" y="21626"/>
                  <a:pt x="24359" y="21607"/>
                  <a:pt x="24309" y="21534"/>
                </a:cubicBezTo>
                <a:lnTo>
                  <a:pt x="24309" y="21534"/>
                </a:lnTo>
                <a:cubicBezTo>
                  <a:pt x="24358" y="21605"/>
                  <a:pt x="24409" y="21625"/>
                  <a:pt x="24461" y="21625"/>
                </a:cubicBezTo>
                <a:cubicBezTo>
                  <a:pt x="24531" y="21625"/>
                  <a:pt x="24601" y="21589"/>
                  <a:pt x="24668" y="21589"/>
                </a:cubicBezTo>
                <a:cubicBezTo>
                  <a:pt x="24680" y="21589"/>
                  <a:pt x="24693" y="21590"/>
                  <a:pt x="24705" y="21593"/>
                </a:cubicBezTo>
                <a:cubicBezTo>
                  <a:pt x="24705" y="21529"/>
                  <a:pt x="24721" y="21449"/>
                  <a:pt x="24753" y="21402"/>
                </a:cubicBezTo>
                <a:cubicBezTo>
                  <a:pt x="24753" y="21386"/>
                  <a:pt x="24785" y="21354"/>
                  <a:pt x="24801" y="21338"/>
                </a:cubicBezTo>
                <a:cubicBezTo>
                  <a:pt x="24833" y="21322"/>
                  <a:pt x="24865" y="21322"/>
                  <a:pt x="24897" y="21306"/>
                </a:cubicBezTo>
                <a:close/>
                <a:moveTo>
                  <a:pt x="21304" y="21631"/>
                </a:moveTo>
                <a:cubicBezTo>
                  <a:pt x="21330" y="21631"/>
                  <a:pt x="21356" y="21643"/>
                  <a:pt x="21386" y="21673"/>
                </a:cubicBezTo>
                <a:cubicBezTo>
                  <a:pt x="21359" y="21646"/>
                  <a:pt x="21335" y="21636"/>
                  <a:pt x="21311" y="21636"/>
                </a:cubicBezTo>
                <a:cubicBezTo>
                  <a:pt x="21278" y="21636"/>
                  <a:pt x="21247" y="21654"/>
                  <a:pt x="21210" y="21673"/>
                </a:cubicBezTo>
                <a:cubicBezTo>
                  <a:pt x="21244" y="21647"/>
                  <a:pt x="21274" y="21631"/>
                  <a:pt x="21304" y="21631"/>
                </a:cubicBezTo>
                <a:close/>
                <a:moveTo>
                  <a:pt x="25599" y="21435"/>
                </a:moveTo>
                <a:cubicBezTo>
                  <a:pt x="25598" y="21562"/>
                  <a:pt x="25519" y="21625"/>
                  <a:pt x="25423" y="21673"/>
                </a:cubicBezTo>
                <a:cubicBezTo>
                  <a:pt x="25519" y="21609"/>
                  <a:pt x="25598" y="21562"/>
                  <a:pt x="25599" y="21435"/>
                </a:cubicBezTo>
                <a:close/>
                <a:moveTo>
                  <a:pt x="26150" y="21384"/>
                </a:moveTo>
                <a:lnTo>
                  <a:pt x="26150" y="21384"/>
                </a:lnTo>
                <a:cubicBezTo>
                  <a:pt x="26124" y="21456"/>
                  <a:pt x="26144" y="21547"/>
                  <a:pt x="26200" y="21661"/>
                </a:cubicBezTo>
                <a:lnTo>
                  <a:pt x="26200" y="21661"/>
                </a:lnTo>
                <a:cubicBezTo>
                  <a:pt x="26253" y="21599"/>
                  <a:pt x="26307" y="21542"/>
                  <a:pt x="26361" y="21483"/>
                </a:cubicBezTo>
                <a:lnTo>
                  <a:pt x="26361" y="21483"/>
                </a:lnTo>
                <a:cubicBezTo>
                  <a:pt x="26310" y="21544"/>
                  <a:pt x="26260" y="21609"/>
                  <a:pt x="26205" y="21673"/>
                </a:cubicBezTo>
                <a:cubicBezTo>
                  <a:pt x="26203" y="21669"/>
                  <a:pt x="26201" y="21665"/>
                  <a:pt x="26200" y="21661"/>
                </a:cubicBezTo>
                <a:lnTo>
                  <a:pt x="26200" y="21661"/>
                </a:lnTo>
                <a:cubicBezTo>
                  <a:pt x="26196" y="21665"/>
                  <a:pt x="26193" y="21669"/>
                  <a:pt x="26189" y="21673"/>
                </a:cubicBezTo>
                <a:cubicBezTo>
                  <a:pt x="26126" y="21558"/>
                  <a:pt x="26112" y="21463"/>
                  <a:pt x="26150" y="21384"/>
                </a:cubicBezTo>
                <a:close/>
                <a:moveTo>
                  <a:pt x="25294" y="21522"/>
                </a:moveTo>
                <a:cubicBezTo>
                  <a:pt x="25226" y="21559"/>
                  <a:pt x="25200" y="21635"/>
                  <a:pt x="25200" y="21737"/>
                </a:cubicBezTo>
                <a:cubicBezTo>
                  <a:pt x="25200" y="21642"/>
                  <a:pt x="25221" y="21561"/>
                  <a:pt x="25294" y="21522"/>
                </a:cubicBezTo>
                <a:close/>
                <a:moveTo>
                  <a:pt x="26812" y="21737"/>
                </a:move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close/>
                <a:moveTo>
                  <a:pt x="26860" y="21178"/>
                </a:moveTo>
                <a:cubicBezTo>
                  <a:pt x="26955" y="21370"/>
                  <a:pt x="27019" y="21545"/>
                  <a:pt x="26892" y="21769"/>
                </a:cubicBezTo>
                <a:cubicBezTo>
                  <a:pt x="27003" y="21545"/>
                  <a:pt x="26955" y="21386"/>
                  <a:pt x="26860" y="21194"/>
                </a:cubicBezTo>
                <a:cubicBezTo>
                  <a:pt x="26791" y="21252"/>
                  <a:pt x="26705" y="21268"/>
                  <a:pt x="26657" y="21326"/>
                </a:cubicBezTo>
                <a:lnTo>
                  <a:pt x="26657" y="21326"/>
                </a:lnTo>
                <a:cubicBezTo>
                  <a:pt x="26644" y="21349"/>
                  <a:pt x="26636" y="21379"/>
                  <a:pt x="26636" y="21418"/>
                </a:cubicBezTo>
                <a:cubicBezTo>
                  <a:pt x="26630" y="21435"/>
                  <a:pt x="26616" y="21450"/>
                  <a:pt x="26598" y="21465"/>
                </a:cubicBezTo>
                <a:lnTo>
                  <a:pt x="26598" y="21465"/>
                </a:lnTo>
                <a:cubicBezTo>
                  <a:pt x="26612" y="21449"/>
                  <a:pt x="26620" y="21433"/>
                  <a:pt x="26620" y="21418"/>
                </a:cubicBezTo>
                <a:cubicBezTo>
                  <a:pt x="26625" y="21378"/>
                  <a:pt x="26638" y="21349"/>
                  <a:pt x="26657" y="21326"/>
                </a:cubicBezTo>
                <a:lnTo>
                  <a:pt x="26657" y="21326"/>
                </a:lnTo>
                <a:cubicBezTo>
                  <a:pt x="26696" y="21253"/>
                  <a:pt x="26787" y="21239"/>
                  <a:pt x="26860" y="21178"/>
                </a:cubicBezTo>
                <a:close/>
                <a:moveTo>
                  <a:pt x="27449" y="21641"/>
                </a:moveTo>
                <a:cubicBezTo>
                  <a:pt x="27449" y="21647"/>
                  <a:pt x="27450" y="21652"/>
                  <a:pt x="27450" y="21657"/>
                </a:cubicBezTo>
                <a:cubicBezTo>
                  <a:pt x="27259" y="21689"/>
                  <a:pt x="27099" y="21737"/>
                  <a:pt x="26892" y="21769"/>
                </a:cubicBezTo>
                <a:cubicBezTo>
                  <a:pt x="27099" y="21721"/>
                  <a:pt x="27274" y="21689"/>
                  <a:pt x="27449" y="21641"/>
                </a:cubicBezTo>
                <a:close/>
                <a:moveTo>
                  <a:pt x="26812" y="21737"/>
                </a:moveTo>
                <a:cubicBezTo>
                  <a:pt x="26684" y="21765"/>
                  <a:pt x="26568" y="21819"/>
                  <a:pt x="26466" y="21819"/>
                </a:cubicBezTo>
                <a:cubicBezTo>
                  <a:pt x="26453" y="21819"/>
                  <a:pt x="26441" y="21818"/>
                  <a:pt x="26429" y="21817"/>
                </a:cubicBezTo>
                <a:cubicBezTo>
                  <a:pt x="26540" y="21817"/>
                  <a:pt x="26652" y="21769"/>
                  <a:pt x="26812" y="21737"/>
                </a:cubicBezTo>
                <a:close/>
                <a:moveTo>
                  <a:pt x="21183" y="21201"/>
                </a:moveTo>
                <a:cubicBezTo>
                  <a:pt x="21145" y="21201"/>
                  <a:pt x="21101" y="21212"/>
                  <a:pt x="21050" y="21242"/>
                </a:cubicBezTo>
                <a:cubicBezTo>
                  <a:pt x="21003" y="21306"/>
                  <a:pt x="21003" y="21434"/>
                  <a:pt x="21019" y="21561"/>
                </a:cubicBezTo>
                <a:cubicBezTo>
                  <a:pt x="21034" y="21623"/>
                  <a:pt x="21065" y="21670"/>
                  <a:pt x="21095" y="21716"/>
                </a:cubicBezTo>
                <a:lnTo>
                  <a:pt x="21095" y="21716"/>
                </a:lnTo>
                <a:cubicBezTo>
                  <a:pt x="21091" y="21718"/>
                  <a:pt x="21087" y="21719"/>
                  <a:pt x="21082" y="21721"/>
                </a:cubicBezTo>
                <a:cubicBezTo>
                  <a:pt x="21130" y="21785"/>
                  <a:pt x="21194" y="21817"/>
                  <a:pt x="21258" y="21833"/>
                </a:cubicBezTo>
                <a:cubicBezTo>
                  <a:pt x="21306" y="21833"/>
                  <a:pt x="21338" y="21817"/>
                  <a:pt x="21402" y="21785"/>
                </a:cubicBezTo>
                <a:cubicBezTo>
                  <a:pt x="21402" y="21769"/>
                  <a:pt x="21418" y="21737"/>
                  <a:pt x="21434" y="21689"/>
                </a:cubicBezTo>
                <a:cubicBezTo>
                  <a:pt x="21434" y="21657"/>
                  <a:pt x="21434" y="21609"/>
                  <a:pt x="21434" y="21577"/>
                </a:cubicBezTo>
                <a:cubicBezTo>
                  <a:pt x="21434" y="21529"/>
                  <a:pt x="21418" y="21481"/>
                  <a:pt x="21402" y="21434"/>
                </a:cubicBezTo>
                <a:cubicBezTo>
                  <a:pt x="21386" y="21322"/>
                  <a:pt x="21322" y="21242"/>
                  <a:pt x="21242" y="21210"/>
                </a:cubicBezTo>
                <a:cubicBezTo>
                  <a:pt x="21224" y="21204"/>
                  <a:pt x="21205" y="21201"/>
                  <a:pt x="21183" y="21201"/>
                </a:cubicBezTo>
                <a:close/>
                <a:moveTo>
                  <a:pt x="24737" y="21833"/>
                </a:moveTo>
                <a:lnTo>
                  <a:pt x="24737" y="21833"/>
                </a:lnTo>
                <a:cubicBezTo>
                  <a:pt x="24729" y="21848"/>
                  <a:pt x="24717" y="21864"/>
                  <a:pt x="24705" y="21880"/>
                </a:cubicBezTo>
                <a:lnTo>
                  <a:pt x="24705" y="21880"/>
                </a:lnTo>
                <a:lnTo>
                  <a:pt x="24737" y="21833"/>
                </a:lnTo>
                <a:close/>
                <a:moveTo>
                  <a:pt x="25423" y="21673"/>
                </a:moveTo>
                <a:lnTo>
                  <a:pt x="25423" y="21673"/>
                </a:lnTo>
                <a:cubicBezTo>
                  <a:pt x="25328" y="21737"/>
                  <a:pt x="25248" y="21801"/>
                  <a:pt x="25168" y="21880"/>
                </a:cubicBezTo>
                <a:cubicBezTo>
                  <a:pt x="25170" y="21873"/>
                  <a:pt x="25173" y="21866"/>
                  <a:pt x="25175" y="21859"/>
                </a:cubicBezTo>
                <a:lnTo>
                  <a:pt x="25175" y="21859"/>
                </a:lnTo>
                <a:cubicBezTo>
                  <a:pt x="25253" y="21796"/>
                  <a:pt x="25330" y="21719"/>
                  <a:pt x="25423" y="21673"/>
                </a:cubicBezTo>
                <a:close/>
                <a:moveTo>
                  <a:pt x="25123" y="21910"/>
                </a:moveTo>
                <a:lnTo>
                  <a:pt x="25123" y="21910"/>
                </a:lnTo>
                <a:cubicBezTo>
                  <a:pt x="25121" y="21912"/>
                  <a:pt x="25120" y="21914"/>
                  <a:pt x="25118" y="21916"/>
                </a:cubicBezTo>
                <a:lnTo>
                  <a:pt x="25118" y="21916"/>
                </a:lnTo>
                <a:cubicBezTo>
                  <a:pt x="25119" y="21915"/>
                  <a:pt x="25119" y="21914"/>
                  <a:pt x="25120" y="21912"/>
                </a:cubicBezTo>
                <a:lnTo>
                  <a:pt x="25123" y="21910"/>
                </a:lnTo>
                <a:close/>
                <a:moveTo>
                  <a:pt x="24705" y="21880"/>
                </a:moveTo>
                <a:lnTo>
                  <a:pt x="24673" y="21928"/>
                </a:lnTo>
                <a:cubicBezTo>
                  <a:pt x="24681" y="21912"/>
                  <a:pt x="24693" y="21896"/>
                  <a:pt x="24705" y="21880"/>
                </a:cubicBezTo>
                <a:close/>
                <a:moveTo>
                  <a:pt x="23859" y="21848"/>
                </a:moveTo>
                <a:cubicBezTo>
                  <a:pt x="23875" y="21864"/>
                  <a:pt x="23875" y="21864"/>
                  <a:pt x="23891" y="21864"/>
                </a:cubicBezTo>
                <a:cubicBezTo>
                  <a:pt x="23889" y="21868"/>
                  <a:pt x="23888" y="21872"/>
                  <a:pt x="23886" y="21876"/>
                </a:cubicBezTo>
                <a:lnTo>
                  <a:pt x="23886" y="21876"/>
                </a:lnTo>
                <a:cubicBezTo>
                  <a:pt x="23875" y="21867"/>
                  <a:pt x="23865" y="21865"/>
                  <a:pt x="23854" y="21865"/>
                </a:cubicBezTo>
                <a:lnTo>
                  <a:pt x="23854" y="21865"/>
                </a:lnTo>
                <a:cubicBezTo>
                  <a:pt x="23843" y="21904"/>
                  <a:pt x="23843" y="21934"/>
                  <a:pt x="23843" y="21976"/>
                </a:cubicBezTo>
                <a:cubicBezTo>
                  <a:pt x="23843" y="21944"/>
                  <a:pt x="23843" y="21896"/>
                  <a:pt x="23843" y="21864"/>
                </a:cubicBezTo>
                <a:cubicBezTo>
                  <a:pt x="23847" y="21864"/>
                  <a:pt x="23851" y="21864"/>
                  <a:pt x="23854" y="21865"/>
                </a:cubicBezTo>
                <a:lnTo>
                  <a:pt x="23854" y="21865"/>
                </a:lnTo>
                <a:cubicBezTo>
                  <a:pt x="23856" y="21859"/>
                  <a:pt x="23857" y="21854"/>
                  <a:pt x="23859" y="21848"/>
                </a:cubicBezTo>
                <a:close/>
                <a:moveTo>
                  <a:pt x="23886" y="21876"/>
                </a:moveTo>
                <a:lnTo>
                  <a:pt x="23886" y="21876"/>
                </a:lnTo>
                <a:cubicBezTo>
                  <a:pt x="23888" y="21877"/>
                  <a:pt x="23889" y="21879"/>
                  <a:pt x="23891" y="21880"/>
                </a:cubicBezTo>
                <a:cubicBezTo>
                  <a:pt x="23875" y="21912"/>
                  <a:pt x="23859" y="21944"/>
                  <a:pt x="23843" y="21976"/>
                </a:cubicBezTo>
                <a:cubicBezTo>
                  <a:pt x="23858" y="21948"/>
                  <a:pt x="23872" y="21907"/>
                  <a:pt x="23886" y="21876"/>
                </a:cubicBezTo>
                <a:close/>
                <a:moveTo>
                  <a:pt x="26923" y="21912"/>
                </a:moveTo>
                <a:cubicBezTo>
                  <a:pt x="26926" y="21912"/>
                  <a:pt x="26928" y="21913"/>
                  <a:pt x="26929" y="21914"/>
                </a:cubicBezTo>
                <a:lnTo>
                  <a:pt x="26929" y="21914"/>
                </a:lnTo>
                <a:cubicBezTo>
                  <a:pt x="26838" y="21929"/>
                  <a:pt x="26759" y="21945"/>
                  <a:pt x="26620" y="21976"/>
                </a:cubicBezTo>
                <a:cubicBezTo>
                  <a:pt x="26621" y="21975"/>
                  <a:pt x="26622" y="21973"/>
                  <a:pt x="26623" y="21972"/>
                </a:cubicBezTo>
                <a:lnTo>
                  <a:pt x="26623" y="21972"/>
                </a:lnTo>
                <a:cubicBezTo>
                  <a:pt x="26756" y="21943"/>
                  <a:pt x="26847" y="21928"/>
                  <a:pt x="26923" y="21912"/>
                </a:cubicBezTo>
                <a:close/>
                <a:moveTo>
                  <a:pt x="23505" y="21418"/>
                </a:moveTo>
                <a:lnTo>
                  <a:pt x="23505" y="21418"/>
                </a:lnTo>
                <a:cubicBezTo>
                  <a:pt x="23171" y="21466"/>
                  <a:pt x="22837" y="21547"/>
                  <a:pt x="22694" y="21928"/>
                </a:cubicBezTo>
                <a:cubicBezTo>
                  <a:pt x="22694" y="21960"/>
                  <a:pt x="22678" y="21992"/>
                  <a:pt x="22646" y="22008"/>
                </a:cubicBezTo>
                <a:cubicBezTo>
                  <a:pt x="22678" y="21976"/>
                  <a:pt x="22694" y="21944"/>
                  <a:pt x="22694" y="21912"/>
                </a:cubicBezTo>
                <a:cubicBezTo>
                  <a:pt x="22837" y="21547"/>
                  <a:pt x="23171" y="21466"/>
                  <a:pt x="23505" y="21418"/>
                </a:cubicBezTo>
                <a:close/>
                <a:moveTo>
                  <a:pt x="24946" y="22023"/>
                </a:moveTo>
                <a:lnTo>
                  <a:pt x="24946" y="22023"/>
                </a:lnTo>
                <a:cubicBezTo>
                  <a:pt x="24945" y="22024"/>
                  <a:pt x="24945" y="22024"/>
                  <a:pt x="24945" y="22024"/>
                </a:cubicBezTo>
                <a:cubicBezTo>
                  <a:pt x="24916" y="22030"/>
                  <a:pt x="24895" y="22038"/>
                  <a:pt x="24882" y="22048"/>
                </a:cubicBezTo>
                <a:lnTo>
                  <a:pt x="24882" y="22048"/>
                </a:lnTo>
                <a:cubicBezTo>
                  <a:pt x="24893" y="22037"/>
                  <a:pt x="24908" y="22029"/>
                  <a:pt x="24929" y="22024"/>
                </a:cubicBezTo>
                <a:cubicBezTo>
                  <a:pt x="24934" y="22024"/>
                  <a:pt x="24940" y="22024"/>
                  <a:pt x="24946" y="22023"/>
                </a:cubicBezTo>
                <a:close/>
                <a:moveTo>
                  <a:pt x="26378" y="21814"/>
                </a:moveTo>
                <a:cubicBezTo>
                  <a:pt x="26379" y="21814"/>
                  <a:pt x="26380" y="21814"/>
                  <a:pt x="26381" y="21814"/>
                </a:cubicBezTo>
                <a:lnTo>
                  <a:pt x="26381" y="21814"/>
                </a:lnTo>
                <a:cubicBezTo>
                  <a:pt x="26249" y="21815"/>
                  <a:pt x="26167" y="21879"/>
                  <a:pt x="26110" y="22008"/>
                </a:cubicBezTo>
                <a:cubicBezTo>
                  <a:pt x="26097" y="22021"/>
                  <a:pt x="26104" y="22043"/>
                  <a:pt x="26108" y="22068"/>
                </a:cubicBezTo>
                <a:lnTo>
                  <a:pt x="26108" y="22068"/>
                </a:lnTo>
                <a:cubicBezTo>
                  <a:pt x="26103" y="22069"/>
                  <a:pt x="26098" y="22071"/>
                  <a:pt x="26094" y="22072"/>
                </a:cubicBezTo>
                <a:cubicBezTo>
                  <a:pt x="26094" y="22056"/>
                  <a:pt x="26094" y="22024"/>
                  <a:pt x="26094" y="22008"/>
                </a:cubicBezTo>
                <a:cubicBezTo>
                  <a:pt x="26151" y="21879"/>
                  <a:pt x="26234" y="21814"/>
                  <a:pt x="26378" y="21814"/>
                </a:cubicBezTo>
                <a:close/>
                <a:moveTo>
                  <a:pt x="24338" y="21976"/>
                </a:moveTo>
                <a:cubicBezTo>
                  <a:pt x="24338" y="22008"/>
                  <a:pt x="24370" y="22056"/>
                  <a:pt x="24386" y="22088"/>
                </a:cubicBezTo>
                <a:cubicBezTo>
                  <a:pt x="24370" y="22056"/>
                  <a:pt x="24322" y="22008"/>
                  <a:pt x="24338" y="21976"/>
                </a:cubicBezTo>
                <a:close/>
                <a:moveTo>
                  <a:pt x="27213" y="21910"/>
                </a:moveTo>
                <a:cubicBezTo>
                  <a:pt x="27227" y="21910"/>
                  <a:pt x="27242" y="21911"/>
                  <a:pt x="27259" y="21912"/>
                </a:cubicBezTo>
                <a:cubicBezTo>
                  <a:pt x="27237" y="21976"/>
                  <a:pt x="27216" y="22033"/>
                  <a:pt x="27195" y="22097"/>
                </a:cubicBezTo>
                <a:lnTo>
                  <a:pt x="27195" y="22097"/>
                </a:lnTo>
                <a:cubicBezTo>
                  <a:pt x="27210" y="22039"/>
                  <a:pt x="27223" y="21987"/>
                  <a:pt x="27243" y="21928"/>
                </a:cubicBezTo>
                <a:cubicBezTo>
                  <a:pt x="27228" y="21927"/>
                  <a:pt x="27214" y="21926"/>
                  <a:pt x="27202" y="21926"/>
                </a:cubicBezTo>
                <a:cubicBezTo>
                  <a:pt x="27118" y="21926"/>
                  <a:pt x="27073" y="21960"/>
                  <a:pt x="27038" y="22018"/>
                </a:cubicBezTo>
                <a:lnTo>
                  <a:pt x="27038" y="22018"/>
                </a:lnTo>
                <a:cubicBezTo>
                  <a:pt x="27067" y="21950"/>
                  <a:pt x="27113" y="21910"/>
                  <a:pt x="27213" y="21910"/>
                </a:cubicBezTo>
                <a:close/>
                <a:moveTo>
                  <a:pt x="24865" y="22084"/>
                </a:moveTo>
                <a:cubicBezTo>
                  <a:pt x="24865" y="22099"/>
                  <a:pt x="24871" y="22116"/>
                  <a:pt x="24881" y="22136"/>
                </a:cubicBezTo>
                <a:cubicBezTo>
                  <a:pt x="24897" y="22136"/>
                  <a:pt x="24929" y="22152"/>
                  <a:pt x="24945" y="22152"/>
                </a:cubicBezTo>
                <a:lnTo>
                  <a:pt x="24881" y="22152"/>
                </a:lnTo>
                <a:cubicBezTo>
                  <a:pt x="24868" y="22126"/>
                  <a:pt x="24863" y="22104"/>
                  <a:pt x="24865" y="22084"/>
                </a:cubicBezTo>
                <a:close/>
                <a:moveTo>
                  <a:pt x="25136" y="22072"/>
                </a:moveTo>
                <a:cubicBezTo>
                  <a:pt x="25152" y="22104"/>
                  <a:pt x="25171" y="22127"/>
                  <a:pt x="25193" y="22142"/>
                </a:cubicBezTo>
                <a:lnTo>
                  <a:pt x="25193" y="22142"/>
                </a:lnTo>
                <a:cubicBezTo>
                  <a:pt x="25174" y="22129"/>
                  <a:pt x="25155" y="22111"/>
                  <a:pt x="25136" y="22088"/>
                </a:cubicBezTo>
                <a:cubicBezTo>
                  <a:pt x="25136" y="22088"/>
                  <a:pt x="25136" y="22088"/>
                  <a:pt x="25136" y="22088"/>
                </a:cubicBezTo>
                <a:lnTo>
                  <a:pt x="25136" y="22088"/>
                </a:lnTo>
                <a:cubicBezTo>
                  <a:pt x="25072" y="22104"/>
                  <a:pt x="25008" y="22136"/>
                  <a:pt x="24945" y="22152"/>
                </a:cubicBezTo>
                <a:cubicBezTo>
                  <a:pt x="25008" y="22120"/>
                  <a:pt x="25072" y="22104"/>
                  <a:pt x="25136" y="22072"/>
                </a:cubicBezTo>
                <a:close/>
                <a:moveTo>
                  <a:pt x="25404" y="22139"/>
                </a:moveTo>
                <a:cubicBezTo>
                  <a:pt x="25426" y="22139"/>
                  <a:pt x="25446" y="22144"/>
                  <a:pt x="25464" y="22153"/>
                </a:cubicBezTo>
                <a:lnTo>
                  <a:pt x="25464" y="22153"/>
                </a:lnTo>
                <a:cubicBezTo>
                  <a:pt x="25449" y="22148"/>
                  <a:pt x="25432" y="22146"/>
                  <a:pt x="25413" y="22146"/>
                </a:cubicBezTo>
                <a:cubicBezTo>
                  <a:pt x="25396" y="22146"/>
                  <a:pt x="25378" y="22148"/>
                  <a:pt x="25359" y="22152"/>
                </a:cubicBezTo>
                <a:cubicBezTo>
                  <a:pt x="25329" y="22162"/>
                  <a:pt x="25302" y="22167"/>
                  <a:pt x="25277" y="22167"/>
                </a:cubicBezTo>
                <a:cubicBezTo>
                  <a:pt x="25270" y="22167"/>
                  <a:pt x="25263" y="22167"/>
                  <a:pt x="25257" y="22166"/>
                </a:cubicBezTo>
                <a:lnTo>
                  <a:pt x="25257" y="22166"/>
                </a:lnTo>
                <a:cubicBezTo>
                  <a:pt x="25262" y="22166"/>
                  <a:pt x="25267" y="22167"/>
                  <a:pt x="25272" y="22167"/>
                </a:cubicBezTo>
                <a:cubicBezTo>
                  <a:pt x="25295" y="22167"/>
                  <a:pt x="25319" y="22161"/>
                  <a:pt x="25344" y="22152"/>
                </a:cubicBezTo>
                <a:cubicBezTo>
                  <a:pt x="25365" y="22143"/>
                  <a:pt x="25385" y="22139"/>
                  <a:pt x="25404" y="22139"/>
                </a:cubicBezTo>
                <a:close/>
                <a:moveTo>
                  <a:pt x="25136" y="22088"/>
                </a:moveTo>
                <a:lnTo>
                  <a:pt x="25136" y="22088"/>
                </a:lnTo>
                <a:cubicBezTo>
                  <a:pt x="25104" y="22120"/>
                  <a:pt x="25072" y="22152"/>
                  <a:pt x="25024" y="22168"/>
                </a:cubicBezTo>
                <a:cubicBezTo>
                  <a:pt x="25056" y="22136"/>
                  <a:pt x="25104" y="22120"/>
                  <a:pt x="25136" y="22088"/>
                </a:cubicBezTo>
                <a:close/>
                <a:moveTo>
                  <a:pt x="27038" y="22018"/>
                </a:moveTo>
                <a:cubicBezTo>
                  <a:pt x="27031" y="22035"/>
                  <a:pt x="27025" y="22053"/>
                  <a:pt x="27019" y="22072"/>
                </a:cubicBezTo>
                <a:cubicBezTo>
                  <a:pt x="27005" y="22105"/>
                  <a:pt x="26991" y="22138"/>
                  <a:pt x="26977" y="22172"/>
                </a:cubicBezTo>
                <a:lnTo>
                  <a:pt x="26977" y="22172"/>
                </a:lnTo>
                <a:cubicBezTo>
                  <a:pt x="26986" y="22143"/>
                  <a:pt x="26995" y="22116"/>
                  <a:pt x="27003" y="22088"/>
                </a:cubicBezTo>
                <a:cubicBezTo>
                  <a:pt x="27014" y="22062"/>
                  <a:pt x="27025" y="22039"/>
                  <a:pt x="27038" y="22018"/>
                </a:cubicBezTo>
                <a:close/>
                <a:moveTo>
                  <a:pt x="25790" y="21896"/>
                </a:moveTo>
                <a:cubicBezTo>
                  <a:pt x="25711" y="22024"/>
                  <a:pt x="25647" y="22104"/>
                  <a:pt x="25583" y="22184"/>
                </a:cubicBezTo>
                <a:cubicBezTo>
                  <a:pt x="25631" y="22104"/>
                  <a:pt x="25695" y="22024"/>
                  <a:pt x="25790" y="21896"/>
                </a:cubicBezTo>
                <a:close/>
                <a:moveTo>
                  <a:pt x="25583" y="22184"/>
                </a:moveTo>
                <a:cubicBezTo>
                  <a:pt x="25567" y="22200"/>
                  <a:pt x="25551" y="22216"/>
                  <a:pt x="25535" y="22216"/>
                </a:cubicBezTo>
                <a:cubicBezTo>
                  <a:pt x="25551" y="22200"/>
                  <a:pt x="25567" y="22200"/>
                  <a:pt x="25583" y="22184"/>
                </a:cubicBezTo>
                <a:close/>
                <a:moveTo>
                  <a:pt x="24881" y="22152"/>
                </a:moveTo>
                <a:cubicBezTo>
                  <a:pt x="24850" y="22183"/>
                  <a:pt x="24819" y="22210"/>
                  <a:pt x="24790" y="22237"/>
                </a:cubicBezTo>
                <a:lnTo>
                  <a:pt x="24790" y="22237"/>
                </a:lnTo>
                <a:cubicBezTo>
                  <a:pt x="24819" y="22205"/>
                  <a:pt x="24848" y="22176"/>
                  <a:pt x="24881" y="22152"/>
                </a:cubicBezTo>
                <a:close/>
                <a:moveTo>
                  <a:pt x="25024" y="22168"/>
                </a:moveTo>
                <a:lnTo>
                  <a:pt x="25024" y="22168"/>
                </a:lnTo>
                <a:cubicBezTo>
                  <a:pt x="25008" y="22200"/>
                  <a:pt x="25008" y="22231"/>
                  <a:pt x="24992" y="22263"/>
                </a:cubicBezTo>
                <a:cubicBezTo>
                  <a:pt x="24992" y="22231"/>
                  <a:pt x="25008" y="22200"/>
                  <a:pt x="25024" y="22168"/>
                </a:cubicBezTo>
                <a:close/>
                <a:moveTo>
                  <a:pt x="25679" y="22168"/>
                </a:moveTo>
                <a:cubicBezTo>
                  <a:pt x="25758" y="22168"/>
                  <a:pt x="25774" y="22200"/>
                  <a:pt x="25742" y="22295"/>
                </a:cubicBezTo>
                <a:cubicBezTo>
                  <a:pt x="25758" y="22204"/>
                  <a:pt x="25744" y="22171"/>
                  <a:pt x="25673" y="22168"/>
                </a:cubicBezTo>
                <a:lnTo>
                  <a:pt x="25673" y="22168"/>
                </a:lnTo>
                <a:cubicBezTo>
                  <a:pt x="25643" y="22170"/>
                  <a:pt x="25613" y="22184"/>
                  <a:pt x="25583" y="22184"/>
                </a:cubicBezTo>
                <a:cubicBezTo>
                  <a:pt x="25615" y="22184"/>
                  <a:pt x="25647" y="22168"/>
                  <a:pt x="25663" y="22168"/>
                </a:cubicBezTo>
                <a:cubicBezTo>
                  <a:pt x="25666" y="22168"/>
                  <a:pt x="25669" y="22168"/>
                  <a:pt x="25673" y="22168"/>
                </a:cubicBezTo>
                <a:lnTo>
                  <a:pt x="25673" y="22168"/>
                </a:lnTo>
                <a:cubicBezTo>
                  <a:pt x="25675" y="22168"/>
                  <a:pt x="25677" y="22168"/>
                  <a:pt x="25679" y="22168"/>
                </a:cubicBezTo>
                <a:close/>
                <a:moveTo>
                  <a:pt x="25920" y="22175"/>
                </a:moveTo>
                <a:lnTo>
                  <a:pt x="25920" y="22175"/>
                </a:lnTo>
                <a:cubicBezTo>
                  <a:pt x="25941" y="22215"/>
                  <a:pt x="25961" y="22254"/>
                  <a:pt x="25982" y="22295"/>
                </a:cubicBezTo>
                <a:cubicBezTo>
                  <a:pt x="25960" y="22257"/>
                  <a:pt x="25940" y="22218"/>
                  <a:pt x="25920" y="22175"/>
                </a:cubicBezTo>
                <a:close/>
                <a:moveTo>
                  <a:pt x="26285" y="22040"/>
                </a:moveTo>
                <a:lnTo>
                  <a:pt x="26285" y="22040"/>
                </a:lnTo>
                <a:cubicBezTo>
                  <a:pt x="26269" y="22263"/>
                  <a:pt x="26078" y="22231"/>
                  <a:pt x="25982" y="22295"/>
                </a:cubicBezTo>
                <a:cubicBezTo>
                  <a:pt x="26059" y="22233"/>
                  <a:pt x="26257" y="22262"/>
                  <a:pt x="26269" y="22044"/>
                </a:cubicBezTo>
                <a:lnTo>
                  <a:pt x="26269" y="22044"/>
                </a:lnTo>
                <a:cubicBezTo>
                  <a:pt x="26274" y="22043"/>
                  <a:pt x="26280" y="22041"/>
                  <a:pt x="26285" y="22040"/>
                </a:cubicBezTo>
                <a:close/>
                <a:moveTo>
                  <a:pt x="24790" y="22237"/>
                </a:moveTo>
                <a:cubicBezTo>
                  <a:pt x="24763" y="22266"/>
                  <a:pt x="24736" y="22296"/>
                  <a:pt x="24705" y="22327"/>
                </a:cubicBezTo>
                <a:cubicBezTo>
                  <a:pt x="24730" y="22294"/>
                  <a:pt x="24759" y="22265"/>
                  <a:pt x="24790" y="22237"/>
                </a:cubicBezTo>
                <a:close/>
                <a:moveTo>
                  <a:pt x="23317" y="22311"/>
                </a:moveTo>
                <a:cubicBezTo>
                  <a:pt x="23301" y="22343"/>
                  <a:pt x="23301" y="22359"/>
                  <a:pt x="23285" y="22375"/>
                </a:cubicBezTo>
                <a:cubicBezTo>
                  <a:pt x="23285" y="22359"/>
                  <a:pt x="23301" y="22343"/>
                  <a:pt x="23301" y="22327"/>
                </a:cubicBezTo>
                <a:lnTo>
                  <a:pt x="23269" y="22311"/>
                </a:lnTo>
                <a:lnTo>
                  <a:pt x="23269" y="22311"/>
                </a:lnTo>
                <a:cubicBezTo>
                  <a:pt x="23285" y="22327"/>
                  <a:pt x="23285" y="22359"/>
                  <a:pt x="23285" y="22375"/>
                </a:cubicBezTo>
                <a:cubicBezTo>
                  <a:pt x="23285" y="22359"/>
                  <a:pt x="23269" y="22343"/>
                  <a:pt x="23269" y="22311"/>
                </a:cubicBezTo>
                <a:close/>
                <a:moveTo>
                  <a:pt x="24661" y="22360"/>
                </a:moveTo>
                <a:cubicBezTo>
                  <a:pt x="24642" y="22375"/>
                  <a:pt x="24622" y="22391"/>
                  <a:pt x="24601" y="22405"/>
                </a:cubicBezTo>
                <a:lnTo>
                  <a:pt x="24601" y="22405"/>
                </a:lnTo>
                <a:cubicBezTo>
                  <a:pt x="24620" y="22390"/>
                  <a:pt x="24639" y="22376"/>
                  <a:pt x="24661" y="22360"/>
                </a:cubicBezTo>
                <a:close/>
                <a:moveTo>
                  <a:pt x="25643" y="22365"/>
                </a:moveTo>
                <a:lnTo>
                  <a:pt x="25643" y="22365"/>
                </a:lnTo>
                <a:cubicBezTo>
                  <a:pt x="25658" y="22381"/>
                  <a:pt x="25668" y="22402"/>
                  <a:pt x="25679" y="22423"/>
                </a:cubicBezTo>
                <a:cubicBezTo>
                  <a:pt x="25667" y="22399"/>
                  <a:pt x="25655" y="22384"/>
                  <a:pt x="25643" y="22365"/>
                </a:cubicBezTo>
                <a:close/>
                <a:moveTo>
                  <a:pt x="25742" y="22295"/>
                </a:moveTo>
                <a:cubicBezTo>
                  <a:pt x="25742" y="22327"/>
                  <a:pt x="25711" y="22375"/>
                  <a:pt x="25695" y="22423"/>
                </a:cubicBezTo>
                <a:lnTo>
                  <a:pt x="25679" y="22423"/>
                </a:lnTo>
                <a:cubicBezTo>
                  <a:pt x="25695" y="22375"/>
                  <a:pt x="25727" y="22343"/>
                  <a:pt x="25742" y="22295"/>
                </a:cubicBezTo>
                <a:close/>
                <a:moveTo>
                  <a:pt x="26977" y="22172"/>
                </a:moveTo>
                <a:cubicBezTo>
                  <a:pt x="26948" y="22255"/>
                  <a:pt x="26911" y="22344"/>
                  <a:pt x="26865" y="22457"/>
                </a:cubicBezTo>
                <a:lnTo>
                  <a:pt x="26865" y="22457"/>
                </a:lnTo>
                <a:cubicBezTo>
                  <a:pt x="26863" y="22454"/>
                  <a:pt x="26862" y="22452"/>
                  <a:pt x="26861" y="22450"/>
                </a:cubicBezTo>
                <a:lnTo>
                  <a:pt x="26861" y="22450"/>
                </a:lnTo>
                <a:cubicBezTo>
                  <a:pt x="26906" y="22340"/>
                  <a:pt x="26942" y="22252"/>
                  <a:pt x="26977" y="22172"/>
                </a:cubicBezTo>
                <a:close/>
                <a:moveTo>
                  <a:pt x="25533" y="22216"/>
                </a:moveTo>
                <a:lnTo>
                  <a:pt x="25533" y="22216"/>
                </a:lnTo>
                <a:cubicBezTo>
                  <a:pt x="25424" y="22232"/>
                  <a:pt x="25361" y="22295"/>
                  <a:pt x="25360" y="22463"/>
                </a:cubicBezTo>
                <a:lnTo>
                  <a:pt x="25360" y="22463"/>
                </a:lnTo>
                <a:cubicBezTo>
                  <a:pt x="25415" y="22436"/>
                  <a:pt x="25458" y="22420"/>
                  <a:pt x="25487" y="22391"/>
                </a:cubicBezTo>
                <a:cubicBezTo>
                  <a:pt x="25535" y="22375"/>
                  <a:pt x="25583" y="22359"/>
                  <a:pt x="25615" y="22343"/>
                </a:cubicBezTo>
                <a:cubicBezTo>
                  <a:pt x="25617" y="22344"/>
                  <a:pt x="25619" y="22345"/>
                  <a:pt x="25621" y="22347"/>
                </a:cubicBezTo>
                <a:lnTo>
                  <a:pt x="25621" y="22347"/>
                </a:lnTo>
                <a:cubicBezTo>
                  <a:pt x="25624" y="22345"/>
                  <a:pt x="25627" y="22344"/>
                  <a:pt x="25631" y="22343"/>
                </a:cubicBezTo>
                <a:cubicBezTo>
                  <a:pt x="25635" y="22351"/>
                  <a:pt x="25639" y="22358"/>
                  <a:pt x="25643" y="22365"/>
                </a:cubicBezTo>
                <a:lnTo>
                  <a:pt x="25643" y="22365"/>
                </a:lnTo>
                <a:cubicBezTo>
                  <a:pt x="25636" y="22358"/>
                  <a:pt x="25629" y="22352"/>
                  <a:pt x="25621" y="22347"/>
                </a:cubicBezTo>
                <a:lnTo>
                  <a:pt x="25621" y="22347"/>
                </a:lnTo>
                <a:cubicBezTo>
                  <a:pt x="25578" y="22361"/>
                  <a:pt x="25548" y="22377"/>
                  <a:pt x="25503" y="22407"/>
                </a:cubicBezTo>
                <a:cubicBezTo>
                  <a:pt x="25455" y="22423"/>
                  <a:pt x="25407" y="22439"/>
                  <a:pt x="25359" y="22471"/>
                </a:cubicBezTo>
                <a:cubicBezTo>
                  <a:pt x="25359" y="22468"/>
                  <a:pt x="25359" y="22466"/>
                  <a:pt x="25360" y="22463"/>
                </a:cubicBezTo>
                <a:lnTo>
                  <a:pt x="25360" y="22463"/>
                </a:lnTo>
                <a:cubicBezTo>
                  <a:pt x="25354" y="22466"/>
                  <a:pt x="25349" y="22468"/>
                  <a:pt x="25344" y="22471"/>
                </a:cubicBezTo>
                <a:cubicBezTo>
                  <a:pt x="25359" y="22296"/>
                  <a:pt x="25422" y="22232"/>
                  <a:pt x="25533" y="22216"/>
                </a:cubicBezTo>
                <a:close/>
                <a:moveTo>
                  <a:pt x="23827" y="22343"/>
                </a:moveTo>
                <a:cubicBezTo>
                  <a:pt x="23732" y="22391"/>
                  <a:pt x="23652" y="22423"/>
                  <a:pt x="23572" y="22487"/>
                </a:cubicBezTo>
                <a:cubicBezTo>
                  <a:pt x="23636" y="22423"/>
                  <a:pt x="23732" y="22391"/>
                  <a:pt x="23827" y="22343"/>
                </a:cubicBezTo>
                <a:close/>
                <a:moveTo>
                  <a:pt x="24242" y="22311"/>
                </a:moveTo>
                <a:cubicBezTo>
                  <a:pt x="24258" y="22327"/>
                  <a:pt x="24274" y="22327"/>
                  <a:pt x="24274" y="22343"/>
                </a:cubicBezTo>
                <a:cubicBezTo>
                  <a:pt x="24260" y="22343"/>
                  <a:pt x="24245" y="22330"/>
                  <a:pt x="24231" y="22328"/>
                </a:cubicBezTo>
                <a:lnTo>
                  <a:pt x="24231" y="22328"/>
                </a:lnTo>
                <a:cubicBezTo>
                  <a:pt x="24200" y="22370"/>
                  <a:pt x="24161" y="22412"/>
                  <a:pt x="24147" y="22455"/>
                </a:cubicBezTo>
                <a:cubicBezTo>
                  <a:pt x="24131" y="22471"/>
                  <a:pt x="24115" y="22487"/>
                  <a:pt x="24115" y="22519"/>
                </a:cubicBezTo>
                <a:cubicBezTo>
                  <a:pt x="24115" y="22503"/>
                  <a:pt x="24115" y="22471"/>
                  <a:pt x="24131" y="22455"/>
                </a:cubicBezTo>
                <a:cubicBezTo>
                  <a:pt x="24163" y="22407"/>
                  <a:pt x="24194" y="22359"/>
                  <a:pt x="24226" y="22327"/>
                </a:cubicBezTo>
                <a:cubicBezTo>
                  <a:pt x="24228" y="22327"/>
                  <a:pt x="24229" y="22327"/>
                  <a:pt x="24231" y="22328"/>
                </a:cubicBezTo>
                <a:lnTo>
                  <a:pt x="24231" y="22328"/>
                </a:lnTo>
                <a:cubicBezTo>
                  <a:pt x="24235" y="22322"/>
                  <a:pt x="24239" y="22317"/>
                  <a:pt x="24242" y="22311"/>
                </a:cubicBezTo>
                <a:close/>
                <a:moveTo>
                  <a:pt x="24992" y="22263"/>
                </a:moveTo>
                <a:cubicBezTo>
                  <a:pt x="24992" y="22279"/>
                  <a:pt x="24976" y="22311"/>
                  <a:pt x="24960" y="22343"/>
                </a:cubicBezTo>
                <a:cubicBezTo>
                  <a:pt x="24897" y="22407"/>
                  <a:pt x="24865" y="22471"/>
                  <a:pt x="24929" y="22551"/>
                </a:cubicBezTo>
                <a:cubicBezTo>
                  <a:pt x="24865" y="22471"/>
                  <a:pt x="24897" y="22407"/>
                  <a:pt x="24945" y="22343"/>
                </a:cubicBezTo>
                <a:cubicBezTo>
                  <a:pt x="24960" y="22311"/>
                  <a:pt x="24976" y="22279"/>
                  <a:pt x="24992" y="22263"/>
                </a:cubicBezTo>
                <a:close/>
                <a:moveTo>
                  <a:pt x="24274" y="22343"/>
                </a:moveTo>
                <a:cubicBezTo>
                  <a:pt x="24274" y="22391"/>
                  <a:pt x="24258" y="22439"/>
                  <a:pt x="24226" y="22551"/>
                </a:cubicBezTo>
                <a:cubicBezTo>
                  <a:pt x="24242" y="22439"/>
                  <a:pt x="24258" y="22391"/>
                  <a:pt x="24274" y="22343"/>
                </a:cubicBezTo>
                <a:close/>
                <a:moveTo>
                  <a:pt x="24546" y="22439"/>
                </a:moveTo>
                <a:cubicBezTo>
                  <a:pt x="24547" y="22443"/>
                  <a:pt x="24548" y="22447"/>
                  <a:pt x="24550" y="22451"/>
                </a:cubicBezTo>
                <a:lnTo>
                  <a:pt x="24550" y="22451"/>
                </a:lnTo>
                <a:cubicBezTo>
                  <a:pt x="24548" y="22452"/>
                  <a:pt x="24547" y="22454"/>
                  <a:pt x="24546" y="22455"/>
                </a:cubicBezTo>
                <a:cubicBezTo>
                  <a:pt x="24514" y="22455"/>
                  <a:pt x="24482" y="22448"/>
                  <a:pt x="24450" y="22448"/>
                </a:cubicBezTo>
                <a:cubicBezTo>
                  <a:pt x="24434" y="22448"/>
                  <a:pt x="24418" y="22450"/>
                  <a:pt x="24402" y="22455"/>
                </a:cubicBezTo>
                <a:cubicBezTo>
                  <a:pt x="24374" y="22464"/>
                  <a:pt x="24346" y="22479"/>
                  <a:pt x="24311" y="22500"/>
                </a:cubicBezTo>
                <a:lnTo>
                  <a:pt x="24311" y="22500"/>
                </a:lnTo>
                <a:cubicBezTo>
                  <a:pt x="24289" y="22515"/>
                  <a:pt x="24262" y="22533"/>
                  <a:pt x="24226" y="22551"/>
                </a:cubicBezTo>
                <a:cubicBezTo>
                  <a:pt x="24259" y="22531"/>
                  <a:pt x="24287" y="22514"/>
                  <a:pt x="24311" y="22500"/>
                </a:cubicBezTo>
                <a:lnTo>
                  <a:pt x="24311" y="22500"/>
                </a:lnTo>
                <a:cubicBezTo>
                  <a:pt x="24348" y="22474"/>
                  <a:pt x="24372" y="22455"/>
                  <a:pt x="24402" y="22455"/>
                </a:cubicBezTo>
                <a:cubicBezTo>
                  <a:pt x="24450" y="22439"/>
                  <a:pt x="24498" y="22439"/>
                  <a:pt x="24546" y="22439"/>
                </a:cubicBezTo>
                <a:close/>
                <a:moveTo>
                  <a:pt x="25181" y="22400"/>
                </a:moveTo>
                <a:cubicBezTo>
                  <a:pt x="25204" y="22400"/>
                  <a:pt x="25232" y="22407"/>
                  <a:pt x="25264" y="22423"/>
                </a:cubicBezTo>
                <a:cubicBezTo>
                  <a:pt x="25235" y="22411"/>
                  <a:pt x="25209" y="22406"/>
                  <a:pt x="25187" y="22406"/>
                </a:cubicBezTo>
                <a:cubicBezTo>
                  <a:pt x="25070" y="22406"/>
                  <a:pt x="25039" y="22551"/>
                  <a:pt x="24941" y="22551"/>
                </a:cubicBezTo>
                <a:cubicBezTo>
                  <a:pt x="24937" y="22551"/>
                  <a:pt x="24933" y="22551"/>
                  <a:pt x="24929" y="22551"/>
                </a:cubicBezTo>
                <a:lnTo>
                  <a:pt x="24929" y="22551"/>
                </a:lnTo>
                <a:cubicBezTo>
                  <a:pt x="24933" y="22551"/>
                  <a:pt x="24937" y="22551"/>
                  <a:pt x="24941" y="22551"/>
                </a:cubicBezTo>
                <a:cubicBezTo>
                  <a:pt x="25037" y="22551"/>
                  <a:pt x="25068" y="22400"/>
                  <a:pt x="25181" y="22400"/>
                </a:cubicBezTo>
                <a:close/>
                <a:moveTo>
                  <a:pt x="25902" y="22423"/>
                </a:moveTo>
                <a:cubicBezTo>
                  <a:pt x="25902" y="22471"/>
                  <a:pt x="25902" y="22535"/>
                  <a:pt x="25870" y="22583"/>
                </a:cubicBezTo>
                <a:cubicBezTo>
                  <a:pt x="25902" y="22535"/>
                  <a:pt x="25886" y="22455"/>
                  <a:pt x="25902" y="22423"/>
                </a:cubicBezTo>
                <a:close/>
                <a:moveTo>
                  <a:pt x="26796" y="22615"/>
                </a:moveTo>
                <a:cubicBezTo>
                  <a:pt x="26780" y="22630"/>
                  <a:pt x="26780" y="22646"/>
                  <a:pt x="26764" y="22646"/>
                </a:cubicBezTo>
                <a:cubicBezTo>
                  <a:pt x="26764" y="22646"/>
                  <a:pt x="26780" y="22630"/>
                  <a:pt x="26796" y="22615"/>
                </a:cubicBezTo>
                <a:close/>
                <a:moveTo>
                  <a:pt x="24706" y="22328"/>
                </a:moveTo>
                <a:lnTo>
                  <a:pt x="24706" y="22328"/>
                </a:lnTo>
                <a:cubicBezTo>
                  <a:pt x="24737" y="22376"/>
                  <a:pt x="24769" y="22407"/>
                  <a:pt x="24801" y="22455"/>
                </a:cubicBezTo>
                <a:cubicBezTo>
                  <a:pt x="24832" y="22531"/>
                  <a:pt x="24877" y="22608"/>
                  <a:pt x="24909" y="22670"/>
                </a:cubicBezTo>
                <a:lnTo>
                  <a:pt x="24909" y="22670"/>
                </a:lnTo>
                <a:cubicBezTo>
                  <a:pt x="25046" y="22578"/>
                  <a:pt x="25140" y="22501"/>
                  <a:pt x="25264" y="22423"/>
                </a:cubicBezTo>
                <a:lnTo>
                  <a:pt x="25264" y="22423"/>
                </a:lnTo>
                <a:cubicBezTo>
                  <a:pt x="25152" y="22519"/>
                  <a:pt x="25040" y="22583"/>
                  <a:pt x="24913" y="22678"/>
                </a:cubicBezTo>
                <a:cubicBezTo>
                  <a:pt x="24911" y="22676"/>
                  <a:pt x="24910" y="22673"/>
                  <a:pt x="24909" y="22670"/>
                </a:cubicBezTo>
                <a:lnTo>
                  <a:pt x="24909" y="22670"/>
                </a:lnTo>
                <a:cubicBezTo>
                  <a:pt x="24905" y="22673"/>
                  <a:pt x="24901" y="22676"/>
                  <a:pt x="24897" y="22678"/>
                </a:cubicBezTo>
                <a:cubicBezTo>
                  <a:pt x="24865" y="22615"/>
                  <a:pt x="24833" y="22535"/>
                  <a:pt x="24785" y="22455"/>
                </a:cubicBezTo>
                <a:cubicBezTo>
                  <a:pt x="24769" y="22407"/>
                  <a:pt x="24737" y="22376"/>
                  <a:pt x="24706" y="22328"/>
                </a:cubicBezTo>
                <a:close/>
                <a:moveTo>
                  <a:pt x="26865" y="22457"/>
                </a:moveTo>
                <a:cubicBezTo>
                  <a:pt x="26867" y="22461"/>
                  <a:pt x="26871" y="22466"/>
                  <a:pt x="26876" y="22471"/>
                </a:cubicBezTo>
                <a:cubicBezTo>
                  <a:pt x="26920" y="22588"/>
                  <a:pt x="26943" y="22652"/>
                  <a:pt x="26930" y="22691"/>
                </a:cubicBezTo>
                <a:lnTo>
                  <a:pt x="26930" y="22691"/>
                </a:lnTo>
                <a:cubicBezTo>
                  <a:pt x="26931" y="22651"/>
                  <a:pt x="26905" y="22590"/>
                  <a:pt x="26860" y="22487"/>
                </a:cubicBezTo>
                <a:cubicBezTo>
                  <a:pt x="26860" y="22482"/>
                  <a:pt x="26860" y="22476"/>
                  <a:pt x="26860" y="22471"/>
                </a:cubicBezTo>
                <a:cubicBezTo>
                  <a:pt x="26861" y="22466"/>
                  <a:pt x="26863" y="22462"/>
                  <a:pt x="26865" y="22457"/>
                </a:cubicBezTo>
                <a:close/>
                <a:moveTo>
                  <a:pt x="23572" y="22487"/>
                </a:moveTo>
                <a:cubicBezTo>
                  <a:pt x="23492" y="22535"/>
                  <a:pt x="23460" y="22630"/>
                  <a:pt x="23381" y="22694"/>
                </a:cubicBezTo>
                <a:cubicBezTo>
                  <a:pt x="23444" y="22630"/>
                  <a:pt x="23492" y="22535"/>
                  <a:pt x="23572" y="22487"/>
                </a:cubicBezTo>
                <a:close/>
                <a:moveTo>
                  <a:pt x="23861" y="21994"/>
                </a:moveTo>
                <a:cubicBezTo>
                  <a:pt x="23987" y="22120"/>
                  <a:pt x="23984" y="22127"/>
                  <a:pt x="23923" y="22295"/>
                </a:cubicBezTo>
                <a:cubicBezTo>
                  <a:pt x="23971" y="22391"/>
                  <a:pt x="24035" y="22487"/>
                  <a:pt x="24099" y="22583"/>
                </a:cubicBezTo>
                <a:cubicBezTo>
                  <a:pt x="24099" y="22567"/>
                  <a:pt x="24099" y="22535"/>
                  <a:pt x="24115" y="22519"/>
                </a:cubicBezTo>
                <a:lnTo>
                  <a:pt x="24115" y="22519"/>
                </a:lnTo>
                <a:cubicBezTo>
                  <a:pt x="24115" y="22535"/>
                  <a:pt x="24099" y="22567"/>
                  <a:pt x="24099" y="22583"/>
                </a:cubicBezTo>
                <a:cubicBezTo>
                  <a:pt x="24051" y="22615"/>
                  <a:pt x="23971" y="22646"/>
                  <a:pt x="23939" y="22710"/>
                </a:cubicBezTo>
                <a:cubicBezTo>
                  <a:pt x="23955" y="22646"/>
                  <a:pt x="24035" y="22615"/>
                  <a:pt x="24083" y="22583"/>
                </a:cubicBezTo>
                <a:cubicBezTo>
                  <a:pt x="24035" y="22487"/>
                  <a:pt x="23971" y="22391"/>
                  <a:pt x="23907" y="22279"/>
                </a:cubicBezTo>
                <a:cubicBezTo>
                  <a:pt x="23983" y="22127"/>
                  <a:pt x="23987" y="22120"/>
                  <a:pt x="23861" y="21994"/>
                </a:cubicBezTo>
                <a:close/>
                <a:moveTo>
                  <a:pt x="26140" y="22721"/>
                </a:moveTo>
                <a:cubicBezTo>
                  <a:pt x="26180" y="22721"/>
                  <a:pt x="26223" y="22728"/>
                  <a:pt x="26269" y="22742"/>
                </a:cubicBezTo>
                <a:cubicBezTo>
                  <a:pt x="26221" y="22728"/>
                  <a:pt x="26177" y="22721"/>
                  <a:pt x="26136" y="22721"/>
                </a:cubicBezTo>
                <a:lnTo>
                  <a:pt x="26136" y="22721"/>
                </a:lnTo>
                <a:cubicBezTo>
                  <a:pt x="26138" y="22721"/>
                  <a:pt x="26139" y="22721"/>
                  <a:pt x="26140" y="22721"/>
                </a:cubicBezTo>
                <a:close/>
                <a:moveTo>
                  <a:pt x="25679" y="22423"/>
                </a:moveTo>
                <a:lnTo>
                  <a:pt x="25679" y="22423"/>
                </a:lnTo>
                <a:cubicBezTo>
                  <a:pt x="25567" y="22535"/>
                  <a:pt x="25439" y="22646"/>
                  <a:pt x="25296" y="22758"/>
                </a:cubicBezTo>
                <a:cubicBezTo>
                  <a:pt x="25423" y="22646"/>
                  <a:pt x="25551" y="22535"/>
                  <a:pt x="25679" y="22423"/>
                </a:cubicBezTo>
                <a:close/>
                <a:moveTo>
                  <a:pt x="27290" y="22679"/>
                </a:moveTo>
                <a:cubicBezTo>
                  <a:pt x="27242" y="22727"/>
                  <a:pt x="27195" y="22758"/>
                  <a:pt x="27163" y="22790"/>
                </a:cubicBezTo>
                <a:lnTo>
                  <a:pt x="27163" y="22790"/>
                </a:lnTo>
                <a:cubicBezTo>
                  <a:pt x="27158" y="22790"/>
                  <a:pt x="27152" y="22790"/>
                  <a:pt x="27147" y="22790"/>
                </a:cubicBezTo>
                <a:cubicBezTo>
                  <a:pt x="27194" y="22758"/>
                  <a:pt x="27242" y="22727"/>
                  <a:pt x="27290" y="22679"/>
                </a:cubicBezTo>
                <a:close/>
                <a:moveTo>
                  <a:pt x="23969" y="22551"/>
                </a:moveTo>
                <a:cubicBezTo>
                  <a:pt x="23890" y="22583"/>
                  <a:pt x="23827" y="22615"/>
                  <a:pt x="23764" y="22646"/>
                </a:cubicBezTo>
                <a:cubicBezTo>
                  <a:pt x="23653" y="22694"/>
                  <a:pt x="23620" y="22773"/>
                  <a:pt x="23698" y="22868"/>
                </a:cubicBezTo>
                <a:lnTo>
                  <a:pt x="23698" y="22868"/>
                </a:lnTo>
                <a:cubicBezTo>
                  <a:pt x="23802" y="22850"/>
                  <a:pt x="23878" y="22802"/>
                  <a:pt x="23939" y="22710"/>
                </a:cubicBezTo>
                <a:lnTo>
                  <a:pt x="23939" y="22710"/>
                </a:lnTo>
                <a:cubicBezTo>
                  <a:pt x="23891" y="22806"/>
                  <a:pt x="23811" y="22854"/>
                  <a:pt x="23700" y="22870"/>
                </a:cubicBezTo>
                <a:cubicBezTo>
                  <a:pt x="23699" y="22869"/>
                  <a:pt x="23698" y="22868"/>
                  <a:pt x="23698" y="22868"/>
                </a:cubicBezTo>
                <a:lnTo>
                  <a:pt x="23698" y="22868"/>
                </a:lnTo>
                <a:cubicBezTo>
                  <a:pt x="23693" y="22868"/>
                  <a:pt x="23689" y="22869"/>
                  <a:pt x="23684" y="22870"/>
                </a:cubicBezTo>
                <a:cubicBezTo>
                  <a:pt x="23620" y="22774"/>
                  <a:pt x="23652" y="22694"/>
                  <a:pt x="23748" y="22646"/>
                </a:cubicBezTo>
                <a:cubicBezTo>
                  <a:pt x="23827" y="22615"/>
                  <a:pt x="23890" y="22583"/>
                  <a:pt x="23969" y="22551"/>
                </a:cubicBezTo>
                <a:close/>
                <a:moveTo>
                  <a:pt x="25296" y="22758"/>
                </a:moveTo>
                <a:lnTo>
                  <a:pt x="25296" y="22758"/>
                </a:lnTo>
                <a:cubicBezTo>
                  <a:pt x="25364" y="22813"/>
                  <a:pt x="25421" y="22844"/>
                  <a:pt x="25466" y="22882"/>
                </a:cubicBezTo>
                <a:lnTo>
                  <a:pt x="25466" y="22882"/>
                </a:lnTo>
                <a:cubicBezTo>
                  <a:pt x="25420" y="22851"/>
                  <a:pt x="25372" y="22820"/>
                  <a:pt x="25296" y="22758"/>
                </a:cubicBezTo>
                <a:close/>
                <a:moveTo>
                  <a:pt x="25466" y="22882"/>
                </a:moveTo>
                <a:cubicBezTo>
                  <a:pt x="25468" y="22883"/>
                  <a:pt x="25469" y="22885"/>
                  <a:pt x="25471" y="22886"/>
                </a:cubicBezTo>
                <a:cubicBezTo>
                  <a:pt x="25471" y="22886"/>
                  <a:pt x="25471" y="22886"/>
                  <a:pt x="25471" y="22887"/>
                </a:cubicBezTo>
                <a:lnTo>
                  <a:pt x="25471" y="22887"/>
                </a:lnTo>
                <a:cubicBezTo>
                  <a:pt x="25469" y="22885"/>
                  <a:pt x="25468" y="22884"/>
                  <a:pt x="25466" y="22882"/>
                </a:cubicBezTo>
                <a:close/>
                <a:moveTo>
                  <a:pt x="11363" y="22790"/>
                </a:moveTo>
                <a:cubicBezTo>
                  <a:pt x="11363" y="22822"/>
                  <a:pt x="11363" y="22854"/>
                  <a:pt x="11395" y="22902"/>
                </a:cubicBezTo>
                <a:cubicBezTo>
                  <a:pt x="11363" y="22854"/>
                  <a:pt x="11347" y="22806"/>
                  <a:pt x="11363" y="22790"/>
                </a:cubicBezTo>
                <a:close/>
                <a:moveTo>
                  <a:pt x="23524" y="22854"/>
                </a:moveTo>
                <a:cubicBezTo>
                  <a:pt x="23556" y="22870"/>
                  <a:pt x="23588" y="22902"/>
                  <a:pt x="23620" y="22918"/>
                </a:cubicBezTo>
                <a:cubicBezTo>
                  <a:pt x="23636" y="22902"/>
                  <a:pt x="23668" y="22886"/>
                  <a:pt x="23700" y="22870"/>
                </a:cubicBezTo>
                <a:lnTo>
                  <a:pt x="23700" y="22870"/>
                </a:lnTo>
                <a:cubicBezTo>
                  <a:pt x="23668" y="22886"/>
                  <a:pt x="23652" y="22902"/>
                  <a:pt x="23620" y="22934"/>
                </a:cubicBezTo>
                <a:cubicBezTo>
                  <a:pt x="23588" y="22902"/>
                  <a:pt x="23556" y="22886"/>
                  <a:pt x="23524" y="22854"/>
                </a:cubicBezTo>
                <a:close/>
                <a:moveTo>
                  <a:pt x="23620" y="22934"/>
                </a:moveTo>
                <a:lnTo>
                  <a:pt x="23620" y="22934"/>
                </a:lnTo>
                <a:cubicBezTo>
                  <a:pt x="23588" y="22950"/>
                  <a:pt x="23572" y="22966"/>
                  <a:pt x="23540" y="22982"/>
                </a:cubicBezTo>
                <a:cubicBezTo>
                  <a:pt x="23556" y="22966"/>
                  <a:pt x="23588" y="22950"/>
                  <a:pt x="23620" y="22934"/>
                </a:cubicBezTo>
                <a:close/>
                <a:moveTo>
                  <a:pt x="22966" y="22519"/>
                </a:moveTo>
                <a:cubicBezTo>
                  <a:pt x="23061" y="22583"/>
                  <a:pt x="23157" y="22630"/>
                  <a:pt x="23221" y="22694"/>
                </a:cubicBezTo>
                <a:cubicBezTo>
                  <a:pt x="23245" y="22725"/>
                  <a:pt x="23270" y="22737"/>
                  <a:pt x="23292" y="22738"/>
                </a:cubicBezTo>
                <a:lnTo>
                  <a:pt x="23292" y="22738"/>
                </a:lnTo>
                <a:cubicBezTo>
                  <a:pt x="23326" y="22736"/>
                  <a:pt x="23353" y="22713"/>
                  <a:pt x="23381" y="22694"/>
                </a:cubicBezTo>
                <a:lnTo>
                  <a:pt x="23381" y="22694"/>
                </a:lnTo>
                <a:cubicBezTo>
                  <a:pt x="23362" y="22713"/>
                  <a:pt x="23331" y="22738"/>
                  <a:pt x="23296" y="22738"/>
                </a:cubicBezTo>
                <a:cubicBezTo>
                  <a:pt x="23295" y="22738"/>
                  <a:pt x="23294" y="22738"/>
                  <a:pt x="23292" y="22738"/>
                </a:cubicBezTo>
                <a:lnTo>
                  <a:pt x="23292" y="22738"/>
                </a:lnTo>
                <a:cubicBezTo>
                  <a:pt x="23291" y="22738"/>
                  <a:pt x="23290" y="22738"/>
                  <a:pt x="23288" y="22738"/>
                </a:cubicBezTo>
                <a:cubicBezTo>
                  <a:pt x="23264" y="22738"/>
                  <a:pt x="23237" y="22727"/>
                  <a:pt x="23205" y="22694"/>
                </a:cubicBezTo>
                <a:cubicBezTo>
                  <a:pt x="23143" y="22633"/>
                  <a:pt x="23052" y="22586"/>
                  <a:pt x="22960" y="22526"/>
                </a:cubicBezTo>
                <a:lnTo>
                  <a:pt x="22960" y="22526"/>
                </a:lnTo>
                <a:cubicBezTo>
                  <a:pt x="22800" y="22728"/>
                  <a:pt x="22534" y="22793"/>
                  <a:pt x="22455" y="23061"/>
                </a:cubicBezTo>
                <a:cubicBezTo>
                  <a:pt x="22535" y="22790"/>
                  <a:pt x="22806" y="22726"/>
                  <a:pt x="22950" y="22519"/>
                </a:cubicBezTo>
                <a:cubicBezTo>
                  <a:pt x="22953" y="22521"/>
                  <a:pt x="22957" y="22523"/>
                  <a:pt x="22960" y="22526"/>
                </a:cubicBezTo>
                <a:lnTo>
                  <a:pt x="22960" y="22526"/>
                </a:lnTo>
                <a:cubicBezTo>
                  <a:pt x="22962" y="22523"/>
                  <a:pt x="22964" y="22521"/>
                  <a:pt x="22966" y="22519"/>
                </a:cubicBezTo>
                <a:close/>
                <a:moveTo>
                  <a:pt x="23540" y="22982"/>
                </a:moveTo>
                <a:cubicBezTo>
                  <a:pt x="23572" y="23013"/>
                  <a:pt x="23604" y="23029"/>
                  <a:pt x="23668" y="23093"/>
                </a:cubicBezTo>
                <a:cubicBezTo>
                  <a:pt x="23588" y="23029"/>
                  <a:pt x="23572" y="23013"/>
                  <a:pt x="23540" y="22982"/>
                </a:cubicBezTo>
                <a:close/>
                <a:moveTo>
                  <a:pt x="25998" y="23069"/>
                </a:moveTo>
                <a:cubicBezTo>
                  <a:pt x="25994" y="23081"/>
                  <a:pt x="25990" y="23093"/>
                  <a:pt x="25982" y="23109"/>
                </a:cubicBezTo>
                <a:cubicBezTo>
                  <a:pt x="25982" y="23110"/>
                  <a:pt x="25983" y="23111"/>
                  <a:pt x="25984" y="23112"/>
                </a:cubicBezTo>
                <a:lnTo>
                  <a:pt x="25984" y="23112"/>
                </a:lnTo>
                <a:cubicBezTo>
                  <a:pt x="25988" y="23105"/>
                  <a:pt x="25993" y="23098"/>
                  <a:pt x="25998" y="23093"/>
                </a:cubicBezTo>
                <a:cubicBezTo>
                  <a:pt x="25998" y="23084"/>
                  <a:pt x="25998" y="23077"/>
                  <a:pt x="25998" y="23069"/>
                </a:cubicBezTo>
                <a:close/>
                <a:moveTo>
                  <a:pt x="23364" y="23078"/>
                </a:moveTo>
                <a:lnTo>
                  <a:pt x="23364" y="23078"/>
                </a:lnTo>
                <a:cubicBezTo>
                  <a:pt x="23357" y="23085"/>
                  <a:pt x="23353" y="23097"/>
                  <a:pt x="23353" y="23112"/>
                </a:cubicBezTo>
                <a:lnTo>
                  <a:pt x="23353" y="23112"/>
                </a:lnTo>
                <a:cubicBezTo>
                  <a:pt x="23352" y="23098"/>
                  <a:pt x="23356" y="23086"/>
                  <a:pt x="23364" y="23078"/>
                </a:cubicBezTo>
                <a:close/>
                <a:moveTo>
                  <a:pt x="23061" y="23093"/>
                </a:moveTo>
                <a:cubicBezTo>
                  <a:pt x="23045" y="23093"/>
                  <a:pt x="23045" y="23109"/>
                  <a:pt x="23045" y="23109"/>
                </a:cubicBezTo>
                <a:cubicBezTo>
                  <a:pt x="23045" y="23109"/>
                  <a:pt x="23045" y="23125"/>
                  <a:pt x="23045" y="23125"/>
                </a:cubicBezTo>
                <a:cubicBezTo>
                  <a:pt x="23029" y="23125"/>
                  <a:pt x="23045" y="23109"/>
                  <a:pt x="23029" y="23109"/>
                </a:cubicBezTo>
                <a:cubicBezTo>
                  <a:pt x="23045" y="23109"/>
                  <a:pt x="23045" y="23093"/>
                  <a:pt x="23061" y="23093"/>
                </a:cubicBezTo>
                <a:close/>
                <a:moveTo>
                  <a:pt x="25981" y="23115"/>
                </a:moveTo>
                <a:lnTo>
                  <a:pt x="25981" y="23115"/>
                </a:lnTo>
                <a:cubicBezTo>
                  <a:pt x="25979" y="23125"/>
                  <a:pt x="25974" y="23139"/>
                  <a:pt x="25967" y="23151"/>
                </a:cubicBezTo>
                <a:lnTo>
                  <a:pt x="25967" y="23151"/>
                </a:lnTo>
                <a:cubicBezTo>
                  <a:pt x="25968" y="23141"/>
                  <a:pt x="25974" y="23128"/>
                  <a:pt x="25981" y="23115"/>
                </a:cubicBezTo>
                <a:close/>
                <a:moveTo>
                  <a:pt x="23668" y="23093"/>
                </a:moveTo>
                <a:lnTo>
                  <a:pt x="23668" y="23093"/>
                </a:lnTo>
                <a:cubicBezTo>
                  <a:pt x="23540" y="23125"/>
                  <a:pt x="23460" y="23141"/>
                  <a:pt x="23365" y="23173"/>
                </a:cubicBezTo>
                <a:cubicBezTo>
                  <a:pt x="23356" y="23149"/>
                  <a:pt x="23352" y="23128"/>
                  <a:pt x="23353" y="23112"/>
                </a:cubicBezTo>
                <a:lnTo>
                  <a:pt x="23353" y="23112"/>
                </a:lnTo>
                <a:cubicBezTo>
                  <a:pt x="23353" y="23126"/>
                  <a:pt x="23357" y="23142"/>
                  <a:pt x="23365" y="23157"/>
                </a:cubicBezTo>
                <a:cubicBezTo>
                  <a:pt x="23444" y="23141"/>
                  <a:pt x="23540" y="23125"/>
                  <a:pt x="23668" y="23093"/>
                </a:cubicBezTo>
                <a:close/>
                <a:moveTo>
                  <a:pt x="23875" y="23093"/>
                </a:moveTo>
                <a:cubicBezTo>
                  <a:pt x="23875" y="23103"/>
                  <a:pt x="23875" y="23118"/>
                  <a:pt x="23875" y="23125"/>
                </a:cubicBezTo>
                <a:cubicBezTo>
                  <a:pt x="23875" y="23125"/>
                  <a:pt x="23875" y="23125"/>
                  <a:pt x="23891" y="23109"/>
                </a:cubicBezTo>
                <a:cubicBezTo>
                  <a:pt x="23971" y="23141"/>
                  <a:pt x="24067" y="23173"/>
                  <a:pt x="24115" y="23189"/>
                </a:cubicBezTo>
                <a:cubicBezTo>
                  <a:pt x="24067" y="23173"/>
                  <a:pt x="23971" y="23141"/>
                  <a:pt x="23875" y="23125"/>
                </a:cubicBezTo>
                <a:cubicBezTo>
                  <a:pt x="23859" y="23141"/>
                  <a:pt x="23859" y="23141"/>
                  <a:pt x="23859" y="23157"/>
                </a:cubicBezTo>
                <a:cubicBezTo>
                  <a:pt x="23859" y="23141"/>
                  <a:pt x="23859" y="23141"/>
                  <a:pt x="23859" y="23125"/>
                </a:cubicBezTo>
                <a:cubicBezTo>
                  <a:pt x="23859" y="23125"/>
                  <a:pt x="23875" y="23109"/>
                  <a:pt x="23875" y="23093"/>
                </a:cubicBezTo>
                <a:close/>
                <a:moveTo>
                  <a:pt x="24402" y="22966"/>
                </a:moveTo>
                <a:lnTo>
                  <a:pt x="24402" y="22966"/>
                </a:lnTo>
                <a:cubicBezTo>
                  <a:pt x="24306" y="23045"/>
                  <a:pt x="24226" y="23109"/>
                  <a:pt x="24115" y="23189"/>
                </a:cubicBezTo>
                <a:cubicBezTo>
                  <a:pt x="24226" y="23109"/>
                  <a:pt x="24290" y="23045"/>
                  <a:pt x="24402" y="22966"/>
                </a:cubicBezTo>
                <a:close/>
                <a:moveTo>
                  <a:pt x="25870" y="22583"/>
                </a:moveTo>
                <a:cubicBezTo>
                  <a:pt x="25711" y="22822"/>
                  <a:pt x="25535" y="23045"/>
                  <a:pt x="25359" y="23285"/>
                </a:cubicBezTo>
                <a:cubicBezTo>
                  <a:pt x="25535" y="23045"/>
                  <a:pt x="25695" y="22806"/>
                  <a:pt x="25870" y="22583"/>
                </a:cubicBezTo>
                <a:close/>
                <a:moveTo>
                  <a:pt x="25471" y="22887"/>
                </a:moveTo>
                <a:cubicBezTo>
                  <a:pt x="25477" y="22892"/>
                  <a:pt x="25482" y="22897"/>
                  <a:pt x="25487" y="22902"/>
                </a:cubicBezTo>
                <a:cubicBezTo>
                  <a:pt x="25471" y="23061"/>
                  <a:pt x="25248" y="23109"/>
                  <a:pt x="25296" y="23301"/>
                </a:cubicBezTo>
                <a:cubicBezTo>
                  <a:pt x="25232" y="23110"/>
                  <a:pt x="25454" y="23062"/>
                  <a:pt x="25471" y="22887"/>
                </a:cubicBezTo>
                <a:close/>
                <a:moveTo>
                  <a:pt x="25359" y="23285"/>
                </a:moveTo>
                <a:cubicBezTo>
                  <a:pt x="25359" y="23301"/>
                  <a:pt x="25328" y="23301"/>
                  <a:pt x="25296" y="23301"/>
                </a:cubicBezTo>
                <a:cubicBezTo>
                  <a:pt x="25312" y="23293"/>
                  <a:pt x="25324" y="23293"/>
                  <a:pt x="25334" y="23293"/>
                </a:cubicBezTo>
                <a:cubicBezTo>
                  <a:pt x="25344" y="23293"/>
                  <a:pt x="25351" y="23293"/>
                  <a:pt x="25359" y="23285"/>
                </a:cubicBezTo>
                <a:close/>
                <a:moveTo>
                  <a:pt x="25967" y="23151"/>
                </a:moveTo>
                <a:cubicBezTo>
                  <a:pt x="25966" y="23153"/>
                  <a:pt x="25966" y="23155"/>
                  <a:pt x="25966" y="23157"/>
                </a:cubicBezTo>
                <a:cubicBezTo>
                  <a:pt x="25961" y="23213"/>
                  <a:pt x="25949" y="23263"/>
                  <a:pt x="25929" y="23308"/>
                </a:cubicBezTo>
                <a:lnTo>
                  <a:pt x="25929" y="23308"/>
                </a:lnTo>
                <a:cubicBezTo>
                  <a:pt x="25943" y="23267"/>
                  <a:pt x="25950" y="23222"/>
                  <a:pt x="25950" y="23173"/>
                </a:cubicBezTo>
                <a:cubicBezTo>
                  <a:pt x="25956" y="23167"/>
                  <a:pt x="25962" y="23159"/>
                  <a:pt x="25967" y="23151"/>
                </a:cubicBezTo>
                <a:close/>
                <a:moveTo>
                  <a:pt x="26930" y="22691"/>
                </a:moveTo>
                <a:cubicBezTo>
                  <a:pt x="26927" y="22750"/>
                  <a:pt x="26862" y="22761"/>
                  <a:pt x="26700" y="22790"/>
                </a:cubicBezTo>
                <a:cubicBezTo>
                  <a:pt x="26604" y="22790"/>
                  <a:pt x="26509" y="22870"/>
                  <a:pt x="26445" y="22950"/>
                </a:cubicBezTo>
                <a:cubicBezTo>
                  <a:pt x="26349" y="23045"/>
                  <a:pt x="26285" y="23173"/>
                  <a:pt x="26205" y="23285"/>
                </a:cubicBezTo>
                <a:cubicBezTo>
                  <a:pt x="26189" y="23301"/>
                  <a:pt x="26157" y="23317"/>
                  <a:pt x="26126" y="23333"/>
                </a:cubicBezTo>
                <a:cubicBezTo>
                  <a:pt x="26078" y="23254"/>
                  <a:pt x="26031" y="23175"/>
                  <a:pt x="25984" y="23112"/>
                </a:cubicBezTo>
                <a:lnTo>
                  <a:pt x="25984" y="23112"/>
                </a:lnTo>
                <a:cubicBezTo>
                  <a:pt x="25983" y="23113"/>
                  <a:pt x="25982" y="23114"/>
                  <a:pt x="25981" y="23115"/>
                </a:cubicBezTo>
                <a:lnTo>
                  <a:pt x="25981" y="23115"/>
                </a:lnTo>
                <a:cubicBezTo>
                  <a:pt x="25982" y="23113"/>
                  <a:pt x="25982" y="23111"/>
                  <a:pt x="25982" y="23109"/>
                </a:cubicBezTo>
                <a:cubicBezTo>
                  <a:pt x="25982" y="23077"/>
                  <a:pt x="25998" y="23045"/>
                  <a:pt x="25998" y="23029"/>
                </a:cubicBezTo>
                <a:cubicBezTo>
                  <a:pt x="25998" y="23025"/>
                  <a:pt x="25998" y="23019"/>
                  <a:pt x="25998" y="23013"/>
                </a:cubicBezTo>
                <a:lnTo>
                  <a:pt x="26014" y="23013"/>
                </a:lnTo>
                <a:cubicBezTo>
                  <a:pt x="26014" y="23019"/>
                  <a:pt x="26013" y="23025"/>
                  <a:pt x="26012" y="23029"/>
                </a:cubicBezTo>
                <a:lnTo>
                  <a:pt x="26014" y="23029"/>
                </a:lnTo>
                <a:cubicBezTo>
                  <a:pt x="26013" y="23031"/>
                  <a:pt x="26012" y="23033"/>
                  <a:pt x="26011" y="23034"/>
                </a:cubicBezTo>
                <a:lnTo>
                  <a:pt x="26011" y="23034"/>
                </a:lnTo>
                <a:cubicBezTo>
                  <a:pt x="26012" y="23033"/>
                  <a:pt x="26012" y="23031"/>
                  <a:pt x="26012" y="23029"/>
                </a:cubicBezTo>
                <a:lnTo>
                  <a:pt x="25998" y="23029"/>
                </a:lnTo>
                <a:cubicBezTo>
                  <a:pt x="25998" y="23044"/>
                  <a:pt x="25998" y="23056"/>
                  <a:pt x="25998" y="23069"/>
                </a:cubicBezTo>
                <a:lnTo>
                  <a:pt x="25998" y="23069"/>
                </a:lnTo>
                <a:cubicBezTo>
                  <a:pt x="26001" y="23059"/>
                  <a:pt x="26005" y="23048"/>
                  <a:pt x="26011" y="23034"/>
                </a:cubicBezTo>
                <a:lnTo>
                  <a:pt x="26011" y="23034"/>
                </a:lnTo>
                <a:cubicBezTo>
                  <a:pt x="26007" y="23054"/>
                  <a:pt x="25998" y="23069"/>
                  <a:pt x="25998" y="23093"/>
                </a:cubicBezTo>
                <a:cubicBezTo>
                  <a:pt x="26046" y="23157"/>
                  <a:pt x="26078" y="23237"/>
                  <a:pt x="26141" y="23317"/>
                </a:cubicBezTo>
                <a:cubicBezTo>
                  <a:pt x="26157" y="23301"/>
                  <a:pt x="26189" y="23301"/>
                  <a:pt x="26205" y="23269"/>
                </a:cubicBezTo>
                <a:cubicBezTo>
                  <a:pt x="26285" y="23157"/>
                  <a:pt x="26349" y="23029"/>
                  <a:pt x="26445" y="22934"/>
                </a:cubicBezTo>
                <a:cubicBezTo>
                  <a:pt x="26509" y="22854"/>
                  <a:pt x="26604" y="22790"/>
                  <a:pt x="26700" y="22774"/>
                </a:cubicBezTo>
                <a:cubicBezTo>
                  <a:pt x="26846" y="22748"/>
                  <a:pt x="26914" y="22736"/>
                  <a:pt x="26930" y="22691"/>
                </a:cubicBezTo>
                <a:close/>
                <a:moveTo>
                  <a:pt x="23362" y="23174"/>
                </a:moveTo>
                <a:lnTo>
                  <a:pt x="23362" y="23174"/>
                </a:lnTo>
                <a:cubicBezTo>
                  <a:pt x="23235" y="23238"/>
                  <a:pt x="23108" y="23317"/>
                  <a:pt x="22982" y="23381"/>
                </a:cubicBezTo>
                <a:cubicBezTo>
                  <a:pt x="22976" y="23381"/>
                  <a:pt x="22970" y="23381"/>
                  <a:pt x="22964" y="23381"/>
                </a:cubicBezTo>
                <a:lnTo>
                  <a:pt x="22964" y="23381"/>
                </a:lnTo>
                <a:cubicBezTo>
                  <a:pt x="22934" y="23396"/>
                  <a:pt x="22904" y="23397"/>
                  <a:pt x="22874" y="23410"/>
                </a:cubicBezTo>
                <a:lnTo>
                  <a:pt x="22874" y="23410"/>
                </a:lnTo>
                <a:cubicBezTo>
                  <a:pt x="22876" y="23418"/>
                  <a:pt x="22878" y="23426"/>
                  <a:pt x="22880" y="23435"/>
                </a:cubicBezTo>
                <a:lnTo>
                  <a:pt x="22880" y="23435"/>
                </a:lnTo>
                <a:cubicBezTo>
                  <a:pt x="22876" y="23426"/>
                  <a:pt x="22873" y="23419"/>
                  <a:pt x="22870" y="23412"/>
                </a:cubicBezTo>
                <a:cubicBezTo>
                  <a:pt x="22871" y="23412"/>
                  <a:pt x="22873" y="23411"/>
                  <a:pt x="22874" y="23410"/>
                </a:cubicBezTo>
                <a:lnTo>
                  <a:pt x="22874" y="23410"/>
                </a:lnTo>
                <a:cubicBezTo>
                  <a:pt x="22873" y="23406"/>
                  <a:pt x="22871" y="23401"/>
                  <a:pt x="22870" y="23397"/>
                </a:cubicBezTo>
                <a:cubicBezTo>
                  <a:pt x="22898" y="23397"/>
                  <a:pt x="22926" y="23384"/>
                  <a:pt x="22964" y="23381"/>
                </a:cubicBezTo>
                <a:lnTo>
                  <a:pt x="22964" y="23381"/>
                </a:lnTo>
                <a:cubicBezTo>
                  <a:pt x="22965" y="23381"/>
                  <a:pt x="22965" y="23381"/>
                  <a:pt x="22966" y="23381"/>
                </a:cubicBezTo>
                <a:cubicBezTo>
                  <a:pt x="23108" y="23317"/>
                  <a:pt x="23235" y="23238"/>
                  <a:pt x="23362" y="23174"/>
                </a:cubicBezTo>
                <a:close/>
                <a:moveTo>
                  <a:pt x="11352" y="22630"/>
                </a:moveTo>
                <a:cubicBezTo>
                  <a:pt x="11273" y="22630"/>
                  <a:pt x="11177" y="22652"/>
                  <a:pt x="11060" y="22694"/>
                </a:cubicBezTo>
                <a:cubicBezTo>
                  <a:pt x="11012" y="22790"/>
                  <a:pt x="11028" y="22966"/>
                  <a:pt x="11060" y="23125"/>
                </a:cubicBezTo>
                <a:cubicBezTo>
                  <a:pt x="11060" y="23125"/>
                  <a:pt x="11060" y="23141"/>
                  <a:pt x="11060" y="23141"/>
                </a:cubicBezTo>
                <a:lnTo>
                  <a:pt x="11076" y="23157"/>
                </a:lnTo>
                <a:cubicBezTo>
                  <a:pt x="11108" y="23301"/>
                  <a:pt x="11188" y="23444"/>
                  <a:pt x="11267" y="23492"/>
                </a:cubicBezTo>
                <a:cubicBezTo>
                  <a:pt x="11267" y="23492"/>
                  <a:pt x="11267" y="23508"/>
                  <a:pt x="11267" y="23508"/>
                </a:cubicBezTo>
                <a:cubicBezTo>
                  <a:pt x="11395" y="23476"/>
                  <a:pt x="11491" y="23428"/>
                  <a:pt x="11555" y="23365"/>
                </a:cubicBezTo>
                <a:lnTo>
                  <a:pt x="11555" y="23365"/>
                </a:lnTo>
                <a:cubicBezTo>
                  <a:pt x="11500" y="23376"/>
                  <a:pt x="11437" y="23394"/>
                  <a:pt x="11372" y="23394"/>
                </a:cubicBezTo>
                <a:cubicBezTo>
                  <a:pt x="11343" y="23394"/>
                  <a:pt x="11314" y="23391"/>
                  <a:pt x="11285" y="23381"/>
                </a:cubicBezTo>
                <a:lnTo>
                  <a:pt x="11285" y="23381"/>
                </a:lnTo>
                <a:cubicBezTo>
                  <a:pt x="11312" y="23390"/>
                  <a:pt x="11340" y="23394"/>
                  <a:pt x="11367" y="23394"/>
                </a:cubicBezTo>
                <a:cubicBezTo>
                  <a:pt x="11434" y="23394"/>
                  <a:pt x="11498" y="23371"/>
                  <a:pt x="11555" y="23349"/>
                </a:cubicBezTo>
                <a:cubicBezTo>
                  <a:pt x="11603" y="23301"/>
                  <a:pt x="11651" y="23253"/>
                  <a:pt x="11666" y="23189"/>
                </a:cubicBezTo>
                <a:cubicBezTo>
                  <a:pt x="11714" y="23077"/>
                  <a:pt x="11714" y="22966"/>
                  <a:pt x="11698" y="22870"/>
                </a:cubicBezTo>
                <a:cubicBezTo>
                  <a:pt x="11666" y="22758"/>
                  <a:pt x="11587" y="22678"/>
                  <a:pt x="11459" y="22646"/>
                </a:cubicBezTo>
                <a:cubicBezTo>
                  <a:pt x="11427" y="22636"/>
                  <a:pt x="11392" y="22630"/>
                  <a:pt x="11352" y="22630"/>
                </a:cubicBezTo>
                <a:close/>
                <a:moveTo>
                  <a:pt x="10062" y="23490"/>
                </a:moveTo>
                <a:lnTo>
                  <a:pt x="10062" y="23490"/>
                </a:lnTo>
                <a:cubicBezTo>
                  <a:pt x="10065" y="23491"/>
                  <a:pt x="10068" y="23492"/>
                  <a:pt x="10071" y="23492"/>
                </a:cubicBezTo>
                <a:cubicBezTo>
                  <a:pt x="10056" y="23511"/>
                  <a:pt x="10042" y="23531"/>
                  <a:pt x="10029" y="23552"/>
                </a:cubicBezTo>
                <a:lnTo>
                  <a:pt x="10029" y="23552"/>
                </a:lnTo>
                <a:cubicBezTo>
                  <a:pt x="10039" y="23532"/>
                  <a:pt x="10050" y="23511"/>
                  <a:pt x="10062" y="23490"/>
                </a:cubicBezTo>
                <a:close/>
                <a:moveTo>
                  <a:pt x="22982" y="23381"/>
                </a:moveTo>
                <a:lnTo>
                  <a:pt x="22982" y="23381"/>
                </a:lnTo>
                <a:cubicBezTo>
                  <a:pt x="22966" y="23428"/>
                  <a:pt x="22950" y="23492"/>
                  <a:pt x="22934" y="23588"/>
                </a:cubicBezTo>
                <a:cubicBezTo>
                  <a:pt x="22931" y="23579"/>
                  <a:pt x="22928" y="23570"/>
                  <a:pt x="22925" y="23562"/>
                </a:cubicBezTo>
                <a:lnTo>
                  <a:pt x="22925" y="23562"/>
                </a:lnTo>
                <a:cubicBezTo>
                  <a:pt x="22952" y="23469"/>
                  <a:pt x="22967" y="23425"/>
                  <a:pt x="22982" y="23381"/>
                </a:cubicBezTo>
                <a:close/>
                <a:moveTo>
                  <a:pt x="25929" y="23308"/>
                </a:moveTo>
                <a:lnTo>
                  <a:pt x="25929" y="23308"/>
                </a:lnTo>
                <a:cubicBezTo>
                  <a:pt x="25889" y="23427"/>
                  <a:pt x="25797" y="23513"/>
                  <a:pt x="25679" y="23572"/>
                </a:cubicBezTo>
                <a:cubicBezTo>
                  <a:pt x="25633" y="23603"/>
                  <a:pt x="25602" y="23633"/>
                  <a:pt x="25557" y="23664"/>
                </a:cubicBezTo>
                <a:lnTo>
                  <a:pt x="25557" y="23664"/>
                </a:lnTo>
                <a:cubicBezTo>
                  <a:pt x="25555" y="23660"/>
                  <a:pt x="25553" y="23656"/>
                  <a:pt x="25551" y="23652"/>
                </a:cubicBezTo>
                <a:cubicBezTo>
                  <a:pt x="25615" y="23620"/>
                  <a:pt x="25647" y="23588"/>
                  <a:pt x="25679" y="23556"/>
                </a:cubicBezTo>
                <a:cubicBezTo>
                  <a:pt x="25792" y="23499"/>
                  <a:pt x="25881" y="23419"/>
                  <a:pt x="25929" y="23308"/>
                </a:cubicBezTo>
                <a:close/>
                <a:moveTo>
                  <a:pt x="24546" y="23412"/>
                </a:moveTo>
                <a:lnTo>
                  <a:pt x="24577" y="23444"/>
                </a:lnTo>
                <a:cubicBezTo>
                  <a:pt x="24482" y="23524"/>
                  <a:pt x="24402" y="23604"/>
                  <a:pt x="24306" y="23684"/>
                </a:cubicBezTo>
                <a:cubicBezTo>
                  <a:pt x="24358" y="23741"/>
                  <a:pt x="24408" y="23761"/>
                  <a:pt x="24457" y="23762"/>
                </a:cubicBezTo>
                <a:lnTo>
                  <a:pt x="24457" y="23762"/>
                </a:lnTo>
                <a:cubicBezTo>
                  <a:pt x="24456" y="23762"/>
                  <a:pt x="24454" y="23762"/>
                  <a:pt x="24453" y="23762"/>
                </a:cubicBezTo>
                <a:cubicBezTo>
                  <a:pt x="24402" y="23762"/>
                  <a:pt x="24349" y="23742"/>
                  <a:pt x="24290" y="23684"/>
                </a:cubicBezTo>
                <a:cubicBezTo>
                  <a:pt x="24386" y="23588"/>
                  <a:pt x="24482" y="23524"/>
                  <a:pt x="24562" y="23444"/>
                </a:cubicBezTo>
                <a:lnTo>
                  <a:pt x="24546" y="23412"/>
                </a:lnTo>
                <a:close/>
                <a:moveTo>
                  <a:pt x="10246" y="23700"/>
                </a:moveTo>
                <a:cubicBezTo>
                  <a:pt x="10230" y="23724"/>
                  <a:pt x="10214" y="23744"/>
                  <a:pt x="10198" y="23764"/>
                </a:cubicBezTo>
                <a:lnTo>
                  <a:pt x="10198" y="23764"/>
                </a:lnTo>
                <a:lnTo>
                  <a:pt x="10246" y="23700"/>
                </a:lnTo>
                <a:close/>
                <a:moveTo>
                  <a:pt x="10007" y="23795"/>
                </a:moveTo>
                <a:lnTo>
                  <a:pt x="10032" y="23833"/>
                </a:lnTo>
                <a:lnTo>
                  <a:pt x="10032" y="23833"/>
                </a:lnTo>
                <a:cubicBezTo>
                  <a:pt x="10022" y="23821"/>
                  <a:pt x="10013" y="23808"/>
                  <a:pt x="10007" y="23795"/>
                </a:cubicBezTo>
                <a:close/>
                <a:moveTo>
                  <a:pt x="25557" y="23664"/>
                </a:moveTo>
                <a:cubicBezTo>
                  <a:pt x="25585" y="23724"/>
                  <a:pt x="25600" y="23784"/>
                  <a:pt x="25615" y="23843"/>
                </a:cubicBezTo>
                <a:cubicBezTo>
                  <a:pt x="25613" y="23844"/>
                  <a:pt x="25611" y="23845"/>
                  <a:pt x="25610" y="23846"/>
                </a:cubicBezTo>
                <a:lnTo>
                  <a:pt x="25610" y="23846"/>
                </a:lnTo>
                <a:cubicBezTo>
                  <a:pt x="25581" y="23774"/>
                  <a:pt x="25566" y="23728"/>
                  <a:pt x="25551" y="23668"/>
                </a:cubicBezTo>
                <a:cubicBezTo>
                  <a:pt x="25553" y="23667"/>
                  <a:pt x="25555" y="23665"/>
                  <a:pt x="25557" y="23664"/>
                </a:cubicBezTo>
                <a:close/>
                <a:moveTo>
                  <a:pt x="10725" y="23744"/>
                </a:moveTo>
                <a:cubicBezTo>
                  <a:pt x="10725" y="23784"/>
                  <a:pt x="10726" y="23826"/>
                  <a:pt x="10738" y="23879"/>
                </a:cubicBezTo>
                <a:lnTo>
                  <a:pt x="10738" y="23879"/>
                </a:lnTo>
                <a:cubicBezTo>
                  <a:pt x="10738" y="23879"/>
                  <a:pt x="10738" y="23879"/>
                  <a:pt x="10738" y="23879"/>
                </a:cubicBezTo>
                <a:lnTo>
                  <a:pt x="10738" y="23879"/>
                </a:lnTo>
                <a:cubicBezTo>
                  <a:pt x="10725" y="23821"/>
                  <a:pt x="10725" y="23777"/>
                  <a:pt x="10725" y="23748"/>
                </a:cubicBezTo>
                <a:cubicBezTo>
                  <a:pt x="10725" y="23746"/>
                  <a:pt x="10725" y="23745"/>
                  <a:pt x="10725" y="23744"/>
                </a:cubicBezTo>
                <a:close/>
                <a:moveTo>
                  <a:pt x="24753" y="23684"/>
                </a:moveTo>
                <a:lnTo>
                  <a:pt x="24753" y="23684"/>
                </a:lnTo>
                <a:cubicBezTo>
                  <a:pt x="24782" y="23755"/>
                  <a:pt x="24797" y="23814"/>
                  <a:pt x="24812" y="23894"/>
                </a:cubicBezTo>
                <a:lnTo>
                  <a:pt x="24812" y="23894"/>
                </a:lnTo>
                <a:cubicBezTo>
                  <a:pt x="24783" y="23819"/>
                  <a:pt x="24768" y="23744"/>
                  <a:pt x="24753" y="23684"/>
                </a:cubicBezTo>
                <a:close/>
                <a:moveTo>
                  <a:pt x="23878" y="23734"/>
                </a:moveTo>
                <a:lnTo>
                  <a:pt x="23878" y="23734"/>
                </a:lnTo>
                <a:cubicBezTo>
                  <a:pt x="23732" y="23809"/>
                  <a:pt x="23572" y="23859"/>
                  <a:pt x="23460" y="23971"/>
                </a:cubicBezTo>
                <a:cubicBezTo>
                  <a:pt x="23569" y="23862"/>
                  <a:pt x="23725" y="23799"/>
                  <a:pt x="23878" y="23734"/>
                </a:cubicBezTo>
                <a:close/>
                <a:moveTo>
                  <a:pt x="23955" y="23700"/>
                </a:moveTo>
                <a:cubicBezTo>
                  <a:pt x="23986" y="23838"/>
                  <a:pt x="24032" y="23947"/>
                  <a:pt x="24178" y="23998"/>
                </a:cubicBezTo>
                <a:lnTo>
                  <a:pt x="24178" y="23998"/>
                </a:lnTo>
                <a:cubicBezTo>
                  <a:pt x="24178" y="24000"/>
                  <a:pt x="24178" y="24001"/>
                  <a:pt x="24178" y="24003"/>
                </a:cubicBezTo>
                <a:cubicBezTo>
                  <a:pt x="24037" y="23940"/>
                  <a:pt x="23973" y="23846"/>
                  <a:pt x="23941" y="23706"/>
                </a:cubicBezTo>
                <a:lnTo>
                  <a:pt x="23941" y="23706"/>
                </a:lnTo>
                <a:cubicBezTo>
                  <a:pt x="23945" y="23704"/>
                  <a:pt x="23950" y="23702"/>
                  <a:pt x="23955" y="23700"/>
                </a:cubicBezTo>
                <a:close/>
                <a:moveTo>
                  <a:pt x="10007" y="23795"/>
                </a:moveTo>
                <a:lnTo>
                  <a:pt x="10007" y="23795"/>
                </a:lnTo>
                <a:cubicBezTo>
                  <a:pt x="9943" y="23875"/>
                  <a:pt x="9863" y="23955"/>
                  <a:pt x="9799" y="24035"/>
                </a:cubicBezTo>
                <a:cubicBezTo>
                  <a:pt x="9863" y="23955"/>
                  <a:pt x="9927" y="23875"/>
                  <a:pt x="10007" y="23795"/>
                </a:cubicBezTo>
                <a:close/>
                <a:moveTo>
                  <a:pt x="9978" y="23359"/>
                </a:moveTo>
                <a:cubicBezTo>
                  <a:pt x="9868" y="23359"/>
                  <a:pt x="9761" y="23380"/>
                  <a:pt x="9672" y="23428"/>
                </a:cubicBezTo>
                <a:cubicBezTo>
                  <a:pt x="9608" y="23460"/>
                  <a:pt x="9560" y="23492"/>
                  <a:pt x="9512" y="23540"/>
                </a:cubicBezTo>
                <a:cubicBezTo>
                  <a:pt x="9560" y="23652"/>
                  <a:pt x="9544" y="23716"/>
                  <a:pt x="9464" y="23764"/>
                </a:cubicBezTo>
                <a:cubicBezTo>
                  <a:pt x="9528" y="23907"/>
                  <a:pt x="9608" y="24003"/>
                  <a:pt x="9688" y="24067"/>
                </a:cubicBezTo>
                <a:lnTo>
                  <a:pt x="9719" y="24067"/>
                </a:lnTo>
                <a:lnTo>
                  <a:pt x="9688" y="24083"/>
                </a:lnTo>
                <a:cubicBezTo>
                  <a:pt x="9703" y="24083"/>
                  <a:pt x="9735" y="24099"/>
                  <a:pt x="9751" y="24115"/>
                </a:cubicBezTo>
                <a:cubicBezTo>
                  <a:pt x="9895" y="24210"/>
                  <a:pt x="10086" y="24242"/>
                  <a:pt x="10310" y="24242"/>
                </a:cubicBezTo>
                <a:cubicBezTo>
                  <a:pt x="10390" y="24242"/>
                  <a:pt x="10485" y="24226"/>
                  <a:pt x="10581" y="24210"/>
                </a:cubicBezTo>
                <a:lnTo>
                  <a:pt x="10613" y="24210"/>
                </a:lnTo>
                <a:cubicBezTo>
                  <a:pt x="10741" y="24115"/>
                  <a:pt x="10789" y="24003"/>
                  <a:pt x="10805" y="23907"/>
                </a:cubicBezTo>
                <a:cubicBezTo>
                  <a:pt x="10805" y="23875"/>
                  <a:pt x="10789" y="23859"/>
                  <a:pt x="10789" y="23827"/>
                </a:cubicBezTo>
                <a:cubicBezTo>
                  <a:pt x="10773" y="23780"/>
                  <a:pt x="10757" y="23748"/>
                  <a:pt x="10741" y="23716"/>
                </a:cubicBezTo>
                <a:cubicBezTo>
                  <a:pt x="10741" y="23716"/>
                  <a:pt x="10741" y="23716"/>
                  <a:pt x="10741" y="23700"/>
                </a:cubicBezTo>
                <a:cubicBezTo>
                  <a:pt x="10677" y="23636"/>
                  <a:pt x="10613" y="23572"/>
                  <a:pt x="10517" y="23508"/>
                </a:cubicBezTo>
                <a:cubicBezTo>
                  <a:pt x="10485" y="23492"/>
                  <a:pt x="10454" y="23476"/>
                  <a:pt x="10406" y="23460"/>
                </a:cubicBezTo>
                <a:cubicBezTo>
                  <a:pt x="10278" y="23397"/>
                  <a:pt x="10125" y="23359"/>
                  <a:pt x="9978" y="23359"/>
                </a:cubicBezTo>
                <a:close/>
                <a:moveTo>
                  <a:pt x="25610" y="23846"/>
                </a:moveTo>
                <a:cubicBezTo>
                  <a:pt x="25611" y="23851"/>
                  <a:pt x="25613" y="23855"/>
                  <a:pt x="25615" y="23859"/>
                </a:cubicBezTo>
                <a:cubicBezTo>
                  <a:pt x="25359" y="23987"/>
                  <a:pt x="25056" y="24035"/>
                  <a:pt x="24913" y="24306"/>
                </a:cubicBezTo>
                <a:cubicBezTo>
                  <a:pt x="24866" y="24255"/>
                  <a:pt x="24850" y="24212"/>
                  <a:pt x="24853" y="24174"/>
                </a:cubicBezTo>
                <a:lnTo>
                  <a:pt x="24853" y="24174"/>
                </a:lnTo>
                <a:cubicBezTo>
                  <a:pt x="24855" y="24208"/>
                  <a:pt x="24873" y="24246"/>
                  <a:pt x="24913" y="24290"/>
                </a:cubicBezTo>
                <a:cubicBezTo>
                  <a:pt x="25055" y="24021"/>
                  <a:pt x="25371" y="23987"/>
                  <a:pt x="25610" y="23846"/>
                </a:cubicBezTo>
                <a:close/>
                <a:moveTo>
                  <a:pt x="23789" y="24226"/>
                </a:moveTo>
                <a:cubicBezTo>
                  <a:pt x="23811" y="24226"/>
                  <a:pt x="23834" y="24226"/>
                  <a:pt x="23859" y="24226"/>
                </a:cubicBezTo>
                <a:cubicBezTo>
                  <a:pt x="23856" y="24231"/>
                  <a:pt x="23852" y="24236"/>
                  <a:pt x="23849" y="24241"/>
                </a:cubicBezTo>
                <a:lnTo>
                  <a:pt x="23849" y="24241"/>
                </a:lnTo>
                <a:cubicBezTo>
                  <a:pt x="23813" y="24236"/>
                  <a:pt x="23781" y="24231"/>
                  <a:pt x="23751" y="24231"/>
                </a:cubicBezTo>
                <a:cubicBezTo>
                  <a:pt x="23691" y="24231"/>
                  <a:pt x="23640" y="24250"/>
                  <a:pt x="23588" y="24322"/>
                </a:cubicBezTo>
                <a:lnTo>
                  <a:pt x="23588" y="24322"/>
                </a:lnTo>
                <a:cubicBezTo>
                  <a:pt x="23650" y="24235"/>
                  <a:pt x="23712" y="24226"/>
                  <a:pt x="23789" y="24226"/>
                </a:cubicBezTo>
                <a:close/>
                <a:moveTo>
                  <a:pt x="23849" y="24241"/>
                </a:moveTo>
                <a:cubicBezTo>
                  <a:pt x="23852" y="24241"/>
                  <a:pt x="23856" y="24242"/>
                  <a:pt x="23859" y="24242"/>
                </a:cubicBezTo>
                <a:cubicBezTo>
                  <a:pt x="23804" y="24309"/>
                  <a:pt x="23748" y="24337"/>
                  <a:pt x="23682" y="24337"/>
                </a:cubicBezTo>
                <a:cubicBezTo>
                  <a:pt x="23653" y="24337"/>
                  <a:pt x="23623" y="24332"/>
                  <a:pt x="23589" y="24323"/>
                </a:cubicBezTo>
                <a:lnTo>
                  <a:pt x="23589" y="24323"/>
                </a:lnTo>
                <a:cubicBezTo>
                  <a:pt x="23621" y="24332"/>
                  <a:pt x="23651" y="24337"/>
                  <a:pt x="23678" y="24337"/>
                </a:cubicBezTo>
                <a:cubicBezTo>
                  <a:pt x="23742" y="24337"/>
                  <a:pt x="23796" y="24309"/>
                  <a:pt x="23849" y="24241"/>
                </a:cubicBezTo>
                <a:close/>
                <a:moveTo>
                  <a:pt x="25701" y="24174"/>
                </a:moveTo>
                <a:cubicBezTo>
                  <a:pt x="25748" y="24174"/>
                  <a:pt x="25799" y="24185"/>
                  <a:pt x="25854" y="24210"/>
                </a:cubicBezTo>
                <a:cubicBezTo>
                  <a:pt x="25822" y="24258"/>
                  <a:pt x="25806" y="24322"/>
                  <a:pt x="25790" y="24322"/>
                </a:cubicBezTo>
                <a:cubicBezTo>
                  <a:pt x="25740" y="24341"/>
                  <a:pt x="25692" y="24350"/>
                  <a:pt x="25646" y="24350"/>
                </a:cubicBezTo>
                <a:cubicBezTo>
                  <a:pt x="25645" y="24350"/>
                  <a:pt x="25645" y="24350"/>
                  <a:pt x="25644" y="24350"/>
                </a:cubicBezTo>
                <a:lnTo>
                  <a:pt x="25644" y="24350"/>
                </a:lnTo>
                <a:cubicBezTo>
                  <a:pt x="25687" y="24350"/>
                  <a:pt x="25731" y="24341"/>
                  <a:pt x="25774" y="24322"/>
                </a:cubicBezTo>
                <a:cubicBezTo>
                  <a:pt x="25806" y="24306"/>
                  <a:pt x="25822" y="24258"/>
                  <a:pt x="25838" y="24210"/>
                </a:cubicBezTo>
                <a:cubicBezTo>
                  <a:pt x="25789" y="24186"/>
                  <a:pt x="25742" y="24175"/>
                  <a:pt x="25698" y="24174"/>
                </a:cubicBezTo>
                <a:lnTo>
                  <a:pt x="25698" y="24174"/>
                </a:lnTo>
                <a:cubicBezTo>
                  <a:pt x="25699" y="24174"/>
                  <a:pt x="25700" y="24174"/>
                  <a:pt x="25701" y="24174"/>
                </a:cubicBezTo>
                <a:close/>
                <a:moveTo>
                  <a:pt x="25936" y="24081"/>
                </a:moveTo>
                <a:cubicBezTo>
                  <a:pt x="25953" y="24186"/>
                  <a:pt x="25983" y="24278"/>
                  <a:pt x="25998" y="24354"/>
                </a:cubicBezTo>
                <a:cubicBezTo>
                  <a:pt x="25982" y="24274"/>
                  <a:pt x="25950" y="24179"/>
                  <a:pt x="25934" y="24083"/>
                </a:cubicBezTo>
                <a:cubicBezTo>
                  <a:pt x="25935" y="24082"/>
                  <a:pt x="25935" y="24081"/>
                  <a:pt x="25936" y="24081"/>
                </a:cubicBezTo>
                <a:close/>
                <a:moveTo>
                  <a:pt x="25439" y="24290"/>
                </a:moveTo>
                <a:lnTo>
                  <a:pt x="25439" y="24290"/>
                </a:lnTo>
                <a:cubicBezTo>
                  <a:pt x="25390" y="24327"/>
                  <a:pt x="25351" y="24364"/>
                  <a:pt x="25349" y="24422"/>
                </a:cubicBezTo>
                <a:lnTo>
                  <a:pt x="25349" y="24422"/>
                </a:lnTo>
                <a:cubicBezTo>
                  <a:pt x="25348" y="24356"/>
                  <a:pt x="25389" y="24328"/>
                  <a:pt x="25439" y="24290"/>
                </a:cubicBezTo>
                <a:close/>
                <a:moveTo>
                  <a:pt x="23606" y="24514"/>
                </a:moveTo>
                <a:lnTo>
                  <a:pt x="23606" y="24514"/>
                </a:lnTo>
                <a:cubicBezTo>
                  <a:pt x="23698" y="24529"/>
                  <a:pt x="23790" y="24545"/>
                  <a:pt x="23882" y="24546"/>
                </a:cubicBezTo>
                <a:lnTo>
                  <a:pt x="23882" y="24546"/>
                </a:lnTo>
                <a:cubicBezTo>
                  <a:pt x="23898" y="24545"/>
                  <a:pt x="23913" y="24544"/>
                  <a:pt x="23928" y="24542"/>
                </a:cubicBezTo>
                <a:lnTo>
                  <a:pt x="23928" y="24542"/>
                </a:lnTo>
                <a:cubicBezTo>
                  <a:pt x="23916" y="24544"/>
                  <a:pt x="23904" y="24546"/>
                  <a:pt x="23891" y="24546"/>
                </a:cubicBezTo>
                <a:cubicBezTo>
                  <a:pt x="23888" y="24546"/>
                  <a:pt x="23885" y="24546"/>
                  <a:pt x="23882" y="24546"/>
                </a:cubicBezTo>
                <a:lnTo>
                  <a:pt x="23882" y="24546"/>
                </a:lnTo>
                <a:cubicBezTo>
                  <a:pt x="23880" y="24546"/>
                  <a:pt x="23877" y="24546"/>
                  <a:pt x="23875" y="24546"/>
                </a:cubicBezTo>
                <a:cubicBezTo>
                  <a:pt x="23796" y="24546"/>
                  <a:pt x="23701" y="24530"/>
                  <a:pt x="23606" y="24514"/>
                </a:cubicBezTo>
                <a:close/>
                <a:moveTo>
                  <a:pt x="24984" y="23953"/>
                </a:moveTo>
                <a:cubicBezTo>
                  <a:pt x="24997" y="23953"/>
                  <a:pt x="25011" y="23954"/>
                  <a:pt x="25024" y="23955"/>
                </a:cubicBezTo>
                <a:cubicBezTo>
                  <a:pt x="25019" y="23960"/>
                  <a:pt x="25013" y="23965"/>
                  <a:pt x="25007" y="23970"/>
                </a:cubicBezTo>
                <a:lnTo>
                  <a:pt x="25007" y="23970"/>
                </a:lnTo>
                <a:cubicBezTo>
                  <a:pt x="25013" y="23970"/>
                  <a:pt x="25019" y="23970"/>
                  <a:pt x="25024" y="23971"/>
                </a:cubicBezTo>
                <a:cubicBezTo>
                  <a:pt x="24949" y="24036"/>
                  <a:pt x="24858" y="24094"/>
                  <a:pt x="24853" y="24174"/>
                </a:cubicBezTo>
                <a:lnTo>
                  <a:pt x="24853" y="24174"/>
                </a:lnTo>
                <a:cubicBezTo>
                  <a:pt x="24847" y="24091"/>
                  <a:pt x="24930" y="24033"/>
                  <a:pt x="25007" y="23970"/>
                </a:cubicBezTo>
                <a:lnTo>
                  <a:pt x="25007" y="23970"/>
                </a:lnTo>
                <a:cubicBezTo>
                  <a:pt x="24999" y="23969"/>
                  <a:pt x="24992" y="23969"/>
                  <a:pt x="24984" y="23969"/>
                </a:cubicBezTo>
                <a:cubicBezTo>
                  <a:pt x="24844" y="23969"/>
                  <a:pt x="24736" y="24044"/>
                  <a:pt x="24721" y="24147"/>
                </a:cubicBezTo>
                <a:cubicBezTo>
                  <a:pt x="24689" y="24370"/>
                  <a:pt x="24498" y="24450"/>
                  <a:pt x="24386" y="24609"/>
                </a:cubicBezTo>
                <a:cubicBezTo>
                  <a:pt x="24290" y="24562"/>
                  <a:pt x="24210" y="24530"/>
                  <a:pt x="24131" y="24498"/>
                </a:cubicBezTo>
                <a:cubicBezTo>
                  <a:pt x="24066" y="24511"/>
                  <a:pt x="24001" y="24534"/>
                  <a:pt x="23928" y="24542"/>
                </a:cubicBezTo>
                <a:lnTo>
                  <a:pt x="23928" y="24542"/>
                </a:lnTo>
                <a:cubicBezTo>
                  <a:pt x="23994" y="24532"/>
                  <a:pt x="24059" y="24497"/>
                  <a:pt x="24125" y="24483"/>
                </a:cubicBezTo>
                <a:lnTo>
                  <a:pt x="24125" y="24483"/>
                </a:lnTo>
                <a:cubicBezTo>
                  <a:pt x="24108" y="24440"/>
                  <a:pt x="24079" y="24395"/>
                  <a:pt x="24051" y="24338"/>
                </a:cubicBezTo>
                <a:cubicBezTo>
                  <a:pt x="24053" y="24337"/>
                  <a:pt x="24055" y="24336"/>
                  <a:pt x="24058" y="24335"/>
                </a:cubicBezTo>
                <a:lnTo>
                  <a:pt x="24058" y="24335"/>
                </a:lnTo>
                <a:cubicBezTo>
                  <a:pt x="24087" y="24393"/>
                  <a:pt x="24116" y="24437"/>
                  <a:pt x="24131" y="24482"/>
                </a:cubicBezTo>
                <a:cubicBezTo>
                  <a:pt x="24226" y="24434"/>
                  <a:pt x="24322" y="24386"/>
                  <a:pt x="24418" y="24354"/>
                </a:cubicBezTo>
                <a:cubicBezTo>
                  <a:pt x="24498" y="24327"/>
                  <a:pt x="24533" y="24316"/>
                  <a:pt x="24538" y="24286"/>
                </a:cubicBezTo>
                <a:lnTo>
                  <a:pt x="24538" y="24286"/>
                </a:lnTo>
                <a:cubicBezTo>
                  <a:pt x="24535" y="24262"/>
                  <a:pt x="24520" y="24230"/>
                  <a:pt x="24498" y="24179"/>
                </a:cubicBezTo>
                <a:lnTo>
                  <a:pt x="24498" y="24179"/>
                </a:lnTo>
                <a:cubicBezTo>
                  <a:pt x="24356" y="24226"/>
                  <a:pt x="24214" y="24273"/>
                  <a:pt x="24058" y="24335"/>
                </a:cubicBezTo>
                <a:lnTo>
                  <a:pt x="24058" y="24335"/>
                </a:lnTo>
                <a:cubicBezTo>
                  <a:pt x="24055" y="24331"/>
                  <a:pt x="24053" y="24327"/>
                  <a:pt x="24051" y="24322"/>
                </a:cubicBezTo>
                <a:cubicBezTo>
                  <a:pt x="24210" y="24274"/>
                  <a:pt x="24354" y="24210"/>
                  <a:pt x="24498" y="24163"/>
                </a:cubicBezTo>
                <a:lnTo>
                  <a:pt x="24498" y="24163"/>
                </a:lnTo>
                <a:cubicBezTo>
                  <a:pt x="24526" y="24226"/>
                  <a:pt x="24542" y="24262"/>
                  <a:pt x="24538" y="24286"/>
                </a:cubicBezTo>
                <a:lnTo>
                  <a:pt x="24538" y="24286"/>
                </a:lnTo>
                <a:cubicBezTo>
                  <a:pt x="24543" y="24328"/>
                  <a:pt x="24511" y="24339"/>
                  <a:pt x="24418" y="24370"/>
                </a:cubicBezTo>
                <a:cubicBezTo>
                  <a:pt x="24328" y="24400"/>
                  <a:pt x="24238" y="24444"/>
                  <a:pt x="24148" y="24489"/>
                </a:cubicBezTo>
                <a:lnTo>
                  <a:pt x="24148" y="24489"/>
                </a:lnTo>
                <a:cubicBezTo>
                  <a:pt x="24142" y="24486"/>
                  <a:pt x="24137" y="24484"/>
                  <a:pt x="24131" y="24482"/>
                </a:cubicBezTo>
                <a:cubicBezTo>
                  <a:pt x="24129" y="24482"/>
                  <a:pt x="24127" y="24482"/>
                  <a:pt x="24125" y="24483"/>
                </a:cubicBezTo>
                <a:lnTo>
                  <a:pt x="24125" y="24483"/>
                </a:lnTo>
                <a:cubicBezTo>
                  <a:pt x="24127" y="24488"/>
                  <a:pt x="24129" y="24493"/>
                  <a:pt x="24131" y="24498"/>
                </a:cubicBezTo>
                <a:cubicBezTo>
                  <a:pt x="24137" y="24495"/>
                  <a:pt x="24142" y="24492"/>
                  <a:pt x="24148" y="24489"/>
                </a:cubicBezTo>
                <a:lnTo>
                  <a:pt x="24148" y="24489"/>
                </a:lnTo>
                <a:cubicBezTo>
                  <a:pt x="24222" y="24518"/>
                  <a:pt x="24297" y="24549"/>
                  <a:pt x="24386" y="24593"/>
                </a:cubicBezTo>
                <a:cubicBezTo>
                  <a:pt x="24514" y="24434"/>
                  <a:pt x="24689" y="24354"/>
                  <a:pt x="24721" y="24131"/>
                </a:cubicBezTo>
                <a:cubicBezTo>
                  <a:pt x="24736" y="24029"/>
                  <a:pt x="24844" y="23953"/>
                  <a:pt x="24984" y="23953"/>
                </a:cubicBezTo>
                <a:close/>
                <a:moveTo>
                  <a:pt x="25120" y="24402"/>
                </a:moveTo>
                <a:cubicBezTo>
                  <a:pt x="25120" y="24450"/>
                  <a:pt x="25120" y="24530"/>
                  <a:pt x="25104" y="24625"/>
                </a:cubicBezTo>
                <a:cubicBezTo>
                  <a:pt x="25104" y="24530"/>
                  <a:pt x="25120" y="24450"/>
                  <a:pt x="25120" y="24402"/>
                </a:cubicBezTo>
                <a:close/>
                <a:moveTo>
                  <a:pt x="25750" y="24586"/>
                </a:moveTo>
                <a:cubicBezTo>
                  <a:pt x="25753" y="24588"/>
                  <a:pt x="25755" y="24590"/>
                  <a:pt x="25758" y="24593"/>
                </a:cubicBezTo>
                <a:cubicBezTo>
                  <a:pt x="25727" y="24609"/>
                  <a:pt x="25711" y="24625"/>
                  <a:pt x="25695" y="24641"/>
                </a:cubicBezTo>
                <a:cubicBezTo>
                  <a:pt x="25701" y="24653"/>
                  <a:pt x="25702" y="24663"/>
                  <a:pt x="25702" y="24671"/>
                </a:cubicBezTo>
                <a:lnTo>
                  <a:pt x="25702" y="24671"/>
                </a:lnTo>
                <a:cubicBezTo>
                  <a:pt x="25701" y="24667"/>
                  <a:pt x="25699" y="24662"/>
                  <a:pt x="25695" y="24657"/>
                </a:cubicBezTo>
                <a:lnTo>
                  <a:pt x="25615" y="24657"/>
                </a:lnTo>
                <a:cubicBezTo>
                  <a:pt x="25615" y="24641"/>
                  <a:pt x="25599" y="24625"/>
                  <a:pt x="25599" y="24609"/>
                </a:cubicBezTo>
                <a:cubicBezTo>
                  <a:pt x="25600" y="24609"/>
                  <a:pt x="25601" y="24608"/>
                  <a:pt x="25602" y="24607"/>
                </a:cubicBezTo>
                <a:lnTo>
                  <a:pt x="25602" y="24607"/>
                </a:lnTo>
                <a:cubicBezTo>
                  <a:pt x="25607" y="24619"/>
                  <a:pt x="25615" y="24630"/>
                  <a:pt x="25615" y="24641"/>
                </a:cubicBezTo>
                <a:lnTo>
                  <a:pt x="25695" y="24641"/>
                </a:lnTo>
                <a:cubicBezTo>
                  <a:pt x="25709" y="24627"/>
                  <a:pt x="25724" y="24612"/>
                  <a:pt x="25750" y="24586"/>
                </a:cubicBezTo>
                <a:close/>
                <a:moveTo>
                  <a:pt x="25535" y="24466"/>
                </a:moveTo>
                <a:cubicBezTo>
                  <a:pt x="25487" y="24546"/>
                  <a:pt x="25455" y="24609"/>
                  <a:pt x="25407" y="24673"/>
                </a:cubicBezTo>
                <a:cubicBezTo>
                  <a:pt x="25452" y="24614"/>
                  <a:pt x="25483" y="24540"/>
                  <a:pt x="25526" y="24466"/>
                </a:cubicBezTo>
                <a:lnTo>
                  <a:pt x="25526" y="24466"/>
                </a:lnTo>
                <a:cubicBezTo>
                  <a:pt x="25529" y="24466"/>
                  <a:pt x="25532" y="24466"/>
                  <a:pt x="25535" y="24466"/>
                </a:cubicBezTo>
                <a:close/>
                <a:moveTo>
                  <a:pt x="24194" y="19343"/>
                </a:moveTo>
                <a:cubicBezTo>
                  <a:pt x="24194" y="19391"/>
                  <a:pt x="24194" y="19455"/>
                  <a:pt x="24210" y="19502"/>
                </a:cubicBezTo>
                <a:cubicBezTo>
                  <a:pt x="23955" y="19614"/>
                  <a:pt x="23891" y="19838"/>
                  <a:pt x="24019" y="20157"/>
                </a:cubicBezTo>
                <a:cubicBezTo>
                  <a:pt x="23891" y="19838"/>
                  <a:pt x="23955" y="19614"/>
                  <a:pt x="24194" y="19502"/>
                </a:cubicBezTo>
                <a:cubicBezTo>
                  <a:pt x="24194" y="19457"/>
                  <a:pt x="24194" y="19411"/>
                  <a:pt x="24181" y="19351"/>
                </a:cubicBezTo>
                <a:lnTo>
                  <a:pt x="24181" y="19351"/>
                </a:lnTo>
                <a:cubicBezTo>
                  <a:pt x="24027" y="19444"/>
                  <a:pt x="23903" y="19538"/>
                  <a:pt x="23780" y="19646"/>
                </a:cubicBezTo>
                <a:cubicBezTo>
                  <a:pt x="23524" y="19870"/>
                  <a:pt x="23285" y="20109"/>
                  <a:pt x="22742" y="20157"/>
                </a:cubicBezTo>
                <a:cubicBezTo>
                  <a:pt x="22726" y="20173"/>
                  <a:pt x="22710" y="20189"/>
                  <a:pt x="22694" y="20205"/>
                </a:cubicBezTo>
                <a:cubicBezTo>
                  <a:pt x="22630" y="20269"/>
                  <a:pt x="22583" y="20332"/>
                  <a:pt x="22551" y="20396"/>
                </a:cubicBezTo>
                <a:cubicBezTo>
                  <a:pt x="22616" y="20450"/>
                  <a:pt x="22670" y="20479"/>
                  <a:pt x="22716" y="20479"/>
                </a:cubicBezTo>
                <a:lnTo>
                  <a:pt x="22716" y="20479"/>
                </a:lnTo>
                <a:cubicBezTo>
                  <a:pt x="22794" y="20478"/>
                  <a:pt x="22845" y="20400"/>
                  <a:pt x="22885" y="20226"/>
                </a:cubicBezTo>
                <a:lnTo>
                  <a:pt x="22885" y="20226"/>
                </a:lnTo>
                <a:cubicBezTo>
                  <a:pt x="22845" y="20401"/>
                  <a:pt x="22793" y="20479"/>
                  <a:pt x="22718" y="20479"/>
                </a:cubicBezTo>
                <a:cubicBezTo>
                  <a:pt x="22717" y="20479"/>
                  <a:pt x="22716" y="20479"/>
                  <a:pt x="22716" y="20479"/>
                </a:cubicBezTo>
                <a:lnTo>
                  <a:pt x="22716" y="20479"/>
                </a:lnTo>
                <a:cubicBezTo>
                  <a:pt x="22715" y="20479"/>
                  <a:pt x="22714" y="20479"/>
                  <a:pt x="22714" y="20479"/>
                </a:cubicBezTo>
                <a:cubicBezTo>
                  <a:pt x="22665" y="20479"/>
                  <a:pt x="22607" y="20450"/>
                  <a:pt x="22535" y="20396"/>
                </a:cubicBezTo>
                <a:cubicBezTo>
                  <a:pt x="22519" y="20444"/>
                  <a:pt x="22487" y="20492"/>
                  <a:pt x="22455" y="20540"/>
                </a:cubicBezTo>
                <a:cubicBezTo>
                  <a:pt x="22407" y="20667"/>
                  <a:pt x="22375" y="20779"/>
                  <a:pt x="22343" y="20907"/>
                </a:cubicBezTo>
                <a:cubicBezTo>
                  <a:pt x="22311" y="21130"/>
                  <a:pt x="22295" y="21370"/>
                  <a:pt x="22295" y="21625"/>
                </a:cubicBezTo>
                <a:cubicBezTo>
                  <a:pt x="22311" y="21896"/>
                  <a:pt x="22327" y="22168"/>
                  <a:pt x="22311" y="22439"/>
                </a:cubicBezTo>
                <a:cubicBezTo>
                  <a:pt x="22343" y="22423"/>
                  <a:pt x="22391" y="22423"/>
                  <a:pt x="22423" y="22423"/>
                </a:cubicBezTo>
                <a:cubicBezTo>
                  <a:pt x="22375" y="22423"/>
                  <a:pt x="22343" y="22439"/>
                  <a:pt x="22311" y="22439"/>
                </a:cubicBezTo>
                <a:cubicBezTo>
                  <a:pt x="22311" y="22519"/>
                  <a:pt x="22295" y="22615"/>
                  <a:pt x="22279" y="22694"/>
                </a:cubicBezTo>
                <a:cubicBezTo>
                  <a:pt x="22263" y="22790"/>
                  <a:pt x="22247" y="22886"/>
                  <a:pt x="22200" y="22966"/>
                </a:cubicBezTo>
                <a:cubicBezTo>
                  <a:pt x="22231" y="22998"/>
                  <a:pt x="22263" y="23029"/>
                  <a:pt x="22279" y="23061"/>
                </a:cubicBezTo>
                <a:cubicBezTo>
                  <a:pt x="22391" y="23205"/>
                  <a:pt x="22503" y="23333"/>
                  <a:pt x="22614" y="23460"/>
                </a:cubicBezTo>
                <a:cubicBezTo>
                  <a:pt x="22646" y="23492"/>
                  <a:pt x="22662" y="23508"/>
                  <a:pt x="22694" y="23540"/>
                </a:cubicBezTo>
                <a:cubicBezTo>
                  <a:pt x="22710" y="23556"/>
                  <a:pt x="22726" y="23572"/>
                  <a:pt x="22742" y="23588"/>
                </a:cubicBezTo>
                <a:cubicBezTo>
                  <a:pt x="22742" y="23556"/>
                  <a:pt x="22742" y="23524"/>
                  <a:pt x="22742" y="23492"/>
                </a:cubicBezTo>
                <a:cubicBezTo>
                  <a:pt x="22790" y="23460"/>
                  <a:pt x="22822" y="23428"/>
                  <a:pt x="22870" y="23412"/>
                </a:cubicBezTo>
                <a:lnTo>
                  <a:pt x="22870" y="23412"/>
                </a:lnTo>
                <a:lnTo>
                  <a:pt x="22758" y="23492"/>
                </a:lnTo>
                <a:cubicBezTo>
                  <a:pt x="22742" y="23524"/>
                  <a:pt x="22742" y="23556"/>
                  <a:pt x="22742" y="23588"/>
                </a:cubicBezTo>
                <a:cubicBezTo>
                  <a:pt x="22806" y="23652"/>
                  <a:pt x="22854" y="23716"/>
                  <a:pt x="22918" y="23780"/>
                </a:cubicBezTo>
                <a:cubicBezTo>
                  <a:pt x="22918" y="23764"/>
                  <a:pt x="22918" y="23764"/>
                  <a:pt x="22934" y="23764"/>
                </a:cubicBezTo>
                <a:cubicBezTo>
                  <a:pt x="22982" y="23716"/>
                  <a:pt x="23029" y="23620"/>
                  <a:pt x="23077" y="23604"/>
                </a:cubicBezTo>
                <a:cubicBezTo>
                  <a:pt x="23104" y="23593"/>
                  <a:pt x="23132" y="23590"/>
                  <a:pt x="23159" y="23590"/>
                </a:cubicBezTo>
                <a:cubicBezTo>
                  <a:pt x="23160" y="23590"/>
                  <a:pt x="23161" y="23590"/>
                  <a:pt x="23162" y="23590"/>
                </a:cubicBezTo>
                <a:lnTo>
                  <a:pt x="23162" y="23590"/>
                </a:lnTo>
                <a:cubicBezTo>
                  <a:pt x="23163" y="23590"/>
                  <a:pt x="23164" y="23590"/>
                  <a:pt x="23165" y="23590"/>
                </a:cubicBezTo>
                <a:cubicBezTo>
                  <a:pt x="23209" y="23590"/>
                  <a:pt x="23254" y="23600"/>
                  <a:pt x="23286" y="23603"/>
                </a:cubicBezTo>
                <a:lnTo>
                  <a:pt x="23286" y="23603"/>
                </a:lnTo>
                <a:cubicBezTo>
                  <a:pt x="23460" y="23508"/>
                  <a:pt x="23602" y="23413"/>
                  <a:pt x="23729" y="23319"/>
                </a:cubicBezTo>
                <a:lnTo>
                  <a:pt x="23729" y="23319"/>
                </a:lnTo>
                <a:cubicBezTo>
                  <a:pt x="23602" y="23414"/>
                  <a:pt x="23459" y="23509"/>
                  <a:pt x="23301" y="23604"/>
                </a:cubicBezTo>
                <a:cubicBezTo>
                  <a:pt x="23296" y="23604"/>
                  <a:pt x="23291" y="23604"/>
                  <a:pt x="23286" y="23603"/>
                </a:cubicBezTo>
                <a:lnTo>
                  <a:pt x="23286" y="23603"/>
                </a:lnTo>
                <a:cubicBezTo>
                  <a:pt x="23286" y="23603"/>
                  <a:pt x="23285" y="23604"/>
                  <a:pt x="23285" y="23604"/>
                </a:cubicBezTo>
                <a:cubicBezTo>
                  <a:pt x="23264" y="23604"/>
                  <a:pt x="23216" y="23590"/>
                  <a:pt x="23162" y="23590"/>
                </a:cubicBezTo>
                <a:lnTo>
                  <a:pt x="23162" y="23590"/>
                </a:lnTo>
                <a:cubicBezTo>
                  <a:pt x="23138" y="23590"/>
                  <a:pt x="23114" y="23594"/>
                  <a:pt x="23093" y="23604"/>
                </a:cubicBezTo>
                <a:cubicBezTo>
                  <a:pt x="23029" y="23620"/>
                  <a:pt x="22982" y="23716"/>
                  <a:pt x="22934" y="23764"/>
                </a:cubicBezTo>
                <a:cubicBezTo>
                  <a:pt x="22934" y="23764"/>
                  <a:pt x="22918" y="23764"/>
                  <a:pt x="22918" y="23780"/>
                </a:cubicBezTo>
                <a:cubicBezTo>
                  <a:pt x="23029" y="23891"/>
                  <a:pt x="23141" y="24003"/>
                  <a:pt x="23253" y="24115"/>
                </a:cubicBezTo>
                <a:cubicBezTo>
                  <a:pt x="23365" y="24242"/>
                  <a:pt x="23492" y="24370"/>
                  <a:pt x="23604" y="24514"/>
                </a:cubicBezTo>
                <a:cubicBezTo>
                  <a:pt x="23668" y="24609"/>
                  <a:pt x="23732" y="24689"/>
                  <a:pt x="23811" y="24785"/>
                </a:cubicBezTo>
                <a:lnTo>
                  <a:pt x="24115" y="24785"/>
                </a:lnTo>
                <a:cubicBezTo>
                  <a:pt x="24131" y="24785"/>
                  <a:pt x="24163" y="24785"/>
                  <a:pt x="24194" y="24769"/>
                </a:cubicBezTo>
                <a:cubicBezTo>
                  <a:pt x="24290" y="24769"/>
                  <a:pt x="24370" y="24753"/>
                  <a:pt x="24466" y="24753"/>
                </a:cubicBezTo>
                <a:cubicBezTo>
                  <a:pt x="24625" y="24737"/>
                  <a:pt x="24785" y="24737"/>
                  <a:pt x="24945" y="24721"/>
                </a:cubicBezTo>
                <a:lnTo>
                  <a:pt x="25359" y="24721"/>
                </a:lnTo>
                <a:cubicBezTo>
                  <a:pt x="25375" y="24705"/>
                  <a:pt x="25391" y="24689"/>
                  <a:pt x="25407" y="24673"/>
                </a:cubicBezTo>
                <a:lnTo>
                  <a:pt x="25407" y="24673"/>
                </a:lnTo>
                <a:cubicBezTo>
                  <a:pt x="25391" y="24689"/>
                  <a:pt x="25375" y="24705"/>
                  <a:pt x="25375" y="24737"/>
                </a:cubicBezTo>
                <a:cubicBezTo>
                  <a:pt x="25471" y="24737"/>
                  <a:pt x="25583" y="24753"/>
                  <a:pt x="25679" y="24785"/>
                </a:cubicBezTo>
                <a:cubicBezTo>
                  <a:pt x="25711" y="24785"/>
                  <a:pt x="25742" y="24801"/>
                  <a:pt x="25774" y="24817"/>
                </a:cubicBezTo>
                <a:cubicBezTo>
                  <a:pt x="26062" y="24418"/>
                  <a:pt x="26205" y="23939"/>
                  <a:pt x="26987" y="23843"/>
                </a:cubicBezTo>
                <a:cubicBezTo>
                  <a:pt x="27035" y="23460"/>
                  <a:pt x="27147" y="23109"/>
                  <a:pt x="27259" y="22774"/>
                </a:cubicBezTo>
                <a:lnTo>
                  <a:pt x="27291" y="22678"/>
                </a:lnTo>
                <a:lnTo>
                  <a:pt x="27291" y="22678"/>
                </a:lnTo>
                <a:cubicBezTo>
                  <a:pt x="27291" y="22678"/>
                  <a:pt x="27291" y="22678"/>
                  <a:pt x="27291" y="22678"/>
                </a:cubicBezTo>
                <a:cubicBezTo>
                  <a:pt x="27322" y="22567"/>
                  <a:pt x="27354" y="22439"/>
                  <a:pt x="27386" y="22327"/>
                </a:cubicBezTo>
                <a:cubicBezTo>
                  <a:pt x="27370" y="22263"/>
                  <a:pt x="27354" y="22200"/>
                  <a:pt x="27338" y="22136"/>
                </a:cubicBezTo>
                <a:cubicBezTo>
                  <a:pt x="27275" y="22168"/>
                  <a:pt x="27243" y="22184"/>
                  <a:pt x="27163" y="22216"/>
                </a:cubicBezTo>
                <a:cubicBezTo>
                  <a:pt x="27165" y="22209"/>
                  <a:pt x="27166" y="22203"/>
                  <a:pt x="27168" y="22198"/>
                </a:cubicBezTo>
                <a:lnTo>
                  <a:pt x="27168" y="22198"/>
                </a:lnTo>
                <a:cubicBezTo>
                  <a:pt x="27166" y="22198"/>
                  <a:pt x="27165" y="22199"/>
                  <a:pt x="27163" y="22200"/>
                </a:cubicBezTo>
                <a:cubicBezTo>
                  <a:pt x="27173" y="22162"/>
                  <a:pt x="27184" y="22129"/>
                  <a:pt x="27195" y="22097"/>
                </a:cubicBezTo>
                <a:lnTo>
                  <a:pt x="27195" y="22097"/>
                </a:lnTo>
                <a:cubicBezTo>
                  <a:pt x="27187" y="22128"/>
                  <a:pt x="27178" y="22161"/>
                  <a:pt x="27168" y="22198"/>
                </a:cubicBezTo>
                <a:lnTo>
                  <a:pt x="27168" y="22198"/>
                </a:lnTo>
                <a:cubicBezTo>
                  <a:pt x="27245" y="22167"/>
                  <a:pt x="27292" y="22151"/>
                  <a:pt x="27354" y="22120"/>
                </a:cubicBezTo>
                <a:cubicBezTo>
                  <a:pt x="27370" y="22184"/>
                  <a:pt x="27370" y="22247"/>
                  <a:pt x="27386" y="22311"/>
                </a:cubicBezTo>
                <a:cubicBezTo>
                  <a:pt x="27434" y="22104"/>
                  <a:pt x="27466" y="21880"/>
                  <a:pt x="27450" y="21641"/>
                </a:cubicBezTo>
                <a:lnTo>
                  <a:pt x="27450" y="21641"/>
                </a:lnTo>
                <a:cubicBezTo>
                  <a:pt x="27450" y="21641"/>
                  <a:pt x="27449" y="21641"/>
                  <a:pt x="27449" y="21641"/>
                </a:cubicBezTo>
                <a:lnTo>
                  <a:pt x="27449" y="21641"/>
                </a:lnTo>
                <a:cubicBezTo>
                  <a:pt x="27432" y="21456"/>
                  <a:pt x="27400" y="21284"/>
                  <a:pt x="27322" y="21082"/>
                </a:cubicBezTo>
                <a:cubicBezTo>
                  <a:pt x="27291" y="20987"/>
                  <a:pt x="27243" y="20907"/>
                  <a:pt x="27195" y="20811"/>
                </a:cubicBezTo>
                <a:cubicBezTo>
                  <a:pt x="27147" y="20747"/>
                  <a:pt x="27115" y="20667"/>
                  <a:pt x="27067" y="20604"/>
                </a:cubicBezTo>
                <a:cubicBezTo>
                  <a:pt x="27019" y="20524"/>
                  <a:pt x="26955" y="20460"/>
                  <a:pt x="26892" y="20396"/>
                </a:cubicBezTo>
                <a:cubicBezTo>
                  <a:pt x="26844" y="20332"/>
                  <a:pt x="26780" y="20284"/>
                  <a:pt x="26716" y="20221"/>
                </a:cubicBezTo>
                <a:lnTo>
                  <a:pt x="26716" y="20221"/>
                </a:lnTo>
                <a:cubicBezTo>
                  <a:pt x="26716" y="20221"/>
                  <a:pt x="26716" y="20221"/>
                  <a:pt x="26716" y="20221"/>
                </a:cubicBezTo>
                <a:cubicBezTo>
                  <a:pt x="26700" y="20205"/>
                  <a:pt x="26700" y="20205"/>
                  <a:pt x="26684" y="20205"/>
                </a:cubicBezTo>
                <a:cubicBezTo>
                  <a:pt x="26620" y="20141"/>
                  <a:pt x="26556" y="20077"/>
                  <a:pt x="26477" y="20029"/>
                </a:cubicBezTo>
                <a:cubicBezTo>
                  <a:pt x="26381" y="19965"/>
                  <a:pt x="26285" y="19917"/>
                  <a:pt x="26189" y="19854"/>
                </a:cubicBezTo>
                <a:cubicBezTo>
                  <a:pt x="26046" y="19790"/>
                  <a:pt x="25902" y="19710"/>
                  <a:pt x="25758" y="19662"/>
                </a:cubicBezTo>
                <a:cubicBezTo>
                  <a:pt x="25742" y="19678"/>
                  <a:pt x="25711" y="19678"/>
                  <a:pt x="25663" y="19678"/>
                </a:cubicBezTo>
                <a:cubicBezTo>
                  <a:pt x="25567" y="19662"/>
                  <a:pt x="25471" y="19662"/>
                  <a:pt x="25359" y="19662"/>
                </a:cubicBezTo>
                <a:lnTo>
                  <a:pt x="25679" y="19662"/>
                </a:lnTo>
                <a:cubicBezTo>
                  <a:pt x="25689" y="19667"/>
                  <a:pt x="25700" y="19669"/>
                  <a:pt x="25710" y="19669"/>
                </a:cubicBezTo>
                <a:cubicBezTo>
                  <a:pt x="25730" y="19669"/>
                  <a:pt x="25748" y="19662"/>
                  <a:pt x="25758" y="19662"/>
                </a:cubicBezTo>
                <a:cubicBezTo>
                  <a:pt x="25631" y="19598"/>
                  <a:pt x="25503" y="19566"/>
                  <a:pt x="25375" y="19518"/>
                </a:cubicBezTo>
                <a:cubicBezTo>
                  <a:pt x="25375" y="19525"/>
                  <a:pt x="25373" y="19529"/>
                  <a:pt x="25369" y="19531"/>
                </a:cubicBezTo>
                <a:lnTo>
                  <a:pt x="25369" y="19531"/>
                </a:lnTo>
                <a:lnTo>
                  <a:pt x="25359" y="19526"/>
                </a:lnTo>
                <a:lnTo>
                  <a:pt x="25359" y="19526"/>
                </a:lnTo>
                <a:cubicBezTo>
                  <a:pt x="25359" y="19522"/>
                  <a:pt x="25359" y="19518"/>
                  <a:pt x="25359" y="19518"/>
                </a:cubicBezTo>
                <a:cubicBezTo>
                  <a:pt x="25248" y="19487"/>
                  <a:pt x="25136" y="19455"/>
                  <a:pt x="25024" y="19439"/>
                </a:cubicBezTo>
                <a:lnTo>
                  <a:pt x="25008" y="19439"/>
                </a:lnTo>
                <a:cubicBezTo>
                  <a:pt x="25008" y="19453"/>
                  <a:pt x="25008" y="19454"/>
                  <a:pt x="24998" y="19455"/>
                </a:cubicBezTo>
                <a:lnTo>
                  <a:pt x="24998" y="19455"/>
                </a:lnTo>
                <a:cubicBezTo>
                  <a:pt x="25028" y="19542"/>
                  <a:pt x="25057" y="19602"/>
                  <a:pt x="25072" y="19662"/>
                </a:cubicBezTo>
                <a:cubicBezTo>
                  <a:pt x="25040" y="19598"/>
                  <a:pt x="25024" y="19534"/>
                  <a:pt x="24992" y="19455"/>
                </a:cubicBezTo>
                <a:cubicBezTo>
                  <a:pt x="24994" y="19455"/>
                  <a:pt x="24996" y="19455"/>
                  <a:pt x="24998" y="19455"/>
                </a:cubicBezTo>
                <a:lnTo>
                  <a:pt x="24998" y="19455"/>
                </a:lnTo>
                <a:cubicBezTo>
                  <a:pt x="24996" y="19449"/>
                  <a:pt x="24994" y="19444"/>
                  <a:pt x="24992" y="19439"/>
                </a:cubicBezTo>
                <a:lnTo>
                  <a:pt x="25008" y="19439"/>
                </a:lnTo>
                <a:cubicBezTo>
                  <a:pt x="24737" y="19391"/>
                  <a:pt x="24450" y="19359"/>
                  <a:pt x="24194" y="19343"/>
                </a:cubicBezTo>
                <a:close/>
                <a:moveTo>
                  <a:pt x="27268" y="25203"/>
                </a:moveTo>
                <a:lnTo>
                  <a:pt x="27268" y="25203"/>
                </a:lnTo>
                <a:cubicBezTo>
                  <a:pt x="27224" y="25242"/>
                  <a:pt x="27172" y="25266"/>
                  <a:pt x="27105" y="25266"/>
                </a:cubicBezTo>
                <a:cubicBezTo>
                  <a:pt x="27093" y="25266"/>
                  <a:pt x="27080" y="25265"/>
                  <a:pt x="27067" y="25264"/>
                </a:cubicBezTo>
                <a:cubicBezTo>
                  <a:pt x="27150" y="25264"/>
                  <a:pt x="27213" y="25244"/>
                  <a:pt x="27268" y="25203"/>
                </a:cubicBezTo>
                <a:close/>
                <a:moveTo>
                  <a:pt x="27466" y="25216"/>
                </a:moveTo>
                <a:lnTo>
                  <a:pt x="27466" y="25216"/>
                </a:lnTo>
                <a:cubicBezTo>
                  <a:pt x="27418" y="25264"/>
                  <a:pt x="27386" y="25296"/>
                  <a:pt x="27338" y="25344"/>
                </a:cubicBezTo>
                <a:cubicBezTo>
                  <a:pt x="27370" y="25296"/>
                  <a:pt x="27418" y="25264"/>
                  <a:pt x="27466" y="25216"/>
                </a:cubicBezTo>
                <a:close/>
                <a:moveTo>
                  <a:pt x="27067" y="25264"/>
                </a:moveTo>
                <a:cubicBezTo>
                  <a:pt x="26955" y="25264"/>
                  <a:pt x="26828" y="25312"/>
                  <a:pt x="26716" y="25375"/>
                </a:cubicBezTo>
                <a:cubicBezTo>
                  <a:pt x="26812" y="25312"/>
                  <a:pt x="26955" y="25264"/>
                  <a:pt x="27067" y="25264"/>
                </a:cubicBez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652" y="25583"/>
                  <a:pt x="26604" y="25631"/>
                  <a:pt x="26556" y="25679"/>
                </a:cubicBezTo>
                <a:lnTo>
                  <a:pt x="26700" y="25519"/>
                </a:ln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735" y="25603"/>
                  <a:pt x="26755" y="25650"/>
                  <a:pt x="26752" y="25686"/>
                </a:cubicBezTo>
                <a:lnTo>
                  <a:pt x="26752" y="25686"/>
                </a:lnTo>
                <a:cubicBezTo>
                  <a:pt x="26750" y="25650"/>
                  <a:pt x="26731" y="25600"/>
                  <a:pt x="26700" y="25519"/>
                </a:cubicBezTo>
                <a:close/>
                <a:moveTo>
                  <a:pt x="20939" y="25663"/>
                </a:moveTo>
                <a:cubicBezTo>
                  <a:pt x="20923" y="25663"/>
                  <a:pt x="20907" y="25695"/>
                  <a:pt x="20891" y="25727"/>
                </a:cubicBezTo>
                <a:lnTo>
                  <a:pt x="20939" y="25663"/>
                </a:lnTo>
                <a:close/>
                <a:moveTo>
                  <a:pt x="26752" y="25686"/>
                </a:moveTo>
                <a:cubicBezTo>
                  <a:pt x="26755" y="25741"/>
                  <a:pt x="26717" y="25764"/>
                  <a:pt x="26620" y="25822"/>
                </a:cubicBezTo>
                <a:cubicBezTo>
                  <a:pt x="26710" y="25759"/>
                  <a:pt x="26749" y="25732"/>
                  <a:pt x="26752" y="25686"/>
                </a:cubicBezTo>
                <a:close/>
                <a:moveTo>
                  <a:pt x="20210" y="24815"/>
                </a:moveTo>
                <a:cubicBezTo>
                  <a:pt x="19900" y="24815"/>
                  <a:pt x="19595" y="24912"/>
                  <a:pt x="19455" y="25184"/>
                </a:cubicBezTo>
                <a:cubicBezTo>
                  <a:pt x="19518" y="25671"/>
                  <a:pt x="19975" y="25941"/>
                  <a:pt x="20378" y="25941"/>
                </a:cubicBezTo>
                <a:cubicBezTo>
                  <a:pt x="20583" y="25941"/>
                  <a:pt x="20773" y="25871"/>
                  <a:pt x="20891" y="25727"/>
                </a:cubicBezTo>
                <a:cubicBezTo>
                  <a:pt x="20907" y="25679"/>
                  <a:pt x="20923" y="25663"/>
                  <a:pt x="20939" y="25647"/>
                </a:cubicBezTo>
                <a:cubicBezTo>
                  <a:pt x="21019" y="25503"/>
                  <a:pt x="21050" y="25296"/>
                  <a:pt x="20955" y="25008"/>
                </a:cubicBezTo>
                <a:cubicBezTo>
                  <a:pt x="20793" y="24900"/>
                  <a:pt x="20500" y="24815"/>
                  <a:pt x="20210" y="24815"/>
                </a:cubicBezTo>
                <a:close/>
                <a:moveTo>
                  <a:pt x="27291" y="25056"/>
                </a:moveTo>
                <a:cubicBezTo>
                  <a:pt x="26885" y="25165"/>
                  <a:pt x="26602" y="25336"/>
                  <a:pt x="26380" y="25567"/>
                </a:cubicBezTo>
                <a:lnTo>
                  <a:pt x="26380" y="25567"/>
                </a:lnTo>
                <a:cubicBezTo>
                  <a:pt x="26515" y="25559"/>
                  <a:pt x="26607" y="25454"/>
                  <a:pt x="26714" y="25377"/>
                </a:cubicBezTo>
                <a:lnTo>
                  <a:pt x="26714" y="25377"/>
                </a:lnTo>
                <a:cubicBezTo>
                  <a:pt x="26603" y="25457"/>
                  <a:pt x="26508" y="25567"/>
                  <a:pt x="26365" y="25583"/>
                </a:cubicBezTo>
                <a:cubicBezTo>
                  <a:pt x="26370" y="25577"/>
                  <a:pt x="26375" y="25572"/>
                  <a:pt x="26380" y="25567"/>
                </a:cubicBezTo>
                <a:lnTo>
                  <a:pt x="26380" y="25567"/>
                </a:lnTo>
                <a:cubicBezTo>
                  <a:pt x="26375" y="25567"/>
                  <a:pt x="26370" y="25567"/>
                  <a:pt x="26365" y="25567"/>
                </a:cubicBezTo>
                <a:cubicBezTo>
                  <a:pt x="26269" y="25647"/>
                  <a:pt x="26205" y="25743"/>
                  <a:pt x="26126" y="25822"/>
                </a:cubicBezTo>
                <a:cubicBezTo>
                  <a:pt x="26046" y="25934"/>
                  <a:pt x="25950" y="26062"/>
                  <a:pt x="25870" y="26173"/>
                </a:cubicBezTo>
                <a:cubicBezTo>
                  <a:pt x="25822" y="26237"/>
                  <a:pt x="25774" y="26301"/>
                  <a:pt x="25727" y="26365"/>
                </a:cubicBezTo>
                <a:cubicBezTo>
                  <a:pt x="25711" y="26397"/>
                  <a:pt x="25695" y="26413"/>
                  <a:pt x="25663" y="26445"/>
                </a:cubicBezTo>
                <a:cubicBezTo>
                  <a:pt x="25742" y="26477"/>
                  <a:pt x="25822" y="26493"/>
                  <a:pt x="25886" y="26493"/>
                </a:cubicBezTo>
                <a:lnTo>
                  <a:pt x="25902" y="26493"/>
                </a:lnTo>
                <a:cubicBezTo>
                  <a:pt x="25902" y="26493"/>
                  <a:pt x="25902" y="26492"/>
                  <a:pt x="25902" y="26492"/>
                </a:cubicBezTo>
                <a:lnTo>
                  <a:pt x="25902" y="26492"/>
                </a:lnTo>
                <a:cubicBezTo>
                  <a:pt x="26120" y="26485"/>
                  <a:pt x="26322" y="26329"/>
                  <a:pt x="26525" y="26157"/>
                </a:cubicBezTo>
                <a:cubicBezTo>
                  <a:pt x="26493" y="26157"/>
                  <a:pt x="26477" y="26142"/>
                  <a:pt x="26445" y="26110"/>
                </a:cubicBezTo>
                <a:lnTo>
                  <a:pt x="26445" y="26110"/>
                </a:lnTo>
                <a:cubicBezTo>
                  <a:pt x="26477" y="26142"/>
                  <a:pt x="26509" y="26157"/>
                  <a:pt x="26525" y="26157"/>
                </a:cubicBezTo>
                <a:cubicBezTo>
                  <a:pt x="26620" y="26078"/>
                  <a:pt x="26732" y="25998"/>
                  <a:pt x="26828" y="25918"/>
                </a:cubicBezTo>
                <a:cubicBezTo>
                  <a:pt x="26892" y="25870"/>
                  <a:pt x="26971" y="25822"/>
                  <a:pt x="27035" y="25774"/>
                </a:cubicBezTo>
                <a:cubicBezTo>
                  <a:pt x="26987" y="25743"/>
                  <a:pt x="26955" y="25711"/>
                  <a:pt x="26908" y="25679"/>
                </a:cubicBezTo>
                <a:cubicBezTo>
                  <a:pt x="26909" y="25675"/>
                  <a:pt x="26910" y="25670"/>
                  <a:pt x="26911" y="25666"/>
                </a:cubicBezTo>
                <a:lnTo>
                  <a:pt x="26911" y="25666"/>
                </a:lnTo>
                <a:cubicBezTo>
                  <a:pt x="26910" y="25665"/>
                  <a:pt x="26909" y="25664"/>
                  <a:pt x="26908" y="25663"/>
                </a:cubicBezTo>
                <a:cubicBezTo>
                  <a:pt x="26937" y="25575"/>
                  <a:pt x="26992" y="25501"/>
                  <a:pt x="27075" y="25501"/>
                </a:cubicBezTo>
                <a:cubicBezTo>
                  <a:pt x="27083" y="25501"/>
                  <a:pt x="27091" y="25502"/>
                  <a:pt x="27099" y="25503"/>
                </a:cubicBezTo>
                <a:cubicBezTo>
                  <a:pt x="27007" y="25503"/>
                  <a:pt x="26944" y="25562"/>
                  <a:pt x="26911" y="25666"/>
                </a:cubicBezTo>
                <a:lnTo>
                  <a:pt x="26911" y="25666"/>
                </a:lnTo>
                <a:cubicBezTo>
                  <a:pt x="26957" y="25712"/>
                  <a:pt x="26989" y="25743"/>
                  <a:pt x="27035" y="25774"/>
                </a:cubicBezTo>
                <a:cubicBezTo>
                  <a:pt x="27163" y="25695"/>
                  <a:pt x="27307" y="25631"/>
                  <a:pt x="27450" y="25615"/>
                </a:cubicBezTo>
                <a:cubicBezTo>
                  <a:pt x="27514" y="25599"/>
                  <a:pt x="27562" y="25599"/>
                  <a:pt x="27626" y="25599"/>
                </a:cubicBezTo>
                <a:cubicBezTo>
                  <a:pt x="27690" y="25503"/>
                  <a:pt x="27674" y="25423"/>
                  <a:pt x="27610" y="25359"/>
                </a:cubicBezTo>
                <a:cubicBezTo>
                  <a:pt x="27562" y="25439"/>
                  <a:pt x="27514" y="25535"/>
                  <a:pt x="27450" y="25615"/>
                </a:cubicBezTo>
                <a:lnTo>
                  <a:pt x="27450" y="25615"/>
                </a:lnTo>
                <a:cubicBezTo>
                  <a:pt x="27514" y="25535"/>
                  <a:pt x="27562" y="25439"/>
                  <a:pt x="27610" y="25344"/>
                </a:cubicBezTo>
                <a:cubicBezTo>
                  <a:pt x="27578" y="25312"/>
                  <a:pt x="27530" y="25264"/>
                  <a:pt x="27466" y="25216"/>
                </a:cubicBezTo>
                <a:cubicBezTo>
                  <a:pt x="27418" y="25184"/>
                  <a:pt x="27386" y="25152"/>
                  <a:pt x="27354" y="25120"/>
                </a:cubicBezTo>
                <a:cubicBezTo>
                  <a:pt x="27326" y="25154"/>
                  <a:pt x="27298" y="25181"/>
                  <a:pt x="27268" y="25203"/>
                </a:cubicBezTo>
                <a:lnTo>
                  <a:pt x="27268" y="25203"/>
                </a:lnTo>
                <a:cubicBezTo>
                  <a:pt x="27294" y="25180"/>
                  <a:pt x="27317" y="25152"/>
                  <a:pt x="27338" y="25120"/>
                </a:cubicBezTo>
                <a:lnTo>
                  <a:pt x="27354" y="25120"/>
                </a:lnTo>
                <a:cubicBezTo>
                  <a:pt x="27322" y="25104"/>
                  <a:pt x="27307" y="25072"/>
                  <a:pt x="27291" y="25056"/>
                </a:cubicBezTo>
                <a:close/>
                <a:moveTo>
                  <a:pt x="27546" y="27658"/>
                </a:moveTo>
                <a:cubicBezTo>
                  <a:pt x="27562" y="27658"/>
                  <a:pt x="27578" y="27674"/>
                  <a:pt x="27594" y="27674"/>
                </a:cubicBezTo>
                <a:cubicBezTo>
                  <a:pt x="27578" y="27674"/>
                  <a:pt x="27562" y="27674"/>
                  <a:pt x="27546" y="27658"/>
                </a:cubicBezTo>
                <a:close/>
                <a:moveTo>
                  <a:pt x="27514" y="27354"/>
                </a:moveTo>
                <a:cubicBezTo>
                  <a:pt x="27466" y="27354"/>
                  <a:pt x="27418" y="27354"/>
                  <a:pt x="27354" y="27386"/>
                </a:cubicBezTo>
                <a:lnTo>
                  <a:pt x="27450" y="27785"/>
                </a:lnTo>
                <a:cubicBezTo>
                  <a:pt x="27721" y="27785"/>
                  <a:pt x="27737" y="27530"/>
                  <a:pt x="27626" y="27418"/>
                </a:cubicBezTo>
                <a:cubicBezTo>
                  <a:pt x="27594" y="27386"/>
                  <a:pt x="27562" y="27370"/>
                  <a:pt x="27514" y="27354"/>
                </a:cubicBezTo>
                <a:lnTo>
                  <a:pt x="27514" y="27354"/>
                </a:lnTo>
                <a:cubicBezTo>
                  <a:pt x="27514" y="27354"/>
                  <a:pt x="27514" y="27354"/>
                  <a:pt x="27514" y="27354"/>
                </a:cubicBezTo>
                <a:close/>
                <a:moveTo>
                  <a:pt x="25758" y="28136"/>
                </a:moveTo>
                <a:lnTo>
                  <a:pt x="25758" y="28136"/>
                </a:lnTo>
                <a:cubicBezTo>
                  <a:pt x="25758" y="28140"/>
                  <a:pt x="25757" y="28144"/>
                  <a:pt x="25756" y="28148"/>
                </a:cubicBezTo>
                <a:lnTo>
                  <a:pt x="25756" y="28148"/>
                </a:lnTo>
                <a:cubicBezTo>
                  <a:pt x="25670" y="28206"/>
                  <a:pt x="25609" y="28252"/>
                  <a:pt x="25519" y="28312"/>
                </a:cubicBezTo>
                <a:cubicBezTo>
                  <a:pt x="25615" y="28248"/>
                  <a:pt x="25679" y="28184"/>
                  <a:pt x="25758" y="28136"/>
                </a:cubicBezTo>
                <a:close/>
                <a:moveTo>
                  <a:pt x="25965" y="28073"/>
                </a:moveTo>
                <a:cubicBezTo>
                  <a:pt x="25934" y="28105"/>
                  <a:pt x="25918" y="28121"/>
                  <a:pt x="25902" y="28152"/>
                </a:cubicBezTo>
                <a:cubicBezTo>
                  <a:pt x="25854" y="28280"/>
                  <a:pt x="25870" y="28280"/>
                  <a:pt x="25711" y="28408"/>
                </a:cubicBezTo>
                <a:cubicBezTo>
                  <a:pt x="25870" y="28280"/>
                  <a:pt x="25854" y="28280"/>
                  <a:pt x="25902" y="28136"/>
                </a:cubicBezTo>
                <a:cubicBezTo>
                  <a:pt x="25918" y="28121"/>
                  <a:pt x="25934" y="28105"/>
                  <a:pt x="25965" y="28073"/>
                </a:cubicBezTo>
                <a:close/>
                <a:moveTo>
                  <a:pt x="25276" y="27770"/>
                </a:moveTo>
                <a:cubicBezTo>
                  <a:pt x="24949" y="27770"/>
                  <a:pt x="24720" y="28037"/>
                  <a:pt x="25040" y="28855"/>
                </a:cubicBezTo>
                <a:cubicBezTo>
                  <a:pt x="25471" y="28855"/>
                  <a:pt x="25742" y="28791"/>
                  <a:pt x="25918" y="28695"/>
                </a:cubicBezTo>
                <a:cubicBezTo>
                  <a:pt x="25998" y="28647"/>
                  <a:pt x="26062" y="28599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cubicBezTo>
                  <a:pt x="26173" y="28392"/>
                  <a:pt x="26110" y="28216"/>
                  <a:pt x="25966" y="28073"/>
                </a:cubicBezTo>
                <a:cubicBezTo>
                  <a:pt x="25918" y="28041"/>
                  <a:pt x="25870" y="27993"/>
                  <a:pt x="25822" y="27961"/>
                </a:cubicBezTo>
                <a:cubicBezTo>
                  <a:pt x="25660" y="27849"/>
                  <a:pt x="25453" y="27770"/>
                  <a:pt x="25276" y="27770"/>
                </a:cubicBezTo>
                <a:close/>
                <a:moveTo>
                  <a:pt x="13869" y="28057"/>
                </a:moveTo>
                <a:cubicBezTo>
                  <a:pt x="13805" y="28073"/>
                  <a:pt x="13741" y="28104"/>
                  <a:pt x="13677" y="28136"/>
                </a:cubicBezTo>
                <a:cubicBezTo>
                  <a:pt x="13390" y="28264"/>
                  <a:pt x="13023" y="28503"/>
                  <a:pt x="12816" y="28823"/>
                </a:cubicBezTo>
                <a:cubicBezTo>
                  <a:pt x="12688" y="29030"/>
                  <a:pt x="12624" y="29269"/>
                  <a:pt x="12688" y="29557"/>
                </a:cubicBezTo>
                <a:cubicBezTo>
                  <a:pt x="12816" y="29493"/>
                  <a:pt x="12927" y="29429"/>
                  <a:pt x="13023" y="29349"/>
                </a:cubicBezTo>
                <a:cubicBezTo>
                  <a:pt x="13167" y="29238"/>
                  <a:pt x="13278" y="29126"/>
                  <a:pt x="13390" y="28998"/>
                </a:cubicBezTo>
                <a:cubicBezTo>
                  <a:pt x="13358" y="28982"/>
                  <a:pt x="13342" y="28966"/>
                  <a:pt x="13326" y="28966"/>
                </a:cubicBezTo>
                <a:lnTo>
                  <a:pt x="13326" y="28966"/>
                </a:lnTo>
                <a:cubicBezTo>
                  <a:pt x="13342" y="28966"/>
                  <a:pt x="13358" y="28982"/>
                  <a:pt x="13390" y="28982"/>
                </a:cubicBezTo>
                <a:cubicBezTo>
                  <a:pt x="13438" y="28902"/>
                  <a:pt x="13502" y="28823"/>
                  <a:pt x="13550" y="28727"/>
                </a:cubicBezTo>
                <a:cubicBezTo>
                  <a:pt x="13611" y="28635"/>
                  <a:pt x="13657" y="28529"/>
                  <a:pt x="13717" y="28408"/>
                </a:cubicBezTo>
                <a:lnTo>
                  <a:pt x="13725" y="28408"/>
                </a:lnTo>
                <a:cubicBezTo>
                  <a:pt x="13773" y="28296"/>
                  <a:pt x="13821" y="28184"/>
                  <a:pt x="13869" y="28057"/>
                </a:cubicBezTo>
                <a:close/>
                <a:moveTo>
                  <a:pt x="24482" y="29908"/>
                </a:moveTo>
                <a:cubicBezTo>
                  <a:pt x="24450" y="29956"/>
                  <a:pt x="24402" y="29988"/>
                  <a:pt x="24370" y="30036"/>
                </a:cubicBezTo>
                <a:cubicBezTo>
                  <a:pt x="24402" y="29988"/>
                  <a:pt x="24450" y="29940"/>
                  <a:pt x="24482" y="29908"/>
                </a:cubicBezTo>
                <a:close/>
                <a:moveTo>
                  <a:pt x="27163" y="30147"/>
                </a:moveTo>
                <a:lnTo>
                  <a:pt x="27163" y="30147"/>
                </a:lnTo>
                <a:cubicBezTo>
                  <a:pt x="27147" y="30163"/>
                  <a:pt x="27131" y="30179"/>
                  <a:pt x="27099" y="30179"/>
                </a:cubicBezTo>
                <a:cubicBezTo>
                  <a:pt x="27131" y="30163"/>
                  <a:pt x="27147" y="30163"/>
                  <a:pt x="27163" y="30147"/>
                </a:cubicBezTo>
                <a:close/>
                <a:moveTo>
                  <a:pt x="24113" y="29425"/>
                </a:moveTo>
                <a:cubicBezTo>
                  <a:pt x="24033" y="29425"/>
                  <a:pt x="23943" y="29445"/>
                  <a:pt x="23843" y="29493"/>
                </a:cubicBezTo>
                <a:cubicBezTo>
                  <a:pt x="23859" y="29621"/>
                  <a:pt x="23843" y="29780"/>
                  <a:pt x="23859" y="29924"/>
                </a:cubicBezTo>
                <a:cubicBezTo>
                  <a:pt x="23875" y="30036"/>
                  <a:pt x="23923" y="30131"/>
                  <a:pt x="24019" y="30195"/>
                </a:cubicBezTo>
                <a:cubicBezTo>
                  <a:pt x="24210" y="30195"/>
                  <a:pt x="24338" y="30131"/>
                  <a:pt x="24402" y="30051"/>
                </a:cubicBezTo>
                <a:cubicBezTo>
                  <a:pt x="24402" y="30036"/>
                  <a:pt x="24386" y="30036"/>
                  <a:pt x="24370" y="30036"/>
                </a:cubicBezTo>
                <a:lnTo>
                  <a:pt x="24370" y="30036"/>
                </a:lnTo>
                <a:cubicBezTo>
                  <a:pt x="24386" y="30036"/>
                  <a:pt x="24402" y="30036"/>
                  <a:pt x="24418" y="30051"/>
                </a:cubicBezTo>
                <a:cubicBezTo>
                  <a:pt x="24450" y="30004"/>
                  <a:pt x="24466" y="29956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cubicBezTo>
                  <a:pt x="24496" y="29836"/>
                  <a:pt x="24498" y="29763"/>
                  <a:pt x="24474" y="29691"/>
                </a:cubicBezTo>
                <a:lnTo>
                  <a:pt x="24474" y="29691"/>
                </a:lnTo>
                <a:cubicBezTo>
                  <a:pt x="24349" y="29801"/>
                  <a:pt x="24224" y="29910"/>
                  <a:pt x="24115" y="30004"/>
                </a:cubicBezTo>
                <a:cubicBezTo>
                  <a:pt x="24111" y="30003"/>
                  <a:pt x="24107" y="30001"/>
                  <a:pt x="24103" y="30000"/>
                </a:cubicBezTo>
                <a:lnTo>
                  <a:pt x="24103" y="30000"/>
                </a:lnTo>
                <a:cubicBezTo>
                  <a:pt x="24102" y="30001"/>
                  <a:pt x="24100" y="30003"/>
                  <a:pt x="24099" y="30004"/>
                </a:cubicBezTo>
                <a:cubicBezTo>
                  <a:pt x="24004" y="29972"/>
                  <a:pt x="23940" y="29940"/>
                  <a:pt x="23861" y="29924"/>
                </a:cubicBezTo>
                <a:lnTo>
                  <a:pt x="23861" y="29924"/>
                </a:lnTo>
                <a:cubicBezTo>
                  <a:pt x="23937" y="29940"/>
                  <a:pt x="23999" y="29970"/>
                  <a:pt x="24103" y="30000"/>
                </a:cubicBezTo>
                <a:lnTo>
                  <a:pt x="24103" y="30000"/>
                </a:lnTo>
                <a:cubicBezTo>
                  <a:pt x="24229" y="29905"/>
                  <a:pt x="24340" y="29795"/>
                  <a:pt x="24466" y="29668"/>
                </a:cubicBezTo>
                <a:cubicBezTo>
                  <a:pt x="24469" y="29676"/>
                  <a:pt x="24472" y="29684"/>
                  <a:pt x="24474" y="29691"/>
                </a:cubicBezTo>
                <a:lnTo>
                  <a:pt x="24474" y="29691"/>
                </a:lnTo>
                <a:cubicBezTo>
                  <a:pt x="24477" y="29689"/>
                  <a:pt x="24479" y="29687"/>
                  <a:pt x="24482" y="29684"/>
                </a:cubicBezTo>
                <a:cubicBezTo>
                  <a:pt x="24426" y="29539"/>
                  <a:pt x="24299" y="29425"/>
                  <a:pt x="24113" y="29425"/>
                </a:cubicBezTo>
                <a:close/>
                <a:moveTo>
                  <a:pt x="27099" y="30179"/>
                </a:moveTo>
                <a:cubicBezTo>
                  <a:pt x="27099" y="30195"/>
                  <a:pt x="27083" y="30195"/>
                  <a:pt x="27067" y="30211"/>
                </a:cubicBezTo>
                <a:cubicBezTo>
                  <a:pt x="27083" y="30195"/>
                  <a:pt x="27083" y="30195"/>
                  <a:pt x="27099" y="30179"/>
                </a:cubicBezTo>
                <a:close/>
                <a:moveTo>
                  <a:pt x="27067" y="30211"/>
                </a:moveTo>
                <a:lnTo>
                  <a:pt x="27067" y="30211"/>
                </a:lnTo>
                <a:cubicBezTo>
                  <a:pt x="26940" y="30211"/>
                  <a:pt x="26934" y="30334"/>
                  <a:pt x="26872" y="30399"/>
                </a:cubicBezTo>
                <a:lnTo>
                  <a:pt x="26872" y="30399"/>
                </a:lnTo>
                <a:cubicBezTo>
                  <a:pt x="26925" y="30325"/>
                  <a:pt x="26944" y="30211"/>
                  <a:pt x="27067" y="30211"/>
                </a:cubicBezTo>
                <a:close/>
                <a:moveTo>
                  <a:pt x="13977" y="30487"/>
                </a:moveTo>
                <a:cubicBezTo>
                  <a:pt x="13978" y="30487"/>
                  <a:pt x="13980" y="30487"/>
                  <a:pt x="13981" y="30487"/>
                </a:cubicBezTo>
                <a:lnTo>
                  <a:pt x="13981" y="30487"/>
                </a:lnTo>
                <a:cubicBezTo>
                  <a:pt x="13939" y="30489"/>
                  <a:pt x="13898" y="30514"/>
                  <a:pt x="13869" y="30562"/>
                </a:cubicBezTo>
                <a:cubicBezTo>
                  <a:pt x="13899" y="30512"/>
                  <a:pt x="13935" y="30487"/>
                  <a:pt x="13977" y="30487"/>
                </a:cubicBezTo>
                <a:close/>
                <a:moveTo>
                  <a:pt x="21226" y="30642"/>
                </a:moveTo>
                <a:cubicBezTo>
                  <a:pt x="21258" y="30642"/>
                  <a:pt x="21274" y="30658"/>
                  <a:pt x="21306" y="30674"/>
                </a:cubicBezTo>
                <a:lnTo>
                  <a:pt x="21226" y="30642"/>
                </a:lnTo>
                <a:close/>
                <a:moveTo>
                  <a:pt x="26892" y="30690"/>
                </a:moveTo>
                <a:lnTo>
                  <a:pt x="26923" y="30706"/>
                </a:lnTo>
                <a:cubicBezTo>
                  <a:pt x="26922" y="30710"/>
                  <a:pt x="26920" y="30713"/>
                  <a:pt x="26918" y="30716"/>
                </a:cubicBezTo>
                <a:lnTo>
                  <a:pt x="26918" y="30716"/>
                </a:lnTo>
                <a:lnTo>
                  <a:pt x="26892" y="30690"/>
                </a:lnTo>
                <a:close/>
                <a:moveTo>
                  <a:pt x="12847" y="30722"/>
                </a:moveTo>
                <a:cubicBezTo>
                  <a:pt x="12773" y="30722"/>
                  <a:pt x="12699" y="30736"/>
                  <a:pt x="12625" y="30738"/>
                </a:cubicBezTo>
                <a:lnTo>
                  <a:pt x="12625" y="30738"/>
                </a:lnTo>
                <a:cubicBezTo>
                  <a:pt x="12689" y="30722"/>
                  <a:pt x="12768" y="30722"/>
                  <a:pt x="12847" y="30722"/>
                </a:cubicBezTo>
                <a:close/>
                <a:moveTo>
                  <a:pt x="21306" y="30498"/>
                </a:moveTo>
                <a:cubicBezTo>
                  <a:pt x="21226" y="30498"/>
                  <a:pt x="21162" y="30498"/>
                  <a:pt x="21098" y="30530"/>
                </a:cubicBezTo>
                <a:cubicBezTo>
                  <a:pt x="21098" y="30530"/>
                  <a:pt x="21098" y="30530"/>
                  <a:pt x="21098" y="30530"/>
                </a:cubicBezTo>
                <a:lnTo>
                  <a:pt x="21098" y="30530"/>
                </a:lnTo>
                <a:cubicBezTo>
                  <a:pt x="21050" y="30546"/>
                  <a:pt x="21003" y="30578"/>
                  <a:pt x="20971" y="30610"/>
                </a:cubicBezTo>
                <a:cubicBezTo>
                  <a:pt x="20955" y="30626"/>
                  <a:pt x="20939" y="30658"/>
                  <a:pt x="20939" y="30690"/>
                </a:cubicBezTo>
                <a:cubicBezTo>
                  <a:pt x="20944" y="30824"/>
                  <a:pt x="21020" y="30871"/>
                  <a:pt x="21119" y="30871"/>
                </a:cubicBezTo>
                <a:cubicBezTo>
                  <a:pt x="21317" y="30871"/>
                  <a:pt x="21609" y="30684"/>
                  <a:pt x="21641" y="30610"/>
                </a:cubicBezTo>
                <a:cubicBezTo>
                  <a:pt x="21609" y="30546"/>
                  <a:pt x="21513" y="30514"/>
                  <a:pt x="21386" y="30498"/>
                </a:cubicBezTo>
                <a:lnTo>
                  <a:pt x="21386" y="30498"/>
                </a:lnTo>
                <a:cubicBezTo>
                  <a:pt x="21386" y="30498"/>
                  <a:pt x="21386" y="30498"/>
                  <a:pt x="21386" y="30498"/>
                </a:cubicBezTo>
                <a:close/>
                <a:moveTo>
                  <a:pt x="13867" y="30566"/>
                </a:moveTo>
                <a:cubicBezTo>
                  <a:pt x="13787" y="30723"/>
                  <a:pt x="13676" y="30802"/>
                  <a:pt x="13518" y="30834"/>
                </a:cubicBezTo>
                <a:cubicBezTo>
                  <a:pt x="13509" y="30859"/>
                  <a:pt x="13504" y="30883"/>
                  <a:pt x="13504" y="30903"/>
                </a:cubicBezTo>
                <a:lnTo>
                  <a:pt x="13504" y="30903"/>
                </a:lnTo>
                <a:cubicBezTo>
                  <a:pt x="13503" y="30879"/>
                  <a:pt x="13508" y="30850"/>
                  <a:pt x="13518" y="30818"/>
                </a:cubicBezTo>
                <a:cubicBezTo>
                  <a:pt x="13676" y="30802"/>
                  <a:pt x="13787" y="30723"/>
                  <a:pt x="13867" y="30566"/>
                </a:cubicBezTo>
                <a:close/>
                <a:moveTo>
                  <a:pt x="12847" y="30722"/>
                </a:moveTo>
                <a:lnTo>
                  <a:pt x="12847" y="30722"/>
                </a:lnTo>
                <a:cubicBezTo>
                  <a:pt x="12808" y="30808"/>
                  <a:pt x="12754" y="30871"/>
                  <a:pt x="12686" y="30915"/>
                </a:cubicBezTo>
                <a:lnTo>
                  <a:pt x="12686" y="30915"/>
                </a:lnTo>
                <a:cubicBezTo>
                  <a:pt x="12749" y="30871"/>
                  <a:pt x="12803" y="30810"/>
                  <a:pt x="12847" y="30722"/>
                </a:cubicBezTo>
                <a:close/>
                <a:moveTo>
                  <a:pt x="27083" y="30147"/>
                </a:moveTo>
                <a:cubicBezTo>
                  <a:pt x="26923" y="30179"/>
                  <a:pt x="26812" y="30291"/>
                  <a:pt x="26764" y="30450"/>
                </a:cubicBezTo>
                <a:cubicBezTo>
                  <a:pt x="26716" y="30578"/>
                  <a:pt x="26732" y="30722"/>
                  <a:pt x="26780" y="30849"/>
                </a:cubicBezTo>
                <a:cubicBezTo>
                  <a:pt x="26780" y="30849"/>
                  <a:pt x="26780" y="30849"/>
                  <a:pt x="26780" y="30834"/>
                </a:cubicBezTo>
                <a:cubicBezTo>
                  <a:pt x="26812" y="30818"/>
                  <a:pt x="26828" y="30802"/>
                  <a:pt x="26860" y="30770"/>
                </a:cubicBezTo>
                <a:lnTo>
                  <a:pt x="26876" y="30786"/>
                </a:lnTo>
                <a:cubicBezTo>
                  <a:pt x="26876" y="30858"/>
                  <a:pt x="26876" y="30918"/>
                  <a:pt x="26876" y="30977"/>
                </a:cubicBezTo>
                <a:cubicBezTo>
                  <a:pt x="26876" y="30977"/>
                  <a:pt x="26892" y="30977"/>
                  <a:pt x="26908" y="30993"/>
                </a:cubicBezTo>
                <a:cubicBezTo>
                  <a:pt x="26892" y="30993"/>
                  <a:pt x="26876" y="30977"/>
                  <a:pt x="26860" y="30977"/>
                </a:cubicBezTo>
                <a:cubicBezTo>
                  <a:pt x="26860" y="30913"/>
                  <a:pt x="26860" y="30849"/>
                  <a:pt x="26860" y="30786"/>
                </a:cubicBezTo>
                <a:cubicBezTo>
                  <a:pt x="26828" y="30802"/>
                  <a:pt x="26812" y="30818"/>
                  <a:pt x="26780" y="30849"/>
                </a:cubicBezTo>
                <a:lnTo>
                  <a:pt x="26764" y="30865"/>
                </a:lnTo>
                <a:cubicBezTo>
                  <a:pt x="26796" y="30961"/>
                  <a:pt x="26860" y="31057"/>
                  <a:pt x="26939" y="31137"/>
                </a:cubicBezTo>
                <a:cubicBezTo>
                  <a:pt x="26947" y="31137"/>
                  <a:pt x="26955" y="31137"/>
                  <a:pt x="26963" y="31137"/>
                </a:cubicBezTo>
                <a:cubicBezTo>
                  <a:pt x="27580" y="31137"/>
                  <a:pt x="27685" y="30510"/>
                  <a:pt x="27322" y="30179"/>
                </a:cubicBezTo>
                <a:cubicBezTo>
                  <a:pt x="27275" y="30163"/>
                  <a:pt x="27227" y="30147"/>
                  <a:pt x="27163" y="30147"/>
                </a:cubicBezTo>
                <a:close/>
                <a:moveTo>
                  <a:pt x="13805" y="29892"/>
                </a:moveTo>
                <a:cubicBezTo>
                  <a:pt x="13725" y="29924"/>
                  <a:pt x="13661" y="29956"/>
                  <a:pt x="13582" y="29988"/>
                </a:cubicBezTo>
                <a:cubicBezTo>
                  <a:pt x="13222" y="30128"/>
                  <a:pt x="12955" y="30330"/>
                  <a:pt x="12749" y="30578"/>
                </a:cubicBezTo>
                <a:lnTo>
                  <a:pt x="12736" y="30578"/>
                </a:lnTo>
                <a:cubicBezTo>
                  <a:pt x="12704" y="30626"/>
                  <a:pt x="12656" y="30690"/>
                  <a:pt x="12624" y="30738"/>
                </a:cubicBezTo>
                <a:lnTo>
                  <a:pt x="12624" y="30738"/>
                </a:lnTo>
                <a:cubicBezTo>
                  <a:pt x="12619" y="30738"/>
                  <a:pt x="12613" y="30738"/>
                  <a:pt x="12608" y="30738"/>
                </a:cubicBezTo>
                <a:cubicBezTo>
                  <a:pt x="12548" y="30813"/>
                  <a:pt x="12488" y="30902"/>
                  <a:pt x="12441" y="30992"/>
                </a:cubicBezTo>
                <a:lnTo>
                  <a:pt x="12441" y="30992"/>
                </a:lnTo>
                <a:cubicBezTo>
                  <a:pt x="12438" y="30993"/>
                  <a:pt x="12435" y="30993"/>
                  <a:pt x="12433" y="30993"/>
                </a:cubicBezTo>
                <a:cubicBezTo>
                  <a:pt x="12417" y="31025"/>
                  <a:pt x="12401" y="31057"/>
                  <a:pt x="12385" y="31089"/>
                </a:cubicBezTo>
                <a:cubicBezTo>
                  <a:pt x="12353" y="31153"/>
                  <a:pt x="12321" y="31201"/>
                  <a:pt x="12289" y="31264"/>
                </a:cubicBezTo>
                <a:cubicBezTo>
                  <a:pt x="12321" y="31296"/>
                  <a:pt x="12337" y="31328"/>
                  <a:pt x="12369" y="31360"/>
                </a:cubicBezTo>
                <a:cubicBezTo>
                  <a:pt x="12401" y="31392"/>
                  <a:pt x="12433" y="31408"/>
                  <a:pt x="12480" y="31424"/>
                </a:cubicBezTo>
                <a:cubicBezTo>
                  <a:pt x="12512" y="31440"/>
                  <a:pt x="12560" y="31456"/>
                  <a:pt x="12576" y="31472"/>
                </a:cubicBezTo>
                <a:cubicBezTo>
                  <a:pt x="12624" y="31488"/>
                  <a:pt x="12672" y="31504"/>
                  <a:pt x="12720" y="31504"/>
                </a:cubicBezTo>
                <a:cubicBezTo>
                  <a:pt x="12784" y="31472"/>
                  <a:pt x="12831" y="31440"/>
                  <a:pt x="12895" y="31424"/>
                </a:cubicBezTo>
                <a:lnTo>
                  <a:pt x="12895" y="31424"/>
                </a:lnTo>
                <a:cubicBezTo>
                  <a:pt x="12847" y="31440"/>
                  <a:pt x="12784" y="31472"/>
                  <a:pt x="12720" y="31504"/>
                </a:cubicBezTo>
                <a:cubicBezTo>
                  <a:pt x="12816" y="31504"/>
                  <a:pt x="12895" y="31488"/>
                  <a:pt x="12975" y="31472"/>
                </a:cubicBezTo>
                <a:cubicBezTo>
                  <a:pt x="13119" y="31440"/>
                  <a:pt x="13262" y="31376"/>
                  <a:pt x="13390" y="31296"/>
                </a:cubicBezTo>
                <a:cubicBezTo>
                  <a:pt x="13358" y="31265"/>
                  <a:pt x="13311" y="31249"/>
                  <a:pt x="13263" y="31233"/>
                </a:cubicBezTo>
                <a:lnTo>
                  <a:pt x="13263" y="31233"/>
                </a:lnTo>
                <a:cubicBezTo>
                  <a:pt x="13311" y="31249"/>
                  <a:pt x="13358" y="31265"/>
                  <a:pt x="13406" y="31296"/>
                </a:cubicBezTo>
                <a:cubicBezTo>
                  <a:pt x="13550" y="31185"/>
                  <a:pt x="13693" y="31057"/>
                  <a:pt x="13805" y="30929"/>
                </a:cubicBezTo>
                <a:cubicBezTo>
                  <a:pt x="13821" y="30913"/>
                  <a:pt x="13853" y="30881"/>
                  <a:pt x="13869" y="30865"/>
                </a:cubicBezTo>
                <a:cubicBezTo>
                  <a:pt x="13885" y="30834"/>
                  <a:pt x="13917" y="30818"/>
                  <a:pt x="13933" y="30786"/>
                </a:cubicBezTo>
                <a:cubicBezTo>
                  <a:pt x="13981" y="30690"/>
                  <a:pt x="14028" y="30594"/>
                  <a:pt x="14060" y="30514"/>
                </a:cubicBezTo>
                <a:cubicBezTo>
                  <a:pt x="14124" y="30275"/>
                  <a:pt x="14060" y="30051"/>
                  <a:pt x="13805" y="29892"/>
                </a:cubicBezTo>
                <a:close/>
                <a:moveTo>
                  <a:pt x="26301" y="30993"/>
                </a:moveTo>
                <a:cubicBezTo>
                  <a:pt x="26269" y="30993"/>
                  <a:pt x="26253" y="31009"/>
                  <a:pt x="26237" y="31009"/>
                </a:cubicBezTo>
                <a:cubicBezTo>
                  <a:pt x="26189" y="31041"/>
                  <a:pt x="26141" y="31073"/>
                  <a:pt x="26110" y="31105"/>
                </a:cubicBezTo>
                <a:cubicBezTo>
                  <a:pt x="26110" y="31105"/>
                  <a:pt x="26110" y="31105"/>
                  <a:pt x="26110" y="31105"/>
                </a:cubicBezTo>
                <a:lnTo>
                  <a:pt x="26110" y="31105"/>
                </a:lnTo>
                <a:lnTo>
                  <a:pt x="26062" y="31169"/>
                </a:lnTo>
                <a:cubicBezTo>
                  <a:pt x="26062" y="31185"/>
                  <a:pt x="26046" y="31201"/>
                  <a:pt x="26046" y="31232"/>
                </a:cubicBezTo>
                <a:lnTo>
                  <a:pt x="26030" y="31232"/>
                </a:lnTo>
                <a:cubicBezTo>
                  <a:pt x="26030" y="31232"/>
                  <a:pt x="26030" y="31232"/>
                  <a:pt x="26030" y="31248"/>
                </a:cubicBezTo>
                <a:cubicBezTo>
                  <a:pt x="25998" y="31408"/>
                  <a:pt x="26062" y="31616"/>
                  <a:pt x="26173" y="31775"/>
                </a:cubicBezTo>
                <a:cubicBezTo>
                  <a:pt x="26237" y="31759"/>
                  <a:pt x="26301" y="31727"/>
                  <a:pt x="26365" y="31711"/>
                </a:cubicBezTo>
                <a:cubicBezTo>
                  <a:pt x="26397" y="31711"/>
                  <a:pt x="26429" y="31695"/>
                  <a:pt x="26477" y="31695"/>
                </a:cubicBezTo>
                <a:cubicBezTo>
                  <a:pt x="26477" y="31679"/>
                  <a:pt x="26477" y="31663"/>
                  <a:pt x="26493" y="31647"/>
                </a:cubicBezTo>
                <a:cubicBezTo>
                  <a:pt x="26509" y="31584"/>
                  <a:pt x="26509" y="31520"/>
                  <a:pt x="26509" y="31440"/>
                </a:cubicBezTo>
                <a:cubicBezTo>
                  <a:pt x="26502" y="31412"/>
                  <a:pt x="26494" y="31387"/>
                  <a:pt x="26489" y="31362"/>
                </a:cubicBezTo>
                <a:lnTo>
                  <a:pt x="26489" y="31362"/>
                </a:lnTo>
                <a:cubicBezTo>
                  <a:pt x="26495" y="31387"/>
                  <a:pt x="26502" y="31414"/>
                  <a:pt x="26509" y="31440"/>
                </a:cubicBezTo>
                <a:cubicBezTo>
                  <a:pt x="26497" y="31392"/>
                  <a:pt x="26494" y="31353"/>
                  <a:pt x="26479" y="31310"/>
                </a:cubicBezTo>
                <a:lnTo>
                  <a:pt x="26479" y="31310"/>
                </a:lnTo>
                <a:cubicBezTo>
                  <a:pt x="26482" y="31328"/>
                  <a:pt x="26485" y="31345"/>
                  <a:pt x="26489" y="31362"/>
                </a:cubicBezTo>
                <a:lnTo>
                  <a:pt x="26489" y="31362"/>
                </a:lnTo>
                <a:cubicBezTo>
                  <a:pt x="26479" y="31326"/>
                  <a:pt x="26470" y="31293"/>
                  <a:pt x="26461" y="31264"/>
                </a:cubicBezTo>
                <a:lnTo>
                  <a:pt x="26461" y="31264"/>
                </a:lnTo>
                <a:cubicBezTo>
                  <a:pt x="26469" y="31280"/>
                  <a:pt x="26475" y="31295"/>
                  <a:pt x="26479" y="31310"/>
                </a:cubicBezTo>
                <a:lnTo>
                  <a:pt x="26479" y="31310"/>
                </a:lnTo>
                <a:cubicBezTo>
                  <a:pt x="26478" y="31295"/>
                  <a:pt x="26477" y="31280"/>
                  <a:pt x="26477" y="31264"/>
                </a:cubicBezTo>
                <a:lnTo>
                  <a:pt x="26461" y="31264"/>
                </a:lnTo>
                <a:cubicBezTo>
                  <a:pt x="26445" y="31169"/>
                  <a:pt x="26397" y="31089"/>
                  <a:pt x="26349" y="31025"/>
                </a:cubicBezTo>
                <a:cubicBezTo>
                  <a:pt x="26333" y="31009"/>
                  <a:pt x="26317" y="30993"/>
                  <a:pt x="26301" y="30993"/>
                </a:cubicBezTo>
                <a:close/>
                <a:moveTo>
                  <a:pt x="1931" y="31743"/>
                </a:moveTo>
                <a:cubicBezTo>
                  <a:pt x="2011" y="31775"/>
                  <a:pt x="2091" y="31807"/>
                  <a:pt x="2187" y="31839"/>
                </a:cubicBezTo>
                <a:lnTo>
                  <a:pt x="2203" y="31839"/>
                </a:lnTo>
                <a:cubicBezTo>
                  <a:pt x="2107" y="31807"/>
                  <a:pt x="2011" y="31775"/>
                  <a:pt x="1931" y="31743"/>
                </a:cubicBezTo>
                <a:close/>
                <a:moveTo>
                  <a:pt x="17457" y="31399"/>
                </a:moveTo>
                <a:cubicBezTo>
                  <a:pt x="17357" y="31399"/>
                  <a:pt x="17242" y="31425"/>
                  <a:pt x="17109" y="31488"/>
                </a:cubicBezTo>
                <a:cubicBezTo>
                  <a:pt x="17140" y="31695"/>
                  <a:pt x="17252" y="31839"/>
                  <a:pt x="17396" y="31919"/>
                </a:cubicBezTo>
                <a:cubicBezTo>
                  <a:pt x="17530" y="31999"/>
                  <a:pt x="17686" y="32034"/>
                  <a:pt x="17827" y="32034"/>
                </a:cubicBezTo>
                <a:cubicBezTo>
                  <a:pt x="17854" y="32034"/>
                  <a:pt x="17881" y="32033"/>
                  <a:pt x="17907" y="32030"/>
                </a:cubicBezTo>
                <a:cubicBezTo>
                  <a:pt x="18018" y="32030"/>
                  <a:pt x="18098" y="31999"/>
                  <a:pt x="18162" y="31967"/>
                </a:cubicBezTo>
                <a:lnTo>
                  <a:pt x="18098" y="31887"/>
                </a:lnTo>
                <a:cubicBezTo>
                  <a:pt x="18002" y="31743"/>
                  <a:pt x="17907" y="31600"/>
                  <a:pt x="17779" y="31504"/>
                </a:cubicBezTo>
                <a:cubicBezTo>
                  <a:pt x="17689" y="31441"/>
                  <a:pt x="17585" y="31399"/>
                  <a:pt x="17457" y="31399"/>
                </a:cubicBezTo>
                <a:close/>
                <a:moveTo>
                  <a:pt x="2187" y="31839"/>
                </a:moveTo>
                <a:cubicBezTo>
                  <a:pt x="2187" y="31855"/>
                  <a:pt x="2187" y="31855"/>
                  <a:pt x="2187" y="31871"/>
                </a:cubicBezTo>
                <a:cubicBezTo>
                  <a:pt x="2330" y="31999"/>
                  <a:pt x="2474" y="32158"/>
                  <a:pt x="2634" y="32270"/>
                </a:cubicBezTo>
                <a:cubicBezTo>
                  <a:pt x="2458" y="32142"/>
                  <a:pt x="2314" y="31983"/>
                  <a:pt x="2187" y="31839"/>
                </a:cubicBezTo>
                <a:close/>
                <a:moveTo>
                  <a:pt x="17118" y="32458"/>
                </a:moveTo>
                <a:cubicBezTo>
                  <a:pt x="16999" y="32458"/>
                  <a:pt x="16867" y="32519"/>
                  <a:pt x="16773" y="32653"/>
                </a:cubicBezTo>
                <a:cubicBezTo>
                  <a:pt x="16821" y="32765"/>
                  <a:pt x="16885" y="32860"/>
                  <a:pt x="16965" y="32908"/>
                </a:cubicBezTo>
                <a:cubicBezTo>
                  <a:pt x="17011" y="32936"/>
                  <a:pt x="17068" y="32953"/>
                  <a:pt x="17136" y="32953"/>
                </a:cubicBezTo>
                <a:cubicBezTo>
                  <a:pt x="17185" y="32953"/>
                  <a:pt x="17240" y="32944"/>
                  <a:pt x="17300" y="32924"/>
                </a:cubicBezTo>
                <a:lnTo>
                  <a:pt x="17364" y="32924"/>
                </a:lnTo>
                <a:cubicBezTo>
                  <a:pt x="17364" y="32908"/>
                  <a:pt x="17364" y="32908"/>
                  <a:pt x="17364" y="32908"/>
                </a:cubicBezTo>
                <a:cubicBezTo>
                  <a:pt x="17380" y="32860"/>
                  <a:pt x="17396" y="32812"/>
                  <a:pt x="17396" y="32781"/>
                </a:cubicBezTo>
                <a:cubicBezTo>
                  <a:pt x="17424" y="32576"/>
                  <a:pt x="17284" y="32458"/>
                  <a:pt x="17118" y="32458"/>
                </a:cubicBezTo>
                <a:close/>
                <a:moveTo>
                  <a:pt x="31425" y="32751"/>
                </a:moveTo>
                <a:cubicBezTo>
                  <a:pt x="31368" y="32751"/>
                  <a:pt x="31294" y="32765"/>
                  <a:pt x="31201" y="32796"/>
                </a:cubicBezTo>
                <a:cubicBezTo>
                  <a:pt x="31232" y="32988"/>
                  <a:pt x="31296" y="33132"/>
                  <a:pt x="31424" y="33148"/>
                </a:cubicBezTo>
                <a:lnTo>
                  <a:pt x="31472" y="33148"/>
                </a:lnTo>
                <a:cubicBezTo>
                  <a:pt x="31504" y="33148"/>
                  <a:pt x="31552" y="33132"/>
                  <a:pt x="31584" y="33116"/>
                </a:cubicBezTo>
                <a:cubicBezTo>
                  <a:pt x="31584" y="33116"/>
                  <a:pt x="31584" y="33108"/>
                  <a:pt x="31584" y="33098"/>
                </a:cubicBezTo>
                <a:lnTo>
                  <a:pt x="31584" y="33098"/>
                </a:lnTo>
                <a:cubicBezTo>
                  <a:pt x="31589" y="33093"/>
                  <a:pt x="31595" y="33089"/>
                  <a:pt x="31600" y="33084"/>
                </a:cubicBezTo>
                <a:cubicBezTo>
                  <a:pt x="31600" y="32988"/>
                  <a:pt x="31600" y="32908"/>
                  <a:pt x="31584" y="32844"/>
                </a:cubicBezTo>
                <a:cubicBezTo>
                  <a:pt x="31564" y="32786"/>
                  <a:pt x="31515" y="32751"/>
                  <a:pt x="31425" y="32751"/>
                </a:cubicBezTo>
                <a:close/>
                <a:moveTo>
                  <a:pt x="30610" y="33275"/>
                </a:moveTo>
                <a:lnTo>
                  <a:pt x="30610" y="33275"/>
                </a:lnTo>
                <a:cubicBezTo>
                  <a:pt x="30674" y="33307"/>
                  <a:pt x="30722" y="33339"/>
                  <a:pt x="30770" y="33371"/>
                </a:cubicBezTo>
                <a:cubicBezTo>
                  <a:pt x="30722" y="33339"/>
                  <a:pt x="30658" y="33307"/>
                  <a:pt x="30610" y="33275"/>
                </a:cubicBezTo>
                <a:close/>
                <a:moveTo>
                  <a:pt x="25120" y="32908"/>
                </a:moveTo>
                <a:lnTo>
                  <a:pt x="25120" y="32908"/>
                </a:lnTo>
                <a:cubicBezTo>
                  <a:pt x="24801" y="33052"/>
                  <a:pt x="24370" y="33132"/>
                  <a:pt x="24562" y="33578"/>
                </a:cubicBezTo>
                <a:cubicBezTo>
                  <a:pt x="25008" y="33515"/>
                  <a:pt x="25184" y="33291"/>
                  <a:pt x="25120" y="32908"/>
                </a:cubicBezTo>
                <a:close/>
                <a:moveTo>
                  <a:pt x="30690" y="33483"/>
                </a:moveTo>
                <a:cubicBezTo>
                  <a:pt x="30594" y="33578"/>
                  <a:pt x="30435" y="33594"/>
                  <a:pt x="30307" y="33642"/>
                </a:cubicBezTo>
                <a:cubicBezTo>
                  <a:pt x="30435" y="33594"/>
                  <a:pt x="30578" y="33578"/>
                  <a:pt x="30690" y="33483"/>
                </a:cubicBezTo>
                <a:close/>
                <a:moveTo>
                  <a:pt x="30610" y="33275"/>
                </a:moveTo>
                <a:cubicBezTo>
                  <a:pt x="30403" y="33291"/>
                  <a:pt x="30163" y="33451"/>
                  <a:pt x="30163" y="33610"/>
                </a:cubicBezTo>
                <a:cubicBezTo>
                  <a:pt x="30179" y="33738"/>
                  <a:pt x="30259" y="33802"/>
                  <a:pt x="30387" y="33818"/>
                </a:cubicBezTo>
                <a:cubicBezTo>
                  <a:pt x="30419" y="33824"/>
                  <a:pt x="30452" y="33827"/>
                  <a:pt x="30487" y="33827"/>
                </a:cubicBezTo>
                <a:cubicBezTo>
                  <a:pt x="30624" y="33827"/>
                  <a:pt x="30770" y="33776"/>
                  <a:pt x="30833" y="33674"/>
                </a:cubicBezTo>
                <a:cubicBezTo>
                  <a:pt x="30849" y="33626"/>
                  <a:pt x="30865" y="33578"/>
                  <a:pt x="30865" y="33531"/>
                </a:cubicBezTo>
                <a:cubicBezTo>
                  <a:pt x="30849" y="33435"/>
                  <a:pt x="30833" y="33387"/>
                  <a:pt x="30786" y="33355"/>
                </a:cubicBezTo>
                <a:cubicBezTo>
                  <a:pt x="30738" y="33307"/>
                  <a:pt x="30674" y="33275"/>
                  <a:pt x="30610" y="33275"/>
                </a:cubicBezTo>
                <a:close/>
                <a:moveTo>
                  <a:pt x="21593" y="34201"/>
                </a:moveTo>
                <a:lnTo>
                  <a:pt x="21593" y="34201"/>
                </a:lnTo>
                <a:cubicBezTo>
                  <a:pt x="21625" y="34217"/>
                  <a:pt x="21641" y="34217"/>
                  <a:pt x="21657" y="34249"/>
                </a:cubicBezTo>
                <a:cubicBezTo>
                  <a:pt x="21625" y="34217"/>
                  <a:pt x="21609" y="34217"/>
                  <a:pt x="21593" y="34201"/>
                </a:cubicBezTo>
                <a:close/>
                <a:moveTo>
                  <a:pt x="21764" y="34102"/>
                </a:moveTo>
                <a:cubicBezTo>
                  <a:pt x="21688" y="34102"/>
                  <a:pt x="21635" y="34145"/>
                  <a:pt x="21593" y="34201"/>
                </a:cubicBezTo>
                <a:cubicBezTo>
                  <a:pt x="21545" y="34265"/>
                  <a:pt x="21545" y="34360"/>
                  <a:pt x="21577" y="34440"/>
                </a:cubicBezTo>
                <a:cubicBezTo>
                  <a:pt x="21597" y="34511"/>
                  <a:pt x="21650" y="34570"/>
                  <a:pt x="21731" y="34570"/>
                </a:cubicBezTo>
                <a:cubicBezTo>
                  <a:pt x="21777" y="34570"/>
                  <a:pt x="21832" y="34551"/>
                  <a:pt x="21896" y="34504"/>
                </a:cubicBezTo>
                <a:cubicBezTo>
                  <a:pt x="21880" y="34456"/>
                  <a:pt x="21880" y="34424"/>
                  <a:pt x="21864" y="34376"/>
                </a:cubicBezTo>
                <a:cubicBezTo>
                  <a:pt x="21848" y="34329"/>
                  <a:pt x="21832" y="34265"/>
                  <a:pt x="21832" y="34217"/>
                </a:cubicBezTo>
                <a:cubicBezTo>
                  <a:pt x="21832" y="34217"/>
                  <a:pt x="21832" y="34201"/>
                  <a:pt x="21817" y="34201"/>
                </a:cubicBezTo>
                <a:cubicBezTo>
                  <a:pt x="21817" y="34169"/>
                  <a:pt x="21801" y="34137"/>
                  <a:pt x="21801" y="34105"/>
                </a:cubicBezTo>
                <a:cubicBezTo>
                  <a:pt x="21788" y="34103"/>
                  <a:pt x="21776" y="34102"/>
                  <a:pt x="21764" y="34102"/>
                </a:cubicBezTo>
                <a:close/>
                <a:moveTo>
                  <a:pt x="9975" y="34972"/>
                </a:moveTo>
                <a:lnTo>
                  <a:pt x="9975" y="34972"/>
                </a:lnTo>
                <a:cubicBezTo>
                  <a:pt x="9975" y="35049"/>
                  <a:pt x="9975" y="35095"/>
                  <a:pt x="10007" y="35127"/>
                </a:cubicBezTo>
                <a:cubicBezTo>
                  <a:pt x="9975" y="35111"/>
                  <a:pt x="9975" y="35049"/>
                  <a:pt x="9975" y="34972"/>
                </a:cubicBezTo>
                <a:close/>
                <a:moveTo>
                  <a:pt x="9783" y="35174"/>
                </a:moveTo>
                <a:cubicBezTo>
                  <a:pt x="9847" y="35238"/>
                  <a:pt x="9927" y="35318"/>
                  <a:pt x="9991" y="35382"/>
                </a:cubicBezTo>
                <a:cubicBezTo>
                  <a:pt x="9991" y="35382"/>
                  <a:pt x="9991" y="35382"/>
                  <a:pt x="9991" y="35382"/>
                </a:cubicBezTo>
                <a:lnTo>
                  <a:pt x="9991" y="35382"/>
                </a:lnTo>
                <a:cubicBezTo>
                  <a:pt x="9975" y="35414"/>
                  <a:pt x="9975" y="35430"/>
                  <a:pt x="9959" y="35462"/>
                </a:cubicBezTo>
                <a:cubicBezTo>
                  <a:pt x="9975" y="35430"/>
                  <a:pt x="9975" y="35414"/>
                  <a:pt x="9975" y="35382"/>
                </a:cubicBezTo>
                <a:cubicBezTo>
                  <a:pt x="9911" y="35318"/>
                  <a:pt x="9847" y="35238"/>
                  <a:pt x="9783" y="35174"/>
                </a:cubicBezTo>
                <a:close/>
                <a:moveTo>
                  <a:pt x="10061" y="34944"/>
                </a:moveTo>
                <a:cubicBezTo>
                  <a:pt x="10028" y="34944"/>
                  <a:pt x="9997" y="34956"/>
                  <a:pt x="9975" y="34967"/>
                </a:cubicBezTo>
                <a:cubicBezTo>
                  <a:pt x="9913" y="34982"/>
                  <a:pt x="9866" y="35013"/>
                  <a:pt x="9834" y="35058"/>
                </a:cubicBezTo>
                <a:lnTo>
                  <a:pt x="9834" y="35058"/>
                </a:lnTo>
                <a:cubicBezTo>
                  <a:pt x="9834" y="35054"/>
                  <a:pt x="9832" y="35051"/>
                  <a:pt x="9831" y="35047"/>
                </a:cubicBezTo>
                <a:lnTo>
                  <a:pt x="9831" y="35047"/>
                </a:lnTo>
                <a:cubicBezTo>
                  <a:pt x="9815" y="35079"/>
                  <a:pt x="9799" y="35111"/>
                  <a:pt x="9783" y="35158"/>
                </a:cubicBezTo>
                <a:cubicBezTo>
                  <a:pt x="9816" y="35136"/>
                  <a:pt x="9834" y="35114"/>
                  <a:pt x="9837" y="35087"/>
                </a:cubicBezTo>
                <a:lnTo>
                  <a:pt x="9837" y="35087"/>
                </a:lnTo>
                <a:cubicBezTo>
                  <a:pt x="9840" y="35117"/>
                  <a:pt x="9822" y="35133"/>
                  <a:pt x="9783" y="35158"/>
                </a:cubicBezTo>
                <a:cubicBezTo>
                  <a:pt x="9783" y="35158"/>
                  <a:pt x="9783" y="35174"/>
                  <a:pt x="9783" y="35174"/>
                </a:cubicBezTo>
                <a:cubicBezTo>
                  <a:pt x="9751" y="35334"/>
                  <a:pt x="9799" y="35526"/>
                  <a:pt x="9863" y="35701"/>
                </a:cubicBezTo>
                <a:cubicBezTo>
                  <a:pt x="9879" y="35733"/>
                  <a:pt x="9895" y="35781"/>
                  <a:pt x="9911" y="35813"/>
                </a:cubicBezTo>
                <a:cubicBezTo>
                  <a:pt x="9943" y="35861"/>
                  <a:pt x="9959" y="35909"/>
                  <a:pt x="9975" y="35956"/>
                </a:cubicBezTo>
                <a:cubicBezTo>
                  <a:pt x="10023" y="36020"/>
                  <a:pt x="10055" y="36084"/>
                  <a:pt x="10086" y="36116"/>
                </a:cubicBezTo>
                <a:lnTo>
                  <a:pt x="10102" y="36116"/>
                </a:lnTo>
                <a:cubicBezTo>
                  <a:pt x="10118" y="36116"/>
                  <a:pt x="10118" y="36100"/>
                  <a:pt x="10134" y="36100"/>
                </a:cubicBezTo>
                <a:cubicBezTo>
                  <a:pt x="10182" y="36068"/>
                  <a:pt x="10230" y="36052"/>
                  <a:pt x="10246" y="36020"/>
                </a:cubicBezTo>
                <a:cubicBezTo>
                  <a:pt x="10055" y="35956"/>
                  <a:pt x="10055" y="35940"/>
                  <a:pt x="10055" y="35765"/>
                </a:cubicBezTo>
                <a:lnTo>
                  <a:pt x="10055" y="35765"/>
                </a:lnTo>
                <a:cubicBezTo>
                  <a:pt x="10055" y="35956"/>
                  <a:pt x="10071" y="35956"/>
                  <a:pt x="10262" y="36020"/>
                </a:cubicBezTo>
                <a:cubicBezTo>
                  <a:pt x="10326" y="35972"/>
                  <a:pt x="10358" y="35909"/>
                  <a:pt x="10358" y="35829"/>
                </a:cubicBezTo>
                <a:cubicBezTo>
                  <a:pt x="10358" y="35797"/>
                  <a:pt x="10358" y="35765"/>
                  <a:pt x="10358" y="35717"/>
                </a:cubicBezTo>
                <a:cubicBezTo>
                  <a:pt x="10326" y="35749"/>
                  <a:pt x="10278" y="35781"/>
                  <a:pt x="10230" y="35813"/>
                </a:cubicBezTo>
                <a:cubicBezTo>
                  <a:pt x="10278" y="35781"/>
                  <a:pt x="10310" y="35749"/>
                  <a:pt x="10342" y="35717"/>
                </a:cubicBezTo>
                <a:cubicBezTo>
                  <a:pt x="10326" y="35621"/>
                  <a:pt x="10278" y="35494"/>
                  <a:pt x="10230" y="35366"/>
                </a:cubicBezTo>
                <a:cubicBezTo>
                  <a:pt x="10198" y="35286"/>
                  <a:pt x="10182" y="35206"/>
                  <a:pt x="10150" y="35127"/>
                </a:cubicBezTo>
                <a:cubicBezTo>
                  <a:pt x="10134" y="35063"/>
                  <a:pt x="10118" y="34999"/>
                  <a:pt x="10102" y="34951"/>
                </a:cubicBezTo>
                <a:cubicBezTo>
                  <a:pt x="10088" y="34946"/>
                  <a:pt x="10074" y="34944"/>
                  <a:pt x="10061" y="34944"/>
                </a:cubicBezTo>
                <a:close/>
                <a:moveTo>
                  <a:pt x="20891" y="36403"/>
                </a:moveTo>
                <a:lnTo>
                  <a:pt x="20891" y="36403"/>
                </a:lnTo>
                <a:cubicBezTo>
                  <a:pt x="20787" y="36455"/>
                  <a:pt x="20731" y="36493"/>
                  <a:pt x="20726" y="36536"/>
                </a:cubicBezTo>
                <a:lnTo>
                  <a:pt x="20726" y="36536"/>
                </a:lnTo>
                <a:cubicBezTo>
                  <a:pt x="20720" y="36493"/>
                  <a:pt x="20777" y="36460"/>
                  <a:pt x="20891" y="36403"/>
                </a:cubicBezTo>
                <a:close/>
                <a:moveTo>
                  <a:pt x="20811" y="36802"/>
                </a:moveTo>
                <a:lnTo>
                  <a:pt x="20811" y="36802"/>
                </a:lnTo>
                <a:cubicBezTo>
                  <a:pt x="20795" y="36834"/>
                  <a:pt x="20779" y="36882"/>
                  <a:pt x="20747" y="36930"/>
                </a:cubicBezTo>
                <a:cubicBezTo>
                  <a:pt x="20779" y="36866"/>
                  <a:pt x="20795" y="36834"/>
                  <a:pt x="20811" y="36802"/>
                </a:cubicBezTo>
                <a:close/>
                <a:moveTo>
                  <a:pt x="44558" y="36946"/>
                </a:moveTo>
                <a:cubicBezTo>
                  <a:pt x="44509" y="37008"/>
                  <a:pt x="44450" y="37031"/>
                  <a:pt x="44366" y="37031"/>
                </a:cubicBezTo>
                <a:cubicBezTo>
                  <a:pt x="44366" y="37031"/>
                  <a:pt x="44366" y="37031"/>
                  <a:pt x="44365" y="37031"/>
                </a:cubicBezTo>
                <a:lnTo>
                  <a:pt x="44365" y="37031"/>
                </a:lnTo>
                <a:cubicBezTo>
                  <a:pt x="44445" y="37031"/>
                  <a:pt x="44497" y="37008"/>
                  <a:pt x="44558" y="36946"/>
                </a:cubicBezTo>
                <a:close/>
                <a:moveTo>
                  <a:pt x="20987" y="36339"/>
                </a:moveTo>
                <a:cubicBezTo>
                  <a:pt x="20891" y="36339"/>
                  <a:pt x="20763" y="36371"/>
                  <a:pt x="20620" y="36435"/>
                </a:cubicBezTo>
                <a:cubicBezTo>
                  <a:pt x="20604" y="36691"/>
                  <a:pt x="20460" y="36850"/>
                  <a:pt x="20604" y="37201"/>
                </a:cubicBezTo>
                <a:cubicBezTo>
                  <a:pt x="20652" y="37217"/>
                  <a:pt x="20683" y="37217"/>
                  <a:pt x="20715" y="37233"/>
                </a:cubicBezTo>
                <a:cubicBezTo>
                  <a:pt x="20776" y="37249"/>
                  <a:pt x="20832" y="37256"/>
                  <a:pt x="20885" y="37256"/>
                </a:cubicBezTo>
                <a:cubicBezTo>
                  <a:pt x="21318" y="37256"/>
                  <a:pt x="21478" y="36771"/>
                  <a:pt x="21322" y="36515"/>
                </a:cubicBezTo>
                <a:cubicBezTo>
                  <a:pt x="21264" y="36415"/>
                  <a:pt x="21169" y="36353"/>
                  <a:pt x="21034" y="36353"/>
                </a:cubicBezTo>
                <a:cubicBezTo>
                  <a:pt x="21019" y="36353"/>
                  <a:pt x="21003" y="36354"/>
                  <a:pt x="20987" y="36355"/>
                </a:cubicBezTo>
                <a:cubicBezTo>
                  <a:pt x="20955" y="36371"/>
                  <a:pt x="20939" y="36387"/>
                  <a:pt x="20891" y="36403"/>
                </a:cubicBezTo>
                <a:cubicBezTo>
                  <a:pt x="20923" y="36387"/>
                  <a:pt x="20955" y="36371"/>
                  <a:pt x="20987" y="36339"/>
                </a:cubicBezTo>
                <a:close/>
                <a:moveTo>
                  <a:pt x="14715" y="36834"/>
                </a:moveTo>
                <a:lnTo>
                  <a:pt x="14715" y="36834"/>
                </a:lnTo>
                <a:cubicBezTo>
                  <a:pt x="14748" y="37174"/>
                  <a:pt x="14997" y="37308"/>
                  <a:pt x="15280" y="37308"/>
                </a:cubicBezTo>
                <a:cubicBezTo>
                  <a:pt x="15541" y="37308"/>
                  <a:pt x="15831" y="37194"/>
                  <a:pt x="16007" y="37026"/>
                </a:cubicBezTo>
                <a:cubicBezTo>
                  <a:pt x="15672" y="36818"/>
                  <a:pt x="15162" y="36882"/>
                  <a:pt x="14715" y="36834"/>
                </a:cubicBezTo>
                <a:close/>
                <a:moveTo>
                  <a:pt x="44415" y="36802"/>
                </a:moveTo>
                <a:cubicBezTo>
                  <a:pt x="44271" y="36834"/>
                  <a:pt x="44175" y="36914"/>
                  <a:pt x="44128" y="36994"/>
                </a:cubicBezTo>
                <a:cubicBezTo>
                  <a:pt x="44112" y="37026"/>
                  <a:pt x="44096" y="37042"/>
                  <a:pt x="44096" y="37074"/>
                </a:cubicBezTo>
                <a:cubicBezTo>
                  <a:pt x="44064" y="37153"/>
                  <a:pt x="44032" y="37233"/>
                  <a:pt x="44032" y="37329"/>
                </a:cubicBezTo>
                <a:cubicBezTo>
                  <a:pt x="44032" y="37361"/>
                  <a:pt x="44048" y="37393"/>
                  <a:pt x="44064" y="37425"/>
                </a:cubicBezTo>
                <a:cubicBezTo>
                  <a:pt x="44112" y="37536"/>
                  <a:pt x="44191" y="37600"/>
                  <a:pt x="44287" y="37616"/>
                </a:cubicBezTo>
                <a:cubicBezTo>
                  <a:pt x="44319" y="37632"/>
                  <a:pt x="44335" y="37632"/>
                  <a:pt x="44351" y="37632"/>
                </a:cubicBezTo>
                <a:lnTo>
                  <a:pt x="44415" y="37441"/>
                </a:lnTo>
                <a:lnTo>
                  <a:pt x="44447" y="37345"/>
                </a:lnTo>
                <a:lnTo>
                  <a:pt x="44558" y="36946"/>
                </a:lnTo>
                <a:lnTo>
                  <a:pt x="44574" y="36882"/>
                </a:lnTo>
                <a:lnTo>
                  <a:pt x="44574" y="36882"/>
                </a:lnTo>
                <a:cubicBezTo>
                  <a:pt x="44574" y="36882"/>
                  <a:pt x="44574" y="36882"/>
                  <a:pt x="44574" y="36882"/>
                </a:cubicBezTo>
                <a:lnTo>
                  <a:pt x="44574" y="36866"/>
                </a:lnTo>
                <a:cubicBezTo>
                  <a:pt x="44527" y="36834"/>
                  <a:pt x="44479" y="36802"/>
                  <a:pt x="44415" y="36802"/>
                </a:cubicBezTo>
                <a:close/>
                <a:moveTo>
                  <a:pt x="35047" y="37999"/>
                </a:moveTo>
                <a:cubicBezTo>
                  <a:pt x="35047" y="38015"/>
                  <a:pt x="35031" y="38031"/>
                  <a:pt x="35015" y="38031"/>
                </a:cubicBezTo>
                <a:cubicBezTo>
                  <a:pt x="35031" y="38015"/>
                  <a:pt x="35047" y="38015"/>
                  <a:pt x="35047" y="37999"/>
                </a:cubicBezTo>
                <a:close/>
                <a:moveTo>
                  <a:pt x="33339" y="37728"/>
                </a:moveTo>
                <a:cubicBezTo>
                  <a:pt x="33323" y="37868"/>
                  <a:pt x="33293" y="37993"/>
                  <a:pt x="33158" y="38073"/>
                </a:cubicBezTo>
                <a:lnTo>
                  <a:pt x="33158" y="38073"/>
                </a:lnTo>
                <a:cubicBezTo>
                  <a:pt x="33155" y="38070"/>
                  <a:pt x="33151" y="38067"/>
                  <a:pt x="33148" y="38063"/>
                </a:cubicBezTo>
                <a:cubicBezTo>
                  <a:pt x="33291" y="37983"/>
                  <a:pt x="33323" y="37872"/>
                  <a:pt x="33339" y="37728"/>
                </a:cubicBezTo>
                <a:close/>
                <a:moveTo>
                  <a:pt x="34875" y="38001"/>
                </a:moveTo>
                <a:cubicBezTo>
                  <a:pt x="34877" y="38001"/>
                  <a:pt x="34879" y="38001"/>
                  <a:pt x="34881" y="38001"/>
                </a:cubicBezTo>
                <a:lnTo>
                  <a:pt x="34881" y="38001"/>
                </a:lnTo>
                <a:cubicBezTo>
                  <a:pt x="34844" y="38003"/>
                  <a:pt x="34828" y="38030"/>
                  <a:pt x="34791" y="38095"/>
                </a:cubicBezTo>
                <a:cubicBezTo>
                  <a:pt x="34820" y="38027"/>
                  <a:pt x="34832" y="38001"/>
                  <a:pt x="34875" y="38001"/>
                </a:cubicBezTo>
                <a:close/>
                <a:moveTo>
                  <a:pt x="33419" y="38031"/>
                </a:moveTo>
                <a:lnTo>
                  <a:pt x="33419" y="38031"/>
                </a:lnTo>
                <a:cubicBezTo>
                  <a:pt x="33359" y="38041"/>
                  <a:pt x="33312" y="38095"/>
                  <a:pt x="33257" y="38106"/>
                </a:cubicBezTo>
                <a:lnTo>
                  <a:pt x="33257" y="38106"/>
                </a:lnTo>
                <a:cubicBezTo>
                  <a:pt x="33305" y="38087"/>
                  <a:pt x="33354" y="38040"/>
                  <a:pt x="33419" y="38031"/>
                </a:cubicBezTo>
                <a:close/>
                <a:moveTo>
                  <a:pt x="33158" y="38073"/>
                </a:moveTo>
                <a:cubicBezTo>
                  <a:pt x="33187" y="38099"/>
                  <a:pt x="33213" y="38108"/>
                  <a:pt x="33237" y="38108"/>
                </a:cubicBezTo>
                <a:cubicBezTo>
                  <a:pt x="33244" y="38108"/>
                  <a:pt x="33251" y="38108"/>
                  <a:pt x="33257" y="38106"/>
                </a:cubicBezTo>
                <a:lnTo>
                  <a:pt x="33257" y="38106"/>
                </a:lnTo>
                <a:cubicBezTo>
                  <a:pt x="33245" y="38111"/>
                  <a:pt x="33232" y="38114"/>
                  <a:pt x="33219" y="38114"/>
                </a:cubicBezTo>
                <a:cubicBezTo>
                  <a:pt x="33197" y="38114"/>
                  <a:pt x="33173" y="38105"/>
                  <a:pt x="33148" y="38079"/>
                </a:cubicBezTo>
                <a:cubicBezTo>
                  <a:pt x="33151" y="38077"/>
                  <a:pt x="33155" y="38075"/>
                  <a:pt x="33158" y="38073"/>
                </a:cubicBezTo>
                <a:close/>
                <a:moveTo>
                  <a:pt x="32860" y="38063"/>
                </a:moveTo>
                <a:cubicBezTo>
                  <a:pt x="32876" y="38079"/>
                  <a:pt x="32892" y="38095"/>
                  <a:pt x="32892" y="38127"/>
                </a:cubicBezTo>
                <a:cubicBezTo>
                  <a:pt x="32876" y="38095"/>
                  <a:pt x="32876" y="38079"/>
                  <a:pt x="32860" y="38063"/>
                </a:cubicBezTo>
                <a:close/>
                <a:moveTo>
                  <a:pt x="35015" y="38031"/>
                </a:moveTo>
                <a:lnTo>
                  <a:pt x="35015" y="38031"/>
                </a:lnTo>
                <a:cubicBezTo>
                  <a:pt x="35063" y="38063"/>
                  <a:pt x="35095" y="38095"/>
                  <a:pt x="35142" y="38127"/>
                </a:cubicBezTo>
                <a:cubicBezTo>
                  <a:pt x="35095" y="38095"/>
                  <a:pt x="35047" y="38063"/>
                  <a:pt x="35015" y="38031"/>
                </a:cubicBezTo>
                <a:close/>
                <a:moveTo>
                  <a:pt x="35142" y="38127"/>
                </a:moveTo>
                <a:cubicBezTo>
                  <a:pt x="35095" y="38143"/>
                  <a:pt x="35047" y="38159"/>
                  <a:pt x="34983" y="38175"/>
                </a:cubicBezTo>
                <a:cubicBezTo>
                  <a:pt x="35031" y="38159"/>
                  <a:pt x="35095" y="38143"/>
                  <a:pt x="35142" y="38127"/>
                </a:cubicBezTo>
                <a:close/>
                <a:moveTo>
                  <a:pt x="32476" y="38129"/>
                </a:moveTo>
                <a:cubicBezTo>
                  <a:pt x="32525" y="38129"/>
                  <a:pt x="32578" y="38157"/>
                  <a:pt x="32653" y="38207"/>
                </a:cubicBezTo>
                <a:cubicBezTo>
                  <a:pt x="32581" y="38159"/>
                  <a:pt x="32529" y="38135"/>
                  <a:pt x="32481" y="38135"/>
                </a:cubicBezTo>
                <a:cubicBezTo>
                  <a:pt x="32433" y="38135"/>
                  <a:pt x="32390" y="38159"/>
                  <a:pt x="32334" y="38207"/>
                </a:cubicBezTo>
                <a:cubicBezTo>
                  <a:pt x="32387" y="38153"/>
                  <a:pt x="32430" y="38129"/>
                  <a:pt x="32476" y="38129"/>
                </a:cubicBezTo>
                <a:close/>
                <a:moveTo>
                  <a:pt x="32892" y="38127"/>
                </a:moveTo>
                <a:cubicBezTo>
                  <a:pt x="32860" y="38159"/>
                  <a:pt x="32844" y="38207"/>
                  <a:pt x="32796" y="38223"/>
                </a:cubicBezTo>
                <a:cubicBezTo>
                  <a:pt x="32828" y="38207"/>
                  <a:pt x="32860" y="38159"/>
                  <a:pt x="32892" y="38127"/>
                </a:cubicBezTo>
                <a:close/>
                <a:moveTo>
                  <a:pt x="32653" y="38207"/>
                </a:moveTo>
                <a:lnTo>
                  <a:pt x="32653" y="38207"/>
                </a:lnTo>
                <a:cubicBezTo>
                  <a:pt x="32685" y="38223"/>
                  <a:pt x="32717" y="38223"/>
                  <a:pt x="32733" y="38239"/>
                </a:cubicBezTo>
                <a:cubicBezTo>
                  <a:pt x="32717" y="38239"/>
                  <a:pt x="32685" y="38223"/>
                  <a:pt x="32653" y="38207"/>
                </a:cubicBezTo>
                <a:close/>
                <a:moveTo>
                  <a:pt x="35286" y="38366"/>
                </a:moveTo>
                <a:lnTo>
                  <a:pt x="35286" y="38366"/>
                </a:lnTo>
                <a:cubicBezTo>
                  <a:pt x="35111" y="38398"/>
                  <a:pt x="34935" y="38414"/>
                  <a:pt x="34759" y="38430"/>
                </a:cubicBezTo>
                <a:cubicBezTo>
                  <a:pt x="34935" y="38414"/>
                  <a:pt x="35111" y="38382"/>
                  <a:pt x="35286" y="38366"/>
                </a:cubicBezTo>
                <a:close/>
                <a:moveTo>
                  <a:pt x="34664" y="38398"/>
                </a:moveTo>
                <a:lnTo>
                  <a:pt x="34664" y="38398"/>
                </a:lnTo>
                <a:cubicBezTo>
                  <a:pt x="34552" y="38414"/>
                  <a:pt x="34440" y="38430"/>
                  <a:pt x="34329" y="38430"/>
                </a:cubicBezTo>
                <a:cubicBezTo>
                  <a:pt x="34314" y="38430"/>
                  <a:pt x="34299" y="38430"/>
                  <a:pt x="34284" y="38443"/>
                </a:cubicBezTo>
                <a:lnTo>
                  <a:pt x="34284" y="38443"/>
                </a:lnTo>
                <a:cubicBezTo>
                  <a:pt x="34283" y="38439"/>
                  <a:pt x="34282" y="38434"/>
                  <a:pt x="34281" y="38430"/>
                </a:cubicBezTo>
                <a:lnTo>
                  <a:pt x="34329" y="38430"/>
                </a:lnTo>
                <a:cubicBezTo>
                  <a:pt x="34440" y="38414"/>
                  <a:pt x="34552" y="38414"/>
                  <a:pt x="34664" y="38398"/>
                </a:cubicBezTo>
                <a:close/>
                <a:moveTo>
                  <a:pt x="33547" y="38159"/>
                </a:moveTo>
                <a:lnTo>
                  <a:pt x="33547" y="38159"/>
                </a:lnTo>
                <a:cubicBezTo>
                  <a:pt x="33515" y="38334"/>
                  <a:pt x="33355" y="38382"/>
                  <a:pt x="33243" y="38494"/>
                </a:cubicBezTo>
                <a:cubicBezTo>
                  <a:pt x="33339" y="38382"/>
                  <a:pt x="33515" y="38334"/>
                  <a:pt x="33547" y="38159"/>
                </a:cubicBezTo>
                <a:close/>
                <a:moveTo>
                  <a:pt x="32460" y="38255"/>
                </a:moveTo>
                <a:cubicBezTo>
                  <a:pt x="32381" y="38271"/>
                  <a:pt x="32334" y="38319"/>
                  <a:pt x="32350" y="38414"/>
                </a:cubicBezTo>
                <a:cubicBezTo>
                  <a:pt x="32350" y="38494"/>
                  <a:pt x="32413" y="38510"/>
                  <a:pt x="32509" y="38510"/>
                </a:cubicBezTo>
                <a:cubicBezTo>
                  <a:pt x="32413" y="38510"/>
                  <a:pt x="32350" y="38510"/>
                  <a:pt x="32334" y="38414"/>
                </a:cubicBezTo>
                <a:cubicBezTo>
                  <a:pt x="32334" y="38319"/>
                  <a:pt x="32381" y="38271"/>
                  <a:pt x="32460" y="38255"/>
                </a:cubicBezTo>
                <a:close/>
                <a:moveTo>
                  <a:pt x="35047" y="38494"/>
                </a:moveTo>
                <a:cubicBezTo>
                  <a:pt x="35063" y="38494"/>
                  <a:pt x="35079" y="38494"/>
                  <a:pt x="35095" y="38510"/>
                </a:cubicBezTo>
                <a:cubicBezTo>
                  <a:pt x="35079" y="38510"/>
                  <a:pt x="35063" y="38494"/>
                  <a:pt x="35047" y="38494"/>
                </a:cubicBezTo>
                <a:close/>
                <a:moveTo>
                  <a:pt x="35940" y="38478"/>
                </a:moveTo>
                <a:lnTo>
                  <a:pt x="35940" y="38478"/>
                </a:lnTo>
                <a:cubicBezTo>
                  <a:pt x="35909" y="38494"/>
                  <a:pt x="35861" y="38510"/>
                  <a:pt x="35813" y="38526"/>
                </a:cubicBezTo>
                <a:cubicBezTo>
                  <a:pt x="35861" y="38510"/>
                  <a:pt x="35893" y="38494"/>
                  <a:pt x="35940" y="38478"/>
                </a:cubicBezTo>
                <a:close/>
                <a:moveTo>
                  <a:pt x="29174" y="37744"/>
                </a:moveTo>
                <a:cubicBezTo>
                  <a:pt x="28950" y="37744"/>
                  <a:pt x="28807" y="37887"/>
                  <a:pt x="28711" y="38079"/>
                </a:cubicBezTo>
                <a:cubicBezTo>
                  <a:pt x="28807" y="38063"/>
                  <a:pt x="28902" y="38031"/>
                  <a:pt x="28998" y="38031"/>
                </a:cubicBezTo>
                <a:cubicBezTo>
                  <a:pt x="28902" y="38047"/>
                  <a:pt x="28807" y="38063"/>
                  <a:pt x="28711" y="38079"/>
                </a:cubicBezTo>
                <a:cubicBezTo>
                  <a:pt x="28681" y="38154"/>
                  <a:pt x="28637" y="38228"/>
                  <a:pt x="28619" y="38303"/>
                </a:cubicBezTo>
                <a:lnTo>
                  <a:pt x="28619" y="38303"/>
                </a:lnTo>
                <a:cubicBezTo>
                  <a:pt x="28617" y="38303"/>
                  <a:pt x="28616" y="38303"/>
                  <a:pt x="28615" y="38302"/>
                </a:cubicBezTo>
                <a:cubicBezTo>
                  <a:pt x="28583" y="38414"/>
                  <a:pt x="28551" y="38494"/>
                  <a:pt x="28535" y="38590"/>
                </a:cubicBezTo>
                <a:cubicBezTo>
                  <a:pt x="28535" y="38606"/>
                  <a:pt x="28535" y="38622"/>
                  <a:pt x="28519" y="38638"/>
                </a:cubicBezTo>
                <a:cubicBezTo>
                  <a:pt x="28535" y="38638"/>
                  <a:pt x="28551" y="38622"/>
                  <a:pt x="28551" y="38622"/>
                </a:cubicBezTo>
                <a:cubicBezTo>
                  <a:pt x="28695" y="38526"/>
                  <a:pt x="28823" y="38414"/>
                  <a:pt x="28950" y="38318"/>
                </a:cubicBezTo>
                <a:cubicBezTo>
                  <a:pt x="29078" y="38223"/>
                  <a:pt x="29222" y="38127"/>
                  <a:pt x="29429" y="38079"/>
                </a:cubicBezTo>
                <a:cubicBezTo>
                  <a:pt x="29413" y="38063"/>
                  <a:pt x="29413" y="38047"/>
                  <a:pt x="29413" y="38031"/>
                </a:cubicBezTo>
                <a:cubicBezTo>
                  <a:pt x="29381" y="37935"/>
                  <a:pt x="29365" y="37856"/>
                  <a:pt x="29349" y="37776"/>
                </a:cubicBezTo>
                <a:lnTo>
                  <a:pt x="29317" y="37776"/>
                </a:lnTo>
                <a:cubicBezTo>
                  <a:pt x="29269" y="37760"/>
                  <a:pt x="29222" y="37760"/>
                  <a:pt x="29174" y="37760"/>
                </a:cubicBezTo>
                <a:cubicBezTo>
                  <a:pt x="29158" y="37776"/>
                  <a:pt x="29126" y="37807"/>
                  <a:pt x="29110" y="37839"/>
                </a:cubicBezTo>
                <a:lnTo>
                  <a:pt x="29110" y="37839"/>
                </a:lnTo>
                <a:cubicBezTo>
                  <a:pt x="29126" y="37807"/>
                  <a:pt x="29158" y="37776"/>
                  <a:pt x="29174" y="37744"/>
                </a:cubicBezTo>
                <a:close/>
                <a:moveTo>
                  <a:pt x="35015" y="38654"/>
                </a:moveTo>
                <a:cubicBezTo>
                  <a:pt x="34983" y="38654"/>
                  <a:pt x="34951" y="38669"/>
                  <a:pt x="34935" y="38669"/>
                </a:cubicBezTo>
                <a:cubicBezTo>
                  <a:pt x="34951" y="38654"/>
                  <a:pt x="34983" y="38654"/>
                  <a:pt x="35015" y="38654"/>
                </a:cubicBezTo>
                <a:close/>
                <a:moveTo>
                  <a:pt x="33116" y="38606"/>
                </a:moveTo>
                <a:cubicBezTo>
                  <a:pt x="33068" y="38638"/>
                  <a:pt x="33004" y="38685"/>
                  <a:pt x="32956" y="38717"/>
                </a:cubicBezTo>
                <a:cubicBezTo>
                  <a:pt x="33004" y="38669"/>
                  <a:pt x="33068" y="38638"/>
                  <a:pt x="33116" y="38606"/>
                </a:cubicBezTo>
                <a:close/>
                <a:moveTo>
                  <a:pt x="35111" y="38685"/>
                </a:moveTo>
                <a:cubicBezTo>
                  <a:pt x="35095" y="38701"/>
                  <a:pt x="35063" y="38733"/>
                  <a:pt x="35047" y="38749"/>
                </a:cubicBezTo>
                <a:cubicBezTo>
                  <a:pt x="35063" y="38717"/>
                  <a:pt x="35095" y="38701"/>
                  <a:pt x="35111" y="38685"/>
                </a:cubicBezTo>
                <a:close/>
                <a:moveTo>
                  <a:pt x="32956" y="38717"/>
                </a:moveTo>
                <a:lnTo>
                  <a:pt x="32956" y="38717"/>
                </a:lnTo>
                <a:cubicBezTo>
                  <a:pt x="32908" y="38765"/>
                  <a:pt x="32860" y="38813"/>
                  <a:pt x="32796" y="38861"/>
                </a:cubicBezTo>
                <a:cubicBezTo>
                  <a:pt x="32844" y="38813"/>
                  <a:pt x="32908" y="38765"/>
                  <a:pt x="32956" y="38717"/>
                </a:cubicBezTo>
                <a:close/>
                <a:moveTo>
                  <a:pt x="26844" y="38909"/>
                </a:moveTo>
                <a:cubicBezTo>
                  <a:pt x="26844" y="38909"/>
                  <a:pt x="26844" y="38909"/>
                  <a:pt x="26844" y="38909"/>
                </a:cubicBezTo>
                <a:lnTo>
                  <a:pt x="26844" y="38909"/>
                </a:lnTo>
                <a:cubicBezTo>
                  <a:pt x="26844" y="38909"/>
                  <a:pt x="26843" y="38909"/>
                  <a:pt x="26843" y="38910"/>
                </a:cubicBezTo>
                <a:lnTo>
                  <a:pt x="26843" y="38910"/>
                </a:lnTo>
                <a:cubicBezTo>
                  <a:pt x="26843" y="38909"/>
                  <a:pt x="26844" y="38909"/>
                  <a:pt x="26844" y="38909"/>
                </a:cubicBezTo>
                <a:close/>
                <a:moveTo>
                  <a:pt x="34811" y="37952"/>
                </a:moveTo>
                <a:cubicBezTo>
                  <a:pt x="34691" y="37952"/>
                  <a:pt x="34546" y="37983"/>
                  <a:pt x="34376" y="38063"/>
                </a:cubicBezTo>
                <a:cubicBezTo>
                  <a:pt x="34297" y="38159"/>
                  <a:pt x="34265" y="38302"/>
                  <a:pt x="34281" y="38446"/>
                </a:cubicBezTo>
                <a:cubicBezTo>
                  <a:pt x="34282" y="38445"/>
                  <a:pt x="34283" y="38444"/>
                  <a:pt x="34284" y="38443"/>
                </a:cubicBezTo>
                <a:lnTo>
                  <a:pt x="34284" y="38443"/>
                </a:lnTo>
                <a:cubicBezTo>
                  <a:pt x="34299" y="38503"/>
                  <a:pt x="34314" y="38562"/>
                  <a:pt x="34329" y="38622"/>
                </a:cubicBezTo>
                <a:cubicBezTo>
                  <a:pt x="34356" y="38612"/>
                  <a:pt x="34389" y="38603"/>
                  <a:pt x="34427" y="38603"/>
                </a:cubicBezTo>
                <a:cubicBezTo>
                  <a:pt x="34455" y="38603"/>
                  <a:pt x="34486" y="38608"/>
                  <a:pt x="34520" y="38622"/>
                </a:cubicBezTo>
                <a:cubicBezTo>
                  <a:pt x="34480" y="38614"/>
                  <a:pt x="34444" y="38610"/>
                  <a:pt x="34412" y="38610"/>
                </a:cubicBezTo>
                <a:cubicBezTo>
                  <a:pt x="34380" y="38610"/>
                  <a:pt x="34353" y="38614"/>
                  <a:pt x="34329" y="38622"/>
                </a:cubicBezTo>
                <a:cubicBezTo>
                  <a:pt x="34360" y="38701"/>
                  <a:pt x="34392" y="38781"/>
                  <a:pt x="34456" y="38845"/>
                </a:cubicBezTo>
                <a:cubicBezTo>
                  <a:pt x="34456" y="38845"/>
                  <a:pt x="34472" y="38861"/>
                  <a:pt x="34472" y="38861"/>
                </a:cubicBezTo>
                <a:cubicBezTo>
                  <a:pt x="34520" y="38909"/>
                  <a:pt x="34552" y="38941"/>
                  <a:pt x="34616" y="38957"/>
                </a:cubicBezTo>
                <a:cubicBezTo>
                  <a:pt x="34728" y="38941"/>
                  <a:pt x="34839" y="38909"/>
                  <a:pt x="34935" y="38861"/>
                </a:cubicBezTo>
                <a:cubicBezTo>
                  <a:pt x="34983" y="38845"/>
                  <a:pt x="35015" y="38813"/>
                  <a:pt x="35047" y="38781"/>
                </a:cubicBezTo>
                <a:cubicBezTo>
                  <a:pt x="35111" y="38749"/>
                  <a:pt x="35142" y="38701"/>
                  <a:pt x="35174" y="38654"/>
                </a:cubicBezTo>
                <a:cubicBezTo>
                  <a:pt x="35254" y="38558"/>
                  <a:pt x="35286" y="38462"/>
                  <a:pt x="35286" y="38366"/>
                </a:cubicBezTo>
                <a:cubicBezTo>
                  <a:pt x="35286" y="38334"/>
                  <a:pt x="35286" y="38286"/>
                  <a:pt x="35270" y="38255"/>
                </a:cubicBezTo>
                <a:cubicBezTo>
                  <a:pt x="35254" y="38207"/>
                  <a:pt x="35222" y="38159"/>
                  <a:pt x="35190" y="38111"/>
                </a:cubicBezTo>
                <a:cubicBezTo>
                  <a:pt x="35158" y="38063"/>
                  <a:pt x="35111" y="38031"/>
                  <a:pt x="35047" y="37999"/>
                </a:cubicBezTo>
                <a:cubicBezTo>
                  <a:pt x="34983" y="37971"/>
                  <a:pt x="34905" y="37952"/>
                  <a:pt x="34811" y="37952"/>
                </a:cubicBezTo>
                <a:close/>
                <a:moveTo>
                  <a:pt x="40681" y="38524"/>
                </a:moveTo>
                <a:cubicBezTo>
                  <a:pt x="40574" y="38524"/>
                  <a:pt x="40518" y="38598"/>
                  <a:pt x="40489" y="38685"/>
                </a:cubicBezTo>
                <a:cubicBezTo>
                  <a:pt x="40457" y="38749"/>
                  <a:pt x="40457" y="38813"/>
                  <a:pt x="40473" y="38893"/>
                </a:cubicBezTo>
                <a:cubicBezTo>
                  <a:pt x="40495" y="39004"/>
                  <a:pt x="40564" y="39092"/>
                  <a:pt x="40674" y="39092"/>
                </a:cubicBezTo>
                <a:cubicBezTo>
                  <a:pt x="40721" y="39092"/>
                  <a:pt x="40777" y="39075"/>
                  <a:pt x="40840" y="39037"/>
                </a:cubicBezTo>
                <a:cubicBezTo>
                  <a:pt x="40824" y="38957"/>
                  <a:pt x="40808" y="38893"/>
                  <a:pt x="40792" y="38829"/>
                </a:cubicBezTo>
                <a:cubicBezTo>
                  <a:pt x="40760" y="38749"/>
                  <a:pt x="40744" y="38654"/>
                  <a:pt x="40728" y="38574"/>
                </a:cubicBezTo>
                <a:cubicBezTo>
                  <a:pt x="40712" y="38558"/>
                  <a:pt x="40712" y="38542"/>
                  <a:pt x="40712" y="38526"/>
                </a:cubicBezTo>
                <a:cubicBezTo>
                  <a:pt x="40701" y="38524"/>
                  <a:pt x="40691" y="38524"/>
                  <a:pt x="40681" y="38524"/>
                </a:cubicBezTo>
                <a:close/>
                <a:moveTo>
                  <a:pt x="27099" y="39100"/>
                </a:moveTo>
                <a:cubicBezTo>
                  <a:pt x="27083" y="39116"/>
                  <a:pt x="27083" y="39132"/>
                  <a:pt x="27067" y="39132"/>
                </a:cubicBezTo>
                <a:lnTo>
                  <a:pt x="27099" y="39132"/>
                </a:lnTo>
                <a:cubicBezTo>
                  <a:pt x="27099" y="39116"/>
                  <a:pt x="27099" y="39116"/>
                  <a:pt x="27099" y="39100"/>
                </a:cubicBezTo>
                <a:close/>
                <a:moveTo>
                  <a:pt x="33786" y="38813"/>
                </a:moveTo>
                <a:lnTo>
                  <a:pt x="33786" y="38813"/>
                </a:lnTo>
                <a:cubicBezTo>
                  <a:pt x="33770" y="38829"/>
                  <a:pt x="33754" y="38829"/>
                  <a:pt x="33738" y="38845"/>
                </a:cubicBezTo>
                <a:cubicBezTo>
                  <a:pt x="33610" y="38909"/>
                  <a:pt x="33594" y="38957"/>
                  <a:pt x="33658" y="39132"/>
                </a:cubicBezTo>
                <a:cubicBezTo>
                  <a:pt x="33594" y="38957"/>
                  <a:pt x="33594" y="38893"/>
                  <a:pt x="33722" y="38845"/>
                </a:cubicBezTo>
                <a:cubicBezTo>
                  <a:pt x="33754" y="38829"/>
                  <a:pt x="33770" y="38829"/>
                  <a:pt x="33786" y="38813"/>
                </a:cubicBezTo>
                <a:close/>
                <a:moveTo>
                  <a:pt x="27003" y="38717"/>
                </a:moveTo>
                <a:cubicBezTo>
                  <a:pt x="26780" y="38733"/>
                  <a:pt x="26764" y="38861"/>
                  <a:pt x="26636" y="38925"/>
                </a:cubicBezTo>
                <a:cubicBezTo>
                  <a:pt x="26636" y="38973"/>
                  <a:pt x="26652" y="39005"/>
                  <a:pt x="26668" y="39037"/>
                </a:cubicBezTo>
                <a:cubicBezTo>
                  <a:pt x="26707" y="39134"/>
                  <a:pt x="26776" y="39172"/>
                  <a:pt x="26868" y="39172"/>
                </a:cubicBezTo>
                <a:cubicBezTo>
                  <a:pt x="26926" y="39172"/>
                  <a:pt x="26993" y="39157"/>
                  <a:pt x="27067" y="39132"/>
                </a:cubicBezTo>
                <a:cubicBezTo>
                  <a:pt x="27083" y="39116"/>
                  <a:pt x="27083" y="39116"/>
                  <a:pt x="27083" y="39100"/>
                </a:cubicBezTo>
                <a:cubicBezTo>
                  <a:pt x="27083" y="39052"/>
                  <a:pt x="27067" y="38989"/>
                  <a:pt x="27051" y="38941"/>
                </a:cubicBezTo>
                <a:lnTo>
                  <a:pt x="27003" y="38717"/>
                </a:lnTo>
                <a:close/>
                <a:moveTo>
                  <a:pt x="33658" y="39132"/>
                </a:moveTo>
                <a:lnTo>
                  <a:pt x="33658" y="39132"/>
                </a:lnTo>
                <a:cubicBezTo>
                  <a:pt x="33594" y="39164"/>
                  <a:pt x="33531" y="39212"/>
                  <a:pt x="33451" y="39212"/>
                </a:cubicBezTo>
                <a:cubicBezTo>
                  <a:pt x="33531" y="39196"/>
                  <a:pt x="33594" y="39164"/>
                  <a:pt x="33658" y="39132"/>
                </a:cubicBezTo>
                <a:close/>
                <a:moveTo>
                  <a:pt x="15289" y="39308"/>
                </a:moveTo>
                <a:cubicBezTo>
                  <a:pt x="15305" y="39324"/>
                  <a:pt x="15305" y="39340"/>
                  <a:pt x="15321" y="39356"/>
                </a:cubicBezTo>
                <a:cubicBezTo>
                  <a:pt x="15305" y="39340"/>
                  <a:pt x="15289" y="39324"/>
                  <a:pt x="15289" y="39308"/>
                </a:cubicBezTo>
                <a:close/>
                <a:moveTo>
                  <a:pt x="33451" y="39212"/>
                </a:moveTo>
                <a:cubicBezTo>
                  <a:pt x="33259" y="39260"/>
                  <a:pt x="33052" y="39276"/>
                  <a:pt x="32860" y="39340"/>
                </a:cubicBezTo>
                <a:cubicBezTo>
                  <a:pt x="32803" y="39354"/>
                  <a:pt x="32737" y="39368"/>
                  <a:pt x="32670" y="39368"/>
                </a:cubicBezTo>
                <a:cubicBezTo>
                  <a:pt x="32588" y="39368"/>
                  <a:pt x="32507" y="39347"/>
                  <a:pt x="32445" y="39276"/>
                </a:cubicBezTo>
                <a:cubicBezTo>
                  <a:pt x="32449" y="39275"/>
                  <a:pt x="32452" y="39274"/>
                  <a:pt x="32456" y="39272"/>
                </a:cubicBezTo>
                <a:lnTo>
                  <a:pt x="32456" y="39272"/>
                </a:lnTo>
                <a:cubicBezTo>
                  <a:pt x="32515" y="39341"/>
                  <a:pt x="32590" y="39364"/>
                  <a:pt x="32666" y="39364"/>
                </a:cubicBezTo>
                <a:cubicBezTo>
                  <a:pt x="32734" y="39364"/>
                  <a:pt x="32802" y="39346"/>
                  <a:pt x="32860" y="39324"/>
                </a:cubicBezTo>
                <a:cubicBezTo>
                  <a:pt x="33052" y="39260"/>
                  <a:pt x="33243" y="39260"/>
                  <a:pt x="33451" y="39212"/>
                </a:cubicBezTo>
                <a:close/>
                <a:moveTo>
                  <a:pt x="35717" y="38446"/>
                </a:moveTo>
                <a:lnTo>
                  <a:pt x="35717" y="38446"/>
                </a:lnTo>
                <a:cubicBezTo>
                  <a:pt x="35797" y="38590"/>
                  <a:pt x="35829" y="38685"/>
                  <a:pt x="35829" y="38781"/>
                </a:cubicBezTo>
                <a:cubicBezTo>
                  <a:pt x="35845" y="38893"/>
                  <a:pt x="35813" y="38989"/>
                  <a:pt x="35781" y="39068"/>
                </a:cubicBezTo>
                <a:cubicBezTo>
                  <a:pt x="35765" y="39116"/>
                  <a:pt x="35749" y="39148"/>
                  <a:pt x="35733" y="39196"/>
                </a:cubicBezTo>
                <a:cubicBezTo>
                  <a:pt x="35701" y="39260"/>
                  <a:pt x="35669" y="39340"/>
                  <a:pt x="35653" y="39436"/>
                </a:cubicBezTo>
                <a:cubicBezTo>
                  <a:pt x="35797" y="39324"/>
                  <a:pt x="35940" y="39228"/>
                  <a:pt x="36084" y="39116"/>
                </a:cubicBezTo>
                <a:cubicBezTo>
                  <a:pt x="36116" y="39100"/>
                  <a:pt x="36132" y="39084"/>
                  <a:pt x="36148" y="39068"/>
                </a:cubicBezTo>
                <a:cubicBezTo>
                  <a:pt x="36212" y="39021"/>
                  <a:pt x="36276" y="38973"/>
                  <a:pt x="36323" y="38925"/>
                </a:cubicBezTo>
                <a:cubicBezTo>
                  <a:pt x="36355" y="38877"/>
                  <a:pt x="36403" y="38845"/>
                  <a:pt x="36435" y="38797"/>
                </a:cubicBezTo>
                <a:cubicBezTo>
                  <a:pt x="36403" y="38749"/>
                  <a:pt x="36371" y="38717"/>
                  <a:pt x="36339" y="38685"/>
                </a:cubicBezTo>
                <a:cubicBezTo>
                  <a:pt x="36308" y="38669"/>
                  <a:pt x="36292" y="38638"/>
                  <a:pt x="36260" y="38622"/>
                </a:cubicBezTo>
                <a:cubicBezTo>
                  <a:pt x="36164" y="38542"/>
                  <a:pt x="36052" y="38494"/>
                  <a:pt x="35940" y="38478"/>
                </a:cubicBezTo>
                <a:cubicBezTo>
                  <a:pt x="35861" y="38462"/>
                  <a:pt x="35797" y="38462"/>
                  <a:pt x="35717" y="38446"/>
                </a:cubicBezTo>
                <a:close/>
                <a:moveTo>
                  <a:pt x="14971" y="39427"/>
                </a:moveTo>
                <a:cubicBezTo>
                  <a:pt x="14976" y="39430"/>
                  <a:pt x="14981" y="39432"/>
                  <a:pt x="14986" y="39436"/>
                </a:cubicBezTo>
                <a:cubicBezTo>
                  <a:pt x="14922" y="39451"/>
                  <a:pt x="14890" y="39451"/>
                  <a:pt x="14874" y="39467"/>
                </a:cubicBezTo>
                <a:cubicBezTo>
                  <a:pt x="14845" y="39482"/>
                  <a:pt x="14815" y="39483"/>
                  <a:pt x="14773" y="39509"/>
                </a:cubicBezTo>
                <a:lnTo>
                  <a:pt x="14773" y="39509"/>
                </a:lnTo>
                <a:cubicBezTo>
                  <a:pt x="14770" y="39506"/>
                  <a:pt x="14766" y="39503"/>
                  <a:pt x="14763" y="39499"/>
                </a:cubicBezTo>
                <a:cubicBezTo>
                  <a:pt x="14810" y="39483"/>
                  <a:pt x="14842" y="39467"/>
                  <a:pt x="14874" y="39467"/>
                </a:cubicBezTo>
                <a:cubicBezTo>
                  <a:pt x="14889" y="39453"/>
                  <a:pt x="14917" y="39452"/>
                  <a:pt x="14971" y="39427"/>
                </a:cubicBezTo>
                <a:close/>
                <a:moveTo>
                  <a:pt x="32302" y="39595"/>
                </a:moveTo>
                <a:lnTo>
                  <a:pt x="32302" y="39595"/>
                </a:lnTo>
                <a:cubicBezTo>
                  <a:pt x="32254" y="39643"/>
                  <a:pt x="32174" y="39643"/>
                  <a:pt x="32110" y="39643"/>
                </a:cubicBezTo>
                <a:cubicBezTo>
                  <a:pt x="32174" y="39643"/>
                  <a:pt x="32254" y="39627"/>
                  <a:pt x="32302" y="39595"/>
                </a:cubicBezTo>
                <a:close/>
                <a:moveTo>
                  <a:pt x="33073" y="37683"/>
                </a:moveTo>
                <a:cubicBezTo>
                  <a:pt x="33031" y="37683"/>
                  <a:pt x="32987" y="37687"/>
                  <a:pt x="32940" y="37696"/>
                </a:cubicBezTo>
                <a:cubicBezTo>
                  <a:pt x="32749" y="37712"/>
                  <a:pt x="32589" y="37808"/>
                  <a:pt x="32445" y="37935"/>
                </a:cubicBezTo>
                <a:cubicBezTo>
                  <a:pt x="32429" y="37951"/>
                  <a:pt x="32429" y="37967"/>
                  <a:pt x="32413" y="37983"/>
                </a:cubicBezTo>
                <a:cubicBezTo>
                  <a:pt x="32302" y="38111"/>
                  <a:pt x="32206" y="38270"/>
                  <a:pt x="32142" y="38446"/>
                </a:cubicBezTo>
                <a:cubicBezTo>
                  <a:pt x="32110" y="38542"/>
                  <a:pt x="32078" y="38638"/>
                  <a:pt x="32062" y="38749"/>
                </a:cubicBezTo>
                <a:cubicBezTo>
                  <a:pt x="32126" y="38718"/>
                  <a:pt x="32173" y="38702"/>
                  <a:pt x="32221" y="38670"/>
                </a:cubicBezTo>
                <a:lnTo>
                  <a:pt x="32221" y="38670"/>
                </a:lnTo>
                <a:cubicBezTo>
                  <a:pt x="32173" y="38702"/>
                  <a:pt x="32126" y="38718"/>
                  <a:pt x="32078" y="38749"/>
                </a:cubicBezTo>
                <a:lnTo>
                  <a:pt x="32062" y="38749"/>
                </a:lnTo>
                <a:cubicBezTo>
                  <a:pt x="32062" y="38749"/>
                  <a:pt x="32062" y="38749"/>
                  <a:pt x="32062" y="38765"/>
                </a:cubicBezTo>
                <a:cubicBezTo>
                  <a:pt x="32030" y="38909"/>
                  <a:pt x="32030" y="39084"/>
                  <a:pt x="32030" y="39244"/>
                </a:cubicBezTo>
                <a:cubicBezTo>
                  <a:pt x="32030" y="39228"/>
                  <a:pt x="32046" y="39212"/>
                  <a:pt x="32046" y="39180"/>
                </a:cubicBezTo>
                <a:cubicBezTo>
                  <a:pt x="32254" y="39116"/>
                  <a:pt x="32445" y="39052"/>
                  <a:pt x="32637" y="38989"/>
                </a:cubicBezTo>
                <a:cubicBezTo>
                  <a:pt x="32700" y="38957"/>
                  <a:pt x="32748" y="38910"/>
                  <a:pt x="32795" y="38862"/>
                </a:cubicBezTo>
                <a:lnTo>
                  <a:pt x="32795" y="38862"/>
                </a:lnTo>
                <a:cubicBezTo>
                  <a:pt x="32748" y="38910"/>
                  <a:pt x="32700" y="38957"/>
                  <a:pt x="32653" y="38989"/>
                </a:cubicBezTo>
                <a:cubicBezTo>
                  <a:pt x="32445" y="39052"/>
                  <a:pt x="32254" y="39116"/>
                  <a:pt x="32046" y="39180"/>
                </a:cubicBezTo>
                <a:cubicBezTo>
                  <a:pt x="32046" y="39212"/>
                  <a:pt x="32046" y="39228"/>
                  <a:pt x="32046" y="39244"/>
                </a:cubicBezTo>
                <a:cubicBezTo>
                  <a:pt x="32046" y="39372"/>
                  <a:pt x="32062" y="39515"/>
                  <a:pt x="32094" y="39643"/>
                </a:cubicBezTo>
                <a:cubicBezTo>
                  <a:pt x="32110" y="39675"/>
                  <a:pt x="32110" y="39707"/>
                  <a:pt x="32110" y="39723"/>
                </a:cubicBezTo>
                <a:cubicBezTo>
                  <a:pt x="32318" y="39803"/>
                  <a:pt x="32493" y="39819"/>
                  <a:pt x="32653" y="39819"/>
                </a:cubicBezTo>
                <a:cubicBezTo>
                  <a:pt x="32924" y="39803"/>
                  <a:pt x="33148" y="39723"/>
                  <a:pt x="33323" y="39595"/>
                </a:cubicBezTo>
                <a:cubicBezTo>
                  <a:pt x="33371" y="39547"/>
                  <a:pt x="33419" y="39499"/>
                  <a:pt x="33467" y="39451"/>
                </a:cubicBezTo>
                <a:cubicBezTo>
                  <a:pt x="33642" y="39276"/>
                  <a:pt x="33738" y="39052"/>
                  <a:pt x="33786" y="38813"/>
                </a:cubicBezTo>
                <a:cubicBezTo>
                  <a:pt x="33834" y="38638"/>
                  <a:pt x="33834" y="38462"/>
                  <a:pt x="33786" y="38286"/>
                </a:cubicBezTo>
                <a:cubicBezTo>
                  <a:pt x="33786" y="38277"/>
                  <a:pt x="33786" y="38270"/>
                  <a:pt x="33786" y="38270"/>
                </a:cubicBezTo>
                <a:cubicBezTo>
                  <a:pt x="33770" y="38175"/>
                  <a:pt x="33738" y="38095"/>
                  <a:pt x="33706" y="38031"/>
                </a:cubicBezTo>
                <a:cubicBezTo>
                  <a:pt x="33626" y="37887"/>
                  <a:pt x="33499" y="37792"/>
                  <a:pt x="33339" y="37728"/>
                </a:cubicBezTo>
                <a:cubicBezTo>
                  <a:pt x="33260" y="37705"/>
                  <a:pt x="33173" y="37683"/>
                  <a:pt x="33073" y="37683"/>
                </a:cubicBezTo>
                <a:close/>
                <a:moveTo>
                  <a:pt x="15162" y="39882"/>
                </a:moveTo>
                <a:cubicBezTo>
                  <a:pt x="15162" y="39882"/>
                  <a:pt x="15174" y="39882"/>
                  <a:pt x="15177" y="39894"/>
                </a:cubicBezTo>
                <a:lnTo>
                  <a:pt x="15177" y="39894"/>
                </a:lnTo>
                <a:cubicBezTo>
                  <a:pt x="15168" y="39889"/>
                  <a:pt x="15162" y="39882"/>
                  <a:pt x="15162" y="39882"/>
                </a:cubicBezTo>
                <a:close/>
                <a:moveTo>
                  <a:pt x="15444" y="39125"/>
                </a:moveTo>
                <a:cubicBezTo>
                  <a:pt x="15431" y="39125"/>
                  <a:pt x="15417" y="39127"/>
                  <a:pt x="15401" y="39132"/>
                </a:cubicBezTo>
                <a:cubicBezTo>
                  <a:pt x="15162" y="39132"/>
                  <a:pt x="14826" y="39244"/>
                  <a:pt x="14747" y="39388"/>
                </a:cubicBezTo>
                <a:cubicBezTo>
                  <a:pt x="14747" y="39595"/>
                  <a:pt x="14810" y="39723"/>
                  <a:pt x="14922" y="39803"/>
                </a:cubicBezTo>
                <a:cubicBezTo>
                  <a:pt x="14938" y="39803"/>
                  <a:pt x="14970" y="39819"/>
                  <a:pt x="14986" y="39819"/>
                </a:cubicBezTo>
                <a:cubicBezTo>
                  <a:pt x="15004" y="39819"/>
                  <a:pt x="15022" y="39817"/>
                  <a:pt x="15040" y="39817"/>
                </a:cubicBezTo>
                <a:cubicBezTo>
                  <a:pt x="15085" y="39817"/>
                  <a:pt x="15127" y="39825"/>
                  <a:pt x="15162" y="39882"/>
                </a:cubicBezTo>
                <a:cubicBezTo>
                  <a:pt x="15114" y="39803"/>
                  <a:pt x="15050" y="39834"/>
                  <a:pt x="14986" y="39819"/>
                </a:cubicBezTo>
                <a:lnTo>
                  <a:pt x="14922" y="39819"/>
                </a:lnTo>
                <a:cubicBezTo>
                  <a:pt x="14998" y="39864"/>
                  <a:pt x="15074" y="39895"/>
                  <a:pt x="15177" y="39898"/>
                </a:cubicBezTo>
                <a:lnTo>
                  <a:pt x="15177" y="39898"/>
                </a:lnTo>
                <a:cubicBezTo>
                  <a:pt x="15177" y="39898"/>
                  <a:pt x="15177" y="39898"/>
                  <a:pt x="15177" y="39898"/>
                </a:cubicBezTo>
                <a:cubicBezTo>
                  <a:pt x="15179" y="39898"/>
                  <a:pt x="15181" y="39898"/>
                  <a:pt x="15182" y="39898"/>
                </a:cubicBezTo>
                <a:lnTo>
                  <a:pt x="15182" y="39898"/>
                </a:lnTo>
                <a:cubicBezTo>
                  <a:pt x="15186" y="39898"/>
                  <a:pt x="15190" y="39898"/>
                  <a:pt x="15193" y="39898"/>
                </a:cubicBezTo>
                <a:cubicBezTo>
                  <a:pt x="15192" y="39898"/>
                  <a:pt x="15190" y="39898"/>
                  <a:pt x="15188" y="39898"/>
                </a:cubicBezTo>
                <a:lnTo>
                  <a:pt x="15188" y="39898"/>
                </a:lnTo>
                <a:cubicBezTo>
                  <a:pt x="15217" y="39895"/>
                  <a:pt x="15245" y="39882"/>
                  <a:pt x="15273" y="39882"/>
                </a:cubicBezTo>
                <a:cubicBezTo>
                  <a:pt x="15289" y="39866"/>
                  <a:pt x="15321" y="39866"/>
                  <a:pt x="15353" y="39866"/>
                </a:cubicBezTo>
                <a:cubicBezTo>
                  <a:pt x="15465" y="39834"/>
                  <a:pt x="15576" y="39755"/>
                  <a:pt x="15640" y="39659"/>
                </a:cubicBezTo>
                <a:cubicBezTo>
                  <a:pt x="15656" y="39611"/>
                  <a:pt x="15672" y="39579"/>
                  <a:pt x="15688" y="39531"/>
                </a:cubicBezTo>
                <a:cubicBezTo>
                  <a:pt x="15720" y="39420"/>
                  <a:pt x="15704" y="39308"/>
                  <a:pt x="15624" y="39164"/>
                </a:cubicBezTo>
                <a:cubicBezTo>
                  <a:pt x="15592" y="39148"/>
                  <a:pt x="15576" y="39132"/>
                  <a:pt x="15545" y="39132"/>
                </a:cubicBezTo>
                <a:lnTo>
                  <a:pt x="15513" y="39132"/>
                </a:lnTo>
                <a:cubicBezTo>
                  <a:pt x="15491" y="39132"/>
                  <a:pt x="15470" y="39125"/>
                  <a:pt x="15444" y="39125"/>
                </a:cubicBezTo>
                <a:close/>
                <a:moveTo>
                  <a:pt x="15353" y="39866"/>
                </a:moveTo>
                <a:cubicBezTo>
                  <a:pt x="15321" y="39866"/>
                  <a:pt x="15305" y="39882"/>
                  <a:pt x="15273" y="39898"/>
                </a:cubicBezTo>
                <a:lnTo>
                  <a:pt x="15353" y="39866"/>
                </a:lnTo>
                <a:close/>
                <a:moveTo>
                  <a:pt x="37361" y="39946"/>
                </a:moveTo>
                <a:lnTo>
                  <a:pt x="37393" y="39962"/>
                </a:lnTo>
                <a:cubicBezTo>
                  <a:pt x="37399" y="39962"/>
                  <a:pt x="37406" y="39961"/>
                  <a:pt x="37412" y="39960"/>
                </a:cubicBezTo>
                <a:lnTo>
                  <a:pt x="37412" y="39960"/>
                </a:lnTo>
                <a:cubicBezTo>
                  <a:pt x="37401" y="39966"/>
                  <a:pt x="37389" y="39972"/>
                  <a:pt x="37377" y="39978"/>
                </a:cubicBezTo>
                <a:lnTo>
                  <a:pt x="37361" y="39946"/>
                </a:lnTo>
                <a:close/>
                <a:moveTo>
                  <a:pt x="31600" y="39755"/>
                </a:moveTo>
                <a:cubicBezTo>
                  <a:pt x="31536" y="39771"/>
                  <a:pt x="31472" y="39787"/>
                  <a:pt x="31408" y="39803"/>
                </a:cubicBezTo>
                <a:cubicBezTo>
                  <a:pt x="31408" y="39803"/>
                  <a:pt x="31408" y="39803"/>
                  <a:pt x="31408" y="39803"/>
                </a:cubicBezTo>
                <a:lnTo>
                  <a:pt x="31408" y="39803"/>
                </a:lnTo>
                <a:cubicBezTo>
                  <a:pt x="31344" y="39819"/>
                  <a:pt x="31280" y="39850"/>
                  <a:pt x="31232" y="39898"/>
                </a:cubicBezTo>
                <a:cubicBezTo>
                  <a:pt x="31312" y="39866"/>
                  <a:pt x="31376" y="39834"/>
                  <a:pt x="31408" y="39803"/>
                </a:cubicBezTo>
                <a:lnTo>
                  <a:pt x="31408" y="39803"/>
                </a:lnTo>
                <a:cubicBezTo>
                  <a:pt x="31376" y="39850"/>
                  <a:pt x="31312" y="39866"/>
                  <a:pt x="31232" y="39898"/>
                </a:cubicBezTo>
                <a:cubicBezTo>
                  <a:pt x="31153" y="39978"/>
                  <a:pt x="31137" y="40090"/>
                  <a:pt x="31217" y="40281"/>
                </a:cubicBezTo>
                <a:cubicBezTo>
                  <a:pt x="31376" y="40249"/>
                  <a:pt x="31536" y="40202"/>
                  <a:pt x="31695" y="40154"/>
                </a:cubicBezTo>
                <a:cubicBezTo>
                  <a:pt x="31663" y="40026"/>
                  <a:pt x="31631" y="39882"/>
                  <a:pt x="31600" y="39755"/>
                </a:cubicBezTo>
                <a:close/>
                <a:moveTo>
                  <a:pt x="36504" y="39360"/>
                </a:moveTo>
                <a:cubicBezTo>
                  <a:pt x="36428" y="39360"/>
                  <a:pt x="36348" y="39369"/>
                  <a:pt x="36260" y="39388"/>
                </a:cubicBezTo>
                <a:cubicBezTo>
                  <a:pt x="36308" y="39467"/>
                  <a:pt x="36371" y="39563"/>
                  <a:pt x="36419" y="39643"/>
                </a:cubicBezTo>
                <a:cubicBezTo>
                  <a:pt x="36435" y="39659"/>
                  <a:pt x="36451" y="39675"/>
                  <a:pt x="36451" y="39691"/>
                </a:cubicBezTo>
                <a:cubicBezTo>
                  <a:pt x="36483" y="39739"/>
                  <a:pt x="36531" y="39787"/>
                  <a:pt x="36563" y="39834"/>
                </a:cubicBezTo>
                <a:cubicBezTo>
                  <a:pt x="36595" y="39866"/>
                  <a:pt x="36643" y="39914"/>
                  <a:pt x="36675" y="39946"/>
                </a:cubicBezTo>
                <a:lnTo>
                  <a:pt x="36770" y="39946"/>
                </a:lnTo>
                <a:cubicBezTo>
                  <a:pt x="36738" y="39946"/>
                  <a:pt x="36706" y="39946"/>
                  <a:pt x="36675" y="39962"/>
                </a:cubicBezTo>
                <a:cubicBezTo>
                  <a:pt x="36720" y="40007"/>
                  <a:pt x="36779" y="40052"/>
                  <a:pt x="36839" y="40097"/>
                </a:cubicBezTo>
                <a:lnTo>
                  <a:pt x="36839" y="40097"/>
                </a:lnTo>
                <a:cubicBezTo>
                  <a:pt x="36837" y="40100"/>
                  <a:pt x="36836" y="40103"/>
                  <a:pt x="36834" y="40106"/>
                </a:cubicBezTo>
                <a:cubicBezTo>
                  <a:pt x="36850" y="40122"/>
                  <a:pt x="36866" y="40138"/>
                  <a:pt x="36882" y="40138"/>
                </a:cubicBezTo>
                <a:cubicBezTo>
                  <a:pt x="36962" y="40122"/>
                  <a:pt x="37058" y="40090"/>
                  <a:pt x="37137" y="40074"/>
                </a:cubicBezTo>
                <a:lnTo>
                  <a:pt x="37137" y="40074"/>
                </a:lnTo>
                <a:cubicBezTo>
                  <a:pt x="37058" y="40090"/>
                  <a:pt x="36978" y="40122"/>
                  <a:pt x="36882" y="40138"/>
                </a:cubicBezTo>
                <a:cubicBezTo>
                  <a:pt x="36912" y="40168"/>
                  <a:pt x="36943" y="40184"/>
                  <a:pt x="36987" y="40213"/>
                </a:cubicBezTo>
                <a:lnTo>
                  <a:pt x="36987" y="40213"/>
                </a:lnTo>
                <a:cubicBezTo>
                  <a:pt x="36984" y="40214"/>
                  <a:pt x="36981" y="40216"/>
                  <a:pt x="36978" y="40218"/>
                </a:cubicBezTo>
                <a:cubicBezTo>
                  <a:pt x="37074" y="40265"/>
                  <a:pt x="37153" y="40313"/>
                  <a:pt x="37233" y="40329"/>
                </a:cubicBezTo>
                <a:cubicBezTo>
                  <a:pt x="37297" y="40313"/>
                  <a:pt x="37329" y="40281"/>
                  <a:pt x="37377" y="40233"/>
                </a:cubicBezTo>
                <a:cubicBezTo>
                  <a:pt x="37440" y="40170"/>
                  <a:pt x="37504" y="40107"/>
                  <a:pt x="37598" y="40090"/>
                </a:cubicBezTo>
                <a:lnTo>
                  <a:pt x="37598" y="40090"/>
                </a:lnTo>
                <a:cubicBezTo>
                  <a:pt x="37504" y="40107"/>
                  <a:pt x="37440" y="40170"/>
                  <a:pt x="37393" y="40233"/>
                </a:cubicBezTo>
                <a:cubicBezTo>
                  <a:pt x="37345" y="40281"/>
                  <a:pt x="37297" y="40313"/>
                  <a:pt x="37249" y="40329"/>
                </a:cubicBezTo>
                <a:cubicBezTo>
                  <a:pt x="37297" y="40345"/>
                  <a:pt x="37361" y="40361"/>
                  <a:pt x="37425" y="40361"/>
                </a:cubicBezTo>
                <a:cubicBezTo>
                  <a:pt x="37441" y="40329"/>
                  <a:pt x="37457" y="40329"/>
                  <a:pt x="37504" y="40313"/>
                </a:cubicBezTo>
                <a:lnTo>
                  <a:pt x="37504" y="40313"/>
                </a:lnTo>
                <a:cubicBezTo>
                  <a:pt x="37473" y="40329"/>
                  <a:pt x="37441" y="40329"/>
                  <a:pt x="37425" y="40361"/>
                </a:cubicBezTo>
                <a:cubicBezTo>
                  <a:pt x="37520" y="40361"/>
                  <a:pt x="37632" y="40345"/>
                  <a:pt x="37728" y="40281"/>
                </a:cubicBezTo>
                <a:cubicBezTo>
                  <a:pt x="37712" y="40249"/>
                  <a:pt x="37696" y="40218"/>
                  <a:pt x="37664" y="40186"/>
                </a:cubicBezTo>
                <a:cubicBezTo>
                  <a:pt x="37648" y="40154"/>
                  <a:pt x="37632" y="40122"/>
                  <a:pt x="37600" y="40090"/>
                </a:cubicBezTo>
                <a:cubicBezTo>
                  <a:pt x="37569" y="40044"/>
                  <a:pt x="37524" y="39983"/>
                  <a:pt x="37478" y="39936"/>
                </a:cubicBezTo>
                <a:lnTo>
                  <a:pt x="37478" y="39936"/>
                </a:lnTo>
                <a:cubicBezTo>
                  <a:pt x="37481" y="39934"/>
                  <a:pt x="37485" y="39932"/>
                  <a:pt x="37488" y="39930"/>
                </a:cubicBezTo>
                <a:cubicBezTo>
                  <a:pt x="37473" y="39914"/>
                  <a:pt x="37457" y="39898"/>
                  <a:pt x="37457" y="39882"/>
                </a:cubicBezTo>
                <a:cubicBezTo>
                  <a:pt x="37451" y="39882"/>
                  <a:pt x="37446" y="39884"/>
                  <a:pt x="37440" y="39887"/>
                </a:cubicBezTo>
                <a:lnTo>
                  <a:pt x="37440" y="39887"/>
                </a:lnTo>
                <a:cubicBezTo>
                  <a:pt x="37440" y="39885"/>
                  <a:pt x="37441" y="39884"/>
                  <a:pt x="37441" y="39882"/>
                </a:cubicBezTo>
                <a:cubicBezTo>
                  <a:pt x="37425" y="39850"/>
                  <a:pt x="37393" y="39819"/>
                  <a:pt x="37361" y="39787"/>
                </a:cubicBezTo>
                <a:cubicBezTo>
                  <a:pt x="37345" y="39787"/>
                  <a:pt x="37345" y="39771"/>
                  <a:pt x="37345" y="39771"/>
                </a:cubicBezTo>
                <a:lnTo>
                  <a:pt x="37330" y="39801"/>
                </a:lnTo>
                <a:lnTo>
                  <a:pt x="37330" y="39801"/>
                </a:lnTo>
                <a:cubicBezTo>
                  <a:pt x="37325" y="39802"/>
                  <a:pt x="37320" y="39803"/>
                  <a:pt x="37313" y="39803"/>
                </a:cubicBezTo>
                <a:lnTo>
                  <a:pt x="37345" y="39771"/>
                </a:lnTo>
                <a:cubicBezTo>
                  <a:pt x="37329" y="39755"/>
                  <a:pt x="37313" y="39739"/>
                  <a:pt x="37297" y="39723"/>
                </a:cubicBezTo>
                <a:cubicBezTo>
                  <a:pt x="37217" y="39643"/>
                  <a:pt x="37121" y="39563"/>
                  <a:pt x="37010" y="39499"/>
                </a:cubicBezTo>
                <a:cubicBezTo>
                  <a:pt x="36946" y="39467"/>
                  <a:pt x="36882" y="39436"/>
                  <a:pt x="36818" y="39420"/>
                </a:cubicBezTo>
                <a:cubicBezTo>
                  <a:pt x="36722" y="39381"/>
                  <a:pt x="36619" y="39360"/>
                  <a:pt x="36504" y="39360"/>
                </a:cubicBezTo>
                <a:close/>
                <a:moveTo>
                  <a:pt x="18720" y="39946"/>
                </a:moveTo>
                <a:cubicBezTo>
                  <a:pt x="18226" y="40042"/>
                  <a:pt x="18098" y="40377"/>
                  <a:pt x="18114" y="40792"/>
                </a:cubicBezTo>
                <a:lnTo>
                  <a:pt x="18130" y="40776"/>
                </a:lnTo>
                <a:cubicBezTo>
                  <a:pt x="18146" y="40792"/>
                  <a:pt x="18162" y="40792"/>
                  <a:pt x="18178" y="40808"/>
                </a:cubicBezTo>
                <a:cubicBezTo>
                  <a:pt x="18162" y="40792"/>
                  <a:pt x="18146" y="40792"/>
                  <a:pt x="18130" y="40792"/>
                </a:cubicBezTo>
                <a:lnTo>
                  <a:pt x="18114" y="40792"/>
                </a:lnTo>
                <a:lnTo>
                  <a:pt x="18130" y="40840"/>
                </a:lnTo>
                <a:cubicBezTo>
                  <a:pt x="18130" y="40872"/>
                  <a:pt x="18130" y="40920"/>
                  <a:pt x="18130" y="40952"/>
                </a:cubicBezTo>
                <a:cubicBezTo>
                  <a:pt x="18163" y="40960"/>
                  <a:pt x="18197" y="40964"/>
                  <a:pt x="18229" y="40964"/>
                </a:cubicBezTo>
                <a:cubicBezTo>
                  <a:pt x="18382" y="40964"/>
                  <a:pt x="18522" y="40876"/>
                  <a:pt x="18641" y="40744"/>
                </a:cubicBezTo>
                <a:cubicBezTo>
                  <a:pt x="18720" y="40664"/>
                  <a:pt x="18768" y="40585"/>
                  <a:pt x="18800" y="40489"/>
                </a:cubicBezTo>
                <a:cubicBezTo>
                  <a:pt x="18880" y="40297"/>
                  <a:pt x="18864" y="40090"/>
                  <a:pt x="18720" y="39946"/>
                </a:cubicBezTo>
                <a:close/>
                <a:moveTo>
                  <a:pt x="30674" y="45356"/>
                </a:moveTo>
                <a:cubicBezTo>
                  <a:pt x="30674" y="45362"/>
                  <a:pt x="30674" y="45367"/>
                  <a:pt x="30673" y="45372"/>
                </a:cubicBezTo>
                <a:lnTo>
                  <a:pt x="30673" y="45372"/>
                </a:lnTo>
                <a:cubicBezTo>
                  <a:pt x="30663" y="45382"/>
                  <a:pt x="30652" y="45388"/>
                  <a:pt x="30642" y="45388"/>
                </a:cubicBezTo>
                <a:cubicBezTo>
                  <a:pt x="30658" y="45388"/>
                  <a:pt x="30674" y="45372"/>
                  <a:pt x="30674" y="45356"/>
                </a:cubicBezTo>
                <a:close/>
                <a:moveTo>
                  <a:pt x="30642" y="45388"/>
                </a:moveTo>
                <a:lnTo>
                  <a:pt x="30642" y="45388"/>
                </a:lnTo>
                <a:cubicBezTo>
                  <a:pt x="30650" y="45388"/>
                  <a:pt x="30654" y="45392"/>
                  <a:pt x="30658" y="45394"/>
                </a:cubicBezTo>
                <a:lnTo>
                  <a:pt x="30658" y="45394"/>
                </a:lnTo>
                <a:cubicBezTo>
                  <a:pt x="30658" y="45395"/>
                  <a:pt x="30658" y="45395"/>
                  <a:pt x="30657" y="45395"/>
                </a:cubicBezTo>
                <a:cubicBezTo>
                  <a:pt x="30656" y="45395"/>
                  <a:pt x="30653" y="45388"/>
                  <a:pt x="30642" y="45388"/>
                </a:cubicBezTo>
                <a:close/>
                <a:moveTo>
                  <a:pt x="30514" y="45309"/>
                </a:moveTo>
                <a:cubicBezTo>
                  <a:pt x="30486" y="45378"/>
                  <a:pt x="30459" y="45423"/>
                  <a:pt x="30389" y="45423"/>
                </a:cubicBezTo>
                <a:cubicBezTo>
                  <a:pt x="30378" y="45423"/>
                  <a:pt x="30367" y="45422"/>
                  <a:pt x="30355" y="45420"/>
                </a:cubicBezTo>
                <a:cubicBezTo>
                  <a:pt x="30450" y="45420"/>
                  <a:pt x="30482" y="45388"/>
                  <a:pt x="30514" y="45309"/>
                </a:cubicBezTo>
                <a:close/>
                <a:moveTo>
                  <a:pt x="30594" y="44968"/>
                </a:moveTo>
                <a:cubicBezTo>
                  <a:pt x="30435" y="44968"/>
                  <a:pt x="30231" y="45039"/>
                  <a:pt x="30036" y="45085"/>
                </a:cubicBezTo>
                <a:cubicBezTo>
                  <a:pt x="30036" y="45133"/>
                  <a:pt x="30036" y="45181"/>
                  <a:pt x="30036" y="45229"/>
                </a:cubicBezTo>
                <a:lnTo>
                  <a:pt x="30036" y="45277"/>
                </a:lnTo>
                <a:cubicBezTo>
                  <a:pt x="30059" y="45294"/>
                  <a:pt x="30082" y="45301"/>
                  <a:pt x="30107" y="45301"/>
                </a:cubicBezTo>
                <a:cubicBezTo>
                  <a:pt x="30148" y="45301"/>
                  <a:pt x="30193" y="45281"/>
                  <a:pt x="30243" y="45261"/>
                </a:cubicBezTo>
                <a:cubicBezTo>
                  <a:pt x="30275" y="45253"/>
                  <a:pt x="30299" y="45249"/>
                  <a:pt x="30317" y="45249"/>
                </a:cubicBezTo>
                <a:cubicBezTo>
                  <a:pt x="30335" y="45249"/>
                  <a:pt x="30347" y="45253"/>
                  <a:pt x="30354" y="45260"/>
                </a:cubicBezTo>
                <a:lnTo>
                  <a:pt x="30354" y="45260"/>
                </a:lnTo>
                <a:cubicBezTo>
                  <a:pt x="30348" y="45254"/>
                  <a:pt x="30339" y="45250"/>
                  <a:pt x="30326" y="45250"/>
                </a:cubicBezTo>
                <a:cubicBezTo>
                  <a:pt x="30307" y="45250"/>
                  <a:pt x="30280" y="45258"/>
                  <a:pt x="30243" y="45277"/>
                </a:cubicBezTo>
                <a:cubicBezTo>
                  <a:pt x="30188" y="45288"/>
                  <a:pt x="30140" y="45306"/>
                  <a:pt x="30095" y="45306"/>
                </a:cubicBezTo>
                <a:cubicBezTo>
                  <a:pt x="30075" y="45306"/>
                  <a:pt x="30055" y="45302"/>
                  <a:pt x="30036" y="45293"/>
                </a:cubicBezTo>
                <a:lnTo>
                  <a:pt x="30036" y="45293"/>
                </a:lnTo>
                <a:cubicBezTo>
                  <a:pt x="30036" y="45372"/>
                  <a:pt x="30036" y="45452"/>
                  <a:pt x="30051" y="45532"/>
                </a:cubicBezTo>
                <a:cubicBezTo>
                  <a:pt x="30067" y="45596"/>
                  <a:pt x="30083" y="45676"/>
                  <a:pt x="30099" y="45739"/>
                </a:cubicBezTo>
                <a:cubicBezTo>
                  <a:pt x="30195" y="45723"/>
                  <a:pt x="30291" y="45707"/>
                  <a:pt x="30371" y="45707"/>
                </a:cubicBezTo>
                <a:cubicBezTo>
                  <a:pt x="30382" y="45696"/>
                  <a:pt x="30392" y="45684"/>
                  <a:pt x="30400" y="45672"/>
                </a:cubicBezTo>
                <a:lnTo>
                  <a:pt x="30400" y="45672"/>
                </a:lnTo>
                <a:cubicBezTo>
                  <a:pt x="30396" y="45684"/>
                  <a:pt x="30392" y="45696"/>
                  <a:pt x="30387" y="45707"/>
                </a:cubicBezTo>
                <a:cubicBezTo>
                  <a:pt x="30291" y="45707"/>
                  <a:pt x="30195" y="45723"/>
                  <a:pt x="30115" y="45739"/>
                </a:cubicBezTo>
                <a:cubicBezTo>
                  <a:pt x="30131" y="45803"/>
                  <a:pt x="30179" y="45851"/>
                  <a:pt x="30243" y="45883"/>
                </a:cubicBezTo>
                <a:cubicBezTo>
                  <a:pt x="30291" y="45867"/>
                  <a:pt x="30339" y="45851"/>
                  <a:pt x="30387" y="45835"/>
                </a:cubicBezTo>
                <a:cubicBezTo>
                  <a:pt x="30482" y="45771"/>
                  <a:pt x="30562" y="45707"/>
                  <a:pt x="30626" y="45628"/>
                </a:cubicBezTo>
                <a:cubicBezTo>
                  <a:pt x="30626" y="45628"/>
                  <a:pt x="30610" y="45612"/>
                  <a:pt x="30610" y="45596"/>
                </a:cubicBezTo>
                <a:lnTo>
                  <a:pt x="30610" y="45596"/>
                </a:lnTo>
                <a:cubicBezTo>
                  <a:pt x="30610" y="45612"/>
                  <a:pt x="30626" y="45612"/>
                  <a:pt x="30626" y="45628"/>
                </a:cubicBezTo>
                <a:cubicBezTo>
                  <a:pt x="30642" y="45612"/>
                  <a:pt x="30642" y="45612"/>
                  <a:pt x="30658" y="45596"/>
                </a:cubicBezTo>
                <a:cubicBezTo>
                  <a:pt x="30722" y="45484"/>
                  <a:pt x="30754" y="45372"/>
                  <a:pt x="30770" y="45229"/>
                </a:cubicBezTo>
                <a:cubicBezTo>
                  <a:pt x="30770" y="45181"/>
                  <a:pt x="30770" y="45133"/>
                  <a:pt x="30754" y="45085"/>
                </a:cubicBezTo>
                <a:cubicBezTo>
                  <a:pt x="30754" y="45069"/>
                  <a:pt x="30754" y="45037"/>
                  <a:pt x="30754" y="45005"/>
                </a:cubicBezTo>
                <a:cubicBezTo>
                  <a:pt x="30709" y="44979"/>
                  <a:pt x="30655" y="44968"/>
                  <a:pt x="30594" y="44968"/>
                </a:cubicBezTo>
                <a:close/>
                <a:moveTo>
                  <a:pt x="40441" y="46521"/>
                </a:moveTo>
                <a:cubicBezTo>
                  <a:pt x="40202" y="46537"/>
                  <a:pt x="40074" y="46633"/>
                  <a:pt x="39978" y="46745"/>
                </a:cubicBezTo>
                <a:cubicBezTo>
                  <a:pt x="39994" y="46761"/>
                  <a:pt x="40010" y="46793"/>
                  <a:pt x="40026" y="46809"/>
                </a:cubicBezTo>
                <a:cubicBezTo>
                  <a:pt x="40026" y="46809"/>
                  <a:pt x="40026" y="46825"/>
                  <a:pt x="40042" y="46825"/>
                </a:cubicBezTo>
                <a:cubicBezTo>
                  <a:pt x="40154" y="47000"/>
                  <a:pt x="40265" y="47160"/>
                  <a:pt x="40377" y="47319"/>
                </a:cubicBezTo>
                <a:cubicBezTo>
                  <a:pt x="40409" y="47383"/>
                  <a:pt x="40441" y="47431"/>
                  <a:pt x="40473" y="47495"/>
                </a:cubicBezTo>
                <a:cubicBezTo>
                  <a:pt x="40473" y="47511"/>
                  <a:pt x="40489" y="47511"/>
                  <a:pt x="40489" y="47527"/>
                </a:cubicBezTo>
                <a:cubicBezTo>
                  <a:pt x="40569" y="47655"/>
                  <a:pt x="40632" y="47798"/>
                  <a:pt x="40696" y="47958"/>
                </a:cubicBezTo>
                <a:cubicBezTo>
                  <a:pt x="40776" y="47926"/>
                  <a:pt x="40824" y="47894"/>
                  <a:pt x="40872" y="47846"/>
                </a:cubicBezTo>
                <a:cubicBezTo>
                  <a:pt x="40904" y="47814"/>
                  <a:pt x="40952" y="47766"/>
                  <a:pt x="40984" y="47718"/>
                </a:cubicBezTo>
                <a:cubicBezTo>
                  <a:pt x="40972" y="47714"/>
                  <a:pt x="40960" y="47712"/>
                  <a:pt x="40948" y="47712"/>
                </a:cubicBezTo>
                <a:lnTo>
                  <a:pt x="40948" y="47712"/>
                </a:lnTo>
                <a:cubicBezTo>
                  <a:pt x="40949" y="47712"/>
                  <a:pt x="40949" y="47712"/>
                  <a:pt x="40949" y="47712"/>
                </a:cubicBezTo>
                <a:cubicBezTo>
                  <a:pt x="40961" y="47712"/>
                  <a:pt x="40972" y="47714"/>
                  <a:pt x="40984" y="47718"/>
                </a:cubicBezTo>
                <a:cubicBezTo>
                  <a:pt x="41000" y="47670"/>
                  <a:pt x="41015" y="47639"/>
                  <a:pt x="41031" y="47607"/>
                </a:cubicBezTo>
                <a:cubicBezTo>
                  <a:pt x="41031" y="47591"/>
                  <a:pt x="41031" y="47575"/>
                  <a:pt x="41031" y="47575"/>
                </a:cubicBezTo>
                <a:cubicBezTo>
                  <a:pt x="40840" y="47559"/>
                  <a:pt x="40664" y="47543"/>
                  <a:pt x="40489" y="47527"/>
                </a:cubicBezTo>
                <a:lnTo>
                  <a:pt x="40489" y="47527"/>
                </a:lnTo>
                <a:cubicBezTo>
                  <a:pt x="40664" y="47543"/>
                  <a:pt x="40840" y="47543"/>
                  <a:pt x="41031" y="47559"/>
                </a:cubicBezTo>
                <a:cubicBezTo>
                  <a:pt x="41079" y="47463"/>
                  <a:pt x="41095" y="47335"/>
                  <a:pt x="41127" y="47224"/>
                </a:cubicBezTo>
                <a:cubicBezTo>
                  <a:pt x="41127" y="47224"/>
                  <a:pt x="41127" y="47208"/>
                  <a:pt x="41127" y="47192"/>
                </a:cubicBezTo>
                <a:cubicBezTo>
                  <a:pt x="41127" y="47128"/>
                  <a:pt x="41111" y="47080"/>
                  <a:pt x="41079" y="47048"/>
                </a:cubicBezTo>
                <a:cubicBezTo>
                  <a:pt x="41000" y="46904"/>
                  <a:pt x="40824" y="46920"/>
                  <a:pt x="40664" y="46888"/>
                </a:cubicBezTo>
                <a:cubicBezTo>
                  <a:pt x="40537" y="46857"/>
                  <a:pt x="40441" y="46777"/>
                  <a:pt x="40441" y="46521"/>
                </a:cubicBezTo>
                <a:close/>
                <a:moveTo>
                  <a:pt x="36467" y="48133"/>
                </a:moveTo>
                <a:lnTo>
                  <a:pt x="36467" y="48133"/>
                </a:lnTo>
                <a:cubicBezTo>
                  <a:pt x="36437" y="48157"/>
                  <a:pt x="36412" y="48170"/>
                  <a:pt x="36385" y="48170"/>
                </a:cubicBezTo>
                <a:cubicBezTo>
                  <a:pt x="36384" y="48170"/>
                  <a:pt x="36383" y="48170"/>
                  <a:pt x="36382" y="48170"/>
                </a:cubicBezTo>
                <a:lnTo>
                  <a:pt x="36382" y="48170"/>
                </a:lnTo>
                <a:cubicBezTo>
                  <a:pt x="36407" y="48168"/>
                  <a:pt x="36433" y="48156"/>
                  <a:pt x="36467" y="48133"/>
                </a:cubicBezTo>
                <a:close/>
                <a:moveTo>
                  <a:pt x="36410" y="48274"/>
                </a:moveTo>
                <a:cubicBezTo>
                  <a:pt x="36413" y="48275"/>
                  <a:pt x="36416" y="48276"/>
                  <a:pt x="36419" y="48277"/>
                </a:cubicBezTo>
                <a:cubicBezTo>
                  <a:pt x="36387" y="48309"/>
                  <a:pt x="36356" y="48325"/>
                  <a:pt x="36324" y="48356"/>
                </a:cubicBezTo>
                <a:lnTo>
                  <a:pt x="36324" y="48356"/>
                </a:lnTo>
                <a:cubicBezTo>
                  <a:pt x="36353" y="48328"/>
                  <a:pt x="36381" y="48312"/>
                  <a:pt x="36410" y="48274"/>
                </a:cubicBezTo>
                <a:close/>
                <a:moveTo>
                  <a:pt x="36419" y="47367"/>
                </a:moveTo>
                <a:cubicBezTo>
                  <a:pt x="36292" y="47447"/>
                  <a:pt x="36212" y="47623"/>
                  <a:pt x="36196" y="47798"/>
                </a:cubicBezTo>
                <a:lnTo>
                  <a:pt x="36212" y="47798"/>
                </a:lnTo>
                <a:cubicBezTo>
                  <a:pt x="36212" y="47798"/>
                  <a:pt x="36228" y="47814"/>
                  <a:pt x="36276" y="47830"/>
                </a:cubicBezTo>
                <a:cubicBezTo>
                  <a:pt x="36228" y="47814"/>
                  <a:pt x="36212" y="47798"/>
                  <a:pt x="36196" y="47798"/>
                </a:cubicBezTo>
                <a:cubicBezTo>
                  <a:pt x="36196" y="47830"/>
                  <a:pt x="36196" y="47862"/>
                  <a:pt x="36196" y="47894"/>
                </a:cubicBezTo>
                <a:cubicBezTo>
                  <a:pt x="36212" y="47878"/>
                  <a:pt x="36244" y="47862"/>
                  <a:pt x="36276" y="47830"/>
                </a:cubicBezTo>
                <a:lnTo>
                  <a:pt x="36276" y="47830"/>
                </a:lnTo>
                <a:cubicBezTo>
                  <a:pt x="36244" y="47862"/>
                  <a:pt x="36228" y="47878"/>
                  <a:pt x="36196" y="47894"/>
                </a:cubicBezTo>
                <a:cubicBezTo>
                  <a:pt x="36196" y="47958"/>
                  <a:pt x="36196" y="48006"/>
                  <a:pt x="36212" y="48053"/>
                </a:cubicBezTo>
                <a:cubicBezTo>
                  <a:pt x="36247" y="48053"/>
                  <a:pt x="36283" y="48056"/>
                  <a:pt x="36317" y="48056"/>
                </a:cubicBezTo>
                <a:lnTo>
                  <a:pt x="36317" y="48056"/>
                </a:lnTo>
                <a:cubicBezTo>
                  <a:pt x="36316" y="48056"/>
                  <a:pt x="36315" y="48056"/>
                  <a:pt x="36314" y="48056"/>
                </a:cubicBezTo>
                <a:cubicBezTo>
                  <a:pt x="36281" y="48056"/>
                  <a:pt x="36247" y="48054"/>
                  <a:pt x="36212" y="48054"/>
                </a:cubicBezTo>
                <a:lnTo>
                  <a:pt x="36212" y="48054"/>
                </a:lnTo>
                <a:cubicBezTo>
                  <a:pt x="36212" y="48054"/>
                  <a:pt x="36212" y="48054"/>
                  <a:pt x="36212" y="48053"/>
                </a:cubicBezTo>
                <a:lnTo>
                  <a:pt x="36212" y="48053"/>
                </a:lnTo>
                <a:cubicBezTo>
                  <a:pt x="36212" y="48054"/>
                  <a:pt x="36212" y="48054"/>
                  <a:pt x="36212" y="48054"/>
                </a:cubicBezTo>
                <a:lnTo>
                  <a:pt x="36212" y="48054"/>
                </a:lnTo>
                <a:cubicBezTo>
                  <a:pt x="36206" y="48054"/>
                  <a:pt x="36201" y="48053"/>
                  <a:pt x="36196" y="48053"/>
                </a:cubicBezTo>
                <a:cubicBezTo>
                  <a:pt x="36201" y="48059"/>
                  <a:pt x="36207" y="48063"/>
                  <a:pt x="36212" y="48068"/>
                </a:cubicBezTo>
                <a:lnTo>
                  <a:pt x="36212" y="48068"/>
                </a:lnTo>
                <a:cubicBezTo>
                  <a:pt x="36216" y="48129"/>
                  <a:pt x="36245" y="48201"/>
                  <a:pt x="36260" y="48245"/>
                </a:cubicBezTo>
                <a:cubicBezTo>
                  <a:pt x="36292" y="48277"/>
                  <a:pt x="36308" y="48325"/>
                  <a:pt x="36323" y="48357"/>
                </a:cubicBezTo>
                <a:cubicBezTo>
                  <a:pt x="36403" y="48437"/>
                  <a:pt x="36483" y="48484"/>
                  <a:pt x="36595" y="48500"/>
                </a:cubicBezTo>
                <a:cubicBezTo>
                  <a:pt x="36643" y="48484"/>
                  <a:pt x="36675" y="48452"/>
                  <a:pt x="36722" y="48405"/>
                </a:cubicBezTo>
                <a:cubicBezTo>
                  <a:pt x="36754" y="48357"/>
                  <a:pt x="36786" y="48293"/>
                  <a:pt x="36818" y="48213"/>
                </a:cubicBezTo>
                <a:cubicBezTo>
                  <a:pt x="36818" y="48181"/>
                  <a:pt x="36818" y="48133"/>
                  <a:pt x="36834" y="48085"/>
                </a:cubicBezTo>
                <a:cubicBezTo>
                  <a:pt x="36834" y="48053"/>
                  <a:pt x="36834" y="48038"/>
                  <a:pt x="36834" y="48006"/>
                </a:cubicBezTo>
                <a:cubicBezTo>
                  <a:pt x="36834" y="47926"/>
                  <a:pt x="36834" y="47862"/>
                  <a:pt x="36818" y="47798"/>
                </a:cubicBezTo>
                <a:cubicBezTo>
                  <a:pt x="36786" y="47655"/>
                  <a:pt x="36706" y="47511"/>
                  <a:pt x="36611" y="47447"/>
                </a:cubicBezTo>
                <a:cubicBezTo>
                  <a:pt x="36547" y="47399"/>
                  <a:pt x="36499" y="47367"/>
                  <a:pt x="36419" y="47367"/>
                </a:cubicBezTo>
                <a:close/>
                <a:moveTo>
                  <a:pt x="38006" y="48591"/>
                </a:moveTo>
                <a:lnTo>
                  <a:pt x="38006" y="48591"/>
                </a:lnTo>
                <a:cubicBezTo>
                  <a:pt x="37992" y="48625"/>
                  <a:pt x="37977" y="48650"/>
                  <a:pt x="37951" y="48676"/>
                </a:cubicBezTo>
                <a:cubicBezTo>
                  <a:pt x="37967" y="48676"/>
                  <a:pt x="37967" y="48676"/>
                  <a:pt x="37983" y="48660"/>
                </a:cubicBezTo>
                <a:cubicBezTo>
                  <a:pt x="37995" y="48648"/>
                  <a:pt x="37998" y="48618"/>
                  <a:pt x="38006" y="48591"/>
                </a:cubicBezTo>
                <a:close/>
                <a:moveTo>
                  <a:pt x="37872" y="48035"/>
                </a:moveTo>
                <a:cubicBezTo>
                  <a:pt x="37741" y="48035"/>
                  <a:pt x="37659" y="48097"/>
                  <a:pt x="37616" y="48197"/>
                </a:cubicBezTo>
                <a:cubicBezTo>
                  <a:pt x="37568" y="48325"/>
                  <a:pt x="37600" y="48500"/>
                  <a:pt x="37680" y="48612"/>
                </a:cubicBezTo>
                <a:cubicBezTo>
                  <a:pt x="37726" y="48658"/>
                  <a:pt x="37788" y="48695"/>
                  <a:pt x="37861" y="48695"/>
                </a:cubicBezTo>
                <a:cubicBezTo>
                  <a:pt x="37889" y="48695"/>
                  <a:pt x="37920" y="48689"/>
                  <a:pt x="37951" y="48676"/>
                </a:cubicBezTo>
                <a:cubicBezTo>
                  <a:pt x="37965" y="48648"/>
                  <a:pt x="37991" y="48621"/>
                  <a:pt x="38008" y="48583"/>
                </a:cubicBezTo>
                <a:lnTo>
                  <a:pt x="38008" y="48583"/>
                </a:lnTo>
                <a:cubicBezTo>
                  <a:pt x="38007" y="48585"/>
                  <a:pt x="38006" y="48588"/>
                  <a:pt x="38006" y="48591"/>
                </a:cubicBezTo>
                <a:lnTo>
                  <a:pt x="38006" y="48591"/>
                </a:lnTo>
                <a:cubicBezTo>
                  <a:pt x="38009" y="48583"/>
                  <a:pt x="38012" y="48574"/>
                  <a:pt x="38015" y="48564"/>
                </a:cubicBezTo>
                <a:lnTo>
                  <a:pt x="38015" y="48564"/>
                </a:lnTo>
                <a:cubicBezTo>
                  <a:pt x="38013" y="48571"/>
                  <a:pt x="38011" y="48577"/>
                  <a:pt x="38008" y="48583"/>
                </a:cubicBezTo>
                <a:lnTo>
                  <a:pt x="38008" y="48583"/>
                </a:lnTo>
                <a:cubicBezTo>
                  <a:pt x="38010" y="48576"/>
                  <a:pt x="38012" y="48570"/>
                  <a:pt x="38015" y="48564"/>
                </a:cubicBezTo>
                <a:lnTo>
                  <a:pt x="38015" y="48564"/>
                </a:lnTo>
                <a:cubicBezTo>
                  <a:pt x="38015" y="48564"/>
                  <a:pt x="38015" y="48564"/>
                  <a:pt x="38015" y="48564"/>
                </a:cubicBezTo>
                <a:cubicBezTo>
                  <a:pt x="38015" y="48500"/>
                  <a:pt x="38015" y="48437"/>
                  <a:pt x="37999" y="48357"/>
                </a:cubicBezTo>
                <a:cubicBezTo>
                  <a:pt x="37999" y="48293"/>
                  <a:pt x="37983" y="48229"/>
                  <a:pt x="37967" y="48165"/>
                </a:cubicBezTo>
                <a:cubicBezTo>
                  <a:pt x="37951" y="48117"/>
                  <a:pt x="37935" y="48085"/>
                  <a:pt x="37919" y="48038"/>
                </a:cubicBezTo>
                <a:cubicBezTo>
                  <a:pt x="37903" y="48036"/>
                  <a:pt x="37887" y="48035"/>
                  <a:pt x="37872" y="4803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4"/>
          <p:cNvSpPr/>
          <p:nvPr/>
        </p:nvSpPr>
        <p:spPr>
          <a:xfrm>
            <a:off x="6486049" y="4503617"/>
            <a:ext cx="2843554" cy="748827"/>
          </a:xfrm>
          <a:custGeom>
            <a:avLst/>
            <a:gdLst/>
            <a:ahLst/>
            <a:cxnLst/>
            <a:rect l="l" t="t" r="r" b="b"/>
            <a:pathLst>
              <a:path w="61300" h="16142" extrusionOk="0">
                <a:moveTo>
                  <a:pt x="30215" y="1"/>
                </a:moveTo>
                <a:cubicBezTo>
                  <a:pt x="24902" y="1"/>
                  <a:pt x="19530" y="1253"/>
                  <a:pt x="15050" y="4104"/>
                </a:cubicBezTo>
                <a:cubicBezTo>
                  <a:pt x="12688" y="5604"/>
                  <a:pt x="10613" y="7519"/>
                  <a:pt x="8555" y="9434"/>
                </a:cubicBezTo>
                <a:cubicBezTo>
                  <a:pt x="7150" y="10727"/>
                  <a:pt x="5746" y="12035"/>
                  <a:pt x="4341" y="13344"/>
                </a:cubicBezTo>
                <a:lnTo>
                  <a:pt x="0" y="15961"/>
                </a:lnTo>
                <a:cubicBezTo>
                  <a:pt x="3885" y="16086"/>
                  <a:pt x="7770" y="16141"/>
                  <a:pt x="11654" y="16141"/>
                </a:cubicBezTo>
                <a:cubicBezTo>
                  <a:pt x="28212" y="16141"/>
                  <a:pt x="44767" y="15128"/>
                  <a:pt x="61300" y="14094"/>
                </a:cubicBezTo>
                <a:cubicBezTo>
                  <a:pt x="58523" y="8397"/>
                  <a:pt x="52363" y="5189"/>
                  <a:pt x="46378" y="3098"/>
                </a:cubicBezTo>
                <a:cubicBezTo>
                  <a:pt x="41271" y="1327"/>
                  <a:pt x="35925" y="50"/>
                  <a:pt x="30515" y="2"/>
                </a:cubicBezTo>
                <a:cubicBezTo>
                  <a:pt x="30415" y="1"/>
                  <a:pt x="30315" y="1"/>
                  <a:pt x="3021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6" name="Google Shape;456;p14"/>
          <p:cNvGrpSpPr/>
          <p:nvPr/>
        </p:nvGrpSpPr>
        <p:grpSpPr>
          <a:xfrm rot="10211694">
            <a:off x="5948679" y="3550515"/>
            <a:ext cx="3985549" cy="2487007"/>
            <a:chOff x="-668393" y="-708062"/>
            <a:chExt cx="3159812" cy="1971742"/>
          </a:xfrm>
        </p:grpSpPr>
        <p:sp>
          <p:nvSpPr>
            <p:cNvPr id="457" name="Google Shape;457;p14"/>
            <p:cNvSpPr/>
            <p:nvPr/>
          </p:nvSpPr>
          <p:spPr>
            <a:xfrm rot="9574472" flipH="1">
              <a:off x="-590991" y="-214669"/>
              <a:ext cx="3005008" cy="984956"/>
            </a:xfrm>
            <a:custGeom>
              <a:avLst/>
              <a:gdLst/>
              <a:ahLst/>
              <a:cxnLst/>
              <a:rect l="l" t="t" r="r" b="b"/>
              <a:pathLst>
                <a:path w="95533" h="31313" fill="none" extrusionOk="0">
                  <a:moveTo>
                    <a:pt x="0" y="31313"/>
                  </a:moveTo>
                  <a:cubicBezTo>
                    <a:pt x="8475" y="22679"/>
                    <a:pt x="17141" y="13885"/>
                    <a:pt x="27913" y="8379"/>
                  </a:cubicBezTo>
                  <a:cubicBezTo>
                    <a:pt x="38127" y="3177"/>
                    <a:pt x="49697" y="1214"/>
                    <a:pt x="61156" y="607"/>
                  </a:cubicBezTo>
                  <a:cubicBezTo>
                    <a:pt x="72599" y="1"/>
                    <a:pt x="84074" y="671"/>
                    <a:pt x="95532" y="40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 rot="9574472" flipH="1">
              <a:off x="-476444" y="-176490"/>
              <a:ext cx="2664663" cy="771092"/>
            </a:xfrm>
            <a:custGeom>
              <a:avLst/>
              <a:gdLst/>
              <a:ahLst/>
              <a:cxnLst/>
              <a:rect l="l" t="t" r="r" b="b"/>
              <a:pathLst>
                <a:path w="84713" h="24514" fill="none" extrusionOk="0">
                  <a:moveTo>
                    <a:pt x="97" y="24513"/>
                  </a:moveTo>
                  <a:cubicBezTo>
                    <a:pt x="1" y="23747"/>
                    <a:pt x="655" y="23125"/>
                    <a:pt x="1262" y="22630"/>
                  </a:cubicBezTo>
                  <a:cubicBezTo>
                    <a:pt x="8364" y="16885"/>
                    <a:pt x="15848" y="11427"/>
                    <a:pt x="24291" y="7884"/>
                  </a:cubicBezTo>
                  <a:cubicBezTo>
                    <a:pt x="28759" y="6001"/>
                    <a:pt x="33467" y="4692"/>
                    <a:pt x="38207" y="3655"/>
                  </a:cubicBezTo>
                  <a:cubicBezTo>
                    <a:pt x="53448" y="351"/>
                    <a:pt x="69344" y="0"/>
                    <a:pt x="84713" y="2633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 rot="9574472" flipH="1">
              <a:off x="-425615" y="-247496"/>
              <a:ext cx="2618455" cy="639075"/>
            </a:xfrm>
            <a:custGeom>
              <a:avLst/>
              <a:gdLst/>
              <a:ahLst/>
              <a:cxnLst/>
              <a:rect l="l" t="t" r="r" b="b"/>
              <a:pathLst>
                <a:path w="83244" h="20317" fill="none" extrusionOk="0">
                  <a:moveTo>
                    <a:pt x="0" y="20316"/>
                  </a:moveTo>
                  <a:cubicBezTo>
                    <a:pt x="1516" y="18417"/>
                    <a:pt x="3559" y="17013"/>
                    <a:pt x="5634" y="15720"/>
                  </a:cubicBezTo>
                  <a:cubicBezTo>
                    <a:pt x="13166" y="11076"/>
                    <a:pt x="24466" y="4086"/>
                    <a:pt x="33163" y="2442"/>
                  </a:cubicBezTo>
                  <a:cubicBezTo>
                    <a:pt x="46058" y="0"/>
                    <a:pt x="70173" y="1708"/>
                    <a:pt x="83243" y="2841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" name="Google Shape;460;p14"/>
          <p:cNvGrpSpPr/>
          <p:nvPr/>
        </p:nvGrpSpPr>
        <p:grpSpPr>
          <a:xfrm rot="-1444871" flipH="1">
            <a:off x="3691289" y="3737203"/>
            <a:ext cx="1980834" cy="1844002"/>
            <a:chOff x="-1023789" y="3447510"/>
            <a:chExt cx="1980983" cy="1844140"/>
          </a:xfrm>
        </p:grpSpPr>
        <p:sp>
          <p:nvSpPr>
            <p:cNvPr id="461" name="Google Shape;461;p14"/>
            <p:cNvSpPr/>
            <p:nvPr/>
          </p:nvSpPr>
          <p:spPr>
            <a:xfrm rot="-1587256">
              <a:off x="-585322" y="4177360"/>
              <a:ext cx="1435026" cy="819874"/>
            </a:xfrm>
            <a:custGeom>
              <a:avLst/>
              <a:gdLst/>
              <a:ahLst/>
              <a:cxnLst/>
              <a:rect l="l" t="t" r="r" b="b"/>
              <a:pathLst>
                <a:path w="36499" h="20853" extrusionOk="0">
                  <a:moveTo>
                    <a:pt x="0" y="20179"/>
                  </a:moveTo>
                  <a:cubicBezTo>
                    <a:pt x="0" y="20179"/>
                    <a:pt x="0" y="20179"/>
                    <a:pt x="0" y="20179"/>
                  </a:cubicBezTo>
                  <a:lnTo>
                    <a:pt x="0" y="20179"/>
                  </a:lnTo>
                  <a:cubicBezTo>
                    <a:pt x="0" y="20179"/>
                    <a:pt x="0" y="20179"/>
                    <a:pt x="0" y="20179"/>
                  </a:cubicBezTo>
                  <a:close/>
                  <a:moveTo>
                    <a:pt x="32763" y="1"/>
                  </a:moveTo>
                  <a:cubicBezTo>
                    <a:pt x="32124" y="1"/>
                    <a:pt x="31474" y="118"/>
                    <a:pt x="30881" y="326"/>
                  </a:cubicBezTo>
                  <a:cubicBezTo>
                    <a:pt x="29716" y="725"/>
                    <a:pt x="28663" y="1411"/>
                    <a:pt x="27626" y="2081"/>
                  </a:cubicBezTo>
                  <a:cubicBezTo>
                    <a:pt x="24466" y="4124"/>
                    <a:pt x="21306" y="6167"/>
                    <a:pt x="18369" y="8529"/>
                  </a:cubicBezTo>
                  <a:cubicBezTo>
                    <a:pt x="16981" y="9646"/>
                    <a:pt x="15656" y="10811"/>
                    <a:pt x="14316" y="11976"/>
                  </a:cubicBezTo>
                  <a:cubicBezTo>
                    <a:pt x="11970" y="14035"/>
                    <a:pt x="9592" y="16093"/>
                    <a:pt x="6895" y="17689"/>
                  </a:cubicBezTo>
                  <a:cubicBezTo>
                    <a:pt x="5953" y="18248"/>
                    <a:pt x="5091" y="18647"/>
                    <a:pt x="4022" y="18902"/>
                  </a:cubicBezTo>
                  <a:cubicBezTo>
                    <a:pt x="3615" y="18996"/>
                    <a:pt x="167" y="20180"/>
                    <a:pt x="6" y="20180"/>
                  </a:cubicBezTo>
                  <a:cubicBezTo>
                    <a:pt x="3" y="20180"/>
                    <a:pt x="1" y="20180"/>
                    <a:pt x="0" y="20179"/>
                  </a:cubicBezTo>
                  <a:lnTo>
                    <a:pt x="0" y="20179"/>
                  </a:lnTo>
                  <a:cubicBezTo>
                    <a:pt x="463" y="20785"/>
                    <a:pt x="1357" y="20833"/>
                    <a:pt x="2123" y="20849"/>
                  </a:cubicBezTo>
                  <a:cubicBezTo>
                    <a:pt x="2545" y="20851"/>
                    <a:pt x="2967" y="20853"/>
                    <a:pt x="3390" y="20853"/>
                  </a:cubicBezTo>
                  <a:cubicBezTo>
                    <a:pt x="6468" y="20853"/>
                    <a:pt x="9555" y="20763"/>
                    <a:pt x="12544" y="20019"/>
                  </a:cubicBezTo>
                  <a:cubicBezTo>
                    <a:pt x="15321" y="19317"/>
                    <a:pt x="17906" y="18040"/>
                    <a:pt x="20444" y="16700"/>
                  </a:cubicBezTo>
                  <a:cubicBezTo>
                    <a:pt x="23843" y="14864"/>
                    <a:pt x="27163" y="12885"/>
                    <a:pt x="30371" y="10731"/>
                  </a:cubicBezTo>
                  <a:cubicBezTo>
                    <a:pt x="31935" y="9694"/>
                    <a:pt x="33499" y="8592"/>
                    <a:pt x="34727" y="7156"/>
                  </a:cubicBezTo>
                  <a:cubicBezTo>
                    <a:pt x="35446" y="6326"/>
                    <a:pt x="36052" y="5353"/>
                    <a:pt x="36275" y="4267"/>
                  </a:cubicBezTo>
                  <a:cubicBezTo>
                    <a:pt x="36499" y="3182"/>
                    <a:pt x="36307" y="1985"/>
                    <a:pt x="35589" y="1139"/>
                  </a:cubicBezTo>
                  <a:cubicBezTo>
                    <a:pt x="34897" y="337"/>
                    <a:pt x="33845" y="1"/>
                    <a:pt x="32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14"/>
            <p:cNvGrpSpPr/>
            <p:nvPr/>
          </p:nvGrpSpPr>
          <p:grpSpPr>
            <a:xfrm>
              <a:off x="-587396" y="4078409"/>
              <a:ext cx="1445415" cy="1175312"/>
              <a:chOff x="-587396" y="4078409"/>
              <a:chExt cx="1445415" cy="1175312"/>
            </a:xfrm>
          </p:grpSpPr>
          <p:sp>
            <p:nvSpPr>
              <p:cNvPr id="463" name="Google Shape;463;p14"/>
              <p:cNvSpPr/>
              <p:nvPr/>
            </p:nvSpPr>
            <p:spPr>
              <a:xfrm rot="-1587256">
                <a:off x="-503470" y="4327527"/>
                <a:ext cx="1277562" cy="677076"/>
              </a:xfrm>
              <a:custGeom>
                <a:avLst/>
                <a:gdLst/>
                <a:ahLst/>
                <a:cxnLst/>
                <a:rect l="l" t="t" r="r" b="b"/>
                <a:pathLst>
                  <a:path w="32494" h="17221" fill="none" extrusionOk="0">
                    <a:moveTo>
                      <a:pt x="32493" y="0"/>
                    </a:moveTo>
                    <a:cubicBezTo>
                      <a:pt x="31105" y="846"/>
                      <a:pt x="29732" y="1708"/>
                      <a:pt x="28344" y="2554"/>
                    </a:cubicBezTo>
                    <a:cubicBezTo>
                      <a:pt x="25407" y="4373"/>
                      <a:pt x="22455" y="6192"/>
                      <a:pt x="19614" y="8155"/>
                    </a:cubicBezTo>
                    <a:cubicBezTo>
                      <a:pt x="16614" y="10246"/>
                      <a:pt x="13693" y="12496"/>
                      <a:pt x="10485" y="14236"/>
                    </a:cubicBezTo>
                    <a:cubicBezTo>
                      <a:pt x="7262" y="15991"/>
                      <a:pt x="3655" y="17220"/>
                      <a:pt x="0" y="17045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4"/>
              <p:cNvSpPr/>
              <p:nvPr/>
            </p:nvSpPr>
            <p:spPr>
              <a:xfrm rot="-1587256">
                <a:off x="102365" y="4567957"/>
                <a:ext cx="185143" cy="166939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4246" fill="none" extrusionOk="0">
                    <a:moveTo>
                      <a:pt x="2203" y="1"/>
                    </a:moveTo>
                    <a:cubicBezTo>
                      <a:pt x="2012" y="432"/>
                      <a:pt x="1676" y="767"/>
                      <a:pt x="1389" y="1118"/>
                    </a:cubicBezTo>
                    <a:cubicBezTo>
                      <a:pt x="671" y="1980"/>
                      <a:pt x="192" y="3033"/>
                      <a:pt x="1" y="4118"/>
                    </a:cubicBezTo>
                    <a:cubicBezTo>
                      <a:pt x="1581" y="4246"/>
                      <a:pt x="3145" y="3911"/>
                      <a:pt x="4709" y="3591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4"/>
              <p:cNvSpPr/>
              <p:nvPr/>
            </p:nvSpPr>
            <p:spPr>
              <a:xfrm rot="-1587256">
                <a:off x="15699" y="4731168"/>
                <a:ext cx="183885" cy="165681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4214" fill="none" extrusionOk="0">
                    <a:moveTo>
                      <a:pt x="2187" y="1"/>
                    </a:moveTo>
                    <a:cubicBezTo>
                      <a:pt x="2011" y="432"/>
                      <a:pt x="1676" y="767"/>
                      <a:pt x="1389" y="1118"/>
                    </a:cubicBezTo>
                    <a:cubicBezTo>
                      <a:pt x="687" y="1980"/>
                      <a:pt x="208" y="3017"/>
                      <a:pt x="0" y="4102"/>
                    </a:cubicBezTo>
                    <a:cubicBezTo>
                      <a:pt x="1580" y="4214"/>
                      <a:pt x="3144" y="3895"/>
                      <a:pt x="4677" y="3575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4"/>
              <p:cNvSpPr/>
              <p:nvPr/>
            </p:nvSpPr>
            <p:spPr>
              <a:xfrm rot="-1587256">
                <a:off x="-70582" y="4920150"/>
                <a:ext cx="138081" cy="119248"/>
              </a:xfrm>
              <a:custGeom>
                <a:avLst/>
                <a:gdLst/>
                <a:ahLst/>
                <a:cxnLst/>
                <a:rect l="l" t="t" r="r" b="b"/>
                <a:pathLst>
                  <a:path w="3512" h="3033" fill="none" extrusionOk="0">
                    <a:moveTo>
                      <a:pt x="2027" y="1"/>
                    </a:moveTo>
                    <a:cubicBezTo>
                      <a:pt x="1867" y="288"/>
                      <a:pt x="1580" y="511"/>
                      <a:pt x="1325" y="735"/>
                    </a:cubicBezTo>
                    <a:cubicBezTo>
                      <a:pt x="718" y="1293"/>
                      <a:pt x="271" y="2012"/>
                      <a:pt x="0" y="2794"/>
                    </a:cubicBezTo>
                    <a:cubicBezTo>
                      <a:pt x="1149" y="3033"/>
                      <a:pt x="2346" y="2969"/>
                      <a:pt x="3511" y="2889"/>
                    </a:cubicBezTo>
                  </a:path>
                </a:pathLst>
              </a:custGeom>
              <a:solidFill>
                <a:schemeClr val="accent3"/>
              </a:solidFill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7" name="Google Shape;467;p14"/>
            <p:cNvSpPr/>
            <p:nvPr/>
          </p:nvSpPr>
          <p:spPr>
            <a:xfrm rot="-1587256">
              <a:off x="-779302" y="3666417"/>
              <a:ext cx="1313340" cy="1406325"/>
            </a:xfrm>
            <a:custGeom>
              <a:avLst/>
              <a:gdLst/>
              <a:ahLst/>
              <a:cxnLst/>
              <a:rect l="l" t="t" r="r" b="b"/>
              <a:pathLst>
                <a:path w="33404" h="35769" extrusionOk="0">
                  <a:moveTo>
                    <a:pt x="1" y="35514"/>
                  </a:moveTo>
                  <a:cubicBezTo>
                    <a:pt x="1" y="35514"/>
                    <a:pt x="1" y="35514"/>
                    <a:pt x="1" y="35514"/>
                  </a:cubicBezTo>
                  <a:lnTo>
                    <a:pt x="1" y="35514"/>
                  </a:lnTo>
                  <a:cubicBezTo>
                    <a:pt x="1" y="35514"/>
                    <a:pt x="1" y="35514"/>
                    <a:pt x="1" y="35514"/>
                  </a:cubicBezTo>
                  <a:close/>
                  <a:moveTo>
                    <a:pt x="29444" y="0"/>
                  </a:moveTo>
                  <a:cubicBezTo>
                    <a:pt x="28140" y="0"/>
                    <a:pt x="26783" y="595"/>
                    <a:pt x="25743" y="1441"/>
                  </a:cubicBezTo>
                  <a:cubicBezTo>
                    <a:pt x="24626" y="2350"/>
                    <a:pt x="23764" y="3516"/>
                    <a:pt x="22902" y="4649"/>
                  </a:cubicBezTo>
                  <a:cubicBezTo>
                    <a:pt x="20269" y="8160"/>
                    <a:pt x="17636" y="11671"/>
                    <a:pt x="15369" y="15421"/>
                  </a:cubicBezTo>
                  <a:cubicBezTo>
                    <a:pt x="14316" y="17193"/>
                    <a:pt x="13327" y="19012"/>
                    <a:pt x="12337" y="20815"/>
                  </a:cubicBezTo>
                  <a:cubicBezTo>
                    <a:pt x="10598" y="24007"/>
                    <a:pt x="8826" y="27199"/>
                    <a:pt x="6544" y="30040"/>
                  </a:cubicBezTo>
                  <a:cubicBezTo>
                    <a:pt x="5746" y="31029"/>
                    <a:pt x="4948" y="31811"/>
                    <a:pt x="3895" y="32497"/>
                  </a:cubicBezTo>
                  <a:cubicBezTo>
                    <a:pt x="3483" y="32766"/>
                    <a:pt x="107" y="35514"/>
                    <a:pt x="3" y="35514"/>
                  </a:cubicBezTo>
                  <a:cubicBezTo>
                    <a:pt x="2" y="35514"/>
                    <a:pt x="2" y="35514"/>
                    <a:pt x="1" y="35514"/>
                  </a:cubicBezTo>
                  <a:lnTo>
                    <a:pt x="1" y="35514"/>
                  </a:lnTo>
                  <a:cubicBezTo>
                    <a:pt x="290" y="35698"/>
                    <a:pt x="614" y="35769"/>
                    <a:pt x="952" y="35769"/>
                  </a:cubicBezTo>
                  <a:cubicBezTo>
                    <a:pt x="1492" y="35769"/>
                    <a:pt x="2066" y="35588"/>
                    <a:pt x="2586" y="35402"/>
                  </a:cubicBezTo>
                  <a:cubicBezTo>
                    <a:pt x="6416" y="34014"/>
                    <a:pt x="10278" y="32609"/>
                    <a:pt x="13630" y="30311"/>
                  </a:cubicBezTo>
                  <a:cubicBezTo>
                    <a:pt x="16375" y="28428"/>
                    <a:pt x="18705" y="26002"/>
                    <a:pt x="20923" y="23512"/>
                  </a:cubicBezTo>
                  <a:cubicBezTo>
                    <a:pt x="23908" y="20145"/>
                    <a:pt x="26732" y="16650"/>
                    <a:pt x="29366" y="13011"/>
                  </a:cubicBezTo>
                  <a:cubicBezTo>
                    <a:pt x="30658" y="11240"/>
                    <a:pt x="31919" y="9420"/>
                    <a:pt x="32685" y="7362"/>
                  </a:cubicBezTo>
                  <a:cubicBezTo>
                    <a:pt x="33132" y="6165"/>
                    <a:pt x="33403" y="4856"/>
                    <a:pt x="33228" y="3579"/>
                  </a:cubicBezTo>
                  <a:cubicBezTo>
                    <a:pt x="33036" y="2303"/>
                    <a:pt x="32334" y="1074"/>
                    <a:pt x="31217" y="435"/>
                  </a:cubicBezTo>
                  <a:cubicBezTo>
                    <a:pt x="30664" y="133"/>
                    <a:pt x="30060" y="0"/>
                    <a:pt x="29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 rot="-1587256">
              <a:off x="-684216" y="3828967"/>
              <a:ext cx="1125720" cy="1245558"/>
            </a:xfrm>
            <a:custGeom>
              <a:avLst/>
              <a:gdLst/>
              <a:ahLst/>
              <a:cxnLst/>
              <a:rect l="l" t="t" r="r" b="b"/>
              <a:pathLst>
                <a:path w="28632" h="31680" fill="none" extrusionOk="0">
                  <a:moveTo>
                    <a:pt x="28632" y="0"/>
                  </a:moveTo>
                  <a:cubicBezTo>
                    <a:pt x="27467" y="1501"/>
                    <a:pt x="26302" y="2985"/>
                    <a:pt x="25137" y="4469"/>
                  </a:cubicBezTo>
                  <a:cubicBezTo>
                    <a:pt x="22663" y="7645"/>
                    <a:pt x="20173" y="10805"/>
                    <a:pt x="17859" y="14092"/>
                  </a:cubicBezTo>
                  <a:cubicBezTo>
                    <a:pt x="15418" y="17572"/>
                    <a:pt x="13135" y="21210"/>
                    <a:pt x="10327" y="24402"/>
                  </a:cubicBezTo>
                  <a:cubicBezTo>
                    <a:pt x="7518" y="27610"/>
                    <a:pt x="4071" y="30387"/>
                    <a:pt x="1" y="31679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 rot="-1587256">
              <a:off x="-93981" y="4101115"/>
              <a:ext cx="202718" cy="211485"/>
            </a:xfrm>
            <a:custGeom>
              <a:avLst/>
              <a:gdLst/>
              <a:ahLst/>
              <a:cxnLst/>
              <a:rect l="l" t="t" r="r" b="b"/>
              <a:pathLst>
                <a:path w="5156" h="5379" fill="none" extrusionOk="0">
                  <a:moveTo>
                    <a:pt x="974" y="0"/>
                  </a:moveTo>
                  <a:cubicBezTo>
                    <a:pt x="958" y="543"/>
                    <a:pt x="719" y="1038"/>
                    <a:pt x="543" y="1548"/>
                  </a:cubicBezTo>
                  <a:cubicBezTo>
                    <a:pt x="112" y="2761"/>
                    <a:pt x="0" y="4102"/>
                    <a:pt x="224" y="5379"/>
                  </a:cubicBezTo>
                  <a:cubicBezTo>
                    <a:pt x="1995" y="4868"/>
                    <a:pt x="3591" y="3894"/>
                    <a:pt x="5155" y="2921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 rot="-1587256">
              <a:off x="-132281" y="4314324"/>
              <a:ext cx="202718" cy="211485"/>
            </a:xfrm>
            <a:custGeom>
              <a:avLst/>
              <a:gdLst/>
              <a:ahLst/>
              <a:cxnLst/>
              <a:rect l="l" t="t" r="r" b="b"/>
              <a:pathLst>
                <a:path w="5156" h="5379" fill="none" extrusionOk="0">
                  <a:moveTo>
                    <a:pt x="974" y="0"/>
                  </a:moveTo>
                  <a:cubicBezTo>
                    <a:pt x="958" y="527"/>
                    <a:pt x="719" y="1037"/>
                    <a:pt x="543" y="1548"/>
                  </a:cubicBezTo>
                  <a:cubicBezTo>
                    <a:pt x="112" y="2761"/>
                    <a:pt x="1" y="4102"/>
                    <a:pt x="224" y="5378"/>
                  </a:cubicBezTo>
                  <a:cubicBezTo>
                    <a:pt x="2012" y="4868"/>
                    <a:pt x="3592" y="3894"/>
                    <a:pt x="5156" y="2921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 rot="-1587256">
              <a:off x="-160651" y="4527160"/>
              <a:ext cx="200831" cy="210227"/>
            </a:xfrm>
            <a:custGeom>
              <a:avLst/>
              <a:gdLst/>
              <a:ahLst/>
              <a:cxnLst/>
              <a:rect l="l" t="t" r="r" b="b"/>
              <a:pathLst>
                <a:path w="5108" h="5347" fill="none" extrusionOk="0">
                  <a:moveTo>
                    <a:pt x="958" y="1"/>
                  </a:moveTo>
                  <a:cubicBezTo>
                    <a:pt x="942" y="527"/>
                    <a:pt x="703" y="1038"/>
                    <a:pt x="527" y="1533"/>
                  </a:cubicBezTo>
                  <a:cubicBezTo>
                    <a:pt x="96" y="2746"/>
                    <a:pt x="1" y="4070"/>
                    <a:pt x="208" y="5347"/>
                  </a:cubicBezTo>
                  <a:cubicBezTo>
                    <a:pt x="1979" y="4836"/>
                    <a:pt x="3559" y="3863"/>
                    <a:pt x="5108" y="2905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4"/>
            <p:cNvSpPr/>
            <p:nvPr/>
          </p:nvSpPr>
          <p:spPr>
            <a:xfrm rot="-1587256">
              <a:off x="-196721" y="4772254"/>
              <a:ext cx="153139" cy="152510"/>
            </a:xfrm>
            <a:custGeom>
              <a:avLst/>
              <a:gdLst/>
              <a:ahLst/>
              <a:cxnLst/>
              <a:rect l="l" t="t" r="r" b="b"/>
              <a:pathLst>
                <a:path w="3895" h="3879" fill="none" extrusionOk="0">
                  <a:moveTo>
                    <a:pt x="1118" y="1"/>
                  </a:moveTo>
                  <a:cubicBezTo>
                    <a:pt x="1054" y="400"/>
                    <a:pt x="831" y="735"/>
                    <a:pt x="639" y="1102"/>
                  </a:cubicBezTo>
                  <a:cubicBezTo>
                    <a:pt x="208" y="1948"/>
                    <a:pt x="1" y="2921"/>
                    <a:pt x="33" y="3879"/>
                  </a:cubicBezTo>
                  <a:cubicBezTo>
                    <a:pt x="1373" y="3671"/>
                    <a:pt x="2650" y="3113"/>
                    <a:pt x="3895" y="2570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14"/>
          <p:cNvSpPr txBox="1">
            <a:spLocks noGrp="1"/>
          </p:cNvSpPr>
          <p:nvPr>
            <p:ph type="title"/>
          </p:nvPr>
        </p:nvSpPr>
        <p:spPr>
          <a:xfrm>
            <a:off x="4161700" y="2848275"/>
            <a:ext cx="42672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4" name="Google Shape;474;p14"/>
          <p:cNvSpPr txBox="1">
            <a:spLocks noGrp="1"/>
          </p:cNvSpPr>
          <p:nvPr>
            <p:ph type="subTitle" idx="1"/>
          </p:nvPr>
        </p:nvSpPr>
        <p:spPr>
          <a:xfrm>
            <a:off x="2201200" y="1312725"/>
            <a:ext cx="6227700" cy="1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475" name="Google Shape;475;p14"/>
          <p:cNvGrpSpPr/>
          <p:nvPr/>
        </p:nvGrpSpPr>
        <p:grpSpPr>
          <a:xfrm rot="-1029449">
            <a:off x="5085097" y="4107199"/>
            <a:ext cx="1073374" cy="1373657"/>
            <a:chOff x="3498623" y="4053383"/>
            <a:chExt cx="1073371" cy="1373653"/>
          </a:xfrm>
        </p:grpSpPr>
        <p:sp>
          <p:nvSpPr>
            <p:cNvPr id="476" name="Google Shape;476;p14"/>
            <p:cNvSpPr/>
            <p:nvPr/>
          </p:nvSpPr>
          <p:spPr>
            <a:xfrm rot="8944938">
              <a:off x="3876543" y="4166213"/>
              <a:ext cx="593915" cy="559478"/>
            </a:xfrm>
            <a:custGeom>
              <a:avLst/>
              <a:gdLst/>
              <a:ahLst/>
              <a:cxnLst/>
              <a:rect l="l" t="t" r="r" b="b"/>
              <a:pathLst>
                <a:path w="10917" h="10284" extrusionOk="0">
                  <a:moveTo>
                    <a:pt x="4873" y="1"/>
                  </a:moveTo>
                  <a:cubicBezTo>
                    <a:pt x="4309" y="1"/>
                    <a:pt x="3745" y="85"/>
                    <a:pt x="3208" y="259"/>
                  </a:cubicBezTo>
                  <a:cubicBezTo>
                    <a:pt x="2107" y="610"/>
                    <a:pt x="1150" y="1280"/>
                    <a:pt x="304" y="2046"/>
                  </a:cubicBezTo>
                  <a:cubicBezTo>
                    <a:pt x="144" y="2190"/>
                    <a:pt x="1" y="2349"/>
                    <a:pt x="16" y="2557"/>
                  </a:cubicBezTo>
                  <a:cubicBezTo>
                    <a:pt x="16" y="2652"/>
                    <a:pt x="64" y="2732"/>
                    <a:pt x="112" y="2812"/>
                  </a:cubicBezTo>
                  <a:cubicBezTo>
                    <a:pt x="288" y="3115"/>
                    <a:pt x="463" y="3419"/>
                    <a:pt x="639" y="3738"/>
                  </a:cubicBezTo>
                  <a:cubicBezTo>
                    <a:pt x="700" y="3848"/>
                    <a:pt x="817" y="3967"/>
                    <a:pt x="926" y="3967"/>
                  </a:cubicBezTo>
                  <a:cubicBezTo>
                    <a:pt x="959" y="3967"/>
                    <a:pt x="992" y="3955"/>
                    <a:pt x="1022" y="3929"/>
                  </a:cubicBezTo>
                  <a:lnTo>
                    <a:pt x="1022" y="3929"/>
                  </a:lnTo>
                  <a:cubicBezTo>
                    <a:pt x="910" y="4073"/>
                    <a:pt x="910" y="4280"/>
                    <a:pt x="1022" y="4424"/>
                  </a:cubicBezTo>
                  <a:cubicBezTo>
                    <a:pt x="1437" y="4376"/>
                    <a:pt x="1804" y="4121"/>
                    <a:pt x="2155" y="3881"/>
                  </a:cubicBezTo>
                  <a:cubicBezTo>
                    <a:pt x="3432" y="3035"/>
                    <a:pt x="4836" y="2397"/>
                    <a:pt x="6320" y="2014"/>
                  </a:cubicBezTo>
                  <a:lnTo>
                    <a:pt x="6320" y="2014"/>
                  </a:lnTo>
                  <a:cubicBezTo>
                    <a:pt x="4661" y="2812"/>
                    <a:pt x="3097" y="3817"/>
                    <a:pt x="1676" y="4983"/>
                  </a:cubicBezTo>
                  <a:cubicBezTo>
                    <a:pt x="1469" y="5158"/>
                    <a:pt x="1245" y="5350"/>
                    <a:pt x="1150" y="5589"/>
                  </a:cubicBezTo>
                  <a:cubicBezTo>
                    <a:pt x="1038" y="5844"/>
                    <a:pt x="1086" y="6179"/>
                    <a:pt x="1325" y="6339"/>
                  </a:cubicBezTo>
                  <a:cubicBezTo>
                    <a:pt x="1405" y="6387"/>
                    <a:pt x="1501" y="6403"/>
                    <a:pt x="1581" y="6483"/>
                  </a:cubicBezTo>
                  <a:cubicBezTo>
                    <a:pt x="1644" y="6547"/>
                    <a:pt x="1676" y="6658"/>
                    <a:pt x="1724" y="6738"/>
                  </a:cubicBezTo>
                  <a:cubicBezTo>
                    <a:pt x="1814" y="6902"/>
                    <a:pt x="2015" y="7011"/>
                    <a:pt x="2211" y="7011"/>
                  </a:cubicBezTo>
                  <a:cubicBezTo>
                    <a:pt x="2224" y="7011"/>
                    <a:pt x="2238" y="7010"/>
                    <a:pt x="2251" y="7009"/>
                  </a:cubicBezTo>
                  <a:lnTo>
                    <a:pt x="2251" y="7009"/>
                  </a:lnTo>
                  <a:cubicBezTo>
                    <a:pt x="2123" y="7201"/>
                    <a:pt x="2187" y="7472"/>
                    <a:pt x="2378" y="7600"/>
                  </a:cubicBezTo>
                  <a:cubicBezTo>
                    <a:pt x="2452" y="7649"/>
                    <a:pt x="2540" y="7672"/>
                    <a:pt x="2627" y="7672"/>
                  </a:cubicBezTo>
                  <a:cubicBezTo>
                    <a:pt x="2767" y="7672"/>
                    <a:pt x="2906" y="7612"/>
                    <a:pt x="2985" y="7504"/>
                  </a:cubicBezTo>
                  <a:lnTo>
                    <a:pt x="2985" y="7504"/>
                  </a:lnTo>
                  <a:cubicBezTo>
                    <a:pt x="2969" y="7616"/>
                    <a:pt x="2953" y="7727"/>
                    <a:pt x="2969" y="7839"/>
                  </a:cubicBezTo>
                  <a:cubicBezTo>
                    <a:pt x="2969" y="8020"/>
                    <a:pt x="3124" y="8156"/>
                    <a:pt x="3290" y="8156"/>
                  </a:cubicBezTo>
                  <a:cubicBezTo>
                    <a:pt x="3343" y="8156"/>
                    <a:pt x="3397" y="8142"/>
                    <a:pt x="3448" y="8111"/>
                  </a:cubicBezTo>
                  <a:cubicBezTo>
                    <a:pt x="4006" y="7823"/>
                    <a:pt x="4469" y="7360"/>
                    <a:pt x="4916" y="6898"/>
                  </a:cubicBezTo>
                  <a:cubicBezTo>
                    <a:pt x="5953" y="5828"/>
                    <a:pt x="6991" y="4759"/>
                    <a:pt x="7964" y="3626"/>
                  </a:cubicBezTo>
                  <a:lnTo>
                    <a:pt x="7964" y="3626"/>
                  </a:lnTo>
                  <a:cubicBezTo>
                    <a:pt x="7485" y="5126"/>
                    <a:pt x="6320" y="6307"/>
                    <a:pt x="5315" y="7536"/>
                  </a:cubicBezTo>
                  <a:cubicBezTo>
                    <a:pt x="5092" y="7807"/>
                    <a:pt x="4868" y="8111"/>
                    <a:pt x="4884" y="8462"/>
                  </a:cubicBezTo>
                  <a:cubicBezTo>
                    <a:pt x="4884" y="8740"/>
                    <a:pt x="5145" y="8998"/>
                    <a:pt x="5396" y="8998"/>
                  </a:cubicBezTo>
                  <a:cubicBezTo>
                    <a:pt x="5461" y="8998"/>
                    <a:pt x="5527" y="8980"/>
                    <a:pt x="5586" y="8940"/>
                  </a:cubicBezTo>
                  <a:lnTo>
                    <a:pt x="5586" y="8940"/>
                  </a:lnTo>
                  <a:cubicBezTo>
                    <a:pt x="5427" y="9100"/>
                    <a:pt x="5522" y="9403"/>
                    <a:pt x="5730" y="9515"/>
                  </a:cubicBezTo>
                  <a:cubicBezTo>
                    <a:pt x="5810" y="9562"/>
                    <a:pt x="5902" y="9581"/>
                    <a:pt x="5998" y="9581"/>
                  </a:cubicBezTo>
                  <a:cubicBezTo>
                    <a:pt x="6131" y="9581"/>
                    <a:pt x="6271" y="9545"/>
                    <a:pt x="6400" y="9499"/>
                  </a:cubicBezTo>
                  <a:cubicBezTo>
                    <a:pt x="6400" y="9659"/>
                    <a:pt x="6432" y="9818"/>
                    <a:pt x="6480" y="9978"/>
                  </a:cubicBezTo>
                  <a:cubicBezTo>
                    <a:pt x="6538" y="10165"/>
                    <a:pt x="6725" y="10283"/>
                    <a:pt x="6915" y="10283"/>
                  </a:cubicBezTo>
                  <a:cubicBezTo>
                    <a:pt x="6984" y="10283"/>
                    <a:pt x="7054" y="10267"/>
                    <a:pt x="7118" y="10233"/>
                  </a:cubicBezTo>
                  <a:cubicBezTo>
                    <a:pt x="7661" y="9946"/>
                    <a:pt x="8060" y="9419"/>
                    <a:pt x="8411" y="8893"/>
                  </a:cubicBezTo>
                  <a:cubicBezTo>
                    <a:pt x="9752" y="6945"/>
                    <a:pt x="10917" y="4312"/>
                    <a:pt x="9337" y="2158"/>
                  </a:cubicBezTo>
                  <a:cubicBezTo>
                    <a:pt x="8316" y="777"/>
                    <a:pt x="6590" y="1"/>
                    <a:pt x="4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 rot="8944938">
              <a:off x="3955736" y="4239920"/>
              <a:ext cx="479289" cy="444580"/>
            </a:xfrm>
            <a:custGeom>
              <a:avLst/>
              <a:gdLst/>
              <a:ahLst/>
              <a:cxnLst/>
              <a:rect l="l" t="t" r="r" b="b"/>
              <a:pathLst>
                <a:path w="8810" h="8172" fill="none" extrusionOk="0">
                  <a:moveTo>
                    <a:pt x="8634" y="4006"/>
                  </a:moveTo>
                  <a:cubicBezTo>
                    <a:pt x="8810" y="4405"/>
                    <a:pt x="8666" y="4868"/>
                    <a:pt x="8507" y="5283"/>
                  </a:cubicBezTo>
                  <a:cubicBezTo>
                    <a:pt x="8140" y="6321"/>
                    <a:pt x="7709" y="7342"/>
                    <a:pt x="7006" y="8172"/>
                  </a:cubicBezTo>
                  <a:moveTo>
                    <a:pt x="7469" y="5395"/>
                  </a:moveTo>
                  <a:cubicBezTo>
                    <a:pt x="7836" y="4661"/>
                    <a:pt x="8076" y="3879"/>
                    <a:pt x="8171" y="3065"/>
                  </a:cubicBezTo>
                  <a:moveTo>
                    <a:pt x="5746" y="6704"/>
                  </a:moveTo>
                  <a:cubicBezTo>
                    <a:pt x="6224" y="6049"/>
                    <a:pt x="6576" y="5315"/>
                    <a:pt x="6799" y="4549"/>
                  </a:cubicBezTo>
                  <a:moveTo>
                    <a:pt x="5857" y="7932"/>
                  </a:moveTo>
                  <a:cubicBezTo>
                    <a:pt x="6240" y="7533"/>
                    <a:pt x="6576" y="7071"/>
                    <a:pt x="6847" y="6592"/>
                  </a:cubicBezTo>
                  <a:moveTo>
                    <a:pt x="7182" y="3831"/>
                  </a:moveTo>
                  <a:cubicBezTo>
                    <a:pt x="7342" y="3448"/>
                    <a:pt x="7453" y="3049"/>
                    <a:pt x="7533" y="2650"/>
                  </a:cubicBezTo>
                  <a:moveTo>
                    <a:pt x="4261" y="5363"/>
                  </a:moveTo>
                  <a:cubicBezTo>
                    <a:pt x="4884" y="4836"/>
                    <a:pt x="5458" y="4262"/>
                    <a:pt x="5985" y="3655"/>
                  </a:cubicBezTo>
                  <a:moveTo>
                    <a:pt x="7485" y="1788"/>
                  </a:moveTo>
                  <a:cubicBezTo>
                    <a:pt x="6416" y="2554"/>
                    <a:pt x="5363" y="3352"/>
                    <a:pt x="4341" y="4166"/>
                  </a:cubicBezTo>
                  <a:moveTo>
                    <a:pt x="7006" y="1293"/>
                  </a:moveTo>
                  <a:cubicBezTo>
                    <a:pt x="6607" y="1485"/>
                    <a:pt x="6208" y="1676"/>
                    <a:pt x="5809" y="1868"/>
                  </a:cubicBezTo>
                  <a:moveTo>
                    <a:pt x="4613" y="2666"/>
                  </a:moveTo>
                  <a:cubicBezTo>
                    <a:pt x="4293" y="2873"/>
                    <a:pt x="3974" y="3113"/>
                    <a:pt x="3671" y="3352"/>
                  </a:cubicBezTo>
                  <a:moveTo>
                    <a:pt x="3112" y="4613"/>
                  </a:moveTo>
                  <a:cubicBezTo>
                    <a:pt x="2793" y="4868"/>
                    <a:pt x="2458" y="5108"/>
                    <a:pt x="2139" y="5363"/>
                  </a:cubicBezTo>
                  <a:moveTo>
                    <a:pt x="2729" y="4070"/>
                  </a:moveTo>
                  <a:cubicBezTo>
                    <a:pt x="2219" y="4358"/>
                    <a:pt x="1756" y="4709"/>
                    <a:pt x="1341" y="5092"/>
                  </a:cubicBezTo>
                  <a:moveTo>
                    <a:pt x="2570" y="6113"/>
                  </a:moveTo>
                  <a:cubicBezTo>
                    <a:pt x="3065" y="5778"/>
                    <a:pt x="3543" y="5427"/>
                    <a:pt x="4006" y="5044"/>
                  </a:cubicBezTo>
                  <a:moveTo>
                    <a:pt x="3192" y="1341"/>
                  </a:moveTo>
                  <a:cubicBezTo>
                    <a:pt x="2745" y="1405"/>
                    <a:pt x="2314" y="1533"/>
                    <a:pt x="1899" y="1740"/>
                  </a:cubicBezTo>
                  <a:cubicBezTo>
                    <a:pt x="1676" y="1852"/>
                    <a:pt x="1469" y="1964"/>
                    <a:pt x="1261" y="2091"/>
                  </a:cubicBezTo>
                  <a:cubicBezTo>
                    <a:pt x="1149" y="2171"/>
                    <a:pt x="1038" y="2235"/>
                    <a:pt x="926" y="2299"/>
                  </a:cubicBezTo>
                  <a:moveTo>
                    <a:pt x="4581" y="1"/>
                  </a:moveTo>
                  <a:cubicBezTo>
                    <a:pt x="3575" y="112"/>
                    <a:pt x="2586" y="336"/>
                    <a:pt x="1628" y="655"/>
                  </a:cubicBezTo>
                  <a:moveTo>
                    <a:pt x="5347" y="623"/>
                  </a:moveTo>
                  <a:cubicBezTo>
                    <a:pt x="4804" y="575"/>
                    <a:pt x="4277" y="639"/>
                    <a:pt x="3767" y="799"/>
                  </a:cubicBezTo>
                  <a:moveTo>
                    <a:pt x="6671" y="432"/>
                  </a:moveTo>
                  <a:cubicBezTo>
                    <a:pt x="6304" y="224"/>
                    <a:pt x="5873" y="112"/>
                    <a:pt x="5458" y="112"/>
                  </a:cubicBezTo>
                  <a:moveTo>
                    <a:pt x="8634" y="3097"/>
                  </a:moveTo>
                  <a:cubicBezTo>
                    <a:pt x="8618" y="2826"/>
                    <a:pt x="8539" y="2554"/>
                    <a:pt x="8411" y="2299"/>
                  </a:cubicBezTo>
                  <a:moveTo>
                    <a:pt x="734" y="1517"/>
                  </a:moveTo>
                  <a:cubicBezTo>
                    <a:pt x="463" y="1597"/>
                    <a:pt x="208" y="1724"/>
                    <a:pt x="0" y="1916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 rot="8944938">
              <a:off x="4008418" y="4569906"/>
              <a:ext cx="217122" cy="232518"/>
            </a:xfrm>
            <a:custGeom>
              <a:avLst/>
              <a:gdLst/>
              <a:ahLst/>
              <a:cxnLst/>
              <a:rect l="l" t="t" r="r" b="b"/>
              <a:pathLst>
                <a:path w="3991" h="4274" extrusionOk="0">
                  <a:moveTo>
                    <a:pt x="969" y="1"/>
                  </a:moveTo>
                  <a:cubicBezTo>
                    <a:pt x="899" y="1"/>
                    <a:pt x="822" y="33"/>
                    <a:pt x="799" y="93"/>
                  </a:cubicBezTo>
                  <a:cubicBezTo>
                    <a:pt x="862" y="236"/>
                    <a:pt x="938" y="372"/>
                    <a:pt x="1028" y="498"/>
                  </a:cubicBezTo>
                  <a:lnTo>
                    <a:pt x="1028" y="498"/>
                  </a:lnTo>
                  <a:cubicBezTo>
                    <a:pt x="869" y="372"/>
                    <a:pt x="685" y="281"/>
                    <a:pt x="495" y="236"/>
                  </a:cubicBezTo>
                  <a:cubicBezTo>
                    <a:pt x="439" y="224"/>
                    <a:pt x="378" y="214"/>
                    <a:pt x="319" y="214"/>
                  </a:cubicBezTo>
                  <a:cubicBezTo>
                    <a:pt x="227" y="214"/>
                    <a:pt x="139" y="238"/>
                    <a:pt x="80" y="316"/>
                  </a:cubicBezTo>
                  <a:cubicBezTo>
                    <a:pt x="1" y="412"/>
                    <a:pt x="17" y="555"/>
                    <a:pt x="96" y="667"/>
                  </a:cubicBezTo>
                  <a:cubicBezTo>
                    <a:pt x="160" y="779"/>
                    <a:pt x="272" y="843"/>
                    <a:pt x="384" y="907"/>
                  </a:cubicBezTo>
                  <a:cubicBezTo>
                    <a:pt x="751" y="1130"/>
                    <a:pt x="1118" y="1369"/>
                    <a:pt x="1485" y="1593"/>
                  </a:cubicBezTo>
                  <a:cubicBezTo>
                    <a:pt x="1293" y="1513"/>
                    <a:pt x="1070" y="1481"/>
                    <a:pt x="862" y="1481"/>
                  </a:cubicBezTo>
                  <a:cubicBezTo>
                    <a:pt x="839" y="1479"/>
                    <a:pt x="816" y="1477"/>
                    <a:pt x="793" y="1477"/>
                  </a:cubicBezTo>
                  <a:cubicBezTo>
                    <a:pt x="673" y="1477"/>
                    <a:pt x="560" y="1513"/>
                    <a:pt x="479" y="1593"/>
                  </a:cubicBezTo>
                  <a:cubicBezTo>
                    <a:pt x="368" y="1689"/>
                    <a:pt x="368" y="1880"/>
                    <a:pt x="495" y="1944"/>
                  </a:cubicBezTo>
                  <a:cubicBezTo>
                    <a:pt x="533" y="1963"/>
                    <a:pt x="576" y="1970"/>
                    <a:pt x="621" y="1970"/>
                  </a:cubicBezTo>
                  <a:cubicBezTo>
                    <a:pt x="653" y="1970"/>
                    <a:pt x="686" y="1966"/>
                    <a:pt x="719" y="1960"/>
                  </a:cubicBezTo>
                  <a:cubicBezTo>
                    <a:pt x="862" y="1928"/>
                    <a:pt x="1309" y="1880"/>
                    <a:pt x="1453" y="1848"/>
                  </a:cubicBezTo>
                  <a:lnTo>
                    <a:pt x="1453" y="1848"/>
                  </a:lnTo>
                  <a:cubicBezTo>
                    <a:pt x="1261" y="1992"/>
                    <a:pt x="767" y="2151"/>
                    <a:pt x="591" y="2295"/>
                  </a:cubicBezTo>
                  <a:cubicBezTo>
                    <a:pt x="495" y="2359"/>
                    <a:pt x="416" y="2439"/>
                    <a:pt x="384" y="2534"/>
                  </a:cubicBezTo>
                  <a:cubicBezTo>
                    <a:pt x="339" y="2768"/>
                    <a:pt x="542" y="2839"/>
                    <a:pt x="734" y="2839"/>
                  </a:cubicBezTo>
                  <a:cubicBezTo>
                    <a:pt x="818" y="2839"/>
                    <a:pt x="900" y="2825"/>
                    <a:pt x="958" y="2806"/>
                  </a:cubicBezTo>
                  <a:cubicBezTo>
                    <a:pt x="1073" y="2749"/>
                    <a:pt x="1597" y="2422"/>
                    <a:pt x="1705" y="2355"/>
                  </a:cubicBezTo>
                  <a:lnTo>
                    <a:pt x="1705" y="2355"/>
                  </a:lnTo>
                  <a:cubicBezTo>
                    <a:pt x="1588" y="2511"/>
                    <a:pt x="1072" y="3925"/>
                    <a:pt x="1501" y="4146"/>
                  </a:cubicBezTo>
                  <a:cubicBezTo>
                    <a:pt x="1512" y="4152"/>
                    <a:pt x="1523" y="4155"/>
                    <a:pt x="1534" y="4155"/>
                  </a:cubicBezTo>
                  <a:cubicBezTo>
                    <a:pt x="1750" y="4155"/>
                    <a:pt x="2001" y="3018"/>
                    <a:pt x="2107" y="2806"/>
                  </a:cubicBezTo>
                  <a:cubicBezTo>
                    <a:pt x="2123" y="3348"/>
                    <a:pt x="2379" y="3859"/>
                    <a:pt x="2778" y="4210"/>
                  </a:cubicBezTo>
                  <a:cubicBezTo>
                    <a:pt x="2809" y="4242"/>
                    <a:pt x="2841" y="4274"/>
                    <a:pt x="2889" y="4274"/>
                  </a:cubicBezTo>
                  <a:cubicBezTo>
                    <a:pt x="2985" y="4258"/>
                    <a:pt x="3017" y="4146"/>
                    <a:pt x="3017" y="4066"/>
                  </a:cubicBezTo>
                  <a:cubicBezTo>
                    <a:pt x="3033" y="3604"/>
                    <a:pt x="2825" y="3173"/>
                    <a:pt x="2618" y="2774"/>
                  </a:cubicBezTo>
                  <a:lnTo>
                    <a:pt x="2618" y="2774"/>
                  </a:lnTo>
                  <a:cubicBezTo>
                    <a:pt x="2857" y="3125"/>
                    <a:pt x="3113" y="3476"/>
                    <a:pt x="3368" y="3843"/>
                  </a:cubicBezTo>
                  <a:cubicBezTo>
                    <a:pt x="3416" y="3923"/>
                    <a:pt x="3480" y="4003"/>
                    <a:pt x="3575" y="4066"/>
                  </a:cubicBezTo>
                  <a:cubicBezTo>
                    <a:pt x="3618" y="4092"/>
                    <a:pt x="3670" y="4109"/>
                    <a:pt x="3724" y="4109"/>
                  </a:cubicBezTo>
                  <a:cubicBezTo>
                    <a:pt x="3770" y="4109"/>
                    <a:pt x="3818" y="4096"/>
                    <a:pt x="3863" y="4066"/>
                  </a:cubicBezTo>
                  <a:cubicBezTo>
                    <a:pt x="3990" y="3987"/>
                    <a:pt x="3959" y="3779"/>
                    <a:pt x="3895" y="3620"/>
                  </a:cubicBezTo>
                  <a:cubicBezTo>
                    <a:pt x="3607" y="2933"/>
                    <a:pt x="3001" y="2455"/>
                    <a:pt x="2554" y="1864"/>
                  </a:cubicBezTo>
                  <a:cubicBezTo>
                    <a:pt x="2267" y="1465"/>
                    <a:pt x="2043" y="1050"/>
                    <a:pt x="1740" y="667"/>
                  </a:cubicBezTo>
                  <a:cubicBezTo>
                    <a:pt x="1597" y="492"/>
                    <a:pt x="1437" y="332"/>
                    <a:pt x="1277" y="172"/>
                  </a:cubicBezTo>
                  <a:cubicBezTo>
                    <a:pt x="1214" y="109"/>
                    <a:pt x="1134" y="45"/>
                    <a:pt x="1038" y="13"/>
                  </a:cubicBezTo>
                  <a:cubicBezTo>
                    <a:pt x="1017" y="5"/>
                    <a:pt x="994" y="1"/>
                    <a:pt x="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 rot="8944938">
              <a:off x="3558227" y="4835882"/>
              <a:ext cx="731065" cy="434189"/>
            </a:xfrm>
            <a:custGeom>
              <a:avLst/>
              <a:gdLst/>
              <a:ahLst/>
              <a:cxnLst/>
              <a:rect l="l" t="t" r="r" b="b"/>
              <a:pathLst>
                <a:path w="13438" h="7981" fill="none" extrusionOk="0">
                  <a:moveTo>
                    <a:pt x="0" y="7980"/>
                  </a:moveTo>
                  <a:cubicBezTo>
                    <a:pt x="3719" y="4246"/>
                    <a:pt x="8395" y="1469"/>
                    <a:pt x="13438" y="1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miter lim="159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ango"/>
              <a:buNone/>
              <a:defRPr sz="2800" b="1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ango"/>
              <a:buNone/>
              <a:defRPr sz="2800" b="1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ango"/>
              <a:buNone/>
              <a:defRPr sz="2800" b="1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ango"/>
              <a:buNone/>
              <a:defRPr sz="2800" b="1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ango"/>
              <a:buNone/>
              <a:defRPr sz="2800" b="1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ango"/>
              <a:buNone/>
              <a:defRPr sz="2800" b="1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ango"/>
              <a:buNone/>
              <a:defRPr sz="2800" b="1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ango"/>
              <a:buNone/>
              <a:defRPr sz="2800" b="1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ango"/>
              <a:buNone/>
              <a:defRPr sz="2800" b="1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2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3" r:id="rId10"/>
    <p:sldLayoutId id="2147483664" r:id="rId11"/>
    <p:sldLayoutId id="2147483666" r:id="rId12"/>
    <p:sldLayoutId id="2147483667" r:id="rId13"/>
    <p:sldLayoutId id="2147483668" r:id="rId14"/>
    <p:sldLayoutId id="2147483669" r:id="rId15"/>
    <p:sldLayoutId id="2147483670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lF3aT7JT8dMdRadFwGFsRnd07r0Shn6tey813hG1mUc/cop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8"/>
          <p:cNvSpPr txBox="1">
            <a:spLocks noGrp="1"/>
          </p:cNvSpPr>
          <p:nvPr>
            <p:ph type="ctrTitle"/>
          </p:nvPr>
        </p:nvSpPr>
        <p:spPr>
          <a:xfrm rot="21078415" flipH="1">
            <a:off x="695763" y="1275108"/>
            <a:ext cx="4488225" cy="17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>
                <a:solidFill>
                  <a:schemeClr val="bg1">
                    <a:lumMod val="75000"/>
                  </a:schemeClr>
                </a:solidFill>
              </a:rPr>
              <a:t>111-1</a:t>
            </a:r>
            <a:r>
              <a:rPr lang="en-US" altLang="zh-TW"/>
              <a:t> </a:t>
            </a:r>
            <a:r>
              <a:rPr lang="zh-TW" altLang="en-US" sz="4400">
                <a:solidFill>
                  <a:schemeClr val="bg1">
                    <a:lumMod val="50000"/>
                  </a:schemeClr>
                </a:solidFill>
              </a:rPr>
              <a:t>六年級</a:t>
            </a:r>
            <a:br>
              <a:rPr lang="en-US" altLang="zh-TW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>
                <a:solidFill>
                  <a:schemeClr val="accent6">
                    <a:lumMod val="75000"/>
                  </a:schemeClr>
                </a:solidFill>
              </a:rPr>
              <a:t>英文科</a:t>
            </a:r>
            <a:r>
              <a:rPr lang="zh-TW" altLang="en-US"/>
              <a:t> 課程計畫</a:t>
            </a:r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1"/>
          </p:nvPr>
        </p:nvSpPr>
        <p:spPr>
          <a:xfrm flipH="1">
            <a:off x="2660477" y="3776239"/>
            <a:ext cx="1426986" cy="4588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>
                <a:solidFill>
                  <a:schemeClr val="accent6">
                    <a:lumMod val="75000"/>
                  </a:schemeClr>
                </a:solidFill>
              </a:rPr>
              <a:t>連偉蓉</a:t>
            </a:r>
            <a:endParaRPr sz="280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68" name="Google Shape;768;p28"/>
          <p:cNvGrpSpPr/>
          <p:nvPr/>
        </p:nvGrpSpPr>
        <p:grpSpPr>
          <a:xfrm flipH="1">
            <a:off x="5253554" y="2337196"/>
            <a:ext cx="3684718" cy="2280291"/>
            <a:chOff x="312225" y="2445891"/>
            <a:chExt cx="4359066" cy="2697611"/>
          </a:xfrm>
        </p:grpSpPr>
        <p:sp>
          <p:nvSpPr>
            <p:cNvPr id="769" name="Google Shape;769;p28"/>
            <p:cNvSpPr/>
            <p:nvPr/>
          </p:nvSpPr>
          <p:spPr>
            <a:xfrm>
              <a:off x="4244675" y="3975283"/>
              <a:ext cx="247905" cy="164591"/>
            </a:xfrm>
            <a:custGeom>
              <a:avLst/>
              <a:gdLst/>
              <a:ahLst/>
              <a:cxnLst/>
              <a:rect l="l" t="t" r="r" b="b"/>
              <a:pathLst>
                <a:path w="3773" h="2505" extrusionOk="0">
                  <a:moveTo>
                    <a:pt x="3529" y="0"/>
                  </a:moveTo>
                  <a:cubicBezTo>
                    <a:pt x="2461" y="373"/>
                    <a:pt x="1150" y="486"/>
                    <a:pt x="0" y="486"/>
                  </a:cubicBezTo>
                  <a:lnTo>
                    <a:pt x="0" y="535"/>
                  </a:lnTo>
                  <a:cubicBezTo>
                    <a:pt x="0" y="535"/>
                    <a:pt x="243" y="2137"/>
                    <a:pt x="874" y="2413"/>
                  </a:cubicBezTo>
                  <a:cubicBezTo>
                    <a:pt x="1020" y="2474"/>
                    <a:pt x="1249" y="2505"/>
                    <a:pt x="1513" y="2505"/>
                  </a:cubicBezTo>
                  <a:cubicBezTo>
                    <a:pt x="2159" y="2505"/>
                    <a:pt x="3008" y="2318"/>
                    <a:pt x="3319" y="1927"/>
                  </a:cubicBezTo>
                  <a:cubicBezTo>
                    <a:pt x="3772" y="1377"/>
                    <a:pt x="3529" y="49"/>
                    <a:pt x="3529" y="49"/>
                  </a:cubicBezTo>
                  <a:lnTo>
                    <a:pt x="35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3675612" y="2445891"/>
              <a:ext cx="386871" cy="277998"/>
            </a:xfrm>
            <a:custGeom>
              <a:avLst/>
              <a:gdLst/>
              <a:ahLst/>
              <a:cxnLst/>
              <a:rect l="l" t="t" r="r" b="b"/>
              <a:pathLst>
                <a:path w="5888" h="4231" extrusionOk="0">
                  <a:moveTo>
                    <a:pt x="4033" y="0"/>
                  </a:moveTo>
                  <a:cubicBezTo>
                    <a:pt x="3488" y="0"/>
                    <a:pt x="2858" y="101"/>
                    <a:pt x="2202" y="322"/>
                  </a:cubicBezTo>
                  <a:cubicBezTo>
                    <a:pt x="243" y="985"/>
                    <a:pt x="0" y="3090"/>
                    <a:pt x="0" y="3090"/>
                  </a:cubicBezTo>
                  <a:cubicBezTo>
                    <a:pt x="421" y="3365"/>
                    <a:pt x="777" y="3737"/>
                    <a:pt x="1069" y="4191"/>
                  </a:cubicBezTo>
                  <a:cubicBezTo>
                    <a:pt x="1243" y="4218"/>
                    <a:pt x="1416" y="4231"/>
                    <a:pt x="1588" y="4231"/>
                  </a:cubicBezTo>
                  <a:cubicBezTo>
                    <a:pt x="3852" y="4231"/>
                    <a:pt x="5799" y="1984"/>
                    <a:pt x="5844" y="1066"/>
                  </a:cubicBezTo>
                  <a:cubicBezTo>
                    <a:pt x="5888" y="407"/>
                    <a:pt x="5130" y="0"/>
                    <a:pt x="4033" y="0"/>
                  </a:cubicBezTo>
                  <a:close/>
                </a:path>
              </a:pathLst>
            </a:custGeom>
            <a:solidFill>
              <a:srgbClr val="C7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3194791" y="4597566"/>
              <a:ext cx="572356" cy="460592"/>
            </a:xfrm>
            <a:custGeom>
              <a:avLst/>
              <a:gdLst/>
              <a:ahLst/>
              <a:cxnLst/>
              <a:rect l="l" t="t" r="r" b="b"/>
              <a:pathLst>
                <a:path w="8711" h="7010" extrusionOk="0">
                  <a:moveTo>
                    <a:pt x="8192" y="0"/>
                  </a:moveTo>
                  <a:cubicBezTo>
                    <a:pt x="6672" y="169"/>
                    <a:pt x="5146" y="240"/>
                    <a:pt x="3682" y="240"/>
                  </a:cubicBezTo>
                  <a:cubicBezTo>
                    <a:pt x="2759" y="240"/>
                    <a:pt x="1861" y="212"/>
                    <a:pt x="1004" y="162"/>
                  </a:cubicBezTo>
                  <a:cubicBezTo>
                    <a:pt x="1004" y="162"/>
                    <a:pt x="373" y="4063"/>
                    <a:pt x="244" y="4290"/>
                  </a:cubicBezTo>
                  <a:cubicBezTo>
                    <a:pt x="146" y="4468"/>
                    <a:pt x="65" y="4662"/>
                    <a:pt x="1" y="4857"/>
                  </a:cubicBezTo>
                  <a:cubicBezTo>
                    <a:pt x="43" y="4814"/>
                    <a:pt x="348" y="4410"/>
                    <a:pt x="826" y="4410"/>
                  </a:cubicBezTo>
                  <a:cubicBezTo>
                    <a:pt x="893" y="4410"/>
                    <a:pt x="963" y="4418"/>
                    <a:pt x="1037" y="4436"/>
                  </a:cubicBezTo>
                  <a:cubicBezTo>
                    <a:pt x="1992" y="4679"/>
                    <a:pt x="1879" y="6346"/>
                    <a:pt x="1846" y="6799"/>
                  </a:cubicBezTo>
                  <a:cubicBezTo>
                    <a:pt x="1910" y="6352"/>
                    <a:pt x="2210" y="4661"/>
                    <a:pt x="3197" y="4661"/>
                  </a:cubicBezTo>
                  <a:cubicBezTo>
                    <a:pt x="3210" y="4661"/>
                    <a:pt x="3224" y="4662"/>
                    <a:pt x="3238" y="4662"/>
                  </a:cubicBezTo>
                  <a:cubicBezTo>
                    <a:pt x="4404" y="4743"/>
                    <a:pt x="4453" y="7010"/>
                    <a:pt x="4453" y="7010"/>
                  </a:cubicBezTo>
                  <a:cubicBezTo>
                    <a:pt x="6250" y="6913"/>
                    <a:pt x="7949" y="6459"/>
                    <a:pt x="8192" y="5407"/>
                  </a:cubicBezTo>
                  <a:cubicBezTo>
                    <a:pt x="8710" y="3141"/>
                    <a:pt x="8192" y="0"/>
                    <a:pt x="8192" y="0"/>
                  </a:cubicBezTo>
                  <a:close/>
                </a:path>
              </a:pathLst>
            </a:custGeom>
            <a:solidFill>
              <a:srgbClr val="C7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3412862" y="4159320"/>
              <a:ext cx="271296" cy="156969"/>
            </a:xfrm>
            <a:custGeom>
              <a:avLst/>
              <a:gdLst/>
              <a:ahLst/>
              <a:cxnLst/>
              <a:rect l="l" t="t" r="r" b="b"/>
              <a:pathLst>
                <a:path w="4129" h="2389" extrusionOk="0">
                  <a:moveTo>
                    <a:pt x="3999" y="0"/>
                  </a:moveTo>
                  <a:cubicBezTo>
                    <a:pt x="3149" y="223"/>
                    <a:pt x="2251" y="350"/>
                    <a:pt x="1315" y="350"/>
                  </a:cubicBezTo>
                  <a:cubicBezTo>
                    <a:pt x="1164" y="350"/>
                    <a:pt x="1011" y="347"/>
                    <a:pt x="858" y="340"/>
                  </a:cubicBezTo>
                  <a:cubicBezTo>
                    <a:pt x="567" y="308"/>
                    <a:pt x="276" y="292"/>
                    <a:pt x="0" y="259"/>
                  </a:cubicBezTo>
                  <a:lnTo>
                    <a:pt x="0" y="259"/>
                  </a:lnTo>
                  <a:cubicBezTo>
                    <a:pt x="17" y="518"/>
                    <a:pt x="98" y="1813"/>
                    <a:pt x="713" y="2169"/>
                  </a:cubicBezTo>
                  <a:cubicBezTo>
                    <a:pt x="957" y="2306"/>
                    <a:pt x="1430" y="2388"/>
                    <a:pt x="1931" y="2388"/>
                  </a:cubicBezTo>
                  <a:cubicBezTo>
                    <a:pt x="2562" y="2388"/>
                    <a:pt x="3238" y="2258"/>
                    <a:pt x="3562" y="1943"/>
                  </a:cubicBezTo>
                  <a:cubicBezTo>
                    <a:pt x="4129" y="1360"/>
                    <a:pt x="3999" y="16"/>
                    <a:pt x="3999" y="16"/>
                  </a:cubicBezTo>
                  <a:lnTo>
                    <a:pt x="3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3315029" y="4903812"/>
              <a:ext cx="172344" cy="155589"/>
            </a:xfrm>
            <a:custGeom>
              <a:avLst/>
              <a:gdLst/>
              <a:ahLst/>
              <a:cxnLst/>
              <a:rect l="l" t="t" r="r" b="b"/>
              <a:pathLst>
                <a:path w="2623" h="2368" extrusionOk="0">
                  <a:moveTo>
                    <a:pt x="1351" y="0"/>
                  </a:moveTo>
                  <a:cubicBezTo>
                    <a:pt x="380" y="0"/>
                    <a:pt x="80" y="1691"/>
                    <a:pt x="16" y="2138"/>
                  </a:cubicBezTo>
                  <a:cubicBezTo>
                    <a:pt x="16" y="2138"/>
                    <a:pt x="16" y="2138"/>
                    <a:pt x="0" y="2155"/>
                  </a:cubicBezTo>
                  <a:cubicBezTo>
                    <a:pt x="0" y="2171"/>
                    <a:pt x="0" y="2187"/>
                    <a:pt x="0" y="2203"/>
                  </a:cubicBezTo>
                  <a:cubicBezTo>
                    <a:pt x="0" y="2219"/>
                    <a:pt x="0" y="2219"/>
                    <a:pt x="0" y="2236"/>
                  </a:cubicBezTo>
                  <a:lnTo>
                    <a:pt x="0" y="2252"/>
                  </a:lnTo>
                  <a:cubicBezTo>
                    <a:pt x="569" y="2323"/>
                    <a:pt x="1225" y="2368"/>
                    <a:pt x="1891" y="2368"/>
                  </a:cubicBezTo>
                  <a:cubicBezTo>
                    <a:pt x="2134" y="2368"/>
                    <a:pt x="2380" y="2362"/>
                    <a:pt x="2623" y="2349"/>
                  </a:cubicBezTo>
                  <a:cubicBezTo>
                    <a:pt x="2623" y="2349"/>
                    <a:pt x="2574" y="82"/>
                    <a:pt x="1392" y="1"/>
                  </a:cubicBezTo>
                  <a:cubicBezTo>
                    <a:pt x="1378" y="1"/>
                    <a:pt x="1365" y="0"/>
                    <a:pt x="13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3180993" y="4887320"/>
              <a:ext cx="144682" cy="164460"/>
            </a:xfrm>
            <a:custGeom>
              <a:avLst/>
              <a:gdLst/>
              <a:ahLst/>
              <a:cxnLst/>
              <a:rect l="l" t="t" r="r" b="b"/>
              <a:pathLst>
                <a:path w="2202" h="2503" extrusionOk="0">
                  <a:moveTo>
                    <a:pt x="1032" y="0"/>
                  </a:moveTo>
                  <a:cubicBezTo>
                    <a:pt x="545" y="0"/>
                    <a:pt x="253" y="404"/>
                    <a:pt x="211" y="447"/>
                  </a:cubicBezTo>
                  <a:cubicBezTo>
                    <a:pt x="16" y="1030"/>
                    <a:pt x="0" y="1596"/>
                    <a:pt x="130" y="1888"/>
                  </a:cubicBezTo>
                  <a:cubicBezTo>
                    <a:pt x="227" y="2147"/>
                    <a:pt x="1004" y="2373"/>
                    <a:pt x="2024" y="2503"/>
                  </a:cubicBezTo>
                  <a:lnTo>
                    <a:pt x="2040" y="2503"/>
                  </a:lnTo>
                  <a:lnTo>
                    <a:pt x="2040" y="2487"/>
                  </a:lnTo>
                  <a:cubicBezTo>
                    <a:pt x="2040" y="2487"/>
                    <a:pt x="2040" y="2487"/>
                    <a:pt x="2040" y="2470"/>
                  </a:cubicBezTo>
                  <a:cubicBezTo>
                    <a:pt x="2040" y="2470"/>
                    <a:pt x="2040" y="2454"/>
                    <a:pt x="2040" y="2454"/>
                  </a:cubicBezTo>
                  <a:lnTo>
                    <a:pt x="2040" y="2438"/>
                  </a:lnTo>
                  <a:cubicBezTo>
                    <a:pt x="2040" y="2438"/>
                    <a:pt x="2040" y="2422"/>
                    <a:pt x="2040" y="2406"/>
                  </a:cubicBezTo>
                  <a:cubicBezTo>
                    <a:pt x="2040" y="2389"/>
                    <a:pt x="2040" y="2389"/>
                    <a:pt x="2040" y="2389"/>
                  </a:cubicBezTo>
                  <a:cubicBezTo>
                    <a:pt x="2089" y="1936"/>
                    <a:pt x="2202" y="269"/>
                    <a:pt x="1247" y="26"/>
                  </a:cubicBezTo>
                  <a:cubicBezTo>
                    <a:pt x="1171" y="8"/>
                    <a:pt x="1100" y="0"/>
                    <a:pt x="1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2808714" y="4554989"/>
              <a:ext cx="451065" cy="305331"/>
            </a:xfrm>
            <a:custGeom>
              <a:avLst/>
              <a:gdLst/>
              <a:ahLst/>
              <a:cxnLst/>
              <a:rect l="l" t="t" r="r" b="b"/>
              <a:pathLst>
                <a:path w="6865" h="4647" extrusionOk="0">
                  <a:moveTo>
                    <a:pt x="761" y="0"/>
                  </a:moveTo>
                  <a:cubicBezTo>
                    <a:pt x="0" y="1069"/>
                    <a:pt x="308" y="3044"/>
                    <a:pt x="551" y="4647"/>
                  </a:cubicBezTo>
                  <a:lnTo>
                    <a:pt x="631" y="4631"/>
                  </a:lnTo>
                  <a:cubicBezTo>
                    <a:pt x="631" y="4631"/>
                    <a:pt x="3432" y="3481"/>
                    <a:pt x="6864" y="810"/>
                  </a:cubicBezTo>
                  <a:cubicBezTo>
                    <a:pt x="4258" y="664"/>
                    <a:pt x="2040" y="324"/>
                    <a:pt x="761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390938" y="2509887"/>
              <a:ext cx="4280352" cy="2630237"/>
            </a:xfrm>
            <a:custGeom>
              <a:avLst/>
              <a:gdLst/>
              <a:ahLst/>
              <a:cxnLst/>
              <a:rect l="l" t="t" r="r" b="b"/>
              <a:pathLst>
                <a:path w="65145" h="40031" extrusionOk="0">
                  <a:moveTo>
                    <a:pt x="62182" y="22303"/>
                  </a:moveTo>
                  <a:lnTo>
                    <a:pt x="62182" y="22352"/>
                  </a:lnTo>
                  <a:cubicBezTo>
                    <a:pt x="62182" y="22352"/>
                    <a:pt x="62425" y="23680"/>
                    <a:pt x="61972" y="24230"/>
                  </a:cubicBezTo>
                  <a:cubicBezTo>
                    <a:pt x="61661" y="24621"/>
                    <a:pt x="60812" y="24808"/>
                    <a:pt x="60166" y="24808"/>
                  </a:cubicBezTo>
                  <a:cubicBezTo>
                    <a:pt x="59902" y="24808"/>
                    <a:pt x="59673" y="24777"/>
                    <a:pt x="59527" y="24716"/>
                  </a:cubicBezTo>
                  <a:cubicBezTo>
                    <a:pt x="58896" y="24440"/>
                    <a:pt x="58653" y="22838"/>
                    <a:pt x="58653" y="22838"/>
                  </a:cubicBezTo>
                  <a:lnTo>
                    <a:pt x="58653" y="22789"/>
                  </a:lnTo>
                  <a:cubicBezTo>
                    <a:pt x="59803" y="22789"/>
                    <a:pt x="61114" y="22676"/>
                    <a:pt x="62182" y="22303"/>
                  </a:cubicBezTo>
                  <a:close/>
                  <a:moveTo>
                    <a:pt x="49992" y="25104"/>
                  </a:moveTo>
                  <a:lnTo>
                    <a:pt x="49992" y="25120"/>
                  </a:lnTo>
                  <a:cubicBezTo>
                    <a:pt x="49992" y="25120"/>
                    <a:pt x="50122" y="26464"/>
                    <a:pt x="49555" y="27047"/>
                  </a:cubicBezTo>
                  <a:cubicBezTo>
                    <a:pt x="49231" y="27362"/>
                    <a:pt x="48555" y="27492"/>
                    <a:pt x="47924" y="27492"/>
                  </a:cubicBezTo>
                  <a:cubicBezTo>
                    <a:pt x="47423" y="27492"/>
                    <a:pt x="46950" y="27410"/>
                    <a:pt x="46706" y="27273"/>
                  </a:cubicBezTo>
                  <a:cubicBezTo>
                    <a:pt x="46091" y="26934"/>
                    <a:pt x="46010" y="25622"/>
                    <a:pt x="45993" y="25363"/>
                  </a:cubicBezTo>
                  <a:lnTo>
                    <a:pt x="45993" y="25363"/>
                  </a:lnTo>
                  <a:cubicBezTo>
                    <a:pt x="46269" y="25396"/>
                    <a:pt x="46560" y="25428"/>
                    <a:pt x="46851" y="25444"/>
                  </a:cubicBezTo>
                  <a:cubicBezTo>
                    <a:pt x="47004" y="25451"/>
                    <a:pt x="47157" y="25454"/>
                    <a:pt x="47308" y="25454"/>
                  </a:cubicBezTo>
                  <a:cubicBezTo>
                    <a:pt x="48244" y="25454"/>
                    <a:pt x="49142" y="25327"/>
                    <a:pt x="49992" y="25104"/>
                  </a:cubicBezTo>
                  <a:close/>
                  <a:moveTo>
                    <a:pt x="33942" y="1"/>
                  </a:moveTo>
                  <a:cubicBezTo>
                    <a:pt x="32303" y="1"/>
                    <a:pt x="31328" y="1363"/>
                    <a:pt x="31828" y="2763"/>
                  </a:cubicBezTo>
                  <a:cubicBezTo>
                    <a:pt x="32184" y="3767"/>
                    <a:pt x="33690" y="4690"/>
                    <a:pt x="35163" y="4997"/>
                  </a:cubicBezTo>
                  <a:cubicBezTo>
                    <a:pt x="35034" y="5192"/>
                    <a:pt x="34920" y="5240"/>
                    <a:pt x="34807" y="5451"/>
                  </a:cubicBezTo>
                  <a:cubicBezTo>
                    <a:pt x="34807" y="5451"/>
                    <a:pt x="31518" y="5874"/>
                    <a:pt x="28619" y="5874"/>
                  </a:cubicBezTo>
                  <a:cubicBezTo>
                    <a:pt x="28163" y="5874"/>
                    <a:pt x="27717" y="5863"/>
                    <a:pt x="27295" y="5839"/>
                  </a:cubicBezTo>
                  <a:cubicBezTo>
                    <a:pt x="26277" y="5781"/>
                    <a:pt x="24120" y="5472"/>
                    <a:pt x="21482" y="5472"/>
                  </a:cubicBezTo>
                  <a:cubicBezTo>
                    <a:pt x="16020" y="5472"/>
                    <a:pt x="8494" y="6795"/>
                    <a:pt x="4728" y="14403"/>
                  </a:cubicBezTo>
                  <a:cubicBezTo>
                    <a:pt x="4631" y="14581"/>
                    <a:pt x="4550" y="14759"/>
                    <a:pt x="4469" y="14938"/>
                  </a:cubicBezTo>
                  <a:cubicBezTo>
                    <a:pt x="4177" y="15569"/>
                    <a:pt x="3918" y="16200"/>
                    <a:pt x="3692" y="16832"/>
                  </a:cubicBezTo>
                  <a:cubicBezTo>
                    <a:pt x="1" y="27290"/>
                    <a:pt x="5489" y="37311"/>
                    <a:pt x="6541" y="38476"/>
                  </a:cubicBezTo>
                  <a:cubicBezTo>
                    <a:pt x="7124" y="39140"/>
                    <a:pt x="9374" y="39836"/>
                    <a:pt x="11738" y="40030"/>
                  </a:cubicBezTo>
                  <a:lnTo>
                    <a:pt x="11738" y="40014"/>
                  </a:lnTo>
                  <a:cubicBezTo>
                    <a:pt x="11738" y="40014"/>
                    <a:pt x="11770" y="38136"/>
                    <a:pt x="12968" y="37910"/>
                  </a:cubicBezTo>
                  <a:cubicBezTo>
                    <a:pt x="13076" y="37889"/>
                    <a:pt x="13178" y="37880"/>
                    <a:pt x="13275" y="37880"/>
                  </a:cubicBezTo>
                  <a:cubicBezTo>
                    <a:pt x="14425" y="37880"/>
                    <a:pt x="14891" y="39198"/>
                    <a:pt x="15040" y="39690"/>
                  </a:cubicBezTo>
                  <a:cubicBezTo>
                    <a:pt x="14911" y="39140"/>
                    <a:pt x="14652" y="37489"/>
                    <a:pt x="15477" y="37100"/>
                  </a:cubicBezTo>
                  <a:cubicBezTo>
                    <a:pt x="15640" y="37023"/>
                    <a:pt x="15795" y="36990"/>
                    <a:pt x="15939" y="36990"/>
                  </a:cubicBezTo>
                  <a:cubicBezTo>
                    <a:pt x="16672" y="36990"/>
                    <a:pt x="17150" y="37823"/>
                    <a:pt x="17177" y="37877"/>
                  </a:cubicBezTo>
                  <a:cubicBezTo>
                    <a:pt x="17242" y="38120"/>
                    <a:pt x="17290" y="38347"/>
                    <a:pt x="17290" y="38525"/>
                  </a:cubicBezTo>
                  <a:lnTo>
                    <a:pt x="17339" y="38541"/>
                  </a:lnTo>
                  <a:cubicBezTo>
                    <a:pt x="17339" y="38541"/>
                    <a:pt x="18388" y="38642"/>
                    <a:pt x="19962" y="38642"/>
                  </a:cubicBezTo>
                  <a:cubicBezTo>
                    <a:pt x="22171" y="38642"/>
                    <a:pt x="25415" y="38443"/>
                    <a:pt x="28250" y="37489"/>
                  </a:cubicBezTo>
                  <a:cubicBezTo>
                    <a:pt x="28914" y="38412"/>
                    <a:pt x="29643" y="39027"/>
                    <a:pt x="30452" y="39059"/>
                  </a:cubicBezTo>
                  <a:cubicBezTo>
                    <a:pt x="30954" y="39091"/>
                    <a:pt x="31440" y="39108"/>
                    <a:pt x="31925" y="39124"/>
                  </a:cubicBezTo>
                  <a:cubicBezTo>
                    <a:pt x="31925" y="39124"/>
                    <a:pt x="31941" y="37602"/>
                    <a:pt x="33382" y="37311"/>
                  </a:cubicBezTo>
                  <a:cubicBezTo>
                    <a:pt x="33476" y="37292"/>
                    <a:pt x="33563" y="37284"/>
                    <a:pt x="33644" y="37284"/>
                  </a:cubicBezTo>
                  <a:cubicBezTo>
                    <a:pt x="34497" y="37284"/>
                    <a:pt x="34648" y="38232"/>
                    <a:pt x="34677" y="38735"/>
                  </a:cubicBezTo>
                  <a:cubicBezTo>
                    <a:pt x="34694" y="38136"/>
                    <a:pt x="34839" y="36841"/>
                    <a:pt x="35762" y="36647"/>
                  </a:cubicBezTo>
                  <a:cubicBezTo>
                    <a:pt x="35846" y="36631"/>
                    <a:pt x="35927" y="36623"/>
                    <a:pt x="36004" y="36623"/>
                  </a:cubicBezTo>
                  <a:cubicBezTo>
                    <a:pt x="36997" y="36623"/>
                    <a:pt x="37429" y="37877"/>
                    <a:pt x="37429" y="37877"/>
                  </a:cubicBezTo>
                  <a:cubicBezTo>
                    <a:pt x="37478" y="37780"/>
                    <a:pt x="37510" y="37667"/>
                    <a:pt x="37510" y="37553"/>
                  </a:cubicBezTo>
                  <a:cubicBezTo>
                    <a:pt x="37543" y="37116"/>
                    <a:pt x="37446" y="36485"/>
                    <a:pt x="37349" y="35757"/>
                  </a:cubicBezTo>
                  <a:cubicBezTo>
                    <a:pt x="37122" y="34170"/>
                    <a:pt x="36814" y="32195"/>
                    <a:pt x="37559" y="31110"/>
                  </a:cubicBezTo>
                  <a:cubicBezTo>
                    <a:pt x="38838" y="31434"/>
                    <a:pt x="41056" y="31774"/>
                    <a:pt x="43678" y="31920"/>
                  </a:cubicBezTo>
                  <a:cubicBezTo>
                    <a:pt x="44581" y="31972"/>
                    <a:pt x="45529" y="32004"/>
                    <a:pt x="46503" y="32004"/>
                  </a:cubicBezTo>
                  <a:cubicBezTo>
                    <a:pt x="47922" y="32004"/>
                    <a:pt x="49397" y="31937"/>
                    <a:pt x="50866" y="31774"/>
                  </a:cubicBezTo>
                  <a:cubicBezTo>
                    <a:pt x="57488" y="31046"/>
                    <a:pt x="63834" y="28423"/>
                    <a:pt x="63542" y="21494"/>
                  </a:cubicBezTo>
                  <a:cubicBezTo>
                    <a:pt x="65145" y="19794"/>
                    <a:pt x="64093" y="15067"/>
                    <a:pt x="62814" y="12104"/>
                  </a:cubicBezTo>
                  <a:cubicBezTo>
                    <a:pt x="61632" y="9327"/>
                    <a:pt x="54113" y="9205"/>
                    <a:pt x="52808" y="9205"/>
                  </a:cubicBezTo>
                  <a:cubicBezTo>
                    <a:pt x="52683" y="9205"/>
                    <a:pt x="52615" y="9207"/>
                    <a:pt x="52615" y="9207"/>
                  </a:cubicBezTo>
                  <a:cubicBezTo>
                    <a:pt x="52615" y="9207"/>
                    <a:pt x="52485" y="5402"/>
                    <a:pt x="51061" y="3217"/>
                  </a:cubicBezTo>
                  <a:cubicBezTo>
                    <a:pt x="50769" y="2763"/>
                    <a:pt x="50413" y="2375"/>
                    <a:pt x="49992" y="2116"/>
                  </a:cubicBezTo>
                  <a:cubicBezTo>
                    <a:pt x="49846" y="2003"/>
                    <a:pt x="49685" y="1922"/>
                    <a:pt x="49506" y="1857"/>
                  </a:cubicBezTo>
                  <a:cubicBezTo>
                    <a:pt x="48424" y="1462"/>
                    <a:pt x="46502" y="1116"/>
                    <a:pt x="44370" y="1116"/>
                  </a:cubicBezTo>
                  <a:cubicBezTo>
                    <a:pt x="42039" y="1116"/>
                    <a:pt x="39458" y="1530"/>
                    <a:pt x="37446" y="2747"/>
                  </a:cubicBezTo>
                  <a:cubicBezTo>
                    <a:pt x="36895" y="1743"/>
                    <a:pt x="35908" y="351"/>
                    <a:pt x="34629" y="76"/>
                  </a:cubicBezTo>
                  <a:cubicBezTo>
                    <a:pt x="34389" y="25"/>
                    <a:pt x="34160" y="1"/>
                    <a:pt x="33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2669356" y="4917150"/>
              <a:ext cx="180886" cy="155918"/>
            </a:xfrm>
            <a:custGeom>
              <a:avLst/>
              <a:gdLst/>
              <a:ahLst/>
              <a:cxnLst/>
              <a:rect l="l" t="t" r="r" b="b"/>
              <a:pathLst>
                <a:path w="2753" h="2373" extrusionOk="0">
                  <a:moveTo>
                    <a:pt x="1329" y="1"/>
                  </a:moveTo>
                  <a:cubicBezTo>
                    <a:pt x="1251" y="1"/>
                    <a:pt x="1170" y="9"/>
                    <a:pt x="1085" y="25"/>
                  </a:cubicBezTo>
                  <a:cubicBezTo>
                    <a:pt x="162" y="203"/>
                    <a:pt x="17" y="1514"/>
                    <a:pt x="0" y="2113"/>
                  </a:cubicBezTo>
                  <a:cubicBezTo>
                    <a:pt x="0" y="2227"/>
                    <a:pt x="0" y="2324"/>
                    <a:pt x="0" y="2372"/>
                  </a:cubicBezTo>
                  <a:cubicBezTo>
                    <a:pt x="1409" y="2211"/>
                    <a:pt x="2461" y="1854"/>
                    <a:pt x="2752" y="1239"/>
                  </a:cubicBezTo>
                  <a:cubicBezTo>
                    <a:pt x="2752" y="1239"/>
                    <a:pt x="2321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2487487" y="4960383"/>
              <a:ext cx="181937" cy="120372"/>
            </a:xfrm>
            <a:custGeom>
              <a:avLst/>
              <a:gdLst/>
              <a:ahLst/>
              <a:cxnLst/>
              <a:rect l="l" t="t" r="r" b="b"/>
              <a:pathLst>
                <a:path w="2769" h="1832" extrusionOk="0">
                  <a:moveTo>
                    <a:pt x="1748" y="1"/>
                  </a:moveTo>
                  <a:cubicBezTo>
                    <a:pt x="1664" y="1"/>
                    <a:pt x="1572" y="10"/>
                    <a:pt x="1473" y="31"/>
                  </a:cubicBezTo>
                  <a:cubicBezTo>
                    <a:pt x="32" y="306"/>
                    <a:pt x="0" y="1828"/>
                    <a:pt x="0" y="1828"/>
                  </a:cubicBezTo>
                  <a:cubicBezTo>
                    <a:pt x="163" y="1830"/>
                    <a:pt x="324" y="1832"/>
                    <a:pt x="483" y="1832"/>
                  </a:cubicBezTo>
                  <a:cubicBezTo>
                    <a:pt x="1306" y="1832"/>
                    <a:pt x="2077" y="1796"/>
                    <a:pt x="2768" y="1714"/>
                  </a:cubicBezTo>
                  <a:cubicBezTo>
                    <a:pt x="2768" y="1666"/>
                    <a:pt x="2768" y="1569"/>
                    <a:pt x="2768" y="1455"/>
                  </a:cubicBezTo>
                  <a:cubicBezTo>
                    <a:pt x="2739" y="955"/>
                    <a:pt x="2589" y="1"/>
                    <a:pt x="1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1352516" y="4940278"/>
              <a:ext cx="174512" cy="190216"/>
            </a:xfrm>
            <a:custGeom>
              <a:avLst/>
              <a:gdLst/>
              <a:ahLst/>
              <a:cxnLst/>
              <a:rect l="l" t="t" r="r" b="b"/>
              <a:pathLst>
                <a:path w="2656" h="2895" extrusionOk="0">
                  <a:moveTo>
                    <a:pt x="1310" y="0"/>
                  </a:moveTo>
                  <a:cubicBezTo>
                    <a:pt x="1164" y="0"/>
                    <a:pt x="1008" y="33"/>
                    <a:pt x="842" y="110"/>
                  </a:cubicBezTo>
                  <a:cubicBezTo>
                    <a:pt x="0" y="499"/>
                    <a:pt x="276" y="2150"/>
                    <a:pt x="389" y="2700"/>
                  </a:cubicBezTo>
                  <a:cubicBezTo>
                    <a:pt x="405" y="2717"/>
                    <a:pt x="405" y="2733"/>
                    <a:pt x="405" y="2733"/>
                  </a:cubicBezTo>
                  <a:cubicBezTo>
                    <a:pt x="405" y="2749"/>
                    <a:pt x="405" y="2749"/>
                    <a:pt x="405" y="2749"/>
                  </a:cubicBezTo>
                  <a:cubicBezTo>
                    <a:pt x="421" y="2814"/>
                    <a:pt x="438" y="2846"/>
                    <a:pt x="438" y="2879"/>
                  </a:cubicBezTo>
                  <a:cubicBezTo>
                    <a:pt x="438" y="2879"/>
                    <a:pt x="438" y="2895"/>
                    <a:pt x="438" y="2895"/>
                  </a:cubicBezTo>
                  <a:cubicBezTo>
                    <a:pt x="1279" y="2717"/>
                    <a:pt x="1992" y="2409"/>
                    <a:pt x="2510" y="1956"/>
                  </a:cubicBezTo>
                  <a:cubicBezTo>
                    <a:pt x="2623" y="1859"/>
                    <a:pt x="2655" y="1713"/>
                    <a:pt x="2655" y="1535"/>
                  </a:cubicBezTo>
                  <a:cubicBezTo>
                    <a:pt x="2655" y="1357"/>
                    <a:pt x="2607" y="1130"/>
                    <a:pt x="2542" y="887"/>
                  </a:cubicBezTo>
                  <a:cubicBezTo>
                    <a:pt x="2515" y="833"/>
                    <a:pt x="2048" y="0"/>
                    <a:pt x="1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1162106" y="4998688"/>
              <a:ext cx="219192" cy="144814"/>
            </a:xfrm>
            <a:custGeom>
              <a:avLst/>
              <a:gdLst/>
              <a:ahLst/>
              <a:cxnLst/>
              <a:rect l="l" t="t" r="r" b="b"/>
              <a:pathLst>
                <a:path w="3336" h="2204" extrusionOk="0">
                  <a:moveTo>
                    <a:pt x="1538" y="1"/>
                  </a:moveTo>
                  <a:cubicBezTo>
                    <a:pt x="1441" y="1"/>
                    <a:pt x="1339" y="10"/>
                    <a:pt x="1231" y="31"/>
                  </a:cubicBezTo>
                  <a:cubicBezTo>
                    <a:pt x="49" y="257"/>
                    <a:pt x="1" y="2135"/>
                    <a:pt x="1" y="2135"/>
                  </a:cubicBezTo>
                  <a:lnTo>
                    <a:pt x="1" y="2151"/>
                  </a:lnTo>
                  <a:cubicBezTo>
                    <a:pt x="405" y="2186"/>
                    <a:pt x="813" y="2204"/>
                    <a:pt x="1217" y="2204"/>
                  </a:cubicBezTo>
                  <a:cubicBezTo>
                    <a:pt x="1960" y="2204"/>
                    <a:pt x="2685" y="2142"/>
                    <a:pt x="3336" y="2006"/>
                  </a:cubicBezTo>
                  <a:cubicBezTo>
                    <a:pt x="3336" y="2006"/>
                    <a:pt x="3336" y="1990"/>
                    <a:pt x="3336" y="1990"/>
                  </a:cubicBezTo>
                  <a:cubicBezTo>
                    <a:pt x="3336" y="1957"/>
                    <a:pt x="3319" y="1925"/>
                    <a:pt x="3303" y="1860"/>
                  </a:cubicBezTo>
                  <a:cubicBezTo>
                    <a:pt x="3303" y="1860"/>
                    <a:pt x="3303" y="1860"/>
                    <a:pt x="3303" y="1844"/>
                  </a:cubicBezTo>
                  <a:cubicBezTo>
                    <a:pt x="3303" y="1844"/>
                    <a:pt x="3303" y="1828"/>
                    <a:pt x="3303" y="1811"/>
                  </a:cubicBezTo>
                  <a:cubicBezTo>
                    <a:pt x="3154" y="1319"/>
                    <a:pt x="2688" y="1"/>
                    <a:pt x="1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368599" y="3491307"/>
              <a:ext cx="315975" cy="606391"/>
            </a:xfrm>
            <a:custGeom>
              <a:avLst/>
              <a:gdLst/>
              <a:ahLst/>
              <a:cxnLst/>
              <a:rect l="l" t="t" r="r" b="b"/>
              <a:pathLst>
                <a:path w="4809" h="9229" extrusionOk="0">
                  <a:moveTo>
                    <a:pt x="4809" y="1"/>
                  </a:moveTo>
                  <a:cubicBezTo>
                    <a:pt x="4809" y="1"/>
                    <a:pt x="972" y="1053"/>
                    <a:pt x="1" y="9228"/>
                  </a:cubicBezTo>
                  <a:cubicBezTo>
                    <a:pt x="1" y="9228"/>
                    <a:pt x="1701" y="3157"/>
                    <a:pt x="4032" y="1911"/>
                  </a:cubicBezTo>
                  <a:cubicBezTo>
                    <a:pt x="4258" y="1279"/>
                    <a:pt x="4517" y="648"/>
                    <a:pt x="4809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2749120" y="3596171"/>
              <a:ext cx="423403" cy="410393"/>
            </a:xfrm>
            <a:custGeom>
              <a:avLst/>
              <a:gdLst/>
              <a:ahLst/>
              <a:cxnLst/>
              <a:rect l="l" t="t" r="r" b="b"/>
              <a:pathLst>
                <a:path w="6444" h="6246" extrusionOk="0">
                  <a:moveTo>
                    <a:pt x="3196" y="0"/>
                  </a:moveTo>
                  <a:cubicBezTo>
                    <a:pt x="1568" y="0"/>
                    <a:pt x="191" y="1290"/>
                    <a:pt x="98" y="2937"/>
                  </a:cubicBezTo>
                  <a:cubicBezTo>
                    <a:pt x="1" y="4653"/>
                    <a:pt x="1312" y="6143"/>
                    <a:pt x="3028" y="6240"/>
                  </a:cubicBezTo>
                  <a:cubicBezTo>
                    <a:pt x="3088" y="6243"/>
                    <a:pt x="3149" y="6245"/>
                    <a:pt x="3208" y="6245"/>
                  </a:cubicBezTo>
                  <a:cubicBezTo>
                    <a:pt x="4861" y="6245"/>
                    <a:pt x="6237" y="4966"/>
                    <a:pt x="6330" y="3310"/>
                  </a:cubicBezTo>
                  <a:cubicBezTo>
                    <a:pt x="6444" y="1578"/>
                    <a:pt x="5116" y="104"/>
                    <a:pt x="3400" y="7"/>
                  </a:cubicBezTo>
                  <a:cubicBezTo>
                    <a:pt x="3332" y="3"/>
                    <a:pt x="3264" y="0"/>
                    <a:pt x="31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3027837" y="3166861"/>
              <a:ext cx="107493" cy="104471"/>
            </a:xfrm>
            <a:custGeom>
              <a:avLst/>
              <a:gdLst/>
              <a:ahLst/>
              <a:cxnLst/>
              <a:rect l="l" t="t" r="r" b="b"/>
              <a:pathLst>
                <a:path w="1636" h="1590" extrusionOk="0">
                  <a:moveTo>
                    <a:pt x="843" y="0"/>
                  </a:moveTo>
                  <a:cubicBezTo>
                    <a:pt x="419" y="0"/>
                    <a:pt x="48" y="319"/>
                    <a:pt x="32" y="746"/>
                  </a:cubicBezTo>
                  <a:cubicBezTo>
                    <a:pt x="0" y="1183"/>
                    <a:pt x="340" y="1571"/>
                    <a:pt x="777" y="1587"/>
                  </a:cubicBezTo>
                  <a:cubicBezTo>
                    <a:pt x="796" y="1589"/>
                    <a:pt x="816" y="1590"/>
                    <a:pt x="835" y="1590"/>
                  </a:cubicBezTo>
                  <a:cubicBezTo>
                    <a:pt x="1246" y="1590"/>
                    <a:pt x="1588" y="1260"/>
                    <a:pt x="1619" y="843"/>
                  </a:cubicBezTo>
                  <a:cubicBezTo>
                    <a:pt x="1635" y="406"/>
                    <a:pt x="1311" y="33"/>
                    <a:pt x="874" y="1"/>
                  </a:cubicBezTo>
                  <a:cubicBezTo>
                    <a:pt x="864" y="0"/>
                    <a:pt x="853" y="0"/>
                    <a:pt x="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3626663" y="3085914"/>
              <a:ext cx="107493" cy="104471"/>
            </a:xfrm>
            <a:custGeom>
              <a:avLst/>
              <a:gdLst/>
              <a:ahLst/>
              <a:cxnLst/>
              <a:rect l="l" t="t" r="r" b="b"/>
              <a:pathLst>
                <a:path w="1636" h="1590" extrusionOk="0">
                  <a:moveTo>
                    <a:pt x="817" y="0"/>
                  </a:moveTo>
                  <a:cubicBezTo>
                    <a:pt x="404" y="0"/>
                    <a:pt x="48" y="329"/>
                    <a:pt x="33" y="747"/>
                  </a:cubicBezTo>
                  <a:cubicBezTo>
                    <a:pt x="0" y="1184"/>
                    <a:pt x="340" y="1557"/>
                    <a:pt x="777" y="1589"/>
                  </a:cubicBezTo>
                  <a:cubicBezTo>
                    <a:pt x="788" y="1589"/>
                    <a:pt x="798" y="1590"/>
                    <a:pt x="809" y="1590"/>
                  </a:cubicBezTo>
                  <a:cubicBezTo>
                    <a:pt x="1232" y="1590"/>
                    <a:pt x="1588" y="1271"/>
                    <a:pt x="1619" y="844"/>
                  </a:cubicBezTo>
                  <a:cubicBezTo>
                    <a:pt x="1635" y="391"/>
                    <a:pt x="1312" y="19"/>
                    <a:pt x="875" y="3"/>
                  </a:cubicBezTo>
                  <a:cubicBezTo>
                    <a:pt x="855" y="1"/>
                    <a:pt x="836" y="0"/>
                    <a:pt x="8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3696835" y="2527758"/>
              <a:ext cx="208548" cy="155787"/>
            </a:xfrm>
            <a:custGeom>
              <a:avLst/>
              <a:gdLst/>
              <a:ahLst/>
              <a:cxnLst/>
              <a:rect l="l" t="t" r="r" b="b"/>
              <a:pathLst>
                <a:path w="3174" h="2371" extrusionOk="0">
                  <a:moveTo>
                    <a:pt x="2514" y="0"/>
                  </a:moveTo>
                  <a:cubicBezTo>
                    <a:pt x="2347" y="0"/>
                    <a:pt x="2179" y="24"/>
                    <a:pt x="2008" y="63"/>
                  </a:cubicBezTo>
                  <a:cubicBezTo>
                    <a:pt x="1668" y="144"/>
                    <a:pt x="1361" y="306"/>
                    <a:pt x="1086" y="516"/>
                  </a:cubicBezTo>
                  <a:cubicBezTo>
                    <a:pt x="827" y="727"/>
                    <a:pt x="616" y="1002"/>
                    <a:pt x="422" y="1277"/>
                  </a:cubicBezTo>
                  <a:cubicBezTo>
                    <a:pt x="341" y="1407"/>
                    <a:pt x="260" y="1552"/>
                    <a:pt x="195" y="1698"/>
                  </a:cubicBezTo>
                  <a:cubicBezTo>
                    <a:pt x="130" y="1860"/>
                    <a:pt x="66" y="2006"/>
                    <a:pt x="17" y="2168"/>
                  </a:cubicBezTo>
                  <a:cubicBezTo>
                    <a:pt x="1" y="2216"/>
                    <a:pt x="17" y="2297"/>
                    <a:pt x="82" y="2330"/>
                  </a:cubicBezTo>
                  <a:cubicBezTo>
                    <a:pt x="110" y="2358"/>
                    <a:pt x="145" y="2371"/>
                    <a:pt x="180" y="2371"/>
                  </a:cubicBezTo>
                  <a:cubicBezTo>
                    <a:pt x="226" y="2371"/>
                    <a:pt x="272" y="2350"/>
                    <a:pt x="308" y="2313"/>
                  </a:cubicBezTo>
                  <a:lnTo>
                    <a:pt x="308" y="2297"/>
                  </a:lnTo>
                  <a:cubicBezTo>
                    <a:pt x="406" y="2184"/>
                    <a:pt x="503" y="2054"/>
                    <a:pt x="584" y="1941"/>
                  </a:cubicBezTo>
                  <a:lnTo>
                    <a:pt x="859" y="1585"/>
                  </a:lnTo>
                  <a:cubicBezTo>
                    <a:pt x="956" y="1488"/>
                    <a:pt x="1037" y="1358"/>
                    <a:pt x="1150" y="1277"/>
                  </a:cubicBezTo>
                  <a:cubicBezTo>
                    <a:pt x="1199" y="1229"/>
                    <a:pt x="1247" y="1180"/>
                    <a:pt x="1312" y="1132"/>
                  </a:cubicBezTo>
                  <a:lnTo>
                    <a:pt x="1474" y="1002"/>
                  </a:lnTo>
                  <a:cubicBezTo>
                    <a:pt x="1685" y="824"/>
                    <a:pt x="1927" y="678"/>
                    <a:pt x="2170" y="581"/>
                  </a:cubicBezTo>
                  <a:cubicBezTo>
                    <a:pt x="2429" y="484"/>
                    <a:pt x="2704" y="419"/>
                    <a:pt x="2980" y="403"/>
                  </a:cubicBezTo>
                  <a:lnTo>
                    <a:pt x="3012" y="403"/>
                  </a:lnTo>
                  <a:cubicBezTo>
                    <a:pt x="3077" y="403"/>
                    <a:pt x="3125" y="371"/>
                    <a:pt x="3142" y="306"/>
                  </a:cubicBezTo>
                  <a:cubicBezTo>
                    <a:pt x="3174" y="225"/>
                    <a:pt x="3142" y="128"/>
                    <a:pt x="3061" y="95"/>
                  </a:cubicBezTo>
                  <a:cubicBezTo>
                    <a:pt x="2876" y="28"/>
                    <a:pt x="2695" y="0"/>
                    <a:pt x="2514" y="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2600235" y="2663766"/>
              <a:ext cx="270245" cy="116561"/>
            </a:xfrm>
            <a:custGeom>
              <a:avLst/>
              <a:gdLst/>
              <a:ahLst/>
              <a:cxnLst/>
              <a:rect l="l" t="t" r="r" b="b"/>
              <a:pathLst>
                <a:path w="4113" h="1774" extrusionOk="0">
                  <a:moveTo>
                    <a:pt x="1684" y="0"/>
                  </a:moveTo>
                  <a:cubicBezTo>
                    <a:pt x="1587" y="0"/>
                    <a:pt x="1473" y="0"/>
                    <a:pt x="1376" y="17"/>
                  </a:cubicBezTo>
                  <a:lnTo>
                    <a:pt x="1230" y="33"/>
                  </a:lnTo>
                  <a:cubicBezTo>
                    <a:pt x="1166" y="33"/>
                    <a:pt x="1117" y="49"/>
                    <a:pt x="1069" y="65"/>
                  </a:cubicBezTo>
                  <a:cubicBezTo>
                    <a:pt x="680" y="162"/>
                    <a:pt x="324" y="357"/>
                    <a:pt x="49" y="680"/>
                  </a:cubicBezTo>
                  <a:cubicBezTo>
                    <a:pt x="0" y="729"/>
                    <a:pt x="0" y="794"/>
                    <a:pt x="32" y="858"/>
                  </a:cubicBezTo>
                  <a:cubicBezTo>
                    <a:pt x="66" y="914"/>
                    <a:pt x="122" y="939"/>
                    <a:pt x="174" y="939"/>
                  </a:cubicBezTo>
                  <a:cubicBezTo>
                    <a:pt x="199" y="939"/>
                    <a:pt x="222" y="934"/>
                    <a:pt x="243" y="923"/>
                  </a:cubicBezTo>
                  <a:lnTo>
                    <a:pt x="275" y="907"/>
                  </a:lnTo>
                  <a:cubicBezTo>
                    <a:pt x="405" y="826"/>
                    <a:pt x="567" y="761"/>
                    <a:pt x="712" y="713"/>
                  </a:cubicBezTo>
                  <a:cubicBezTo>
                    <a:pt x="793" y="680"/>
                    <a:pt x="858" y="648"/>
                    <a:pt x="939" y="648"/>
                  </a:cubicBezTo>
                  <a:cubicBezTo>
                    <a:pt x="1020" y="616"/>
                    <a:pt x="1101" y="599"/>
                    <a:pt x="1182" y="599"/>
                  </a:cubicBezTo>
                  <a:cubicBezTo>
                    <a:pt x="1261" y="591"/>
                    <a:pt x="1341" y="587"/>
                    <a:pt x="1420" y="587"/>
                  </a:cubicBezTo>
                  <a:cubicBezTo>
                    <a:pt x="1648" y="587"/>
                    <a:pt x="1877" y="620"/>
                    <a:pt x="2105" y="680"/>
                  </a:cubicBezTo>
                  <a:lnTo>
                    <a:pt x="2331" y="761"/>
                  </a:lnTo>
                  <a:cubicBezTo>
                    <a:pt x="2396" y="794"/>
                    <a:pt x="2477" y="826"/>
                    <a:pt x="2558" y="858"/>
                  </a:cubicBezTo>
                  <a:cubicBezTo>
                    <a:pt x="2623" y="891"/>
                    <a:pt x="2704" y="939"/>
                    <a:pt x="2768" y="988"/>
                  </a:cubicBezTo>
                  <a:cubicBezTo>
                    <a:pt x="2833" y="1020"/>
                    <a:pt x="2914" y="1069"/>
                    <a:pt x="2979" y="1101"/>
                  </a:cubicBezTo>
                  <a:lnTo>
                    <a:pt x="3400" y="1409"/>
                  </a:lnTo>
                  <a:cubicBezTo>
                    <a:pt x="3545" y="1522"/>
                    <a:pt x="3675" y="1636"/>
                    <a:pt x="3821" y="1733"/>
                  </a:cubicBezTo>
                  <a:lnTo>
                    <a:pt x="3837" y="1749"/>
                  </a:lnTo>
                  <a:cubicBezTo>
                    <a:pt x="3861" y="1765"/>
                    <a:pt x="3894" y="1773"/>
                    <a:pt x="3926" y="1773"/>
                  </a:cubicBezTo>
                  <a:cubicBezTo>
                    <a:pt x="3958" y="1773"/>
                    <a:pt x="3991" y="1765"/>
                    <a:pt x="4015" y="1749"/>
                  </a:cubicBezTo>
                  <a:cubicBezTo>
                    <a:pt x="4096" y="1700"/>
                    <a:pt x="4112" y="1603"/>
                    <a:pt x="4064" y="1522"/>
                  </a:cubicBezTo>
                  <a:cubicBezTo>
                    <a:pt x="3950" y="1377"/>
                    <a:pt x="3837" y="1231"/>
                    <a:pt x="3724" y="1069"/>
                  </a:cubicBezTo>
                  <a:cubicBezTo>
                    <a:pt x="3594" y="939"/>
                    <a:pt x="3448" y="810"/>
                    <a:pt x="3303" y="680"/>
                  </a:cubicBezTo>
                  <a:cubicBezTo>
                    <a:pt x="3011" y="438"/>
                    <a:pt x="2671" y="211"/>
                    <a:pt x="2283" y="114"/>
                  </a:cubicBezTo>
                  <a:cubicBezTo>
                    <a:pt x="2186" y="65"/>
                    <a:pt x="2088" y="49"/>
                    <a:pt x="1991" y="33"/>
                  </a:cubicBezTo>
                  <a:lnTo>
                    <a:pt x="1829" y="17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312225" y="4024364"/>
              <a:ext cx="158546" cy="259469"/>
            </a:xfrm>
            <a:custGeom>
              <a:avLst/>
              <a:gdLst/>
              <a:ahLst/>
              <a:cxnLst/>
              <a:rect l="l" t="t" r="r" b="b"/>
              <a:pathLst>
                <a:path w="2413" h="3949" extrusionOk="0">
                  <a:moveTo>
                    <a:pt x="995" y="1"/>
                  </a:moveTo>
                  <a:cubicBezTo>
                    <a:pt x="592" y="1"/>
                    <a:pt x="163" y="740"/>
                    <a:pt x="82" y="1536"/>
                  </a:cubicBezTo>
                  <a:cubicBezTo>
                    <a:pt x="1" y="2491"/>
                    <a:pt x="551" y="3948"/>
                    <a:pt x="551" y="3948"/>
                  </a:cubicBezTo>
                  <a:cubicBezTo>
                    <a:pt x="551" y="3948"/>
                    <a:pt x="2413" y="1115"/>
                    <a:pt x="1231" y="95"/>
                  </a:cubicBezTo>
                  <a:cubicBezTo>
                    <a:pt x="1155" y="30"/>
                    <a:pt x="1076" y="1"/>
                    <a:pt x="995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2991634" y="3855965"/>
              <a:ext cx="1586053" cy="345148"/>
            </a:xfrm>
            <a:custGeom>
              <a:avLst/>
              <a:gdLst/>
              <a:ahLst/>
              <a:cxnLst/>
              <a:rect l="l" t="t" r="r" b="b"/>
              <a:pathLst>
                <a:path w="24139" h="5253" extrusionOk="0">
                  <a:moveTo>
                    <a:pt x="178" y="0"/>
                  </a:moveTo>
                  <a:cubicBezTo>
                    <a:pt x="167" y="0"/>
                    <a:pt x="157" y="1"/>
                    <a:pt x="146" y="3"/>
                  </a:cubicBezTo>
                  <a:cubicBezTo>
                    <a:pt x="49" y="20"/>
                    <a:pt x="1" y="117"/>
                    <a:pt x="17" y="198"/>
                  </a:cubicBezTo>
                  <a:cubicBezTo>
                    <a:pt x="163" y="764"/>
                    <a:pt x="405" y="1282"/>
                    <a:pt x="713" y="1768"/>
                  </a:cubicBezTo>
                  <a:cubicBezTo>
                    <a:pt x="1021" y="2254"/>
                    <a:pt x="1377" y="2707"/>
                    <a:pt x="1798" y="3095"/>
                  </a:cubicBezTo>
                  <a:cubicBezTo>
                    <a:pt x="2623" y="3889"/>
                    <a:pt x="3675" y="4439"/>
                    <a:pt x="4760" y="4779"/>
                  </a:cubicBezTo>
                  <a:cubicBezTo>
                    <a:pt x="5754" y="5091"/>
                    <a:pt x="6802" y="5253"/>
                    <a:pt x="7843" y="5253"/>
                  </a:cubicBezTo>
                  <a:cubicBezTo>
                    <a:pt x="7938" y="5253"/>
                    <a:pt x="8033" y="5251"/>
                    <a:pt x="8127" y="5249"/>
                  </a:cubicBezTo>
                  <a:cubicBezTo>
                    <a:pt x="9277" y="5216"/>
                    <a:pt x="10394" y="4973"/>
                    <a:pt x="11479" y="4633"/>
                  </a:cubicBezTo>
                  <a:cubicBezTo>
                    <a:pt x="12547" y="4277"/>
                    <a:pt x="13583" y="3808"/>
                    <a:pt x="14571" y="3322"/>
                  </a:cubicBezTo>
                  <a:cubicBezTo>
                    <a:pt x="15073" y="3079"/>
                    <a:pt x="15574" y="2820"/>
                    <a:pt x="16060" y="2610"/>
                  </a:cubicBezTo>
                  <a:cubicBezTo>
                    <a:pt x="16125" y="2594"/>
                    <a:pt x="16173" y="2577"/>
                    <a:pt x="16238" y="2545"/>
                  </a:cubicBezTo>
                  <a:cubicBezTo>
                    <a:pt x="16303" y="2529"/>
                    <a:pt x="16351" y="2513"/>
                    <a:pt x="16416" y="2496"/>
                  </a:cubicBezTo>
                  <a:cubicBezTo>
                    <a:pt x="16432" y="2496"/>
                    <a:pt x="16465" y="2480"/>
                    <a:pt x="16497" y="2480"/>
                  </a:cubicBezTo>
                  <a:lnTo>
                    <a:pt x="16562" y="2480"/>
                  </a:lnTo>
                  <a:cubicBezTo>
                    <a:pt x="16573" y="2475"/>
                    <a:pt x="16589" y="2473"/>
                    <a:pt x="16608" y="2473"/>
                  </a:cubicBezTo>
                  <a:cubicBezTo>
                    <a:pt x="16646" y="2473"/>
                    <a:pt x="16697" y="2480"/>
                    <a:pt x="16740" y="2480"/>
                  </a:cubicBezTo>
                  <a:lnTo>
                    <a:pt x="17582" y="2529"/>
                  </a:lnTo>
                  <a:cubicBezTo>
                    <a:pt x="17991" y="2547"/>
                    <a:pt x="18400" y="2558"/>
                    <a:pt x="18809" y="2558"/>
                  </a:cubicBezTo>
                  <a:cubicBezTo>
                    <a:pt x="19519" y="2558"/>
                    <a:pt x="20231" y="2524"/>
                    <a:pt x="20949" y="2432"/>
                  </a:cubicBezTo>
                  <a:cubicBezTo>
                    <a:pt x="21500" y="2351"/>
                    <a:pt x="22066" y="2221"/>
                    <a:pt x="22600" y="2027"/>
                  </a:cubicBezTo>
                  <a:cubicBezTo>
                    <a:pt x="23135" y="1833"/>
                    <a:pt x="23669" y="1557"/>
                    <a:pt x="24074" y="1120"/>
                  </a:cubicBezTo>
                  <a:cubicBezTo>
                    <a:pt x="24138" y="1056"/>
                    <a:pt x="24138" y="958"/>
                    <a:pt x="24074" y="894"/>
                  </a:cubicBezTo>
                  <a:cubicBezTo>
                    <a:pt x="24041" y="861"/>
                    <a:pt x="24001" y="845"/>
                    <a:pt x="23960" y="845"/>
                  </a:cubicBezTo>
                  <a:cubicBezTo>
                    <a:pt x="23920" y="845"/>
                    <a:pt x="23879" y="861"/>
                    <a:pt x="23847" y="894"/>
                  </a:cubicBezTo>
                  <a:cubicBezTo>
                    <a:pt x="23475" y="1250"/>
                    <a:pt x="22973" y="1493"/>
                    <a:pt x="22471" y="1655"/>
                  </a:cubicBezTo>
                  <a:cubicBezTo>
                    <a:pt x="21969" y="1816"/>
                    <a:pt x="21419" y="1897"/>
                    <a:pt x="20884" y="1962"/>
                  </a:cubicBezTo>
                  <a:cubicBezTo>
                    <a:pt x="20342" y="2019"/>
                    <a:pt x="19796" y="2043"/>
                    <a:pt x="19249" y="2043"/>
                  </a:cubicBezTo>
                  <a:cubicBezTo>
                    <a:pt x="18703" y="2043"/>
                    <a:pt x="18156" y="2019"/>
                    <a:pt x="17614" y="1978"/>
                  </a:cubicBezTo>
                  <a:lnTo>
                    <a:pt x="16772" y="1914"/>
                  </a:lnTo>
                  <a:cubicBezTo>
                    <a:pt x="16729" y="1914"/>
                    <a:pt x="16693" y="1906"/>
                    <a:pt x="16640" y="1906"/>
                  </a:cubicBezTo>
                  <a:cubicBezTo>
                    <a:pt x="16614" y="1906"/>
                    <a:pt x="16583" y="1908"/>
                    <a:pt x="16546" y="1914"/>
                  </a:cubicBezTo>
                  <a:lnTo>
                    <a:pt x="16400" y="1914"/>
                  </a:lnTo>
                  <a:cubicBezTo>
                    <a:pt x="16368" y="1930"/>
                    <a:pt x="16319" y="1930"/>
                    <a:pt x="16287" y="1946"/>
                  </a:cubicBezTo>
                  <a:cubicBezTo>
                    <a:pt x="16206" y="1962"/>
                    <a:pt x="16125" y="1978"/>
                    <a:pt x="16060" y="2011"/>
                  </a:cubicBezTo>
                  <a:cubicBezTo>
                    <a:pt x="15995" y="2027"/>
                    <a:pt x="15914" y="2059"/>
                    <a:pt x="15850" y="2076"/>
                  </a:cubicBezTo>
                  <a:cubicBezTo>
                    <a:pt x="15315" y="2302"/>
                    <a:pt x="14813" y="2545"/>
                    <a:pt x="14312" y="2788"/>
                  </a:cubicBezTo>
                  <a:cubicBezTo>
                    <a:pt x="13324" y="3273"/>
                    <a:pt x="12320" y="3711"/>
                    <a:pt x="11284" y="4051"/>
                  </a:cubicBezTo>
                  <a:cubicBezTo>
                    <a:pt x="10248" y="4391"/>
                    <a:pt x="9196" y="4633"/>
                    <a:pt x="8111" y="4666"/>
                  </a:cubicBezTo>
                  <a:cubicBezTo>
                    <a:pt x="7985" y="4671"/>
                    <a:pt x="7859" y="4674"/>
                    <a:pt x="7732" y="4674"/>
                  </a:cubicBezTo>
                  <a:cubicBezTo>
                    <a:pt x="6784" y="4674"/>
                    <a:pt x="5822" y="4518"/>
                    <a:pt x="4922" y="4261"/>
                  </a:cubicBezTo>
                  <a:cubicBezTo>
                    <a:pt x="3886" y="3970"/>
                    <a:pt x="2898" y="3484"/>
                    <a:pt x="2105" y="2755"/>
                  </a:cubicBezTo>
                  <a:cubicBezTo>
                    <a:pt x="1700" y="2415"/>
                    <a:pt x="1344" y="1995"/>
                    <a:pt x="1053" y="1557"/>
                  </a:cubicBezTo>
                  <a:cubicBezTo>
                    <a:pt x="972" y="1444"/>
                    <a:pt x="891" y="1331"/>
                    <a:pt x="826" y="1217"/>
                  </a:cubicBezTo>
                  <a:cubicBezTo>
                    <a:pt x="761" y="1104"/>
                    <a:pt x="697" y="975"/>
                    <a:pt x="632" y="861"/>
                  </a:cubicBezTo>
                  <a:cubicBezTo>
                    <a:pt x="519" y="618"/>
                    <a:pt x="405" y="359"/>
                    <a:pt x="341" y="117"/>
                  </a:cubicBezTo>
                  <a:cubicBezTo>
                    <a:pt x="312" y="46"/>
                    <a:pt x="247" y="0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1365263" y="4532847"/>
              <a:ext cx="164985" cy="509345"/>
            </a:xfrm>
            <a:custGeom>
              <a:avLst/>
              <a:gdLst/>
              <a:ahLst/>
              <a:cxnLst/>
              <a:rect l="l" t="t" r="r" b="b"/>
              <a:pathLst>
                <a:path w="2511" h="7752" extrusionOk="0">
                  <a:moveTo>
                    <a:pt x="132" y="1"/>
                  </a:moveTo>
                  <a:cubicBezTo>
                    <a:pt x="117" y="1"/>
                    <a:pt x="100" y="5"/>
                    <a:pt x="82" y="14"/>
                  </a:cubicBezTo>
                  <a:cubicBezTo>
                    <a:pt x="33" y="46"/>
                    <a:pt x="1" y="111"/>
                    <a:pt x="33" y="159"/>
                  </a:cubicBezTo>
                  <a:cubicBezTo>
                    <a:pt x="244" y="596"/>
                    <a:pt x="422" y="1017"/>
                    <a:pt x="567" y="1471"/>
                  </a:cubicBezTo>
                  <a:cubicBezTo>
                    <a:pt x="729" y="1924"/>
                    <a:pt x="859" y="2361"/>
                    <a:pt x="972" y="2831"/>
                  </a:cubicBezTo>
                  <a:cubicBezTo>
                    <a:pt x="1085" y="3284"/>
                    <a:pt x="1183" y="3753"/>
                    <a:pt x="1263" y="4207"/>
                  </a:cubicBezTo>
                  <a:cubicBezTo>
                    <a:pt x="1361" y="4676"/>
                    <a:pt x="1425" y="5146"/>
                    <a:pt x="1490" y="5599"/>
                  </a:cubicBezTo>
                  <a:lnTo>
                    <a:pt x="1490" y="5631"/>
                  </a:lnTo>
                  <a:cubicBezTo>
                    <a:pt x="1490" y="5647"/>
                    <a:pt x="1506" y="5664"/>
                    <a:pt x="1522" y="5696"/>
                  </a:cubicBezTo>
                  <a:cubicBezTo>
                    <a:pt x="1620" y="5842"/>
                    <a:pt x="1733" y="6004"/>
                    <a:pt x="1830" y="6165"/>
                  </a:cubicBezTo>
                  <a:cubicBezTo>
                    <a:pt x="1943" y="6327"/>
                    <a:pt x="2041" y="6489"/>
                    <a:pt x="2121" y="6667"/>
                  </a:cubicBezTo>
                  <a:cubicBezTo>
                    <a:pt x="2300" y="7007"/>
                    <a:pt x="2445" y="7363"/>
                    <a:pt x="2494" y="7752"/>
                  </a:cubicBezTo>
                  <a:cubicBezTo>
                    <a:pt x="2510" y="7363"/>
                    <a:pt x="2413" y="6959"/>
                    <a:pt x="2283" y="6586"/>
                  </a:cubicBezTo>
                  <a:cubicBezTo>
                    <a:pt x="2219" y="6408"/>
                    <a:pt x="2154" y="6214"/>
                    <a:pt x="2073" y="6036"/>
                  </a:cubicBezTo>
                  <a:cubicBezTo>
                    <a:pt x="1996" y="5867"/>
                    <a:pt x="1919" y="5697"/>
                    <a:pt x="1828" y="5528"/>
                  </a:cubicBezTo>
                  <a:lnTo>
                    <a:pt x="1828" y="5528"/>
                  </a:lnTo>
                  <a:cubicBezTo>
                    <a:pt x="1809" y="5047"/>
                    <a:pt x="1746" y="4594"/>
                    <a:pt x="1668" y="4142"/>
                  </a:cubicBezTo>
                  <a:cubicBezTo>
                    <a:pt x="1587" y="3656"/>
                    <a:pt x="1474" y="3187"/>
                    <a:pt x="1344" y="2717"/>
                  </a:cubicBezTo>
                  <a:cubicBezTo>
                    <a:pt x="1215" y="2264"/>
                    <a:pt x="1053" y="1794"/>
                    <a:pt x="875" y="1357"/>
                  </a:cubicBezTo>
                  <a:cubicBezTo>
                    <a:pt x="697" y="904"/>
                    <a:pt x="470" y="483"/>
                    <a:pt x="227" y="62"/>
                  </a:cubicBezTo>
                  <a:cubicBezTo>
                    <a:pt x="204" y="27"/>
                    <a:pt x="172" y="1"/>
                    <a:pt x="132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2461928" y="3741245"/>
              <a:ext cx="2114715" cy="885112"/>
            </a:xfrm>
            <a:custGeom>
              <a:avLst/>
              <a:gdLst/>
              <a:ahLst/>
              <a:cxnLst/>
              <a:rect l="l" t="t" r="r" b="b"/>
              <a:pathLst>
                <a:path w="32185" h="13471" extrusionOk="0">
                  <a:moveTo>
                    <a:pt x="114" y="1"/>
                  </a:moveTo>
                  <a:cubicBezTo>
                    <a:pt x="49" y="1"/>
                    <a:pt x="1" y="49"/>
                    <a:pt x="17" y="114"/>
                  </a:cubicBezTo>
                  <a:cubicBezTo>
                    <a:pt x="17" y="373"/>
                    <a:pt x="33" y="600"/>
                    <a:pt x="65" y="843"/>
                  </a:cubicBezTo>
                  <a:cubicBezTo>
                    <a:pt x="81" y="1086"/>
                    <a:pt x="114" y="1312"/>
                    <a:pt x="146" y="1555"/>
                  </a:cubicBezTo>
                  <a:cubicBezTo>
                    <a:pt x="211" y="2041"/>
                    <a:pt x="276" y="2510"/>
                    <a:pt x="373" y="2980"/>
                  </a:cubicBezTo>
                  <a:cubicBezTo>
                    <a:pt x="535" y="3935"/>
                    <a:pt x="745" y="4874"/>
                    <a:pt x="988" y="5797"/>
                  </a:cubicBezTo>
                  <a:cubicBezTo>
                    <a:pt x="1263" y="6719"/>
                    <a:pt x="1571" y="7642"/>
                    <a:pt x="1976" y="8532"/>
                  </a:cubicBezTo>
                  <a:cubicBezTo>
                    <a:pt x="2380" y="9407"/>
                    <a:pt x="2850" y="10265"/>
                    <a:pt x="3497" y="11009"/>
                  </a:cubicBezTo>
                  <a:cubicBezTo>
                    <a:pt x="3659" y="11187"/>
                    <a:pt x="3837" y="11366"/>
                    <a:pt x="4015" y="11527"/>
                  </a:cubicBezTo>
                  <a:cubicBezTo>
                    <a:pt x="4210" y="11689"/>
                    <a:pt x="4404" y="11851"/>
                    <a:pt x="4614" y="11981"/>
                  </a:cubicBezTo>
                  <a:cubicBezTo>
                    <a:pt x="4825" y="12126"/>
                    <a:pt x="5051" y="12224"/>
                    <a:pt x="5278" y="12337"/>
                  </a:cubicBezTo>
                  <a:lnTo>
                    <a:pt x="5634" y="12466"/>
                  </a:lnTo>
                  <a:cubicBezTo>
                    <a:pt x="5748" y="12499"/>
                    <a:pt x="5877" y="12531"/>
                    <a:pt x="5990" y="12564"/>
                  </a:cubicBezTo>
                  <a:cubicBezTo>
                    <a:pt x="6929" y="12790"/>
                    <a:pt x="7885" y="12952"/>
                    <a:pt x="8840" y="13082"/>
                  </a:cubicBezTo>
                  <a:cubicBezTo>
                    <a:pt x="10750" y="13324"/>
                    <a:pt x="12660" y="13454"/>
                    <a:pt x="14587" y="13470"/>
                  </a:cubicBezTo>
                  <a:cubicBezTo>
                    <a:pt x="16513" y="13470"/>
                    <a:pt x="18440" y="13373"/>
                    <a:pt x="20350" y="13098"/>
                  </a:cubicBezTo>
                  <a:cubicBezTo>
                    <a:pt x="22260" y="12839"/>
                    <a:pt x="24154" y="12402"/>
                    <a:pt x="25935" y="11657"/>
                  </a:cubicBezTo>
                  <a:cubicBezTo>
                    <a:pt x="26826" y="11285"/>
                    <a:pt x="27700" y="10831"/>
                    <a:pt x="28493" y="10265"/>
                  </a:cubicBezTo>
                  <a:cubicBezTo>
                    <a:pt x="28898" y="9990"/>
                    <a:pt x="29270" y="9682"/>
                    <a:pt x="29626" y="9342"/>
                  </a:cubicBezTo>
                  <a:cubicBezTo>
                    <a:pt x="29966" y="9002"/>
                    <a:pt x="30306" y="8646"/>
                    <a:pt x="30598" y="8257"/>
                  </a:cubicBezTo>
                  <a:cubicBezTo>
                    <a:pt x="30873" y="7853"/>
                    <a:pt x="31132" y="7448"/>
                    <a:pt x="31342" y="6995"/>
                  </a:cubicBezTo>
                  <a:cubicBezTo>
                    <a:pt x="31553" y="6557"/>
                    <a:pt x="31715" y="6104"/>
                    <a:pt x="31844" y="5635"/>
                  </a:cubicBezTo>
                  <a:cubicBezTo>
                    <a:pt x="32087" y="4696"/>
                    <a:pt x="32184" y="3708"/>
                    <a:pt x="32136" y="2753"/>
                  </a:cubicBezTo>
                  <a:cubicBezTo>
                    <a:pt x="32136" y="2688"/>
                    <a:pt x="32087" y="2640"/>
                    <a:pt x="32022" y="2640"/>
                  </a:cubicBezTo>
                  <a:cubicBezTo>
                    <a:pt x="31957" y="2640"/>
                    <a:pt x="31909" y="2688"/>
                    <a:pt x="31925" y="2753"/>
                  </a:cubicBezTo>
                  <a:cubicBezTo>
                    <a:pt x="31941" y="3708"/>
                    <a:pt x="31860" y="4647"/>
                    <a:pt x="31601" y="5570"/>
                  </a:cubicBezTo>
                  <a:cubicBezTo>
                    <a:pt x="31472" y="6023"/>
                    <a:pt x="31310" y="6460"/>
                    <a:pt x="31099" y="6881"/>
                  </a:cubicBezTo>
                  <a:cubicBezTo>
                    <a:pt x="30889" y="7302"/>
                    <a:pt x="30630" y="7691"/>
                    <a:pt x="30355" y="8079"/>
                  </a:cubicBezTo>
                  <a:cubicBezTo>
                    <a:pt x="30063" y="8452"/>
                    <a:pt x="29740" y="8792"/>
                    <a:pt x="29400" y="9115"/>
                  </a:cubicBezTo>
                  <a:cubicBezTo>
                    <a:pt x="29060" y="9439"/>
                    <a:pt x="28687" y="9730"/>
                    <a:pt x="28299" y="10006"/>
                  </a:cubicBezTo>
                  <a:cubicBezTo>
                    <a:pt x="27522" y="10540"/>
                    <a:pt x="26680" y="10961"/>
                    <a:pt x="25806" y="11333"/>
                  </a:cubicBezTo>
                  <a:cubicBezTo>
                    <a:pt x="24041" y="12029"/>
                    <a:pt x="22179" y="12466"/>
                    <a:pt x="20301" y="12725"/>
                  </a:cubicBezTo>
                  <a:cubicBezTo>
                    <a:pt x="18541" y="12966"/>
                    <a:pt x="16766" y="13067"/>
                    <a:pt x="14990" y="13067"/>
                  </a:cubicBezTo>
                  <a:cubicBezTo>
                    <a:pt x="14856" y="13067"/>
                    <a:pt x="14721" y="13067"/>
                    <a:pt x="14587" y="13065"/>
                  </a:cubicBezTo>
                  <a:cubicBezTo>
                    <a:pt x="12693" y="13049"/>
                    <a:pt x="10782" y="12936"/>
                    <a:pt x="8888" y="12693"/>
                  </a:cubicBezTo>
                  <a:cubicBezTo>
                    <a:pt x="7949" y="12564"/>
                    <a:pt x="7010" y="12418"/>
                    <a:pt x="6088" y="12191"/>
                  </a:cubicBezTo>
                  <a:cubicBezTo>
                    <a:pt x="5974" y="12159"/>
                    <a:pt x="5861" y="12143"/>
                    <a:pt x="5748" y="12094"/>
                  </a:cubicBezTo>
                  <a:lnTo>
                    <a:pt x="5424" y="11981"/>
                  </a:lnTo>
                  <a:cubicBezTo>
                    <a:pt x="5213" y="11884"/>
                    <a:pt x="5003" y="11803"/>
                    <a:pt x="4825" y="11673"/>
                  </a:cubicBezTo>
                  <a:cubicBezTo>
                    <a:pt x="4631" y="11544"/>
                    <a:pt x="4452" y="11398"/>
                    <a:pt x="4274" y="11252"/>
                  </a:cubicBezTo>
                  <a:cubicBezTo>
                    <a:pt x="4096" y="11090"/>
                    <a:pt x="3918" y="10945"/>
                    <a:pt x="3773" y="10767"/>
                  </a:cubicBezTo>
                  <a:cubicBezTo>
                    <a:pt x="3141" y="10070"/>
                    <a:pt x="2688" y="9245"/>
                    <a:pt x="2267" y="8387"/>
                  </a:cubicBezTo>
                  <a:cubicBezTo>
                    <a:pt x="1878" y="7529"/>
                    <a:pt x="1555" y="6622"/>
                    <a:pt x="1296" y="5716"/>
                  </a:cubicBezTo>
                  <a:cubicBezTo>
                    <a:pt x="1020" y="4809"/>
                    <a:pt x="810" y="3870"/>
                    <a:pt x="616" y="2931"/>
                  </a:cubicBezTo>
                  <a:cubicBezTo>
                    <a:pt x="535" y="2478"/>
                    <a:pt x="454" y="1992"/>
                    <a:pt x="389" y="1523"/>
                  </a:cubicBezTo>
                  <a:cubicBezTo>
                    <a:pt x="357" y="1296"/>
                    <a:pt x="324" y="1053"/>
                    <a:pt x="292" y="827"/>
                  </a:cubicBezTo>
                  <a:cubicBezTo>
                    <a:pt x="260" y="584"/>
                    <a:pt x="227" y="341"/>
                    <a:pt x="227" y="130"/>
                  </a:cubicBezTo>
                  <a:lnTo>
                    <a:pt x="227" y="98"/>
                  </a:lnTo>
                  <a:cubicBezTo>
                    <a:pt x="211" y="49"/>
                    <a:pt x="179" y="1"/>
                    <a:pt x="114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2812919" y="4548156"/>
              <a:ext cx="53287" cy="313216"/>
            </a:xfrm>
            <a:custGeom>
              <a:avLst/>
              <a:gdLst/>
              <a:ahLst/>
              <a:cxnLst/>
              <a:rect l="l" t="t" r="r" b="b"/>
              <a:pathLst>
                <a:path w="811" h="4767" extrusionOk="0">
                  <a:moveTo>
                    <a:pt x="691" y="1"/>
                  </a:moveTo>
                  <a:cubicBezTo>
                    <a:pt x="662" y="1"/>
                    <a:pt x="634" y="13"/>
                    <a:pt x="616" y="40"/>
                  </a:cubicBezTo>
                  <a:cubicBezTo>
                    <a:pt x="325" y="363"/>
                    <a:pt x="179" y="768"/>
                    <a:pt x="98" y="1173"/>
                  </a:cubicBezTo>
                  <a:cubicBezTo>
                    <a:pt x="17" y="1578"/>
                    <a:pt x="1" y="1999"/>
                    <a:pt x="17" y="2387"/>
                  </a:cubicBezTo>
                  <a:cubicBezTo>
                    <a:pt x="49" y="2792"/>
                    <a:pt x="98" y="3197"/>
                    <a:pt x="163" y="3585"/>
                  </a:cubicBezTo>
                  <a:cubicBezTo>
                    <a:pt x="244" y="3990"/>
                    <a:pt x="341" y="4362"/>
                    <a:pt x="454" y="4751"/>
                  </a:cubicBezTo>
                  <a:cubicBezTo>
                    <a:pt x="454" y="4767"/>
                    <a:pt x="470" y="4767"/>
                    <a:pt x="487" y="4767"/>
                  </a:cubicBezTo>
                  <a:cubicBezTo>
                    <a:pt x="503" y="4767"/>
                    <a:pt x="503" y="4767"/>
                    <a:pt x="503" y="4751"/>
                  </a:cubicBezTo>
                  <a:cubicBezTo>
                    <a:pt x="519" y="4346"/>
                    <a:pt x="503" y="3941"/>
                    <a:pt x="470" y="3553"/>
                  </a:cubicBezTo>
                  <a:cubicBezTo>
                    <a:pt x="454" y="3164"/>
                    <a:pt x="438" y="2776"/>
                    <a:pt x="438" y="2387"/>
                  </a:cubicBezTo>
                  <a:cubicBezTo>
                    <a:pt x="422" y="1999"/>
                    <a:pt x="438" y="1610"/>
                    <a:pt x="487" y="1238"/>
                  </a:cubicBezTo>
                  <a:cubicBezTo>
                    <a:pt x="535" y="865"/>
                    <a:pt x="616" y="493"/>
                    <a:pt x="778" y="153"/>
                  </a:cubicBezTo>
                  <a:lnTo>
                    <a:pt x="794" y="153"/>
                  </a:lnTo>
                  <a:cubicBezTo>
                    <a:pt x="810" y="121"/>
                    <a:pt x="794" y="56"/>
                    <a:pt x="762" y="24"/>
                  </a:cubicBezTo>
                  <a:cubicBezTo>
                    <a:pt x="740" y="9"/>
                    <a:pt x="715" y="1"/>
                    <a:pt x="691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2019412" y="4349402"/>
              <a:ext cx="341535" cy="721572"/>
            </a:xfrm>
            <a:custGeom>
              <a:avLst/>
              <a:gdLst/>
              <a:ahLst/>
              <a:cxnLst/>
              <a:rect l="l" t="t" r="r" b="b"/>
              <a:pathLst>
                <a:path w="5198" h="10982" extrusionOk="0">
                  <a:moveTo>
                    <a:pt x="115" y="1"/>
                  </a:moveTo>
                  <a:cubicBezTo>
                    <a:pt x="104" y="1"/>
                    <a:pt x="93" y="2"/>
                    <a:pt x="82" y="5"/>
                  </a:cubicBezTo>
                  <a:cubicBezTo>
                    <a:pt x="33" y="5"/>
                    <a:pt x="1" y="70"/>
                    <a:pt x="1" y="118"/>
                  </a:cubicBezTo>
                  <a:cubicBezTo>
                    <a:pt x="195" y="1138"/>
                    <a:pt x="438" y="2142"/>
                    <a:pt x="713" y="3129"/>
                  </a:cubicBezTo>
                  <a:cubicBezTo>
                    <a:pt x="1005" y="4117"/>
                    <a:pt x="1312" y="5105"/>
                    <a:pt x="1685" y="6060"/>
                  </a:cubicBezTo>
                  <a:cubicBezTo>
                    <a:pt x="2057" y="7031"/>
                    <a:pt x="2478" y="7986"/>
                    <a:pt x="3012" y="8877"/>
                  </a:cubicBezTo>
                  <a:cubicBezTo>
                    <a:pt x="3271" y="9314"/>
                    <a:pt x="3562" y="9751"/>
                    <a:pt x="3902" y="10155"/>
                  </a:cubicBezTo>
                  <a:cubicBezTo>
                    <a:pt x="4000" y="10236"/>
                    <a:pt x="4081" y="10334"/>
                    <a:pt x="4178" y="10431"/>
                  </a:cubicBezTo>
                  <a:cubicBezTo>
                    <a:pt x="4291" y="10512"/>
                    <a:pt x="4372" y="10609"/>
                    <a:pt x="4485" y="10674"/>
                  </a:cubicBezTo>
                  <a:cubicBezTo>
                    <a:pt x="4696" y="10835"/>
                    <a:pt x="4955" y="10933"/>
                    <a:pt x="5198" y="10981"/>
                  </a:cubicBezTo>
                  <a:cubicBezTo>
                    <a:pt x="4712" y="10819"/>
                    <a:pt x="4340" y="10447"/>
                    <a:pt x="4032" y="10042"/>
                  </a:cubicBezTo>
                  <a:cubicBezTo>
                    <a:pt x="3724" y="9637"/>
                    <a:pt x="3482" y="9200"/>
                    <a:pt x="3255" y="8747"/>
                  </a:cubicBezTo>
                  <a:cubicBezTo>
                    <a:pt x="2785" y="7840"/>
                    <a:pt x="2413" y="6885"/>
                    <a:pt x="2057" y="5930"/>
                  </a:cubicBezTo>
                  <a:cubicBezTo>
                    <a:pt x="1895" y="5444"/>
                    <a:pt x="1717" y="4959"/>
                    <a:pt x="1571" y="4473"/>
                  </a:cubicBezTo>
                  <a:cubicBezTo>
                    <a:pt x="1393" y="4004"/>
                    <a:pt x="1247" y="3502"/>
                    <a:pt x="1102" y="3016"/>
                  </a:cubicBezTo>
                  <a:cubicBezTo>
                    <a:pt x="794" y="2045"/>
                    <a:pt x="503" y="1057"/>
                    <a:pt x="211" y="70"/>
                  </a:cubicBezTo>
                  <a:cubicBezTo>
                    <a:pt x="198" y="30"/>
                    <a:pt x="163" y="1"/>
                    <a:pt x="115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2458709" y="2498192"/>
              <a:ext cx="432996" cy="356975"/>
            </a:xfrm>
            <a:custGeom>
              <a:avLst/>
              <a:gdLst/>
              <a:ahLst/>
              <a:cxnLst/>
              <a:rect l="l" t="t" r="r" b="b"/>
              <a:pathLst>
                <a:path w="6590" h="5433" extrusionOk="0">
                  <a:moveTo>
                    <a:pt x="2475" y="0"/>
                  </a:moveTo>
                  <a:cubicBezTo>
                    <a:pt x="2336" y="0"/>
                    <a:pt x="2197" y="9"/>
                    <a:pt x="2057" y="27"/>
                  </a:cubicBezTo>
                  <a:cubicBezTo>
                    <a:pt x="1701" y="76"/>
                    <a:pt x="1328" y="205"/>
                    <a:pt x="1021" y="400"/>
                  </a:cubicBezTo>
                  <a:cubicBezTo>
                    <a:pt x="697" y="610"/>
                    <a:pt x="422" y="902"/>
                    <a:pt x="260" y="1242"/>
                  </a:cubicBezTo>
                  <a:cubicBezTo>
                    <a:pt x="82" y="1582"/>
                    <a:pt x="1" y="1970"/>
                    <a:pt x="33" y="2342"/>
                  </a:cubicBezTo>
                  <a:cubicBezTo>
                    <a:pt x="50" y="2537"/>
                    <a:pt x="82" y="2715"/>
                    <a:pt x="147" y="2893"/>
                  </a:cubicBezTo>
                  <a:cubicBezTo>
                    <a:pt x="179" y="3087"/>
                    <a:pt x="276" y="3265"/>
                    <a:pt x="373" y="3411"/>
                  </a:cubicBezTo>
                  <a:cubicBezTo>
                    <a:pt x="794" y="4042"/>
                    <a:pt x="1409" y="4463"/>
                    <a:pt x="2041" y="4787"/>
                  </a:cubicBezTo>
                  <a:cubicBezTo>
                    <a:pt x="2672" y="5095"/>
                    <a:pt x="3352" y="5305"/>
                    <a:pt x="4064" y="5402"/>
                  </a:cubicBezTo>
                  <a:cubicBezTo>
                    <a:pt x="4260" y="5420"/>
                    <a:pt x="4455" y="5433"/>
                    <a:pt x="4651" y="5433"/>
                  </a:cubicBezTo>
                  <a:cubicBezTo>
                    <a:pt x="4811" y="5433"/>
                    <a:pt x="4972" y="5424"/>
                    <a:pt x="5133" y="5402"/>
                  </a:cubicBezTo>
                  <a:cubicBezTo>
                    <a:pt x="5489" y="5337"/>
                    <a:pt x="5845" y="5224"/>
                    <a:pt x="6153" y="5014"/>
                  </a:cubicBezTo>
                  <a:cubicBezTo>
                    <a:pt x="6201" y="4981"/>
                    <a:pt x="6201" y="4933"/>
                    <a:pt x="6185" y="4884"/>
                  </a:cubicBezTo>
                  <a:cubicBezTo>
                    <a:pt x="6164" y="4841"/>
                    <a:pt x="6128" y="4819"/>
                    <a:pt x="6092" y="4819"/>
                  </a:cubicBezTo>
                  <a:cubicBezTo>
                    <a:pt x="6074" y="4819"/>
                    <a:pt x="6056" y="4825"/>
                    <a:pt x="6039" y="4836"/>
                  </a:cubicBezTo>
                  <a:lnTo>
                    <a:pt x="6023" y="4836"/>
                  </a:lnTo>
                  <a:cubicBezTo>
                    <a:pt x="5654" y="5064"/>
                    <a:pt x="5211" y="5153"/>
                    <a:pt x="4765" y="5153"/>
                  </a:cubicBezTo>
                  <a:cubicBezTo>
                    <a:pt x="4546" y="5153"/>
                    <a:pt x="4326" y="5132"/>
                    <a:pt x="4113" y="5095"/>
                  </a:cubicBezTo>
                  <a:cubicBezTo>
                    <a:pt x="3449" y="4997"/>
                    <a:pt x="2802" y="4771"/>
                    <a:pt x="2203" y="4463"/>
                  </a:cubicBezTo>
                  <a:cubicBezTo>
                    <a:pt x="1620" y="4139"/>
                    <a:pt x="1053" y="3735"/>
                    <a:pt x="697" y="3217"/>
                  </a:cubicBezTo>
                  <a:cubicBezTo>
                    <a:pt x="632" y="3071"/>
                    <a:pt x="551" y="2941"/>
                    <a:pt x="519" y="2780"/>
                  </a:cubicBezTo>
                  <a:cubicBezTo>
                    <a:pt x="470" y="2634"/>
                    <a:pt x="454" y="2472"/>
                    <a:pt x="438" y="2326"/>
                  </a:cubicBezTo>
                  <a:cubicBezTo>
                    <a:pt x="406" y="2002"/>
                    <a:pt x="487" y="1695"/>
                    <a:pt x="616" y="1420"/>
                  </a:cubicBezTo>
                  <a:cubicBezTo>
                    <a:pt x="762" y="1144"/>
                    <a:pt x="972" y="902"/>
                    <a:pt x="1231" y="740"/>
                  </a:cubicBezTo>
                  <a:cubicBezTo>
                    <a:pt x="1490" y="562"/>
                    <a:pt x="1798" y="448"/>
                    <a:pt x="2122" y="400"/>
                  </a:cubicBezTo>
                  <a:cubicBezTo>
                    <a:pt x="2224" y="389"/>
                    <a:pt x="2329" y="384"/>
                    <a:pt x="2434" y="384"/>
                  </a:cubicBezTo>
                  <a:cubicBezTo>
                    <a:pt x="2645" y="384"/>
                    <a:pt x="2861" y="405"/>
                    <a:pt x="3077" y="448"/>
                  </a:cubicBezTo>
                  <a:cubicBezTo>
                    <a:pt x="3401" y="497"/>
                    <a:pt x="3692" y="626"/>
                    <a:pt x="3967" y="804"/>
                  </a:cubicBezTo>
                  <a:cubicBezTo>
                    <a:pt x="4518" y="1161"/>
                    <a:pt x="4971" y="1679"/>
                    <a:pt x="5359" y="2229"/>
                  </a:cubicBezTo>
                  <a:cubicBezTo>
                    <a:pt x="5764" y="2780"/>
                    <a:pt x="6104" y="3395"/>
                    <a:pt x="6379" y="4010"/>
                  </a:cubicBezTo>
                  <a:cubicBezTo>
                    <a:pt x="6393" y="4050"/>
                    <a:pt x="6439" y="4079"/>
                    <a:pt x="6482" y="4079"/>
                  </a:cubicBezTo>
                  <a:cubicBezTo>
                    <a:pt x="6491" y="4079"/>
                    <a:pt x="6500" y="4077"/>
                    <a:pt x="6509" y="4075"/>
                  </a:cubicBezTo>
                  <a:cubicBezTo>
                    <a:pt x="6574" y="4042"/>
                    <a:pt x="6590" y="3977"/>
                    <a:pt x="6574" y="3929"/>
                  </a:cubicBezTo>
                  <a:cubicBezTo>
                    <a:pt x="6331" y="3265"/>
                    <a:pt x="6007" y="2650"/>
                    <a:pt x="5619" y="2067"/>
                  </a:cubicBezTo>
                  <a:cubicBezTo>
                    <a:pt x="5230" y="1484"/>
                    <a:pt x="4761" y="918"/>
                    <a:pt x="4162" y="513"/>
                  </a:cubicBezTo>
                  <a:cubicBezTo>
                    <a:pt x="3870" y="303"/>
                    <a:pt x="3514" y="141"/>
                    <a:pt x="3158" y="76"/>
                  </a:cubicBezTo>
                  <a:cubicBezTo>
                    <a:pt x="2935" y="25"/>
                    <a:pt x="2706" y="0"/>
                    <a:pt x="2475" y="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867190" y="3776397"/>
              <a:ext cx="253227" cy="119912"/>
            </a:xfrm>
            <a:custGeom>
              <a:avLst/>
              <a:gdLst/>
              <a:ahLst/>
              <a:cxnLst/>
              <a:rect l="l" t="t" r="r" b="b"/>
              <a:pathLst>
                <a:path w="3854" h="1825" extrusionOk="0">
                  <a:moveTo>
                    <a:pt x="3675" y="0"/>
                  </a:moveTo>
                  <a:cubicBezTo>
                    <a:pt x="3635" y="0"/>
                    <a:pt x="3594" y="16"/>
                    <a:pt x="3562" y="49"/>
                  </a:cubicBezTo>
                  <a:lnTo>
                    <a:pt x="3546" y="65"/>
                  </a:lnTo>
                  <a:cubicBezTo>
                    <a:pt x="3433" y="194"/>
                    <a:pt x="3335" y="324"/>
                    <a:pt x="3222" y="437"/>
                  </a:cubicBezTo>
                  <a:lnTo>
                    <a:pt x="3044" y="599"/>
                  </a:lnTo>
                  <a:lnTo>
                    <a:pt x="2963" y="680"/>
                  </a:lnTo>
                  <a:lnTo>
                    <a:pt x="2866" y="745"/>
                  </a:lnTo>
                  <a:cubicBezTo>
                    <a:pt x="2623" y="939"/>
                    <a:pt x="2348" y="1069"/>
                    <a:pt x="2073" y="1150"/>
                  </a:cubicBezTo>
                  <a:cubicBezTo>
                    <a:pt x="1869" y="1210"/>
                    <a:pt x="1647" y="1243"/>
                    <a:pt x="1420" y="1243"/>
                  </a:cubicBezTo>
                  <a:cubicBezTo>
                    <a:pt x="1341" y="1243"/>
                    <a:pt x="1262" y="1239"/>
                    <a:pt x="1182" y="1231"/>
                  </a:cubicBezTo>
                  <a:cubicBezTo>
                    <a:pt x="875" y="1198"/>
                    <a:pt x="551" y="1133"/>
                    <a:pt x="243" y="1036"/>
                  </a:cubicBezTo>
                  <a:lnTo>
                    <a:pt x="227" y="1036"/>
                  </a:lnTo>
                  <a:cubicBezTo>
                    <a:pt x="212" y="1032"/>
                    <a:pt x="197" y="1030"/>
                    <a:pt x="182" y="1030"/>
                  </a:cubicBezTo>
                  <a:cubicBezTo>
                    <a:pt x="133" y="1030"/>
                    <a:pt x="86" y="1052"/>
                    <a:pt x="49" y="1101"/>
                  </a:cubicBezTo>
                  <a:cubicBezTo>
                    <a:pt x="1" y="1166"/>
                    <a:pt x="17" y="1263"/>
                    <a:pt x="81" y="1311"/>
                  </a:cubicBezTo>
                  <a:cubicBezTo>
                    <a:pt x="389" y="1554"/>
                    <a:pt x="729" y="1700"/>
                    <a:pt x="1101" y="1781"/>
                  </a:cubicBezTo>
                  <a:cubicBezTo>
                    <a:pt x="1262" y="1809"/>
                    <a:pt x="1425" y="1825"/>
                    <a:pt x="1589" y="1825"/>
                  </a:cubicBezTo>
                  <a:cubicBezTo>
                    <a:pt x="1805" y="1825"/>
                    <a:pt x="2023" y="1797"/>
                    <a:pt x="2235" y="1732"/>
                  </a:cubicBezTo>
                  <a:cubicBezTo>
                    <a:pt x="2607" y="1619"/>
                    <a:pt x="2963" y="1425"/>
                    <a:pt x="3222" y="1150"/>
                  </a:cubicBezTo>
                  <a:lnTo>
                    <a:pt x="3319" y="1052"/>
                  </a:lnTo>
                  <a:cubicBezTo>
                    <a:pt x="3352" y="1020"/>
                    <a:pt x="3384" y="971"/>
                    <a:pt x="3416" y="939"/>
                  </a:cubicBezTo>
                  <a:lnTo>
                    <a:pt x="3578" y="712"/>
                  </a:lnTo>
                  <a:cubicBezTo>
                    <a:pt x="3675" y="567"/>
                    <a:pt x="3756" y="389"/>
                    <a:pt x="3821" y="227"/>
                  </a:cubicBezTo>
                  <a:cubicBezTo>
                    <a:pt x="3853" y="178"/>
                    <a:pt x="3837" y="97"/>
                    <a:pt x="3789" y="49"/>
                  </a:cubicBezTo>
                  <a:cubicBezTo>
                    <a:pt x="3756" y="16"/>
                    <a:pt x="3716" y="0"/>
                    <a:pt x="36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555374" y="3840458"/>
              <a:ext cx="60711" cy="70370"/>
            </a:xfrm>
            <a:custGeom>
              <a:avLst/>
              <a:gdLst/>
              <a:ahLst/>
              <a:cxnLst/>
              <a:rect l="l" t="t" r="r" b="b"/>
              <a:pathLst>
                <a:path w="924" h="1071" extrusionOk="0">
                  <a:moveTo>
                    <a:pt x="615" y="0"/>
                  </a:moveTo>
                  <a:cubicBezTo>
                    <a:pt x="453" y="0"/>
                    <a:pt x="263" y="148"/>
                    <a:pt x="146" y="369"/>
                  </a:cubicBezTo>
                  <a:cubicBezTo>
                    <a:pt x="1" y="644"/>
                    <a:pt x="17" y="952"/>
                    <a:pt x="195" y="1049"/>
                  </a:cubicBezTo>
                  <a:cubicBezTo>
                    <a:pt x="228" y="1064"/>
                    <a:pt x="264" y="1071"/>
                    <a:pt x="301" y="1071"/>
                  </a:cubicBezTo>
                  <a:cubicBezTo>
                    <a:pt x="465" y="1071"/>
                    <a:pt x="659" y="930"/>
                    <a:pt x="778" y="693"/>
                  </a:cubicBezTo>
                  <a:cubicBezTo>
                    <a:pt x="924" y="417"/>
                    <a:pt x="907" y="110"/>
                    <a:pt x="729" y="29"/>
                  </a:cubicBezTo>
                  <a:cubicBezTo>
                    <a:pt x="694" y="10"/>
                    <a:pt x="655" y="0"/>
                    <a:pt x="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4370169" y="3765556"/>
              <a:ext cx="58543" cy="72407"/>
            </a:xfrm>
            <a:custGeom>
              <a:avLst/>
              <a:gdLst/>
              <a:ahLst/>
              <a:cxnLst/>
              <a:rect l="l" t="t" r="r" b="b"/>
              <a:pathLst>
                <a:path w="891" h="1102" extrusionOk="0">
                  <a:moveTo>
                    <a:pt x="330" y="1"/>
                  </a:moveTo>
                  <a:cubicBezTo>
                    <a:pt x="300" y="1"/>
                    <a:pt x="271" y="7"/>
                    <a:pt x="243" y="19"/>
                  </a:cubicBezTo>
                  <a:cubicBezTo>
                    <a:pt x="49" y="84"/>
                    <a:pt x="0" y="392"/>
                    <a:pt x="114" y="683"/>
                  </a:cubicBezTo>
                  <a:cubicBezTo>
                    <a:pt x="211" y="934"/>
                    <a:pt x="405" y="1101"/>
                    <a:pt x="571" y="1101"/>
                  </a:cubicBezTo>
                  <a:cubicBezTo>
                    <a:pt x="597" y="1101"/>
                    <a:pt x="623" y="1097"/>
                    <a:pt x="648" y="1088"/>
                  </a:cubicBezTo>
                  <a:cubicBezTo>
                    <a:pt x="842" y="1023"/>
                    <a:pt x="891" y="716"/>
                    <a:pt x="778" y="424"/>
                  </a:cubicBezTo>
                  <a:cubicBezTo>
                    <a:pt x="682" y="178"/>
                    <a:pt x="493" y="1"/>
                    <a:pt x="3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3282505" y="3222184"/>
              <a:ext cx="746277" cy="225565"/>
            </a:xfrm>
            <a:custGeom>
              <a:avLst/>
              <a:gdLst/>
              <a:ahLst/>
              <a:cxnLst/>
              <a:rect l="l" t="t" r="r" b="b"/>
              <a:pathLst>
                <a:path w="11358" h="3433" extrusionOk="0">
                  <a:moveTo>
                    <a:pt x="9966" y="1"/>
                  </a:moveTo>
                  <a:cubicBezTo>
                    <a:pt x="9739" y="1"/>
                    <a:pt x="9739" y="357"/>
                    <a:pt x="9966" y="357"/>
                  </a:cubicBezTo>
                  <a:cubicBezTo>
                    <a:pt x="10192" y="357"/>
                    <a:pt x="10192" y="1"/>
                    <a:pt x="9966" y="1"/>
                  </a:cubicBezTo>
                  <a:close/>
                  <a:moveTo>
                    <a:pt x="11162" y="528"/>
                  </a:moveTo>
                  <a:cubicBezTo>
                    <a:pt x="11125" y="528"/>
                    <a:pt x="11086" y="540"/>
                    <a:pt x="11050" y="567"/>
                  </a:cubicBezTo>
                  <a:cubicBezTo>
                    <a:pt x="11002" y="600"/>
                    <a:pt x="10969" y="616"/>
                    <a:pt x="10937" y="664"/>
                  </a:cubicBezTo>
                  <a:cubicBezTo>
                    <a:pt x="10905" y="713"/>
                    <a:pt x="10905" y="794"/>
                    <a:pt x="10937" y="859"/>
                  </a:cubicBezTo>
                  <a:cubicBezTo>
                    <a:pt x="10977" y="929"/>
                    <a:pt x="11049" y="968"/>
                    <a:pt x="11121" y="968"/>
                  </a:cubicBezTo>
                  <a:cubicBezTo>
                    <a:pt x="11164" y="968"/>
                    <a:pt x="11208" y="954"/>
                    <a:pt x="11244" y="923"/>
                  </a:cubicBezTo>
                  <a:cubicBezTo>
                    <a:pt x="11325" y="875"/>
                    <a:pt x="11358" y="778"/>
                    <a:pt x="11325" y="713"/>
                  </a:cubicBezTo>
                  <a:cubicBezTo>
                    <a:pt x="11337" y="608"/>
                    <a:pt x="11256" y="528"/>
                    <a:pt x="11162" y="528"/>
                  </a:cubicBezTo>
                  <a:close/>
                  <a:moveTo>
                    <a:pt x="7311" y="551"/>
                  </a:moveTo>
                  <a:cubicBezTo>
                    <a:pt x="7035" y="551"/>
                    <a:pt x="7035" y="988"/>
                    <a:pt x="7311" y="988"/>
                  </a:cubicBezTo>
                  <a:cubicBezTo>
                    <a:pt x="7424" y="988"/>
                    <a:pt x="7505" y="988"/>
                    <a:pt x="7602" y="907"/>
                  </a:cubicBezTo>
                  <a:cubicBezTo>
                    <a:pt x="7683" y="859"/>
                    <a:pt x="7683" y="697"/>
                    <a:pt x="7602" y="632"/>
                  </a:cubicBezTo>
                  <a:cubicBezTo>
                    <a:pt x="7505" y="567"/>
                    <a:pt x="7424" y="551"/>
                    <a:pt x="7311" y="551"/>
                  </a:cubicBezTo>
                  <a:close/>
                  <a:moveTo>
                    <a:pt x="5789" y="1280"/>
                  </a:moveTo>
                  <a:cubicBezTo>
                    <a:pt x="5562" y="1280"/>
                    <a:pt x="5562" y="1636"/>
                    <a:pt x="5789" y="1636"/>
                  </a:cubicBezTo>
                  <a:cubicBezTo>
                    <a:pt x="6015" y="1636"/>
                    <a:pt x="6015" y="1280"/>
                    <a:pt x="5789" y="1280"/>
                  </a:cubicBezTo>
                  <a:close/>
                  <a:moveTo>
                    <a:pt x="8956" y="1189"/>
                  </a:moveTo>
                  <a:cubicBezTo>
                    <a:pt x="8868" y="1189"/>
                    <a:pt x="8786" y="1235"/>
                    <a:pt x="8735" y="1312"/>
                  </a:cubicBezTo>
                  <a:cubicBezTo>
                    <a:pt x="8687" y="1425"/>
                    <a:pt x="8703" y="1603"/>
                    <a:pt x="8832" y="1668"/>
                  </a:cubicBezTo>
                  <a:cubicBezTo>
                    <a:pt x="8873" y="1684"/>
                    <a:pt x="8917" y="1692"/>
                    <a:pt x="8962" y="1692"/>
                  </a:cubicBezTo>
                  <a:cubicBezTo>
                    <a:pt x="9006" y="1692"/>
                    <a:pt x="9051" y="1684"/>
                    <a:pt x="9091" y="1668"/>
                  </a:cubicBezTo>
                  <a:cubicBezTo>
                    <a:pt x="9108" y="1652"/>
                    <a:pt x="9108" y="1652"/>
                    <a:pt x="9124" y="1636"/>
                  </a:cubicBezTo>
                  <a:cubicBezTo>
                    <a:pt x="9189" y="1603"/>
                    <a:pt x="9221" y="1539"/>
                    <a:pt x="9221" y="1458"/>
                  </a:cubicBezTo>
                  <a:cubicBezTo>
                    <a:pt x="9205" y="1344"/>
                    <a:pt x="9140" y="1231"/>
                    <a:pt x="9027" y="1199"/>
                  </a:cubicBezTo>
                  <a:cubicBezTo>
                    <a:pt x="9003" y="1192"/>
                    <a:pt x="8979" y="1189"/>
                    <a:pt x="8956" y="1189"/>
                  </a:cubicBezTo>
                  <a:close/>
                  <a:moveTo>
                    <a:pt x="3555" y="1846"/>
                  </a:moveTo>
                  <a:cubicBezTo>
                    <a:pt x="3393" y="1846"/>
                    <a:pt x="3393" y="2105"/>
                    <a:pt x="3555" y="2105"/>
                  </a:cubicBezTo>
                  <a:cubicBezTo>
                    <a:pt x="3733" y="2105"/>
                    <a:pt x="3733" y="1846"/>
                    <a:pt x="3555" y="1846"/>
                  </a:cubicBezTo>
                  <a:close/>
                  <a:moveTo>
                    <a:pt x="7186" y="1801"/>
                  </a:moveTo>
                  <a:cubicBezTo>
                    <a:pt x="7147" y="1801"/>
                    <a:pt x="7107" y="1807"/>
                    <a:pt x="7068" y="1814"/>
                  </a:cubicBezTo>
                  <a:cubicBezTo>
                    <a:pt x="6841" y="1814"/>
                    <a:pt x="6841" y="2121"/>
                    <a:pt x="7068" y="2138"/>
                  </a:cubicBezTo>
                  <a:cubicBezTo>
                    <a:pt x="7096" y="2138"/>
                    <a:pt x="7123" y="2139"/>
                    <a:pt x="7151" y="2139"/>
                  </a:cubicBezTo>
                  <a:cubicBezTo>
                    <a:pt x="7219" y="2139"/>
                    <a:pt x="7285" y="2131"/>
                    <a:pt x="7343" y="2073"/>
                  </a:cubicBezTo>
                  <a:cubicBezTo>
                    <a:pt x="7392" y="2008"/>
                    <a:pt x="7392" y="1927"/>
                    <a:pt x="7343" y="1862"/>
                  </a:cubicBezTo>
                  <a:cubicBezTo>
                    <a:pt x="7295" y="1815"/>
                    <a:pt x="7241" y="1801"/>
                    <a:pt x="7186" y="1801"/>
                  </a:cubicBezTo>
                  <a:close/>
                  <a:moveTo>
                    <a:pt x="1940" y="1880"/>
                  </a:moveTo>
                  <a:cubicBezTo>
                    <a:pt x="1901" y="1880"/>
                    <a:pt x="1862" y="1885"/>
                    <a:pt x="1823" y="1895"/>
                  </a:cubicBezTo>
                  <a:cubicBezTo>
                    <a:pt x="1774" y="1895"/>
                    <a:pt x="1709" y="1911"/>
                    <a:pt x="1661" y="1911"/>
                  </a:cubicBezTo>
                  <a:cubicBezTo>
                    <a:pt x="1596" y="1943"/>
                    <a:pt x="1515" y="2008"/>
                    <a:pt x="1499" y="2073"/>
                  </a:cubicBezTo>
                  <a:lnTo>
                    <a:pt x="1499" y="2089"/>
                  </a:lnTo>
                  <a:cubicBezTo>
                    <a:pt x="1499" y="2089"/>
                    <a:pt x="1499" y="2105"/>
                    <a:pt x="1499" y="2105"/>
                  </a:cubicBezTo>
                  <a:cubicBezTo>
                    <a:pt x="1499" y="2121"/>
                    <a:pt x="1499" y="2121"/>
                    <a:pt x="1499" y="2138"/>
                  </a:cubicBezTo>
                  <a:lnTo>
                    <a:pt x="1499" y="2170"/>
                  </a:lnTo>
                  <a:lnTo>
                    <a:pt x="1499" y="2202"/>
                  </a:lnTo>
                  <a:cubicBezTo>
                    <a:pt x="1515" y="2283"/>
                    <a:pt x="1596" y="2348"/>
                    <a:pt x="1661" y="2364"/>
                  </a:cubicBezTo>
                  <a:cubicBezTo>
                    <a:pt x="1709" y="2380"/>
                    <a:pt x="1758" y="2380"/>
                    <a:pt x="1806" y="2380"/>
                  </a:cubicBezTo>
                  <a:cubicBezTo>
                    <a:pt x="1855" y="2397"/>
                    <a:pt x="1903" y="2397"/>
                    <a:pt x="1968" y="2397"/>
                  </a:cubicBezTo>
                  <a:cubicBezTo>
                    <a:pt x="2065" y="2397"/>
                    <a:pt x="2114" y="2364"/>
                    <a:pt x="2195" y="2300"/>
                  </a:cubicBezTo>
                  <a:cubicBezTo>
                    <a:pt x="2276" y="2235"/>
                    <a:pt x="2276" y="2057"/>
                    <a:pt x="2195" y="1976"/>
                  </a:cubicBezTo>
                  <a:cubicBezTo>
                    <a:pt x="2116" y="1908"/>
                    <a:pt x="2029" y="1880"/>
                    <a:pt x="1940" y="1880"/>
                  </a:cubicBezTo>
                  <a:close/>
                  <a:moveTo>
                    <a:pt x="4834" y="2397"/>
                  </a:moveTo>
                  <a:cubicBezTo>
                    <a:pt x="4623" y="2397"/>
                    <a:pt x="4623" y="2737"/>
                    <a:pt x="4834" y="2737"/>
                  </a:cubicBezTo>
                  <a:cubicBezTo>
                    <a:pt x="5060" y="2737"/>
                    <a:pt x="5060" y="2397"/>
                    <a:pt x="4834" y="2397"/>
                  </a:cubicBezTo>
                  <a:close/>
                  <a:moveTo>
                    <a:pt x="2697" y="2882"/>
                  </a:moveTo>
                  <a:cubicBezTo>
                    <a:pt x="2681" y="2899"/>
                    <a:pt x="2648" y="2899"/>
                    <a:pt x="2632" y="2899"/>
                  </a:cubicBezTo>
                  <a:cubicBezTo>
                    <a:pt x="2502" y="2915"/>
                    <a:pt x="2389" y="3028"/>
                    <a:pt x="2405" y="3174"/>
                  </a:cubicBezTo>
                  <a:cubicBezTo>
                    <a:pt x="2422" y="3255"/>
                    <a:pt x="2470" y="3336"/>
                    <a:pt x="2567" y="3368"/>
                  </a:cubicBezTo>
                  <a:cubicBezTo>
                    <a:pt x="2588" y="3375"/>
                    <a:pt x="2608" y="3378"/>
                    <a:pt x="2627" y="3378"/>
                  </a:cubicBezTo>
                  <a:cubicBezTo>
                    <a:pt x="2697" y="3378"/>
                    <a:pt x="2756" y="3335"/>
                    <a:pt x="2794" y="3271"/>
                  </a:cubicBezTo>
                  <a:cubicBezTo>
                    <a:pt x="3037" y="3255"/>
                    <a:pt x="3037" y="2899"/>
                    <a:pt x="2794" y="2882"/>
                  </a:cubicBezTo>
                  <a:close/>
                  <a:moveTo>
                    <a:pt x="314" y="2948"/>
                  </a:moveTo>
                  <a:cubicBezTo>
                    <a:pt x="143" y="2948"/>
                    <a:pt x="0" y="3165"/>
                    <a:pt x="155" y="3319"/>
                  </a:cubicBezTo>
                  <a:cubicBezTo>
                    <a:pt x="220" y="3384"/>
                    <a:pt x="301" y="3433"/>
                    <a:pt x="382" y="3433"/>
                  </a:cubicBezTo>
                  <a:cubicBezTo>
                    <a:pt x="560" y="3417"/>
                    <a:pt x="641" y="3255"/>
                    <a:pt x="576" y="3093"/>
                  </a:cubicBezTo>
                  <a:cubicBezTo>
                    <a:pt x="560" y="3044"/>
                    <a:pt x="495" y="3012"/>
                    <a:pt x="446" y="2996"/>
                  </a:cubicBezTo>
                  <a:cubicBezTo>
                    <a:pt x="404" y="2963"/>
                    <a:pt x="358" y="2948"/>
                    <a:pt x="314" y="2948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2649119" y="4623847"/>
              <a:ext cx="140477" cy="243963"/>
            </a:xfrm>
            <a:custGeom>
              <a:avLst/>
              <a:gdLst/>
              <a:ahLst/>
              <a:cxnLst/>
              <a:rect l="l" t="t" r="r" b="b"/>
              <a:pathLst>
                <a:path w="2138" h="3713" extrusionOk="0">
                  <a:moveTo>
                    <a:pt x="1373" y="0"/>
                  </a:moveTo>
                  <a:cubicBezTo>
                    <a:pt x="1358" y="0"/>
                    <a:pt x="1343" y="2"/>
                    <a:pt x="1328" y="5"/>
                  </a:cubicBezTo>
                  <a:cubicBezTo>
                    <a:pt x="1166" y="21"/>
                    <a:pt x="1021" y="102"/>
                    <a:pt x="972" y="264"/>
                  </a:cubicBezTo>
                  <a:cubicBezTo>
                    <a:pt x="924" y="426"/>
                    <a:pt x="1004" y="588"/>
                    <a:pt x="1134" y="685"/>
                  </a:cubicBezTo>
                  <a:cubicBezTo>
                    <a:pt x="1150" y="685"/>
                    <a:pt x="1150" y="701"/>
                    <a:pt x="1150" y="701"/>
                  </a:cubicBezTo>
                  <a:cubicBezTo>
                    <a:pt x="1199" y="749"/>
                    <a:pt x="1247" y="782"/>
                    <a:pt x="1296" y="798"/>
                  </a:cubicBezTo>
                  <a:cubicBezTo>
                    <a:pt x="1360" y="835"/>
                    <a:pt x="1429" y="852"/>
                    <a:pt x="1497" y="852"/>
                  </a:cubicBezTo>
                  <a:cubicBezTo>
                    <a:pt x="1670" y="852"/>
                    <a:pt x="1837" y="741"/>
                    <a:pt x="1895" y="555"/>
                  </a:cubicBezTo>
                  <a:cubicBezTo>
                    <a:pt x="1960" y="329"/>
                    <a:pt x="1782" y="86"/>
                    <a:pt x="1555" y="53"/>
                  </a:cubicBezTo>
                  <a:cubicBezTo>
                    <a:pt x="1502" y="27"/>
                    <a:pt x="1438" y="0"/>
                    <a:pt x="1373" y="0"/>
                  </a:cubicBezTo>
                  <a:close/>
                  <a:moveTo>
                    <a:pt x="409" y="1052"/>
                  </a:moveTo>
                  <a:cubicBezTo>
                    <a:pt x="312" y="1052"/>
                    <a:pt x="213" y="1088"/>
                    <a:pt x="146" y="1154"/>
                  </a:cubicBezTo>
                  <a:cubicBezTo>
                    <a:pt x="1" y="1284"/>
                    <a:pt x="17" y="1591"/>
                    <a:pt x="211" y="1688"/>
                  </a:cubicBezTo>
                  <a:cubicBezTo>
                    <a:pt x="270" y="1712"/>
                    <a:pt x="321" y="1727"/>
                    <a:pt x="369" y="1727"/>
                  </a:cubicBezTo>
                  <a:cubicBezTo>
                    <a:pt x="387" y="1727"/>
                    <a:pt x="404" y="1725"/>
                    <a:pt x="422" y="1721"/>
                  </a:cubicBezTo>
                  <a:cubicBezTo>
                    <a:pt x="443" y="1727"/>
                    <a:pt x="465" y="1730"/>
                    <a:pt x="486" y="1730"/>
                  </a:cubicBezTo>
                  <a:cubicBezTo>
                    <a:pt x="636" y="1730"/>
                    <a:pt x="758" y="1586"/>
                    <a:pt x="729" y="1429"/>
                  </a:cubicBezTo>
                  <a:cubicBezTo>
                    <a:pt x="729" y="1348"/>
                    <a:pt x="713" y="1284"/>
                    <a:pt x="681" y="1219"/>
                  </a:cubicBezTo>
                  <a:cubicBezTo>
                    <a:pt x="637" y="1104"/>
                    <a:pt x="525" y="1052"/>
                    <a:pt x="409" y="1052"/>
                  </a:cubicBezTo>
                  <a:close/>
                  <a:moveTo>
                    <a:pt x="1709" y="1801"/>
                  </a:moveTo>
                  <a:cubicBezTo>
                    <a:pt x="1606" y="1801"/>
                    <a:pt x="1502" y="1838"/>
                    <a:pt x="1425" y="1915"/>
                  </a:cubicBezTo>
                  <a:cubicBezTo>
                    <a:pt x="1264" y="2093"/>
                    <a:pt x="1296" y="2336"/>
                    <a:pt x="1442" y="2482"/>
                  </a:cubicBezTo>
                  <a:cubicBezTo>
                    <a:pt x="1474" y="2514"/>
                    <a:pt x="1506" y="2546"/>
                    <a:pt x="1539" y="2563"/>
                  </a:cubicBezTo>
                  <a:cubicBezTo>
                    <a:pt x="1599" y="2600"/>
                    <a:pt x="1666" y="2617"/>
                    <a:pt x="1732" y="2617"/>
                  </a:cubicBezTo>
                  <a:cubicBezTo>
                    <a:pt x="1897" y="2617"/>
                    <a:pt x="2059" y="2509"/>
                    <a:pt x="2105" y="2336"/>
                  </a:cubicBezTo>
                  <a:cubicBezTo>
                    <a:pt x="2138" y="2223"/>
                    <a:pt x="2105" y="2109"/>
                    <a:pt x="2057" y="1996"/>
                  </a:cubicBezTo>
                  <a:cubicBezTo>
                    <a:pt x="1983" y="1867"/>
                    <a:pt x="1846" y="1801"/>
                    <a:pt x="1709" y="1801"/>
                  </a:cubicBezTo>
                  <a:close/>
                  <a:moveTo>
                    <a:pt x="810" y="3000"/>
                  </a:moveTo>
                  <a:cubicBezTo>
                    <a:pt x="357" y="3000"/>
                    <a:pt x="357" y="3712"/>
                    <a:pt x="810" y="3712"/>
                  </a:cubicBezTo>
                  <a:cubicBezTo>
                    <a:pt x="1280" y="3712"/>
                    <a:pt x="1280" y="3000"/>
                    <a:pt x="810" y="300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1265261" y="4612415"/>
              <a:ext cx="133053" cy="270245"/>
            </a:xfrm>
            <a:custGeom>
              <a:avLst/>
              <a:gdLst/>
              <a:ahLst/>
              <a:cxnLst/>
              <a:rect l="l" t="t" r="r" b="b"/>
              <a:pathLst>
                <a:path w="2025" h="4113" extrusionOk="0">
                  <a:moveTo>
                    <a:pt x="1151" y="1"/>
                  </a:moveTo>
                  <a:cubicBezTo>
                    <a:pt x="1066" y="1"/>
                    <a:pt x="983" y="22"/>
                    <a:pt x="908" y="65"/>
                  </a:cubicBezTo>
                  <a:cubicBezTo>
                    <a:pt x="810" y="114"/>
                    <a:pt x="697" y="227"/>
                    <a:pt x="681" y="341"/>
                  </a:cubicBezTo>
                  <a:cubicBezTo>
                    <a:pt x="665" y="438"/>
                    <a:pt x="665" y="503"/>
                    <a:pt x="665" y="583"/>
                  </a:cubicBezTo>
                  <a:cubicBezTo>
                    <a:pt x="681" y="648"/>
                    <a:pt x="697" y="713"/>
                    <a:pt x="729" y="778"/>
                  </a:cubicBezTo>
                  <a:cubicBezTo>
                    <a:pt x="827" y="923"/>
                    <a:pt x="972" y="1004"/>
                    <a:pt x="1134" y="1004"/>
                  </a:cubicBezTo>
                  <a:cubicBezTo>
                    <a:pt x="1143" y="1005"/>
                    <a:pt x="1152" y="1005"/>
                    <a:pt x="1161" y="1005"/>
                  </a:cubicBezTo>
                  <a:cubicBezTo>
                    <a:pt x="1453" y="1005"/>
                    <a:pt x="1637" y="753"/>
                    <a:pt x="1652" y="486"/>
                  </a:cubicBezTo>
                  <a:cubicBezTo>
                    <a:pt x="1668" y="276"/>
                    <a:pt x="1490" y="65"/>
                    <a:pt x="1296" y="17"/>
                  </a:cubicBezTo>
                  <a:lnTo>
                    <a:pt x="1280" y="17"/>
                  </a:lnTo>
                  <a:cubicBezTo>
                    <a:pt x="1237" y="6"/>
                    <a:pt x="1194" y="1"/>
                    <a:pt x="1151" y="1"/>
                  </a:cubicBezTo>
                  <a:close/>
                  <a:moveTo>
                    <a:pt x="357" y="1280"/>
                  </a:moveTo>
                  <a:cubicBezTo>
                    <a:pt x="163" y="1280"/>
                    <a:pt x="1" y="1458"/>
                    <a:pt x="1" y="1652"/>
                  </a:cubicBezTo>
                  <a:cubicBezTo>
                    <a:pt x="1" y="1846"/>
                    <a:pt x="163" y="2008"/>
                    <a:pt x="357" y="2008"/>
                  </a:cubicBezTo>
                  <a:cubicBezTo>
                    <a:pt x="551" y="2008"/>
                    <a:pt x="713" y="1846"/>
                    <a:pt x="713" y="1652"/>
                  </a:cubicBezTo>
                  <a:cubicBezTo>
                    <a:pt x="729" y="1458"/>
                    <a:pt x="551" y="1280"/>
                    <a:pt x="357" y="1280"/>
                  </a:cubicBezTo>
                  <a:close/>
                  <a:moveTo>
                    <a:pt x="1474" y="1474"/>
                  </a:moveTo>
                  <a:cubicBezTo>
                    <a:pt x="924" y="1474"/>
                    <a:pt x="924" y="2332"/>
                    <a:pt x="1474" y="2332"/>
                  </a:cubicBezTo>
                  <a:cubicBezTo>
                    <a:pt x="2025" y="2332"/>
                    <a:pt x="2025" y="1474"/>
                    <a:pt x="1474" y="1474"/>
                  </a:cubicBezTo>
                  <a:close/>
                  <a:moveTo>
                    <a:pt x="1377" y="3449"/>
                  </a:moveTo>
                  <a:cubicBezTo>
                    <a:pt x="956" y="3449"/>
                    <a:pt x="956" y="4113"/>
                    <a:pt x="1377" y="4113"/>
                  </a:cubicBezTo>
                  <a:cubicBezTo>
                    <a:pt x="1382" y="4113"/>
                    <a:pt x="1387" y="4113"/>
                    <a:pt x="1392" y="4113"/>
                  </a:cubicBezTo>
                  <a:cubicBezTo>
                    <a:pt x="1814" y="4113"/>
                    <a:pt x="1809" y="3449"/>
                    <a:pt x="1377" y="3449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3273504" y="4654991"/>
              <a:ext cx="118138" cy="186208"/>
            </a:xfrm>
            <a:custGeom>
              <a:avLst/>
              <a:gdLst/>
              <a:ahLst/>
              <a:cxnLst/>
              <a:rect l="l" t="t" r="r" b="b"/>
              <a:pathLst>
                <a:path w="1798" h="2834" extrusionOk="0">
                  <a:moveTo>
                    <a:pt x="972" y="0"/>
                  </a:moveTo>
                  <a:cubicBezTo>
                    <a:pt x="438" y="0"/>
                    <a:pt x="438" y="810"/>
                    <a:pt x="972" y="810"/>
                  </a:cubicBezTo>
                  <a:cubicBezTo>
                    <a:pt x="1490" y="810"/>
                    <a:pt x="1490" y="0"/>
                    <a:pt x="972" y="0"/>
                  </a:cubicBezTo>
                  <a:close/>
                  <a:moveTo>
                    <a:pt x="1474" y="1182"/>
                  </a:moveTo>
                  <a:cubicBezTo>
                    <a:pt x="1166" y="1182"/>
                    <a:pt x="1166" y="1668"/>
                    <a:pt x="1474" y="1668"/>
                  </a:cubicBezTo>
                  <a:cubicBezTo>
                    <a:pt x="1798" y="1668"/>
                    <a:pt x="1798" y="1182"/>
                    <a:pt x="1474" y="1182"/>
                  </a:cubicBezTo>
                  <a:close/>
                  <a:moveTo>
                    <a:pt x="454" y="1328"/>
                  </a:moveTo>
                  <a:cubicBezTo>
                    <a:pt x="1" y="1328"/>
                    <a:pt x="1" y="2040"/>
                    <a:pt x="454" y="2040"/>
                  </a:cubicBezTo>
                  <a:cubicBezTo>
                    <a:pt x="907" y="2040"/>
                    <a:pt x="907" y="1328"/>
                    <a:pt x="454" y="1328"/>
                  </a:cubicBezTo>
                  <a:close/>
                  <a:moveTo>
                    <a:pt x="1215" y="2250"/>
                  </a:moveTo>
                  <a:cubicBezTo>
                    <a:pt x="843" y="2250"/>
                    <a:pt x="843" y="2833"/>
                    <a:pt x="1215" y="2833"/>
                  </a:cubicBezTo>
                  <a:cubicBezTo>
                    <a:pt x="1603" y="2833"/>
                    <a:pt x="1603" y="2250"/>
                    <a:pt x="1215" y="225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705792" y="3008712"/>
              <a:ext cx="881893" cy="805609"/>
            </a:xfrm>
            <a:custGeom>
              <a:avLst/>
              <a:gdLst/>
              <a:ahLst/>
              <a:cxnLst/>
              <a:rect l="l" t="t" r="r" b="b"/>
              <a:pathLst>
                <a:path w="13422" h="12261" extrusionOk="0">
                  <a:moveTo>
                    <a:pt x="13105" y="1"/>
                  </a:moveTo>
                  <a:cubicBezTo>
                    <a:pt x="12978" y="1"/>
                    <a:pt x="12860" y="54"/>
                    <a:pt x="12822" y="206"/>
                  </a:cubicBezTo>
                  <a:cubicBezTo>
                    <a:pt x="12774" y="368"/>
                    <a:pt x="12887" y="481"/>
                    <a:pt x="13016" y="562"/>
                  </a:cubicBezTo>
                  <a:cubicBezTo>
                    <a:pt x="13057" y="592"/>
                    <a:pt x="13100" y="604"/>
                    <a:pt x="13142" y="604"/>
                  </a:cubicBezTo>
                  <a:cubicBezTo>
                    <a:pt x="13284" y="604"/>
                    <a:pt x="13414" y="457"/>
                    <a:pt x="13389" y="319"/>
                  </a:cubicBezTo>
                  <a:cubicBezTo>
                    <a:pt x="13421" y="190"/>
                    <a:pt x="13356" y="44"/>
                    <a:pt x="13211" y="12"/>
                  </a:cubicBezTo>
                  <a:cubicBezTo>
                    <a:pt x="13176" y="5"/>
                    <a:pt x="13140" y="1"/>
                    <a:pt x="13105" y="1"/>
                  </a:cubicBezTo>
                  <a:close/>
                  <a:moveTo>
                    <a:pt x="10466" y="178"/>
                  </a:moveTo>
                  <a:cubicBezTo>
                    <a:pt x="10404" y="178"/>
                    <a:pt x="10341" y="192"/>
                    <a:pt x="10281" y="222"/>
                  </a:cubicBezTo>
                  <a:cubicBezTo>
                    <a:pt x="10167" y="271"/>
                    <a:pt x="10070" y="319"/>
                    <a:pt x="9973" y="384"/>
                  </a:cubicBezTo>
                  <a:cubicBezTo>
                    <a:pt x="9843" y="481"/>
                    <a:pt x="9763" y="627"/>
                    <a:pt x="9811" y="789"/>
                  </a:cubicBezTo>
                  <a:cubicBezTo>
                    <a:pt x="9850" y="946"/>
                    <a:pt x="9985" y="1050"/>
                    <a:pt x="10137" y="1050"/>
                  </a:cubicBezTo>
                  <a:cubicBezTo>
                    <a:pt x="10174" y="1050"/>
                    <a:pt x="10211" y="1044"/>
                    <a:pt x="10248" y="1032"/>
                  </a:cubicBezTo>
                  <a:cubicBezTo>
                    <a:pt x="10281" y="1032"/>
                    <a:pt x="10297" y="1032"/>
                    <a:pt x="10329" y="1016"/>
                  </a:cubicBezTo>
                  <a:cubicBezTo>
                    <a:pt x="10362" y="1032"/>
                    <a:pt x="10410" y="1032"/>
                    <a:pt x="10459" y="1032"/>
                  </a:cubicBezTo>
                  <a:cubicBezTo>
                    <a:pt x="10621" y="1016"/>
                    <a:pt x="10734" y="951"/>
                    <a:pt x="10831" y="821"/>
                  </a:cubicBezTo>
                  <a:cubicBezTo>
                    <a:pt x="10912" y="708"/>
                    <a:pt x="10912" y="498"/>
                    <a:pt x="10831" y="384"/>
                  </a:cubicBezTo>
                  <a:cubicBezTo>
                    <a:pt x="10742" y="250"/>
                    <a:pt x="10606" y="178"/>
                    <a:pt x="10466" y="178"/>
                  </a:cubicBezTo>
                  <a:close/>
                  <a:moveTo>
                    <a:pt x="8033" y="521"/>
                  </a:moveTo>
                  <a:cubicBezTo>
                    <a:pt x="7995" y="521"/>
                    <a:pt x="7957" y="525"/>
                    <a:pt x="7917" y="530"/>
                  </a:cubicBezTo>
                  <a:lnTo>
                    <a:pt x="7836" y="530"/>
                  </a:lnTo>
                  <a:cubicBezTo>
                    <a:pt x="7787" y="546"/>
                    <a:pt x="7739" y="562"/>
                    <a:pt x="7690" y="595"/>
                  </a:cubicBezTo>
                  <a:cubicBezTo>
                    <a:pt x="7674" y="595"/>
                    <a:pt x="7674" y="611"/>
                    <a:pt x="7658" y="611"/>
                  </a:cubicBezTo>
                  <a:lnTo>
                    <a:pt x="7577" y="676"/>
                  </a:lnTo>
                  <a:cubicBezTo>
                    <a:pt x="7545" y="708"/>
                    <a:pt x="7528" y="740"/>
                    <a:pt x="7512" y="740"/>
                  </a:cubicBezTo>
                  <a:cubicBezTo>
                    <a:pt x="7383" y="918"/>
                    <a:pt x="7383" y="1178"/>
                    <a:pt x="7545" y="1339"/>
                  </a:cubicBezTo>
                  <a:cubicBezTo>
                    <a:pt x="7654" y="1438"/>
                    <a:pt x="7764" y="1477"/>
                    <a:pt x="7879" y="1477"/>
                  </a:cubicBezTo>
                  <a:cubicBezTo>
                    <a:pt x="7933" y="1477"/>
                    <a:pt x="7989" y="1468"/>
                    <a:pt x="8046" y="1453"/>
                  </a:cubicBezTo>
                  <a:cubicBezTo>
                    <a:pt x="8144" y="1437"/>
                    <a:pt x="8208" y="1388"/>
                    <a:pt x="8273" y="1339"/>
                  </a:cubicBezTo>
                  <a:cubicBezTo>
                    <a:pt x="8289" y="1323"/>
                    <a:pt x="8322" y="1307"/>
                    <a:pt x="8338" y="1275"/>
                  </a:cubicBezTo>
                  <a:cubicBezTo>
                    <a:pt x="8370" y="1258"/>
                    <a:pt x="8403" y="1210"/>
                    <a:pt x="8435" y="1161"/>
                  </a:cubicBezTo>
                  <a:cubicBezTo>
                    <a:pt x="8548" y="951"/>
                    <a:pt x="8467" y="724"/>
                    <a:pt x="8273" y="595"/>
                  </a:cubicBezTo>
                  <a:cubicBezTo>
                    <a:pt x="8195" y="539"/>
                    <a:pt x="8117" y="521"/>
                    <a:pt x="8033" y="521"/>
                  </a:cubicBezTo>
                  <a:close/>
                  <a:moveTo>
                    <a:pt x="11414" y="1987"/>
                  </a:moveTo>
                  <a:cubicBezTo>
                    <a:pt x="11365" y="1987"/>
                    <a:pt x="11333" y="1987"/>
                    <a:pt x="11300" y="2003"/>
                  </a:cubicBezTo>
                  <a:cubicBezTo>
                    <a:pt x="11292" y="1999"/>
                    <a:pt x="11282" y="1997"/>
                    <a:pt x="11272" y="1997"/>
                  </a:cubicBezTo>
                  <a:cubicBezTo>
                    <a:pt x="11244" y="1997"/>
                    <a:pt x="11215" y="2012"/>
                    <a:pt x="11203" y="2036"/>
                  </a:cubicBezTo>
                  <a:cubicBezTo>
                    <a:pt x="11203" y="2068"/>
                    <a:pt x="11187" y="2084"/>
                    <a:pt x="11171" y="2100"/>
                  </a:cubicBezTo>
                  <a:cubicBezTo>
                    <a:pt x="11122" y="2181"/>
                    <a:pt x="11139" y="2311"/>
                    <a:pt x="11203" y="2375"/>
                  </a:cubicBezTo>
                  <a:cubicBezTo>
                    <a:pt x="11236" y="2392"/>
                    <a:pt x="11268" y="2424"/>
                    <a:pt x="11284" y="2440"/>
                  </a:cubicBezTo>
                  <a:cubicBezTo>
                    <a:pt x="11324" y="2462"/>
                    <a:pt x="11366" y="2472"/>
                    <a:pt x="11407" y="2472"/>
                  </a:cubicBezTo>
                  <a:cubicBezTo>
                    <a:pt x="11516" y="2472"/>
                    <a:pt x="11617" y="2401"/>
                    <a:pt x="11640" y="2295"/>
                  </a:cubicBezTo>
                  <a:cubicBezTo>
                    <a:pt x="11689" y="2149"/>
                    <a:pt x="11576" y="1987"/>
                    <a:pt x="11414" y="1987"/>
                  </a:cubicBezTo>
                  <a:close/>
                  <a:moveTo>
                    <a:pt x="5895" y="1274"/>
                  </a:moveTo>
                  <a:cubicBezTo>
                    <a:pt x="5889" y="1274"/>
                    <a:pt x="5883" y="1274"/>
                    <a:pt x="5877" y="1275"/>
                  </a:cubicBezTo>
                  <a:cubicBezTo>
                    <a:pt x="5699" y="1291"/>
                    <a:pt x="5537" y="1339"/>
                    <a:pt x="5408" y="1469"/>
                  </a:cubicBezTo>
                  <a:cubicBezTo>
                    <a:pt x="5343" y="1550"/>
                    <a:pt x="5294" y="1615"/>
                    <a:pt x="5262" y="1712"/>
                  </a:cubicBezTo>
                  <a:cubicBezTo>
                    <a:pt x="5246" y="1728"/>
                    <a:pt x="5213" y="1760"/>
                    <a:pt x="5181" y="1793"/>
                  </a:cubicBezTo>
                  <a:cubicBezTo>
                    <a:pt x="5100" y="1906"/>
                    <a:pt x="5052" y="2003"/>
                    <a:pt x="5052" y="2149"/>
                  </a:cubicBezTo>
                  <a:cubicBezTo>
                    <a:pt x="5052" y="2278"/>
                    <a:pt x="5100" y="2408"/>
                    <a:pt x="5181" y="2505"/>
                  </a:cubicBezTo>
                  <a:cubicBezTo>
                    <a:pt x="5284" y="2600"/>
                    <a:pt x="5410" y="2645"/>
                    <a:pt x="5535" y="2645"/>
                  </a:cubicBezTo>
                  <a:cubicBezTo>
                    <a:pt x="5665" y="2645"/>
                    <a:pt x="5794" y="2596"/>
                    <a:pt x="5893" y="2505"/>
                  </a:cubicBezTo>
                  <a:cubicBezTo>
                    <a:pt x="6023" y="2392"/>
                    <a:pt x="6136" y="2278"/>
                    <a:pt x="6250" y="2181"/>
                  </a:cubicBezTo>
                  <a:cubicBezTo>
                    <a:pt x="6569" y="1878"/>
                    <a:pt x="6352" y="1274"/>
                    <a:pt x="5895" y="1274"/>
                  </a:cubicBezTo>
                  <a:close/>
                  <a:moveTo>
                    <a:pt x="8953" y="2295"/>
                  </a:moveTo>
                  <a:cubicBezTo>
                    <a:pt x="8710" y="2295"/>
                    <a:pt x="8710" y="2667"/>
                    <a:pt x="8953" y="2667"/>
                  </a:cubicBezTo>
                  <a:cubicBezTo>
                    <a:pt x="9196" y="2667"/>
                    <a:pt x="9196" y="2295"/>
                    <a:pt x="8953" y="2295"/>
                  </a:cubicBezTo>
                  <a:close/>
                  <a:moveTo>
                    <a:pt x="7408" y="2317"/>
                  </a:moveTo>
                  <a:cubicBezTo>
                    <a:pt x="7346" y="2317"/>
                    <a:pt x="7282" y="2332"/>
                    <a:pt x="7221" y="2359"/>
                  </a:cubicBezTo>
                  <a:cubicBezTo>
                    <a:pt x="7202" y="2356"/>
                    <a:pt x="7184" y="2354"/>
                    <a:pt x="7167" y="2354"/>
                  </a:cubicBezTo>
                  <a:cubicBezTo>
                    <a:pt x="7018" y="2354"/>
                    <a:pt x="6917" y="2475"/>
                    <a:pt x="6946" y="2635"/>
                  </a:cubicBezTo>
                  <a:cubicBezTo>
                    <a:pt x="6978" y="2764"/>
                    <a:pt x="7010" y="2861"/>
                    <a:pt x="7108" y="2942"/>
                  </a:cubicBezTo>
                  <a:cubicBezTo>
                    <a:pt x="7198" y="3013"/>
                    <a:pt x="7289" y="3052"/>
                    <a:pt x="7384" y="3052"/>
                  </a:cubicBezTo>
                  <a:cubicBezTo>
                    <a:pt x="7441" y="3052"/>
                    <a:pt x="7500" y="3037"/>
                    <a:pt x="7561" y="3007"/>
                  </a:cubicBezTo>
                  <a:lnTo>
                    <a:pt x="7577" y="2991"/>
                  </a:lnTo>
                  <a:cubicBezTo>
                    <a:pt x="7755" y="2910"/>
                    <a:pt x="7804" y="2651"/>
                    <a:pt x="7707" y="2489"/>
                  </a:cubicBezTo>
                  <a:cubicBezTo>
                    <a:pt x="7642" y="2371"/>
                    <a:pt x="7529" y="2317"/>
                    <a:pt x="7408" y="2317"/>
                  </a:cubicBezTo>
                  <a:close/>
                  <a:moveTo>
                    <a:pt x="4261" y="3191"/>
                  </a:moveTo>
                  <a:cubicBezTo>
                    <a:pt x="4173" y="3191"/>
                    <a:pt x="4087" y="3214"/>
                    <a:pt x="4015" y="3266"/>
                  </a:cubicBezTo>
                  <a:cubicBezTo>
                    <a:pt x="3935" y="3314"/>
                    <a:pt x="3870" y="3363"/>
                    <a:pt x="3821" y="3444"/>
                  </a:cubicBezTo>
                  <a:cubicBezTo>
                    <a:pt x="3789" y="3509"/>
                    <a:pt x="3773" y="3541"/>
                    <a:pt x="3773" y="3590"/>
                  </a:cubicBezTo>
                  <a:cubicBezTo>
                    <a:pt x="3740" y="3606"/>
                    <a:pt x="3692" y="3622"/>
                    <a:pt x="3675" y="3654"/>
                  </a:cubicBezTo>
                  <a:cubicBezTo>
                    <a:pt x="3546" y="3784"/>
                    <a:pt x="3546" y="3946"/>
                    <a:pt x="3627" y="4092"/>
                  </a:cubicBezTo>
                  <a:cubicBezTo>
                    <a:pt x="3692" y="4205"/>
                    <a:pt x="3821" y="4286"/>
                    <a:pt x="3951" y="4318"/>
                  </a:cubicBezTo>
                  <a:cubicBezTo>
                    <a:pt x="4015" y="4334"/>
                    <a:pt x="4072" y="4342"/>
                    <a:pt x="4129" y="4342"/>
                  </a:cubicBezTo>
                  <a:cubicBezTo>
                    <a:pt x="4185" y="4342"/>
                    <a:pt x="4242" y="4334"/>
                    <a:pt x="4307" y="4318"/>
                  </a:cubicBezTo>
                  <a:cubicBezTo>
                    <a:pt x="4436" y="4302"/>
                    <a:pt x="4533" y="4189"/>
                    <a:pt x="4614" y="4092"/>
                  </a:cubicBezTo>
                  <a:cubicBezTo>
                    <a:pt x="4663" y="4043"/>
                    <a:pt x="4679" y="3978"/>
                    <a:pt x="4695" y="3913"/>
                  </a:cubicBezTo>
                  <a:cubicBezTo>
                    <a:pt x="4695" y="3897"/>
                    <a:pt x="4695" y="3897"/>
                    <a:pt x="4695" y="3897"/>
                  </a:cubicBezTo>
                  <a:cubicBezTo>
                    <a:pt x="4712" y="3881"/>
                    <a:pt x="4712" y="3849"/>
                    <a:pt x="4728" y="3832"/>
                  </a:cubicBezTo>
                  <a:cubicBezTo>
                    <a:pt x="4776" y="3654"/>
                    <a:pt x="4744" y="3476"/>
                    <a:pt x="4614" y="3331"/>
                  </a:cubicBezTo>
                  <a:cubicBezTo>
                    <a:pt x="4527" y="3243"/>
                    <a:pt x="4393" y="3191"/>
                    <a:pt x="4261" y="3191"/>
                  </a:cubicBezTo>
                  <a:close/>
                  <a:moveTo>
                    <a:pt x="8192" y="3865"/>
                  </a:moveTo>
                  <a:cubicBezTo>
                    <a:pt x="8030" y="3865"/>
                    <a:pt x="7917" y="4027"/>
                    <a:pt x="7949" y="4172"/>
                  </a:cubicBezTo>
                  <a:cubicBezTo>
                    <a:pt x="7966" y="4189"/>
                    <a:pt x="7966" y="4205"/>
                    <a:pt x="7966" y="4221"/>
                  </a:cubicBezTo>
                  <a:cubicBezTo>
                    <a:pt x="7998" y="4326"/>
                    <a:pt x="8095" y="4379"/>
                    <a:pt x="8192" y="4379"/>
                  </a:cubicBezTo>
                  <a:cubicBezTo>
                    <a:pt x="8289" y="4379"/>
                    <a:pt x="8386" y="4326"/>
                    <a:pt x="8419" y="4221"/>
                  </a:cubicBezTo>
                  <a:cubicBezTo>
                    <a:pt x="8419" y="4205"/>
                    <a:pt x="8419" y="4189"/>
                    <a:pt x="8419" y="4172"/>
                  </a:cubicBezTo>
                  <a:cubicBezTo>
                    <a:pt x="8467" y="4027"/>
                    <a:pt x="8354" y="3865"/>
                    <a:pt x="8192" y="3865"/>
                  </a:cubicBezTo>
                  <a:close/>
                  <a:moveTo>
                    <a:pt x="5958" y="3298"/>
                  </a:moveTo>
                  <a:cubicBezTo>
                    <a:pt x="5820" y="3298"/>
                    <a:pt x="5694" y="3363"/>
                    <a:pt x="5618" y="3493"/>
                  </a:cubicBezTo>
                  <a:cubicBezTo>
                    <a:pt x="5602" y="3509"/>
                    <a:pt x="5586" y="3525"/>
                    <a:pt x="5586" y="3541"/>
                  </a:cubicBezTo>
                  <a:cubicBezTo>
                    <a:pt x="5505" y="3590"/>
                    <a:pt x="5456" y="3671"/>
                    <a:pt x="5456" y="3768"/>
                  </a:cubicBezTo>
                  <a:cubicBezTo>
                    <a:pt x="5472" y="3946"/>
                    <a:pt x="5586" y="4075"/>
                    <a:pt x="5715" y="4205"/>
                  </a:cubicBezTo>
                  <a:cubicBezTo>
                    <a:pt x="5764" y="4253"/>
                    <a:pt x="5845" y="4302"/>
                    <a:pt x="5910" y="4351"/>
                  </a:cubicBezTo>
                  <a:cubicBezTo>
                    <a:pt x="5942" y="4383"/>
                    <a:pt x="5974" y="4399"/>
                    <a:pt x="6007" y="4415"/>
                  </a:cubicBezTo>
                  <a:lnTo>
                    <a:pt x="6007" y="4415"/>
                  </a:lnTo>
                  <a:cubicBezTo>
                    <a:pt x="6019" y="4427"/>
                    <a:pt x="6035" y="4444"/>
                    <a:pt x="6055" y="4464"/>
                  </a:cubicBezTo>
                  <a:cubicBezTo>
                    <a:pt x="6104" y="4480"/>
                    <a:pt x="6152" y="4496"/>
                    <a:pt x="6201" y="4512"/>
                  </a:cubicBezTo>
                  <a:cubicBezTo>
                    <a:pt x="6239" y="4526"/>
                    <a:pt x="6279" y="4533"/>
                    <a:pt x="6318" y="4533"/>
                  </a:cubicBezTo>
                  <a:cubicBezTo>
                    <a:pt x="6463" y="4533"/>
                    <a:pt x="6607" y="4445"/>
                    <a:pt x="6670" y="4318"/>
                  </a:cubicBezTo>
                  <a:cubicBezTo>
                    <a:pt x="6768" y="4156"/>
                    <a:pt x="6735" y="3946"/>
                    <a:pt x="6606" y="3816"/>
                  </a:cubicBezTo>
                  <a:cubicBezTo>
                    <a:pt x="6541" y="3735"/>
                    <a:pt x="6476" y="3671"/>
                    <a:pt x="6395" y="3590"/>
                  </a:cubicBezTo>
                  <a:cubicBezTo>
                    <a:pt x="6395" y="3573"/>
                    <a:pt x="6379" y="3557"/>
                    <a:pt x="6363" y="3541"/>
                  </a:cubicBezTo>
                  <a:cubicBezTo>
                    <a:pt x="6347" y="3525"/>
                    <a:pt x="6347" y="3509"/>
                    <a:pt x="6347" y="3509"/>
                  </a:cubicBezTo>
                  <a:cubicBezTo>
                    <a:pt x="6330" y="3493"/>
                    <a:pt x="6314" y="3476"/>
                    <a:pt x="6298" y="3460"/>
                  </a:cubicBezTo>
                  <a:cubicBezTo>
                    <a:pt x="6298" y="3460"/>
                    <a:pt x="6282" y="3444"/>
                    <a:pt x="6266" y="3428"/>
                  </a:cubicBezTo>
                  <a:cubicBezTo>
                    <a:pt x="6235" y="3412"/>
                    <a:pt x="6219" y="3397"/>
                    <a:pt x="6203" y="3382"/>
                  </a:cubicBezTo>
                  <a:lnTo>
                    <a:pt x="6203" y="3382"/>
                  </a:lnTo>
                  <a:cubicBezTo>
                    <a:pt x="6219" y="3397"/>
                    <a:pt x="6234" y="3412"/>
                    <a:pt x="6250" y="3412"/>
                  </a:cubicBezTo>
                  <a:cubicBezTo>
                    <a:pt x="6229" y="3399"/>
                    <a:pt x="6214" y="3389"/>
                    <a:pt x="6203" y="3381"/>
                  </a:cubicBezTo>
                  <a:lnTo>
                    <a:pt x="6203" y="3381"/>
                  </a:lnTo>
                  <a:cubicBezTo>
                    <a:pt x="6202" y="3381"/>
                    <a:pt x="6202" y="3380"/>
                    <a:pt x="6201" y="3379"/>
                  </a:cubicBezTo>
                  <a:cubicBezTo>
                    <a:pt x="6189" y="3368"/>
                    <a:pt x="6182" y="3362"/>
                    <a:pt x="6181" y="3362"/>
                  </a:cubicBezTo>
                  <a:cubicBezTo>
                    <a:pt x="6180" y="3362"/>
                    <a:pt x="6185" y="3368"/>
                    <a:pt x="6200" y="3379"/>
                  </a:cubicBezTo>
                  <a:lnTo>
                    <a:pt x="6200" y="3379"/>
                  </a:lnTo>
                  <a:cubicBezTo>
                    <a:pt x="6185" y="3379"/>
                    <a:pt x="6184" y="3363"/>
                    <a:pt x="6169" y="3347"/>
                  </a:cubicBezTo>
                  <a:cubicBezTo>
                    <a:pt x="6098" y="3314"/>
                    <a:pt x="6026" y="3298"/>
                    <a:pt x="5958" y="3298"/>
                  </a:cubicBezTo>
                  <a:close/>
                  <a:moveTo>
                    <a:pt x="5035" y="4691"/>
                  </a:moveTo>
                  <a:cubicBezTo>
                    <a:pt x="4469" y="4691"/>
                    <a:pt x="4469" y="5581"/>
                    <a:pt x="5035" y="5581"/>
                  </a:cubicBezTo>
                  <a:cubicBezTo>
                    <a:pt x="5602" y="5565"/>
                    <a:pt x="5602" y="4691"/>
                    <a:pt x="5035" y="4691"/>
                  </a:cubicBezTo>
                  <a:close/>
                  <a:moveTo>
                    <a:pt x="2642" y="4243"/>
                  </a:moveTo>
                  <a:cubicBezTo>
                    <a:pt x="2472" y="4243"/>
                    <a:pt x="2310" y="4294"/>
                    <a:pt x="2170" y="4415"/>
                  </a:cubicBezTo>
                  <a:cubicBezTo>
                    <a:pt x="1943" y="4593"/>
                    <a:pt x="1895" y="4901"/>
                    <a:pt x="1943" y="5144"/>
                  </a:cubicBezTo>
                  <a:cubicBezTo>
                    <a:pt x="1943" y="5176"/>
                    <a:pt x="1959" y="5209"/>
                    <a:pt x="1976" y="5241"/>
                  </a:cubicBezTo>
                  <a:cubicBezTo>
                    <a:pt x="1959" y="5257"/>
                    <a:pt x="1959" y="5257"/>
                    <a:pt x="1959" y="5273"/>
                  </a:cubicBezTo>
                  <a:cubicBezTo>
                    <a:pt x="1895" y="5403"/>
                    <a:pt x="1879" y="5532"/>
                    <a:pt x="1959" y="5678"/>
                  </a:cubicBezTo>
                  <a:cubicBezTo>
                    <a:pt x="2033" y="5814"/>
                    <a:pt x="2153" y="5869"/>
                    <a:pt x="2282" y="5869"/>
                  </a:cubicBezTo>
                  <a:cubicBezTo>
                    <a:pt x="2352" y="5869"/>
                    <a:pt x="2425" y="5852"/>
                    <a:pt x="2494" y="5824"/>
                  </a:cubicBezTo>
                  <a:cubicBezTo>
                    <a:pt x="2817" y="5694"/>
                    <a:pt x="3109" y="5338"/>
                    <a:pt x="3319" y="5047"/>
                  </a:cubicBezTo>
                  <a:cubicBezTo>
                    <a:pt x="3400" y="4950"/>
                    <a:pt x="3400" y="4771"/>
                    <a:pt x="3368" y="4658"/>
                  </a:cubicBezTo>
                  <a:cubicBezTo>
                    <a:pt x="3319" y="4480"/>
                    <a:pt x="3190" y="4383"/>
                    <a:pt x="3028" y="4318"/>
                  </a:cubicBezTo>
                  <a:cubicBezTo>
                    <a:pt x="2898" y="4270"/>
                    <a:pt x="2768" y="4243"/>
                    <a:pt x="2642" y="4243"/>
                  </a:cubicBezTo>
                  <a:close/>
                  <a:moveTo>
                    <a:pt x="6130" y="5231"/>
                  </a:moveTo>
                  <a:cubicBezTo>
                    <a:pt x="6050" y="5231"/>
                    <a:pt x="5972" y="5259"/>
                    <a:pt x="5910" y="5322"/>
                  </a:cubicBezTo>
                  <a:cubicBezTo>
                    <a:pt x="5764" y="5468"/>
                    <a:pt x="5796" y="5662"/>
                    <a:pt x="5910" y="5791"/>
                  </a:cubicBezTo>
                  <a:cubicBezTo>
                    <a:pt x="5974" y="5872"/>
                    <a:pt x="6039" y="5921"/>
                    <a:pt x="6136" y="5953"/>
                  </a:cubicBezTo>
                  <a:cubicBezTo>
                    <a:pt x="6165" y="5964"/>
                    <a:pt x="6194" y="5968"/>
                    <a:pt x="6223" y="5968"/>
                  </a:cubicBezTo>
                  <a:cubicBezTo>
                    <a:pt x="6420" y="5968"/>
                    <a:pt x="6597" y="5746"/>
                    <a:pt x="6541" y="5549"/>
                  </a:cubicBezTo>
                  <a:cubicBezTo>
                    <a:pt x="6509" y="5468"/>
                    <a:pt x="6444" y="5387"/>
                    <a:pt x="6379" y="5322"/>
                  </a:cubicBezTo>
                  <a:cubicBezTo>
                    <a:pt x="6304" y="5263"/>
                    <a:pt x="6216" y="5231"/>
                    <a:pt x="6130" y="5231"/>
                  </a:cubicBezTo>
                  <a:close/>
                  <a:moveTo>
                    <a:pt x="3461" y="5732"/>
                  </a:moveTo>
                  <a:cubicBezTo>
                    <a:pt x="3338" y="5732"/>
                    <a:pt x="3219" y="5785"/>
                    <a:pt x="3141" y="5888"/>
                  </a:cubicBezTo>
                  <a:cubicBezTo>
                    <a:pt x="3060" y="5953"/>
                    <a:pt x="3012" y="6050"/>
                    <a:pt x="3012" y="6164"/>
                  </a:cubicBezTo>
                  <a:cubicBezTo>
                    <a:pt x="3012" y="6277"/>
                    <a:pt x="3060" y="6358"/>
                    <a:pt x="3141" y="6439"/>
                  </a:cubicBezTo>
                  <a:cubicBezTo>
                    <a:pt x="3219" y="6534"/>
                    <a:pt x="3344" y="6583"/>
                    <a:pt x="3470" y="6583"/>
                  </a:cubicBezTo>
                  <a:cubicBezTo>
                    <a:pt x="3579" y="6583"/>
                    <a:pt x="3690" y="6546"/>
                    <a:pt x="3773" y="6471"/>
                  </a:cubicBezTo>
                  <a:lnTo>
                    <a:pt x="3789" y="6455"/>
                  </a:lnTo>
                  <a:cubicBezTo>
                    <a:pt x="3935" y="6293"/>
                    <a:pt x="3935" y="6018"/>
                    <a:pt x="3789" y="5872"/>
                  </a:cubicBezTo>
                  <a:lnTo>
                    <a:pt x="3773" y="5856"/>
                  </a:lnTo>
                  <a:cubicBezTo>
                    <a:pt x="3682" y="5773"/>
                    <a:pt x="3570" y="5732"/>
                    <a:pt x="3461" y="5732"/>
                  </a:cubicBezTo>
                  <a:close/>
                  <a:moveTo>
                    <a:pt x="4584" y="6087"/>
                  </a:moveTo>
                  <a:cubicBezTo>
                    <a:pt x="4554" y="6087"/>
                    <a:pt x="4525" y="6091"/>
                    <a:pt x="4501" y="6099"/>
                  </a:cubicBezTo>
                  <a:lnTo>
                    <a:pt x="4485" y="6099"/>
                  </a:lnTo>
                  <a:cubicBezTo>
                    <a:pt x="4469" y="6115"/>
                    <a:pt x="4453" y="6115"/>
                    <a:pt x="4436" y="6131"/>
                  </a:cubicBezTo>
                  <a:cubicBezTo>
                    <a:pt x="4420" y="6131"/>
                    <a:pt x="4420" y="6131"/>
                    <a:pt x="4420" y="6148"/>
                  </a:cubicBezTo>
                  <a:cubicBezTo>
                    <a:pt x="4355" y="6180"/>
                    <a:pt x="4307" y="6212"/>
                    <a:pt x="4274" y="6293"/>
                  </a:cubicBezTo>
                  <a:cubicBezTo>
                    <a:pt x="4242" y="6342"/>
                    <a:pt x="4210" y="6407"/>
                    <a:pt x="4194" y="6471"/>
                  </a:cubicBezTo>
                  <a:cubicBezTo>
                    <a:pt x="4099" y="6646"/>
                    <a:pt x="4263" y="6855"/>
                    <a:pt x="4441" y="6855"/>
                  </a:cubicBezTo>
                  <a:cubicBezTo>
                    <a:pt x="4478" y="6855"/>
                    <a:pt x="4514" y="6847"/>
                    <a:pt x="4550" y="6827"/>
                  </a:cubicBezTo>
                  <a:cubicBezTo>
                    <a:pt x="4598" y="6811"/>
                    <a:pt x="4663" y="6779"/>
                    <a:pt x="4712" y="6747"/>
                  </a:cubicBezTo>
                  <a:cubicBezTo>
                    <a:pt x="4825" y="6698"/>
                    <a:pt x="4873" y="6617"/>
                    <a:pt x="4906" y="6520"/>
                  </a:cubicBezTo>
                  <a:cubicBezTo>
                    <a:pt x="4987" y="6342"/>
                    <a:pt x="4841" y="6148"/>
                    <a:pt x="4679" y="6099"/>
                  </a:cubicBezTo>
                  <a:cubicBezTo>
                    <a:pt x="4647" y="6091"/>
                    <a:pt x="4614" y="6087"/>
                    <a:pt x="4584" y="6087"/>
                  </a:cubicBezTo>
                  <a:close/>
                  <a:moveTo>
                    <a:pt x="2221" y="7099"/>
                  </a:moveTo>
                  <a:cubicBezTo>
                    <a:pt x="2221" y="7099"/>
                    <a:pt x="2221" y="7099"/>
                    <a:pt x="2221" y="7099"/>
                  </a:cubicBezTo>
                  <a:lnTo>
                    <a:pt x="2221" y="7099"/>
                  </a:lnTo>
                  <a:lnTo>
                    <a:pt x="2218" y="7103"/>
                  </a:lnTo>
                  <a:cubicBezTo>
                    <a:pt x="2221" y="7100"/>
                    <a:pt x="2222" y="7099"/>
                    <a:pt x="2221" y="7099"/>
                  </a:cubicBezTo>
                  <a:close/>
                  <a:moveTo>
                    <a:pt x="1959" y="6326"/>
                  </a:moveTo>
                  <a:cubicBezTo>
                    <a:pt x="1846" y="6326"/>
                    <a:pt x="1733" y="6374"/>
                    <a:pt x="1636" y="6407"/>
                  </a:cubicBezTo>
                  <a:cubicBezTo>
                    <a:pt x="1490" y="6455"/>
                    <a:pt x="1328" y="6504"/>
                    <a:pt x="1215" y="6617"/>
                  </a:cubicBezTo>
                  <a:cubicBezTo>
                    <a:pt x="1101" y="6714"/>
                    <a:pt x="1069" y="6860"/>
                    <a:pt x="1085" y="7006"/>
                  </a:cubicBezTo>
                  <a:cubicBezTo>
                    <a:pt x="1069" y="7086"/>
                    <a:pt x="1085" y="7184"/>
                    <a:pt x="1134" y="7265"/>
                  </a:cubicBezTo>
                  <a:cubicBezTo>
                    <a:pt x="1212" y="7381"/>
                    <a:pt x="1373" y="7477"/>
                    <a:pt x="1526" y="7477"/>
                  </a:cubicBezTo>
                  <a:cubicBezTo>
                    <a:pt x="1563" y="7477"/>
                    <a:pt x="1600" y="7472"/>
                    <a:pt x="1636" y="7459"/>
                  </a:cubicBezTo>
                  <a:cubicBezTo>
                    <a:pt x="1749" y="7410"/>
                    <a:pt x="1862" y="7346"/>
                    <a:pt x="1976" y="7281"/>
                  </a:cubicBezTo>
                  <a:cubicBezTo>
                    <a:pt x="2029" y="7241"/>
                    <a:pt x="2082" y="7201"/>
                    <a:pt x="2126" y="7161"/>
                  </a:cubicBezTo>
                  <a:lnTo>
                    <a:pt x="2126" y="7161"/>
                  </a:lnTo>
                  <a:cubicBezTo>
                    <a:pt x="2158" y="7140"/>
                    <a:pt x="2216" y="7099"/>
                    <a:pt x="2221" y="7099"/>
                  </a:cubicBezTo>
                  <a:lnTo>
                    <a:pt x="2221" y="7099"/>
                  </a:lnTo>
                  <a:lnTo>
                    <a:pt x="2251" y="7054"/>
                  </a:lnTo>
                  <a:cubicBezTo>
                    <a:pt x="2542" y="6811"/>
                    <a:pt x="2316" y="6326"/>
                    <a:pt x="1959" y="6326"/>
                  </a:cubicBezTo>
                  <a:close/>
                  <a:moveTo>
                    <a:pt x="2720" y="8090"/>
                  </a:moveTo>
                  <a:cubicBezTo>
                    <a:pt x="2024" y="8090"/>
                    <a:pt x="2024" y="9175"/>
                    <a:pt x="2720" y="9175"/>
                  </a:cubicBezTo>
                  <a:cubicBezTo>
                    <a:pt x="3416" y="9175"/>
                    <a:pt x="3416" y="8090"/>
                    <a:pt x="2720" y="8090"/>
                  </a:cubicBezTo>
                  <a:close/>
                  <a:moveTo>
                    <a:pt x="429" y="8853"/>
                  </a:moveTo>
                  <a:cubicBezTo>
                    <a:pt x="394" y="8853"/>
                    <a:pt x="359" y="8858"/>
                    <a:pt x="324" y="8867"/>
                  </a:cubicBezTo>
                  <a:cubicBezTo>
                    <a:pt x="162" y="8916"/>
                    <a:pt x="17" y="9094"/>
                    <a:pt x="33" y="9272"/>
                  </a:cubicBezTo>
                  <a:lnTo>
                    <a:pt x="33" y="9288"/>
                  </a:lnTo>
                  <a:cubicBezTo>
                    <a:pt x="33" y="9507"/>
                    <a:pt x="206" y="9679"/>
                    <a:pt x="415" y="9679"/>
                  </a:cubicBezTo>
                  <a:cubicBezTo>
                    <a:pt x="454" y="9679"/>
                    <a:pt x="494" y="9673"/>
                    <a:pt x="535" y="9661"/>
                  </a:cubicBezTo>
                  <a:cubicBezTo>
                    <a:pt x="567" y="9661"/>
                    <a:pt x="600" y="9644"/>
                    <a:pt x="616" y="9628"/>
                  </a:cubicBezTo>
                  <a:cubicBezTo>
                    <a:pt x="697" y="9612"/>
                    <a:pt x="761" y="9580"/>
                    <a:pt x="810" y="9547"/>
                  </a:cubicBezTo>
                  <a:cubicBezTo>
                    <a:pt x="907" y="9434"/>
                    <a:pt x="923" y="9288"/>
                    <a:pt x="859" y="9159"/>
                  </a:cubicBezTo>
                  <a:cubicBezTo>
                    <a:pt x="859" y="9142"/>
                    <a:pt x="842" y="9126"/>
                    <a:pt x="826" y="9110"/>
                  </a:cubicBezTo>
                  <a:lnTo>
                    <a:pt x="826" y="9110"/>
                  </a:lnTo>
                  <a:cubicBezTo>
                    <a:pt x="828" y="9113"/>
                    <a:pt x="828" y="9114"/>
                    <a:pt x="828" y="9114"/>
                  </a:cubicBezTo>
                  <a:cubicBezTo>
                    <a:pt x="824" y="9114"/>
                    <a:pt x="765" y="9026"/>
                    <a:pt x="767" y="9026"/>
                  </a:cubicBezTo>
                  <a:lnTo>
                    <a:pt x="767" y="9026"/>
                  </a:lnTo>
                  <a:cubicBezTo>
                    <a:pt x="768" y="9026"/>
                    <a:pt x="775" y="9035"/>
                    <a:pt x="794" y="9062"/>
                  </a:cubicBezTo>
                  <a:cubicBezTo>
                    <a:pt x="716" y="8931"/>
                    <a:pt x="574" y="8853"/>
                    <a:pt x="429" y="8853"/>
                  </a:cubicBezTo>
                  <a:close/>
                  <a:moveTo>
                    <a:pt x="407" y="11572"/>
                  </a:moveTo>
                  <a:cubicBezTo>
                    <a:pt x="379" y="11572"/>
                    <a:pt x="351" y="11577"/>
                    <a:pt x="324" y="11587"/>
                  </a:cubicBezTo>
                  <a:cubicBezTo>
                    <a:pt x="243" y="11619"/>
                    <a:pt x="179" y="11652"/>
                    <a:pt x="146" y="11733"/>
                  </a:cubicBezTo>
                  <a:lnTo>
                    <a:pt x="130" y="11733"/>
                  </a:lnTo>
                  <a:cubicBezTo>
                    <a:pt x="130" y="11749"/>
                    <a:pt x="130" y="11749"/>
                    <a:pt x="114" y="11749"/>
                  </a:cubicBezTo>
                  <a:cubicBezTo>
                    <a:pt x="17" y="11878"/>
                    <a:pt x="1" y="12056"/>
                    <a:pt x="114" y="12170"/>
                  </a:cubicBezTo>
                  <a:cubicBezTo>
                    <a:pt x="177" y="12232"/>
                    <a:pt x="250" y="12261"/>
                    <a:pt x="325" y="12261"/>
                  </a:cubicBezTo>
                  <a:cubicBezTo>
                    <a:pt x="404" y="12261"/>
                    <a:pt x="484" y="12228"/>
                    <a:pt x="551" y="12170"/>
                  </a:cubicBezTo>
                  <a:cubicBezTo>
                    <a:pt x="551" y="12170"/>
                    <a:pt x="551" y="12170"/>
                    <a:pt x="567" y="12154"/>
                  </a:cubicBezTo>
                  <a:cubicBezTo>
                    <a:pt x="632" y="12121"/>
                    <a:pt x="681" y="12056"/>
                    <a:pt x="713" y="11976"/>
                  </a:cubicBezTo>
                  <a:cubicBezTo>
                    <a:pt x="783" y="11792"/>
                    <a:pt x="596" y="11572"/>
                    <a:pt x="407" y="115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2549183" y="2546090"/>
              <a:ext cx="120240" cy="52433"/>
            </a:xfrm>
            <a:custGeom>
              <a:avLst/>
              <a:gdLst/>
              <a:ahLst/>
              <a:cxnLst/>
              <a:rect l="l" t="t" r="r" b="b"/>
              <a:pathLst>
                <a:path w="1830" h="798" extrusionOk="0">
                  <a:moveTo>
                    <a:pt x="1476" y="0"/>
                  </a:moveTo>
                  <a:cubicBezTo>
                    <a:pt x="1433" y="0"/>
                    <a:pt x="1391" y="8"/>
                    <a:pt x="1344" y="27"/>
                  </a:cubicBezTo>
                  <a:cubicBezTo>
                    <a:pt x="1311" y="11"/>
                    <a:pt x="1263" y="11"/>
                    <a:pt x="1230" y="11"/>
                  </a:cubicBezTo>
                  <a:cubicBezTo>
                    <a:pt x="1133" y="27"/>
                    <a:pt x="1085" y="124"/>
                    <a:pt x="1117" y="189"/>
                  </a:cubicBezTo>
                  <a:cubicBezTo>
                    <a:pt x="1085" y="237"/>
                    <a:pt x="1085" y="302"/>
                    <a:pt x="1085" y="367"/>
                  </a:cubicBezTo>
                  <a:cubicBezTo>
                    <a:pt x="1115" y="488"/>
                    <a:pt x="1227" y="552"/>
                    <a:pt x="1339" y="552"/>
                  </a:cubicBezTo>
                  <a:cubicBezTo>
                    <a:pt x="1406" y="552"/>
                    <a:pt x="1473" y="529"/>
                    <a:pt x="1522" y="480"/>
                  </a:cubicBezTo>
                  <a:cubicBezTo>
                    <a:pt x="1538" y="480"/>
                    <a:pt x="1538" y="464"/>
                    <a:pt x="1554" y="448"/>
                  </a:cubicBezTo>
                  <a:lnTo>
                    <a:pt x="1570" y="448"/>
                  </a:lnTo>
                  <a:cubicBezTo>
                    <a:pt x="1587" y="432"/>
                    <a:pt x="1603" y="432"/>
                    <a:pt x="1619" y="432"/>
                  </a:cubicBezTo>
                  <a:cubicBezTo>
                    <a:pt x="1765" y="399"/>
                    <a:pt x="1829" y="221"/>
                    <a:pt x="1748" y="108"/>
                  </a:cubicBezTo>
                  <a:cubicBezTo>
                    <a:pt x="1716" y="27"/>
                    <a:pt x="1635" y="11"/>
                    <a:pt x="1570" y="11"/>
                  </a:cubicBezTo>
                  <a:cubicBezTo>
                    <a:pt x="1537" y="4"/>
                    <a:pt x="1506" y="0"/>
                    <a:pt x="1476" y="0"/>
                  </a:cubicBezTo>
                  <a:close/>
                  <a:moveTo>
                    <a:pt x="289" y="377"/>
                  </a:moveTo>
                  <a:cubicBezTo>
                    <a:pt x="243" y="377"/>
                    <a:pt x="202" y="392"/>
                    <a:pt x="178" y="415"/>
                  </a:cubicBezTo>
                  <a:cubicBezTo>
                    <a:pt x="32" y="448"/>
                    <a:pt x="0" y="691"/>
                    <a:pt x="162" y="723"/>
                  </a:cubicBezTo>
                  <a:lnTo>
                    <a:pt x="194" y="723"/>
                  </a:lnTo>
                  <a:cubicBezTo>
                    <a:pt x="210" y="739"/>
                    <a:pt x="227" y="739"/>
                    <a:pt x="243" y="739"/>
                  </a:cubicBezTo>
                  <a:cubicBezTo>
                    <a:pt x="275" y="755"/>
                    <a:pt x="324" y="772"/>
                    <a:pt x="356" y="788"/>
                  </a:cubicBezTo>
                  <a:cubicBezTo>
                    <a:pt x="377" y="795"/>
                    <a:pt x="398" y="798"/>
                    <a:pt x="418" y="798"/>
                  </a:cubicBezTo>
                  <a:cubicBezTo>
                    <a:pt x="493" y="798"/>
                    <a:pt x="561" y="754"/>
                    <a:pt x="599" y="691"/>
                  </a:cubicBezTo>
                  <a:cubicBezTo>
                    <a:pt x="664" y="577"/>
                    <a:pt x="599" y="448"/>
                    <a:pt x="486" y="415"/>
                  </a:cubicBezTo>
                  <a:cubicBezTo>
                    <a:pt x="437" y="399"/>
                    <a:pt x="389" y="383"/>
                    <a:pt x="340" y="383"/>
                  </a:cubicBezTo>
                  <a:cubicBezTo>
                    <a:pt x="323" y="379"/>
                    <a:pt x="305" y="377"/>
                    <a:pt x="289" y="3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3375608" y="2612911"/>
              <a:ext cx="306580" cy="107690"/>
            </a:xfrm>
            <a:custGeom>
              <a:avLst/>
              <a:gdLst/>
              <a:ahLst/>
              <a:cxnLst/>
              <a:rect l="l" t="t" r="r" b="b"/>
              <a:pathLst>
                <a:path w="4666" h="1639" extrusionOk="0">
                  <a:moveTo>
                    <a:pt x="286" y="0"/>
                  </a:moveTo>
                  <a:cubicBezTo>
                    <a:pt x="260" y="0"/>
                    <a:pt x="235" y="4"/>
                    <a:pt x="211" y="14"/>
                  </a:cubicBezTo>
                  <a:cubicBezTo>
                    <a:pt x="1" y="111"/>
                    <a:pt x="1" y="354"/>
                    <a:pt x="211" y="435"/>
                  </a:cubicBezTo>
                  <a:cubicBezTo>
                    <a:pt x="235" y="444"/>
                    <a:pt x="260" y="448"/>
                    <a:pt x="286" y="448"/>
                  </a:cubicBezTo>
                  <a:cubicBezTo>
                    <a:pt x="349" y="448"/>
                    <a:pt x="418" y="425"/>
                    <a:pt x="486" y="402"/>
                  </a:cubicBezTo>
                  <a:cubicBezTo>
                    <a:pt x="665" y="354"/>
                    <a:pt x="665" y="95"/>
                    <a:pt x="486" y="46"/>
                  </a:cubicBezTo>
                  <a:cubicBezTo>
                    <a:pt x="418" y="23"/>
                    <a:pt x="349" y="0"/>
                    <a:pt x="286" y="0"/>
                  </a:cubicBezTo>
                  <a:close/>
                  <a:moveTo>
                    <a:pt x="1641" y="391"/>
                  </a:moveTo>
                  <a:cubicBezTo>
                    <a:pt x="1600" y="391"/>
                    <a:pt x="1559" y="400"/>
                    <a:pt x="1523" y="418"/>
                  </a:cubicBezTo>
                  <a:cubicBezTo>
                    <a:pt x="1393" y="435"/>
                    <a:pt x="1280" y="532"/>
                    <a:pt x="1264" y="694"/>
                  </a:cubicBezTo>
                  <a:cubicBezTo>
                    <a:pt x="1264" y="791"/>
                    <a:pt x="1296" y="888"/>
                    <a:pt x="1361" y="953"/>
                  </a:cubicBezTo>
                  <a:cubicBezTo>
                    <a:pt x="1436" y="1015"/>
                    <a:pt x="1511" y="1039"/>
                    <a:pt x="1602" y="1039"/>
                  </a:cubicBezTo>
                  <a:cubicBezTo>
                    <a:pt x="1628" y="1039"/>
                    <a:pt x="1655" y="1037"/>
                    <a:pt x="1684" y="1034"/>
                  </a:cubicBezTo>
                  <a:cubicBezTo>
                    <a:pt x="1798" y="1017"/>
                    <a:pt x="1863" y="904"/>
                    <a:pt x="1911" y="791"/>
                  </a:cubicBezTo>
                  <a:cubicBezTo>
                    <a:pt x="1960" y="677"/>
                    <a:pt x="1911" y="564"/>
                    <a:pt x="1830" y="467"/>
                  </a:cubicBezTo>
                  <a:cubicBezTo>
                    <a:pt x="1780" y="416"/>
                    <a:pt x="1710" y="391"/>
                    <a:pt x="1641" y="391"/>
                  </a:cubicBezTo>
                  <a:close/>
                  <a:moveTo>
                    <a:pt x="3208" y="397"/>
                  </a:moveTo>
                  <a:cubicBezTo>
                    <a:pt x="3130" y="397"/>
                    <a:pt x="3057" y="408"/>
                    <a:pt x="2996" y="435"/>
                  </a:cubicBezTo>
                  <a:cubicBezTo>
                    <a:pt x="2704" y="580"/>
                    <a:pt x="2623" y="936"/>
                    <a:pt x="2785" y="1195"/>
                  </a:cubicBezTo>
                  <a:cubicBezTo>
                    <a:pt x="2864" y="1313"/>
                    <a:pt x="2995" y="1346"/>
                    <a:pt x="3119" y="1346"/>
                  </a:cubicBezTo>
                  <a:cubicBezTo>
                    <a:pt x="3149" y="1346"/>
                    <a:pt x="3178" y="1344"/>
                    <a:pt x="3206" y="1341"/>
                  </a:cubicBezTo>
                  <a:cubicBezTo>
                    <a:pt x="3239" y="1341"/>
                    <a:pt x="3287" y="1325"/>
                    <a:pt x="3336" y="1309"/>
                  </a:cubicBezTo>
                  <a:cubicBezTo>
                    <a:pt x="3562" y="1471"/>
                    <a:pt x="3838" y="1568"/>
                    <a:pt x="4113" y="1632"/>
                  </a:cubicBezTo>
                  <a:cubicBezTo>
                    <a:pt x="4133" y="1637"/>
                    <a:pt x="4154" y="1639"/>
                    <a:pt x="4173" y="1639"/>
                  </a:cubicBezTo>
                  <a:cubicBezTo>
                    <a:pt x="4466" y="1639"/>
                    <a:pt x="4665" y="1213"/>
                    <a:pt x="4453" y="1001"/>
                  </a:cubicBezTo>
                  <a:cubicBezTo>
                    <a:pt x="4259" y="807"/>
                    <a:pt x="4064" y="661"/>
                    <a:pt x="3821" y="548"/>
                  </a:cubicBezTo>
                  <a:cubicBezTo>
                    <a:pt x="3668" y="477"/>
                    <a:pt x="3419" y="397"/>
                    <a:pt x="3208" y="3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4347830" y="3218176"/>
              <a:ext cx="67085" cy="53287"/>
            </a:xfrm>
            <a:custGeom>
              <a:avLst/>
              <a:gdLst/>
              <a:ahLst/>
              <a:cxnLst/>
              <a:rect l="l" t="t" r="r" b="b"/>
              <a:pathLst>
                <a:path w="1021" h="811" extrusionOk="0">
                  <a:moveTo>
                    <a:pt x="347" y="1"/>
                  </a:moveTo>
                  <a:cubicBezTo>
                    <a:pt x="324" y="1"/>
                    <a:pt x="300" y="5"/>
                    <a:pt x="276" y="13"/>
                  </a:cubicBezTo>
                  <a:lnTo>
                    <a:pt x="211" y="13"/>
                  </a:lnTo>
                  <a:cubicBezTo>
                    <a:pt x="211" y="29"/>
                    <a:pt x="195" y="29"/>
                    <a:pt x="179" y="46"/>
                  </a:cubicBezTo>
                  <a:lnTo>
                    <a:pt x="162" y="46"/>
                  </a:lnTo>
                  <a:cubicBezTo>
                    <a:pt x="146" y="46"/>
                    <a:pt x="130" y="62"/>
                    <a:pt x="130" y="78"/>
                  </a:cubicBezTo>
                  <a:lnTo>
                    <a:pt x="114" y="78"/>
                  </a:lnTo>
                  <a:cubicBezTo>
                    <a:pt x="98" y="94"/>
                    <a:pt x="98" y="94"/>
                    <a:pt x="81" y="110"/>
                  </a:cubicBezTo>
                  <a:lnTo>
                    <a:pt x="65" y="126"/>
                  </a:lnTo>
                  <a:cubicBezTo>
                    <a:pt x="65" y="143"/>
                    <a:pt x="65" y="143"/>
                    <a:pt x="49" y="159"/>
                  </a:cubicBezTo>
                  <a:cubicBezTo>
                    <a:pt x="49" y="159"/>
                    <a:pt x="33" y="175"/>
                    <a:pt x="33" y="191"/>
                  </a:cubicBezTo>
                  <a:cubicBezTo>
                    <a:pt x="33" y="191"/>
                    <a:pt x="33" y="207"/>
                    <a:pt x="33" y="207"/>
                  </a:cubicBezTo>
                  <a:cubicBezTo>
                    <a:pt x="17" y="224"/>
                    <a:pt x="17" y="224"/>
                    <a:pt x="17" y="240"/>
                  </a:cubicBezTo>
                  <a:cubicBezTo>
                    <a:pt x="17" y="240"/>
                    <a:pt x="17" y="240"/>
                    <a:pt x="17" y="256"/>
                  </a:cubicBezTo>
                  <a:cubicBezTo>
                    <a:pt x="17" y="256"/>
                    <a:pt x="17" y="272"/>
                    <a:pt x="17" y="272"/>
                  </a:cubicBezTo>
                  <a:cubicBezTo>
                    <a:pt x="0" y="288"/>
                    <a:pt x="0" y="305"/>
                    <a:pt x="0" y="321"/>
                  </a:cubicBezTo>
                  <a:cubicBezTo>
                    <a:pt x="0" y="321"/>
                    <a:pt x="0" y="337"/>
                    <a:pt x="0" y="337"/>
                  </a:cubicBezTo>
                  <a:cubicBezTo>
                    <a:pt x="17" y="353"/>
                    <a:pt x="17" y="369"/>
                    <a:pt x="17" y="385"/>
                  </a:cubicBezTo>
                  <a:cubicBezTo>
                    <a:pt x="17" y="402"/>
                    <a:pt x="17" y="402"/>
                    <a:pt x="17" y="418"/>
                  </a:cubicBezTo>
                  <a:cubicBezTo>
                    <a:pt x="17" y="418"/>
                    <a:pt x="33" y="434"/>
                    <a:pt x="33" y="450"/>
                  </a:cubicBezTo>
                  <a:cubicBezTo>
                    <a:pt x="33" y="450"/>
                    <a:pt x="49" y="466"/>
                    <a:pt x="49" y="483"/>
                  </a:cubicBezTo>
                  <a:cubicBezTo>
                    <a:pt x="81" y="531"/>
                    <a:pt x="130" y="564"/>
                    <a:pt x="162" y="596"/>
                  </a:cubicBezTo>
                  <a:cubicBezTo>
                    <a:pt x="179" y="596"/>
                    <a:pt x="179" y="612"/>
                    <a:pt x="195" y="612"/>
                  </a:cubicBezTo>
                  <a:lnTo>
                    <a:pt x="211" y="612"/>
                  </a:lnTo>
                  <a:cubicBezTo>
                    <a:pt x="227" y="628"/>
                    <a:pt x="227" y="628"/>
                    <a:pt x="243" y="628"/>
                  </a:cubicBezTo>
                  <a:cubicBezTo>
                    <a:pt x="260" y="628"/>
                    <a:pt x="260" y="628"/>
                    <a:pt x="276" y="644"/>
                  </a:cubicBezTo>
                  <a:cubicBezTo>
                    <a:pt x="276" y="644"/>
                    <a:pt x="308" y="661"/>
                    <a:pt x="324" y="661"/>
                  </a:cubicBezTo>
                  <a:cubicBezTo>
                    <a:pt x="357" y="677"/>
                    <a:pt x="373" y="677"/>
                    <a:pt x="405" y="693"/>
                  </a:cubicBezTo>
                  <a:cubicBezTo>
                    <a:pt x="421" y="709"/>
                    <a:pt x="438" y="709"/>
                    <a:pt x="454" y="725"/>
                  </a:cubicBezTo>
                  <a:cubicBezTo>
                    <a:pt x="519" y="782"/>
                    <a:pt x="599" y="810"/>
                    <a:pt x="678" y="810"/>
                  </a:cubicBezTo>
                  <a:cubicBezTo>
                    <a:pt x="757" y="810"/>
                    <a:pt x="834" y="782"/>
                    <a:pt x="891" y="725"/>
                  </a:cubicBezTo>
                  <a:cubicBezTo>
                    <a:pt x="1020" y="596"/>
                    <a:pt x="1020" y="385"/>
                    <a:pt x="891" y="272"/>
                  </a:cubicBezTo>
                  <a:cubicBezTo>
                    <a:pt x="761" y="126"/>
                    <a:pt x="599" y="46"/>
                    <a:pt x="405" y="13"/>
                  </a:cubicBezTo>
                  <a:cubicBezTo>
                    <a:pt x="389" y="5"/>
                    <a:pt x="369" y="1"/>
                    <a:pt x="347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4426543" y="3280792"/>
              <a:ext cx="42643" cy="36532"/>
            </a:xfrm>
            <a:custGeom>
              <a:avLst/>
              <a:gdLst/>
              <a:ahLst/>
              <a:cxnLst/>
              <a:rect l="l" t="t" r="r" b="b"/>
              <a:pathLst>
                <a:path w="649" h="556" extrusionOk="0">
                  <a:moveTo>
                    <a:pt x="291" y="0"/>
                  </a:moveTo>
                  <a:cubicBezTo>
                    <a:pt x="255" y="0"/>
                    <a:pt x="218" y="5"/>
                    <a:pt x="179" y="15"/>
                  </a:cubicBezTo>
                  <a:cubicBezTo>
                    <a:pt x="17" y="48"/>
                    <a:pt x="0" y="226"/>
                    <a:pt x="65" y="339"/>
                  </a:cubicBezTo>
                  <a:cubicBezTo>
                    <a:pt x="79" y="466"/>
                    <a:pt x="216" y="556"/>
                    <a:pt x="336" y="556"/>
                  </a:cubicBezTo>
                  <a:cubicBezTo>
                    <a:pt x="354" y="556"/>
                    <a:pt x="372" y="554"/>
                    <a:pt x="389" y="550"/>
                  </a:cubicBezTo>
                  <a:cubicBezTo>
                    <a:pt x="599" y="485"/>
                    <a:pt x="648" y="242"/>
                    <a:pt x="502" y="96"/>
                  </a:cubicBezTo>
                  <a:cubicBezTo>
                    <a:pt x="446" y="28"/>
                    <a:pt x="374" y="0"/>
                    <a:pt x="291" y="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87C7977E-A050-4362-94B6-53E1F5FA3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337" y="534999"/>
            <a:ext cx="6390663" cy="764411"/>
          </a:xfrm>
        </p:spPr>
        <p:txBody>
          <a:bodyPr/>
          <a:lstStyle/>
          <a:p>
            <a:r>
              <a:rPr lang="zh-TW" altLang="en-US" sz="4400">
                <a:solidFill>
                  <a:schemeClr val="bg1">
                    <a:lumMod val="50000"/>
                  </a:schemeClr>
                </a:solidFill>
              </a:rPr>
              <a:t>小考單字句型表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81803DEF-4AEA-40B6-A4F4-5F8F66908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250018"/>
              </p:ext>
            </p:extLst>
          </p:nvPr>
        </p:nvGraphicFramePr>
        <p:xfrm>
          <a:off x="1926940" y="1326039"/>
          <a:ext cx="6637655" cy="3367438"/>
        </p:xfrm>
        <a:graphic>
          <a:graphicData uri="http://schemas.openxmlformats.org/drawingml/2006/table">
            <a:tbl>
              <a:tblPr firstRow="1" firstCol="1" bandRow="1">
                <a:tableStyleId>{54186B7E-2C43-442A-B555-4619FF68BD92}</a:tableStyleId>
              </a:tblPr>
              <a:tblGrid>
                <a:gridCol w="627380">
                  <a:extLst>
                    <a:ext uri="{9D8B030D-6E8A-4147-A177-3AD203B41FA5}">
                      <a16:colId xmlns:a16="http://schemas.microsoft.com/office/drawing/2014/main" val="2988296657"/>
                    </a:ext>
                  </a:extLst>
                </a:gridCol>
                <a:gridCol w="3305059">
                  <a:extLst>
                    <a:ext uri="{9D8B030D-6E8A-4147-A177-3AD203B41FA5}">
                      <a16:colId xmlns:a16="http://schemas.microsoft.com/office/drawing/2014/main" val="1335409706"/>
                    </a:ext>
                  </a:extLst>
                </a:gridCol>
                <a:gridCol w="2705216">
                  <a:extLst>
                    <a:ext uri="{9D8B030D-6E8A-4147-A177-3AD203B41FA5}">
                      <a16:colId xmlns:a16="http://schemas.microsoft.com/office/drawing/2014/main" val="2013056094"/>
                    </a:ext>
                  </a:extLst>
                </a:gridCol>
              </a:tblGrid>
              <a:tr h="2380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Date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New words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Sentences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1572749"/>
                  </a:ext>
                </a:extLst>
              </a:tr>
              <a:tr h="3861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9/8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August  long hair  short hair  curly hair</a:t>
                      </a:r>
                      <a:endParaRPr lang="zh-TW" sz="1200" kern="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What does she look like?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300812"/>
                  </a:ext>
                </a:extLst>
              </a:tr>
              <a:tr h="3861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9/16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September  a braid   a ponytail  </a:t>
                      </a:r>
                      <a:endParaRPr lang="zh-TW" sz="1200" kern="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 crew cut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My brother has short black hair and brown eyes.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2085752"/>
                  </a:ext>
                </a:extLst>
              </a:tr>
              <a:tr h="3861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9/23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straight hair    people   different looks</a:t>
                      </a:r>
                      <a:endParaRPr lang="zh-TW" sz="1200" kern="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braces 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Does she have long curly hair?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0564177"/>
                  </a:ext>
                </a:extLst>
              </a:tr>
              <a:tr h="3861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9/30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classmate   blond   laugh    best friend</a:t>
                      </a:r>
                      <a:endParaRPr lang="zh-TW" sz="1200" kern="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There’s something else.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7764303"/>
                  </a:ext>
                </a:extLst>
              </a:tr>
              <a:tr h="3861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10/7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sports center   department store   </a:t>
                      </a:r>
                      <a:endParaRPr lang="zh-TW" sz="1200" kern="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police station    convenience store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Where is the museum?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3697527"/>
                  </a:ext>
                </a:extLst>
              </a:tr>
              <a:tr h="3861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10/14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October  across from  between   </a:t>
                      </a:r>
                      <a:endParaRPr lang="zh-TW" sz="1200" kern="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next to 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It’s next to the post office.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4153507"/>
                  </a:ext>
                </a:extLst>
              </a:tr>
              <a:tr h="4261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10/21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bank   restaurant   movie theater </a:t>
                      </a:r>
                      <a:endParaRPr lang="zh-TW" sz="1200" kern="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excuse me   got lost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Is the hospital across from the library?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9426276"/>
                  </a:ext>
                </a:extLst>
              </a:tr>
              <a:tr h="3861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10/28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Let’s do something fun together. </a:t>
                      </a:r>
                      <a:endParaRPr lang="zh-TW" sz="1200" kern="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This is not the way to the bookstore.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6184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5532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7"/>
          <p:cNvSpPr txBox="1">
            <a:spLocks noGrp="1"/>
          </p:cNvSpPr>
          <p:nvPr>
            <p:ph type="title"/>
          </p:nvPr>
        </p:nvSpPr>
        <p:spPr>
          <a:xfrm>
            <a:off x="4958792" y="665772"/>
            <a:ext cx="2106753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/>
              <a:t> </a:t>
            </a:r>
            <a:r>
              <a:rPr lang="zh-TW" altLang="en-US" sz="4400">
                <a:solidFill>
                  <a:schemeClr val="bg1">
                    <a:lumMod val="50000"/>
                  </a:schemeClr>
                </a:solidFill>
              </a:rPr>
              <a:t>課  表</a:t>
            </a:r>
            <a:endParaRPr sz="44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13" name="Google Shape;1113;p37"/>
          <p:cNvGrpSpPr/>
          <p:nvPr/>
        </p:nvGrpSpPr>
        <p:grpSpPr>
          <a:xfrm>
            <a:off x="2599600" y="418901"/>
            <a:ext cx="992606" cy="788954"/>
            <a:chOff x="3266476" y="239088"/>
            <a:chExt cx="992606" cy="788954"/>
          </a:xfrm>
        </p:grpSpPr>
        <p:sp>
          <p:nvSpPr>
            <p:cNvPr id="1114" name="Google Shape;1114;p37"/>
            <p:cNvSpPr/>
            <p:nvPr/>
          </p:nvSpPr>
          <p:spPr>
            <a:xfrm rot="1972871" flipH="1">
              <a:off x="3893974" y="318180"/>
              <a:ext cx="103225" cy="43725"/>
            </a:xfrm>
            <a:custGeom>
              <a:avLst/>
              <a:gdLst/>
              <a:ahLst/>
              <a:cxnLst/>
              <a:rect l="l" t="t" r="r" b="b"/>
              <a:pathLst>
                <a:path w="4129" h="1749" extrusionOk="0">
                  <a:moveTo>
                    <a:pt x="1846" y="0"/>
                  </a:moveTo>
                  <a:cubicBezTo>
                    <a:pt x="1360" y="0"/>
                    <a:pt x="923" y="65"/>
                    <a:pt x="0" y="1133"/>
                  </a:cubicBezTo>
                  <a:lnTo>
                    <a:pt x="2331" y="1748"/>
                  </a:lnTo>
                  <a:cubicBezTo>
                    <a:pt x="2331" y="1748"/>
                    <a:pt x="4128" y="729"/>
                    <a:pt x="3448" y="291"/>
                  </a:cubicBezTo>
                  <a:cubicBezTo>
                    <a:pt x="3351" y="231"/>
                    <a:pt x="3239" y="206"/>
                    <a:pt x="3117" y="206"/>
                  </a:cubicBezTo>
                  <a:cubicBezTo>
                    <a:pt x="2386" y="206"/>
                    <a:pt x="1328" y="1133"/>
                    <a:pt x="1328" y="1133"/>
                  </a:cubicBezTo>
                  <a:cubicBezTo>
                    <a:pt x="1328" y="1133"/>
                    <a:pt x="2348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7"/>
            <p:cNvSpPr/>
            <p:nvPr/>
          </p:nvSpPr>
          <p:spPr>
            <a:xfrm rot="157496" flipH="1">
              <a:off x="3753538" y="446305"/>
              <a:ext cx="499475" cy="276514"/>
            </a:xfrm>
            <a:custGeom>
              <a:avLst/>
              <a:gdLst/>
              <a:ahLst/>
              <a:cxnLst/>
              <a:rect l="l" t="t" r="r" b="b"/>
              <a:pathLst>
                <a:path w="19978" h="11060" extrusionOk="0">
                  <a:moveTo>
                    <a:pt x="5322" y="0"/>
                  </a:moveTo>
                  <a:cubicBezTo>
                    <a:pt x="3078" y="0"/>
                    <a:pt x="1985" y="591"/>
                    <a:pt x="1797" y="1143"/>
                  </a:cubicBezTo>
                  <a:cubicBezTo>
                    <a:pt x="1506" y="1952"/>
                    <a:pt x="2720" y="2325"/>
                    <a:pt x="2720" y="2325"/>
                  </a:cubicBezTo>
                  <a:cubicBezTo>
                    <a:pt x="2720" y="2325"/>
                    <a:pt x="2215" y="2232"/>
                    <a:pt x="1650" y="2232"/>
                  </a:cubicBezTo>
                  <a:cubicBezTo>
                    <a:pt x="965" y="2232"/>
                    <a:pt x="192" y="2369"/>
                    <a:pt x="130" y="2972"/>
                  </a:cubicBezTo>
                  <a:cubicBezTo>
                    <a:pt x="0" y="4073"/>
                    <a:pt x="2671" y="4591"/>
                    <a:pt x="2671" y="4591"/>
                  </a:cubicBezTo>
                  <a:cubicBezTo>
                    <a:pt x="2671" y="4591"/>
                    <a:pt x="2428" y="4544"/>
                    <a:pt x="2128" y="4544"/>
                  </a:cubicBezTo>
                  <a:cubicBezTo>
                    <a:pt x="1621" y="4544"/>
                    <a:pt x="955" y="4678"/>
                    <a:pt x="1036" y="5401"/>
                  </a:cubicBezTo>
                  <a:cubicBezTo>
                    <a:pt x="1150" y="6534"/>
                    <a:pt x="3724" y="6842"/>
                    <a:pt x="3724" y="6842"/>
                  </a:cubicBezTo>
                  <a:cubicBezTo>
                    <a:pt x="3724" y="6842"/>
                    <a:pt x="3702" y="6840"/>
                    <a:pt x="3664" y="6840"/>
                  </a:cubicBezTo>
                  <a:cubicBezTo>
                    <a:pt x="3438" y="6840"/>
                    <a:pt x="2641" y="6888"/>
                    <a:pt x="2558" y="7554"/>
                  </a:cubicBezTo>
                  <a:cubicBezTo>
                    <a:pt x="2510" y="7813"/>
                    <a:pt x="2607" y="8088"/>
                    <a:pt x="2785" y="8282"/>
                  </a:cubicBezTo>
                  <a:cubicBezTo>
                    <a:pt x="4687" y="10451"/>
                    <a:pt x="8017" y="11060"/>
                    <a:pt x="10808" y="11060"/>
                  </a:cubicBezTo>
                  <a:cubicBezTo>
                    <a:pt x="11247" y="11060"/>
                    <a:pt x="11673" y="11045"/>
                    <a:pt x="12077" y="11018"/>
                  </a:cubicBezTo>
                  <a:cubicBezTo>
                    <a:pt x="15137" y="10808"/>
                    <a:pt x="16885" y="7732"/>
                    <a:pt x="16885" y="7732"/>
                  </a:cubicBezTo>
                  <a:cubicBezTo>
                    <a:pt x="19977" y="3426"/>
                    <a:pt x="14182" y="1467"/>
                    <a:pt x="9228" y="447"/>
                  </a:cubicBezTo>
                  <a:cubicBezTo>
                    <a:pt x="7660" y="128"/>
                    <a:pt x="6367" y="0"/>
                    <a:pt x="5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7"/>
            <p:cNvSpPr/>
            <p:nvPr/>
          </p:nvSpPr>
          <p:spPr>
            <a:xfrm rot="157496" flipH="1">
              <a:off x="3997502" y="462639"/>
              <a:ext cx="173659" cy="251937"/>
            </a:xfrm>
            <a:custGeom>
              <a:avLst/>
              <a:gdLst/>
              <a:ahLst/>
              <a:cxnLst/>
              <a:rect l="l" t="t" r="r" b="b"/>
              <a:pathLst>
                <a:path w="6946" h="10077" extrusionOk="0">
                  <a:moveTo>
                    <a:pt x="6682" y="1473"/>
                  </a:moveTo>
                  <a:cubicBezTo>
                    <a:pt x="6439" y="1473"/>
                    <a:pt x="6191" y="1488"/>
                    <a:pt x="5942" y="1512"/>
                  </a:cubicBezTo>
                  <a:cubicBezTo>
                    <a:pt x="5618" y="1561"/>
                    <a:pt x="5278" y="1626"/>
                    <a:pt x="4970" y="1755"/>
                  </a:cubicBezTo>
                  <a:cubicBezTo>
                    <a:pt x="4809" y="1820"/>
                    <a:pt x="4663" y="1901"/>
                    <a:pt x="4533" y="2014"/>
                  </a:cubicBezTo>
                  <a:cubicBezTo>
                    <a:pt x="4404" y="2127"/>
                    <a:pt x="4307" y="2305"/>
                    <a:pt x="4323" y="2500"/>
                  </a:cubicBezTo>
                  <a:cubicBezTo>
                    <a:pt x="4323" y="2678"/>
                    <a:pt x="4452" y="2840"/>
                    <a:pt x="4582" y="2953"/>
                  </a:cubicBezTo>
                  <a:cubicBezTo>
                    <a:pt x="4608" y="2974"/>
                    <a:pt x="4635" y="2993"/>
                    <a:pt x="4662" y="3011"/>
                  </a:cubicBezTo>
                  <a:lnTo>
                    <a:pt x="4662" y="3011"/>
                  </a:lnTo>
                  <a:cubicBezTo>
                    <a:pt x="4552" y="3000"/>
                    <a:pt x="4442" y="2994"/>
                    <a:pt x="4330" y="2994"/>
                  </a:cubicBezTo>
                  <a:cubicBezTo>
                    <a:pt x="4206" y="2994"/>
                    <a:pt x="4080" y="3002"/>
                    <a:pt x="3951" y="3018"/>
                  </a:cubicBezTo>
                  <a:cubicBezTo>
                    <a:pt x="3772" y="3034"/>
                    <a:pt x="3578" y="3066"/>
                    <a:pt x="3400" y="3180"/>
                  </a:cubicBezTo>
                  <a:cubicBezTo>
                    <a:pt x="3319" y="3228"/>
                    <a:pt x="3238" y="3293"/>
                    <a:pt x="3190" y="3390"/>
                  </a:cubicBezTo>
                  <a:cubicBezTo>
                    <a:pt x="3141" y="3487"/>
                    <a:pt x="3125" y="3601"/>
                    <a:pt x="3125" y="3698"/>
                  </a:cubicBezTo>
                  <a:cubicBezTo>
                    <a:pt x="3157" y="3924"/>
                    <a:pt x="3303" y="4086"/>
                    <a:pt x="3449" y="4200"/>
                  </a:cubicBezTo>
                  <a:cubicBezTo>
                    <a:pt x="3611" y="4313"/>
                    <a:pt x="3772" y="4410"/>
                    <a:pt x="3934" y="4491"/>
                  </a:cubicBezTo>
                  <a:cubicBezTo>
                    <a:pt x="4072" y="4550"/>
                    <a:pt x="4212" y="4603"/>
                    <a:pt x="4354" y="4651"/>
                  </a:cubicBezTo>
                  <a:lnTo>
                    <a:pt x="4354" y="4651"/>
                  </a:lnTo>
                  <a:cubicBezTo>
                    <a:pt x="4246" y="4668"/>
                    <a:pt x="4135" y="4704"/>
                    <a:pt x="4031" y="4766"/>
                  </a:cubicBezTo>
                  <a:cubicBezTo>
                    <a:pt x="3967" y="4815"/>
                    <a:pt x="3886" y="4880"/>
                    <a:pt x="3837" y="4960"/>
                  </a:cubicBezTo>
                  <a:cubicBezTo>
                    <a:pt x="3821" y="4993"/>
                    <a:pt x="3805" y="5041"/>
                    <a:pt x="3789" y="5090"/>
                  </a:cubicBezTo>
                  <a:cubicBezTo>
                    <a:pt x="3772" y="5139"/>
                    <a:pt x="3772" y="5171"/>
                    <a:pt x="3772" y="5219"/>
                  </a:cubicBezTo>
                  <a:cubicBezTo>
                    <a:pt x="3772" y="5317"/>
                    <a:pt x="3772" y="5398"/>
                    <a:pt x="3821" y="5495"/>
                  </a:cubicBezTo>
                  <a:cubicBezTo>
                    <a:pt x="3853" y="5576"/>
                    <a:pt x="3902" y="5640"/>
                    <a:pt x="3951" y="5705"/>
                  </a:cubicBezTo>
                  <a:cubicBezTo>
                    <a:pt x="4193" y="5964"/>
                    <a:pt x="4517" y="6094"/>
                    <a:pt x="4809" y="6207"/>
                  </a:cubicBezTo>
                  <a:cubicBezTo>
                    <a:pt x="4984" y="6262"/>
                    <a:pt x="5164" y="6307"/>
                    <a:pt x="5346" y="6344"/>
                  </a:cubicBezTo>
                  <a:lnTo>
                    <a:pt x="5346" y="6344"/>
                  </a:lnTo>
                  <a:cubicBezTo>
                    <a:pt x="5324" y="6352"/>
                    <a:pt x="5301" y="6360"/>
                    <a:pt x="5278" y="6369"/>
                  </a:cubicBezTo>
                  <a:cubicBezTo>
                    <a:pt x="5197" y="6401"/>
                    <a:pt x="5116" y="6450"/>
                    <a:pt x="5051" y="6515"/>
                  </a:cubicBezTo>
                  <a:cubicBezTo>
                    <a:pt x="4987" y="6579"/>
                    <a:pt x="4938" y="6660"/>
                    <a:pt x="4906" y="6741"/>
                  </a:cubicBezTo>
                  <a:cubicBezTo>
                    <a:pt x="4857" y="6903"/>
                    <a:pt x="4873" y="7097"/>
                    <a:pt x="4954" y="7243"/>
                  </a:cubicBezTo>
                  <a:cubicBezTo>
                    <a:pt x="5003" y="7324"/>
                    <a:pt x="5051" y="7389"/>
                    <a:pt x="5116" y="7454"/>
                  </a:cubicBezTo>
                  <a:cubicBezTo>
                    <a:pt x="5165" y="7518"/>
                    <a:pt x="5213" y="7567"/>
                    <a:pt x="5278" y="7632"/>
                  </a:cubicBezTo>
                  <a:cubicBezTo>
                    <a:pt x="5747" y="8069"/>
                    <a:pt x="6314" y="8409"/>
                    <a:pt x="6913" y="8652"/>
                  </a:cubicBezTo>
                  <a:cubicBezTo>
                    <a:pt x="6330" y="8376"/>
                    <a:pt x="5780" y="8020"/>
                    <a:pt x="5343" y="7567"/>
                  </a:cubicBezTo>
                  <a:cubicBezTo>
                    <a:pt x="5278" y="7502"/>
                    <a:pt x="5229" y="7454"/>
                    <a:pt x="5181" y="7389"/>
                  </a:cubicBezTo>
                  <a:cubicBezTo>
                    <a:pt x="5116" y="7324"/>
                    <a:pt x="5068" y="7275"/>
                    <a:pt x="5035" y="7195"/>
                  </a:cubicBezTo>
                  <a:cubicBezTo>
                    <a:pt x="4970" y="7065"/>
                    <a:pt x="4954" y="6903"/>
                    <a:pt x="5003" y="6774"/>
                  </a:cubicBezTo>
                  <a:cubicBezTo>
                    <a:pt x="5035" y="6693"/>
                    <a:pt x="5068" y="6644"/>
                    <a:pt x="5116" y="6596"/>
                  </a:cubicBezTo>
                  <a:cubicBezTo>
                    <a:pt x="5181" y="6547"/>
                    <a:pt x="5246" y="6498"/>
                    <a:pt x="5310" y="6482"/>
                  </a:cubicBezTo>
                  <a:cubicBezTo>
                    <a:pt x="5430" y="6442"/>
                    <a:pt x="5561" y="6413"/>
                    <a:pt x="5685" y="6413"/>
                  </a:cubicBezTo>
                  <a:cubicBezTo>
                    <a:pt x="5712" y="6413"/>
                    <a:pt x="5738" y="6415"/>
                    <a:pt x="5764" y="6417"/>
                  </a:cubicBezTo>
                  <a:cubicBezTo>
                    <a:pt x="5796" y="6417"/>
                    <a:pt x="5828" y="6385"/>
                    <a:pt x="5828" y="6353"/>
                  </a:cubicBezTo>
                  <a:cubicBezTo>
                    <a:pt x="5828" y="6320"/>
                    <a:pt x="5812" y="6288"/>
                    <a:pt x="5780" y="6288"/>
                  </a:cubicBezTo>
                  <a:cubicBezTo>
                    <a:pt x="5472" y="6239"/>
                    <a:pt x="5148" y="6175"/>
                    <a:pt x="4857" y="6061"/>
                  </a:cubicBezTo>
                  <a:cubicBezTo>
                    <a:pt x="4566" y="5964"/>
                    <a:pt x="4274" y="5835"/>
                    <a:pt x="4064" y="5608"/>
                  </a:cubicBezTo>
                  <a:cubicBezTo>
                    <a:pt x="3967" y="5495"/>
                    <a:pt x="3918" y="5365"/>
                    <a:pt x="3934" y="5219"/>
                  </a:cubicBezTo>
                  <a:cubicBezTo>
                    <a:pt x="3934" y="5090"/>
                    <a:pt x="3999" y="4960"/>
                    <a:pt x="4112" y="4896"/>
                  </a:cubicBezTo>
                  <a:cubicBezTo>
                    <a:pt x="4242" y="4831"/>
                    <a:pt x="4388" y="4799"/>
                    <a:pt x="4550" y="4799"/>
                  </a:cubicBezTo>
                  <a:cubicBezTo>
                    <a:pt x="4592" y="4794"/>
                    <a:pt x="4636" y="4792"/>
                    <a:pt x="4681" y="4792"/>
                  </a:cubicBezTo>
                  <a:cubicBezTo>
                    <a:pt x="4789" y="4792"/>
                    <a:pt x="4900" y="4803"/>
                    <a:pt x="5003" y="4815"/>
                  </a:cubicBezTo>
                  <a:cubicBezTo>
                    <a:pt x="5011" y="4818"/>
                    <a:pt x="5019" y="4819"/>
                    <a:pt x="5027" y="4819"/>
                  </a:cubicBezTo>
                  <a:cubicBezTo>
                    <a:pt x="5062" y="4819"/>
                    <a:pt x="5087" y="4790"/>
                    <a:pt x="5100" y="4750"/>
                  </a:cubicBezTo>
                  <a:cubicBezTo>
                    <a:pt x="5100" y="4718"/>
                    <a:pt x="5068" y="4669"/>
                    <a:pt x="5035" y="4669"/>
                  </a:cubicBezTo>
                  <a:cubicBezTo>
                    <a:pt x="4679" y="4588"/>
                    <a:pt x="4339" y="4491"/>
                    <a:pt x="4015" y="4345"/>
                  </a:cubicBezTo>
                  <a:cubicBezTo>
                    <a:pt x="3853" y="4264"/>
                    <a:pt x="3691" y="4183"/>
                    <a:pt x="3546" y="4086"/>
                  </a:cubicBezTo>
                  <a:cubicBezTo>
                    <a:pt x="3416" y="3973"/>
                    <a:pt x="3303" y="3843"/>
                    <a:pt x="3287" y="3682"/>
                  </a:cubicBezTo>
                  <a:cubicBezTo>
                    <a:pt x="3271" y="3536"/>
                    <a:pt x="3335" y="3374"/>
                    <a:pt x="3481" y="3293"/>
                  </a:cubicBezTo>
                  <a:cubicBezTo>
                    <a:pt x="3627" y="3212"/>
                    <a:pt x="3805" y="3180"/>
                    <a:pt x="3983" y="3163"/>
                  </a:cubicBezTo>
                  <a:cubicBezTo>
                    <a:pt x="4101" y="3147"/>
                    <a:pt x="4224" y="3139"/>
                    <a:pt x="4348" y="3139"/>
                  </a:cubicBezTo>
                  <a:cubicBezTo>
                    <a:pt x="4572" y="3139"/>
                    <a:pt x="4803" y="3163"/>
                    <a:pt x="5027" y="3193"/>
                  </a:cubicBezTo>
                  <a:lnTo>
                    <a:pt x="5027" y="3193"/>
                  </a:lnTo>
                  <a:cubicBezTo>
                    <a:pt x="5030" y="3194"/>
                    <a:pt x="5032" y="3195"/>
                    <a:pt x="5035" y="3196"/>
                  </a:cubicBezTo>
                  <a:lnTo>
                    <a:pt x="5036" y="3194"/>
                  </a:lnTo>
                  <a:lnTo>
                    <a:pt x="5036" y="3194"/>
                  </a:lnTo>
                  <a:cubicBezTo>
                    <a:pt x="5041" y="3194"/>
                    <a:pt x="5046" y="3195"/>
                    <a:pt x="5051" y="3196"/>
                  </a:cubicBezTo>
                  <a:cubicBezTo>
                    <a:pt x="5084" y="3196"/>
                    <a:pt x="5116" y="3180"/>
                    <a:pt x="5116" y="3147"/>
                  </a:cubicBezTo>
                  <a:cubicBezTo>
                    <a:pt x="5132" y="3115"/>
                    <a:pt x="5100" y="3083"/>
                    <a:pt x="5084" y="3066"/>
                  </a:cubicBezTo>
                  <a:cubicBezTo>
                    <a:pt x="4938" y="3018"/>
                    <a:pt x="4776" y="2953"/>
                    <a:pt x="4663" y="2856"/>
                  </a:cubicBezTo>
                  <a:cubicBezTo>
                    <a:pt x="4533" y="2759"/>
                    <a:pt x="4436" y="2629"/>
                    <a:pt x="4420" y="2484"/>
                  </a:cubicBezTo>
                  <a:cubicBezTo>
                    <a:pt x="4420" y="2338"/>
                    <a:pt x="4485" y="2192"/>
                    <a:pt x="4598" y="2079"/>
                  </a:cubicBezTo>
                  <a:cubicBezTo>
                    <a:pt x="4711" y="1965"/>
                    <a:pt x="4857" y="1885"/>
                    <a:pt x="5003" y="1820"/>
                  </a:cubicBezTo>
                  <a:cubicBezTo>
                    <a:pt x="5310" y="1690"/>
                    <a:pt x="5634" y="1609"/>
                    <a:pt x="5958" y="1561"/>
                  </a:cubicBezTo>
                  <a:cubicBezTo>
                    <a:pt x="6282" y="1512"/>
                    <a:pt x="6622" y="1480"/>
                    <a:pt x="6945" y="1480"/>
                  </a:cubicBezTo>
                  <a:cubicBezTo>
                    <a:pt x="6859" y="1475"/>
                    <a:pt x="6771" y="1473"/>
                    <a:pt x="6682" y="1473"/>
                  </a:cubicBezTo>
                  <a:close/>
                  <a:moveTo>
                    <a:pt x="5010" y="1"/>
                  </a:moveTo>
                  <a:cubicBezTo>
                    <a:pt x="4652" y="1"/>
                    <a:pt x="4293" y="22"/>
                    <a:pt x="3934" y="71"/>
                  </a:cubicBezTo>
                  <a:cubicBezTo>
                    <a:pt x="3465" y="120"/>
                    <a:pt x="3012" y="217"/>
                    <a:pt x="2574" y="395"/>
                  </a:cubicBezTo>
                  <a:cubicBezTo>
                    <a:pt x="2348" y="492"/>
                    <a:pt x="2137" y="606"/>
                    <a:pt x="1959" y="768"/>
                  </a:cubicBezTo>
                  <a:cubicBezTo>
                    <a:pt x="1781" y="929"/>
                    <a:pt x="1652" y="1172"/>
                    <a:pt x="1668" y="1431"/>
                  </a:cubicBezTo>
                  <a:cubicBezTo>
                    <a:pt x="1684" y="1690"/>
                    <a:pt x="1846" y="1901"/>
                    <a:pt x="2040" y="2046"/>
                  </a:cubicBezTo>
                  <a:cubicBezTo>
                    <a:pt x="2107" y="2107"/>
                    <a:pt x="2180" y="2158"/>
                    <a:pt x="2257" y="2203"/>
                  </a:cubicBezTo>
                  <a:lnTo>
                    <a:pt x="2257" y="2203"/>
                  </a:lnTo>
                  <a:cubicBezTo>
                    <a:pt x="2050" y="2177"/>
                    <a:pt x="1844" y="2163"/>
                    <a:pt x="1638" y="2163"/>
                  </a:cubicBezTo>
                  <a:cubicBezTo>
                    <a:pt x="1475" y="2163"/>
                    <a:pt x="1312" y="2172"/>
                    <a:pt x="1150" y="2192"/>
                  </a:cubicBezTo>
                  <a:cubicBezTo>
                    <a:pt x="891" y="2208"/>
                    <a:pt x="616" y="2273"/>
                    <a:pt x="389" y="2403"/>
                  </a:cubicBezTo>
                  <a:cubicBezTo>
                    <a:pt x="259" y="2484"/>
                    <a:pt x="162" y="2581"/>
                    <a:pt x="98" y="2710"/>
                  </a:cubicBezTo>
                  <a:cubicBezTo>
                    <a:pt x="17" y="2840"/>
                    <a:pt x="0" y="2985"/>
                    <a:pt x="17" y="3131"/>
                  </a:cubicBezTo>
                  <a:cubicBezTo>
                    <a:pt x="49" y="3422"/>
                    <a:pt x="243" y="3633"/>
                    <a:pt x="454" y="3795"/>
                  </a:cubicBezTo>
                  <a:cubicBezTo>
                    <a:pt x="664" y="3973"/>
                    <a:pt x="891" y="4086"/>
                    <a:pt x="1134" y="4200"/>
                  </a:cubicBezTo>
                  <a:cubicBezTo>
                    <a:pt x="1364" y="4303"/>
                    <a:pt x="1603" y="4391"/>
                    <a:pt x="1846" y="4467"/>
                  </a:cubicBezTo>
                  <a:lnTo>
                    <a:pt x="1846" y="4467"/>
                  </a:lnTo>
                  <a:cubicBezTo>
                    <a:pt x="1651" y="4486"/>
                    <a:pt x="1457" y="4526"/>
                    <a:pt x="1263" y="4637"/>
                  </a:cubicBezTo>
                  <a:cubicBezTo>
                    <a:pt x="1166" y="4701"/>
                    <a:pt x="1069" y="4782"/>
                    <a:pt x="1004" y="4896"/>
                  </a:cubicBezTo>
                  <a:cubicBezTo>
                    <a:pt x="939" y="5009"/>
                    <a:pt x="907" y="5139"/>
                    <a:pt x="907" y="5252"/>
                  </a:cubicBezTo>
                  <a:cubicBezTo>
                    <a:pt x="907" y="5381"/>
                    <a:pt x="923" y="5495"/>
                    <a:pt x="972" y="5608"/>
                  </a:cubicBezTo>
                  <a:cubicBezTo>
                    <a:pt x="1020" y="5721"/>
                    <a:pt x="1085" y="5835"/>
                    <a:pt x="1166" y="5916"/>
                  </a:cubicBezTo>
                  <a:cubicBezTo>
                    <a:pt x="1328" y="6094"/>
                    <a:pt x="1522" y="6223"/>
                    <a:pt x="1716" y="6337"/>
                  </a:cubicBezTo>
                  <a:cubicBezTo>
                    <a:pt x="1927" y="6450"/>
                    <a:pt x="2137" y="6531"/>
                    <a:pt x="2348" y="6596"/>
                  </a:cubicBezTo>
                  <a:cubicBezTo>
                    <a:pt x="2633" y="6691"/>
                    <a:pt x="2918" y="6765"/>
                    <a:pt x="3208" y="6823"/>
                  </a:cubicBezTo>
                  <a:lnTo>
                    <a:pt x="3208" y="6823"/>
                  </a:lnTo>
                  <a:cubicBezTo>
                    <a:pt x="3134" y="6840"/>
                    <a:pt x="3063" y="6861"/>
                    <a:pt x="2995" y="6887"/>
                  </a:cubicBezTo>
                  <a:cubicBezTo>
                    <a:pt x="2882" y="6936"/>
                    <a:pt x="2769" y="7000"/>
                    <a:pt x="2688" y="7081"/>
                  </a:cubicBezTo>
                  <a:cubicBezTo>
                    <a:pt x="2591" y="7162"/>
                    <a:pt x="2526" y="7275"/>
                    <a:pt x="2494" y="7389"/>
                  </a:cubicBezTo>
                  <a:cubicBezTo>
                    <a:pt x="2413" y="7615"/>
                    <a:pt x="2445" y="7874"/>
                    <a:pt x="2558" y="8085"/>
                  </a:cubicBezTo>
                  <a:cubicBezTo>
                    <a:pt x="2607" y="8182"/>
                    <a:pt x="2688" y="8279"/>
                    <a:pt x="2769" y="8360"/>
                  </a:cubicBezTo>
                  <a:cubicBezTo>
                    <a:pt x="2850" y="8441"/>
                    <a:pt x="2931" y="8538"/>
                    <a:pt x="3012" y="8603"/>
                  </a:cubicBezTo>
                  <a:cubicBezTo>
                    <a:pt x="3659" y="9251"/>
                    <a:pt x="4452" y="9720"/>
                    <a:pt x="5294" y="10076"/>
                  </a:cubicBezTo>
                  <a:cubicBezTo>
                    <a:pt x="4469" y="9688"/>
                    <a:pt x="3691" y="9202"/>
                    <a:pt x="3060" y="8554"/>
                  </a:cubicBezTo>
                  <a:cubicBezTo>
                    <a:pt x="2979" y="8473"/>
                    <a:pt x="2914" y="8393"/>
                    <a:pt x="2833" y="8312"/>
                  </a:cubicBezTo>
                  <a:cubicBezTo>
                    <a:pt x="2753" y="8231"/>
                    <a:pt x="2688" y="8133"/>
                    <a:pt x="2639" y="8036"/>
                  </a:cubicBezTo>
                  <a:cubicBezTo>
                    <a:pt x="2542" y="7842"/>
                    <a:pt x="2526" y="7615"/>
                    <a:pt x="2591" y="7421"/>
                  </a:cubicBezTo>
                  <a:cubicBezTo>
                    <a:pt x="2623" y="7324"/>
                    <a:pt x="2688" y="7227"/>
                    <a:pt x="2769" y="7162"/>
                  </a:cubicBezTo>
                  <a:cubicBezTo>
                    <a:pt x="2850" y="7081"/>
                    <a:pt x="2931" y="7033"/>
                    <a:pt x="3044" y="7000"/>
                  </a:cubicBezTo>
                  <a:cubicBezTo>
                    <a:pt x="3206" y="6933"/>
                    <a:pt x="3390" y="6899"/>
                    <a:pt x="3569" y="6899"/>
                  </a:cubicBezTo>
                  <a:cubicBezTo>
                    <a:pt x="3605" y="6899"/>
                    <a:pt x="3640" y="6900"/>
                    <a:pt x="3675" y="6903"/>
                  </a:cubicBezTo>
                  <a:cubicBezTo>
                    <a:pt x="3708" y="6903"/>
                    <a:pt x="3740" y="6871"/>
                    <a:pt x="3740" y="6838"/>
                  </a:cubicBezTo>
                  <a:cubicBezTo>
                    <a:pt x="3740" y="6806"/>
                    <a:pt x="3724" y="6790"/>
                    <a:pt x="3691" y="6774"/>
                  </a:cubicBezTo>
                  <a:cubicBezTo>
                    <a:pt x="3254" y="6709"/>
                    <a:pt x="2817" y="6612"/>
                    <a:pt x="2396" y="6466"/>
                  </a:cubicBezTo>
                  <a:cubicBezTo>
                    <a:pt x="2186" y="6401"/>
                    <a:pt x="1992" y="6320"/>
                    <a:pt x="1797" y="6207"/>
                  </a:cubicBezTo>
                  <a:cubicBezTo>
                    <a:pt x="1603" y="6110"/>
                    <a:pt x="1425" y="5980"/>
                    <a:pt x="1279" y="5818"/>
                  </a:cubicBezTo>
                  <a:cubicBezTo>
                    <a:pt x="1215" y="5738"/>
                    <a:pt x="1150" y="5657"/>
                    <a:pt x="1117" y="5559"/>
                  </a:cubicBezTo>
                  <a:cubicBezTo>
                    <a:pt x="1085" y="5462"/>
                    <a:pt x="1069" y="5365"/>
                    <a:pt x="1069" y="5252"/>
                  </a:cubicBezTo>
                  <a:cubicBezTo>
                    <a:pt x="1069" y="5058"/>
                    <a:pt x="1166" y="4863"/>
                    <a:pt x="1344" y="4766"/>
                  </a:cubicBezTo>
                  <a:cubicBezTo>
                    <a:pt x="1522" y="4669"/>
                    <a:pt x="1749" y="4637"/>
                    <a:pt x="1959" y="4620"/>
                  </a:cubicBezTo>
                  <a:cubicBezTo>
                    <a:pt x="2012" y="4616"/>
                    <a:pt x="2066" y="4614"/>
                    <a:pt x="2120" y="4614"/>
                  </a:cubicBezTo>
                  <a:cubicBezTo>
                    <a:pt x="2277" y="4614"/>
                    <a:pt x="2438" y="4631"/>
                    <a:pt x="2591" y="4665"/>
                  </a:cubicBezTo>
                  <a:lnTo>
                    <a:pt x="2591" y="4665"/>
                  </a:lnTo>
                  <a:cubicBezTo>
                    <a:pt x="2596" y="4667"/>
                    <a:pt x="2602" y="4668"/>
                    <a:pt x="2607" y="4669"/>
                  </a:cubicBezTo>
                  <a:cubicBezTo>
                    <a:pt x="2655" y="4669"/>
                    <a:pt x="2704" y="4637"/>
                    <a:pt x="2704" y="4588"/>
                  </a:cubicBezTo>
                  <a:cubicBezTo>
                    <a:pt x="2720" y="4556"/>
                    <a:pt x="2688" y="4507"/>
                    <a:pt x="2639" y="4507"/>
                  </a:cubicBezTo>
                  <a:cubicBezTo>
                    <a:pt x="2154" y="4394"/>
                    <a:pt x="1668" y="4248"/>
                    <a:pt x="1198" y="4054"/>
                  </a:cubicBezTo>
                  <a:cubicBezTo>
                    <a:pt x="972" y="3941"/>
                    <a:pt x="745" y="3827"/>
                    <a:pt x="551" y="3682"/>
                  </a:cubicBezTo>
                  <a:cubicBezTo>
                    <a:pt x="357" y="3536"/>
                    <a:pt x="195" y="3325"/>
                    <a:pt x="162" y="3099"/>
                  </a:cubicBezTo>
                  <a:cubicBezTo>
                    <a:pt x="162" y="3002"/>
                    <a:pt x="178" y="2872"/>
                    <a:pt x="227" y="2775"/>
                  </a:cubicBezTo>
                  <a:cubicBezTo>
                    <a:pt x="276" y="2678"/>
                    <a:pt x="357" y="2597"/>
                    <a:pt x="470" y="2532"/>
                  </a:cubicBezTo>
                  <a:cubicBezTo>
                    <a:pt x="664" y="2419"/>
                    <a:pt x="923" y="2354"/>
                    <a:pt x="1166" y="2338"/>
                  </a:cubicBezTo>
                  <a:cubicBezTo>
                    <a:pt x="1333" y="2316"/>
                    <a:pt x="1501" y="2307"/>
                    <a:pt x="1668" y="2307"/>
                  </a:cubicBezTo>
                  <a:cubicBezTo>
                    <a:pt x="2002" y="2307"/>
                    <a:pt x="2337" y="2343"/>
                    <a:pt x="2672" y="2386"/>
                  </a:cubicBezTo>
                  <a:cubicBezTo>
                    <a:pt x="2678" y="2389"/>
                    <a:pt x="2683" y="2391"/>
                    <a:pt x="2689" y="2391"/>
                  </a:cubicBezTo>
                  <a:cubicBezTo>
                    <a:pt x="2715" y="2391"/>
                    <a:pt x="2739" y="2364"/>
                    <a:pt x="2753" y="2338"/>
                  </a:cubicBezTo>
                  <a:cubicBezTo>
                    <a:pt x="2753" y="2305"/>
                    <a:pt x="2736" y="2273"/>
                    <a:pt x="2704" y="2273"/>
                  </a:cubicBezTo>
                  <a:cubicBezTo>
                    <a:pt x="2494" y="2192"/>
                    <a:pt x="2283" y="2095"/>
                    <a:pt x="2105" y="1965"/>
                  </a:cubicBezTo>
                  <a:cubicBezTo>
                    <a:pt x="1927" y="1820"/>
                    <a:pt x="1781" y="1642"/>
                    <a:pt x="1765" y="1415"/>
                  </a:cubicBezTo>
                  <a:cubicBezTo>
                    <a:pt x="1765" y="1205"/>
                    <a:pt x="1862" y="994"/>
                    <a:pt x="2024" y="832"/>
                  </a:cubicBezTo>
                  <a:cubicBezTo>
                    <a:pt x="2186" y="687"/>
                    <a:pt x="2396" y="573"/>
                    <a:pt x="2607" y="476"/>
                  </a:cubicBezTo>
                  <a:cubicBezTo>
                    <a:pt x="3028" y="282"/>
                    <a:pt x="3481" y="185"/>
                    <a:pt x="3934" y="104"/>
                  </a:cubicBezTo>
                  <a:cubicBezTo>
                    <a:pt x="4404" y="39"/>
                    <a:pt x="4873" y="7"/>
                    <a:pt x="5343" y="7"/>
                  </a:cubicBezTo>
                  <a:cubicBezTo>
                    <a:pt x="5232" y="3"/>
                    <a:pt x="5121" y="1"/>
                    <a:pt x="5010" y="1"/>
                  </a:cubicBezTo>
                  <a:close/>
                </a:path>
              </a:pathLst>
            </a:custGeom>
            <a:solidFill>
              <a:srgbClr val="6E4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7"/>
            <p:cNvSpPr/>
            <p:nvPr/>
          </p:nvSpPr>
          <p:spPr>
            <a:xfrm rot="1972871" flipH="1">
              <a:off x="3597354" y="326175"/>
              <a:ext cx="465051" cy="625751"/>
            </a:xfrm>
            <a:custGeom>
              <a:avLst/>
              <a:gdLst/>
              <a:ahLst/>
              <a:cxnLst/>
              <a:rect l="l" t="t" r="r" b="b"/>
              <a:pathLst>
                <a:path w="18602" h="25030" extrusionOk="0">
                  <a:moveTo>
                    <a:pt x="10269" y="1"/>
                  </a:moveTo>
                  <a:cubicBezTo>
                    <a:pt x="9641" y="1"/>
                    <a:pt x="9039" y="102"/>
                    <a:pt x="8516" y="331"/>
                  </a:cubicBezTo>
                  <a:cubicBezTo>
                    <a:pt x="7042" y="978"/>
                    <a:pt x="6314" y="1723"/>
                    <a:pt x="5585" y="2759"/>
                  </a:cubicBezTo>
                  <a:cubicBezTo>
                    <a:pt x="4031" y="5009"/>
                    <a:pt x="4048" y="7875"/>
                    <a:pt x="4048" y="7875"/>
                  </a:cubicBezTo>
                  <a:cubicBezTo>
                    <a:pt x="4048" y="7875"/>
                    <a:pt x="0" y="15467"/>
                    <a:pt x="2752" y="20243"/>
                  </a:cubicBezTo>
                  <a:cubicBezTo>
                    <a:pt x="3254" y="21036"/>
                    <a:pt x="3805" y="21716"/>
                    <a:pt x="4388" y="22283"/>
                  </a:cubicBezTo>
                  <a:cubicBezTo>
                    <a:pt x="6556" y="24411"/>
                    <a:pt x="9137" y="25030"/>
                    <a:pt x="11404" y="25030"/>
                  </a:cubicBezTo>
                  <a:cubicBezTo>
                    <a:pt x="14552" y="25030"/>
                    <a:pt x="17096" y="23837"/>
                    <a:pt x="17096" y="23837"/>
                  </a:cubicBezTo>
                  <a:cubicBezTo>
                    <a:pt x="17096" y="23837"/>
                    <a:pt x="18601" y="20551"/>
                    <a:pt x="18456" y="16811"/>
                  </a:cubicBezTo>
                  <a:cubicBezTo>
                    <a:pt x="18310" y="13071"/>
                    <a:pt x="16578" y="9332"/>
                    <a:pt x="16578" y="9332"/>
                  </a:cubicBezTo>
                  <a:cubicBezTo>
                    <a:pt x="16578" y="9332"/>
                    <a:pt x="16950" y="7907"/>
                    <a:pt x="16918" y="6159"/>
                  </a:cubicBezTo>
                  <a:cubicBezTo>
                    <a:pt x="16885" y="3925"/>
                    <a:pt x="15704" y="2646"/>
                    <a:pt x="15105" y="1949"/>
                  </a:cubicBezTo>
                  <a:cubicBezTo>
                    <a:pt x="14130" y="854"/>
                    <a:pt x="12090" y="1"/>
                    <a:pt x="102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7"/>
            <p:cNvSpPr/>
            <p:nvPr/>
          </p:nvSpPr>
          <p:spPr>
            <a:xfrm rot="1972871" flipH="1">
              <a:off x="3763556" y="391302"/>
              <a:ext cx="118200" cy="476851"/>
            </a:xfrm>
            <a:custGeom>
              <a:avLst/>
              <a:gdLst/>
              <a:ahLst/>
              <a:cxnLst/>
              <a:rect l="l" t="t" r="r" b="b"/>
              <a:pathLst>
                <a:path w="4728" h="19074" extrusionOk="0">
                  <a:moveTo>
                    <a:pt x="1231" y="0"/>
                  </a:moveTo>
                  <a:cubicBezTo>
                    <a:pt x="1112" y="0"/>
                    <a:pt x="993" y="6"/>
                    <a:pt x="875" y="18"/>
                  </a:cubicBezTo>
                  <a:cubicBezTo>
                    <a:pt x="551" y="50"/>
                    <a:pt x="551" y="552"/>
                    <a:pt x="875" y="584"/>
                  </a:cubicBezTo>
                  <a:cubicBezTo>
                    <a:pt x="1296" y="601"/>
                    <a:pt x="1700" y="633"/>
                    <a:pt x="2105" y="779"/>
                  </a:cubicBezTo>
                  <a:cubicBezTo>
                    <a:pt x="2494" y="908"/>
                    <a:pt x="2850" y="1103"/>
                    <a:pt x="3157" y="1378"/>
                  </a:cubicBezTo>
                  <a:cubicBezTo>
                    <a:pt x="3675" y="1831"/>
                    <a:pt x="4015" y="2511"/>
                    <a:pt x="3967" y="3207"/>
                  </a:cubicBezTo>
                  <a:cubicBezTo>
                    <a:pt x="3902" y="3936"/>
                    <a:pt x="3643" y="4696"/>
                    <a:pt x="3190" y="5263"/>
                  </a:cubicBezTo>
                  <a:cubicBezTo>
                    <a:pt x="2769" y="5781"/>
                    <a:pt x="2235" y="6170"/>
                    <a:pt x="1733" y="6591"/>
                  </a:cubicBezTo>
                  <a:cubicBezTo>
                    <a:pt x="1215" y="7028"/>
                    <a:pt x="713" y="7497"/>
                    <a:pt x="389" y="8096"/>
                  </a:cubicBezTo>
                  <a:cubicBezTo>
                    <a:pt x="17" y="8760"/>
                    <a:pt x="0" y="9521"/>
                    <a:pt x="17" y="10249"/>
                  </a:cubicBezTo>
                  <a:cubicBezTo>
                    <a:pt x="49" y="11059"/>
                    <a:pt x="49" y="11868"/>
                    <a:pt x="130" y="12661"/>
                  </a:cubicBezTo>
                  <a:cubicBezTo>
                    <a:pt x="211" y="13422"/>
                    <a:pt x="438" y="14167"/>
                    <a:pt x="745" y="14879"/>
                  </a:cubicBezTo>
                  <a:cubicBezTo>
                    <a:pt x="1360" y="16255"/>
                    <a:pt x="2170" y="17631"/>
                    <a:pt x="3254" y="18700"/>
                  </a:cubicBezTo>
                  <a:cubicBezTo>
                    <a:pt x="3449" y="18883"/>
                    <a:pt x="3610" y="19073"/>
                    <a:pt x="3615" y="19073"/>
                  </a:cubicBezTo>
                  <a:cubicBezTo>
                    <a:pt x="3617" y="19073"/>
                    <a:pt x="3592" y="19040"/>
                    <a:pt x="3530" y="18959"/>
                  </a:cubicBezTo>
                  <a:cubicBezTo>
                    <a:pt x="2995" y="18263"/>
                    <a:pt x="2315" y="16838"/>
                    <a:pt x="1943" y="16045"/>
                  </a:cubicBezTo>
                  <a:cubicBezTo>
                    <a:pt x="1538" y="15155"/>
                    <a:pt x="1344" y="14572"/>
                    <a:pt x="1085" y="13746"/>
                  </a:cubicBezTo>
                  <a:cubicBezTo>
                    <a:pt x="858" y="13001"/>
                    <a:pt x="810" y="12208"/>
                    <a:pt x="778" y="11431"/>
                  </a:cubicBezTo>
                  <a:cubicBezTo>
                    <a:pt x="745" y="10654"/>
                    <a:pt x="664" y="9845"/>
                    <a:pt x="794" y="9084"/>
                  </a:cubicBezTo>
                  <a:cubicBezTo>
                    <a:pt x="1037" y="7708"/>
                    <a:pt x="2494" y="6995"/>
                    <a:pt x="3400" y="6073"/>
                  </a:cubicBezTo>
                  <a:cubicBezTo>
                    <a:pt x="3934" y="5538"/>
                    <a:pt x="4291" y="4891"/>
                    <a:pt x="4485" y="4162"/>
                  </a:cubicBezTo>
                  <a:cubicBezTo>
                    <a:pt x="4679" y="3450"/>
                    <a:pt x="4728" y="2738"/>
                    <a:pt x="4452" y="2041"/>
                  </a:cubicBezTo>
                  <a:cubicBezTo>
                    <a:pt x="3932" y="748"/>
                    <a:pt x="2578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7"/>
            <p:cNvSpPr/>
            <p:nvPr/>
          </p:nvSpPr>
          <p:spPr>
            <a:xfrm rot="1972871" flipH="1">
              <a:off x="3313251" y="602429"/>
              <a:ext cx="279276" cy="254726"/>
            </a:xfrm>
            <a:custGeom>
              <a:avLst/>
              <a:gdLst/>
              <a:ahLst/>
              <a:cxnLst/>
              <a:rect l="l" t="t" r="r" b="b"/>
              <a:pathLst>
                <a:path w="11171" h="10189" extrusionOk="0">
                  <a:moveTo>
                    <a:pt x="130" y="0"/>
                  </a:moveTo>
                  <a:lnTo>
                    <a:pt x="0" y="3578"/>
                  </a:lnTo>
                  <a:cubicBezTo>
                    <a:pt x="0" y="3578"/>
                    <a:pt x="5483" y="10189"/>
                    <a:pt x="7111" y="10189"/>
                  </a:cubicBezTo>
                  <a:cubicBezTo>
                    <a:pt x="7138" y="10189"/>
                    <a:pt x="7164" y="10187"/>
                    <a:pt x="7188" y="10183"/>
                  </a:cubicBezTo>
                  <a:cubicBezTo>
                    <a:pt x="8710" y="9957"/>
                    <a:pt x="6881" y="7982"/>
                    <a:pt x="6881" y="7982"/>
                  </a:cubicBezTo>
                  <a:lnTo>
                    <a:pt x="6881" y="7982"/>
                  </a:lnTo>
                  <a:cubicBezTo>
                    <a:pt x="6881" y="7982"/>
                    <a:pt x="8501" y="9372"/>
                    <a:pt x="9222" y="9372"/>
                  </a:cubicBezTo>
                  <a:cubicBezTo>
                    <a:pt x="9398" y="9372"/>
                    <a:pt x="9520" y="9289"/>
                    <a:pt x="9552" y="9082"/>
                  </a:cubicBezTo>
                  <a:cubicBezTo>
                    <a:pt x="9704" y="8096"/>
                    <a:pt x="8447" y="7081"/>
                    <a:pt x="8289" y="6958"/>
                  </a:cubicBezTo>
                  <a:lnTo>
                    <a:pt x="8289" y="6958"/>
                  </a:lnTo>
                  <a:cubicBezTo>
                    <a:pt x="8454" y="7084"/>
                    <a:pt x="9836" y="8124"/>
                    <a:pt x="10624" y="8124"/>
                  </a:cubicBezTo>
                  <a:cubicBezTo>
                    <a:pt x="10941" y="8124"/>
                    <a:pt x="11162" y="7957"/>
                    <a:pt x="11171" y="7496"/>
                  </a:cubicBezTo>
                  <a:cubicBezTo>
                    <a:pt x="10345" y="4679"/>
                    <a:pt x="130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 rot="1972871" flipH="1">
              <a:off x="3922613" y="382872"/>
              <a:ext cx="74725" cy="40475"/>
            </a:xfrm>
            <a:custGeom>
              <a:avLst/>
              <a:gdLst/>
              <a:ahLst/>
              <a:cxnLst/>
              <a:rect l="l" t="t" r="r" b="b"/>
              <a:pathLst>
                <a:path w="2989" h="1619" extrusionOk="0">
                  <a:moveTo>
                    <a:pt x="1213" y="0"/>
                  </a:moveTo>
                  <a:cubicBezTo>
                    <a:pt x="1204" y="0"/>
                    <a:pt x="1195" y="2"/>
                    <a:pt x="1186" y="7"/>
                  </a:cubicBezTo>
                  <a:cubicBezTo>
                    <a:pt x="1073" y="72"/>
                    <a:pt x="927" y="136"/>
                    <a:pt x="862" y="250"/>
                  </a:cubicBezTo>
                  <a:cubicBezTo>
                    <a:pt x="848" y="292"/>
                    <a:pt x="883" y="334"/>
                    <a:pt x="934" y="334"/>
                  </a:cubicBezTo>
                  <a:cubicBezTo>
                    <a:pt x="942" y="334"/>
                    <a:pt x="951" y="333"/>
                    <a:pt x="959" y="331"/>
                  </a:cubicBezTo>
                  <a:cubicBezTo>
                    <a:pt x="1024" y="315"/>
                    <a:pt x="1057" y="282"/>
                    <a:pt x="1105" y="234"/>
                  </a:cubicBezTo>
                  <a:cubicBezTo>
                    <a:pt x="1154" y="201"/>
                    <a:pt x="1202" y="153"/>
                    <a:pt x="1267" y="120"/>
                  </a:cubicBezTo>
                  <a:cubicBezTo>
                    <a:pt x="1323" y="78"/>
                    <a:pt x="1270" y="0"/>
                    <a:pt x="1213" y="0"/>
                  </a:cubicBezTo>
                  <a:close/>
                  <a:moveTo>
                    <a:pt x="2863" y="384"/>
                  </a:moveTo>
                  <a:cubicBezTo>
                    <a:pt x="2849" y="384"/>
                    <a:pt x="2835" y="387"/>
                    <a:pt x="2821" y="395"/>
                  </a:cubicBezTo>
                  <a:cubicBezTo>
                    <a:pt x="2756" y="460"/>
                    <a:pt x="2675" y="509"/>
                    <a:pt x="2627" y="574"/>
                  </a:cubicBezTo>
                  <a:cubicBezTo>
                    <a:pt x="2576" y="638"/>
                    <a:pt x="2626" y="722"/>
                    <a:pt x="2697" y="722"/>
                  </a:cubicBezTo>
                  <a:cubicBezTo>
                    <a:pt x="2716" y="722"/>
                    <a:pt x="2736" y="716"/>
                    <a:pt x="2756" y="703"/>
                  </a:cubicBezTo>
                  <a:cubicBezTo>
                    <a:pt x="2821" y="654"/>
                    <a:pt x="2870" y="590"/>
                    <a:pt x="2934" y="525"/>
                  </a:cubicBezTo>
                  <a:cubicBezTo>
                    <a:pt x="2988" y="471"/>
                    <a:pt x="2930" y="384"/>
                    <a:pt x="2863" y="384"/>
                  </a:cubicBezTo>
                  <a:close/>
                  <a:moveTo>
                    <a:pt x="2121" y="404"/>
                  </a:moveTo>
                  <a:cubicBezTo>
                    <a:pt x="2105" y="404"/>
                    <a:pt x="2089" y="411"/>
                    <a:pt x="2076" y="428"/>
                  </a:cubicBezTo>
                  <a:cubicBezTo>
                    <a:pt x="1995" y="493"/>
                    <a:pt x="1915" y="574"/>
                    <a:pt x="1817" y="622"/>
                  </a:cubicBezTo>
                  <a:cubicBezTo>
                    <a:pt x="1752" y="675"/>
                    <a:pt x="1803" y="769"/>
                    <a:pt x="1859" y="769"/>
                  </a:cubicBezTo>
                  <a:cubicBezTo>
                    <a:pt x="1872" y="769"/>
                    <a:pt x="1886" y="764"/>
                    <a:pt x="1898" y="752"/>
                  </a:cubicBezTo>
                  <a:cubicBezTo>
                    <a:pt x="1995" y="687"/>
                    <a:pt x="2093" y="590"/>
                    <a:pt x="2174" y="509"/>
                  </a:cubicBezTo>
                  <a:cubicBezTo>
                    <a:pt x="2210" y="461"/>
                    <a:pt x="2166" y="404"/>
                    <a:pt x="2121" y="404"/>
                  </a:cubicBezTo>
                  <a:close/>
                  <a:moveTo>
                    <a:pt x="347" y="841"/>
                  </a:moveTo>
                  <a:cubicBezTo>
                    <a:pt x="330" y="841"/>
                    <a:pt x="312" y="848"/>
                    <a:pt x="296" y="865"/>
                  </a:cubicBezTo>
                  <a:cubicBezTo>
                    <a:pt x="215" y="930"/>
                    <a:pt x="134" y="994"/>
                    <a:pt x="53" y="1075"/>
                  </a:cubicBezTo>
                  <a:cubicBezTo>
                    <a:pt x="0" y="1128"/>
                    <a:pt x="54" y="1202"/>
                    <a:pt x="111" y="1202"/>
                  </a:cubicBezTo>
                  <a:cubicBezTo>
                    <a:pt x="124" y="1202"/>
                    <a:pt x="138" y="1198"/>
                    <a:pt x="150" y="1189"/>
                  </a:cubicBezTo>
                  <a:cubicBezTo>
                    <a:pt x="247" y="1124"/>
                    <a:pt x="328" y="1027"/>
                    <a:pt x="393" y="946"/>
                  </a:cubicBezTo>
                  <a:cubicBezTo>
                    <a:pt x="429" y="898"/>
                    <a:pt x="394" y="841"/>
                    <a:pt x="347" y="841"/>
                  </a:cubicBezTo>
                  <a:close/>
                  <a:moveTo>
                    <a:pt x="1098" y="1238"/>
                  </a:moveTo>
                  <a:cubicBezTo>
                    <a:pt x="1070" y="1238"/>
                    <a:pt x="1041" y="1252"/>
                    <a:pt x="1024" y="1286"/>
                  </a:cubicBezTo>
                  <a:cubicBezTo>
                    <a:pt x="1008" y="1334"/>
                    <a:pt x="943" y="1351"/>
                    <a:pt x="895" y="1383"/>
                  </a:cubicBezTo>
                  <a:cubicBezTo>
                    <a:pt x="846" y="1415"/>
                    <a:pt x="862" y="1513"/>
                    <a:pt x="927" y="1529"/>
                  </a:cubicBezTo>
                  <a:cubicBezTo>
                    <a:pt x="1040" y="1529"/>
                    <a:pt x="1137" y="1448"/>
                    <a:pt x="1170" y="1351"/>
                  </a:cubicBezTo>
                  <a:cubicBezTo>
                    <a:pt x="1201" y="1287"/>
                    <a:pt x="1151" y="1238"/>
                    <a:pt x="1098" y="1238"/>
                  </a:cubicBezTo>
                  <a:close/>
                  <a:moveTo>
                    <a:pt x="2216" y="1349"/>
                  </a:moveTo>
                  <a:cubicBezTo>
                    <a:pt x="2187" y="1349"/>
                    <a:pt x="2161" y="1363"/>
                    <a:pt x="2141" y="1383"/>
                  </a:cubicBezTo>
                  <a:cubicBezTo>
                    <a:pt x="2109" y="1399"/>
                    <a:pt x="2093" y="1415"/>
                    <a:pt x="2076" y="1432"/>
                  </a:cubicBezTo>
                  <a:cubicBezTo>
                    <a:pt x="2060" y="1464"/>
                    <a:pt x="2044" y="1480"/>
                    <a:pt x="2044" y="1513"/>
                  </a:cubicBezTo>
                  <a:cubicBezTo>
                    <a:pt x="2018" y="1565"/>
                    <a:pt x="2056" y="1618"/>
                    <a:pt x="2106" y="1618"/>
                  </a:cubicBezTo>
                  <a:cubicBezTo>
                    <a:pt x="2117" y="1618"/>
                    <a:pt x="2129" y="1616"/>
                    <a:pt x="2141" y="1610"/>
                  </a:cubicBezTo>
                  <a:lnTo>
                    <a:pt x="2174" y="1610"/>
                  </a:lnTo>
                  <a:cubicBezTo>
                    <a:pt x="2190" y="1593"/>
                    <a:pt x="2206" y="1577"/>
                    <a:pt x="2222" y="1561"/>
                  </a:cubicBezTo>
                  <a:cubicBezTo>
                    <a:pt x="2238" y="1545"/>
                    <a:pt x="2255" y="1529"/>
                    <a:pt x="2287" y="1513"/>
                  </a:cubicBezTo>
                  <a:cubicBezTo>
                    <a:pt x="2319" y="1464"/>
                    <a:pt x="2303" y="1399"/>
                    <a:pt x="2271" y="1367"/>
                  </a:cubicBezTo>
                  <a:cubicBezTo>
                    <a:pt x="2252" y="1354"/>
                    <a:pt x="2234" y="1349"/>
                    <a:pt x="2216" y="1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 rot="1972871" flipH="1">
              <a:off x="3573429" y="640416"/>
              <a:ext cx="355376" cy="293801"/>
            </a:xfrm>
            <a:custGeom>
              <a:avLst/>
              <a:gdLst/>
              <a:ahLst/>
              <a:cxnLst/>
              <a:rect l="l" t="t" r="r" b="b"/>
              <a:pathLst>
                <a:path w="14215" h="11752" extrusionOk="0">
                  <a:moveTo>
                    <a:pt x="6233" y="0"/>
                  </a:moveTo>
                  <a:lnTo>
                    <a:pt x="3189" y="324"/>
                  </a:lnTo>
                  <a:lnTo>
                    <a:pt x="437" y="324"/>
                  </a:lnTo>
                  <a:cubicBezTo>
                    <a:pt x="16" y="2510"/>
                    <a:pt x="0" y="4954"/>
                    <a:pt x="1133" y="6913"/>
                  </a:cubicBezTo>
                  <a:cubicBezTo>
                    <a:pt x="1635" y="7706"/>
                    <a:pt x="2186" y="8386"/>
                    <a:pt x="2769" y="8953"/>
                  </a:cubicBezTo>
                  <a:cubicBezTo>
                    <a:pt x="4873" y="11018"/>
                    <a:pt x="7497" y="11752"/>
                    <a:pt x="9920" y="11752"/>
                  </a:cubicBezTo>
                  <a:cubicBezTo>
                    <a:pt x="11505" y="11752"/>
                    <a:pt x="13004" y="11437"/>
                    <a:pt x="14214" y="10976"/>
                  </a:cubicBezTo>
                  <a:cubicBezTo>
                    <a:pt x="8775" y="9762"/>
                    <a:pt x="5504" y="3675"/>
                    <a:pt x="6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 rot="1972871" flipH="1">
              <a:off x="3789606" y="437415"/>
              <a:ext cx="254176" cy="359076"/>
            </a:xfrm>
            <a:custGeom>
              <a:avLst/>
              <a:gdLst/>
              <a:ahLst/>
              <a:cxnLst/>
              <a:rect l="l" t="t" r="r" b="b"/>
              <a:pathLst>
                <a:path w="10167" h="14363" extrusionOk="0">
                  <a:moveTo>
                    <a:pt x="6120" y="1"/>
                  </a:moveTo>
                  <a:cubicBezTo>
                    <a:pt x="5299" y="1"/>
                    <a:pt x="4386" y="205"/>
                    <a:pt x="3432" y="684"/>
                  </a:cubicBezTo>
                  <a:cubicBezTo>
                    <a:pt x="2088" y="3291"/>
                    <a:pt x="2267" y="5169"/>
                    <a:pt x="2267" y="5169"/>
                  </a:cubicBezTo>
                  <a:cubicBezTo>
                    <a:pt x="2267" y="5169"/>
                    <a:pt x="0" y="9426"/>
                    <a:pt x="16" y="13571"/>
                  </a:cubicBezTo>
                  <a:cubicBezTo>
                    <a:pt x="534" y="14008"/>
                    <a:pt x="1198" y="14251"/>
                    <a:pt x="1862" y="14332"/>
                  </a:cubicBezTo>
                  <a:cubicBezTo>
                    <a:pt x="2021" y="14352"/>
                    <a:pt x="2184" y="14362"/>
                    <a:pt x="2347" y="14362"/>
                  </a:cubicBezTo>
                  <a:cubicBezTo>
                    <a:pt x="2962" y="14362"/>
                    <a:pt x="3591" y="14214"/>
                    <a:pt x="4128" y="13894"/>
                  </a:cubicBezTo>
                  <a:cubicBezTo>
                    <a:pt x="5958" y="12794"/>
                    <a:pt x="6136" y="10560"/>
                    <a:pt x="6103" y="9993"/>
                  </a:cubicBezTo>
                  <a:cubicBezTo>
                    <a:pt x="6055" y="8779"/>
                    <a:pt x="5860" y="8034"/>
                    <a:pt x="7220" y="7111"/>
                  </a:cubicBezTo>
                  <a:cubicBezTo>
                    <a:pt x="9778" y="5411"/>
                    <a:pt x="10167" y="3728"/>
                    <a:pt x="9697" y="2222"/>
                  </a:cubicBezTo>
                  <a:cubicBezTo>
                    <a:pt x="9307" y="996"/>
                    <a:pt x="7935" y="1"/>
                    <a:pt x="6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 rot="1972871" flipH="1">
              <a:off x="3918250" y="481336"/>
              <a:ext cx="50600" cy="50225"/>
            </a:xfrm>
            <a:custGeom>
              <a:avLst/>
              <a:gdLst/>
              <a:ahLst/>
              <a:cxnLst/>
              <a:rect l="l" t="t" r="r" b="b"/>
              <a:pathLst>
                <a:path w="2024" h="2009" extrusionOk="0">
                  <a:moveTo>
                    <a:pt x="1020" y="0"/>
                  </a:moveTo>
                  <a:cubicBezTo>
                    <a:pt x="470" y="0"/>
                    <a:pt x="16" y="454"/>
                    <a:pt x="16" y="1004"/>
                  </a:cubicBezTo>
                  <a:cubicBezTo>
                    <a:pt x="0" y="1554"/>
                    <a:pt x="453" y="2008"/>
                    <a:pt x="1004" y="2008"/>
                  </a:cubicBezTo>
                  <a:cubicBezTo>
                    <a:pt x="1013" y="2008"/>
                    <a:pt x="1023" y="2008"/>
                    <a:pt x="1032" y="2008"/>
                  </a:cubicBezTo>
                  <a:cubicBezTo>
                    <a:pt x="1570" y="2008"/>
                    <a:pt x="2008" y="1561"/>
                    <a:pt x="2024" y="1020"/>
                  </a:cubicBezTo>
                  <a:cubicBezTo>
                    <a:pt x="2024" y="470"/>
                    <a:pt x="1570" y="16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 rot="1972871" flipH="1">
              <a:off x="3927048" y="490205"/>
              <a:ext cx="32800" cy="32800"/>
            </a:xfrm>
            <a:custGeom>
              <a:avLst/>
              <a:gdLst/>
              <a:ahLst/>
              <a:cxnLst/>
              <a:rect l="l" t="t" r="r" b="b"/>
              <a:pathLst>
                <a:path w="1312" h="1312" extrusionOk="0">
                  <a:moveTo>
                    <a:pt x="664" y="0"/>
                  </a:moveTo>
                  <a:cubicBezTo>
                    <a:pt x="308" y="0"/>
                    <a:pt x="0" y="292"/>
                    <a:pt x="0" y="648"/>
                  </a:cubicBezTo>
                  <a:cubicBezTo>
                    <a:pt x="0" y="1020"/>
                    <a:pt x="292" y="1312"/>
                    <a:pt x="648" y="1312"/>
                  </a:cubicBezTo>
                  <a:cubicBezTo>
                    <a:pt x="1020" y="1312"/>
                    <a:pt x="1312" y="1020"/>
                    <a:pt x="1312" y="664"/>
                  </a:cubicBezTo>
                  <a:cubicBezTo>
                    <a:pt x="1312" y="292"/>
                    <a:pt x="1020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 rot="1972871" flipH="1">
              <a:off x="3937971" y="495088"/>
              <a:ext cx="6900" cy="6925"/>
            </a:xfrm>
            <a:custGeom>
              <a:avLst/>
              <a:gdLst/>
              <a:ahLst/>
              <a:cxnLst/>
              <a:rect l="l" t="t" r="r" b="b"/>
              <a:pathLst>
                <a:path w="276" h="277" extrusionOk="0">
                  <a:moveTo>
                    <a:pt x="146" y="1"/>
                  </a:moveTo>
                  <a:cubicBezTo>
                    <a:pt x="65" y="1"/>
                    <a:pt x="0" y="49"/>
                    <a:pt x="0" y="130"/>
                  </a:cubicBezTo>
                  <a:cubicBezTo>
                    <a:pt x="0" y="211"/>
                    <a:pt x="65" y="276"/>
                    <a:pt x="146" y="276"/>
                  </a:cubicBezTo>
                  <a:cubicBezTo>
                    <a:pt x="211" y="276"/>
                    <a:pt x="275" y="211"/>
                    <a:pt x="275" y="130"/>
                  </a:cubicBezTo>
                  <a:cubicBezTo>
                    <a:pt x="275" y="66"/>
                    <a:pt x="211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 rot="1972871" flipH="1">
              <a:off x="4001536" y="516555"/>
              <a:ext cx="96675" cy="78600"/>
            </a:xfrm>
            <a:custGeom>
              <a:avLst/>
              <a:gdLst/>
              <a:ahLst/>
              <a:cxnLst/>
              <a:rect l="l" t="t" r="r" b="b"/>
              <a:pathLst>
                <a:path w="3867" h="3144" extrusionOk="0">
                  <a:moveTo>
                    <a:pt x="63" y="1"/>
                  </a:moveTo>
                  <a:cubicBezTo>
                    <a:pt x="23" y="1"/>
                    <a:pt x="1" y="55"/>
                    <a:pt x="29" y="84"/>
                  </a:cubicBezTo>
                  <a:lnTo>
                    <a:pt x="2960" y="2367"/>
                  </a:lnTo>
                  <a:lnTo>
                    <a:pt x="2992" y="3144"/>
                  </a:lnTo>
                  <a:cubicBezTo>
                    <a:pt x="3866" y="2108"/>
                    <a:pt x="3542" y="1120"/>
                    <a:pt x="3478" y="1023"/>
                  </a:cubicBezTo>
                  <a:cubicBezTo>
                    <a:pt x="3478" y="1007"/>
                    <a:pt x="3462" y="1007"/>
                    <a:pt x="3462" y="991"/>
                  </a:cubicBezTo>
                  <a:lnTo>
                    <a:pt x="78" y="3"/>
                  </a:lnTo>
                  <a:cubicBezTo>
                    <a:pt x="73" y="1"/>
                    <a:pt x="68" y="1"/>
                    <a:pt x="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 rot="1972871" flipH="1">
              <a:off x="3995896" y="566437"/>
              <a:ext cx="93100" cy="29575"/>
            </a:xfrm>
            <a:custGeom>
              <a:avLst/>
              <a:gdLst/>
              <a:ahLst/>
              <a:cxnLst/>
              <a:rect l="l" t="t" r="r" b="b"/>
              <a:pathLst>
                <a:path w="3724" h="1183" extrusionOk="0">
                  <a:moveTo>
                    <a:pt x="98" y="0"/>
                  </a:moveTo>
                  <a:cubicBezTo>
                    <a:pt x="33" y="0"/>
                    <a:pt x="0" y="81"/>
                    <a:pt x="65" y="114"/>
                  </a:cubicBezTo>
                  <a:cubicBezTo>
                    <a:pt x="1263" y="664"/>
                    <a:pt x="2882" y="1101"/>
                    <a:pt x="3157" y="1182"/>
                  </a:cubicBezTo>
                  <a:cubicBezTo>
                    <a:pt x="3190" y="1182"/>
                    <a:pt x="3206" y="1182"/>
                    <a:pt x="3222" y="1150"/>
                  </a:cubicBezTo>
                  <a:cubicBezTo>
                    <a:pt x="3432" y="826"/>
                    <a:pt x="3675" y="356"/>
                    <a:pt x="3724" y="114"/>
                  </a:cubicBezTo>
                  <a:cubicBezTo>
                    <a:pt x="3724" y="103"/>
                    <a:pt x="3688" y="99"/>
                    <a:pt x="3639" y="99"/>
                  </a:cubicBezTo>
                  <a:cubicBezTo>
                    <a:pt x="3540" y="99"/>
                    <a:pt x="3389" y="114"/>
                    <a:pt x="3368" y="114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422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 rot="1972871" flipH="1">
              <a:off x="3414053" y="678781"/>
              <a:ext cx="109200" cy="90125"/>
            </a:xfrm>
            <a:custGeom>
              <a:avLst/>
              <a:gdLst/>
              <a:ahLst/>
              <a:cxnLst/>
              <a:rect l="l" t="t" r="r" b="b"/>
              <a:pathLst>
                <a:path w="4368" h="3605" extrusionOk="0">
                  <a:moveTo>
                    <a:pt x="447" y="1"/>
                  </a:moveTo>
                  <a:cubicBezTo>
                    <a:pt x="391" y="1"/>
                    <a:pt x="355" y="72"/>
                    <a:pt x="399" y="116"/>
                  </a:cubicBezTo>
                  <a:cubicBezTo>
                    <a:pt x="545" y="245"/>
                    <a:pt x="739" y="326"/>
                    <a:pt x="901" y="424"/>
                  </a:cubicBezTo>
                  <a:cubicBezTo>
                    <a:pt x="1063" y="537"/>
                    <a:pt x="1225" y="634"/>
                    <a:pt x="1403" y="747"/>
                  </a:cubicBezTo>
                  <a:cubicBezTo>
                    <a:pt x="1727" y="942"/>
                    <a:pt x="2050" y="1152"/>
                    <a:pt x="2358" y="1379"/>
                  </a:cubicBezTo>
                  <a:cubicBezTo>
                    <a:pt x="3006" y="1800"/>
                    <a:pt x="3637" y="2253"/>
                    <a:pt x="4268" y="2722"/>
                  </a:cubicBezTo>
                  <a:cubicBezTo>
                    <a:pt x="4279" y="2733"/>
                    <a:pt x="4290" y="2737"/>
                    <a:pt x="4301" y="2737"/>
                  </a:cubicBezTo>
                  <a:cubicBezTo>
                    <a:pt x="4339" y="2737"/>
                    <a:pt x="4368" y="2679"/>
                    <a:pt x="4317" y="2641"/>
                  </a:cubicBezTo>
                  <a:cubicBezTo>
                    <a:pt x="3702" y="2156"/>
                    <a:pt x="3086" y="1686"/>
                    <a:pt x="2439" y="1249"/>
                  </a:cubicBezTo>
                  <a:cubicBezTo>
                    <a:pt x="2115" y="1023"/>
                    <a:pt x="1791" y="812"/>
                    <a:pt x="1451" y="602"/>
                  </a:cubicBezTo>
                  <a:cubicBezTo>
                    <a:pt x="1290" y="488"/>
                    <a:pt x="1128" y="391"/>
                    <a:pt x="950" y="278"/>
                  </a:cubicBezTo>
                  <a:cubicBezTo>
                    <a:pt x="788" y="181"/>
                    <a:pt x="642" y="67"/>
                    <a:pt x="464" y="3"/>
                  </a:cubicBezTo>
                  <a:cubicBezTo>
                    <a:pt x="458" y="1"/>
                    <a:pt x="453" y="1"/>
                    <a:pt x="447" y="1"/>
                  </a:cubicBezTo>
                  <a:close/>
                  <a:moveTo>
                    <a:pt x="95" y="609"/>
                  </a:moveTo>
                  <a:cubicBezTo>
                    <a:pt x="49" y="609"/>
                    <a:pt x="0" y="662"/>
                    <a:pt x="27" y="715"/>
                  </a:cubicBezTo>
                  <a:cubicBezTo>
                    <a:pt x="92" y="844"/>
                    <a:pt x="237" y="958"/>
                    <a:pt x="334" y="1071"/>
                  </a:cubicBezTo>
                  <a:lnTo>
                    <a:pt x="691" y="1427"/>
                  </a:lnTo>
                  <a:cubicBezTo>
                    <a:pt x="917" y="1670"/>
                    <a:pt x="1160" y="1913"/>
                    <a:pt x="1387" y="2140"/>
                  </a:cubicBezTo>
                  <a:cubicBezTo>
                    <a:pt x="1856" y="2625"/>
                    <a:pt x="2326" y="3095"/>
                    <a:pt x="2779" y="3580"/>
                  </a:cubicBezTo>
                  <a:cubicBezTo>
                    <a:pt x="2796" y="3597"/>
                    <a:pt x="2816" y="3604"/>
                    <a:pt x="2835" y="3604"/>
                  </a:cubicBezTo>
                  <a:cubicBezTo>
                    <a:pt x="2891" y="3604"/>
                    <a:pt x="2940" y="3547"/>
                    <a:pt x="2892" y="3499"/>
                  </a:cubicBezTo>
                  <a:cubicBezTo>
                    <a:pt x="2423" y="2998"/>
                    <a:pt x="1969" y="2512"/>
                    <a:pt x="1500" y="2026"/>
                  </a:cubicBezTo>
                  <a:cubicBezTo>
                    <a:pt x="1273" y="1783"/>
                    <a:pt x="1047" y="1524"/>
                    <a:pt x="804" y="1282"/>
                  </a:cubicBezTo>
                  <a:cubicBezTo>
                    <a:pt x="691" y="1168"/>
                    <a:pt x="577" y="1039"/>
                    <a:pt x="464" y="925"/>
                  </a:cubicBezTo>
                  <a:cubicBezTo>
                    <a:pt x="351" y="812"/>
                    <a:pt x="253" y="683"/>
                    <a:pt x="124" y="618"/>
                  </a:cubicBezTo>
                  <a:cubicBezTo>
                    <a:pt x="115" y="612"/>
                    <a:pt x="105" y="609"/>
                    <a:pt x="95" y="6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7"/>
            <p:cNvSpPr/>
            <p:nvPr/>
          </p:nvSpPr>
          <p:spPr>
            <a:xfrm rot="2956949">
              <a:off x="3401203" y="344332"/>
              <a:ext cx="426580" cy="324535"/>
            </a:xfrm>
            <a:custGeom>
              <a:avLst/>
              <a:gdLst/>
              <a:ahLst/>
              <a:cxnLst/>
              <a:rect l="l" t="t" r="r" b="b"/>
              <a:pathLst>
                <a:path w="17064" h="12982" extrusionOk="0">
                  <a:moveTo>
                    <a:pt x="13201" y="0"/>
                  </a:moveTo>
                  <a:cubicBezTo>
                    <a:pt x="11074" y="0"/>
                    <a:pt x="8223" y="1376"/>
                    <a:pt x="5779" y="2802"/>
                  </a:cubicBezTo>
                  <a:cubicBezTo>
                    <a:pt x="1408" y="5327"/>
                    <a:pt x="356" y="7464"/>
                    <a:pt x="680" y="8258"/>
                  </a:cubicBezTo>
                  <a:cubicBezTo>
                    <a:pt x="820" y="8602"/>
                    <a:pt x="1116" y="8699"/>
                    <a:pt x="1406" y="8699"/>
                  </a:cubicBezTo>
                  <a:cubicBezTo>
                    <a:pt x="1784" y="8699"/>
                    <a:pt x="2153" y="8533"/>
                    <a:pt x="2153" y="8533"/>
                  </a:cubicBezTo>
                  <a:lnTo>
                    <a:pt x="2153" y="8533"/>
                  </a:lnTo>
                  <a:cubicBezTo>
                    <a:pt x="2153" y="8533"/>
                    <a:pt x="0" y="9828"/>
                    <a:pt x="648" y="10734"/>
                  </a:cubicBezTo>
                  <a:cubicBezTo>
                    <a:pt x="802" y="10952"/>
                    <a:pt x="1058" y="11034"/>
                    <a:pt x="1356" y="11034"/>
                  </a:cubicBezTo>
                  <a:cubicBezTo>
                    <a:pt x="2279" y="11034"/>
                    <a:pt x="3609" y="10250"/>
                    <a:pt x="3610" y="10249"/>
                  </a:cubicBezTo>
                  <a:lnTo>
                    <a:pt x="3610" y="10249"/>
                  </a:lnTo>
                  <a:cubicBezTo>
                    <a:pt x="3609" y="10250"/>
                    <a:pt x="2089" y="11172"/>
                    <a:pt x="2930" y="11932"/>
                  </a:cubicBezTo>
                  <a:cubicBezTo>
                    <a:pt x="3106" y="12095"/>
                    <a:pt x="3338" y="12159"/>
                    <a:pt x="3595" y="12159"/>
                  </a:cubicBezTo>
                  <a:cubicBezTo>
                    <a:pt x="4571" y="12159"/>
                    <a:pt x="5908" y="11237"/>
                    <a:pt x="5909" y="11236"/>
                  </a:cubicBezTo>
                  <a:lnTo>
                    <a:pt x="5909" y="11236"/>
                  </a:lnTo>
                  <a:cubicBezTo>
                    <a:pt x="5909" y="11237"/>
                    <a:pt x="5051" y="11900"/>
                    <a:pt x="5504" y="12548"/>
                  </a:cubicBezTo>
                  <a:cubicBezTo>
                    <a:pt x="5650" y="12758"/>
                    <a:pt x="5893" y="12904"/>
                    <a:pt x="6152" y="12936"/>
                  </a:cubicBezTo>
                  <a:cubicBezTo>
                    <a:pt x="6401" y="12967"/>
                    <a:pt x="6649" y="12981"/>
                    <a:pt x="6898" y="12981"/>
                  </a:cubicBezTo>
                  <a:cubicBezTo>
                    <a:pt x="9966" y="12981"/>
                    <a:pt x="12978" y="10770"/>
                    <a:pt x="14910" y="8808"/>
                  </a:cubicBezTo>
                  <a:cubicBezTo>
                    <a:pt x="17063" y="6622"/>
                    <a:pt x="16318" y="3158"/>
                    <a:pt x="16318" y="3158"/>
                  </a:cubicBezTo>
                  <a:cubicBezTo>
                    <a:pt x="16084" y="842"/>
                    <a:pt x="14864" y="0"/>
                    <a:pt x="13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7"/>
            <p:cNvSpPr/>
            <p:nvPr/>
          </p:nvSpPr>
          <p:spPr>
            <a:xfrm rot="2956949">
              <a:off x="3473183" y="403774"/>
              <a:ext cx="227465" cy="199741"/>
            </a:xfrm>
            <a:custGeom>
              <a:avLst/>
              <a:gdLst/>
              <a:ahLst/>
              <a:cxnLst/>
              <a:rect l="l" t="t" r="r" b="b"/>
              <a:pathLst>
                <a:path w="9099" h="7990" extrusionOk="0">
                  <a:moveTo>
                    <a:pt x="4339" y="33"/>
                  </a:moveTo>
                  <a:cubicBezTo>
                    <a:pt x="4096" y="243"/>
                    <a:pt x="3853" y="470"/>
                    <a:pt x="3626" y="729"/>
                  </a:cubicBezTo>
                  <a:cubicBezTo>
                    <a:pt x="3400" y="972"/>
                    <a:pt x="3205" y="1247"/>
                    <a:pt x="3044" y="1554"/>
                  </a:cubicBezTo>
                  <a:cubicBezTo>
                    <a:pt x="2979" y="1700"/>
                    <a:pt x="2914" y="1862"/>
                    <a:pt x="2898" y="2040"/>
                  </a:cubicBezTo>
                  <a:cubicBezTo>
                    <a:pt x="2882" y="2202"/>
                    <a:pt x="2930" y="2396"/>
                    <a:pt x="3060" y="2542"/>
                  </a:cubicBezTo>
                  <a:cubicBezTo>
                    <a:pt x="3173" y="2655"/>
                    <a:pt x="3337" y="2707"/>
                    <a:pt x="3495" y="2707"/>
                  </a:cubicBezTo>
                  <a:cubicBezTo>
                    <a:pt x="3518" y="2707"/>
                    <a:pt x="3540" y="2706"/>
                    <a:pt x="3562" y="2704"/>
                  </a:cubicBezTo>
                  <a:cubicBezTo>
                    <a:pt x="3601" y="2700"/>
                    <a:pt x="3639" y="2696"/>
                    <a:pt x="3677" y="2690"/>
                  </a:cubicBezTo>
                  <a:lnTo>
                    <a:pt x="3677" y="2690"/>
                  </a:lnTo>
                  <a:cubicBezTo>
                    <a:pt x="3483" y="2828"/>
                    <a:pt x="3298" y="2979"/>
                    <a:pt x="3141" y="3157"/>
                  </a:cubicBezTo>
                  <a:cubicBezTo>
                    <a:pt x="3011" y="3303"/>
                    <a:pt x="2898" y="3465"/>
                    <a:pt x="2833" y="3659"/>
                  </a:cubicBezTo>
                  <a:cubicBezTo>
                    <a:pt x="2801" y="3740"/>
                    <a:pt x="2785" y="3853"/>
                    <a:pt x="2817" y="3966"/>
                  </a:cubicBezTo>
                  <a:cubicBezTo>
                    <a:pt x="2849" y="4064"/>
                    <a:pt x="2898" y="4161"/>
                    <a:pt x="2979" y="4225"/>
                  </a:cubicBezTo>
                  <a:cubicBezTo>
                    <a:pt x="3116" y="4349"/>
                    <a:pt x="3300" y="4391"/>
                    <a:pt x="3462" y="4391"/>
                  </a:cubicBezTo>
                  <a:cubicBezTo>
                    <a:pt x="3490" y="4391"/>
                    <a:pt x="3518" y="4390"/>
                    <a:pt x="3545" y="4387"/>
                  </a:cubicBezTo>
                  <a:cubicBezTo>
                    <a:pt x="3740" y="4371"/>
                    <a:pt x="3918" y="4339"/>
                    <a:pt x="4096" y="4274"/>
                  </a:cubicBezTo>
                  <a:cubicBezTo>
                    <a:pt x="4247" y="4226"/>
                    <a:pt x="4396" y="4172"/>
                    <a:pt x="4542" y="4111"/>
                  </a:cubicBezTo>
                  <a:lnTo>
                    <a:pt x="4542" y="4111"/>
                  </a:lnTo>
                  <a:cubicBezTo>
                    <a:pt x="4467" y="4198"/>
                    <a:pt x="4399" y="4297"/>
                    <a:pt x="4355" y="4420"/>
                  </a:cubicBezTo>
                  <a:cubicBezTo>
                    <a:pt x="4339" y="4501"/>
                    <a:pt x="4323" y="4598"/>
                    <a:pt x="4339" y="4695"/>
                  </a:cubicBezTo>
                  <a:cubicBezTo>
                    <a:pt x="4355" y="4744"/>
                    <a:pt x="4371" y="4792"/>
                    <a:pt x="4387" y="4824"/>
                  </a:cubicBezTo>
                  <a:cubicBezTo>
                    <a:pt x="4420" y="4873"/>
                    <a:pt x="4436" y="4905"/>
                    <a:pt x="4468" y="4938"/>
                  </a:cubicBezTo>
                  <a:cubicBezTo>
                    <a:pt x="4533" y="5003"/>
                    <a:pt x="4598" y="5067"/>
                    <a:pt x="4679" y="5100"/>
                  </a:cubicBezTo>
                  <a:cubicBezTo>
                    <a:pt x="4760" y="5148"/>
                    <a:pt x="4841" y="5164"/>
                    <a:pt x="4938" y="5181"/>
                  </a:cubicBezTo>
                  <a:cubicBezTo>
                    <a:pt x="4978" y="5184"/>
                    <a:pt x="5017" y="5186"/>
                    <a:pt x="5057" y="5186"/>
                  </a:cubicBezTo>
                  <a:cubicBezTo>
                    <a:pt x="5353" y="5186"/>
                    <a:pt x="5636" y="5085"/>
                    <a:pt x="5893" y="4970"/>
                  </a:cubicBezTo>
                  <a:cubicBezTo>
                    <a:pt x="6062" y="4908"/>
                    <a:pt x="6221" y="4831"/>
                    <a:pt x="6375" y="4742"/>
                  </a:cubicBezTo>
                  <a:lnTo>
                    <a:pt x="6375" y="4742"/>
                  </a:lnTo>
                  <a:cubicBezTo>
                    <a:pt x="6365" y="4759"/>
                    <a:pt x="6355" y="4775"/>
                    <a:pt x="6346" y="4792"/>
                  </a:cubicBezTo>
                  <a:cubicBezTo>
                    <a:pt x="6314" y="4873"/>
                    <a:pt x="6281" y="4954"/>
                    <a:pt x="6281" y="5051"/>
                  </a:cubicBezTo>
                  <a:cubicBezTo>
                    <a:pt x="6265" y="5132"/>
                    <a:pt x="6298" y="5229"/>
                    <a:pt x="6330" y="5310"/>
                  </a:cubicBezTo>
                  <a:cubicBezTo>
                    <a:pt x="6395" y="5472"/>
                    <a:pt x="6540" y="5602"/>
                    <a:pt x="6702" y="5650"/>
                  </a:cubicBezTo>
                  <a:cubicBezTo>
                    <a:pt x="6783" y="5682"/>
                    <a:pt x="6864" y="5699"/>
                    <a:pt x="6945" y="5715"/>
                  </a:cubicBezTo>
                  <a:cubicBezTo>
                    <a:pt x="7026" y="5715"/>
                    <a:pt x="7107" y="5731"/>
                    <a:pt x="7188" y="5731"/>
                  </a:cubicBezTo>
                  <a:cubicBezTo>
                    <a:pt x="7254" y="5734"/>
                    <a:pt x="7321" y="5736"/>
                    <a:pt x="7387" y="5736"/>
                  </a:cubicBezTo>
                  <a:cubicBezTo>
                    <a:pt x="7968" y="5736"/>
                    <a:pt x="8546" y="5612"/>
                    <a:pt x="9098" y="5423"/>
                  </a:cubicBezTo>
                  <a:lnTo>
                    <a:pt x="9098" y="5423"/>
                  </a:lnTo>
                  <a:cubicBezTo>
                    <a:pt x="8590" y="5571"/>
                    <a:pt x="8059" y="5663"/>
                    <a:pt x="7525" y="5663"/>
                  </a:cubicBezTo>
                  <a:cubicBezTo>
                    <a:pt x="7412" y="5663"/>
                    <a:pt x="7300" y="5659"/>
                    <a:pt x="7188" y="5650"/>
                  </a:cubicBezTo>
                  <a:cubicBezTo>
                    <a:pt x="7107" y="5650"/>
                    <a:pt x="7026" y="5634"/>
                    <a:pt x="6945" y="5634"/>
                  </a:cubicBezTo>
                  <a:cubicBezTo>
                    <a:pt x="6864" y="5618"/>
                    <a:pt x="6799" y="5602"/>
                    <a:pt x="6735" y="5569"/>
                  </a:cubicBezTo>
                  <a:cubicBezTo>
                    <a:pt x="6589" y="5521"/>
                    <a:pt x="6476" y="5407"/>
                    <a:pt x="6411" y="5278"/>
                  </a:cubicBezTo>
                  <a:cubicBezTo>
                    <a:pt x="6395" y="5213"/>
                    <a:pt x="6378" y="5132"/>
                    <a:pt x="6378" y="5067"/>
                  </a:cubicBezTo>
                  <a:cubicBezTo>
                    <a:pt x="6395" y="4986"/>
                    <a:pt x="6411" y="4922"/>
                    <a:pt x="6443" y="4857"/>
                  </a:cubicBezTo>
                  <a:cubicBezTo>
                    <a:pt x="6524" y="4727"/>
                    <a:pt x="6621" y="4598"/>
                    <a:pt x="6751" y="4501"/>
                  </a:cubicBezTo>
                  <a:lnTo>
                    <a:pt x="6751" y="4501"/>
                  </a:lnTo>
                  <a:cubicBezTo>
                    <a:pt x="6751" y="4501"/>
                    <a:pt x="6751" y="4501"/>
                    <a:pt x="6751" y="4501"/>
                  </a:cubicBezTo>
                  <a:cubicBezTo>
                    <a:pt x="6767" y="4485"/>
                    <a:pt x="6783" y="4452"/>
                    <a:pt x="6751" y="4420"/>
                  </a:cubicBezTo>
                  <a:cubicBezTo>
                    <a:pt x="6741" y="4401"/>
                    <a:pt x="6726" y="4393"/>
                    <a:pt x="6709" y="4393"/>
                  </a:cubicBezTo>
                  <a:cubicBezTo>
                    <a:pt x="6697" y="4393"/>
                    <a:pt x="6683" y="4397"/>
                    <a:pt x="6670" y="4404"/>
                  </a:cubicBezTo>
                  <a:cubicBezTo>
                    <a:pt x="6411" y="4582"/>
                    <a:pt x="6119" y="4727"/>
                    <a:pt x="5844" y="4857"/>
                  </a:cubicBezTo>
                  <a:cubicBezTo>
                    <a:pt x="5592" y="4955"/>
                    <a:pt x="5327" y="5041"/>
                    <a:pt x="5071" y="5041"/>
                  </a:cubicBezTo>
                  <a:cubicBezTo>
                    <a:pt x="5031" y="5041"/>
                    <a:pt x="4993" y="5039"/>
                    <a:pt x="4954" y="5035"/>
                  </a:cubicBezTo>
                  <a:cubicBezTo>
                    <a:pt x="4808" y="5019"/>
                    <a:pt x="4662" y="4954"/>
                    <a:pt x="4582" y="4841"/>
                  </a:cubicBezTo>
                  <a:cubicBezTo>
                    <a:pt x="4484" y="4727"/>
                    <a:pt x="4468" y="4598"/>
                    <a:pt x="4501" y="4468"/>
                  </a:cubicBezTo>
                  <a:cubicBezTo>
                    <a:pt x="4549" y="4339"/>
                    <a:pt x="4646" y="4209"/>
                    <a:pt x="4760" y="4112"/>
                  </a:cubicBezTo>
                  <a:cubicBezTo>
                    <a:pt x="4857" y="3999"/>
                    <a:pt x="4986" y="3902"/>
                    <a:pt x="5116" y="3821"/>
                  </a:cubicBezTo>
                  <a:lnTo>
                    <a:pt x="5116" y="3821"/>
                  </a:lnTo>
                  <a:cubicBezTo>
                    <a:pt x="5116" y="3821"/>
                    <a:pt x="5116" y="3821"/>
                    <a:pt x="5116" y="3821"/>
                  </a:cubicBezTo>
                  <a:cubicBezTo>
                    <a:pt x="5148" y="3805"/>
                    <a:pt x="5164" y="3756"/>
                    <a:pt x="5148" y="3707"/>
                  </a:cubicBezTo>
                  <a:cubicBezTo>
                    <a:pt x="5124" y="3684"/>
                    <a:pt x="5092" y="3669"/>
                    <a:pt x="5064" y="3669"/>
                  </a:cubicBezTo>
                  <a:cubicBezTo>
                    <a:pt x="5053" y="3669"/>
                    <a:pt x="5043" y="3671"/>
                    <a:pt x="5035" y="3675"/>
                  </a:cubicBezTo>
                  <a:cubicBezTo>
                    <a:pt x="4727" y="3853"/>
                    <a:pt x="4387" y="4015"/>
                    <a:pt x="4047" y="4128"/>
                  </a:cubicBezTo>
                  <a:cubicBezTo>
                    <a:pt x="3885" y="4177"/>
                    <a:pt x="3707" y="4225"/>
                    <a:pt x="3529" y="4225"/>
                  </a:cubicBezTo>
                  <a:cubicBezTo>
                    <a:pt x="3503" y="4228"/>
                    <a:pt x="3476" y="4229"/>
                    <a:pt x="3450" y="4229"/>
                  </a:cubicBezTo>
                  <a:cubicBezTo>
                    <a:pt x="3311" y="4229"/>
                    <a:pt x="3171" y="4194"/>
                    <a:pt x="3076" y="4112"/>
                  </a:cubicBezTo>
                  <a:cubicBezTo>
                    <a:pt x="2963" y="4015"/>
                    <a:pt x="2914" y="3853"/>
                    <a:pt x="2963" y="3691"/>
                  </a:cubicBezTo>
                  <a:cubicBezTo>
                    <a:pt x="3011" y="3546"/>
                    <a:pt x="3125" y="3384"/>
                    <a:pt x="3238" y="3254"/>
                  </a:cubicBezTo>
                  <a:cubicBezTo>
                    <a:pt x="3481" y="2995"/>
                    <a:pt x="3772" y="2768"/>
                    <a:pt x="4063" y="2574"/>
                  </a:cubicBezTo>
                  <a:cubicBezTo>
                    <a:pt x="4096" y="2558"/>
                    <a:pt x="4112" y="2526"/>
                    <a:pt x="4080" y="2493"/>
                  </a:cubicBezTo>
                  <a:cubicBezTo>
                    <a:pt x="4063" y="2461"/>
                    <a:pt x="4031" y="2461"/>
                    <a:pt x="4015" y="2461"/>
                  </a:cubicBezTo>
                  <a:cubicBezTo>
                    <a:pt x="3869" y="2526"/>
                    <a:pt x="3707" y="2574"/>
                    <a:pt x="3545" y="2590"/>
                  </a:cubicBezTo>
                  <a:cubicBezTo>
                    <a:pt x="3400" y="2590"/>
                    <a:pt x="3238" y="2558"/>
                    <a:pt x="3125" y="2461"/>
                  </a:cubicBezTo>
                  <a:cubicBezTo>
                    <a:pt x="3027" y="2348"/>
                    <a:pt x="2979" y="2202"/>
                    <a:pt x="2995" y="2040"/>
                  </a:cubicBezTo>
                  <a:cubicBezTo>
                    <a:pt x="3011" y="1878"/>
                    <a:pt x="3060" y="1732"/>
                    <a:pt x="3125" y="1587"/>
                  </a:cubicBezTo>
                  <a:cubicBezTo>
                    <a:pt x="3254" y="1279"/>
                    <a:pt x="3448" y="1004"/>
                    <a:pt x="3659" y="745"/>
                  </a:cubicBezTo>
                  <a:cubicBezTo>
                    <a:pt x="3869" y="502"/>
                    <a:pt x="4096" y="259"/>
                    <a:pt x="4339" y="33"/>
                  </a:cubicBezTo>
                  <a:close/>
                  <a:moveTo>
                    <a:pt x="2153" y="0"/>
                  </a:moveTo>
                  <a:lnTo>
                    <a:pt x="2153" y="0"/>
                  </a:lnTo>
                  <a:cubicBezTo>
                    <a:pt x="1797" y="308"/>
                    <a:pt x="1457" y="632"/>
                    <a:pt x="1149" y="988"/>
                  </a:cubicBezTo>
                  <a:cubicBezTo>
                    <a:pt x="842" y="1328"/>
                    <a:pt x="567" y="1716"/>
                    <a:pt x="356" y="2137"/>
                  </a:cubicBezTo>
                  <a:cubicBezTo>
                    <a:pt x="259" y="2348"/>
                    <a:pt x="178" y="2574"/>
                    <a:pt x="146" y="2817"/>
                  </a:cubicBezTo>
                  <a:cubicBezTo>
                    <a:pt x="113" y="3060"/>
                    <a:pt x="178" y="3319"/>
                    <a:pt x="356" y="3513"/>
                  </a:cubicBezTo>
                  <a:cubicBezTo>
                    <a:pt x="528" y="3670"/>
                    <a:pt x="749" y="3727"/>
                    <a:pt x="966" y="3727"/>
                  </a:cubicBezTo>
                  <a:cubicBezTo>
                    <a:pt x="995" y="3727"/>
                    <a:pt x="1024" y="3726"/>
                    <a:pt x="1052" y="3724"/>
                  </a:cubicBezTo>
                  <a:cubicBezTo>
                    <a:pt x="1147" y="3717"/>
                    <a:pt x="1239" y="3704"/>
                    <a:pt x="1330" y="3684"/>
                  </a:cubicBezTo>
                  <a:lnTo>
                    <a:pt x="1330" y="3684"/>
                  </a:lnTo>
                  <a:cubicBezTo>
                    <a:pt x="1027" y="3899"/>
                    <a:pt x="744" y="4138"/>
                    <a:pt x="486" y="4420"/>
                  </a:cubicBezTo>
                  <a:cubicBezTo>
                    <a:pt x="308" y="4614"/>
                    <a:pt x="146" y="4824"/>
                    <a:pt x="65" y="5084"/>
                  </a:cubicBezTo>
                  <a:cubicBezTo>
                    <a:pt x="16" y="5229"/>
                    <a:pt x="0" y="5375"/>
                    <a:pt x="32" y="5504"/>
                  </a:cubicBezTo>
                  <a:cubicBezTo>
                    <a:pt x="65" y="5650"/>
                    <a:pt x="146" y="5780"/>
                    <a:pt x="259" y="5877"/>
                  </a:cubicBezTo>
                  <a:cubicBezTo>
                    <a:pt x="439" y="6043"/>
                    <a:pt x="691" y="6091"/>
                    <a:pt x="923" y="6091"/>
                  </a:cubicBezTo>
                  <a:cubicBezTo>
                    <a:pt x="961" y="6091"/>
                    <a:pt x="999" y="6090"/>
                    <a:pt x="1036" y="6087"/>
                  </a:cubicBezTo>
                  <a:cubicBezTo>
                    <a:pt x="1295" y="6071"/>
                    <a:pt x="1554" y="6006"/>
                    <a:pt x="1797" y="5925"/>
                  </a:cubicBezTo>
                  <a:cubicBezTo>
                    <a:pt x="2047" y="5853"/>
                    <a:pt x="2289" y="5760"/>
                    <a:pt x="2525" y="5653"/>
                  </a:cubicBezTo>
                  <a:lnTo>
                    <a:pt x="2525" y="5653"/>
                  </a:lnTo>
                  <a:cubicBezTo>
                    <a:pt x="2390" y="5801"/>
                    <a:pt x="2272" y="5972"/>
                    <a:pt x="2202" y="6168"/>
                  </a:cubicBezTo>
                  <a:cubicBezTo>
                    <a:pt x="2169" y="6281"/>
                    <a:pt x="2153" y="6411"/>
                    <a:pt x="2169" y="6541"/>
                  </a:cubicBezTo>
                  <a:cubicBezTo>
                    <a:pt x="2202" y="6670"/>
                    <a:pt x="2267" y="6783"/>
                    <a:pt x="2347" y="6864"/>
                  </a:cubicBezTo>
                  <a:cubicBezTo>
                    <a:pt x="2428" y="6961"/>
                    <a:pt x="2526" y="7042"/>
                    <a:pt x="2623" y="7107"/>
                  </a:cubicBezTo>
                  <a:cubicBezTo>
                    <a:pt x="2736" y="7156"/>
                    <a:pt x="2849" y="7188"/>
                    <a:pt x="2979" y="7204"/>
                  </a:cubicBezTo>
                  <a:cubicBezTo>
                    <a:pt x="3019" y="7207"/>
                    <a:pt x="3060" y="7208"/>
                    <a:pt x="3101" y="7208"/>
                  </a:cubicBezTo>
                  <a:cubicBezTo>
                    <a:pt x="3291" y="7208"/>
                    <a:pt x="3488" y="7179"/>
                    <a:pt x="3675" y="7140"/>
                  </a:cubicBezTo>
                  <a:cubicBezTo>
                    <a:pt x="3885" y="7091"/>
                    <a:pt x="4112" y="7010"/>
                    <a:pt x="4323" y="6929"/>
                  </a:cubicBezTo>
                  <a:cubicBezTo>
                    <a:pt x="4581" y="6815"/>
                    <a:pt x="4839" y="6682"/>
                    <a:pt x="5089" y="6533"/>
                  </a:cubicBezTo>
                  <a:lnTo>
                    <a:pt x="5089" y="6533"/>
                  </a:lnTo>
                  <a:cubicBezTo>
                    <a:pt x="5052" y="6587"/>
                    <a:pt x="5018" y="6643"/>
                    <a:pt x="4986" y="6702"/>
                  </a:cubicBezTo>
                  <a:cubicBezTo>
                    <a:pt x="4938" y="6816"/>
                    <a:pt x="4905" y="6929"/>
                    <a:pt x="4889" y="7059"/>
                  </a:cubicBezTo>
                  <a:cubicBezTo>
                    <a:pt x="4873" y="7172"/>
                    <a:pt x="4905" y="7301"/>
                    <a:pt x="4938" y="7415"/>
                  </a:cubicBezTo>
                  <a:cubicBezTo>
                    <a:pt x="5035" y="7625"/>
                    <a:pt x="5229" y="7803"/>
                    <a:pt x="5456" y="7884"/>
                  </a:cubicBezTo>
                  <a:cubicBezTo>
                    <a:pt x="5569" y="7933"/>
                    <a:pt x="5682" y="7949"/>
                    <a:pt x="5796" y="7965"/>
                  </a:cubicBezTo>
                  <a:cubicBezTo>
                    <a:pt x="5909" y="7965"/>
                    <a:pt x="6022" y="7981"/>
                    <a:pt x="6136" y="7981"/>
                  </a:cubicBezTo>
                  <a:cubicBezTo>
                    <a:pt x="6237" y="7987"/>
                    <a:pt x="6338" y="7989"/>
                    <a:pt x="6439" y="7989"/>
                  </a:cubicBezTo>
                  <a:cubicBezTo>
                    <a:pt x="7257" y="7989"/>
                    <a:pt x="8059" y="7818"/>
                    <a:pt x="8823" y="7544"/>
                  </a:cubicBezTo>
                  <a:lnTo>
                    <a:pt x="8823" y="7544"/>
                  </a:lnTo>
                  <a:cubicBezTo>
                    <a:pt x="8088" y="7776"/>
                    <a:pt x="7329" y="7916"/>
                    <a:pt x="6567" y="7916"/>
                  </a:cubicBezTo>
                  <a:cubicBezTo>
                    <a:pt x="6423" y="7916"/>
                    <a:pt x="6280" y="7911"/>
                    <a:pt x="6136" y="7900"/>
                  </a:cubicBezTo>
                  <a:cubicBezTo>
                    <a:pt x="6039" y="7884"/>
                    <a:pt x="5925" y="7884"/>
                    <a:pt x="5812" y="7868"/>
                  </a:cubicBezTo>
                  <a:cubicBezTo>
                    <a:pt x="5699" y="7852"/>
                    <a:pt x="5585" y="7836"/>
                    <a:pt x="5488" y="7787"/>
                  </a:cubicBezTo>
                  <a:cubicBezTo>
                    <a:pt x="5294" y="7706"/>
                    <a:pt x="5116" y="7560"/>
                    <a:pt x="5035" y="7366"/>
                  </a:cubicBezTo>
                  <a:cubicBezTo>
                    <a:pt x="5002" y="7269"/>
                    <a:pt x="4986" y="7156"/>
                    <a:pt x="4986" y="7059"/>
                  </a:cubicBezTo>
                  <a:cubicBezTo>
                    <a:pt x="5002" y="6945"/>
                    <a:pt x="5035" y="6848"/>
                    <a:pt x="5083" y="6751"/>
                  </a:cubicBezTo>
                  <a:cubicBezTo>
                    <a:pt x="5166" y="6585"/>
                    <a:pt x="5297" y="6442"/>
                    <a:pt x="5434" y="6313"/>
                  </a:cubicBezTo>
                  <a:lnTo>
                    <a:pt x="5434" y="6313"/>
                  </a:lnTo>
                  <a:cubicBezTo>
                    <a:pt x="5458" y="6297"/>
                    <a:pt x="5481" y="6281"/>
                    <a:pt x="5504" y="6265"/>
                  </a:cubicBezTo>
                  <a:lnTo>
                    <a:pt x="5497" y="6256"/>
                  </a:lnTo>
                  <a:lnTo>
                    <a:pt x="5497" y="6256"/>
                  </a:lnTo>
                  <a:cubicBezTo>
                    <a:pt x="5499" y="6254"/>
                    <a:pt x="5502" y="6251"/>
                    <a:pt x="5504" y="6249"/>
                  </a:cubicBezTo>
                  <a:cubicBezTo>
                    <a:pt x="5537" y="6233"/>
                    <a:pt x="5537" y="6201"/>
                    <a:pt x="5520" y="6168"/>
                  </a:cubicBezTo>
                  <a:cubicBezTo>
                    <a:pt x="5498" y="6157"/>
                    <a:pt x="5475" y="6145"/>
                    <a:pt x="5458" y="6145"/>
                  </a:cubicBezTo>
                  <a:cubicBezTo>
                    <a:pt x="5450" y="6145"/>
                    <a:pt x="5444" y="6147"/>
                    <a:pt x="5440" y="6152"/>
                  </a:cubicBezTo>
                  <a:cubicBezTo>
                    <a:pt x="5067" y="6395"/>
                    <a:pt x="4662" y="6605"/>
                    <a:pt x="4258" y="6783"/>
                  </a:cubicBezTo>
                  <a:cubicBezTo>
                    <a:pt x="4047" y="6864"/>
                    <a:pt x="3853" y="6945"/>
                    <a:pt x="3626" y="6994"/>
                  </a:cubicBezTo>
                  <a:cubicBezTo>
                    <a:pt x="3475" y="7029"/>
                    <a:pt x="3323" y="7055"/>
                    <a:pt x="3171" y="7055"/>
                  </a:cubicBezTo>
                  <a:cubicBezTo>
                    <a:pt x="3113" y="7055"/>
                    <a:pt x="3054" y="7051"/>
                    <a:pt x="2995" y="7042"/>
                  </a:cubicBezTo>
                  <a:cubicBezTo>
                    <a:pt x="2882" y="7026"/>
                    <a:pt x="2785" y="7010"/>
                    <a:pt x="2704" y="6961"/>
                  </a:cubicBezTo>
                  <a:cubicBezTo>
                    <a:pt x="2606" y="6913"/>
                    <a:pt x="2526" y="6848"/>
                    <a:pt x="2461" y="6767"/>
                  </a:cubicBezTo>
                  <a:cubicBezTo>
                    <a:pt x="2315" y="6605"/>
                    <a:pt x="2283" y="6411"/>
                    <a:pt x="2347" y="6217"/>
                  </a:cubicBezTo>
                  <a:cubicBezTo>
                    <a:pt x="2412" y="6022"/>
                    <a:pt x="2558" y="5844"/>
                    <a:pt x="2704" y="5699"/>
                  </a:cubicBezTo>
                  <a:cubicBezTo>
                    <a:pt x="2866" y="5537"/>
                    <a:pt x="3044" y="5407"/>
                    <a:pt x="3222" y="5294"/>
                  </a:cubicBezTo>
                  <a:lnTo>
                    <a:pt x="3222" y="5294"/>
                  </a:lnTo>
                  <a:cubicBezTo>
                    <a:pt x="3222" y="5294"/>
                    <a:pt x="3222" y="5294"/>
                    <a:pt x="3222" y="5294"/>
                  </a:cubicBezTo>
                  <a:cubicBezTo>
                    <a:pt x="3254" y="5262"/>
                    <a:pt x="3270" y="5213"/>
                    <a:pt x="3254" y="5181"/>
                  </a:cubicBezTo>
                  <a:cubicBezTo>
                    <a:pt x="3230" y="5157"/>
                    <a:pt x="3198" y="5142"/>
                    <a:pt x="3170" y="5142"/>
                  </a:cubicBezTo>
                  <a:cubicBezTo>
                    <a:pt x="3159" y="5142"/>
                    <a:pt x="3149" y="5144"/>
                    <a:pt x="3141" y="5148"/>
                  </a:cubicBezTo>
                  <a:cubicBezTo>
                    <a:pt x="2704" y="5391"/>
                    <a:pt x="2234" y="5618"/>
                    <a:pt x="1748" y="5780"/>
                  </a:cubicBezTo>
                  <a:cubicBezTo>
                    <a:pt x="1522" y="5844"/>
                    <a:pt x="1263" y="5909"/>
                    <a:pt x="1020" y="5925"/>
                  </a:cubicBezTo>
                  <a:cubicBezTo>
                    <a:pt x="984" y="5928"/>
                    <a:pt x="948" y="5929"/>
                    <a:pt x="912" y="5929"/>
                  </a:cubicBezTo>
                  <a:cubicBezTo>
                    <a:pt x="707" y="5929"/>
                    <a:pt x="508" y="5885"/>
                    <a:pt x="356" y="5747"/>
                  </a:cubicBezTo>
                  <a:cubicBezTo>
                    <a:pt x="275" y="5682"/>
                    <a:pt x="211" y="5569"/>
                    <a:pt x="178" y="5472"/>
                  </a:cubicBezTo>
                  <a:cubicBezTo>
                    <a:pt x="162" y="5359"/>
                    <a:pt x="162" y="5245"/>
                    <a:pt x="194" y="5132"/>
                  </a:cubicBezTo>
                  <a:cubicBezTo>
                    <a:pt x="275" y="4905"/>
                    <a:pt x="421" y="4695"/>
                    <a:pt x="583" y="4517"/>
                  </a:cubicBezTo>
                  <a:cubicBezTo>
                    <a:pt x="909" y="4160"/>
                    <a:pt x="1294" y="3848"/>
                    <a:pt x="1696" y="3580"/>
                  </a:cubicBezTo>
                  <a:lnTo>
                    <a:pt x="1696" y="3580"/>
                  </a:lnTo>
                  <a:cubicBezTo>
                    <a:pt x="1713" y="3574"/>
                    <a:pt x="1731" y="3568"/>
                    <a:pt x="1748" y="3562"/>
                  </a:cubicBezTo>
                  <a:lnTo>
                    <a:pt x="1742" y="3550"/>
                  </a:lnTo>
                  <a:lnTo>
                    <a:pt x="1742" y="3550"/>
                  </a:lnTo>
                  <a:cubicBezTo>
                    <a:pt x="1744" y="3548"/>
                    <a:pt x="1746" y="3547"/>
                    <a:pt x="1748" y="3546"/>
                  </a:cubicBezTo>
                  <a:cubicBezTo>
                    <a:pt x="1781" y="3529"/>
                    <a:pt x="1797" y="3497"/>
                    <a:pt x="1781" y="3465"/>
                  </a:cubicBezTo>
                  <a:cubicBezTo>
                    <a:pt x="1762" y="3446"/>
                    <a:pt x="1743" y="3438"/>
                    <a:pt x="1727" y="3438"/>
                  </a:cubicBezTo>
                  <a:cubicBezTo>
                    <a:pt x="1716" y="3438"/>
                    <a:pt x="1707" y="3442"/>
                    <a:pt x="1700" y="3448"/>
                  </a:cubicBezTo>
                  <a:cubicBezTo>
                    <a:pt x="1695" y="3450"/>
                    <a:pt x="1691" y="3452"/>
                    <a:pt x="1687" y="3453"/>
                  </a:cubicBezTo>
                  <a:lnTo>
                    <a:pt x="1687" y="3453"/>
                  </a:lnTo>
                  <a:lnTo>
                    <a:pt x="1684" y="3448"/>
                  </a:lnTo>
                  <a:cubicBezTo>
                    <a:pt x="1676" y="3453"/>
                    <a:pt x="1668" y="3459"/>
                    <a:pt x="1660" y="3464"/>
                  </a:cubicBezTo>
                  <a:lnTo>
                    <a:pt x="1660" y="3464"/>
                  </a:lnTo>
                  <a:cubicBezTo>
                    <a:pt x="1461" y="3537"/>
                    <a:pt x="1248" y="3595"/>
                    <a:pt x="1036" y="3610"/>
                  </a:cubicBezTo>
                  <a:cubicBezTo>
                    <a:pt x="1011" y="3612"/>
                    <a:pt x="985" y="3613"/>
                    <a:pt x="958" y="3613"/>
                  </a:cubicBezTo>
                  <a:cubicBezTo>
                    <a:pt x="768" y="3613"/>
                    <a:pt x="565" y="3560"/>
                    <a:pt x="437" y="3432"/>
                  </a:cubicBezTo>
                  <a:cubicBezTo>
                    <a:pt x="275" y="3270"/>
                    <a:pt x="211" y="3044"/>
                    <a:pt x="243" y="2833"/>
                  </a:cubicBezTo>
                  <a:cubicBezTo>
                    <a:pt x="259" y="2607"/>
                    <a:pt x="340" y="2380"/>
                    <a:pt x="421" y="2169"/>
                  </a:cubicBezTo>
                  <a:cubicBezTo>
                    <a:pt x="615" y="1749"/>
                    <a:pt x="890" y="1360"/>
                    <a:pt x="1182" y="1004"/>
                  </a:cubicBezTo>
                  <a:cubicBezTo>
                    <a:pt x="1489" y="648"/>
                    <a:pt x="1813" y="324"/>
                    <a:pt x="2153" y="0"/>
                  </a:cubicBezTo>
                  <a:close/>
                </a:path>
              </a:pathLst>
            </a:custGeom>
            <a:solidFill>
              <a:srgbClr val="6E4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37"/>
          <p:cNvGrpSpPr/>
          <p:nvPr/>
        </p:nvGrpSpPr>
        <p:grpSpPr>
          <a:xfrm>
            <a:off x="422946" y="2571750"/>
            <a:ext cx="2843539" cy="2135297"/>
            <a:chOff x="422946" y="2571750"/>
            <a:chExt cx="2843539" cy="2135297"/>
          </a:xfrm>
        </p:grpSpPr>
        <p:sp>
          <p:nvSpPr>
            <p:cNvPr id="1132" name="Google Shape;1132;p37"/>
            <p:cNvSpPr/>
            <p:nvPr/>
          </p:nvSpPr>
          <p:spPr>
            <a:xfrm>
              <a:off x="2680150" y="4214883"/>
              <a:ext cx="41798" cy="62732"/>
            </a:xfrm>
            <a:custGeom>
              <a:avLst/>
              <a:gdLst/>
              <a:ahLst/>
              <a:cxnLst/>
              <a:rect l="l" t="t" r="r" b="b"/>
              <a:pathLst>
                <a:path w="599" h="899" extrusionOk="0">
                  <a:moveTo>
                    <a:pt x="322" y="1"/>
                  </a:moveTo>
                  <a:cubicBezTo>
                    <a:pt x="188" y="1"/>
                    <a:pt x="62" y="170"/>
                    <a:pt x="32" y="393"/>
                  </a:cubicBezTo>
                  <a:cubicBezTo>
                    <a:pt x="0" y="636"/>
                    <a:pt x="97" y="863"/>
                    <a:pt x="243" y="895"/>
                  </a:cubicBezTo>
                  <a:cubicBezTo>
                    <a:pt x="254" y="898"/>
                    <a:pt x="266" y="899"/>
                    <a:pt x="277" y="899"/>
                  </a:cubicBezTo>
                  <a:cubicBezTo>
                    <a:pt x="411" y="899"/>
                    <a:pt x="537" y="730"/>
                    <a:pt x="567" y="507"/>
                  </a:cubicBezTo>
                  <a:cubicBezTo>
                    <a:pt x="599" y="247"/>
                    <a:pt x="502" y="37"/>
                    <a:pt x="356" y="5"/>
                  </a:cubicBezTo>
                  <a:cubicBezTo>
                    <a:pt x="345" y="2"/>
                    <a:pt x="333" y="1"/>
                    <a:pt x="322" y="1"/>
                  </a:cubicBezTo>
                  <a:close/>
                </a:path>
              </a:pathLst>
            </a:custGeom>
            <a:solidFill>
              <a:srgbClr val="3D3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7"/>
            <p:cNvSpPr/>
            <p:nvPr/>
          </p:nvSpPr>
          <p:spPr>
            <a:xfrm>
              <a:off x="2968205" y="4183272"/>
              <a:ext cx="44101" cy="62732"/>
            </a:xfrm>
            <a:custGeom>
              <a:avLst/>
              <a:gdLst/>
              <a:ahLst/>
              <a:cxnLst/>
              <a:rect l="l" t="t" r="r" b="b"/>
              <a:pathLst>
                <a:path w="632" h="899" extrusionOk="0">
                  <a:moveTo>
                    <a:pt x="248" y="0"/>
                  </a:moveTo>
                  <a:cubicBezTo>
                    <a:pt x="236" y="0"/>
                    <a:pt x="223" y="2"/>
                    <a:pt x="211" y="4"/>
                  </a:cubicBezTo>
                  <a:cubicBezTo>
                    <a:pt x="81" y="53"/>
                    <a:pt x="0" y="280"/>
                    <a:pt x="65" y="522"/>
                  </a:cubicBezTo>
                  <a:cubicBezTo>
                    <a:pt x="124" y="744"/>
                    <a:pt x="251" y="899"/>
                    <a:pt x="384" y="899"/>
                  </a:cubicBezTo>
                  <a:cubicBezTo>
                    <a:pt x="396" y="899"/>
                    <a:pt x="409" y="898"/>
                    <a:pt x="421" y="895"/>
                  </a:cubicBezTo>
                  <a:cubicBezTo>
                    <a:pt x="567" y="846"/>
                    <a:pt x="632" y="620"/>
                    <a:pt x="583" y="377"/>
                  </a:cubicBezTo>
                  <a:cubicBezTo>
                    <a:pt x="524" y="155"/>
                    <a:pt x="383" y="0"/>
                    <a:pt x="248" y="0"/>
                  </a:cubicBezTo>
                  <a:close/>
                </a:path>
              </a:pathLst>
            </a:custGeom>
            <a:solidFill>
              <a:srgbClr val="3D3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7"/>
            <p:cNvSpPr/>
            <p:nvPr/>
          </p:nvSpPr>
          <p:spPr>
            <a:xfrm>
              <a:off x="603750" y="2571750"/>
              <a:ext cx="2662735" cy="2093191"/>
            </a:xfrm>
            <a:custGeom>
              <a:avLst/>
              <a:gdLst/>
              <a:ahLst/>
              <a:cxnLst/>
              <a:rect l="l" t="t" r="r" b="b"/>
              <a:pathLst>
                <a:path w="38159" h="29997" extrusionOk="0">
                  <a:moveTo>
                    <a:pt x="12974" y="0"/>
                  </a:moveTo>
                  <a:cubicBezTo>
                    <a:pt x="10105" y="0"/>
                    <a:pt x="8133" y="824"/>
                    <a:pt x="5813" y="1956"/>
                  </a:cubicBezTo>
                  <a:cubicBezTo>
                    <a:pt x="2494" y="3574"/>
                    <a:pt x="244" y="6667"/>
                    <a:pt x="114" y="11442"/>
                  </a:cubicBezTo>
                  <a:cubicBezTo>
                    <a:pt x="1" y="16234"/>
                    <a:pt x="2300" y="18485"/>
                    <a:pt x="2300" y="18485"/>
                  </a:cubicBezTo>
                  <a:cubicBezTo>
                    <a:pt x="2300" y="18485"/>
                    <a:pt x="2704" y="19569"/>
                    <a:pt x="2931" y="20427"/>
                  </a:cubicBezTo>
                  <a:cubicBezTo>
                    <a:pt x="3141" y="21301"/>
                    <a:pt x="3935" y="24151"/>
                    <a:pt x="4194" y="24928"/>
                  </a:cubicBezTo>
                  <a:cubicBezTo>
                    <a:pt x="4453" y="25689"/>
                    <a:pt x="4679" y="25915"/>
                    <a:pt x="6428" y="26676"/>
                  </a:cubicBezTo>
                  <a:cubicBezTo>
                    <a:pt x="7179" y="26999"/>
                    <a:pt x="7824" y="27091"/>
                    <a:pt x="8314" y="27091"/>
                  </a:cubicBezTo>
                  <a:cubicBezTo>
                    <a:pt x="8952" y="27091"/>
                    <a:pt x="9326" y="26935"/>
                    <a:pt x="9326" y="26935"/>
                  </a:cubicBezTo>
                  <a:cubicBezTo>
                    <a:pt x="9411" y="26964"/>
                    <a:pt x="9494" y="26977"/>
                    <a:pt x="9575" y="26977"/>
                  </a:cubicBezTo>
                  <a:cubicBezTo>
                    <a:pt x="10031" y="26977"/>
                    <a:pt x="10394" y="26579"/>
                    <a:pt x="10394" y="26579"/>
                  </a:cubicBezTo>
                  <a:cubicBezTo>
                    <a:pt x="11139" y="26466"/>
                    <a:pt x="11139" y="25705"/>
                    <a:pt x="10556" y="25268"/>
                  </a:cubicBezTo>
                  <a:cubicBezTo>
                    <a:pt x="9957" y="24831"/>
                    <a:pt x="9439" y="24766"/>
                    <a:pt x="9439" y="24766"/>
                  </a:cubicBezTo>
                  <a:lnTo>
                    <a:pt x="9115" y="23017"/>
                  </a:lnTo>
                  <a:lnTo>
                    <a:pt x="9115" y="23017"/>
                  </a:lnTo>
                  <a:cubicBezTo>
                    <a:pt x="9115" y="23018"/>
                    <a:pt x="10410" y="24750"/>
                    <a:pt x="12369" y="25090"/>
                  </a:cubicBezTo>
                  <a:cubicBezTo>
                    <a:pt x="12674" y="25142"/>
                    <a:pt x="12964" y="25165"/>
                    <a:pt x="13238" y="25165"/>
                  </a:cubicBezTo>
                  <a:cubicBezTo>
                    <a:pt x="14723" y="25165"/>
                    <a:pt x="15704" y="24507"/>
                    <a:pt x="15704" y="24507"/>
                  </a:cubicBezTo>
                  <a:cubicBezTo>
                    <a:pt x="15704" y="24507"/>
                    <a:pt x="15882" y="27923"/>
                    <a:pt x="16012" y="28344"/>
                  </a:cubicBezTo>
                  <a:cubicBezTo>
                    <a:pt x="16125" y="28781"/>
                    <a:pt x="16449" y="29137"/>
                    <a:pt x="17371" y="29590"/>
                  </a:cubicBezTo>
                  <a:cubicBezTo>
                    <a:pt x="17748" y="29782"/>
                    <a:pt x="18017" y="29839"/>
                    <a:pt x="18203" y="29839"/>
                  </a:cubicBezTo>
                  <a:cubicBezTo>
                    <a:pt x="18473" y="29839"/>
                    <a:pt x="18569" y="29720"/>
                    <a:pt x="18569" y="29720"/>
                  </a:cubicBezTo>
                  <a:cubicBezTo>
                    <a:pt x="18843" y="29929"/>
                    <a:pt x="19145" y="29997"/>
                    <a:pt x="19418" y="29997"/>
                  </a:cubicBezTo>
                  <a:cubicBezTo>
                    <a:pt x="19904" y="29997"/>
                    <a:pt x="20302" y="29784"/>
                    <a:pt x="20302" y="29784"/>
                  </a:cubicBezTo>
                  <a:cubicBezTo>
                    <a:pt x="20537" y="29816"/>
                    <a:pt x="20748" y="29830"/>
                    <a:pt x="20935" y="29830"/>
                  </a:cubicBezTo>
                  <a:cubicBezTo>
                    <a:pt x="22087" y="29830"/>
                    <a:pt x="22374" y="29315"/>
                    <a:pt x="22374" y="29315"/>
                  </a:cubicBezTo>
                  <a:cubicBezTo>
                    <a:pt x="22408" y="29317"/>
                    <a:pt x="22440" y="29319"/>
                    <a:pt x="22471" y="29319"/>
                  </a:cubicBezTo>
                  <a:cubicBezTo>
                    <a:pt x="23231" y="29319"/>
                    <a:pt x="23217" y="28582"/>
                    <a:pt x="22860" y="28068"/>
                  </a:cubicBezTo>
                  <a:cubicBezTo>
                    <a:pt x="22487" y="27534"/>
                    <a:pt x="21597" y="27146"/>
                    <a:pt x="21597" y="27146"/>
                  </a:cubicBezTo>
                  <a:lnTo>
                    <a:pt x="21451" y="23989"/>
                  </a:lnTo>
                  <a:lnTo>
                    <a:pt x="21451" y="23989"/>
                  </a:lnTo>
                  <a:cubicBezTo>
                    <a:pt x="21451" y="23989"/>
                    <a:pt x="21628" y="24005"/>
                    <a:pt x="21886" y="24005"/>
                  </a:cubicBezTo>
                  <a:cubicBezTo>
                    <a:pt x="22194" y="24005"/>
                    <a:pt x="22618" y="23981"/>
                    <a:pt x="22989" y="23875"/>
                  </a:cubicBezTo>
                  <a:cubicBezTo>
                    <a:pt x="23373" y="23772"/>
                    <a:pt x="23899" y="23751"/>
                    <a:pt x="24273" y="23751"/>
                  </a:cubicBezTo>
                  <a:cubicBezTo>
                    <a:pt x="24545" y="23751"/>
                    <a:pt x="24737" y="23762"/>
                    <a:pt x="24737" y="23762"/>
                  </a:cubicBezTo>
                  <a:lnTo>
                    <a:pt x="24673" y="23989"/>
                  </a:lnTo>
                  <a:cubicBezTo>
                    <a:pt x="24673" y="23989"/>
                    <a:pt x="25110" y="26223"/>
                    <a:pt x="26259" y="27032"/>
                  </a:cubicBezTo>
                  <a:cubicBezTo>
                    <a:pt x="27080" y="27610"/>
                    <a:pt x="28050" y="27693"/>
                    <a:pt x="28537" y="27693"/>
                  </a:cubicBezTo>
                  <a:cubicBezTo>
                    <a:pt x="28732" y="27693"/>
                    <a:pt x="28849" y="27680"/>
                    <a:pt x="28849" y="27680"/>
                  </a:cubicBezTo>
                  <a:cubicBezTo>
                    <a:pt x="28849" y="27680"/>
                    <a:pt x="29434" y="28588"/>
                    <a:pt x="30920" y="28588"/>
                  </a:cubicBezTo>
                  <a:cubicBezTo>
                    <a:pt x="30958" y="28588"/>
                    <a:pt x="30996" y="28588"/>
                    <a:pt x="31035" y="28586"/>
                  </a:cubicBezTo>
                  <a:cubicBezTo>
                    <a:pt x="32605" y="28554"/>
                    <a:pt x="33301" y="27356"/>
                    <a:pt x="33301" y="27356"/>
                  </a:cubicBezTo>
                  <a:cubicBezTo>
                    <a:pt x="33389" y="27360"/>
                    <a:pt x="33475" y="27362"/>
                    <a:pt x="33560" y="27362"/>
                  </a:cubicBezTo>
                  <a:cubicBezTo>
                    <a:pt x="36492" y="27362"/>
                    <a:pt x="37887" y="25218"/>
                    <a:pt x="38012" y="22936"/>
                  </a:cubicBezTo>
                  <a:cubicBezTo>
                    <a:pt x="38158" y="20589"/>
                    <a:pt x="36264" y="17578"/>
                    <a:pt x="36264" y="17578"/>
                  </a:cubicBezTo>
                  <a:cubicBezTo>
                    <a:pt x="36264" y="17578"/>
                    <a:pt x="36199" y="15182"/>
                    <a:pt x="36118" y="14146"/>
                  </a:cubicBezTo>
                  <a:cubicBezTo>
                    <a:pt x="36037" y="13126"/>
                    <a:pt x="35374" y="11993"/>
                    <a:pt x="35374" y="11993"/>
                  </a:cubicBezTo>
                  <a:cubicBezTo>
                    <a:pt x="35374" y="11993"/>
                    <a:pt x="35811" y="11394"/>
                    <a:pt x="36118" y="10293"/>
                  </a:cubicBezTo>
                  <a:cubicBezTo>
                    <a:pt x="36410" y="9285"/>
                    <a:pt x="36663" y="8752"/>
                    <a:pt x="36068" y="8752"/>
                  </a:cubicBezTo>
                  <a:cubicBezTo>
                    <a:pt x="36004" y="8752"/>
                    <a:pt x="35929" y="8758"/>
                    <a:pt x="35843" y="8771"/>
                  </a:cubicBezTo>
                  <a:cubicBezTo>
                    <a:pt x="34969" y="8901"/>
                    <a:pt x="33787" y="10099"/>
                    <a:pt x="33787" y="10099"/>
                  </a:cubicBezTo>
                  <a:lnTo>
                    <a:pt x="32654" y="9322"/>
                  </a:lnTo>
                  <a:cubicBezTo>
                    <a:pt x="32265" y="6213"/>
                    <a:pt x="29400" y="3769"/>
                    <a:pt x="27554" y="2992"/>
                  </a:cubicBezTo>
                  <a:cubicBezTo>
                    <a:pt x="25693" y="2198"/>
                    <a:pt x="22795" y="1648"/>
                    <a:pt x="17274" y="499"/>
                  </a:cubicBezTo>
                  <a:cubicBezTo>
                    <a:pt x="15609" y="153"/>
                    <a:pt x="14208" y="0"/>
                    <a:pt x="12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5" name="Google Shape;1135;p37"/>
            <p:cNvGrpSpPr/>
            <p:nvPr/>
          </p:nvGrpSpPr>
          <p:grpSpPr>
            <a:xfrm>
              <a:off x="1678522" y="3845185"/>
              <a:ext cx="606308" cy="861863"/>
              <a:chOff x="3970057" y="3831069"/>
              <a:chExt cx="770600" cy="1150838"/>
            </a:xfrm>
          </p:grpSpPr>
          <p:sp>
            <p:nvSpPr>
              <p:cNvPr id="1136" name="Google Shape;1136;p37"/>
              <p:cNvSpPr/>
              <p:nvPr/>
            </p:nvSpPr>
            <p:spPr>
              <a:xfrm flipH="1">
                <a:off x="3970057" y="3831069"/>
                <a:ext cx="750099" cy="1139529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15570" extrusionOk="0">
                    <a:moveTo>
                      <a:pt x="5415" y="0"/>
                    </a:moveTo>
                    <a:cubicBezTo>
                      <a:pt x="4120" y="0"/>
                      <a:pt x="2872" y="630"/>
                      <a:pt x="2121" y="2586"/>
                    </a:cubicBezTo>
                    <a:lnTo>
                      <a:pt x="1587" y="11992"/>
                    </a:lnTo>
                    <a:cubicBezTo>
                      <a:pt x="1587" y="11992"/>
                      <a:pt x="1" y="13578"/>
                      <a:pt x="324" y="15569"/>
                    </a:cubicBezTo>
                    <a:lnTo>
                      <a:pt x="7949" y="15569"/>
                    </a:lnTo>
                    <a:cubicBezTo>
                      <a:pt x="8824" y="15569"/>
                      <a:pt x="9552" y="14890"/>
                      <a:pt x="9601" y="14015"/>
                    </a:cubicBezTo>
                    <a:lnTo>
                      <a:pt x="10248" y="2052"/>
                    </a:lnTo>
                    <a:cubicBezTo>
                      <a:pt x="10248" y="2052"/>
                      <a:pt x="7754" y="0"/>
                      <a:pt x="5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 rot="-334737" flipH="1">
                <a:off x="4560982" y="4832791"/>
                <a:ext cx="173233" cy="14103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1927" extrusionOk="0">
                    <a:moveTo>
                      <a:pt x="1207" y="1"/>
                    </a:moveTo>
                    <a:cubicBezTo>
                      <a:pt x="1048" y="1"/>
                      <a:pt x="935" y="32"/>
                      <a:pt x="935" y="32"/>
                    </a:cubicBezTo>
                    <a:cubicBezTo>
                      <a:pt x="1" y="355"/>
                      <a:pt x="621" y="1927"/>
                      <a:pt x="627" y="1927"/>
                    </a:cubicBezTo>
                    <a:cubicBezTo>
                      <a:pt x="627" y="1927"/>
                      <a:pt x="627" y="1927"/>
                      <a:pt x="627" y="1926"/>
                    </a:cubicBezTo>
                    <a:lnTo>
                      <a:pt x="2214" y="1829"/>
                    </a:lnTo>
                    <a:cubicBezTo>
                      <a:pt x="2366" y="222"/>
                      <a:pt x="1626" y="1"/>
                      <a:pt x="1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7"/>
              <p:cNvSpPr/>
              <p:nvPr/>
            </p:nvSpPr>
            <p:spPr>
              <a:xfrm flipH="1">
                <a:off x="4438311" y="4832423"/>
                <a:ext cx="176382" cy="141764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1937" extrusionOk="0">
                    <a:moveTo>
                      <a:pt x="1115" y="0"/>
                    </a:moveTo>
                    <a:cubicBezTo>
                      <a:pt x="1028" y="0"/>
                      <a:pt x="972" y="10"/>
                      <a:pt x="972" y="10"/>
                    </a:cubicBezTo>
                    <a:cubicBezTo>
                      <a:pt x="0" y="236"/>
                      <a:pt x="470" y="1871"/>
                      <a:pt x="470" y="1871"/>
                    </a:cubicBezTo>
                    <a:lnTo>
                      <a:pt x="2056" y="1936"/>
                    </a:lnTo>
                    <a:cubicBezTo>
                      <a:pt x="2410" y="169"/>
                      <a:pt x="1483" y="0"/>
                      <a:pt x="11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7"/>
              <p:cNvSpPr/>
              <p:nvPr/>
            </p:nvSpPr>
            <p:spPr>
              <a:xfrm flipH="1">
                <a:off x="4110100" y="4593477"/>
                <a:ext cx="142850" cy="248084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3713" extrusionOk="0">
                    <a:moveTo>
                      <a:pt x="1373" y="0"/>
                    </a:moveTo>
                    <a:cubicBezTo>
                      <a:pt x="1358" y="0"/>
                      <a:pt x="1343" y="2"/>
                      <a:pt x="1328" y="5"/>
                    </a:cubicBezTo>
                    <a:cubicBezTo>
                      <a:pt x="1166" y="21"/>
                      <a:pt x="1021" y="102"/>
                      <a:pt x="972" y="264"/>
                    </a:cubicBezTo>
                    <a:cubicBezTo>
                      <a:pt x="924" y="426"/>
                      <a:pt x="1004" y="588"/>
                      <a:pt x="1134" y="685"/>
                    </a:cubicBezTo>
                    <a:cubicBezTo>
                      <a:pt x="1150" y="685"/>
                      <a:pt x="1150" y="701"/>
                      <a:pt x="1150" y="701"/>
                    </a:cubicBezTo>
                    <a:cubicBezTo>
                      <a:pt x="1199" y="749"/>
                      <a:pt x="1247" y="782"/>
                      <a:pt x="1296" y="798"/>
                    </a:cubicBezTo>
                    <a:cubicBezTo>
                      <a:pt x="1360" y="835"/>
                      <a:pt x="1429" y="852"/>
                      <a:pt x="1497" y="852"/>
                    </a:cubicBezTo>
                    <a:cubicBezTo>
                      <a:pt x="1670" y="852"/>
                      <a:pt x="1837" y="741"/>
                      <a:pt x="1895" y="555"/>
                    </a:cubicBezTo>
                    <a:cubicBezTo>
                      <a:pt x="1960" y="329"/>
                      <a:pt x="1782" y="86"/>
                      <a:pt x="1555" y="53"/>
                    </a:cubicBezTo>
                    <a:cubicBezTo>
                      <a:pt x="1502" y="27"/>
                      <a:pt x="1438" y="0"/>
                      <a:pt x="1373" y="0"/>
                    </a:cubicBezTo>
                    <a:close/>
                    <a:moveTo>
                      <a:pt x="409" y="1052"/>
                    </a:moveTo>
                    <a:cubicBezTo>
                      <a:pt x="312" y="1052"/>
                      <a:pt x="213" y="1088"/>
                      <a:pt x="146" y="1154"/>
                    </a:cubicBezTo>
                    <a:cubicBezTo>
                      <a:pt x="1" y="1284"/>
                      <a:pt x="17" y="1591"/>
                      <a:pt x="211" y="1688"/>
                    </a:cubicBezTo>
                    <a:cubicBezTo>
                      <a:pt x="270" y="1712"/>
                      <a:pt x="321" y="1727"/>
                      <a:pt x="369" y="1727"/>
                    </a:cubicBezTo>
                    <a:cubicBezTo>
                      <a:pt x="387" y="1727"/>
                      <a:pt x="404" y="1725"/>
                      <a:pt x="422" y="1721"/>
                    </a:cubicBezTo>
                    <a:cubicBezTo>
                      <a:pt x="443" y="1727"/>
                      <a:pt x="465" y="1730"/>
                      <a:pt x="486" y="1730"/>
                    </a:cubicBezTo>
                    <a:cubicBezTo>
                      <a:pt x="636" y="1730"/>
                      <a:pt x="758" y="1586"/>
                      <a:pt x="729" y="1429"/>
                    </a:cubicBezTo>
                    <a:cubicBezTo>
                      <a:pt x="729" y="1348"/>
                      <a:pt x="713" y="1284"/>
                      <a:pt x="681" y="1219"/>
                    </a:cubicBezTo>
                    <a:cubicBezTo>
                      <a:pt x="637" y="1104"/>
                      <a:pt x="525" y="1052"/>
                      <a:pt x="409" y="1052"/>
                    </a:cubicBezTo>
                    <a:close/>
                    <a:moveTo>
                      <a:pt x="1709" y="1801"/>
                    </a:moveTo>
                    <a:cubicBezTo>
                      <a:pt x="1606" y="1801"/>
                      <a:pt x="1502" y="1838"/>
                      <a:pt x="1425" y="1915"/>
                    </a:cubicBezTo>
                    <a:cubicBezTo>
                      <a:pt x="1264" y="2093"/>
                      <a:pt x="1296" y="2336"/>
                      <a:pt x="1442" y="2482"/>
                    </a:cubicBezTo>
                    <a:cubicBezTo>
                      <a:pt x="1474" y="2514"/>
                      <a:pt x="1506" y="2546"/>
                      <a:pt x="1539" y="2563"/>
                    </a:cubicBezTo>
                    <a:cubicBezTo>
                      <a:pt x="1599" y="2600"/>
                      <a:pt x="1666" y="2617"/>
                      <a:pt x="1732" y="2617"/>
                    </a:cubicBezTo>
                    <a:cubicBezTo>
                      <a:pt x="1897" y="2617"/>
                      <a:pt x="2059" y="2509"/>
                      <a:pt x="2105" y="2336"/>
                    </a:cubicBezTo>
                    <a:cubicBezTo>
                      <a:pt x="2138" y="2223"/>
                      <a:pt x="2105" y="2109"/>
                      <a:pt x="2057" y="1996"/>
                    </a:cubicBezTo>
                    <a:cubicBezTo>
                      <a:pt x="1983" y="1867"/>
                      <a:pt x="1846" y="1801"/>
                      <a:pt x="1709" y="1801"/>
                    </a:cubicBezTo>
                    <a:close/>
                    <a:moveTo>
                      <a:pt x="810" y="3000"/>
                    </a:moveTo>
                    <a:cubicBezTo>
                      <a:pt x="357" y="3000"/>
                      <a:pt x="357" y="3712"/>
                      <a:pt x="810" y="3712"/>
                    </a:cubicBezTo>
                    <a:cubicBezTo>
                      <a:pt x="1280" y="3712"/>
                      <a:pt x="1280" y="3000"/>
                      <a:pt x="810" y="3000"/>
                    </a:cubicBezTo>
                    <a:close/>
                  </a:path>
                </a:pathLst>
              </a:custGeom>
              <a:solidFill>
                <a:srgbClr val="434343">
                  <a:alpha val="58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0" name="Google Shape;1140;p37"/>
            <p:cNvSpPr/>
            <p:nvPr/>
          </p:nvSpPr>
          <p:spPr>
            <a:xfrm>
              <a:off x="2644352" y="3196639"/>
              <a:ext cx="243114" cy="36076"/>
            </a:xfrm>
            <a:custGeom>
              <a:avLst/>
              <a:gdLst/>
              <a:ahLst/>
              <a:cxnLst/>
              <a:rect l="l" t="t" r="r" b="b"/>
              <a:pathLst>
                <a:path w="3484" h="517" extrusionOk="0">
                  <a:moveTo>
                    <a:pt x="1216" y="1"/>
                  </a:moveTo>
                  <a:cubicBezTo>
                    <a:pt x="839" y="1"/>
                    <a:pt x="463" y="31"/>
                    <a:pt x="92" y="91"/>
                  </a:cubicBezTo>
                  <a:cubicBezTo>
                    <a:pt x="0" y="107"/>
                    <a:pt x="39" y="238"/>
                    <a:pt x="112" y="238"/>
                  </a:cubicBezTo>
                  <a:cubicBezTo>
                    <a:pt x="116" y="238"/>
                    <a:pt x="120" y="238"/>
                    <a:pt x="124" y="237"/>
                  </a:cubicBezTo>
                  <a:cubicBezTo>
                    <a:pt x="479" y="179"/>
                    <a:pt x="837" y="150"/>
                    <a:pt x="1194" y="150"/>
                  </a:cubicBezTo>
                  <a:cubicBezTo>
                    <a:pt x="1930" y="150"/>
                    <a:pt x="2665" y="272"/>
                    <a:pt x="3362" y="512"/>
                  </a:cubicBezTo>
                  <a:cubicBezTo>
                    <a:pt x="3372" y="515"/>
                    <a:pt x="3381" y="517"/>
                    <a:pt x="3389" y="517"/>
                  </a:cubicBezTo>
                  <a:cubicBezTo>
                    <a:pt x="3465" y="517"/>
                    <a:pt x="3484" y="396"/>
                    <a:pt x="3411" y="367"/>
                  </a:cubicBezTo>
                  <a:cubicBezTo>
                    <a:pt x="2702" y="120"/>
                    <a:pt x="1958" y="1"/>
                    <a:pt x="1216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7"/>
            <p:cNvSpPr/>
            <p:nvPr/>
          </p:nvSpPr>
          <p:spPr>
            <a:xfrm>
              <a:off x="2454757" y="3660752"/>
              <a:ext cx="143119" cy="96576"/>
            </a:xfrm>
            <a:custGeom>
              <a:avLst/>
              <a:gdLst/>
              <a:ahLst/>
              <a:cxnLst/>
              <a:rect l="l" t="t" r="r" b="b"/>
              <a:pathLst>
                <a:path w="2051" h="1384" extrusionOk="0">
                  <a:moveTo>
                    <a:pt x="75" y="1"/>
                  </a:moveTo>
                  <a:cubicBezTo>
                    <a:pt x="37" y="1"/>
                    <a:pt x="0" y="21"/>
                    <a:pt x="8" y="62"/>
                  </a:cubicBezTo>
                  <a:cubicBezTo>
                    <a:pt x="25" y="466"/>
                    <a:pt x="106" y="920"/>
                    <a:pt x="429" y="1179"/>
                  </a:cubicBezTo>
                  <a:cubicBezTo>
                    <a:pt x="600" y="1318"/>
                    <a:pt x="804" y="1383"/>
                    <a:pt x="1007" y="1383"/>
                  </a:cubicBezTo>
                  <a:cubicBezTo>
                    <a:pt x="1229" y="1383"/>
                    <a:pt x="1450" y="1306"/>
                    <a:pt x="1627" y="1162"/>
                  </a:cubicBezTo>
                  <a:cubicBezTo>
                    <a:pt x="1822" y="1017"/>
                    <a:pt x="1951" y="790"/>
                    <a:pt x="2032" y="563"/>
                  </a:cubicBezTo>
                  <a:cubicBezTo>
                    <a:pt x="2051" y="507"/>
                    <a:pt x="2010" y="472"/>
                    <a:pt x="1965" y="472"/>
                  </a:cubicBezTo>
                  <a:cubicBezTo>
                    <a:pt x="1933" y="472"/>
                    <a:pt x="1900" y="490"/>
                    <a:pt x="1886" y="531"/>
                  </a:cubicBezTo>
                  <a:cubicBezTo>
                    <a:pt x="1764" y="926"/>
                    <a:pt x="1413" y="1229"/>
                    <a:pt x="1015" y="1229"/>
                  </a:cubicBezTo>
                  <a:cubicBezTo>
                    <a:pt x="940" y="1229"/>
                    <a:pt x="863" y="1218"/>
                    <a:pt x="785" y="1195"/>
                  </a:cubicBezTo>
                  <a:cubicBezTo>
                    <a:pt x="300" y="1065"/>
                    <a:pt x="170" y="515"/>
                    <a:pt x="154" y="62"/>
                  </a:cubicBezTo>
                  <a:cubicBezTo>
                    <a:pt x="154" y="21"/>
                    <a:pt x="114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7"/>
            <p:cNvSpPr/>
            <p:nvPr/>
          </p:nvSpPr>
          <p:spPr>
            <a:xfrm>
              <a:off x="2974904" y="3649796"/>
              <a:ext cx="120999" cy="98180"/>
            </a:xfrm>
            <a:custGeom>
              <a:avLst/>
              <a:gdLst/>
              <a:ahLst/>
              <a:cxnLst/>
              <a:rect l="l" t="t" r="r" b="b"/>
              <a:pathLst>
                <a:path w="1734" h="1407" extrusionOk="0">
                  <a:moveTo>
                    <a:pt x="1628" y="0"/>
                  </a:moveTo>
                  <a:cubicBezTo>
                    <a:pt x="1592" y="0"/>
                    <a:pt x="1555" y="24"/>
                    <a:pt x="1555" y="73"/>
                  </a:cubicBezTo>
                  <a:cubicBezTo>
                    <a:pt x="1588" y="461"/>
                    <a:pt x="1572" y="980"/>
                    <a:pt x="1183" y="1190"/>
                  </a:cubicBezTo>
                  <a:cubicBezTo>
                    <a:pt x="1099" y="1237"/>
                    <a:pt x="1014" y="1258"/>
                    <a:pt x="931" y="1258"/>
                  </a:cubicBezTo>
                  <a:cubicBezTo>
                    <a:pt x="618" y="1258"/>
                    <a:pt x="330" y="964"/>
                    <a:pt x="163" y="720"/>
                  </a:cubicBezTo>
                  <a:cubicBezTo>
                    <a:pt x="147" y="694"/>
                    <a:pt x="123" y="683"/>
                    <a:pt x="99" y="683"/>
                  </a:cubicBezTo>
                  <a:cubicBezTo>
                    <a:pt x="49" y="683"/>
                    <a:pt x="1" y="731"/>
                    <a:pt x="34" y="785"/>
                  </a:cubicBezTo>
                  <a:cubicBezTo>
                    <a:pt x="179" y="996"/>
                    <a:pt x="341" y="1190"/>
                    <a:pt x="552" y="1303"/>
                  </a:cubicBezTo>
                  <a:cubicBezTo>
                    <a:pt x="672" y="1368"/>
                    <a:pt x="802" y="1406"/>
                    <a:pt x="934" y="1406"/>
                  </a:cubicBezTo>
                  <a:cubicBezTo>
                    <a:pt x="1034" y="1406"/>
                    <a:pt x="1134" y="1384"/>
                    <a:pt x="1232" y="1336"/>
                  </a:cubicBezTo>
                  <a:cubicBezTo>
                    <a:pt x="1701" y="1109"/>
                    <a:pt x="1734" y="526"/>
                    <a:pt x="1701" y="73"/>
                  </a:cubicBezTo>
                  <a:cubicBezTo>
                    <a:pt x="1701" y="24"/>
                    <a:pt x="1665" y="0"/>
                    <a:pt x="16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7"/>
            <p:cNvSpPr/>
            <p:nvPr/>
          </p:nvSpPr>
          <p:spPr>
            <a:xfrm>
              <a:off x="2614625" y="4458768"/>
              <a:ext cx="310033" cy="44520"/>
            </a:xfrm>
            <a:custGeom>
              <a:avLst/>
              <a:gdLst/>
              <a:ahLst/>
              <a:cxnLst/>
              <a:rect l="l" t="t" r="r" b="b"/>
              <a:pathLst>
                <a:path w="4443" h="638" extrusionOk="0">
                  <a:moveTo>
                    <a:pt x="2738" y="0"/>
                  </a:moveTo>
                  <a:cubicBezTo>
                    <a:pt x="2500" y="0"/>
                    <a:pt x="2262" y="82"/>
                    <a:pt x="2024" y="152"/>
                  </a:cubicBezTo>
                  <a:cubicBezTo>
                    <a:pt x="1732" y="249"/>
                    <a:pt x="1441" y="314"/>
                    <a:pt x="1133" y="379"/>
                  </a:cubicBezTo>
                  <a:cubicBezTo>
                    <a:pt x="793" y="444"/>
                    <a:pt x="453" y="476"/>
                    <a:pt x="97" y="492"/>
                  </a:cubicBezTo>
                  <a:cubicBezTo>
                    <a:pt x="0" y="492"/>
                    <a:pt x="0" y="638"/>
                    <a:pt x="97" y="638"/>
                  </a:cubicBezTo>
                  <a:cubicBezTo>
                    <a:pt x="712" y="605"/>
                    <a:pt x="1328" y="508"/>
                    <a:pt x="1927" y="346"/>
                  </a:cubicBezTo>
                  <a:cubicBezTo>
                    <a:pt x="2184" y="256"/>
                    <a:pt x="2455" y="151"/>
                    <a:pt x="2728" y="151"/>
                  </a:cubicBezTo>
                  <a:cubicBezTo>
                    <a:pt x="2747" y="151"/>
                    <a:pt x="2766" y="151"/>
                    <a:pt x="2785" y="152"/>
                  </a:cubicBezTo>
                  <a:cubicBezTo>
                    <a:pt x="3044" y="152"/>
                    <a:pt x="3303" y="265"/>
                    <a:pt x="3545" y="330"/>
                  </a:cubicBezTo>
                  <a:cubicBezTo>
                    <a:pt x="3712" y="382"/>
                    <a:pt x="3892" y="428"/>
                    <a:pt x="4068" y="428"/>
                  </a:cubicBezTo>
                  <a:cubicBezTo>
                    <a:pt x="4166" y="428"/>
                    <a:pt x="4262" y="414"/>
                    <a:pt x="4355" y="379"/>
                  </a:cubicBezTo>
                  <a:cubicBezTo>
                    <a:pt x="4442" y="350"/>
                    <a:pt x="4412" y="228"/>
                    <a:pt x="4345" y="228"/>
                  </a:cubicBezTo>
                  <a:cubicBezTo>
                    <a:pt x="4338" y="228"/>
                    <a:pt x="4331" y="230"/>
                    <a:pt x="4322" y="233"/>
                  </a:cubicBezTo>
                  <a:cubicBezTo>
                    <a:pt x="4232" y="263"/>
                    <a:pt x="4141" y="276"/>
                    <a:pt x="4050" y="276"/>
                  </a:cubicBezTo>
                  <a:cubicBezTo>
                    <a:pt x="3898" y="276"/>
                    <a:pt x="3746" y="241"/>
                    <a:pt x="3594" y="201"/>
                  </a:cubicBezTo>
                  <a:cubicBezTo>
                    <a:pt x="3351" y="120"/>
                    <a:pt x="3108" y="23"/>
                    <a:pt x="2849" y="6"/>
                  </a:cubicBezTo>
                  <a:cubicBezTo>
                    <a:pt x="2812" y="2"/>
                    <a:pt x="2775" y="0"/>
                    <a:pt x="2738" y="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7"/>
            <p:cNvSpPr/>
            <p:nvPr/>
          </p:nvSpPr>
          <p:spPr>
            <a:xfrm>
              <a:off x="3007579" y="4163598"/>
              <a:ext cx="103244" cy="96576"/>
            </a:xfrm>
            <a:custGeom>
              <a:avLst/>
              <a:gdLst/>
              <a:ahLst/>
              <a:cxnLst/>
              <a:rect l="l" t="t" r="r" b="b"/>
              <a:pathLst>
                <a:path w="1491" h="1395" extrusionOk="0">
                  <a:moveTo>
                    <a:pt x="1031" y="1"/>
                  </a:moveTo>
                  <a:cubicBezTo>
                    <a:pt x="824" y="1"/>
                    <a:pt x="572" y="127"/>
                    <a:pt x="373" y="360"/>
                  </a:cubicBezTo>
                  <a:cubicBezTo>
                    <a:pt x="82" y="700"/>
                    <a:pt x="1" y="1121"/>
                    <a:pt x="211" y="1315"/>
                  </a:cubicBezTo>
                  <a:cubicBezTo>
                    <a:pt x="275" y="1369"/>
                    <a:pt x="359" y="1395"/>
                    <a:pt x="452" y="1395"/>
                  </a:cubicBezTo>
                  <a:cubicBezTo>
                    <a:pt x="666" y="1395"/>
                    <a:pt x="931" y="1260"/>
                    <a:pt x="1134" y="1024"/>
                  </a:cubicBezTo>
                  <a:cubicBezTo>
                    <a:pt x="1425" y="684"/>
                    <a:pt x="1490" y="263"/>
                    <a:pt x="1280" y="85"/>
                  </a:cubicBezTo>
                  <a:cubicBezTo>
                    <a:pt x="1213" y="28"/>
                    <a:pt x="1127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751776" y="2735049"/>
              <a:ext cx="648585" cy="592482"/>
            </a:xfrm>
            <a:custGeom>
              <a:avLst/>
              <a:gdLst/>
              <a:ahLst/>
              <a:cxnLst/>
              <a:rect l="l" t="t" r="r" b="b"/>
              <a:pathLst>
                <a:path w="13422" h="12261" extrusionOk="0">
                  <a:moveTo>
                    <a:pt x="13105" y="1"/>
                  </a:moveTo>
                  <a:cubicBezTo>
                    <a:pt x="12978" y="1"/>
                    <a:pt x="12860" y="54"/>
                    <a:pt x="12822" y="206"/>
                  </a:cubicBezTo>
                  <a:cubicBezTo>
                    <a:pt x="12774" y="368"/>
                    <a:pt x="12887" y="481"/>
                    <a:pt x="13016" y="562"/>
                  </a:cubicBezTo>
                  <a:cubicBezTo>
                    <a:pt x="13057" y="592"/>
                    <a:pt x="13100" y="604"/>
                    <a:pt x="13142" y="604"/>
                  </a:cubicBezTo>
                  <a:cubicBezTo>
                    <a:pt x="13284" y="604"/>
                    <a:pt x="13414" y="457"/>
                    <a:pt x="13389" y="319"/>
                  </a:cubicBezTo>
                  <a:cubicBezTo>
                    <a:pt x="13421" y="190"/>
                    <a:pt x="13356" y="44"/>
                    <a:pt x="13211" y="12"/>
                  </a:cubicBezTo>
                  <a:cubicBezTo>
                    <a:pt x="13176" y="5"/>
                    <a:pt x="13140" y="1"/>
                    <a:pt x="13105" y="1"/>
                  </a:cubicBezTo>
                  <a:close/>
                  <a:moveTo>
                    <a:pt x="10466" y="178"/>
                  </a:moveTo>
                  <a:cubicBezTo>
                    <a:pt x="10404" y="178"/>
                    <a:pt x="10341" y="192"/>
                    <a:pt x="10281" y="222"/>
                  </a:cubicBezTo>
                  <a:cubicBezTo>
                    <a:pt x="10167" y="271"/>
                    <a:pt x="10070" y="319"/>
                    <a:pt x="9973" y="384"/>
                  </a:cubicBezTo>
                  <a:cubicBezTo>
                    <a:pt x="9843" y="481"/>
                    <a:pt x="9763" y="627"/>
                    <a:pt x="9811" y="789"/>
                  </a:cubicBezTo>
                  <a:cubicBezTo>
                    <a:pt x="9850" y="946"/>
                    <a:pt x="9985" y="1050"/>
                    <a:pt x="10137" y="1050"/>
                  </a:cubicBezTo>
                  <a:cubicBezTo>
                    <a:pt x="10174" y="1050"/>
                    <a:pt x="10211" y="1044"/>
                    <a:pt x="10248" y="1032"/>
                  </a:cubicBezTo>
                  <a:cubicBezTo>
                    <a:pt x="10281" y="1032"/>
                    <a:pt x="10297" y="1032"/>
                    <a:pt x="10329" y="1016"/>
                  </a:cubicBezTo>
                  <a:cubicBezTo>
                    <a:pt x="10362" y="1032"/>
                    <a:pt x="10410" y="1032"/>
                    <a:pt x="10459" y="1032"/>
                  </a:cubicBezTo>
                  <a:cubicBezTo>
                    <a:pt x="10621" y="1016"/>
                    <a:pt x="10734" y="951"/>
                    <a:pt x="10831" y="821"/>
                  </a:cubicBezTo>
                  <a:cubicBezTo>
                    <a:pt x="10912" y="708"/>
                    <a:pt x="10912" y="498"/>
                    <a:pt x="10831" y="384"/>
                  </a:cubicBezTo>
                  <a:cubicBezTo>
                    <a:pt x="10742" y="250"/>
                    <a:pt x="10606" y="178"/>
                    <a:pt x="10466" y="178"/>
                  </a:cubicBezTo>
                  <a:close/>
                  <a:moveTo>
                    <a:pt x="8033" y="521"/>
                  </a:moveTo>
                  <a:cubicBezTo>
                    <a:pt x="7995" y="521"/>
                    <a:pt x="7957" y="525"/>
                    <a:pt x="7917" y="530"/>
                  </a:cubicBezTo>
                  <a:lnTo>
                    <a:pt x="7836" y="530"/>
                  </a:lnTo>
                  <a:cubicBezTo>
                    <a:pt x="7787" y="546"/>
                    <a:pt x="7739" y="562"/>
                    <a:pt x="7690" y="595"/>
                  </a:cubicBezTo>
                  <a:cubicBezTo>
                    <a:pt x="7674" y="595"/>
                    <a:pt x="7674" y="611"/>
                    <a:pt x="7658" y="611"/>
                  </a:cubicBezTo>
                  <a:lnTo>
                    <a:pt x="7577" y="676"/>
                  </a:lnTo>
                  <a:cubicBezTo>
                    <a:pt x="7545" y="708"/>
                    <a:pt x="7528" y="740"/>
                    <a:pt x="7512" y="740"/>
                  </a:cubicBezTo>
                  <a:cubicBezTo>
                    <a:pt x="7383" y="918"/>
                    <a:pt x="7383" y="1178"/>
                    <a:pt x="7545" y="1339"/>
                  </a:cubicBezTo>
                  <a:cubicBezTo>
                    <a:pt x="7654" y="1438"/>
                    <a:pt x="7764" y="1477"/>
                    <a:pt x="7879" y="1477"/>
                  </a:cubicBezTo>
                  <a:cubicBezTo>
                    <a:pt x="7933" y="1477"/>
                    <a:pt x="7989" y="1468"/>
                    <a:pt x="8046" y="1453"/>
                  </a:cubicBezTo>
                  <a:cubicBezTo>
                    <a:pt x="8144" y="1437"/>
                    <a:pt x="8208" y="1388"/>
                    <a:pt x="8273" y="1339"/>
                  </a:cubicBezTo>
                  <a:cubicBezTo>
                    <a:pt x="8289" y="1323"/>
                    <a:pt x="8322" y="1307"/>
                    <a:pt x="8338" y="1275"/>
                  </a:cubicBezTo>
                  <a:cubicBezTo>
                    <a:pt x="8370" y="1258"/>
                    <a:pt x="8403" y="1210"/>
                    <a:pt x="8435" y="1161"/>
                  </a:cubicBezTo>
                  <a:cubicBezTo>
                    <a:pt x="8548" y="951"/>
                    <a:pt x="8467" y="724"/>
                    <a:pt x="8273" y="595"/>
                  </a:cubicBezTo>
                  <a:cubicBezTo>
                    <a:pt x="8195" y="539"/>
                    <a:pt x="8117" y="521"/>
                    <a:pt x="8033" y="521"/>
                  </a:cubicBezTo>
                  <a:close/>
                  <a:moveTo>
                    <a:pt x="11414" y="1987"/>
                  </a:moveTo>
                  <a:cubicBezTo>
                    <a:pt x="11365" y="1987"/>
                    <a:pt x="11333" y="1987"/>
                    <a:pt x="11300" y="2003"/>
                  </a:cubicBezTo>
                  <a:cubicBezTo>
                    <a:pt x="11292" y="1999"/>
                    <a:pt x="11282" y="1997"/>
                    <a:pt x="11272" y="1997"/>
                  </a:cubicBezTo>
                  <a:cubicBezTo>
                    <a:pt x="11244" y="1997"/>
                    <a:pt x="11215" y="2012"/>
                    <a:pt x="11203" y="2036"/>
                  </a:cubicBezTo>
                  <a:cubicBezTo>
                    <a:pt x="11203" y="2068"/>
                    <a:pt x="11187" y="2084"/>
                    <a:pt x="11171" y="2100"/>
                  </a:cubicBezTo>
                  <a:cubicBezTo>
                    <a:pt x="11122" y="2181"/>
                    <a:pt x="11139" y="2311"/>
                    <a:pt x="11203" y="2375"/>
                  </a:cubicBezTo>
                  <a:cubicBezTo>
                    <a:pt x="11236" y="2392"/>
                    <a:pt x="11268" y="2424"/>
                    <a:pt x="11284" y="2440"/>
                  </a:cubicBezTo>
                  <a:cubicBezTo>
                    <a:pt x="11324" y="2462"/>
                    <a:pt x="11366" y="2472"/>
                    <a:pt x="11407" y="2472"/>
                  </a:cubicBezTo>
                  <a:cubicBezTo>
                    <a:pt x="11516" y="2472"/>
                    <a:pt x="11617" y="2401"/>
                    <a:pt x="11640" y="2295"/>
                  </a:cubicBezTo>
                  <a:cubicBezTo>
                    <a:pt x="11689" y="2149"/>
                    <a:pt x="11576" y="1987"/>
                    <a:pt x="11414" y="1987"/>
                  </a:cubicBezTo>
                  <a:close/>
                  <a:moveTo>
                    <a:pt x="5895" y="1274"/>
                  </a:moveTo>
                  <a:cubicBezTo>
                    <a:pt x="5889" y="1274"/>
                    <a:pt x="5883" y="1274"/>
                    <a:pt x="5877" y="1275"/>
                  </a:cubicBezTo>
                  <a:cubicBezTo>
                    <a:pt x="5699" y="1291"/>
                    <a:pt x="5537" y="1339"/>
                    <a:pt x="5408" y="1469"/>
                  </a:cubicBezTo>
                  <a:cubicBezTo>
                    <a:pt x="5343" y="1550"/>
                    <a:pt x="5294" y="1615"/>
                    <a:pt x="5262" y="1712"/>
                  </a:cubicBezTo>
                  <a:cubicBezTo>
                    <a:pt x="5246" y="1728"/>
                    <a:pt x="5213" y="1760"/>
                    <a:pt x="5181" y="1793"/>
                  </a:cubicBezTo>
                  <a:cubicBezTo>
                    <a:pt x="5100" y="1906"/>
                    <a:pt x="5052" y="2003"/>
                    <a:pt x="5052" y="2149"/>
                  </a:cubicBezTo>
                  <a:cubicBezTo>
                    <a:pt x="5052" y="2278"/>
                    <a:pt x="5100" y="2408"/>
                    <a:pt x="5181" y="2505"/>
                  </a:cubicBezTo>
                  <a:cubicBezTo>
                    <a:pt x="5284" y="2600"/>
                    <a:pt x="5410" y="2645"/>
                    <a:pt x="5535" y="2645"/>
                  </a:cubicBezTo>
                  <a:cubicBezTo>
                    <a:pt x="5665" y="2645"/>
                    <a:pt x="5794" y="2596"/>
                    <a:pt x="5893" y="2505"/>
                  </a:cubicBezTo>
                  <a:cubicBezTo>
                    <a:pt x="6023" y="2392"/>
                    <a:pt x="6136" y="2278"/>
                    <a:pt x="6250" y="2181"/>
                  </a:cubicBezTo>
                  <a:cubicBezTo>
                    <a:pt x="6569" y="1878"/>
                    <a:pt x="6352" y="1274"/>
                    <a:pt x="5895" y="1274"/>
                  </a:cubicBezTo>
                  <a:close/>
                  <a:moveTo>
                    <a:pt x="8953" y="2295"/>
                  </a:moveTo>
                  <a:cubicBezTo>
                    <a:pt x="8710" y="2295"/>
                    <a:pt x="8710" y="2667"/>
                    <a:pt x="8953" y="2667"/>
                  </a:cubicBezTo>
                  <a:cubicBezTo>
                    <a:pt x="9196" y="2667"/>
                    <a:pt x="9196" y="2295"/>
                    <a:pt x="8953" y="2295"/>
                  </a:cubicBezTo>
                  <a:close/>
                  <a:moveTo>
                    <a:pt x="7408" y="2317"/>
                  </a:moveTo>
                  <a:cubicBezTo>
                    <a:pt x="7346" y="2317"/>
                    <a:pt x="7282" y="2332"/>
                    <a:pt x="7221" y="2359"/>
                  </a:cubicBezTo>
                  <a:cubicBezTo>
                    <a:pt x="7202" y="2356"/>
                    <a:pt x="7184" y="2354"/>
                    <a:pt x="7167" y="2354"/>
                  </a:cubicBezTo>
                  <a:cubicBezTo>
                    <a:pt x="7018" y="2354"/>
                    <a:pt x="6917" y="2475"/>
                    <a:pt x="6946" y="2635"/>
                  </a:cubicBezTo>
                  <a:cubicBezTo>
                    <a:pt x="6978" y="2764"/>
                    <a:pt x="7010" y="2861"/>
                    <a:pt x="7108" y="2942"/>
                  </a:cubicBezTo>
                  <a:cubicBezTo>
                    <a:pt x="7198" y="3013"/>
                    <a:pt x="7289" y="3052"/>
                    <a:pt x="7384" y="3052"/>
                  </a:cubicBezTo>
                  <a:cubicBezTo>
                    <a:pt x="7441" y="3052"/>
                    <a:pt x="7500" y="3037"/>
                    <a:pt x="7561" y="3007"/>
                  </a:cubicBezTo>
                  <a:lnTo>
                    <a:pt x="7577" y="2991"/>
                  </a:lnTo>
                  <a:cubicBezTo>
                    <a:pt x="7755" y="2910"/>
                    <a:pt x="7804" y="2651"/>
                    <a:pt x="7707" y="2489"/>
                  </a:cubicBezTo>
                  <a:cubicBezTo>
                    <a:pt x="7642" y="2371"/>
                    <a:pt x="7529" y="2317"/>
                    <a:pt x="7408" y="2317"/>
                  </a:cubicBezTo>
                  <a:close/>
                  <a:moveTo>
                    <a:pt x="4261" y="3191"/>
                  </a:moveTo>
                  <a:cubicBezTo>
                    <a:pt x="4173" y="3191"/>
                    <a:pt x="4087" y="3214"/>
                    <a:pt x="4015" y="3266"/>
                  </a:cubicBezTo>
                  <a:cubicBezTo>
                    <a:pt x="3935" y="3314"/>
                    <a:pt x="3870" y="3363"/>
                    <a:pt x="3821" y="3444"/>
                  </a:cubicBezTo>
                  <a:cubicBezTo>
                    <a:pt x="3789" y="3509"/>
                    <a:pt x="3773" y="3541"/>
                    <a:pt x="3773" y="3590"/>
                  </a:cubicBezTo>
                  <a:cubicBezTo>
                    <a:pt x="3740" y="3606"/>
                    <a:pt x="3692" y="3622"/>
                    <a:pt x="3675" y="3654"/>
                  </a:cubicBezTo>
                  <a:cubicBezTo>
                    <a:pt x="3546" y="3784"/>
                    <a:pt x="3546" y="3946"/>
                    <a:pt x="3627" y="4092"/>
                  </a:cubicBezTo>
                  <a:cubicBezTo>
                    <a:pt x="3692" y="4205"/>
                    <a:pt x="3821" y="4286"/>
                    <a:pt x="3951" y="4318"/>
                  </a:cubicBezTo>
                  <a:cubicBezTo>
                    <a:pt x="4015" y="4334"/>
                    <a:pt x="4072" y="4342"/>
                    <a:pt x="4129" y="4342"/>
                  </a:cubicBezTo>
                  <a:cubicBezTo>
                    <a:pt x="4185" y="4342"/>
                    <a:pt x="4242" y="4334"/>
                    <a:pt x="4307" y="4318"/>
                  </a:cubicBezTo>
                  <a:cubicBezTo>
                    <a:pt x="4436" y="4302"/>
                    <a:pt x="4533" y="4189"/>
                    <a:pt x="4614" y="4092"/>
                  </a:cubicBezTo>
                  <a:cubicBezTo>
                    <a:pt x="4663" y="4043"/>
                    <a:pt x="4679" y="3978"/>
                    <a:pt x="4695" y="3913"/>
                  </a:cubicBezTo>
                  <a:cubicBezTo>
                    <a:pt x="4695" y="3897"/>
                    <a:pt x="4695" y="3897"/>
                    <a:pt x="4695" y="3897"/>
                  </a:cubicBezTo>
                  <a:cubicBezTo>
                    <a:pt x="4712" y="3881"/>
                    <a:pt x="4712" y="3849"/>
                    <a:pt x="4728" y="3832"/>
                  </a:cubicBezTo>
                  <a:cubicBezTo>
                    <a:pt x="4776" y="3654"/>
                    <a:pt x="4744" y="3476"/>
                    <a:pt x="4614" y="3331"/>
                  </a:cubicBezTo>
                  <a:cubicBezTo>
                    <a:pt x="4527" y="3243"/>
                    <a:pt x="4393" y="3191"/>
                    <a:pt x="4261" y="3191"/>
                  </a:cubicBezTo>
                  <a:close/>
                  <a:moveTo>
                    <a:pt x="8192" y="3865"/>
                  </a:moveTo>
                  <a:cubicBezTo>
                    <a:pt x="8030" y="3865"/>
                    <a:pt x="7917" y="4027"/>
                    <a:pt x="7949" y="4172"/>
                  </a:cubicBezTo>
                  <a:cubicBezTo>
                    <a:pt x="7966" y="4189"/>
                    <a:pt x="7966" y="4205"/>
                    <a:pt x="7966" y="4221"/>
                  </a:cubicBezTo>
                  <a:cubicBezTo>
                    <a:pt x="7998" y="4326"/>
                    <a:pt x="8095" y="4379"/>
                    <a:pt x="8192" y="4379"/>
                  </a:cubicBezTo>
                  <a:cubicBezTo>
                    <a:pt x="8289" y="4379"/>
                    <a:pt x="8386" y="4326"/>
                    <a:pt x="8419" y="4221"/>
                  </a:cubicBezTo>
                  <a:cubicBezTo>
                    <a:pt x="8419" y="4205"/>
                    <a:pt x="8419" y="4189"/>
                    <a:pt x="8419" y="4172"/>
                  </a:cubicBezTo>
                  <a:cubicBezTo>
                    <a:pt x="8467" y="4027"/>
                    <a:pt x="8354" y="3865"/>
                    <a:pt x="8192" y="3865"/>
                  </a:cubicBezTo>
                  <a:close/>
                  <a:moveTo>
                    <a:pt x="5958" y="3298"/>
                  </a:moveTo>
                  <a:cubicBezTo>
                    <a:pt x="5820" y="3298"/>
                    <a:pt x="5694" y="3363"/>
                    <a:pt x="5618" y="3493"/>
                  </a:cubicBezTo>
                  <a:cubicBezTo>
                    <a:pt x="5602" y="3509"/>
                    <a:pt x="5586" y="3525"/>
                    <a:pt x="5586" y="3541"/>
                  </a:cubicBezTo>
                  <a:cubicBezTo>
                    <a:pt x="5505" y="3590"/>
                    <a:pt x="5456" y="3671"/>
                    <a:pt x="5456" y="3768"/>
                  </a:cubicBezTo>
                  <a:cubicBezTo>
                    <a:pt x="5472" y="3946"/>
                    <a:pt x="5586" y="4075"/>
                    <a:pt x="5715" y="4205"/>
                  </a:cubicBezTo>
                  <a:cubicBezTo>
                    <a:pt x="5764" y="4253"/>
                    <a:pt x="5845" y="4302"/>
                    <a:pt x="5910" y="4351"/>
                  </a:cubicBezTo>
                  <a:cubicBezTo>
                    <a:pt x="5942" y="4383"/>
                    <a:pt x="5974" y="4399"/>
                    <a:pt x="6007" y="4415"/>
                  </a:cubicBezTo>
                  <a:lnTo>
                    <a:pt x="6007" y="4415"/>
                  </a:lnTo>
                  <a:cubicBezTo>
                    <a:pt x="6019" y="4427"/>
                    <a:pt x="6035" y="4444"/>
                    <a:pt x="6055" y="4464"/>
                  </a:cubicBezTo>
                  <a:cubicBezTo>
                    <a:pt x="6104" y="4480"/>
                    <a:pt x="6152" y="4496"/>
                    <a:pt x="6201" y="4512"/>
                  </a:cubicBezTo>
                  <a:cubicBezTo>
                    <a:pt x="6239" y="4526"/>
                    <a:pt x="6279" y="4533"/>
                    <a:pt x="6318" y="4533"/>
                  </a:cubicBezTo>
                  <a:cubicBezTo>
                    <a:pt x="6463" y="4533"/>
                    <a:pt x="6607" y="4445"/>
                    <a:pt x="6670" y="4318"/>
                  </a:cubicBezTo>
                  <a:cubicBezTo>
                    <a:pt x="6768" y="4156"/>
                    <a:pt x="6735" y="3946"/>
                    <a:pt x="6606" y="3816"/>
                  </a:cubicBezTo>
                  <a:cubicBezTo>
                    <a:pt x="6541" y="3735"/>
                    <a:pt x="6476" y="3671"/>
                    <a:pt x="6395" y="3590"/>
                  </a:cubicBezTo>
                  <a:cubicBezTo>
                    <a:pt x="6395" y="3573"/>
                    <a:pt x="6379" y="3557"/>
                    <a:pt x="6363" y="3541"/>
                  </a:cubicBezTo>
                  <a:cubicBezTo>
                    <a:pt x="6347" y="3525"/>
                    <a:pt x="6347" y="3509"/>
                    <a:pt x="6347" y="3509"/>
                  </a:cubicBezTo>
                  <a:cubicBezTo>
                    <a:pt x="6330" y="3493"/>
                    <a:pt x="6314" y="3476"/>
                    <a:pt x="6298" y="3460"/>
                  </a:cubicBezTo>
                  <a:cubicBezTo>
                    <a:pt x="6298" y="3460"/>
                    <a:pt x="6282" y="3444"/>
                    <a:pt x="6266" y="3428"/>
                  </a:cubicBezTo>
                  <a:cubicBezTo>
                    <a:pt x="6235" y="3412"/>
                    <a:pt x="6219" y="3397"/>
                    <a:pt x="6203" y="3382"/>
                  </a:cubicBezTo>
                  <a:lnTo>
                    <a:pt x="6203" y="3382"/>
                  </a:lnTo>
                  <a:cubicBezTo>
                    <a:pt x="6219" y="3397"/>
                    <a:pt x="6234" y="3412"/>
                    <a:pt x="6250" y="3412"/>
                  </a:cubicBezTo>
                  <a:cubicBezTo>
                    <a:pt x="6229" y="3399"/>
                    <a:pt x="6214" y="3389"/>
                    <a:pt x="6203" y="3381"/>
                  </a:cubicBezTo>
                  <a:lnTo>
                    <a:pt x="6203" y="3381"/>
                  </a:lnTo>
                  <a:cubicBezTo>
                    <a:pt x="6202" y="3381"/>
                    <a:pt x="6202" y="3380"/>
                    <a:pt x="6201" y="3379"/>
                  </a:cubicBezTo>
                  <a:cubicBezTo>
                    <a:pt x="6189" y="3368"/>
                    <a:pt x="6182" y="3362"/>
                    <a:pt x="6181" y="3362"/>
                  </a:cubicBezTo>
                  <a:cubicBezTo>
                    <a:pt x="6180" y="3362"/>
                    <a:pt x="6185" y="3368"/>
                    <a:pt x="6200" y="3379"/>
                  </a:cubicBezTo>
                  <a:lnTo>
                    <a:pt x="6200" y="3379"/>
                  </a:lnTo>
                  <a:cubicBezTo>
                    <a:pt x="6185" y="3379"/>
                    <a:pt x="6184" y="3363"/>
                    <a:pt x="6169" y="3347"/>
                  </a:cubicBezTo>
                  <a:cubicBezTo>
                    <a:pt x="6098" y="3314"/>
                    <a:pt x="6026" y="3298"/>
                    <a:pt x="5958" y="3298"/>
                  </a:cubicBezTo>
                  <a:close/>
                  <a:moveTo>
                    <a:pt x="5035" y="4691"/>
                  </a:moveTo>
                  <a:cubicBezTo>
                    <a:pt x="4469" y="4691"/>
                    <a:pt x="4469" y="5581"/>
                    <a:pt x="5035" y="5581"/>
                  </a:cubicBezTo>
                  <a:cubicBezTo>
                    <a:pt x="5602" y="5565"/>
                    <a:pt x="5602" y="4691"/>
                    <a:pt x="5035" y="4691"/>
                  </a:cubicBezTo>
                  <a:close/>
                  <a:moveTo>
                    <a:pt x="2642" y="4243"/>
                  </a:moveTo>
                  <a:cubicBezTo>
                    <a:pt x="2472" y="4243"/>
                    <a:pt x="2310" y="4294"/>
                    <a:pt x="2170" y="4415"/>
                  </a:cubicBezTo>
                  <a:cubicBezTo>
                    <a:pt x="1943" y="4593"/>
                    <a:pt x="1895" y="4901"/>
                    <a:pt x="1943" y="5144"/>
                  </a:cubicBezTo>
                  <a:cubicBezTo>
                    <a:pt x="1943" y="5176"/>
                    <a:pt x="1959" y="5209"/>
                    <a:pt x="1976" y="5241"/>
                  </a:cubicBezTo>
                  <a:cubicBezTo>
                    <a:pt x="1959" y="5257"/>
                    <a:pt x="1959" y="5257"/>
                    <a:pt x="1959" y="5273"/>
                  </a:cubicBezTo>
                  <a:cubicBezTo>
                    <a:pt x="1895" y="5403"/>
                    <a:pt x="1879" y="5532"/>
                    <a:pt x="1959" y="5678"/>
                  </a:cubicBezTo>
                  <a:cubicBezTo>
                    <a:pt x="2033" y="5814"/>
                    <a:pt x="2153" y="5869"/>
                    <a:pt x="2282" y="5869"/>
                  </a:cubicBezTo>
                  <a:cubicBezTo>
                    <a:pt x="2352" y="5869"/>
                    <a:pt x="2425" y="5852"/>
                    <a:pt x="2494" y="5824"/>
                  </a:cubicBezTo>
                  <a:cubicBezTo>
                    <a:pt x="2817" y="5694"/>
                    <a:pt x="3109" y="5338"/>
                    <a:pt x="3319" y="5047"/>
                  </a:cubicBezTo>
                  <a:cubicBezTo>
                    <a:pt x="3400" y="4950"/>
                    <a:pt x="3400" y="4771"/>
                    <a:pt x="3368" y="4658"/>
                  </a:cubicBezTo>
                  <a:cubicBezTo>
                    <a:pt x="3319" y="4480"/>
                    <a:pt x="3190" y="4383"/>
                    <a:pt x="3028" y="4318"/>
                  </a:cubicBezTo>
                  <a:cubicBezTo>
                    <a:pt x="2898" y="4270"/>
                    <a:pt x="2768" y="4243"/>
                    <a:pt x="2642" y="4243"/>
                  </a:cubicBezTo>
                  <a:close/>
                  <a:moveTo>
                    <a:pt x="6130" y="5231"/>
                  </a:moveTo>
                  <a:cubicBezTo>
                    <a:pt x="6050" y="5231"/>
                    <a:pt x="5972" y="5259"/>
                    <a:pt x="5910" y="5322"/>
                  </a:cubicBezTo>
                  <a:cubicBezTo>
                    <a:pt x="5764" y="5468"/>
                    <a:pt x="5796" y="5662"/>
                    <a:pt x="5910" y="5791"/>
                  </a:cubicBezTo>
                  <a:cubicBezTo>
                    <a:pt x="5974" y="5872"/>
                    <a:pt x="6039" y="5921"/>
                    <a:pt x="6136" y="5953"/>
                  </a:cubicBezTo>
                  <a:cubicBezTo>
                    <a:pt x="6165" y="5964"/>
                    <a:pt x="6194" y="5968"/>
                    <a:pt x="6223" y="5968"/>
                  </a:cubicBezTo>
                  <a:cubicBezTo>
                    <a:pt x="6420" y="5968"/>
                    <a:pt x="6597" y="5746"/>
                    <a:pt x="6541" y="5549"/>
                  </a:cubicBezTo>
                  <a:cubicBezTo>
                    <a:pt x="6509" y="5468"/>
                    <a:pt x="6444" y="5387"/>
                    <a:pt x="6379" y="5322"/>
                  </a:cubicBezTo>
                  <a:cubicBezTo>
                    <a:pt x="6304" y="5263"/>
                    <a:pt x="6216" y="5231"/>
                    <a:pt x="6130" y="5231"/>
                  </a:cubicBezTo>
                  <a:close/>
                  <a:moveTo>
                    <a:pt x="3461" y="5732"/>
                  </a:moveTo>
                  <a:cubicBezTo>
                    <a:pt x="3338" y="5732"/>
                    <a:pt x="3219" y="5785"/>
                    <a:pt x="3141" y="5888"/>
                  </a:cubicBezTo>
                  <a:cubicBezTo>
                    <a:pt x="3060" y="5953"/>
                    <a:pt x="3012" y="6050"/>
                    <a:pt x="3012" y="6164"/>
                  </a:cubicBezTo>
                  <a:cubicBezTo>
                    <a:pt x="3012" y="6277"/>
                    <a:pt x="3060" y="6358"/>
                    <a:pt x="3141" y="6439"/>
                  </a:cubicBezTo>
                  <a:cubicBezTo>
                    <a:pt x="3219" y="6534"/>
                    <a:pt x="3344" y="6583"/>
                    <a:pt x="3470" y="6583"/>
                  </a:cubicBezTo>
                  <a:cubicBezTo>
                    <a:pt x="3579" y="6583"/>
                    <a:pt x="3690" y="6546"/>
                    <a:pt x="3773" y="6471"/>
                  </a:cubicBezTo>
                  <a:lnTo>
                    <a:pt x="3789" y="6455"/>
                  </a:lnTo>
                  <a:cubicBezTo>
                    <a:pt x="3935" y="6293"/>
                    <a:pt x="3935" y="6018"/>
                    <a:pt x="3789" y="5872"/>
                  </a:cubicBezTo>
                  <a:lnTo>
                    <a:pt x="3773" y="5856"/>
                  </a:lnTo>
                  <a:cubicBezTo>
                    <a:pt x="3682" y="5773"/>
                    <a:pt x="3570" y="5732"/>
                    <a:pt x="3461" y="5732"/>
                  </a:cubicBezTo>
                  <a:close/>
                  <a:moveTo>
                    <a:pt x="4584" y="6087"/>
                  </a:moveTo>
                  <a:cubicBezTo>
                    <a:pt x="4554" y="6087"/>
                    <a:pt x="4525" y="6091"/>
                    <a:pt x="4501" y="6099"/>
                  </a:cubicBezTo>
                  <a:lnTo>
                    <a:pt x="4485" y="6099"/>
                  </a:lnTo>
                  <a:cubicBezTo>
                    <a:pt x="4469" y="6115"/>
                    <a:pt x="4453" y="6115"/>
                    <a:pt x="4436" y="6131"/>
                  </a:cubicBezTo>
                  <a:cubicBezTo>
                    <a:pt x="4420" y="6131"/>
                    <a:pt x="4420" y="6131"/>
                    <a:pt x="4420" y="6148"/>
                  </a:cubicBezTo>
                  <a:cubicBezTo>
                    <a:pt x="4355" y="6180"/>
                    <a:pt x="4307" y="6212"/>
                    <a:pt x="4274" y="6293"/>
                  </a:cubicBezTo>
                  <a:cubicBezTo>
                    <a:pt x="4242" y="6342"/>
                    <a:pt x="4210" y="6407"/>
                    <a:pt x="4194" y="6471"/>
                  </a:cubicBezTo>
                  <a:cubicBezTo>
                    <a:pt x="4099" y="6646"/>
                    <a:pt x="4263" y="6855"/>
                    <a:pt x="4441" y="6855"/>
                  </a:cubicBezTo>
                  <a:cubicBezTo>
                    <a:pt x="4478" y="6855"/>
                    <a:pt x="4514" y="6847"/>
                    <a:pt x="4550" y="6827"/>
                  </a:cubicBezTo>
                  <a:cubicBezTo>
                    <a:pt x="4598" y="6811"/>
                    <a:pt x="4663" y="6779"/>
                    <a:pt x="4712" y="6747"/>
                  </a:cubicBezTo>
                  <a:cubicBezTo>
                    <a:pt x="4825" y="6698"/>
                    <a:pt x="4873" y="6617"/>
                    <a:pt x="4906" y="6520"/>
                  </a:cubicBezTo>
                  <a:cubicBezTo>
                    <a:pt x="4987" y="6342"/>
                    <a:pt x="4841" y="6148"/>
                    <a:pt x="4679" y="6099"/>
                  </a:cubicBezTo>
                  <a:cubicBezTo>
                    <a:pt x="4647" y="6091"/>
                    <a:pt x="4614" y="6087"/>
                    <a:pt x="4584" y="6087"/>
                  </a:cubicBezTo>
                  <a:close/>
                  <a:moveTo>
                    <a:pt x="2221" y="7099"/>
                  </a:moveTo>
                  <a:cubicBezTo>
                    <a:pt x="2221" y="7099"/>
                    <a:pt x="2221" y="7099"/>
                    <a:pt x="2221" y="7099"/>
                  </a:cubicBezTo>
                  <a:lnTo>
                    <a:pt x="2221" y="7099"/>
                  </a:lnTo>
                  <a:lnTo>
                    <a:pt x="2218" y="7103"/>
                  </a:lnTo>
                  <a:cubicBezTo>
                    <a:pt x="2221" y="7100"/>
                    <a:pt x="2222" y="7099"/>
                    <a:pt x="2221" y="7099"/>
                  </a:cubicBezTo>
                  <a:close/>
                  <a:moveTo>
                    <a:pt x="1959" y="6326"/>
                  </a:moveTo>
                  <a:cubicBezTo>
                    <a:pt x="1846" y="6326"/>
                    <a:pt x="1733" y="6374"/>
                    <a:pt x="1636" y="6407"/>
                  </a:cubicBezTo>
                  <a:cubicBezTo>
                    <a:pt x="1490" y="6455"/>
                    <a:pt x="1328" y="6504"/>
                    <a:pt x="1215" y="6617"/>
                  </a:cubicBezTo>
                  <a:cubicBezTo>
                    <a:pt x="1101" y="6714"/>
                    <a:pt x="1069" y="6860"/>
                    <a:pt x="1085" y="7006"/>
                  </a:cubicBezTo>
                  <a:cubicBezTo>
                    <a:pt x="1069" y="7086"/>
                    <a:pt x="1085" y="7184"/>
                    <a:pt x="1134" y="7265"/>
                  </a:cubicBezTo>
                  <a:cubicBezTo>
                    <a:pt x="1212" y="7381"/>
                    <a:pt x="1373" y="7477"/>
                    <a:pt x="1526" y="7477"/>
                  </a:cubicBezTo>
                  <a:cubicBezTo>
                    <a:pt x="1563" y="7477"/>
                    <a:pt x="1600" y="7472"/>
                    <a:pt x="1636" y="7459"/>
                  </a:cubicBezTo>
                  <a:cubicBezTo>
                    <a:pt x="1749" y="7410"/>
                    <a:pt x="1862" y="7346"/>
                    <a:pt x="1976" y="7281"/>
                  </a:cubicBezTo>
                  <a:cubicBezTo>
                    <a:pt x="2029" y="7241"/>
                    <a:pt x="2082" y="7201"/>
                    <a:pt x="2126" y="7161"/>
                  </a:cubicBezTo>
                  <a:lnTo>
                    <a:pt x="2126" y="7161"/>
                  </a:lnTo>
                  <a:cubicBezTo>
                    <a:pt x="2158" y="7140"/>
                    <a:pt x="2216" y="7099"/>
                    <a:pt x="2221" y="7099"/>
                  </a:cubicBezTo>
                  <a:lnTo>
                    <a:pt x="2221" y="7099"/>
                  </a:lnTo>
                  <a:lnTo>
                    <a:pt x="2251" y="7054"/>
                  </a:lnTo>
                  <a:cubicBezTo>
                    <a:pt x="2542" y="6811"/>
                    <a:pt x="2316" y="6326"/>
                    <a:pt x="1959" y="6326"/>
                  </a:cubicBezTo>
                  <a:close/>
                  <a:moveTo>
                    <a:pt x="2720" y="8090"/>
                  </a:moveTo>
                  <a:cubicBezTo>
                    <a:pt x="2024" y="8090"/>
                    <a:pt x="2024" y="9175"/>
                    <a:pt x="2720" y="9175"/>
                  </a:cubicBezTo>
                  <a:cubicBezTo>
                    <a:pt x="3416" y="9175"/>
                    <a:pt x="3416" y="8090"/>
                    <a:pt x="2720" y="8090"/>
                  </a:cubicBezTo>
                  <a:close/>
                  <a:moveTo>
                    <a:pt x="429" y="8853"/>
                  </a:moveTo>
                  <a:cubicBezTo>
                    <a:pt x="394" y="8853"/>
                    <a:pt x="359" y="8858"/>
                    <a:pt x="324" y="8867"/>
                  </a:cubicBezTo>
                  <a:cubicBezTo>
                    <a:pt x="162" y="8916"/>
                    <a:pt x="17" y="9094"/>
                    <a:pt x="33" y="9272"/>
                  </a:cubicBezTo>
                  <a:lnTo>
                    <a:pt x="33" y="9288"/>
                  </a:lnTo>
                  <a:cubicBezTo>
                    <a:pt x="33" y="9507"/>
                    <a:pt x="206" y="9679"/>
                    <a:pt x="415" y="9679"/>
                  </a:cubicBezTo>
                  <a:cubicBezTo>
                    <a:pt x="454" y="9679"/>
                    <a:pt x="494" y="9673"/>
                    <a:pt x="535" y="9661"/>
                  </a:cubicBezTo>
                  <a:cubicBezTo>
                    <a:pt x="567" y="9661"/>
                    <a:pt x="600" y="9644"/>
                    <a:pt x="616" y="9628"/>
                  </a:cubicBezTo>
                  <a:cubicBezTo>
                    <a:pt x="697" y="9612"/>
                    <a:pt x="761" y="9580"/>
                    <a:pt x="810" y="9547"/>
                  </a:cubicBezTo>
                  <a:cubicBezTo>
                    <a:pt x="907" y="9434"/>
                    <a:pt x="923" y="9288"/>
                    <a:pt x="859" y="9159"/>
                  </a:cubicBezTo>
                  <a:cubicBezTo>
                    <a:pt x="859" y="9142"/>
                    <a:pt x="842" y="9126"/>
                    <a:pt x="826" y="9110"/>
                  </a:cubicBezTo>
                  <a:lnTo>
                    <a:pt x="826" y="9110"/>
                  </a:lnTo>
                  <a:cubicBezTo>
                    <a:pt x="828" y="9113"/>
                    <a:pt x="828" y="9114"/>
                    <a:pt x="828" y="9114"/>
                  </a:cubicBezTo>
                  <a:cubicBezTo>
                    <a:pt x="824" y="9114"/>
                    <a:pt x="765" y="9026"/>
                    <a:pt x="767" y="9026"/>
                  </a:cubicBezTo>
                  <a:lnTo>
                    <a:pt x="767" y="9026"/>
                  </a:lnTo>
                  <a:cubicBezTo>
                    <a:pt x="768" y="9026"/>
                    <a:pt x="775" y="9035"/>
                    <a:pt x="794" y="9062"/>
                  </a:cubicBezTo>
                  <a:cubicBezTo>
                    <a:pt x="716" y="8931"/>
                    <a:pt x="574" y="8853"/>
                    <a:pt x="429" y="8853"/>
                  </a:cubicBezTo>
                  <a:close/>
                  <a:moveTo>
                    <a:pt x="407" y="11572"/>
                  </a:moveTo>
                  <a:cubicBezTo>
                    <a:pt x="379" y="11572"/>
                    <a:pt x="351" y="11577"/>
                    <a:pt x="324" y="11587"/>
                  </a:cubicBezTo>
                  <a:cubicBezTo>
                    <a:pt x="243" y="11619"/>
                    <a:pt x="179" y="11652"/>
                    <a:pt x="146" y="11733"/>
                  </a:cubicBezTo>
                  <a:lnTo>
                    <a:pt x="130" y="11733"/>
                  </a:lnTo>
                  <a:cubicBezTo>
                    <a:pt x="130" y="11749"/>
                    <a:pt x="130" y="11749"/>
                    <a:pt x="114" y="11749"/>
                  </a:cubicBezTo>
                  <a:cubicBezTo>
                    <a:pt x="17" y="11878"/>
                    <a:pt x="1" y="12056"/>
                    <a:pt x="114" y="12170"/>
                  </a:cubicBezTo>
                  <a:cubicBezTo>
                    <a:pt x="177" y="12232"/>
                    <a:pt x="250" y="12261"/>
                    <a:pt x="325" y="12261"/>
                  </a:cubicBezTo>
                  <a:cubicBezTo>
                    <a:pt x="404" y="12261"/>
                    <a:pt x="484" y="12228"/>
                    <a:pt x="551" y="12170"/>
                  </a:cubicBezTo>
                  <a:cubicBezTo>
                    <a:pt x="551" y="12170"/>
                    <a:pt x="551" y="12170"/>
                    <a:pt x="567" y="12154"/>
                  </a:cubicBezTo>
                  <a:cubicBezTo>
                    <a:pt x="632" y="12121"/>
                    <a:pt x="681" y="12056"/>
                    <a:pt x="713" y="11976"/>
                  </a:cubicBezTo>
                  <a:cubicBezTo>
                    <a:pt x="783" y="11792"/>
                    <a:pt x="596" y="11572"/>
                    <a:pt x="407" y="115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46" name="Google Shape;1146;p37"/>
            <p:cNvGrpSpPr/>
            <p:nvPr/>
          </p:nvGrpSpPr>
          <p:grpSpPr>
            <a:xfrm rot="380266" flipH="1">
              <a:off x="469515" y="2938137"/>
              <a:ext cx="337047" cy="862385"/>
              <a:chOff x="8720517" y="3716052"/>
              <a:chExt cx="322134" cy="824228"/>
            </a:xfrm>
          </p:grpSpPr>
          <p:sp>
            <p:nvSpPr>
              <p:cNvPr id="1147" name="Google Shape;1147;p37"/>
              <p:cNvSpPr/>
              <p:nvPr/>
            </p:nvSpPr>
            <p:spPr>
              <a:xfrm>
                <a:off x="8720517" y="3716052"/>
                <a:ext cx="264035" cy="620603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10201" extrusionOk="0">
                    <a:moveTo>
                      <a:pt x="17" y="1"/>
                    </a:moveTo>
                    <a:lnTo>
                      <a:pt x="0" y="551"/>
                    </a:lnTo>
                    <a:cubicBezTo>
                      <a:pt x="33" y="551"/>
                      <a:pt x="3449" y="810"/>
                      <a:pt x="3789" y="10200"/>
                    </a:cubicBezTo>
                    <a:lnTo>
                      <a:pt x="4339" y="10168"/>
                    </a:lnTo>
                    <a:cubicBezTo>
                      <a:pt x="3983" y="211"/>
                      <a:pt x="179" y="1"/>
                      <a:pt x="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7"/>
              <p:cNvSpPr/>
              <p:nvPr/>
            </p:nvSpPr>
            <p:spPr>
              <a:xfrm>
                <a:off x="8880093" y="4246921"/>
                <a:ext cx="162558" cy="293358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4822" extrusionOk="0">
                    <a:moveTo>
                      <a:pt x="1295" y="1"/>
                    </a:moveTo>
                    <a:cubicBezTo>
                      <a:pt x="0" y="2429"/>
                      <a:pt x="1651" y="4242"/>
                      <a:pt x="2250" y="4793"/>
                    </a:cubicBezTo>
                    <a:cubicBezTo>
                      <a:pt x="2275" y="4813"/>
                      <a:pt x="2303" y="4822"/>
                      <a:pt x="2330" y="4822"/>
                    </a:cubicBezTo>
                    <a:cubicBezTo>
                      <a:pt x="2392" y="4822"/>
                      <a:pt x="2450" y="4774"/>
                      <a:pt x="2461" y="4696"/>
                    </a:cubicBezTo>
                    <a:cubicBezTo>
                      <a:pt x="2671" y="471"/>
                      <a:pt x="1295" y="1"/>
                      <a:pt x="12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9" name="Google Shape;1149;p37"/>
            <p:cNvGrpSpPr/>
            <p:nvPr/>
          </p:nvGrpSpPr>
          <p:grpSpPr>
            <a:xfrm rot="970715">
              <a:off x="2201473" y="3109733"/>
              <a:ext cx="376880" cy="275833"/>
              <a:chOff x="6354631" y="3138742"/>
              <a:chExt cx="346800" cy="299400"/>
            </a:xfrm>
          </p:grpSpPr>
          <p:sp>
            <p:nvSpPr>
              <p:cNvPr id="1150" name="Google Shape;1150;p37"/>
              <p:cNvSpPr/>
              <p:nvPr/>
            </p:nvSpPr>
            <p:spPr>
              <a:xfrm rot="1484780">
                <a:off x="6382188" y="3190791"/>
                <a:ext cx="291685" cy="19530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7"/>
              <p:cNvSpPr/>
              <p:nvPr/>
            </p:nvSpPr>
            <p:spPr>
              <a:xfrm>
                <a:off x="6469147" y="3267184"/>
                <a:ext cx="177147" cy="76406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1774" extrusionOk="0">
                    <a:moveTo>
                      <a:pt x="1684" y="0"/>
                    </a:moveTo>
                    <a:cubicBezTo>
                      <a:pt x="1587" y="0"/>
                      <a:pt x="1473" y="0"/>
                      <a:pt x="1376" y="17"/>
                    </a:cubicBezTo>
                    <a:lnTo>
                      <a:pt x="1230" y="33"/>
                    </a:lnTo>
                    <a:cubicBezTo>
                      <a:pt x="1166" y="33"/>
                      <a:pt x="1117" y="49"/>
                      <a:pt x="1069" y="65"/>
                    </a:cubicBezTo>
                    <a:cubicBezTo>
                      <a:pt x="680" y="162"/>
                      <a:pt x="324" y="357"/>
                      <a:pt x="49" y="680"/>
                    </a:cubicBezTo>
                    <a:cubicBezTo>
                      <a:pt x="0" y="729"/>
                      <a:pt x="0" y="794"/>
                      <a:pt x="32" y="858"/>
                    </a:cubicBezTo>
                    <a:cubicBezTo>
                      <a:pt x="66" y="914"/>
                      <a:pt x="122" y="939"/>
                      <a:pt x="174" y="939"/>
                    </a:cubicBezTo>
                    <a:cubicBezTo>
                      <a:pt x="199" y="939"/>
                      <a:pt x="222" y="934"/>
                      <a:pt x="243" y="923"/>
                    </a:cubicBezTo>
                    <a:lnTo>
                      <a:pt x="275" y="907"/>
                    </a:lnTo>
                    <a:cubicBezTo>
                      <a:pt x="405" y="826"/>
                      <a:pt x="567" y="761"/>
                      <a:pt x="712" y="713"/>
                    </a:cubicBezTo>
                    <a:cubicBezTo>
                      <a:pt x="793" y="680"/>
                      <a:pt x="858" y="648"/>
                      <a:pt x="939" y="648"/>
                    </a:cubicBezTo>
                    <a:cubicBezTo>
                      <a:pt x="1020" y="616"/>
                      <a:pt x="1101" y="599"/>
                      <a:pt x="1182" y="599"/>
                    </a:cubicBezTo>
                    <a:cubicBezTo>
                      <a:pt x="1261" y="591"/>
                      <a:pt x="1341" y="587"/>
                      <a:pt x="1420" y="587"/>
                    </a:cubicBezTo>
                    <a:cubicBezTo>
                      <a:pt x="1648" y="587"/>
                      <a:pt x="1877" y="620"/>
                      <a:pt x="2105" y="680"/>
                    </a:cubicBezTo>
                    <a:lnTo>
                      <a:pt x="2331" y="761"/>
                    </a:lnTo>
                    <a:cubicBezTo>
                      <a:pt x="2396" y="794"/>
                      <a:pt x="2477" y="826"/>
                      <a:pt x="2558" y="858"/>
                    </a:cubicBezTo>
                    <a:cubicBezTo>
                      <a:pt x="2623" y="891"/>
                      <a:pt x="2704" y="939"/>
                      <a:pt x="2768" y="988"/>
                    </a:cubicBezTo>
                    <a:cubicBezTo>
                      <a:pt x="2833" y="1020"/>
                      <a:pt x="2914" y="1069"/>
                      <a:pt x="2979" y="1101"/>
                    </a:cubicBezTo>
                    <a:lnTo>
                      <a:pt x="3400" y="1409"/>
                    </a:lnTo>
                    <a:cubicBezTo>
                      <a:pt x="3545" y="1522"/>
                      <a:pt x="3675" y="1636"/>
                      <a:pt x="3821" y="1733"/>
                    </a:cubicBezTo>
                    <a:lnTo>
                      <a:pt x="3837" y="1749"/>
                    </a:lnTo>
                    <a:cubicBezTo>
                      <a:pt x="3861" y="1765"/>
                      <a:pt x="3894" y="1773"/>
                      <a:pt x="3926" y="1773"/>
                    </a:cubicBezTo>
                    <a:cubicBezTo>
                      <a:pt x="3958" y="1773"/>
                      <a:pt x="3991" y="1765"/>
                      <a:pt x="4015" y="1749"/>
                    </a:cubicBezTo>
                    <a:cubicBezTo>
                      <a:pt x="4096" y="1700"/>
                      <a:pt x="4112" y="1603"/>
                      <a:pt x="4064" y="1522"/>
                    </a:cubicBezTo>
                    <a:cubicBezTo>
                      <a:pt x="3950" y="1377"/>
                      <a:pt x="3837" y="1231"/>
                      <a:pt x="3724" y="1069"/>
                    </a:cubicBezTo>
                    <a:cubicBezTo>
                      <a:pt x="3594" y="939"/>
                      <a:pt x="3448" y="810"/>
                      <a:pt x="3303" y="680"/>
                    </a:cubicBezTo>
                    <a:cubicBezTo>
                      <a:pt x="3011" y="438"/>
                      <a:pt x="2671" y="211"/>
                      <a:pt x="2283" y="114"/>
                    </a:cubicBezTo>
                    <a:cubicBezTo>
                      <a:pt x="2186" y="65"/>
                      <a:pt x="2088" y="49"/>
                      <a:pt x="1991" y="33"/>
                    </a:cubicBezTo>
                    <a:lnTo>
                      <a:pt x="1829" y="17"/>
                    </a:lnTo>
                    <a:lnTo>
                      <a:pt x="1684" y="0"/>
                    </a:lnTo>
                    <a:close/>
                  </a:path>
                </a:pathLst>
              </a:custGeom>
              <a:solidFill>
                <a:srgbClr val="434343">
                  <a:alpha val="58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7"/>
              <p:cNvSpPr/>
              <p:nvPr/>
            </p:nvSpPr>
            <p:spPr>
              <a:xfrm>
                <a:off x="6376375" y="3164984"/>
                <a:ext cx="313981" cy="233999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5433" extrusionOk="0">
                    <a:moveTo>
                      <a:pt x="2475" y="0"/>
                    </a:moveTo>
                    <a:cubicBezTo>
                      <a:pt x="2336" y="0"/>
                      <a:pt x="2197" y="9"/>
                      <a:pt x="2057" y="27"/>
                    </a:cubicBezTo>
                    <a:cubicBezTo>
                      <a:pt x="1701" y="76"/>
                      <a:pt x="1328" y="205"/>
                      <a:pt x="1021" y="400"/>
                    </a:cubicBezTo>
                    <a:cubicBezTo>
                      <a:pt x="697" y="610"/>
                      <a:pt x="422" y="902"/>
                      <a:pt x="260" y="1242"/>
                    </a:cubicBezTo>
                    <a:cubicBezTo>
                      <a:pt x="82" y="1582"/>
                      <a:pt x="1" y="1970"/>
                      <a:pt x="33" y="2342"/>
                    </a:cubicBezTo>
                    <a:cubicBezTo>
                      <a:pt x="50" y="2537"/>
                      <a:pt x="82" y="2715"/>
                      <a:pt x="147" y="2893"/>
                    </a:cubicBezTo>
                    <a:cubicBezTo>
                      <a:pt x="179" y="3087"/>
                      <a:pt x="276" y="3265"/>
                      <a:pt x="373" y="3411"/>
                    </a:cubicBezTo>
                    <a:cubicBezTo>
                      <a:pt x="794" y="4042"/>
                      <a:pt x="1409" y="4463"/>
                      <a:pt x="2041" y="4787"/>
                    </a:cubicBezTo>
                    <a:cubicBezTo>
                      <a:pt x="2672" y="5095"/>
                      <a:pt x="3352" y="5305"/>
                      <a:pt x="4064" y="5402"/>
                    </a:cubicBezTo>
                    <a:cubicBezTo>
                      <a:pt x="4260" y="5420"/>
                      <a:pt x="4455" y="5433"/>
                      <a:pt x="4651" y="5433"/>
                    </a:cubicBezTo>
                    <a:cubicBezTo>
                      <a:pt x="4811" y="5433"/>
                      <a:pt x="4972" y="5424"/>
                      <a:pt x="5133" y="5402"/>
                    </a:cubicBezTo>
                    <a:cubicBezTo>
                      <a:pt x="5489" y="5337"/>
                      <a:pt x="5845" y="5224"/>
                      <a:pt x="6153" y="5014"/>
                    </a:cubicBezTo>
                    <a:cubicBezTo>
                      <a:pt x="6201" y="4981"/>
                      <a:pt x="6201" y="4933"/>
                      <a:pt x="6185" y="4884"/>
                    </a:cubicBezTo>
                    <a:cubicBezTo>
                      <a:pt x="6164" y="4841"/>
                      <a:pt x="6128" y="4819"/>
                      <a:pt x="6092" y="4819"/>
                    </a:cubicBezTo>
                    <a:cubicBezTo>
                      <a:pt x="6074" y="4819"/>
                      <a:pt x="6056" y="4825"/>
                      <a:pt x="6039" y="4836"/>
                    </a:cubicBezTo>
                    <a:lnTo>
                      <a:pt x="6023" y="4836"/>
                    </a:lnTo>
                    <a:cubicBezTo>
                      <a:pt x="5654" y="5064"/>
                      <a:pt x="5211" y="5153"/>
                      <a:pt x="4765" y="5153"/>
                    </a:cubicBezTo>
                    <a:cubicBezTo>
                      <a:pt x="4546" y="5153"/>
                      <a:pt x="4326" y="5132"/>
                      <a:pt x="4113" y="5095"/>
                    </a:cubicBezTo>
                    <a:cubicBezTo>
                      <a:pt x="3449" y="4997"/>
                      <a:pt x="2802" y="4771"/>
                      <a:pt x="2203" y="4463"/>
                    </a:cubicBezTo>
                    <a:cubicBezTo>
                      <a:pt x="1620" y="4139"/>
                      <a:pt x="1053" y="3735"/>
                      <a:pt x="697" y="3217"/>
                    </a:cubicBezTo>
                    <a:cubicBezTo>
                      <a:pt x="632" y="3071"/>
                      <a:pt x="551" y="2941"/>
                      <a:pt x="519" y="2780"/>
                    </a:cubicBezTo>
                    <a:cubicBezTo>
                      <a:pt x="470" y="2634"/>
                      <a:pt x="454" y="2472"/>
                      <a:pt x="438" y="2326"/>
                    </a:cubicBezTo>
                    <a:cubicBezTo>
                      <a:pt x="406" y="2002"/>
                      <a:pt x="487" y="1695"/>
                      <a:pt x="616" y="1420"/>
                    </a:cubicBezTo>
                    <a:cubicBezTo>
                      <a:pt x="762" y="1144"/>
                      <a:pt x="972" y="902"/>
                      <a:pt x="1231" y="740"/>
                    </a:cubicBezTo>
                    <a:cubicBezTo>
                      <a:pt x="1490" y="562"/>
                      <a:pt x="1798" y="448"/>
                      <a:pt x="2122" y="400"/>
                    </a:cubicBezTo>
                    <a:cubicBezTo>
                      <a:pt x="2224" y="389"/>
                      <a:pt x="2329" y="384"/>
                      <a:pt x="2434" y="384"/>
                    </a:cubicBezTo>
                    <a:cubicBezTo>
                      <a:pt x="2645" y="384"/>
                      <a:pt x="2861" y="405"/>
                      <a:pt x="3077" y="448"/>
                    </a:cubicBezTo>
                    <a:cubicBezTo>
                      <a:pt x="3401" y="497"/>
                      <a:pt x="3692" y="626"/>
                      <a:pt x="3967" y="804"/>
                    </a:cubicBezTo>
                    <a:cubicBezTo>
                      <a:pt x="4518" y="1161"/>
                      <a:pt x="4971" y="1679"/>
                      <a:pt x="5359" y="2229"/>
                    </a:cubicBezTo>
                    <a:cubicBezTo>
                      <a:pt x="5764" y="2780"/>
                      <a:pt x="6104" y="3395"/>
                      <a:pt x="6379" y="4010"/>
                    </a:cubicBezTo>
                    <a:cubicBezTo>
                      <a:pt x="6393" y="4050"/>
                      <a:pt x="6439" y="4079"/>
                      <a:pt x="6482" y="4079"/>
                    </a:cubicBezTo>
                    <a:cubicBezTo>
                      <a:pt x="6491" y="4079"/>
                      <a:pt x="6500" y="4077"/>
                      <a:pt x="6509" y="4075"/>
                    </a:cubicBezTo>
                    <a:cubicBezTo>
                      <a:pt x="6574" y="4042"/>
                      <a:pt x="6590" y="3977"/>
                      <a:pt x="6574" y="3929"/>
                    </a:cubicBezTo>
                    <a:cubicBezTo>
                      <a:pt x="6331" y="3265"/>
                      <a:pt x="6007" y="2650"/>
                      <a:pt x="5619" y="2067"/>
                    </a:cubicBezTo>
                    <a:cubicBezTo>
                      <a:pt x="5230" y="1484"/>
                      <a:pt x="4761" y="918"/>
                      <a:pt x="4162" y="513"/>
                    </a:cubicBezTo>
                    <a:cubicBezTo>
                      <a:pt x="3870" y="303"/>
                      <a:pt x="3514" y="141"/>
                      <a:pt x="3158" y="76"/>
                    </a:cubicBezTo>
                    <a:cubicBezTo>
                      <a:pt x="2935" y="25"/>
                      <a:pt x="2706" y="0"/>
                      <a:pt x="2475" y="0"/>
                    </a:cubicBezTo>
                    <a:close/>
                  </a:path>
                </a:pathLst>
              </a:custGeom>
              <a:solidFill>
                <a:srgbClr val="434343">
                  <a:alpha val="58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3" name="Google Shape;1153;p37"/>
            <p:cNvGrpSpPr/>
            <p:nvPr/>
          </p:nvGrpSpPr>
          <p:grpSpPr>
            <a:xfrm>
              <a:off x="853260" y="3702604"/>
              <a:ext cx="547126" cy="762430"/>
              <a:chOff x="3970057" y="3831069"/>
              <a:chExt cx="770600" cy="1150838"/>
            </a:xfrm>
          </p:grpSpPr>
          <p:sp>
            <p:nvSpPr>
              <p:cNvPr id="1154" name="Google Shape;1154;p37"/>
              <p:cNvSpPr/>
              <p:nvPr/>
            </p:nvSpPr>
            <p:spPr>
              <a:xfrm flipH="1">
                <a:off x="3970057" y="3831069"/>
                <a:ext cx="750099" cy="1139529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15570" extrusionOk="0">
                    <a:moveTo>
                      <a:pt x="5415" y="0"/>
                    </a:moveTo>
                    <a:cubicBezTo>
                      <a:pt x="4120" y="0"/>
                      <a:pt x="2872" y="630"/>
                      <a:pt x="2121" y="2586"/>
                    </a:cubicBezTo>
                    <a:lnTo>
                      <a:pt x="1587" y="11992"/>
                    </a:lnTo>
                    <a:cubicBezTo>
                      <a:pt x="1587" y="11992"/>
                      <a:pt x="1" y="13578"/>
                      <a:pt x="324" y="15569"/>
                    </a:cubicBezTo>
                    <a:lnTo>
                      <a:pt x="7949" y="15569"/>
                    </a:lnTo>
                    <a:cubicBezTo>
                      <a:pt x="8824" y="15569"/>
                      <a:pt x="9552" y="14890"/>
                      <a:pt x="9601" y="14015"/>
                    </a:cubicBezTo>
                    <a:lnTo>
                      <a:pt x="10248" y="2052"/>
                    </a:lnTo>
                    <a:cubicBezTo>
                      <a:pt x="10248" y="2052"/>
                      <a:pt x="7754" y="0"/>
                      <a:pt x="5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7"/>
              <p:cNvSpPr/>
              <p:nvPr/>
            </p:nvSpPr>
            <p:spPr>
              <a:xfrm rot="-334737" flipH="1">
                <a:off x="4560982" y="4832791"/>
                <a:ext cx="173233" cy="14103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1927" extrusionOk="0">
                    <a:moveTo>
                      <a:pt x="1207" y="1"/>
                    </a:moveTo>
                    <a:cubicBezTo>
                      <a:pt x="1048" y="1"/>
                      <a:pt x="935" y="32"/>
                      <a:pt x="935" y="32"/>
                    </a:cubicBezTo>
                    <a:cubicBezTo>
                      <a:pt x="1" y="355"/>
                      <a:pt x="621" y="1927"/>
                      <a:pt x="627" y="1927"/>
                    </a:cubicBezTo>
                    <a:cubicBezTo>
                      <a:pt x="627" y="1927"/>
                      <a:pt x="627" y="1927"/>
                      <a:pt x="627" y="1926"/>
                    </a:cubicBezTo>
                    <a:lnTo>
                      <a:pt x="2214" y="1829"/>
                    </a:lnTo>
                    <a:cubicBezTo>
                      <a:pt x="2366" y="222"/>
                      <a:pt x="1626" y="1"/>
                      <a:pt x="1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7"/>
              <p:cNvSpPr/>
              <p:nvPr/>
            </p:nvSpPr>
            <p:spPr>
              <a:xfrm flipH="1">
                <a:off x="4428597" y="4833020"/>
                <a:ext cx="186094" cy="145774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1937" extrusionOk="0">
                    <a:moveTo>
                      <a:pt x="1115" y="0"/>
                    </a:moveTo>
                    <a:cubicBezTo>
                      <a:pt x="1028" y="0"/>
                      <a:pt x="972" y="10"/>
                      <a:pt x="972" y="10"/>
                    </a:cubicBezTo>
                    <a:cubicBezTo>
                      <a:pt x="0" y="236"/>
                      <a:pt x="470" y="1871"/>
                      <a:pt x="470" y="1871"/>
                    </a:cubicBezTo>
                    <a:lnTo>
                      <a:pt x="2056" y="1936"/>
                    </a:lnTo>
                    <a:cubicBezTo>
                      <a:pt x="2410" y="169"/>
                      <a:pt x="1483" y="0"/>
                      <a:pt x="11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7"/>
              <p:cNvSpPr/>
              <p:nvPr/>
            </p:nvSpPr>
            <p:spPr>
              <a:xfrm flipH="1">
                <a:off x="4110100" y="4593477"/>
                <a:ext cx="142850" cy="248084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3713" extrusionOk="0">
                    <a:moveTo>
                      <a:pt x="1373" y="0"/>
                    </a:moveTo>
                    <a:cubicBezTo>
                      <a:pt x="1358" y="0"/>
                      <a:pt x="1343" y="2"/>
                      <a:pt x="1328" y="5"/>
                    </a:cubicBezTo>
                    <a:cubicBezTo>
                      <a:pt x="1166" y="21"/>
                      <a:pt x="1021" y="102"/>
                      <a:pt x="972" y="264"/>
                    </a:cubicBezTo>
                    <a:cubicBezTo>
                      <a:pt x="924" y="426"/>
                      <a:pt x="1004" y="588"/>
                      <a:pt x="1134" y="685"/>
                    </a:cubicBezTo>
                    <a:cubicBezTo>
                      <a:pt x="1150" y="685"/>
                      <a:pt x="1150" y="701"/>
                      <a:pt x="1150" y="701"/>
                    </a:cubicBezTo>
                    <a:cubicBezTo>
                      <a:pt x="1199" y="749"/>
                      <a:pt x="1247" y="782"/>
                      <a:pt x="1296" y="798"/>
                    </a:cubicBezTo>
                    <a:cubicBezTo>
                      <a:pt x="1360" y="835"/>
                      <a:pt x="1429" y="852"/>
                      <a:pt x="1497" y="852"/>
                    </a:cubicBezTo>
                    <a:cubicBezTo>
                      <a:pt x="1670" y="852"/>
                      <a:pt x="1837" y="741"/>
                      <a:pt x="1895" y="555"/>
                    </a:cubicBezTo>
                    <a:cubicBezTo>
                      <a:pt x="1960" y="329"/>
                      <a:pt x="1782" y="86"/>
                      <a:pt x="1555" y="53"/>
                    </a:cubicBezTo>
                    <a:cubicBezTo>
                      <a:pt x="1502" y="27"/>
                      <a:pt x="1438" y="0"/>
                      <a:pt x="1373" y="0"/>
                    </a:cubicBezTo>
                    <a:close/>
                    <a:moveTo>
                      <a:pt x="409" y="1052"/>
                    </a:moveTo>
                    <a:cubicBezTo>
                      <a:pt x="312" y="1052"/>
                      <a:pt x="213" y="1088"/>
                      <a:pt x="146" y="1154"/>
                    </a:cubicBezTo>
                    <a:cubicBezTo>
                      <a:pt x="1" y="1284"/>
                      <a:pt x="17" y="1591"/>
                      <a:pt x="211" y="1688"/>
                    </a:cubicBezTo>
                    <a:cubicBezTo>
                      <a:pt x="270" y="1712"/>
                      <a:pt x="321" y="1727"/>
                      <a:pt x="369" y="1727"/>
                    </a:cubicBezTo>
                    <a:cubicBezTo>
                      <a:pt x="387" y="1727"/>
                      <a:pt x="404" y="1725"/>
                      <a:pt x="422" y="1721"/>
                    </a:cubicBezTo>
                    <a:cubicBezTo>
                      <a:pt x="443" y="1727"/>
                      <a:pt x="465" y="1730"/>
                      <a:pt x="486" y="1730"/>
                    </a:cubicBezTo>
                    <a:cubicBezTo>
                      <a:pt x="636" y="1730"/>
                      <a:pt x="758" y="1586"/>
                      <a:pt x="729" y="1429"/>
                    </a:cubicBezTo>
                    <a:cubicBezTo>
                      <a:pt x="729" y="1348"/>
                      <a:pt x="713" y="1284"/>
                      <a:pt x="681" y="1219"/>
                    </a:cubicBezTo>
                    <a:cubicBezTo>
                      <a:pt x="637" y="1104"/>
                      <a:pt x="525" y="1052"/>
                      <a:pt x="409" y="1052"/>
                    </a:cubicBezTo>
                    <a:close/>
                    <a:moveTo>
                      <a:pt x="1709" y="1801"/>
                    </a:moveTo>
                    <a:cubicBezTo>
                      <a:pt x="1606" y="1801"/>
                      <a:pt x="1502" y="1838"/>
                      <a:pt x="1425" y="1915"/>
                    </a:cubicBezTo>
                    <a:cubicBezTo>
                      <a:pt x="1264" y="2093"/>
                      <a:pt x="1296" y="2336"/>
                      <a:pt x="1442" y="2482"/>
                    </a:cubicBezTo>
                    <a:cubicBezTo>
                      <a:pt x="1474" y="2514"/>
                      <a:pt x="1506" y="2546"/>
                      <a:pt x="1539" y="2563"/>
                    </a:cubicBezTo>
                    <a:cubicBezTo>
                      <a:pt x="1599" y="2600"/>
                      <a:pt x="1666" y="2617"/>
                      <a:pt x="1732" y="2617"/>
                    </a:cubicBezTo>
                    <a:cubicBezTo>
                      <a:pt x="1897" y="2617"/>
                      <a:pt x="2059" y="2509"/>
                      <a:pt x="2105" y="2336"/>
                    </a:cubicBezTo>
                    <a:cubicBezTo>
                      <a:pt x="2138" y="2223"/>
                      <a:pt x="2105" y="2109"/>
                      <a:pt x="2057" y="1996"/>
                    </a:cubicBezTo>
                    <a:cubicBezTo>
                      <a:pt x="1983" y="1867"/>
                      <a:pt x="1846" y="1801"/>
                      <a:pt x="1709" y="1801"/>
                    </a:cubicBezTo>
                    <a:close/>
                    <a:moveTo>
                      <a:pt x="810" y="3000"/>
                    </a:moveTo>
                    <a:cubicBezTo>
                      <a:pt x="357" y="3000"/>
                      <a:pt x="357" y="3712"/>
                      <a:pt x="810" y="3712"/>
                    </a:cubicBezTo>
                    <a:cubicBezTo>
                      <a:pt x="1280" y="3712"/>
                      <a:pt x="1280" y="3000"/>
                      <a:pt x="810" y="3000"/>
                    </a:cubicBezTo>
                    <a:close/>
                  </a:path>
                </a:pathLst>
              </a:custGeom>
              <a:solidFill>
                <a:srgbClr val="434343">
                  <a:alpha val="58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8" name="Google Shape;1158;p37"/>
            <p:cNvSpPr/>
            <p:nvPr/>
          </p:nvSpPr>
          <p:spPr>
            <a:xfrm>
              <a:off x="732984" y="3647773"/>
              <a:ext cx="523141" cy="536608"/>
            </a:xfrm>
            <a:custGeom>
              <a:avLst/>
              <a:gdLst/>
              <a:ahLst/>
              <a:cxnLst/>
              <a:rect l="l" t="t" r="r" b="b"/>
              <a:pathLst>
                <a:path w="7497" h="7690" extrusionOk="0">
                  <a:moveTo>
                    <a:pt x="90" y="0"/>
                  </a:moveTo>
                  <a:cubicBezTo>
                    <a:pt x="46" y="0"/>
                    <a:pt x="0" y="42"/>
                    <a:pt x="10" y="102"/>
                  </a:cubicBezTo>
                  <a:cubicBezTo>
                    <a:pt x="108" y="669"/>
                    <a:pt x="237" y="1235"/>
                    <a:pt x="464" y="1769"/>
                  </a:cubicBezTo>
                  <a:cubicBezTo>
                    <a:pt x="690" y="2287"/>
                    <a:pt x="1030" y="2741"/>
                    <a:pt x="1403" y="3162"/>
                  </a:cubicBezTo>
                  <a:cubicBezTo>
                    <a:pt x="1581" y="3340"/>
                    <a:pt x="1743" y="3518"/>
                    <a:pt x="1921" y="3680"/>
                  </a:cubicBezTo>
                  <a:cubicBezTo>
                    <a:pt x="1451" y="3469"/>
                    <a:pt x="933" y="3324"/>
                    <a:pt x="545" y="2967"/>
                  </a:cubicBezTo>
                  <a:cubicBezTo>
                    <a:pt x="531" y="2954"/>
                    <a:pt x="515" y="2948"/>
                    <a:pt x="500" y="2948"/>
                  </a:cubicBezTo>
                  <a:cubicBezTo>
                    <a:pt x="441" y="2948"/>
                    <a:pt x="384" y="3030"/>
                    <a:pt x="448" y="3081"/>
                  </a:cubicBezTo>
                  <a:cubicBezTo>
                    <a:pt x="836" y="3437"/>
                    <a:pt x="1354" y="3583"/>
                    <a:pt x="1840" y="3809"/>
                  </a:cubicBezTo>
                  <a:cubicBezTo>
                    <a:pt x="2083" y="3923"/>
                    <a:pt x="2309" y="4052"/>
                    <a:pt x="2504" y="4246"/>
                  </a:cubicBezTo>
                  <a:cubicBezTo>
                    <a:pt x="2714" y="4424"/>
                    <a:pt x="2876" y="4651"/>
                    <a:pt x="3022" y="4878"/>
                  </a:cubicBezTo>
                  <a:cubicBezTo>
                    <a:pt x="3184" y="5104"/>
                    <a:pt x="3329" y="5331"/>
                    <a:pt x="3507" y="5541"/>
                  </a:cubicBezTo>
                  <a:cubicBezTo>
                    <a:pt x="3669" y="5768"/>
                    <a:pt x="3880" y="5962"/>
                    <a:pt x="4090" y="6140"/>
                  </a:cubicBezTo>
                  <a:cubicBezTo>
                    <a:pt x="4527" y="6480"/>
                    <a:pt x="5045" y="6739"/>
                    <a:pt x="5563" y="6934"/>
                  </a:cubicBezTo>
                  <a:cubicBezTo>
                    <a:pt x="5855" y="7063"/>
                    <a:pt x="6162" y="7160"/>
                    <a:pt x="6470" y="7257"/>
                  </a:cubicBezTo>
                  <a:cubicBezTo>
                    <a:pt x="6777" y="7355"/>
                    <a:pt x="7101" y="7484"/>
                    <a:pt x="7360" y="7678"/>
                  </a:cubicBezTo>
                  <a:cubicBezTo>
                    <a:pt x="7373" y="7686"/>
                    <a:pt x="7385" y="7689"/>
                    <a:pt x="7396" y="7689"/>
                  </a:cubicBezTo>
                  <a:cubicBezTo>
                    <a:pt x="7458" y="7689"/>
                    <a:pt x="7496" y="7590"/>
                    <a:pt x="7441" y="7549"/>
                  </a:cubicBezTo>
                  <a:cubicBezTo>
                    <a:pt x="6972" y="7193"/>
                    <a:pt x="6389" y="7079"/>
                    <a:pt x="5855" y="6885"/>
                  </a:cubicBezTo>
                  <a:cubicBezTo>
                    <a:pt x="5320" y="6691"/>
                    <a:pt x="4802" y="6464"/>
                    <a:pt x="4349" y="6140"/>
                  </a:cubicBezTo>
                  <a:cubicBezTo>
                    <a:pt x="4122" y="5979"/>
                    <a:pt x="3912" y="5784"/>
                    <a:pt x="3734" y="5590"/>
                  </a:cubicBezTo>
                  <a:cubicBezTo>
                    <a:pt x="3540" y="5380"/>
                    <a:pt x="3394" y="5137"/>
                    <a:pt x="3232" y="4910"/>
                  </a:cubicBezTo>
                  <a:cubicBezTo>
                    <a:pt x="3086" y="4683"/>
                    <a:pt x="2924" y="4473"/>
                    <a:pt x="2746" y="4262"/>
                  </a:cubicBezTo>
                  <a:cubicBezTo>
                    <a:pt x="2585" y="4084"/>
                    <a:pt x="2390" y="3939"/>
                    <a:pt x="2180" y="3825"/>
                  </a:cubicBezTo>
                  <a:cubicBezTo>
                    <a:pt x="2212" y="3793"/>
                    <a:pt x="2212" y="3761"/>
                    <a:pt x="2180" y="3728"/>
                  </a:cubicBezTo>
                  <a:cubicBezTo>
                    <a:pt x="1791" y="3340"/>
                    <a:pt x="1387" y="2951"/>
                    <a:pt x="1063" y="2514"/>
                  </a:cubicBezTo>
                  <a:cubicBezTo>
                    <a:pt x="723" y="2061"/>
                    <a:pt x="512" y="1543"/>
                    <a:pt x="350" y="1009"/>
                  </a:cubicBezTo>
                  <a:cubicBezTo>
                    <a:pt x="270" y="685"/>
                    <a:pt x="205" y="377"/>
                    <a:pt x="156" y="53"/>
                  </a:cubicBezTo>
                  <a:cubicBezTo>
                    <a:pt x="144" y="16"/>
                    <a:pt x="117" y="0"/>
                    <a:pt x="90" y="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7"/>
            <p:cNvSpPr/>
            <p:nvPr/>
          </p:nvSpPr>
          <p:spPr>
            <a:xfrm flipH="1">
              <a:off x="2523567" y="4163598"/>
              <a:ext cx="103244" cy="96576"/>
            </a:xfrm>
            <a:custGeom>
              <a:avLst/>
              <a:gdLst/>
              <a:ahLst/>
              <a:cxnLst/>
              <a:rect l="l" t="t" r="r" b="b"/>
              <a:pathLst>
                <a:path w="1491" h="1395" extrusionOk="0">
                  <a:moveTo>
                    <a:pt x="1031" y="1"/>
                  </a:moveTo>
                  <a:cubicBezTo>
                    <a:pt x="824" y="1"/>
                    <a:pt x="572" y="127"/>
                    <a:pt x="373" y="360"/>
                  </a:cubicBezTo>
                  <a:cubicBezTo>
                    <a:pt x="82" y="700"/>
                    <a:pt x="1" y="1121"/>
                    <a:pt x="211" y="1315"/>
                  </a:cubicBezTo>
                  <a:cubicBezTo>
                    <a:pt x="275" y="1369"/>
                    <a:pt x="359" y="1395"/>
                    <a:pt x="452" y="1395"/>
                  </a:cubicBezTo>
                  <a:cubicBezTo>
                    <a:pt x="666" y="1395"/>
                    <a:pt x="931" y="1260"/>
                    <a:pt x="1134" y="1024"/>
                  </a:cubicBezTo>
                  <a:cubicBezTo>
                    <a:pt x="1425" y="684"/>
                    <a:pt x="1490" y="263"/>
                    <a:pt x="1280" y="85"/>
                  </a:cubicBezTo>
                  <a:cubicBezTo>
                    <a:pt x="1213" y="28"/>
                    <a:pt x="1127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0" name="Google Shape;1160;p37"/>
            <p:cNvGrpSpPr/>
            <p:nvPr/>
          </p:nvGrpSpPr>
          <p:grpSpPr>
            <a:xfrm>
              <a:off x="2922506" y="3156749"/>
              <a:ext cx="310022" cy="275850"/>
              <a:chOff x="2566510" y="1072975"/>
              <a:chExt cx="412812" cy="346806"/>
            </a:xfrm>
          </p:grpSpPr>
          <p:sp>
            <p:nvSpPr>
              <p:cNvPr id="1161" name="Google Shape;1161;p37"/>
              <p:cNvSpPr/>
              <p:nvPr/>
            </p:nvSpPr>
            <p:spPr>
              <a:xfrm>
                <a:off x="2566510" y="1072975"/>
                <a:ext cx="412812" cy="346806"/>
              </a:xfrm>
              <a:custGeom>
                <a:avLst/>
                <a:gdLst/>
                <a:ahLst/>
                <a:cxnLst/>
                <a:rect l="l" t="t" r="r" b="b"/>
                <a:pathLst>
                  <a:path w="11220" h="9426" extrusionOk="0">
                    <a:moveTo>
                      <a:pt x="5054" y="0"/>
                    </a:moveTo>
                    <a:cubicBezTo>
                      <a:pt x="3037" y="0"/>
                      <a:pt x="1726" y="2563"/>
                      <a:pt x="940" y="4908"/>
                    </a:cubicBezTo>
                    <a:lnTo>
                      <a:pt x="924" y="4957"/>
                    </a:lnTo>
                    <a:cubicBezTo>
                      <a:pt x="891" y="5070"/>
                      <a:pt x="843" y="5184"/>
                      <a:pt x="810" y="5297"/>
                    </a:cubicBezTo>
                    <a:cubicBezTo>
                      <a:pt x="810" y="5329"/>
                      <a:pt x="794" y="5345"/>
                      <a:pt x="794" y="5362"/>
                    </a:cubicBezTo>
                    <a:cubicBezTo>
                      <a:pt x="762" y="5475"/>
                      <a:pt x="729" y="5588"/>
                      <a:pt x="697" y="5718"/>
                    </a:cubicBezTo>
                    <a:lnTo>
                      <a:pt x="681" y="5718"/>
                    </a:lnTo>
                    <a:cubicBezTo>
                      <a:pt x="648" y="5831"/>
                      <a:pt x="616" y="5944"/>
                      <a:pt x="584" y="6058"/>
                    </a:cubicBezTo>
                    <a:lnTo>
                      <a:pt x="584" y="6106"/>
                    </a:lnTo>
                    <a:cubicBezTo>
                      <a:pt x="551" y="6203"/>
                      <a:pt x="519" y="6317"/>
                      <a:pt x="487" y="6430"/>
                    </a:cubicBezTo>
                    <a:cubicBezTo>
                      <a:pt x="487" y="6446"/>
                      <a:pt x="487" y="6462"/>
                      <a:pt x="470" y="6479"/>
                    </a:cubicBezTo>
                    <a:cubicBezTo>
                      <a:pt x="454" y="6576"/>
                      <a:pt x="422" y="6689"/>
                      <a:pt x="406" y="6786"/>
                    </a:cubicBezTo>
                    <a:cubicBezTo>
                      <a:pt x="389" y="6786"/>
                      <a:pt x="389" y="6802"/>
                      <a:pt x="389" y="6802"/>
                    </a:cubicBezTo>
                    <a:cubicBezTo>
                      <a:pt x="373" y="6900"/>
                      <a:pt x="341" y="6997"/>
                      <a:pt x="325" y="7094"/>
                    </a:cubicBezTo>
                    <a:cubicBezTo>
                      <a:pt x="325" y="7110"/>
                      <a:pt x="325" y="7110"/>
                      <a:pt x="325" y="7126"/>
                    </a:cubicBezTo>
                    <a:cubicBezTo>
                      <a:pt x="292" y="7223"/>
                      <a:pt x="276" y="7304"/>
                      <a:pt x="260" y="7401"/>
                    </a:cubicBezTo>
                    <a:cubicBezTo>
                      <a:pt x="244" y="7418"/>
                      <a:pt x="244" y="7434"/>
                      <a:pt x="244" y="7450"/>
                    </a:cubicBezTo>
                    <a:cubicBezTo>
                      <a:pt x="228" y="7531"/>
                      <a:pt x="211" y="7612"/>
                      <a:pt x="195" y="7693"/>
                    </a:cubicBezTo>
                    <a:lnTo>
                      <a:pt x="179" y="7709"/>
                    </a:lnTo>
                    <a:cubicBezTo>
                      <a:pt x="163" y="7790"/>
                      <a:pt x="147" y="7871"/>
                      <a:pt x="147" y="7936"/>
                    </a:cubicBezTo>
                    <a:cubicBezTo>
                      <a:pt x="147" y="7936"/>
                      <a:pt x="130" y="7952"/>
                      <a:pt x="130" y="7952"/>
                    </a:cubicBezTo>
                    <a:cubicBezTo>
                      <a:pt x="130" y="8017"/>
                      <a:pt x="114" y="8081"/>
                      <a:pt x="98" y="8146"/>
                    </a:cubicBezTo>
                    <a:lnTo>
                      <a:pt x="98" y="8179"/>
                    </a:lnTo>
                    <a:cubicBezTo>
                      <a:pt x="82" y="8243"/>
                      <a:pt x="66" y="8292"/>
                      <a:pt x="66" y="8340"/>
                    </a:cubicBezTo>
                    <a:cubicBezTo>
                      <a:pt x="66" y="8357"/>
                      <a:pt x="49" y="8357"/>
                      <a:pt x="49" y="8373"/>
                    </a:cubicBezTo>
                    <a:cubicBezTo>
                      <a:pt x="49" y="8421"/>
                      <a:pt x="33" y="8454"/>
                      <a:pt x="33" y="8502"/>
                    </a:cubicBezTo>
                    <a:cubicBezTo>
                      <a:pt x="33" y="8551"/>
                      <a:pt x="17" y="8583"/>
                      <a:pt x="17" y="8616"/>
                    </a:cubicBezTo>
                    <a:cubicBezTo>
                      <a:pt x="17" y="8616"/>
                      <a:pt x="17" y="8616"/>
                      <a:pt x="17" y="8632"/>
                    </a:cubicBezTo>
                    <a:cubicBezTo>
                      <a:pt x="1" y="8648"/>
                      <a:pt x="1" y="8664"/>
                      <a:pt x="1" y="8680"/>
                    </a:cubicBezTo>
                    <a:cubicBezTo>
                      <a:pt x="1" y="8697"/>
                      <a:pt x="1" y="8697"/>
                      <a:pt x="1" y="8697"/>
                    </a:cubicBezTo>
                    <a:cubicBezTo>
                      <a:pt x="1" y="8697"/>
                      <a:pt x="1" y="8713"/>
                      <a:pt x="1" y="8713"/>
                    </a:cubicBezTo>
                    <a:lnTo>
                      <a:pt x="891" y="9425"/>
                    </a:lnTo>
                    <a:lnTo>
                      <a:pt x="1377" y="9425"/>
                    </a:lnTo>
                    <a:cubicBezTo>
                      <a:pt x="1539" y="9409"/>
                      <a:pt x="1701" y="9409"/>
                      <a:pt x="1863" y="9377"/>
                    </a:cubicBezTo>
                    <a:lnTo>
                      <a:pt x="1895" y="9377"/>
                    </a:lnTo>
                    <a:cubicBezTo>
                      <a:pt x="2057" y="9360"/>
                      <a:pt x="2235" y="9328"/>
                      <a:pt x="2413" y="9296"/>
                    </a:cubicBezTo>
                    <a:lnTo>
                      <a:pt x="2429" y="9296"/>
                    </a:lnTo>
                    <a:cubicBezTo>
                      <a:pt x="2607" y="9247"/>
                      <a:pt x="2785" y="9215"/>
                      <a:pt x="2963" y="9166"/>
                    </a:cubicBezTo>
                    <a:cubicBezTo>
                      <a:pt x="2980" y="9166"/>
                      <a:pt x="2996" y="9150"/>
                      <a:pt x="2996" y="9150"/>
                    </a:cubicBezTo>
                    <a:cubicBezTo>
                      <a:pt x="3368" y="9053"/>
                      <a:pt x="3757" y="8923"/>
                      <a:pt x="4145" y="8778"/>
                    </a:cubicBezTo>
                    <a:cubicBezTo>
                      <a:pt x="4145" y="8761"/>
                      <a:pt x="4161" y="8761"/>
                      <a:pt x="4161" y="8761"/>
                    </a:cubicBezTo>
                    <a:cubicBezTo>
                      <a:pt x="4356" y="8680"/>
                      <a:pt x="4550" y="8599"/>
                      <a:pt x="4744" y="8518"/>
                    </a:cubicBezTo>
                    <a:cubicBezTo>
                      <a:pt x="8176" y="6932"/>
                      <a:pt x="11220" y="3597"/>
                      <a:pt x="6897" y="651"/>
                    </a:cubicBezTo>
                    <a:cubicBezTo>
                      <a:pt x="6226" y="197"/>
                      <a:pt x="5613" y="0"/>
                      <a:pt x="50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7"/>
              <p:cNvSpPr/>
              <p:nvPr/>
            </p:nvSpPr>
            <p:spPr>
              <a:xfrm>
                <a:off x="2578425" y="1075800"/>
                <a:ext cx="325230" cy="339668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9232" extrusionOk="0">
                    <a:moveTo>
                      <a:pt x="4564" y="1"/>
                    </a:moveTo>
                    <a:cubicBezTo>
                      <a:pt x="4494" y="1"/>
                      <a:pt x="4425" y="3"/>
                      <a:pt x="4355" y="7"/>
                    </a:cubicBezTo>
                    <a:cubicBezTo>
                      <a:pt x="4096" y="39"/>
                      <a:pt x="3854" y="88"/>
                      <a:pt x="3595" y="169"/>
                    </a:cubicBezTo>
                    <a:cubicBezTo>
                      <a:pt x="3109" y="363"/>
                      <a:pt x="2688" y="703"/>
                      <a:pt x="2380" y="1108"/>
                    </a:cubicBezTo>
                    <a:cubicBezTo>
                      <a:pt x="2073" y="1513"/>
                      <a:pt x="1846" y="1966"/>
                      <a:pt x="1652" y="2419"/>
                    </a:cubicBezTo>
                    <a:cubicBezTo>
                      <a:pt x="1458" y="2872"/>
                      <a:pt x="1280" y="3326"/>
                      <a:pt x="1085" y="3779"/>
                    </a:cubicBezTo>
                    <a:cubicBezTo>
                      <a:pt x="729" y="4686"/>
                      <a:pt x="373" y="5592"/>
                      <a:pt x="17" y="6515"/>
                    </a:cubicBezTo>
                    <a:cubicBezTo>
                      <a:pt x="1" y="6564"/>
                      <a:pt x="17" y="6628"/>
                      <a:pt x="82" y="6645"/>
                    </a:cubicBezTo>
                    <a:cubicBezTo>
                      <a:pt x="93" y="6648"/>
                      <a:pt x="105" y="6650"/>
                      <a:pt x="118" y="6650"/>
                    </a:cubicBezTo>
                    <a:cubicBezTo>
                      <a:pt x="158" y="6650"/>
                      <a:pt x="199" y="6629"/>
                      <a:pt x="211" y="6580"/>
                    </a:cubicBezTo>
                    <a:cubicBezTo>
                      <a:pt x="583" y="5673"/>
                      <a:pt x="940" y="4767"/>
                      <a:pt x="1312" y="3876"/>
                    </a:cubicBezTo>
                    <a:cubicBezTo>
                      <a:pt x="1506" y="3423"/>
                      <a:pt x="1700" y="2970"/>
                      <a:pt x="1895" y="2533"/>
                    </a:cubicBezTo>
                    <a:cubicBezTo>
                      <a:pt x="1992" y="2306"/>
                      <a:pt x="2089" y="2079"/>
                      <a:pt x="2219" y="1885"/>
                    </a:cubicBezTo>
                    <a:cubicBezTo>
                      <a:pt x="2332" y="1675"/>
                      <a:pt x="2478" y="1480"/>
                      <a:pt x="2623" y="1302"/>
                    </a:cubicBezTo>
                    <a:cubicBezTo>
                      <a:pt x="2915" y="930"/>
                      <a:pt x="3287" y="655"/>
                      <a:pt x="3724" y="509"/>
                    </a:cubicBezTo>
                    <a:cubicBezTo>
                      <a:pt x="3935" y="428"/>
                      <a:pt x="4161" y="396"/>
                      <a:pt x="4388" y="379"/>
                    </a:cubicBezTo>
                    <a:cubicBezTo>
                      <a:pt x="4449" y="375"/>
                      <a:pt x="4510" y="373"/>
                      <a:pt x="4573" y="373"/>
                    </a:cubicBezTo>
                    <a:cubicBezTo>
                      <a:pt x="4743" y="373"/>
                      <a:pt x="4918" y="388"/>
                      <a:pt x="5084" y="412"/>
                    </a:cubicBezTo>
                    <a:cubicBezTo>
                      <a:pt x="6007" y="525"/>
                      <a:pt x="6897" y="978"/>
                      <a:pt x="7577" y="1610"/>
                    </a:cubicBezTo>
                    <a:cubicBezTo>
                      <a:pt x="8257" y="2241"/>
                      <a:pt x="8759" y="3099"/>
                      <a:pt x="8840" y="4022"/>
                    </a:cubicBezTo>
                    <a:cubicBezTo>
                      <a:pt x="8840" y="4135"/>
                      <a:pt x="8840" y="4265"/>
                      <a:pt x="8840" y="4362"/>
                    </a:cubicBezTo>
                    <a:cubicBezTo>
                      <a:pt x="8840" y="4475"/>
                      <a:pt x="8824" y="4572"/>
                      <a:pt x="8791" y="4686"/>
                    </a:cubicBezTo>
                    <a:cubicBezTo>
                      <a:pt x="8743" y="4896"/>
                      <a:pt x="8629" y="5090"/>
                      <a:pt x="8500" y="5285"/>
                    </a:cubicBezTo>
                    <a:cubicBezTo>
                      <a:pt x="8241" y="5657"/>
                      <a:pt x="7901" y="6013"/>
                      <a:pt x="7545" y="6321"/>
                    </a:cubicBezTo>
                    <a:lnTo>
                      <a:pt x="6994" y="6806"/>
                    </a:lnTo>
                    <a:cubicBezTo>
                      <a:pt x="6897" y="6887"/>
                      <a:pt x="6816" y="6952"/>
                      <a:pt x="6719" y="7033"/>
                    </a:cubicBezTo>
                    <a:cubicBezTo>
                      <a:pt x="6622" y="7098"/>
                      <a:pt x="6525" y="7163"/>
                      <a:pt x="6411" y="7211"/>
                    </a:cubicBezTo>
                    <a:cubicBezTo>
                      <a:pt x="6007" y="7454"/>
                      <a:pt x="5570" y="7664"/>
                      <a:pt x="5116" y="7859"/>
                    </a:cubicBezTo>
                    <a:cubicBezTo>
                      <a:pt x="4242" y="8263"/>
                      <a:pt x="3319" y="8587"/>
                      <a:pt x="2429" y="9024"/>
                    </a:cubicBezTo>
                    <a:cubicBezTo>
                      <a:pt x="2380" y="9057"/>
                      <a:pt x="2348" y="9121"/>
                      <a:pt x="2380" y="9170"/>
                    </a:cubicBezTo>
                    <a:cubicBezTo>
                      <a:pt x="2392" y="9205"/>
                      <a:pt x="2429" y="9232"/>
                      <a:pt x="2473" y="9232"/>
                    </a:cubicBezTo>
                    <a:cubicBezTo>
                      <a:pt x="2490" y="9232"/>
                      <a:pt x="2508" y="9228"/>
                      <a:pt x="2526" y="9219"/>
                    </a:cubicBezTo>
                    <a:cubicBezTo>
                      <a:pt x="3400" y="8814"/>
                      <a:pt x="4323" y="8506"/>
                      <a:pt x="5230" y="8118"/>
                    </a:cubicBezTo>
                    <a:cubicBezTo>
                      <a:pt x="5683" y="7923"/>
                      <a:pt x="6136" y="7729"/>
                      <a:pt x="6573" y="7486"/>
                    </a:cubicBezTo>
                    <a:cubicBezTo>
                      <a:pt x="6687" y="7422"/>
                      <a:pt x="6784" y="7357"/>
                      <a:pt x="6897" y="7292"/>
                    </a:cubicBezTo>
                    <a:cubicBezTo>
                      <a:pt x="6994" y="7211"/>
                      <a:pt x="7108" y="7130"/>
                      <a:pt x="7189" y="7049"/>
                    </a:cubicBezTo>
                    <a:lnTo>
                      <a:pt x="7755" y="6580"/>
                    </a:lnTo>
                    <a:cubicBezTo>
                      <a:pt x="8144" y="6256"/>
                      <a:pt x="8516" y="5932"/>
                      <a:pt x="8807" y="5495"/>
                    </a:cubicBezTo>
                    <a:cubicBezTo>
                      <a:pt x="8953" y="5285"/>
                      <a:pt x="9083" y="5058"/>
                      <a:pt x="9164" y="4783"/>
                    </a:cubicBezTo>
                    <a:cubicBezTo>
                      <a:pt x="9196" y="4653"/>
                      <a:pt x="9228" y="4524"/>
                      <a:pt x="9228" y="4378"/>
                    </a:cubicBezTo>
                    <a:cubicBezTo>
                      <a:pt x="9228" y="4249"/>
                      <a:pt x="9228" y="4119"/>
                      <a:pt x="9212" y="3990"/>
                    </a:cubicBezTo>
                    <a:cubicBezTo>
                      <a:pt x="9131" y="2953"/>
                      <a:pt x="8597" y="1998"/>
                      <a:pt x="7852" y="1318"/>
                    </a:cubicBezTo>
                    <a:cubicBezTo>
                      <a:pt x="7091" y="622"/>
                      <a:pt x="6136" y="169"/>
                      <a:pt x="5133" y="39"/>
                    </a:cubicBezTo>
                    <a:cubicBezTo>
                      <a:pt x="4943" y="16"/>
                      <a:pt x="4753" y="1"/>
                      <a:pt x="4564" y="1"/>
                    </a:cubicBezTo>
                    <a:close/>
                  </a:path>
                </a:pathLst>
              </a:custGeom>
              <a:solidFill>
                <a:srgbClr val="434343">
                  <a:alpha val="58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7"/>
              <p:cNvSpPr/>
              <p:nvPr/>
            </p:nvSpPr>
            <p:spPr>
              <a:xfrm>
                <a:off x="2677293" y="1184530"/>
                <a:ext cx="165640" cy="121305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3297" extrusionOk="0">
                    <a:moveTo>
                      <a:pt x="3659" y="0"/>
                    </a:moveTo>
                    <a:cubicBezTo>
                      <a:pt x="3407" y="0"/>
                      <a:pt x="3157" y="37"/>
                      <a:pt x="2915" y="96"/>
                    </a:cubicBezTo>
                    <a:cubicBezTo>
                      <a:pt x="2429" y="225"/>
                      <a:pt x="1992" y="452"/>
                      <a:pt x="1620" y="759"/>
                    </a:cubicBezTo>
                    <a:lnTo>
                      <a:pt x="1328" y="1002"/>
                    </a:lnTo>
                    <a:cubicBezTo>
                      <a:pt x="1248" y="1083"/>
                      <a:pt x="1167" y="1164"/>
                      <a:pt x="1086" y="1261"/>
                    </a:cubicBezTo>
                    <a:lnTo>
                      <a:pt x="972" y="1391"/>
                    </a:lnTo>
                    <a:lnTo>
                      <a:pt x="859" y="1536"/>
                    </a:lnTo>
                    <a:cubicBezTo>
                      <a:pt x="794" y="1634"/>
                      <a:pt x="713" y="1731"/>
                      <a:pt x="649" y="1828"/>
                    </a:cubicBezTo>
                    <a:cubicBezTo>
                      <a:pt x="519" y="2022"/>
                      <a:pt x="406" y="2233"/>
                      <a:pt x="292" y="2427"/>
                    </a:cubicBezTo>
                    <a:cubicBezTo>
                      <a:pt x="211" y="2653"/>
                      <a:pt x="114" y="2864"/>
                      <a:pt x="33" y="3074"/>
                    </a:cubicBezTo>
                    <a:cubicBezTo>
                      <a:pt x="1" y="3155"/>
                      <a:pt x="33" y="3220"/>
                      <a:pt x="82" y="3269"/>
                    </a:cubicBezTo>
                    <a:cubicBezTo>
                      <a:pt x="114" y="3288"/>
                      <a:pt x="148" y="3297"/>
                      <a:pt x="181" y="3297"/>
                    </a:cubicBezTo>
                    <a:cubicBezTo>
                      <a:pt x="232" y="3297"/>
                      <a:pt x="279" y="3275"/>
                      <a:pt x="309" y="3236"/>
                    </a:cubicBezTo>
                    <a:lnTo>
                      <a:pt x="325" y="3220"/>
                    </a:lnTo>
                    <a:cubicBezTo>
                      <a:pt x="454" y="3042"/>
                      <a:pt x="568" y="2848"/>
                      <a:pt x="697" y="2670"/>
                    </a:cubicBezTo>
                    <a:lnTo>
                      <a:pt x="1086" y="2135"/>
                    </a:lnTo>
                    <a:cubicBezTo>
                      <a:pt x="1150" y="2054"/>
                      <a:pt x="1231" y="1973"/>
                      <a:pt x="1296" y="1893"/>
                    </a:cubicBezTo>
                    <a:lnTo>
                      <a:pt x="1409" y="1779"/>
                    </a:lnTo>
                    <a:lnTo>
                      <a:pt x="1523" y="1666"/>
                    </a:lnTo>
                    <a:cubicBezTo>
                      <a:pt x="1588" y="1585"/>
                      <a:pt x="1668" y="1520"/>
                      <a:pt x="1749" y="1439"/>
                    </a:cubicBezTo>
                    <a:lnTo>
                      <a:pt x="1992" y="1245"/>
                    </a:lnTo>
                    <a:cubicBezTo>
                      <a:pt x="2316" y="970"/>
                      <a:pt x="2688" y="759"/>
                      <a:pt x="3077" y="614"/>
                    </a:cubicBezTo>
                    <a:cubicBezTo>
                      <a:pt x="3432" y="495"/>
                      <a:pt x="3815" y="417"/>
                      <a:pt x="4187" y="417"/>
                    </a:cubicBezTo>
                    <a:cubicBezTo>
                      <a:pt x="4222" y="417"/>
                      <a:pt x="4257" y="418"/>
                      <a:pt x="4291" y="419"/>
                    </a:cubicBezTo>
                    <a:lnTo>
                      <a:pt x="4323" y="419"/>
                    </a:lnTo>
                    <a:cubicBezTo>
                      <a:pt x="4388" y="419"/>
                      <a:pt x="4453" y="371"/>
                      <a:pt x="4469" y="306"/>
                    </a:cubicBezTo>
                    <a:cubicBezTo>
                      <a:pt x="4502" y="225"/>
                      <a:pt x="4453" y="128"/>
                      <a:pt x="4372" y="112"/>
                    </a:cubicBezTo>
                    <a:cubicBezTo>
                      <a:pt x="4136" y="33"/>
                      <a:pt x="3897" y="0"/>
                      <a:pt x="3659" y="0"/>
                    </a:cubicBezTo>
                    <a:close/>
                  </a:path>
                </a:pathLst>
              </a:custGeom>
              <a:solidFill>
                <a:srgbClr val="434343">
                  <a:alpha val="58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4" name="Google Shape;1164;p37"/>
            <p:cNvSpPr/>
            <p:nvPr/>
          </p:nvSpPr>
          <p:spPr>
            <a:xfrm flipH="1">
              <a:off x="2201203" y="3864476"/>
              <a:ext cx="253120" cy="245343"/>
            </a:xfrm>
            <a:custGeom>
              <a:avLst/>
              <a:gdLst/>
              <a:ahLst/>
              <a:cxnLst/>
              <a:rect l="l" t="t" r="r" b="b"/>
              <a:pathLst>
                <a:path w="6444" h="6246" extrusionOk="0">
                  <a:moveTo>
                    <a:pt x="3196" y="0"/>
                  </a:moveTo>
                  <a:cubicBezTo>
                    <a:pt x="1568" y="0"/>
                    <a:pt x="191" y="1290"/>
                    <a:pt x="98" y="2937"/>
                  </a:cubicBezTo>
                  <a:cubicBezTo>
                    <a:pt x="1" y="4653"/>
                    <a:pt x="1312" y="6143"/>
                    <a:pt x="3028" y="6240"/>
                  </a:cubicBezTo>
                  <a:cubicBezTo>
                    <a:pt x="3088" y="6243"/>
                    <a:pt x="3149" y="6245"/>
                    <a:pt x="3208" y="6245"/>
                  </a:cubicBezTo>
                  <a:cubicBezTo>
                    <a:pt x="4861" y="6245"/>
                    <a:pt x="6237" y="4966"/>
                    <a:pt x="6330" y="3310"/>
                  </a:cubicBezTo>
                  <a:cubicBezTo>
                    <a:pt x="6444" y="1578"/>
                    <a:pt x="5116" y="104"/>
                    <a:pt x="3400" y="7"/>
                  </a:cubicBezTo>
                  <a:cubicBezTo>
                    <a:pt x="3332" y="3"/>
                    <a:pt x="3264" y="0"/>
                    <a:pt x="31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7"/>
            <p:cNvSpPr/>
            <p:nvPr/>
          </p:nvSpPr>
          <p:spPr>
            <a:xfrm>
              <a:off x="1637414" y="3251207"/>
              <a:ext cx="762975" cy="1035745"/>
            </a:xfrm>
            <a:custGeom>
              <a:avLst/>
              <a:gdLst/>
              <a:ahLst/>
              <a:cxnLst/>
              <a:rect l="l" t="t" r="r" b="b"/>
              <a:pathLst>
                <a:path w="10934" h="14843" extrusionOk="0">
                  <a:moveTo>
                    <a:pt x="6371" y="0"/>
                  </a:moveTo>
                  <a:cubicBezTo>
                    <a:pt x="6353" y="0"/>
                    <a:pt x="6333" y="7"/>
                    <a:pt x="6314" y="22"/>
                  </a:cubicBezTo>
                  <a:cubicBezTo>
                    <a:pt x="5715" y="588"/>
                    <a:pt x="5278" y="1333"/>
                    <a:pt x="5052" y="2126"/>
                  </a:cubicBezTo>
                  <a:cubicBezTo>
                    <a:pt x="4922" y="2580"/>
                    <a:pt x="4890" y="3033"/>
                    <a:pt x="4841" y="3486"/>
                  </a:cubicBezTo>
                  <a:cubicBezTo>
                    <a:pt x="4825" y="3729"/>
                    <a:pt x="4776" y="3988"/>
                    <a:pt x="4728" y="4231"/>
                  </a:cubicBezTo>
                  <a:cubicBezTo>
                    <a:pt x="4679" y="4457"/>
                    <a:pt x="4598" y="4700"/>
                    <a:pt x="4534" y="4943"/>
                  </a:cubicBezTo>
                  <a:cubicBezTo>
                    <a:pt x="4307" y="5833"/>
                    <a:pt x="4258" y="6756"/>
                    <a:pt x="4420" y="7663"/>
                  </a:cubicBezTo>
                  <a:cubicBezTo>
                    <a:pt x="4436" y="7744"/>
                    <a:pt x="4453" y="7841"/>
                    <a:pt x="4469" y="7938"/>
                  </a:cubicBezTo>
                  <a:cubicBezTo>
                    <a:pt x="3627" y="8521"/>
                    <a:pt x="2769" y="9120"/>
                    <a:pt x="2089" y="9913"/>
                  </a:cubicBezTo>
                  <a:cubicBezTo>
                    <a:pt x="1959" y="10059"/>
                    <a:pt x="1846" y="10205"/>
                    <a:pt x="1749" y="10366"/>
                  </a:cubicBezTo>
                  <a:cubicBezTo>
                    <a:pt x="1733" y="10350"/>
                    <a:pt x="1717" y="10342"/>
                    <a:pt x="1700" y="10342"/>
                  </a:cubicBezTo>
                  <a:cubicBezTo>
                    <a:pt x="1684" y="10342"/>
                    <a:pt x="1668" y="10350"/>
                    <a:pt x="1652" y="10366"/>
                  </a:cubicBezTo>
                  <a:cubicBezTo>
                    <a:pt x="1037" y="11143"/>
                    <a:pt x="389" y="11953"/>
                    <a:pt x="130" y="12940"/>
                  </a:cubicBezTo>
                  <a:cubicBezTo>
                    <a:pt x="49" y="13199"/>
                    <a:pt x="17" y="13475"/>
                    <a:pt x="1" y="13766"/>
                  </a:cubicBezTo>
                  <a:cubicBezTo>
                    <a:pt x="1" y="13807"/>
                    <a:pt x="37" y="13827"/>
                    <a:pt x="76" y="13827"/>
                  </a:cubicBezTo>
                  <a:cubicBezTo>
                    <a:pt x="114" y="13827"/>
                    <a:pt x="154" y="13807"/>
                    <a:pt x="163" y="13766"/>
                  </a:cubicBezTo>
                  <a:cubicBezTo>
                    <a:pt x="179" y="12779"/>
                    <a:pt x="681" y="11904"/>
                    <a:pt x="1247" y="11143"/>
                  </a:cubicBezTo>
                  <a:cubicBezTo>
                    <a:pt x="1296" y="11063"/>
                    <a:pt x="1344" y="10998"/>
                    <a:pt x="1409" y="10933"/>
                  </a:cubicBezTo>
                  <a:lnTo>
                    <a:pt x="1409" y="10933"/>
                  </a:lnTo>
                  <a:cubicBezTo>
                    <a:pt x="1344" y="11030"/>
                    <a:pt x="1296" y="11143"/>
                    <a:pt x="1263" y="11241"/>
                  </a:cubicBezTo>
                  <a:cubicBezTo>
                    <a:pt x="1037" y="11759"/>
                    <a:pt x="923" y="12309"/>
                    <a:pt x="875" y="12860"/>
                  </a:cubicBezTo>
                  <a:cubicBezTo>
                    <a:pt x="810" y="13491"/>
                    <a:pt x="826" y="14138"/>
                    <a:pt x="891" y="14770"/>
                  </a:cubicBezTo>
                  <a:cubicBezTo>
                    <a:pt x="899" y="14818"/>
                    <a:pt x="940" y="14843"/>
                    <a:pt x="976" y="14843"/>
                  </a:cubicBezTo>
                  <a:cubicBezTo>
                    <a:pt x="1012" y="14843"/>
                    <a:pt x="1045" y="14818"/>
                    <a:pt x="1037" y="14770"/>
                  </a:cubicBezTo>
                  <a:cubicBezTo>
                    <a:pt x="923" y="13685"/>
                    <a:pt x="940" y="12552"/>
                    <a:pt x="1312" y="11516"/>
                  </a:cubicBezTo>
                  <a:cubicBezTo>
                    <a:pt x="1668" y="10512"/>
                    <a:pt x="2364" y="9735"/>
                    <a:pt x="3174" y="9071"/>
                  </a:cubicBezTo>
                  <a:cubicBezTo>
                    <a:pt x="3595" y="8715"/>
                    <a:pt x="4048" y="8391"/>
                    <a:pt x="4501" y="8084"/>
                  </a:cubicBezTo>
                  <a:cubicBezTo>
                    <a:pt x="4679" y="8780"/>
                    <a:pt x="4971" y="9427"/>
                    <a:pt x="5375" y="10026"/>
                  </a:cubicBezTo>
                  <a:cubicBezTo>
                    <a:pt x="5829" y="10690"/>
                    <a:pt x="6428" y="11257"/>
                    <a:pt x="7108" y="11694"/>
                  </a:cubicBezTo>
                  <a:cubicBezTo>
                    <a:pt x="7189" y="11742"/>
                    <a:pt x="7269" y="11791"/>
                    <a:pt x="7350" y="11840"/>
                  </a:cubicBezTo>
                  <a:cubicBezTo>
                    <a:pt x="7350" y="11872"/>
                    <a:pt x="7367" y="11888"/>
                    <a:pt x="7383" y="11921"/>
                  </a:cubicBezTo>
                  <a:cubicBezTo>
                    <a:pt x="7367" y="11921"/>
                    <a:pt x="7350" y="11953"/>
                    <a:pt x="7350" y="11985"/>
                  </a:cubicBezTo>
                  <a:cubicBezTo>
                    <a:pt x="7383" y="12779"/>
                    <a:pt x="7075" y="13572"/>
                    <a:pt x="6525" y="14155"/>
                  </a:cubicBezTo>
                  <a:cubicBezTo>
                    <a:pt x="6475" y="14204"/>
                    <a:pt x="6521" y="14273"/>
                    <a:pt x="6574" y="14273"/>
                  </a:cubicBezTo>
                  <a:cubicBezTo>
                    <a:pt x="6590" y="14273"/>
                    <a:pt x="6607" y="14267"/>
                    <a:pt x="6622" y="14252"/>
                  </a:cubicBezTo>
                  <a:cubicBezTo>
                    <a:pt x="7172" y="13685"/>
                    <a:pt x="7496" y="12908"/>
                    <a:pt x="7496" y="12115"/>
                  </a:cubicBezTo>
                  <a:cubicBezTo>
                    <a:pt x="7626" y="12325"/>
                    <a:pt x="7755" y="12536"/>
                    <a:pt x="7917" y="12714"/>
                  </a:cubicBezTo>
                  <a:cubicBezTo>
                    <a:pt x="8419" y="13329"/>
                    <a:pt x="9050" y="13815"/>
                    <a:pt x="9779" y="14106"/>
                  </a:cubicBezTo>
                  <a:cubicBezTo>
                    <a:pt x="9795" y="14138"/>
                    <a:pt x="9795" y="14155"/>
                    <a:pt x="9795" y="14171"/>
                  </a:cubicBezTo>
                  <a:cubicBezTo>
                    <a:pt x="9803" y="14219"/>
                    <a:pt x="9843" y="14244"/>
                    <a:pt x="9880" y="14244"/>
                  </a:cubicBezTo>
                  <a:cubicBezTo>
                    <a:pt x="9916" y="14244"/>
                    <a:pt x="9949" y="14219"/>
                    <a:pt x="9941" y="14171"/>
                  </a:cubicBezTo>
                  <a:cubicBezTo>
                    <a:pt x="9827" y="13280"/>
                    <a:pt x="9827" y="12374"/>
                    <a:pt x="9973" y="11500"/>
                  </a:cubicBezTo>
                  <a:cubicBezTo>
                    <a:pt x="9973" y="11483"/>
                    <a:pt x="9973" y="11467"/>
                    <a:pt x="9973" y="11467"/>
                  </a:cubicBezTo>
                  <a:cubicBezTo>
                    <a:pt x="10007" y="11471"/>
                    <a:pt x="10042" y="11473"/>
                    <a:pt x="10077" y="11473"/>
                  </a:cubicBezTo>
                  <a:cubicBezTo>
                    <a:pt x="10337" y="11473"/>
                    <a:pt x="10604" y="11373"/>
                    <a:pt x="10847" y="11273"/>
                  </a:cubicBezTo>
                  <a:cubicBezTo>
                    <a:pt x="10934" y="11244"/>
                    <a:pt x="10879" y="11138"/>
                    <a:pt x="10809" y="11138"/>
                  </a:cubicBezTo>
                  <a:cubicBezTo>
                    <a:pt x="10800" y="11138"/>
                    <a:pt x="10791" y="11140"/>
                    <a:pt x="10782" y="11143"/>
                  </a:cubicBezTo>
                  <a:cubicBezTo>
                    <a:pt x="10568" y="11239"/>
                    <a:pt x="10335" y="11326"/>
                    <a:pt x="10098" y="11326"/>
                  </a:cubicBezTo>
                  <a:cubicBezTo>
                    <a:pt x="10014" y="11326"/>
                    <a:pt x="9929" y="11315"/>
                    <a:pt x="9843" y="11289"/>
                  </a:cubicBezTo>
                  <a:cubicBezTo>
                    <a:pt x="9568" y="11192"/>
                    <a:pt x="9358" y="10965"/>
                    <a:pt x="9164" y="10771"/>
                  </a:cubicBezTo>
                  <a:cubicBezTo>
                    <a:pt x="9148" y="10751"/>
                    <a:pt x="9129" y="10743"/>
                    <a:pt x="9110" y="10743"/>
                  </a:cubicBezTo>
                  <a:cubicBezTo>
                    <a:pt x="9054" y="10743"/>
                    <a:pt x="9001" y="10819"/>
                    <a:pt x="9050" y="10868"/>
                  </a:cubicBezTo>
                  <a:cubicBezTo>
                    <a:pt x="9277" y="11095"/>
                    <a:pt x="9520" y="11338"/>
                    <a:pt x="9827" y="11435"/>
                  </a:cubicBezTo>
                  <a:lnTo>
                    <a:pt x="9843" y="11435"/>
                  </a:lnTo>
                  <a:cubicBezTo>
                    <a:pt x="9827" y="11451"/>
                    <a:pt x="9827" y="11451"/>
                    <a:pt x="9827" y="11451"/>
                  </a:cubicBezTo>
                  <a:cubicBezTo>
                    <a:pt x="9714" y="12277"/>
                    <a:pt x="9682" y="13119"/>
                    <a:pt x="9779" y="13944"/>
                  </a:cubicBezTo>
                  <a:cubicBezTo>
                    <a:pt x="8775" y="13539"/>
                    <a:pt x="7982" y="12730"/>
                    <a:pt x="7480" y="11775"/>
                  </a:cubicBezTo>
                  <a:cubicBezTo>
                    <a:pt x="7480" y="11759"/>
                    <a:pt x="7464" y="11742"/>
                    <a:pt x="7464" y="11742"/>
                  </a:cubicBezTo>
                  <a:cubicBezTo>
                    <a:pt x="7334" y="11483"/>
                    <a:pt x="7221" y="11241"/>
                    <a:pt x="7140" y="10982"/>
                  </a:cubicBezTo>
                  <a:cubicBezTo>
                    <a:pt x="6606" y="9379"/>
                    <a:pt x="6800" y="7630"/>
                    <a:pt x="7286" y="6044"/>
                  </a:cubicBezTo>
                  <a:cubicBezTo>
                    <a:pt x="7577" y="5137"/>
                    <a:pt x="7966" y="4247"/>
                    <a:pt x="8386" y="3389"/>
                  </a:cubicBezTo>
                  <a:cubicBezTo>
                    <a:pt x="8419" y="3334"/>
                    <a:pt x="8371" y="3280"/>
                    <a:pt x="8321" y="3280"/>
                  </a:cubicBezTo>
                  <a:cubicBezTo>
                    <a:pt x="8297" y="3280"/>
                    <a:pt x="8273" y="3293"/>
                    <a:pt x="8257" y="3324"/>
                  </a:cubicBezTo>
                  <a:cubicBezTo>
                    <a:pt x="7496" y="4878"/>
                    <a:pt x="6832" y="6497"/>
                    <a:pt x="6703" y="8246"/>
                  </a:cubicBezTo>
                  <a:cubicBezTo>
                    <a:pt x="6606" y="9379"/>
                    <a:pt x="6751" y="10561"/>
                    <a:pt x="7237" y="11597"/>
                  </a:cubicBezTo>
                  <a:cubicBezTo>
                    <a:pt x="6638" y="11224"/>
                    <a:pt x="6104" y="10739"/>
                    <a:pt x="5667" y="10172"/>
                  </a:cubicBezTo>
                  <a:cubicBezTo>
                    <a:pt x="5165" y="9508"/>
                    <a:pt x="4809" y="8748"/>
                    <a:pt x="4614" y="7938"/>
                  </a:cubicBezTo>
                  <a:cubicBezTo>
                    <a:pt x="4420" y="7064"/>
                    <a:pt x="4404" y="6157"/>
                    <a:pt x="4598" y="5283"/>
                  </a:cubicBezTo>
                  <a:cubicBezTo>
                    <a:pt x="4712" y="4814"/>
                    <a:pt x="4873" y="4360"/>
                    <a:pt x="4938" y="3891"/>
                  </a:cubicBezTo>
                  <a:cubicBezTo>
                    <a:pt x="5019" y="3421"/>
                    <a:pt x="5019" y="2952"/>
                    <a:pt x="5116" y="2499"/>
                  </a:cubicBezTo>
                  <a:cubicBezTo>
                    <a:pt x="5278" y="1689"/>
                    <a:pt x="5667" y="944"/>
                    <a:pt x="6217" y="345"/>
                  </a:cubicBezTo>
                  <a:cubicBezTo>
                    <a:pt x="6282" y="264"/>
                    <a:pt x="6347" y="200"/>
                    <a:pt x="6428" y="119"/>
                  </a:cubicBezTo>
                  <a:cubicBezTo>
                    <a:pt x="6477" y="69"/>
                    <a:pt x="6432" y="0"/>
                    <a:pt x="6371" y="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D637BF4-048B-4AAF-8911-728F178D4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185362"/>
              </p:ext>
            </p:extLst>
          </p:nvPr>
        </p:nvGraphicFramePr>
        <p:xfrm>
          <a:off x="4049656" y="1329075"/>
          <a:ext cx="3925026" cy="287862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59584">
                  <a:extLst>
                    <a:ext uri="{9D8B030D-6E8A-4147-A177-3AD203B41FA5}">
                      <a16:colId xmlns:a16="http://schemas.microsoft.com/office/drawing/2014/main" val="543965022"/>
                    </a:ext>
                  </a:extLst>
                </a:gridCol>
                <a:gridCol w="649705">
                  <a:extLst>
                    <a:ext uri="{9D8B030D-6E8A-4147-A177-3AD203B41FA5}">
                      <a16:colId xmlns:a16="http://schemas.microsoft.com/office/drawing/2014/main" val="340715386"/>
                    </a:ext>
                  </a:extLst>
                </a:gridCol>
                <a:gridCol w="614707">
                  <a:extLst>
                    <a:ext uri="{9D8B030D-6E8A-4147-A177-3AD203B41FA5}">
                      <a16:colId xmlns:a16="http://schemas.microsoft.com/office/drawing/2014/main" val="4034281154"/>
                    </a:ext>
                  </a:extLst>
                </a:gridCol>
                <a:gridCol w="601579">
                  <a:extLst>
                    <a:ext uri="{9D8B030D-6E8A-4147-A177-3AD203B41FA5}">
                      <a16:colId xmlns:a16="http://schemas.microsoft.com/office/drawing/2014/main" val="1862775773"/>
                    </a:ext>
                  </a:extLst>
                </a:gridCol>
                <a:gridCol w="637673">
                  <a:extLst>
                    <a:ext uri="{9D8B030D-6E8A-4147-A177-3AD203B41FA5}">
                      <a16:colId xmlns:a16="http://schemas.microsoft.com/office/drawing/2014/main" val="1629724061"/>
                    </a:ext>
                  </a:extLst>
                </a:gridCol>
                <a:gridCol w="661778">
                  <a:extLst>
                    <a:ext uri="{9D8B030D-6E8A-4147-A177-3AD203B41FA5}">
                      <a16:colId xmlns:a16="http://schemas.microsoft.com/office/drawing/2014/main" val="2301509085"/>
                    </a:ext>
                  </a:extLst>
                </a:gridCol>
              </a:tblGrid>
              <a:tr h="35982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Mon.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Tue.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Wed.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Thu.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Fri.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749625"/>
                  </a:ext>
                </a:extLst>
              </a:tr>
              <a:tr h="359828">
                <a:tc>
                  <a:txBody>
                    <a:bodyPr/>
                    <a:lstStyle/>
                    <a:p>
                      <a:r>
                        <a:rPr lang="en-US" altLang="zh-TW"/>
                        <a:t>1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602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304927"/>
                  </a:ext>
                </a:extLst>
              </a:tr>
              <a:tr h="359828">
                <a:tc>
                  <a:txBody>
                    <a:bodyPr/>
                    <a:lstStyle/>
                    <a:p>
                      <a:r>
                        <a:rPr lang="en-US" altLang="zh-TW"/>
                        <a:t>2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603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57308"/>
                  </a:ext>
                </a:extLst>
              </a:tr>
              <a:tr h="359828">
                <a:tc>
                  <a:txBody>
                    <a:bodyPr/>
                    <a:lstStyle/>
                    <a:p>
                      <a:r>
                        <a:rPr lang="en-US" altLang="zh-TW"/>
                        <a:t>3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601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539703"/>
                  </a:ext>
                </a:extLst>
              </a:tr>
              <a:tr h="359828">
                <a:tc>
                  <a:txBody>
                    <a:bodyPr/>
                    <a:lstStyle/>
                    <a:p>
                      <a:r>
                        <a:rPr lang="en-US" altLang="zh-TW"/>
                        <a:t>4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603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542928"/>
                  </a:ext>
                </a:extLst>
              </a:tr>
              <a:tr h="359828">
                <a:tc>
                  <a:txBody>
                    <a:bodyPr/>
                    <a:lstStyle/>
                    <a:p>
                      <a:r>
                        <a:rPr lang="en-US" altLang="zh-TW"/>
                        <a:t>5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601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602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046928"/>
                  </a:ext>
                </a:extLst>
              </a:tr>
              <a:tr h="359828">
                <a:tc>
                  <a:txBody>
                    <a:bodyPr/>
                    <a:lstStyle/>
                    <a:p>
                      <a:r>
                        <a:rPr lang="en-US" altLang="zh-TW"/>
                        <a:t>6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601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023132"/>
                  </a:ext>
                </a:extLst>
              </a:tr>
              <a:tr h="359828">
                <a:tc>
                  <a:txBody>
                    <a:bodyPr/>
                    <a:lstStyle/>
                    <a:p>
                      <a:r>
                        <a:rPr lang="en-US" altLang="zh-TW"/>
                        <a:t>7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602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603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63823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39"/>
          <p:cNvSpPr/>
          <p:nvPr/>
        </p:nvSpPr>
        <p:spPr>
          <a:xfrm>
            <a:off x="4052000" y="1217071"/>
            <a:ext cx="1040057" cy="746115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>
                <a:solidFill>
                  <a:schemeClr val="tx1">
                    <a:lumMod val="60000"/>
                    <a:lumOff val="40000"/>
                  </a:schemeClr>
                </a:solidFill>
              </a:rPr>
              <a:t>2</a:t>
            </a:r>
            <a:endParaRPr sz="20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16" name="Google Shape;1216;p39"/>
          <p:cNvSpPr/>
          <p:nvPr/>
        </p:nvSpPr>
        <p:spPr>
          <a:xfrm>
            <a:off x="1352725" y="1217071"/>
            <a:ext cx="1040057" cy="746115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>
                <a:solidFill>
                  <a:schemeClr val="tx1">
                    <a:lumMod val="60000"/>
                    <a:lumOff val="40000"/>
                  </a:schemeClr>
                </a:solidFill>
              </a:rPr>
              <a:t>1</a:t>
            </a:r>
            <a:endParaRPr sz="20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17" name="Google Shape;1217;p39"/>
          <p:cNvSpPr txBox="1">
            <a:spLocks noGrp="1"/>
          </p:cNvSpPr>
          <p:nvPr>
            <p:ph type="title"/>
          </p:nvPr>
        </p:nvSpPr>
        <p:spPr>
          <a:xfrm>
            <a:off x="720000" y="2004233"/>
            <a:ext cx="2305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>
                <a:solidFill>
                  <a:srgbClr val="00B050"/>
                </a:solidFill>
              </a:rPr>
              <a:t>期中評量</a:t>
            </a:r>
            <a:endParaRPr sz="2400">
              <a:solidFill>
                <a:srgbClr val="00B050"/>
              </a:solidFill>
            </a:endParaRPr>
          </a:p>
        </p:txBody>
      </p:sp>
      <p:sp>
        <p:nvSpPr>
          <p:cNvPr id="1218" name="Google Shape;1218;p39"/>
          <p:cNvSpPr txBox="1">
            <a:spLocks noGrp="1"/>
          </p:cNvSpPr>
          <p:nvPr>
            <p:ph type="subTitle" idx="1"/>
          </p:nvPr>
        </p:nvSpPr>
        <p:spPr>
          <a:xfrm>
            <a:off x="720000" y="235268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>
                <a:solidFill>
                  <a:schemeClr val="bg1">
                    <a:lumMod val="50000"/>
                  </a:schemeClr>
                </a:solidFill>
              </a:rPr>
              <a:t>111/11/2</a:t>
            </a:r>
            <a:endParaRPr sz="20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19" name="Google Shape;1219;p39"/>
          <p:cNvSpPr txBox="1">
            <a:spLocks noGrp="1"/>
          </p:cNvSpPr>
          <p:nvPr>
            <p:ph type="title" idx="2"/>
          </p:nvPr>
        </p:nvSpPr>
        <p:spPr>
          <a:xfrm>
            <a:off x="3419271" y="2004233"/>
            <a:ext cx="2305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>
                <a:solidFill>
                  <a:srgbClr val="00B050"/>
                </a:solidFill>
              </a:rPr>
              <a:t>期末評量</a:t>
            </a:r>
            <a:endParaRPr sz="2400">
              <a:solidFill>
                <a:srgbClr val="00B050"/>
              </a:solidFill>
            </a:endParaRPr>
          </a:p>
        </p:txBody>
      </p:sp>
      <p:sp>
        <p:nvSpPr>
          <p:cNvPr id="1220" name="Google Shape;1220;p39"/>
          <p:cNvSpPr txBox="1">
            <a:spLocks noGrp="1"/>
          </p:cNvSpPr>
          <p:nvPr>
            <p:ph type="subTitle" idx="3"/>
          </p:nvPr>
        </p:nvSpPr>
        <p:spPr>
          <a:xfrm>
            <a:off x="3419269" y="235268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>
                <a:solidFill>
                  <a:schemeClr val="bg1">
                    <a:lumMod val="50000"/>
                  </a:schemeClr>
                </a:solidFill>
              </a:rPr>
              <a:t>112/1/2</a:t>
            </a:r>
            <a:endParaRPr sz="20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21" name="Google Shape;1221;p39"/>
          <p:cNvSpPr txBox="1">
            <a:spLocks noGrp="1"/>
          </p:cNvSpPr>
          <p:nvPr>
            <p:ph type="title" idx="4"/>
          </p:nvPr>
        </p:nvSpPr>
        <p:spPr>
          <a:xfrm>
            <a:off x="719975" y="3753357"/>
            <a:ext cx="2305500" cy="4356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2000">
                <a:solidFill>
                  <a:srgbClr val="00B0F0"/>
                </a:solidFill>
              </a:rPr>
              <a:t>口說小考</a:t>
            </a:r>
            <a:endParaRPr sz="2000">
              <a:solidFill>
                <a:srgbClr val="00B0F0"/>
              </a:solidFill>
            </a:endParaRPr>
          </a:p>
        </p:txBody>
      </p:sp>
      <p:sp>
        <p:nvSpPr>
          <p:cNvPr id="1222" name="Google Shape;1222;p39"/>
          <p:cNvSpPr txBox="1">
            <a:spLocks noGrp="1"/>
          </p:cNvSpPr>
          <p:nvPr>
            <p:ph type="subTitle" idx="5"/>
          </p:nvPr>
        </p:nvSpPr>
        <p:spPr>
          <a:xfrm>
            <a:off x="719975" y="4214440"/>
            <a:ext cx="2305500" cy="4356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altLang="zh-TW" sz="2000" b="1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zh-TW" altLang="en-US" sz="2000" b="1">
                <a:solidFill>
                  <a:schemeClr val="bg1">
                    <a:lumMod val="50000"/>
                  </a:schemeClr>
                </a:solidFill>
              </a:rPr>
              <a:t>次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39"/>
          <p:cNvSpPr txBox="1">
            <a:spLocks noGrp="1"/>
          </p:cNvSpPr>
          <p:nvPr>
            <p:ph type="title" idx="6"/>
          </p:nvPr>
        </p:nvSpPr>
        <p:spPr>
          <a:xfrm>
            <a:off x="3419245" y="3782233"/>
            <a:ext cx="2428101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>
                <a:solidFill>
                  <a:schemeClr val="accent6">
                    <a:lumMod val="75000"/>
                  </a:schemeClr>
                </a:solidFill>
              </a:rPr>
              <a:t>單字句型小考</a:t>
            </a:r>
            <a:endParaRPr sz="2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24" name="Google Shape;1224;p39"/>
          <p:cNvSpPr txBox="1">
            <a:spLocks noGrp="1"/>
          </p:cNvSpPr>
          <p:nvPr>
            <p:ph type="subTitle" idx="7"/>
          </p:nvPr>
        </p:nvSpPr>
        <p:spPr>
          <a:xfrm>
            <a:off x="3419244" y="413080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zh-TW" altLang="en-US" sz="2000" b="1">
                <a:solidFill>
                  <a:schemeClr val="bg1">
                    <a:lumMod val="50000"/>
                  </a:schemeClr>
                </a:solidFill>
              </a:rPr>
              <a:t>週五</a:t>
            </a:r>
            <a:endParaRPr sz="20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25" name="Google Shape;1225;p39"/>
          <p:cNvSpPr txBox="1">
            <a:spLocks noGrp="1"/>
          </p:cNvSpPr>
          <p:nvPr>
            <p:ph type="title" idx="8"/>
          </p:nvPr>
        </p:nvSpPr>
        <p:spPr>
          <a:xfrm>
            <a:off x="6118549" y="2004233"/>
            <a:ext cx="2305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>
                <a:solidFill>
                  <a:srgbClr val="00B0F0"/>
                </a:solidFill>
              </a:rPr>
              <a:t>聽力小考</a:t>
            </a:r>
            <a:endParaRPr sz="2000">
              <a:solidFill>
                <a:srgbClr val="00B0F0"/>
              </a:solidFill>
            </a:endParaRPr>
          </a:p>
        </p:txBody>
      </p:sp>
      <p:sp>
        <p:nvSpPr>
          <p:cNvPr id="1226" name="Google Shape;1226;p39"/>
          <p:cNvSpPr txBox="1">
            <a:spLocks noGrp="1"/>
          </p:cNvSpPr>
          <p:nvPr>
            <p:ph type="subTitle" idx="9"/>
          </p:nvPr>
        </p:nvSpPr>
        <p:spPr>
          <a:xfrm>
            <a:off x="6118545" y="235268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zh-TW" altLang="en-US" sz="2000" b="1">
                <a:solidFill>
                  <a:schemeClr val="bg1">
                    <a:lumMod val="50000"/>
                  </a:schemeClr>
                </a:solidFill>
              </a:rPr>
              <a:t>次</a:t>
            </a:r>
            <a:endParaRPr sz="20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27" name="Google Shape;1227;p39"/>
          <p:cNvSpPr txBox="1">
            <a:spLocks noGrp="1"/>
          </p:cNvSpPr>
          <p:nvPr>
            <p:ph type="title" idx="13"/>
          </p:nvPr>
        </p:nvSpPr>
        <p:spPr>
          <a:xfrm>
            <a:off x="6118524" y="3782233"/>
            <a:ext cx="2305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>
                <a:solidFill>
                  <a:schemeClr val="accent4">
                    <a:lumMod val="75000"/>
                  </a:schemeClr>
                </a:solidFill>
              </a:rPr>
              <a:t>作業</a:t>
            </a:r>
            <a:endParaRPr sz="2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28" name="Google Shape;1228;p39"/>
          <p:cNvSpPr txBox="1">
            <a:spLocks noGrp="1"/>
          </p:cNvSpPr>
          <p:nvPr>
            <p:ph type="subTitle" idx="14"/>
          </p:nvPr>
        </p:nvSpPr>
        <p:spPr>
          <a:xfrm>
            <a:off x="6118520" y="413080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>
                <a:solidFill>
                  <a:schemeClr val="accent1">
                    <a:lumMod val="50000"/>
                  </a:schemeClr>
                </a:solidFill>
              </a:rPr>
              <a:t>聽說跟讀</a:t>
            </a:r>
            <a:r>
              <a:rPr lang="zh-TW" altLang="en-US" sz="2000" b="1">
                <a:solidFill>
                  <a:schemeClr val="bg1">
                    <a:lumMod val="50000"/>
                  </a:schemeClr>
                </a:solidFill>
              </a:rPr>
              <a:t>或</a:t>
            </a:r>
            <a:r>
              <a:rPr lang="zh-TW" altLang="en-US" sz="2000" b="1">
                <a:solidFill>
                  <a:schemeClr val="accent3">
                    <a:lumMod val="50000"/>
                  </a:schemeClr>
                </a:solidFill>
              </a:rPr>
              <a:t>書寫</a:t>
            </a:r>
            <a:endParaRPr sz="20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29" name="Google Shape;1229;p39"/>
          <p:cNvSpPr txBox="1">
            <a:spLocks noGrp="1"/>
          </p:cNvSpPr>
          <p:nvPr>
            <p:ph type="title" idx="15"/>
          </p:nvPr>
        </p:nvSpPr>
        <p:spPr>
          <a:xfrm>
            <a:off x="1881600" y="535000"/>
            <a:ext cx="53808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>
                <a:solidFill>
                  <a:schemeClr val="bg1">
                    <a:lumMod val="50000"/>
                  </a:schemeClr>
                </a:solidFill>
              </a:rPr>
              <a:t>重 要 記 事</a:t>
            </a:r>
            <a:endParaRPr sz="44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30" name="Google Shape;1230;p39"/>
          <p:cNvGrpSpPr/>
          <p:nvPr/>
        </p:nvGrpSpPr>
        <p:grpSpPr>
          <a:xfrm>
            <a:off x="1157160" y="208831"/>
            <a:ext cx="880116" cy="707755"/>
            <a:chOff x="1157160" y="208831"/>
            <a:chExt cx="880116" cy="707755"/>
          </a:xfrm>
        </p:grpSpPr>
        <p:sp>
          <p:nvSpPr>
            <p:cNvPr id="1231" name="Google Shape;1231;p39"/>
            <p:cNvSpPr/>
            <p:nvPr/>
          </p:nvSpPr>
          <p:spPr>
            <a:xfrm rot="1819435" flipH="1">
              <a:off x="1707128" y="264693"/>
              <a:ext cx="93373" cy="39552"/>
            </a:xfrm>
            <a:custGeom>
              <a:avLst/>
              <a:gdLst/>
              <a:ahLst/>
              <a:cxnLst/>
              <a:rect l="l" t="t" r="r" b="b"/>
              <a:pathLst>
                <a:path w="4129" h="1749" extrusionOk="0">
                  <a:moveTo>
                    <a:pt x="1846" y="0"/>
                  </a:moveTo>
                  <a:cubicBezTo>
                    <a:pt x="1360" y="0"/>
                    <a:pt x="923" y="65"/>
                    <a:pt x="0" y="1133"/>
                  </a:cubicBezTo>
                  <a:lnTo>
                    <a:pt x="2331" y="1748"/>
                  </a:lnTo>
                  <a:cubicBezTo>
                    <a:pt x="2331" y="1748"/>
                    <a:pt x="4128" y="729"/>
                    <a:pt x="3448" y="291"/>
                  </a:cubicBezTo>
                  <a:cubicBezTo>
                    <a:pt x="3351" y="231"/>
                    <a:pt x="3239" y="206"/>
                    <a:pt x="3117" y="206"/>
                  </a:cubicBezTo>
                  <a:cubicBezTo>
                    <a:pt x="2386" y="206"/>
                    <a:pt x="1328" y="1133"/>
                    <a:pt x="1328" y="1133"/>
                  </a:cubicBezTo>
                  <a:cubicBezTo>
                    <a:pt x="1328" y="1133"/>
                    <a:pt x="2348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9"/>
            <p:cNvSpPr/>
            <p:nvPr/>
          </p:nvSpPr>
          <p:spPr>
            <a:xfrm rot="1819435" flipH="1">
              <a:off x="1553261" y="421031"/>
              <a:ext cx="451781" cy="250110"/>
            </a:xfrm>
            <a:custGeom>
              <a:avLst/>
              <a:gdLst/>
              <a:ahLst/>
              <a:cxnLst/>
              <a:rect l="l" t="t" r="r" b="b"/>
              <a:pathLst>
                <a:path w="19978" h="11060" extrusionOk="0">
                  <a:moveTo>
                    <a:pt x="5322" y="0"/>
                  </a:moveTo>
                  <a:cubicBezTo>
                    <a:pt x="3078" y="0"/>
                    <a:pt x="1985" y="591"/>
                    <a:pt x="1797" y="1143"/>
                  </a:cubicBezTo>
                  <a:cubicBezTo>
                    <a:pt x="1506" y="1952"/>
                    <a:pt x="2720" y="2325"/>
                    <a:pt x="2720" y="2325"/>
                  </a:cubicBezTo>
                  <a:cubicBezTo>
                    <a:pt x="2720" y="2325"/>
                    <a:pt x="2215" y="2232"/>
                    <a:pt x="1650" y="2232"/>
                  </a:cubicBezTo>
                  <a:cubicBezTo>
                    <a:pt x="965" y="2232"/>
                    <a:pt x="192" y="2369"/>
                    <a:pt x="130" y="2972"/>
                  </a:cubicBezTo>
                  <a:cubicBezTo>
                    <a:pt x="0" y="4073"/>
                    <a:pt x="2671" y="4591"/>
                    <a:pt x="2671" y="4591"/>
                  </a:cubicBezTo>
                  <a:cubicBezTo>
                    <a:pt x="2671" y="4591"/>
                    <a:pt x="2428" y="4544"/>
                    <a:pt x="2128" y="4544"/>
                  </a:cubicBezTo>
                  <a:cubicBezTo>
                    <a:pt x="1621" y="4544"/>
                    <a:pt x="955" y="4678"/>
                    <a:pt x="1036" y="5401"/>
                  </a:cubicBezTo>
                  <a:cubicBezTo>
                    <a:pt x="1150" y="6534"/>
                    <a:pt x="3724" y="6842"/>
                    <a:pt x="3724" y="6842"/>
                  </a:cubicBezTo>
                  <a:cubicBezTo>
                    <a:pt x="3724" y="6842"/>
                    <a:pt x="3702" y="6840"/>
                    <a:pt x="3664" y="6840"/>
                  </a:cubicBezTo>
                  <a:cubicBezTo>
                    <a:pt x="3438" y="6840"/>
                    <a:pt x="2641" y="6888"/>
                    <a:pt x="2558" y="7554"/>
                  </a:cubicBezTo>
                  <a:cubicBezTo>
                    <a:pt x="2510" y="7813"/>
                    <a:pt x="2607" y="8088"/>
                    <a:pt x="2785" y="8282"/>
                  </a:cubicBezTo>
                  <a:cubicBezTo>
                    <a:pt x="4687" y="10451"/>
                    <a:pt x="8017" y="11060"/>
                    <a:pt x="10808" y="11060"/>
                  </a:cubicBezTo>
                  <a:cubicBezTo>
                    <a:pt x="11247" y="11060"/>
                    <a:pt x="11673" y="11045"/>
                    <a:pt x="12077" y="11018"/>
                  </a:cubicBezTo>
                  <a:cubicBezTo>
                    <a:pt x="15137" y="10808"/>
                    <a:pt x="16885" y="7732"/>
                    <a:pt x="16885" y="7732"/>
                  </a:cubicBezTo>
                  <a:cubicBezTo>
                    <a:pt x="19977" y="3426"/>
                    <a:pt x="14182" y="1467"/>
                    <a:pt x="9228" y="447"/>
                  </a:cubicBezTo>
                  <a:cubicBezTo>
                    <a:pt x="7660" y="128"/>
                    <a:pt x="6367" y="0"/>
                    <a:pt x="5322" y="0"/>
                  </a:cubicBezTo>
                  <a:close/>
                </a:path>
              </a:pathLst>
            </a:custGeom>
            <a:solidFill>
              <a:srgbClr val="F4C245">
                <a:alpha val="9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9"/>
            <p:cNvSpPr/>
            <p:nvPr/>
          </p:nvSpPr>
          <p:spPr>
            <a:xfrm rot="1819435" flipH="1">
              <a:off x="1763818" y="469476"/>
              <a:ext cx="157076" cy="227881"/>
            </a:xfrm>
            <a:custGeom>
              <a:avLst/>
              <a:gdLst/>
              <a:ahLst/>
              <a:cxnLst/>
              <a:rect l="l" t="t" r="r" b="b"/>
              <a:pathLst>
                <a:path w="6946" h="10077" extrusionOk="0">
                  <a:moveTo>
                    <a:pt x="6682" y="1473"/>
                  </a:moveTo>
                  <a:cubicBezTo>
                    <a:pt x="6439" y="1473"/>
                    <a:pt x="6191" y="1488"/>
                    <a:pt x="5942" y="1512"/>
                  </a:cubicBezTo>
                  <a:cubicBezTo>
                    <a:pt x="5618" y="1561"/>
                    <a:pt x="5278" y="1626"/>
                    <a:pt x="4970" y="1755"/>
                  </a:cubicBezTo>
                  <a:cubicBezTo>
                    <a:pt x="4809" y="1820"/>
                    <a:pt x="4663" y="1901"/>
                    <a:pt x="4533" y="2014"/>
                  </a:cubicBezTo>
                  <a:cubicBezTo>
                    <a:pt x="4404" y="2127"/>
                    <a:pt x="4307" y="2305"/>
                    <a:pt x="4323" y="2500"/>
                  </a:cubicBezTo>
                  <a:cubicBezTo>
                    <a:pt x="4323" y="2678"/>
                    <a:pt x="4452" y="2840"/>
                    <a:pt x="4582" y="2953"/>
                  </a:cubicBezTo>
                  <a:cubicBezTo>
                    <a:pt x="4608" y="2974"/>
                    <a:pt x="4635" y="2993"/>
                    <a:pt x="4662" y="3011"/>
                  </a:cubicBezTo>
                  <a:lnTo>
                    <a:pt x="4662" y="3011"/>
                  </a:lnTo>
                  <a:cubicBezTo>
                    <a:pt x="4552" y="3000"/>
                    <a:pt x="4442" y="2994"/>
                    <a:pt x="4330" y="2994"/>
                  </a:cubicBezTo>
                  <a:cubicBezTo>
                    <a:pt x="4206" y="2994"/>
                    <a:pt x="4080" y="3002"/>
                    <a:pt x="3951" y="3018"/>
                  </a:cubicBezTo>
                  <a:cubicBezTo>
                    <a:pt x="3772" y="3034"/>
                    <a:pt x="3578" y="3066"/>
                    <a:pt x="3400" y="3180"/>
                  </a:cubicBezTo>
                  <a:cubicBezTo>
                    <a:pt x="3319" y="3228"/>
                    <a:pt x="3238" y="3293"/>
                    <a:pt x="3190" y="3390"/>
                  </a:cubicBezTo>
                  <a:cubicBezTo>
                    <a:pt x="3141" y="3487"/>
                    <a:pt x="3125" y="3601"/>
                    <a:pt x="3125" y="3698"/>
                  </a:cubicBezTo>
                  <a:cubicBezTo>
                    <a:pt x="3157" y="3924"/>
                    <a:pt x="3303" y="4086"/>
                    <a:pt x="3449" y="4200"/>
                  </a:cubicBezTo>
                  <a:cubicBezTo>
                    <a:pt x="3611" y="4313"/>
                    <a:pt x="3772" y="4410"/>
                    <a:pt x="3934" y="4491"/>
                  </a:cubicBezTo>
                  <a:cubicBezTo>
                    <a:pt x="4072" y="4550"/>
                    <a:pt x="4212" y="4603"/>
                    <a:pt x="4354" y="4651"/>
                  </a:cubicBezTo>
                  <a:lnTo>
                    <a:pt x="4354" y="4651"/>
                  </a:lnTo>
                  <a:cubicBezTo>
                    <a:pt x="4246" y="4668"/>
                    <a:pt x="4135" y="4704"/>
                    <a:pt x="4031" y="4766"/>
                  </a:cubicBezTo>
                  <a:cubicBezTo>
                    <a:pt x="3967" y="4815"/>
                    <a:pt x="3886" y="4880"/>
                    <a:pt x="3837" y="4960"/>
                  </a:cubicBezTo>
                  <a:cubicBezTo>
                    <a:pt x="3821" y="4993"/>
                    <a:pt x="3805" y="5041"/>
                    <a:pt x="3789" y="5090"/>
                  </a:cubicBezTo>
                  <a:cubicBezTo>
                    <a:pt x="3772" y="5139"/>
                    <a:pt x="3772" y="5171"/>
                    <a:pt x="3772" y="5219"/>
                  </a:cubicBezTo>
                  <a:cubicBezTo>
                    <a:pt x="3772" y="5317"/>
                    <a:pt x="3772" y="5398"/>
                    <a:pt x="3821" y="5495"/>
                  </a:cubicBezTo>
                  <a:cubicBezTo>
                    <a:pt x="3853" y="5576"/>
                    <a:pt x="3902" y="5640"/>
                    <a:pt x="3951" y="5705"/>
                  </a:cubicBezTo>
                  <a:cubicBezTo>
                    <a:pt x="4193" y="5964"/>
                    <a:pt x="4517" y="6094"/>
                    <a:pt x="4809" y="6207"/>
                  </a:cubicBezTo>
                  <a:cubicBezTo>
                    <a:pt x="4984" y="6262"/>
                    <a:pt x="5164" y="6307"/>
                    <a:pt x="5346" y="6344"/>
                  </a:cubicBezTo>
                  <a:lnTo>
                    <a:pt x="5346" y="6344"/>
                  </a:lnTo>
                  <a:cubicBezTo>
                    <a:pt x="5324" y="6352"/>
                    <a:pt x="5301" y="6360"/>
                    <a:pt x="5278" y="6369"/>
                  </a:cubicBezTo>
                  <a:cubicBezTo>
                    <a:pt x="5197" y="6401"/>
                    <a:pt x="5116" y="6450"/>
                    <a:pt x="5051" y="6515"/>
                  </a:cubicBezTo>
                  <a:cubicBezTo>
                    <a:pt x="4987" y="6579"/>
                    <a:pt x="4938" y="6660"/>
                    <a:pt x="4906" y="6741"/>
                  </a:cubicBezTo>
                  <a:cubicBezTo>
                    <a:pt x="4857" y="6903"/>
                    <a:pt x="4873" y="7097"/>
                    <a:pt x="4954" y="7243"/>
                  </a:cubicBezTo>
                  <a:cubicBezTo>
                    <a:pt x="5003" y="7324"/>
                    <a:pt x="5051" y="7389"/>
                    <a:pt x="5116" y="7454"/>
                  </a:cubicBezTo>
                  <a:cubicBezTo>
                    <a:pt x="5165" y="7518"/>
                    <a:pt x="5213" y="7567"/>
                    <a:pt x="5278" y="7632"/>
                  </a:cubicBezTo>
                  <a:cubicBezTo>
                    <a:pt x="5747" y="8069"/>
                    <a:pt x="6314" y="8409"/>
                    <a:pt x="6913" y="8652"/>
                  </a:cubicBezTo>
                  <a:cubicBezTo>
                    <a:pt x="6330" y="8376"/>
                    <a:pt x="5780" y="8020"/>
                    <a:pt x="5343" y="7567"/>
                  </a:cubicBezTo>
                  <a:cubicBezTo>
                    <a:pt x="5278" y="7502"/>
                    <a:pt x="5229" y="7454"/>
                    <a:pt x="5181" y="7389"/>
                  </a:cubicBezTo>
                  <a:cubicBezTo>
                    <a:pt x="5116" y="7324"/>
                    <a:pt x="5068" y="7275"/>
                    <a:pt x="5035" y="7195"/>
                  </a:cubicBezTo>
                  <a:cubicBezTo>
                    <a:pt x="4970" y="7065"/>
                    <a:pt x="4954" y="6903"/>
                    <a:pt x="5003" y="6774"/>
                  </a:cubicBezTo>
                  <a:cubicBezTo>
                    <a:pt x="5035" y="6693"/>
                    <a:pt x="5068" y="6644"/>
                    <a:pt x="5116" y="6596"/>
                  </a:cubicBezTo>
                  <a:cubicBezTo>
                    <a:pt x="5181" y="6547"/>
                    <a:pt x="5246" y="6498"/>
                    <a:pt x="5310" y="6482"/>
                  </a:cubicBezTo>
                  <a:cubicBezTo>
                    <a:pt x="5430" y="6442"/>
                    <a:pt x="5561" y="6413"/>
                    <a:pt x="5685" y="6413"/>
                  </a:cubicBezTo>
                  <a:cubicBezTo>
                    <a:pt x="5712" y="6413"/>
                    <a:pt x="5738" y="6415"/>
                    <a:pt x="5764" y="6417"/>
                  </a:cubicBezTo>
                  <a:cubicBezTo>
                    <a:pt x="5796" y="6417"/>
                    <a:pt x="5828" y="6385"/>
                    <a:pt x="5828" y="6353"/>
                  </a:cubicBezTo>
                  <a:cubicBezTo>
                    <a:pt x="5828" y="6320"/>
                    <a:pt x="5812" y="6288"/>
                    <a:pt x="5780" y="6288"/>
                  </a:cubicBezTo>
                  <a:cubicBezTo>
                    <a:pt x="5472" y="6239"/>
                    <a:pt x="5148" y="6175"/>
                    <a:pt x="4857" y="6061"/>
                  </a:cubicBezTo>
                  <a:cubicBezTo>
                    <a:pt x="4566" y="5964"/>
                    <a:pt x="4274" y="5835"/>
                    <a:pt x="4064" y="5608"/>
                  </a:cubicBezTo>
                  <a:cubicBezTo>
                    <a:pt x="3967" y="5495"/>
                    <a:pt x="3918" y="5365"/>
                    <a:pt x="3934" y="5219"/>
                  </a:cubicBezTo>
                  <a:cubicBezTo>
                    <a:pt x="3934" y="5090"/>
                    <a:pt x="3999" y="4960"/>
                    <a:pt x="4112" y="4896"/>
                  </a:cubicBezTo>
                  <a:cubicBezTo>
                    <a:pt x="4242" y="4831"/>
                    <a:pt x="4388" y="4799"/>
                    <a:pt x="4550" y="4799"/>
                  </a:cubicBezTo>
                  <a:cubicBezTo>
                    <a:pt x="4592" y="4794"/>
                    <a:pt x="4636" y="4792"/>
                    <a:pt x="4681" y="4792"/>
                  </a:cubicBezTo>
                  <a:cubicBezTo>
                    <a:pt x="4789" y="4792"/>
                    <a:pt x="4900" y="4803"/>
                    <a:pt x="5003" y="4815"/>
                  </a:cubicBezTo>
                  <a:cubicBezTo>
                    <a:pt x="5011" y="4818"/>
                    <a:pt x="5019" y="4819"/>
                    <a:pt x="5027" y="4819"/>
                  </a:cubicBezTo>
                  <a:cubicBezTo>
                    <a:pt x="5062" y="4819"/>
                    <a:pt x="5087" y="4790"/>
                    <a:pt x="5100" y="4750"/>
                  </a:cubicBezTo>
                  <a:cubicBezTo>
                    <a:pt x="5100" y="4718"/>
                    <a:pt x="5068" y="4669"/>
                    <a:pt x="5035" y="4669"/>
                  </a:cubicBezTo>
                  <a:cubicBezTo>
                    <a:pt x="4679" y="4588"/>
                    <a:pt x="4339" y="4491"/>
                    <a:pt x="4015" y="4345"/>
                  </a:cubicBezTo>
                  <a:cubicBezTo>
                    <a:pt x="3853" y="4264"/>
                    <a:pt x="3691" y="4183"/>
                    <a:pt x="3546" y="4086"/>
                  </a:cubicBezTo>
                  <a:cubicBezTo>
                    <a:pt x="3416" y="3973"/>
                    <a:pt x="3303" y="3843"/>
                    <a:pt x="3287" y="3682"/>
                  </a:cubicBezTo>
                  <a:cubicBezTo>
                    <a:pt x="3271" y="3536"/>
                    <a:pt x="3335" y="3374"/>
                    <a:pt x="3481" y="3293"/>
                  </a:cubicBezTo>
                  <a:cubicBezTo>
                    <a:pt x="3627" y="3212"/>
                    <a:pt x="3805" y="3180"/>
                    <a:pt x="3983" y="3163"/>
                  </a:cubicBezTo>
                  <a:cubicBezTo>
                    <a:pt x="4101" y="3147"/>
                    <a:pt x="4224" y="3139"/>
                    <a:pt x="4348" y="3139"/>
                  </a:cubicBezTo>
                  <a:cubicBezTo>
                    <a:pt x="4572" y="3139"/>
                    <a:pt x="4803" y="3163"/>
                    <a:pt x="5027" y="3193"/>
                  </a:cubicBezTo>
                  <a:lnTo>
                    <a:pt x="5027" y="3193"/>
                  </a:lnTo>
                  <a:cubicBezTo>
                    <a:pt x="5030" y="3194"/>
                    <a:pt x="5032" y="3195"/>
                    <a:pt x="5035" y="3196"/>
                  </a:cubicBezTo>
                  <a:lnTo>
                    <a:pt x="5036" y="3194"/>
                  </a:lnTo>
                  <a:lnTo>
                    <a:pt x="5036" y="3194"/>
                  </a:lnTo>
                  <a:cubicBezTo>
                    <a:pt x="5041" y="3194"/>
                    <a:pt x="5046" y="3195"/>
                    <a:pt x="5051" y="3196"/>
                  </a:cubicBezTo>
                  <a:cubicBezTo>
                    <a:pt x="5084" y="3196"/>
                    <a:pt x="5116" y="3180"/>
                    <a:pt x="5116" y="3147"/>
                  </a:cubicBezTo>
                  <a:cubicBezTo>
                    <a:pt x="5132" y="3115"/>
                    <a:pt x="5100" y="3083"/>
                    <a:pt x="5084" y="3066"/>
                  </a:cubicBezTo>
                  <a:cubicBezTo>
                    <a:pt x="4938" y="3018"/>
                    <a:pt x="4776" y="2953"/>
                    <a:pt x="4663" y="2856"/>
                  </a:cubicBezTo>
                  <a:cubicBezTo>
                    <a:pt x="4533" y="2759"/>
                    <a:pt x="4436" y="2629"/>
                    <a:pt x="4420" y="2484"/>
                  </a:cubicBezTo>
                  <a:cubicBezTo>
                    <a:pt x="4420" y="2338"/>
                    <a:pt x="4485" y="2192"/>
                    <a:pt x="4598" y="2079"/>
                  </a:cubicBezTo>
                  <a:cubicBezTo>
                    <a:pt x="4711" y="1965"/>
                    <a:pt x="4857" y="1885"/>
                    <a:pt x="5003" y="1820"/>
                  </a:cubicBezTo>
                  <a:cubicBezTo>
                    <a:pt x="5310" y="1690"/>
                    <a:pt x="5634" y="1609"/>
                    <a:pt x="5958" y="1561"/>
                  </a:cubicBezTo>
                  <a:cubicBezTo>
                    <a:pt x="6282" y="1512"/>
                    <a:pt x="6622" y="1480"/>
                    <a:pt x="6945" y="1480"/>
                  </a:cubicBezTo>
                  <a:cubicBezTo>
                    <a:pt x="6859" y="1475"/>
                    <a:pt x="6771" y="1473"/>
                    <a:pt x="6682" y="1473"/>
                  </a:cubicBezTo>
                  <a:close/>
                  <a:moveTo>
                    <a:pt x="5010" y="1"/>
                  </a:moveTo>
                  <a:cubicBezTo>
                    <a:pt x="4652" y="1"/>
                    <a:pt x="4293" y="22"/>
                    <a:pt x="3934" y="71"/>
                  </a:cubicBezTo>
                  <a:cubicBezTo>
                    <a:pt x="3465" y="120"/>
                    <a:pt x="3012" y="217"/>
                    <a:pt x="2574" y="395"/>
                  </a:cubicBezTo>
                  <a:cubicBezTo>
                    <a:pt x="2348" y="492"/>
                    <a:pt x="2137" y="606"/>
                    <a:pt x="1959" y="768"/>
                  </a:cubicBezTo>
                  <a:cubicBezTo>
                    <a:pt x="1781" y="929"/>
                    <a:pt x="1652" y="1172"/>
                    <a:pt x="1668" y="1431"/>
                  </a:cubicBezTo>
                  <a:cubicBezTo>
                    <a:pt x="1684" y="1690"/>
                    <a:pt x="1846" y="1901"/>
                    <a:pt x="2040" y="2046"/>
                  </a:cubicBezTo>
                  <a:cubicBezTo>
                    <a:pt x="2107" y="2107"/>
                    <a:pt x="2180" y="2158"/>
                    <a:pt x="2257" y="2203"/>
                  </a:cubicBezTo>
                  <a:lnTo>
                    <a:pt x="2257" y="2203"/>
                  </a:lnTo>
                  <a:cubicBezTo>
                    <a:pt x="2050" y="2177"/>
                    <a:pt x="1844" y="2163"/>
                    <a:pt x="1638" y="2163"/>
                  </a:cubicBezTo>
                  <a:cubicBezTo>
                    <a:pt x="1475" y="2163"/>
                    <a:pt x="1312" y="2172"/>
                    <a:pt x="1150" y="2192"/>
                  </a:cubicBezTo>
                  <a:cubicBezTo>
                    <a:pt x="891" y="2208"/>
                    <a:pt x="616" y="2273"/>
                    <a:pt x="389" y="2403"/>
                  </a:cubicBezTo>
                  <a:cubicBezTo>
                    <a:pt x="259" y="2484"/>
                    <a:pt x="162" y="2581"/>
                    <a:pt x="98" y="2710"/>
                  </a:cubicBezTo>
                  <a:cubicBezTo>
                    <a:pt x="17" y="2840"/>
                    <a:pt x="0" y="2985"/>
                    <a:pt x="17" y="3131"/>
                  </a:cubicBezTo>
                  <a:cubicBezTo>
                    <a:pt x="49" y="3422"/>
                    <a:pt x="243" y="3633"/>
                    <a:pt x="454" y="3795"/>
                  </a:cubicBezTo>
                  <a:cubicBezTo>
                    <a:pt x="664" y="3973"/>
                    <a:pt x="891" y="4086"/>
                    <a:pt x="1134" y="4200"/>
                  </a:cubicBezTo>
                  <a:cubicBezTo>
                    <a:pt x="1364" y="4303"/>
                    <a:pt x="1603" y="4391"/>
                    <a:pt x="1846" y="4467"/>
                  </a:cubicBezTo>
                  <a:lnTo>
                    <a:pt x="1846" y="4467"/>
                  </a:lnTo>
                  <a:cubicBezTo>
                    <a:pt x="1651" y="4486"/>
                    <a:pt x="1457" y="4526"/>
                    <a:pt x="1263" y="4637"/>
                  </a:cubicBezTo>
                  <a:cubicBezTo>
                    <a:pt x="1166" y="4701"/>
                    <a:pt x="1069" y="4782"/>
                    <a:pt x="1004" y="4896"/>
                  </a:cubicBezTo>
                  <a:cubicBezTo>
                    <a:pt x="939" y="5009"/>
                    <a:pt x="907" y="5139"/>
                    <a:pt x="907" y="5252"/>
                  </a:cubicBezTo>
                  <a:cubicBezTo>
                    <a:pt x="907" y="5381"/>
                    <a:pt x="923" y="5495"/>
                    <a:pt x="972" y="5608"/>
                  </a:cubicBezTo>
                  <a:cubicBezTo>
                    <a:pt x="1020" y="5721"/>
                    <a:pt x="1085" y="5835"/>
                    <a:pt x="1166" y="5916"/>
                  </a:cubicBezTo>
                  <a:cubicBezTo>
                    <a:pt x="1328" y="6094"/>
                    <a:pt x="1522" y="6223"/>
                    <a:pt x="1716" y="6337"/>
                  </a:cubicBezTo>
                  <a:cubicBezTo>
                    <a:pt x="1927" y="6450"/>
                    <a:pt x="2137" y="6531"/>
                    <a:pt x="2348" y="6596"/>
                  </a:cubicBezTo>
                  <a:cubicBezTo>
                    <a:pt x="2633" y="6691"/>
                    <a:pt x="2918" y="6765"/>
                    <a:pt x="3208" y="6823"/>
                  </a:cubicBezTo>
                  <a:lnTo>
                    <a:pt x="3208" y="6823"/>
                  </a:lnTo>
                  <a:cubicBezTo>
                    <a:pt x="3134" y="6840"/>
                    <a:pt x="3063" y="6861"/>
                    <a:pt x="2995" y="6887"/>
                  </a:cubicBezTo>
                  <a:cubicBezTo>
                    <a:pt x="2882" y="6936"/>
                    <a:pt x="2769" y="7000"/>
                    <a:pt x="2688" y="7081"/>
                  </a:cubicBezTo>
                  <a:cubicBezTo>
                    <a:pt x="2591" y="7162"/>
                    <a:pt x="2526" y="7275"/>
                    <a:pt x="2494" y="7389"/>
                  </a:cubicBezTo>
                  <a:cubicBezTo>
                    <a:pt x="2413" y="7615"/>
                    <a:pt x="2445" y="7874"/>
                    <a:pt x="2558" y="8085"/>
                  </a:cubicBezTo>
                  <a:cubicBezTo>
                    <a:pt x="2607" y="8182"/>
                    <a:pt x="2688" y="8279"/>
                    <a:pt x="2769" y="8360"/>
                  </a:cubicBezTo>
                  <a:cubicBezTo>
                    <a:pt x="2850" y="8441"/>
                    <a:pt x="2931" y="8538"/>
                    <a:pt x="3012" y="8603"/>
                  </a:cubicBezTo>
                  <a:cubicBezTo>
                    <a:pt x="3659" y="9251"/>
                    <a:pt x="4452" y="9720"/>
                    <a:pt x="5294" y="10076"/>
                  </a:cubicBezTo>
                  <a:cubicBezTo>
                    <a:pt x="4469" y="9688"/>
                    <a:pt x="3691" y="9202"/>
                    <a:pt x="3060" y="8554"/>
                  </a:cubicBezTo>
                  <a:cubicBezTo>
                    <a:pt x="2979" y="8473"/>
                    <a:pt x="2914" y="8393"/>
                    <a:pt x="2833" y="8312"/>
                  </a:cubicBezTo>
                  <a:cubicBezTo>
                    <a:pt x="2753" y="8231"/>
                    <a:pt x="2688" y="8133"/>
                    <a:pt x="2639" y="8036"/>
                  </a:cubicBezTo>
                  <a:cubicBezTo>
                    <a:pt x="2542" y="7842"/>
                    <a:pt x="2526" y="7615"/>
                    <a:pt x="2591" y="7421"/>
                  </a:cubicBezTo>
                  <a:cubicBezTo>
                    <a:pt x="2623" y="7324"/>
                    <a:pt x="2688" y="7227"/>
                    <a:pt x="2769" y="7162"/>
                  </a:cubicBezTo>
                  <a:cubicBezTo>
                    <a:pt x="2850" y="7081"/>
                    <a:pt x="2931" y="7033"/>
                    <a:pt x="3044" y="7000"/>
                  </a:cubicBezTo>
                  <a:cubicBezTo>
                    <a:pt x="3206" y="6933"/>
                    <a:pt x="3390" y="6899"/>
                    <a:pt x="3569" y="6899"/>
                  </a:cubicBezTo>
                  <a:cubicBezTo>
                    <a:pt x="3605" y="6899"/>
                    <a:pt x="3640" y="6900"/>
                    <a:pt x="3675" y="6903"/>
                  </a:cubicBezTo>
                  <a:cubicBezTo>
                    <a:pt x="3708" y="6903"/>
                    <a:pt x="3740" y="6871"/>
                    <a:pt x="3740" y="6838"/>
                  </a:cubicBezTo>
                  <a:cubicBezTo>
                    <a:pt x="3740" y="6806"/>
                    <a:pt x="3724" y="6790"/>
                    <a:pt x="3691" y="6774"/>
                  </a:cubicBezTo>
                  <a:cubicBezTo>
                    <a:pt x="3254" y="6709"/>
                    <a:pt x="2817" y="6612"/>
                    <a:pt x="2396" y="6466"/>
                  </a:cubicBezTo>
                  <a:cubicBezTo>
                    <a:pt x="2186" y="6401"/>
                    <a:pt x="1992" y="6320"/>
                    <a:pt x="1797" y="6207"/>
                  </a:cubicBezTo>
                  <a:cubicBezTo>
                    <a:pt x="1603" y="6110"/>
                    <a:pt x="1425" y="5980"/>
                    <a:pt x="1279" y="5818"/>
                  </a:cubicBezTo>
                  <a:cubicBezTo>
                    <a:pt x="1215" y="5738"/>
                    <a:pt x="1150" y="5657"/>
                    <a:pt x="1117" y="5559"/>
                  </a:cubicBezTo>
                  <a:cubicBezTo>
                    <a:pt x="1085" y="5462"/>
                    <a:pt x="1069" y="5365"/>
                    <a:pt x="1069" y="5252"/>
                  </a:cubicBezTo>
                  <a:cubicBezTo>
                    <a:pt x="1069" y="5058"/>
                    <a:pt x="1166" y="4863"/>
                    <a:pt x="1344" y="4766"/>
                  </a:cubicBezTo>
                  <a:cubicBezTo>
                    <a:pt x="1522" y="4669"/>
                    <a:pt x="1749" y="4637"/>
                    <a:pt x="1959" y="4620"/>
                  </a:cubicBezTo>
                  <a:cubicBezTo>
                    <a:pt x="2012" y="4616"/>
                    <a:pt x="2066" y="4614"/>
                    <a:pt x="2120" y="4614"/>
                  </a:cubicBezTo>
                  <a:cubicBezTo>
                    <a:pt x="2277" y="4614"/>
                    <a:pt x="2438" y="4631"/>
                    <a:pt x="2591" y="4665"/>
                  </a:cubicBezTo>
                  <a:lnTo>
                    <a:pt x="2591" y="4665"/>
                  </a:lnTo>
                  <a:cubicBezTo>
                    <a:pt x="2596" y="4667"/>
                    <a:pt x="2602" y="4668"/>
                    <a:pt x="2607" y="4669"/>
                  </a:cubicBezTo>
                  <a:cubicBezTo>
                    <a:pt x="2655" y="4669"/>
                    <a:pt x="2704" y="4637"/>
                    <a:pt x="2704" y="4588"/>
                  </a:cubicBezTo>
                  <a:cubicBezTo>
                    <a:pt x="2720" y="4556"/>
                    <a:pt x="2688" y="4507"/>
                    <a:pt x="2639" y="4507"/>
                  </a:cubicBezTo>
                  <a:cubicBezTo>
                    <a:pt x="2154" y="4394"/>
                    <a:pt x="1668" y="4248"/>
                    <a:pt x="1198" y="4054"/>
                  </a:cubicBezTo>
                  <a:cubicBezTo>
                    <a:pt x="972" y="3941"/>
                    <a:pt x="745" y="3827"/>
                    <a:pt x="551" y="3682"/>
                  </a:cubicBezTo>
                  <a:cubicBezTo>
                    <a:pt x="357" y="3536"/>
                    <a:pt x="195" y="3325"/>
                    <a:pt x="162" y="3099"/>
                  </a:cubicBezTo>
                  <a:cubicBezTo>
                    <a:pt x="162" y="3002"/>
                    <a:pt x="178" y="2872"/>
                    <a:pt x="227" y="2775"/>
                  </a:cubicBezTo>
                  <a:cubicBezTo>
                    <a:pt x="276" y="2678"/>
                    <a:pt x="357" y="2597"/>
                    <a:pt x="470" y="2532"/>
                  </a:cubicBezTo>
                  <a:cubicBezTo>
                    <a:pt x="664" y="2419"/>
                    <a:pt x="923" y="2354"/>
                    <a:pt x="1166" y="2338"/>
                  </a:cubicBezTo>
                  <a:cubicBezTo>
                    <a:pt x="1333" y="2316"/>
                    <a:pt x="1501" y="2307"/>
                    <a:pt x="1668" y="2307"/>
                  </a:cubicBezTo>
                  <a:cubicBezTo>
                    <a:pt x="2002" y="2307"/>
                    <a:pt x="2337" y="2343"/>
                    <a:pt x="2672" y="2386"/>
                  </a:cubicBezTo>
                  <a:cubicBezTo>
                    <a:pt x="2678" y="2389"/>
                    <a:pt x="2683" y="2391"/>
                    <a:pt x="2689" y="2391"/>
                  </a:cubicBezTo>
                  <a:cubicBezTo>
                    <a:pt x="2715" y="2391"/>
                    <a:pt x="2739" y="2364"/>
                    <a:pt x="2753" y="2338"/>
                  </a:cubicBezTo>
                  <a:cubicBezTo>
                    <a:pt x="2753" y="2305"/>
                    <a:pt x="2736" y="2273"/>
                    <a:pt x="2704" y="2273"/>
                  </a:cubicBezTo>
                  <a:cubicBezTo>
                    <a:pt x="2494" y="2192"/>
                    <a:pt x="2283" y="2095"/>
                    <a:pt x="2105" y="1965"/>
                  </a:cubicBezTo>
                  <a:cubicBezTo>
                    <a:pt x="1927" y="1820"/>
                    <a:pt x="1781" y="1642"/>
                    <a:pt x="1765" y="1415"/>
                  </a:cubicBezTo>
                  <a:cubicBezTo>
                    <a:pt x="1765" y="1205"/>
                    <a:pt x="1862" y="994"/>
                    <a:pt x="2024" y="832"/>
                  </a:cubicBezTo>
                  <a:cubicBezTo>
                    <a:pt x="2186" y="687"/>
                    <a:pt x="2396" y="573"/>
                    <a:pt x="2607" y="476"/>
                  </a:cubicBezTo>
                  <a:cubicBezTo>
                    <a:pt x="3028" y="282"/>
                    <a:pt x="3481" y="185"/>
                    <a:pt x="3934" y="104"/>
                  </a:cubicBezTo>
                  <a:cubicBezTo>
                    <a:pt x="4404" y="39"/>
                    <a:pt x="4873" y="7"/>
                    <a:pt x="5343" y="7"/>
                  </a:cubicBezTo>
                  <a:cubicBezTo>
                    <a:pt x="5232" y="3"/>
                    <a:pt x="5121" y="1"/>
                    <a:pt x="5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9"/>
            <p:cNvSpPr/>
            <p:nvPr/>
          </p:nvSpPr>
          <p:spPr>
            <a:xfrm rot="1819435" flipH="1">
              <a:off x="1451010" y="276305"/>
              <a:ext cx="420664" cy="566027"/>
            </a:xfrm>
            <a:custGeom>
              <a:avLst/>
              <a:gdLst/>
              <a:ahLst/>
              <a:cxnLst/>
              <a:rect l="l" t="t" r="r" b="b"/>
              <a:pathLst>
                <a:path w="18602" h="25030" extrusionOk="0">
                  <a:moveTo>
                    <a:pt x="10269" y="1"/>
                  </a:moveTo>
                  <a:cubicBezTo>
                    <a:pt x="9641" y="1"/>
                    <a:pt x="9039" y="102"/>
                    <a:pt x="8516" y="331"/>
                  </a:cubicBezTo>
                  <a:cubicBezTo>
                    <a:pt x="7042" y="978"/>
                    <a:pt x="6314" y="1723"/>
                    <a:pt x="5585" y="2759"/>
                  </a:cubicBezTo>
                  <a:cubicBezTo>
                    <a:pt x="4031" y="5009"/>
                    <a:pt x="4048" y="7875"/>
                    <a:pt x="4048" y="7875"/>
                  </a:cubicBezTo>
                  <a:cubicBezTo>
                    <a:pt x="4048" y="7875"/>
                    <a:pt x="0" y="15467"/>
                    <a:pt x="2752" y="20243"/>
                  </a:cubicBezTo>
                  <a:cubicBezTo>
                    <a:pt x="3254" y="21036"/>
                    <a:pt x="3805" y="21716"/>
                    <a:pt x="4388" y="22283"/>
                  </a:cubicBezTo>
                  <a:cubicBezTo>
                    <a:pt x="6556" y="24411"/>
                    <a:pt x="9137" y="25030"/>
                    <a:pt x="11404" y="25030"/>
                  </a:cubicBezTo>
                  <a:cubicBezTo>
                    <a:pt x="14552" y="25030"/>
                    <a:pt x="17096" y="23837"/>
                    <a:pt x="17096" y="23837"/>
                  </a:cubicBezTo>
                  <a:cubicBezTo>
                    <a:pt x="17096" y="23837"/>
                    <a:pt x="18601" y="20551"/>
                    <a:pt x="18456" y="16811"/>
                  </a:cubicBezTo>
                  <a:cubicBezTo>
                    <a:pt x="18310" y="13071"/>
                    <a:pt x="16578" y="9332"/>
                    <a:pt x="16578" y="9332"/>
                  </a:cubicBezTo>
                  <a:cubicBezTo>
                    <a:pt x="16578" y="9332"/>
                    <a:pt x="16950" y="7907"/>
                    <a:pt x="16918" y="6159"/>
                  </a:cubicBezTo>
                  <a:cubicBezTo>
                    <a:pt x="16885" y="3925"/>
                    <a:pt x="15704" y="2646"/>
                    <a:pt x="15105" y="1949"/>
                  </a:cubicBezTo>
                  <a:cubicBezTo>
                    <a:pt x="14130" y="854"/>
                    <a:pt x="12090" y="1"/>
                    <a:pt x="102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9"/>
            <p:cNvSpPr/>
            <p:nvPr/>
          </p:nvSpPr>
          <p:spPr>
            <a:xfrm rot="1819435" flipH="1">
              <a:off x="1600973" y="335538"/>
              <a:ext cx="106919" cy="431338"/>
            </a:xfrm>
            <a:custGeom>
              <a:avLst/>
              <a:gdLst/>
              <a:ahLst/>
              <a:cxnLst/>
              <a:rect l="l" t="t" r="r" b="b"/>
              <a:pathLst>
                <a:path w="4728" h="19074" extrusionOk="0">
                  <a:moveTo>
                    <a:pt x="1231" y="0"/>
                  </a:moveTo>
                  <a:cubicBezTo>
                    <a:pt x="1112" y="0"/>
                    <a:pt x="993" y="6"/>
                    <a:pt x="875" y="18"/>
                  </a:cubicBezTo>
                  <a:cubicBezTo>
                    <a:pt x="551" y="50"/>
                    <a:pt x="551" y="552"/>
                    <a:pt x="875" y="584"/>
                  </a:cubicBezTo>
                  <a:cubicBezTo>
                    <a:pt x="1296" y="601"/>
                    <a:pt x="1700" y="633"/>
                    <a:pt x="2105" y="779"/>
                  </a:cubicBezTo>
                  <a:cubicBezTo>
                    <a:pt x="2494" y="908"/>
                    <a:pt x="2850" y="1103"/>
                    <a:pt x="3157" y="1378"/>
                  </a:cubicBezTo>
                  <a:cubicBezTo>
                    <a:pt x="3675" y="1831"/>
                    <a:pt x="4015" y="2511"/>
                    <a:pt x="3967" y="3207"/>
                  </a:cubicBezTo>
                  <a:cubicBezTo>
                    <a:pt x="3902" y="3936"/>
                    <a:pt x="3643" y="4696"/>
                    <a:pt x="3190" y="5263"/>
                  </a:cubicBezTo>
                  <a:cubicBezTo>
                    <a:pt x="2769" y="5781"/>
                    <a:pt x="2235" y="6170"/>
                    <a:pt x="1733" y="6591"/>
                  </a:cubicBezTo>
                  <a:cubicBezTo>
                    <a:pt x="1215" y="7028"/>
                    <a:pt x="713" y="7497"/>
                    <a:pt x="389" y="8096"/>
                  </a:cubicBezTo>
                  <a:cubicBezTo>
                    <a:pt x="17" y="8760"/>
                    <a:pt x="0" y="9521"/>
                    <a:pt x="17" y="10249"/>
                  </a:cubicBezTo>
                  <a:cubicBezTo>
                    <a:pt x="49" y="11059"/>
                    <a:pt x="49" y="11868"/>
                    <a:pt x="130" y="12661"/>
                  </a:cubicBezTo>
                  <a:cubicBezTo>
                    <a:pt x="211" y="13422"/>
                    <a:pt x="438" y="14167"/>
                    <a:pt x="745" y="14879"/>
                  </a:cubicBezTo>
                  <a:cubicBezTo>
                    <a:pt x="1360" y="16255"/>
                    <a:pt x="2170" y="17631"/>
                    <a:pt x="3254" y="18700"/>
                  </a:cubicBezTo>
                  <a:cubicBezTo>
                    <a:pt x="3449" y="18883"/>
                    <a:pt x="3610" y="19073"/>
                    <a:pt x="3615" y="19073"/>
                  </a:cubicBezTo>
                  <a:cubicBezTo>
                    <a:pt x="3617" y="19073"/>
                    <a:pt x="3592" y="19040"/>
                    <a:pt x="3530" y="18959"/>
                  </a:cubicBezTo>
                  <a:cubicBezTo>
                    <a:pt x="2995" y="18263"/>
                    <a:pt x="2315" y="16838"/>
                    <a:pt x="1943" y="16045"/>
                  </a:cubicBezTo>
                  <a:cubicBezTo>
                    <a:pt x="1538" y="15155"/>
                    <a:pt x="1344" y="14572"/>
                    <a:pt x="1085" y="13746"/>
                  </a:cubicBezTo>
                  <a:cubicBezTo>
                    <a:pt x="858" y="13001"/>
                    <a:pt x="810" y="12208"/>
                    <a:pt x="778" y="11431"/>
                  </a:cubicBezTo>
                  <a:cubicBezTo>
                    <a:pt x="745" y="10654"/>
                    <a:pt x="664" y="9845"/>
                    <a:pt x="794" y="9084"/>
                  </a:cubicBezTo>
                  <a:cubicBezTo>
                    <a:pt x="1037" y="7708"/>
                    <a:pt x="2494" y="6995"/>
                    <a:pt x="3400" y="6073"/>
                  </a:cubicBezTo>
                  <a:cubicBezTo>
                    <a:pt x="3934" y="5538"/>
                    <a:pt x="4291" y="4891"/>
                    <a:pt x="4485" y="4162"/>
                  </a:cubicBezTo>
                  <a:cubicBezTo>
                    <a:pt x="4679" y="3450"/>
                    <a:pt x="4728" y="2738"/>
                    <a:pt x="4452" y="2041"/>
                  </a:cubicBezTo>
                  <a:cubicBezTo>
                    <a:pt x="3932" y="748"/>
                    <a:pt x="2578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9"/>
            <p:cNvSpPr/>
            <p:nvPr/>
          </p:nvSpPr>
          <p:spPr>
            <a:xfrm rot="1819435" flipH="1">
              <a:off x="1198045" y="541393"/>
              <a:ext cx="252620" cy="230413"/>
            </a:xfrm>
            <a:custGeom>
              <a:avLst/>
              <a:gdLst/>
              <a:ahLst/>
              <a:cxnLst/>
              <a:rect l="l" t="t" r="r" b="b"/>
              <a:pathLst>
                <a:path w="11171" h="10189" extrusionOk="0">
                  <a:moveTo>
                    <a:pt x="130" y="0"/>
                  </a:moveTo>
                  <a:lnTo>
                    <a:pt x="0" y="3578"/>
                  </a:lnTo>
                  <a:cubicBezTo>
                    <a:pt x="0" y="3578"/>
                    <a:pt x="5483" y="10189"/>
                    <a:pt x="7111" y="10189"/>
                  </a:cubicBezTo>
                  <a:cubicBezTo>
                    <a:pt x="7138" y="10189"/>
                    <a:pt x="7164" y="10187"/>
                    <a:pt x="7188" y="10183"/>
                  </a:cubicBezTo>
                  <a:cubicBezTo>
                    <a:pt x="8710" y="9957"/>
                    <a:pt x="6881" y="7982"/>
                    <a:pt x="6881" y="7982"/>
                  </a:cubicBezTo>
                  <a:lnTo>
                    <a:pt x="6881" y="7982"/>
                  </a:lnTo>
                  <a:cubicBezTo>
                    <a:pt x="6881" y="7982"/>
                    <a:pt x="8501" y="9372"/>
                    <a:pt x="9222" y="9372"/>
                  </a:cubicBezTo>
                  <a:cubicBezTo>
                    <a:pt x="9398" y="9372"/>
                    <a:pt x="9520" y="9289"/>
                    <a:pt x="9552" y="9082"/>
                  </a:cubicBezTo>
                  <a:cubicBezTo>
                    <a:pt x="9704" y="8096"/>
                    <a:pt x="8447" y="7081"/>
                    <a:pt x="8289" y="6958"/>
                  </a:cubicBezTo>
                  <a:lnTo>
                    <a:pt x="8289" y="6958"/>
                  </a:lnTo>
                  <a:cubicBezTo>
                    <a:pt x="8454" y="7084"/>
                    <a:pt x="9836" y="8124"/>
                    <a:pt x="10624" y="8124"/>
                  </a:cubicBezTo>
                  <a:cubicBezTo>
                    <a:pt x="10941" y="8124"/>
                    <a:pt x="11162" y="7957"/>
                    <a:pt x="11171" y="7496"/>
                  </a:cubicBezTo>
                  <a:cubicBezTo>
                    <a:pt x="10345" y="4679"/>
                    <a:pt x="130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9"/>
            <p:cNvSpPr/>
            <p:nvPr/>
          </p:nvSpPr>
          <p:spPr>
            <a:xfrm rot="1819435" flipH="1">
              <a:off x="1735573" y="322573"/>
              <a:ext cx="67593" cy="36612"/>
            </a:xfrm>
            <a:custGeom>
              <a:avLst/>
              <a:gdLst/>
              <a:ahLst/>
              <a:cxnLst/>
              <a:rect l="l" t="t" r="r" b="b"/>
              <a:pathLst>
                <a:path w="2989" h="1619" extrusionOk="0">
                  <a:moveTo>
                    <a:pt x="1213" y="0"/>
                  </a:moveTo>
                  <a:cubicBezTo>
                    <a:pt x="1204" y="0"/>
                    <a:pt x="1195" y="2"/>
                    <a:pt x="1186" y="7"/>
                  </a:cubicBezTo>
                  <a:cubicBezTo>
                    <a:pt x="1073" y="72"/>
                    <a:pt x="927" y="136"/>
                    <a:pt x="862" y="250"/>
                  </a:cubicBezTo>
                  <a:cubicBezTo>
                    <a:pt x="848" y="292"/>
                    <a:pt x="883" y="334"/>
                    <a:pt x="934" y="334"/>
                  </a:cubicBezTo>
                  <a:cubicBezTo>
                    <a:pt x="942" y="334"/>
                    <a:pt x="951" y="333"/>
                    <a:pt x="959" y="331"/>
                  </a:cubicBezTo>
                  <a:cubicBezTo>
                    <a:pt x="1024" y="315"/>
                    <a:pt x="1057" y="282"/>
                    <a:pt x="1105" y="234"/>
                  </a:cubicBezTo>
                  <a:cubicBezTo>
                    <a:pt x="1154" y="201"/>
                    <a:pt x="1202" y="153"/>
                    <a:pt x="1267" y="120"/>
                  </a:cubicBezTo>
                  <a:cubicBezTo>
                    <a:pt x="1323" y="78"/>
                    <a:pt x="1270" y="0"/>
                    <a:pt x="1213" y="0"/>
                  </a:cubicBezTo>
                  <a:close/>
                  <a:moveTo>
                    <a:pt x="2863" y="384"/>
                  </a:moveTo>
                  <a:cubicBezTo>
                    <a:pt x="2849" y="384"/>
                    <a:pt x="2835" y="387"/>
                    <a:pt x="2821" y="395"/>
                  </a:cubicBezTo>
                  <a:cubicBezTo>
                    <a:pt x="2756" y="460"/>
                    <a:pt x="2675" y="509"/>
                    <a:pt x="2627" y="574"/>
                  </a:cubicBezTo>
                  <a:cubicBezTo>
                    <a:pt x="2576" y="638"/>
                    <a:pt x="2626" y="722"/>
                    <a:pt x="2697" y="722"/>
                  </a:cubicBezTo>
                  <a:cubicBezTo>
                    <a:pt x="2716" y="722"/>
                    <a:pt x="2736" y="716"/>
                    <a:pt x="2756" y="703"/>
                  </a:cubicBezTo>
                  <a:cubicBezTo>
                    <a:pt x="2821" y="654"/>
                    <a:pt x="2870" y="590"/>
                    <a:pt x="2934" y="525"/>
                  </a:cubicBezTo>
                  <a:cubicBezTo>
                    <a:pt x="2988" y="471"/>
                    <a:pt x="2930" y="384"/>
                    <a:pt x="2863" y="384"/>
                  </a:cubicBezTo>
                  <a:close/>
                  <a:moveTo>
                    <a:pt x="2121" y="404"/>
                  </a:moveTo>
                  <a:cubicBezTo>
                    <a:pt x="2105" y="404"/>
                    <a:pt x="2089" y="411"/>
                    <a:pt x="2076" y="428"/>
                  </a:cubicBezTo>
                  <a:cubicBezTo>
                    <a:pt x="1995" y="493"/>
                    <a:pt x="1915" y="574"/>
                    <a:pt x="1817" y="622"/>
                  </a:cubicBezTo>
                  <a:cubicBezTo>
                    <a:pt x="1752" y="675"/>
                    <a:pt x="1803" y="769"/>
                    <a:pt x="1859" y="769"/>
                  </a:cubicBezTo>
                  <a:cubicBezTo>
                    <a:pt x="1872" y="769"/>
                    <a:pt x="1886" y="764"/>
                    <a:pt x="1898" y="752"/>
                  </a:cubicBezTo>
                  <a:cubicBezTo>
                    <a:pt x="1995" y="687"/>
                    <a:pt x="2093" y="590"/>
                    <a:pt x="2174" y="509"/>
                  </a:cubicBezTo>
                  <a:cubicBezTo>
                    <a:pt x="2210" y="461"/>
                    <a:pt x="2166" y="404"/>
                    <a:pt x="2121" y="404"/>
                  </a:cubicBezTo>
                  <a:close/>
                  <a:moveTo>
                    <a:pt x="347" y="841"/>
                  </a:moveTo>
                  <a:cubicBezTo>
                    <a:pt x="330" y="841"/>
                    <a:pt x="312" y="848"/>
                    <a:pt x="296" y="865"/>
                  </a:cubicBezTo>
                  <a:cubicBezTo>
                    <a:pt x="215" y="930"/>
                    <a:pt x="134" y="994"/>
                    <a:pt x="53" y="1075"/>
                  </a:cubicBezTo>
                  <a:cubicBezTo>
                    <a:pt x="0" y="1128"/>
                    <a:pt x="54" y="1202"/>
                    <a:pt x="111" y="1202"/>
                  </a:cubicBezTo>
                  <a:cubicBezTo>
                    <a:pt x="124" y="1202"/>
                    <a:pt x="138" y="1198"/>
                    <a:pt x="150" y="1189"/>
                  </a:cubicBezTo>
                  <a:cubicBezTo>
                    <a:pt x="247" y="1124"/>
                    <a:pt x="328" y="1027"/>
                    <a:pt x="393" y="946"/>
                  </a:cubicBezTo>
                  <a:cubicBezTo>
                    <a:pt x="429" y="898"/>
                    <a:pt x="394" y="841"/>
                    <a:pt x="347" y="841"/>
                  </a:cubicBezTo>
                  <a:close/>
                  <a:moveTo>
                    <a:pt x="1098" y="1238"/>
                  </a:moveTo>
                  <a:cubicBezTo>
                    <a:pt x="1070" y="1238"/>
                    <a:pt x="1041" y="1252"/>
                    <a:pt x="1024" y="1286"/>
                  </a:cubicBezTo>
                  <a:cubicBezTo>
                    <a:pt x="1008" y="1334"/>
                    <a:pt x="943" y="1351"/>
                    <a:pt x="895" y="1383"/>
                  </a:cubicBezTo>
                  <a:cubicBezTo>
                    <a:pt x="846" y="1415"/>
                    <a:pt x="862" y="1513"/>
                    <a:pt x="927" y="1529"/>
                  </a:cubicBezTo>
                  <a:cubicBezTo>
                    <a:pt x="1040" y="1529"/>
                    <a:pt x="1137" y="1448"/>
                    <a:pt x="1170" y="1351"/>
                  </a:cubicBezTo>
                  <a:cubicBezTo>
                    <a:pt x="1201" y="1287"/>
                    <a:pt x="1151" y="1238"/>
                    <a:pt x="1098" y="1238"/>
                  </a:cubicBezTo>
                  <a:close/>
                  <a:moveTo>
                    <a:pt x="2216" y="1349"/>
                  </a:moveTo>
                  <a:cubicBezTo>
                    <a:pt x="2187" y="1349"/>
                    <a:pt x="2161" y="1363"/>
                    <a:pt x="2141" y="1383"/>
                  </a:cubicBezTo>
                  <a:cubicBezTo>
                    <a:pt x="2109" y="1399"/>
                    <a:pt x="2093" y="1415"/>
                    <a:pt x="2076" y="1432"/>
                  </a:cubicBezTo>
                  <a:cubicBezTo>
                    <a:pt x="2060" y="1464"/>
                    <a:pt x="2044" y="1480"/>
                    <a:pt x="2044" y="1513"/>
                  </a:cubicBezTo>
                  <a:cubicBezTo>
                    <a:pt x="2018" y="1565"/>
                    <a:pt x="2056" y="1618"/>
                    <a:pt x="2106" y="1618"/>
                  </a:cubicBezTo>
                  <a:cubicBezTo>
                    <a:pt x="2117" y="1618"/>
                    <a:pt x="2129" y="1616"/>
                    <a:pt x="2141" y="1610"/>
                  </a:cubicBezTo>
                  <a:lnTo>
                    <a:pt x="2174" y="1610"/>
                  </a:lnTo>
                  <a:cubicBezTo>
                    <a:pt x="2190" y="1593"/>
                    <a:pt x="2206" y="1577"/>
                    <a:pt x="2222" y="1561"/>
                  </a:cubicBezTo>
                  <a:cubicBezTo>
                    <a:pt x="2238" y="1545"/>
                    <a:pt x="2255" y="1529"/>
                    <a:pt x="2287" y="1513"/>
                  </a:cubicBezTo>
                  <a:cubicBezTo>
                    <a:pt x="2319" y="1464"/>
                    <a:pt x="2303" y="1399"/>
                    <a:pt x="2271" y="1367"/>
                  </a:cubicBezTo>
                  <a:cubicBezTo>
                    <a:pt x="2252" y="1354"/>
                    <a:pt x="2234" y="1349"/>
                    <a:pt x="2216" y="1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9"/>
            <p:cNvSpPr/>
            <p:nvPr/>
          </p:nvSpPr>
          <p:spPr>
            <a:xfrm rot="1819435" flipH="1">
              <a:off x="1435452" y="563626"/>
              <a:ext cx="321457" cy="265759"/>
            </a:xfrm>
            <a:custGeom>
              <a:avLst/>
              <a:gdLst/>
              <a:ahLst/>
              <a:cxnLst/>
              <a:rect l="l" t="t" r="r" b="b"/>
              <a:pathLst>
                <a:path w="14215" h="11752" extrusionOk="0">
                  <a:moveTo>
                    <a:pt x="6233" y="0"/>
                  </a:moveTo>
                  <a:lnTo>
                    <a:pt x="3189" y="324"/>
                  </a:lnTo>
                  <a:lnTo>
                    <a:pt x="437" y="324"/>
                  </a:lnTo>
                  <a:cubicBezTo>
                    <a:pt x="16" y="2510"/>
                    <a:pt x="0" y="4954"/>
                    <a:pt x="1133" y="6913"/>
                  </a:cubicBezTo>
                  <a:cubicBezTo>
                    <a:pt x="1635" y="7706"/>
                    <a:pt x="2186" y="8386"/>
                    <a:pt x="2769" y="8953"/>
                  </a:cubicBezTo>
                  <a:cubicBezTo>
                    <a:pt x="4873" y="11018"/>
                    <a:pt x="7497" y="11752"/>
                    <a:pt x="9920" y="11752"/>
                  </a:cubicBezTo>
                  <a:cubicBezTo>
                    <a:pt x="11505" y="11752"/>
                    <a:pt x="13004" y="11437"/>
                    <a:pt x="14214" y="10976"/>
                  </a:cubicBezTo>
                  <a:cubicBezTo>
                    <a:pt x="8775" y="9762"/>
                    <a:pt x="5504" y="3675"/>
                    <a:pt x="6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9"/>
            <p:cNvSpPr/>
            <p:nvPr/>
          </p:nvSpPr>
          <p:spPr>
            <a:xfrm rot="1819435" flipH="1">
              <a:off x="1623946" y="373452"/>
              <a:ext cx="229916" cy="324804"/>
            </a:xfrm>
            <a:custGeom>
              <a:avLst/>
              <a:gdLst/>
              <a:ahLst/>
              <a:cxnLst/>
              <a:rect l="l" t="t" r="r" b="b"/>
              <a:pathLst>
                <a:path w="10167" h="14363" extrusionOk="0">
                  <a:moveTo>
                    <a:pt x="6120" y="1"/>
                  </a:moveTo>
                  <a:cubicBezTo>
                    <a:pt x="5299" y="1"/>
                    <a:pt x="4386" y="205"/>
                    <a:pt x="3432" y="684"/>
                  </a:cubicBezTo>
                  <a:cubicBezTo>
                    <a:pt x="2088" y="3291"/>
                    <a:pt x="2267" y="5169"/>
                    <a:pt x="2267" y="5169"/>
                  </a:cubicBezTo>
                  <a:cubicBezTo>
                    <a:pt x="2267" y="5169"/>
                    <a:pt x="0" y="9426"/>
                    <a:pt x="16" y="13571"/>
                  </a:cubicBezTo>
                  <a:cubicBezTo>
                    <a:pt x="534" y="14008"/>
                    <a:pt x="1198" y="14251"/>
                    <a:pt x="1862" y="14332"/>
                  </a:cubicBezTo>
                  <a:cubicBezTo>
                    <a:pt x="2021" y="14352"/>
                    <a:pt x="2184" y="14362"/>
                    <a:pt x="2347" y="14362"/>
                  </a:cubicBezTo>
                  <a:cubicBezTo>
                    <a:pt x="2962" y="14362"/>
                    <a:pt x="3591" y="14214"/>
                    <a:pt x="4128" y="13894"/>
                  </a:cubicBezTo>
                  <a:cubicBezTo>
                    <a:pt x="5958" y="12794"/>
                    <a:pt x="6136" y="10560"/>
                    <a:pt x="6103" y="9993"/>
                  </a:cubicBezTo>
                  <a:cubicBezTo>
                    <a:pt x="6055" y="8779"/>
                    <a:pt x="5860" y="8034"/>
                    <a:pt x="7220" y="7111"/>
                  </a:cubicBezTo>
                  <a:cubicBezTo>
                    <a:pt x="9778" y="5411"/>
                    <a:pt x="10167" y="3728"/>
                    <a:pt x="9697" y="2222"/>
                  </a:cubicBezTo>
                  <a:cubicBezTo>
                    <a:pt x="9307" y="996"/>
                    <a:pt x="7935" y="1"/>
                    <a:pt x="6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9"/>
            <p:cNvSpPr/>
            <p:nvPr/>
          </p:nvSpPr>
          <p:spPr>
            <a:xfrm rot="1819435" flipH="1">
              <a:off x="1735822" y="412213"/>
              <a:ext cx="45771" cy="45431"/>
            </a:xfrm>
            <a:custGeom>
              <a:avLst/>
              <a:gdLst/>
              <a:ahLst/>
              <a:cxnLst/>
              <a:rect l="l" t="t" r="r" b="b"/>
              <a:pathLst>
                <a:path w="2024" h="2009" extrusionOk="0">
                  <a:moveTo>
                    <a:pt x="1020" y="0"/>
                  </a:moveTo>
                  <a:cubicBezTo>
                    <a:pt x="470" y="0"/>
                    <a:pt x="16" y="454"/>
                    <a:pt x="16" y="1004"/>
                  </a:cubicBezTo>
                  <a:cubicBezTo>
                    <a:pt x="0" y="1554"/>
                    <a:pt x="453" y="2008"/>
                    <a:pt x="1004" y="2008"/>
                  </a:cubicBezTo>
                  <a:cubicBezTo>
                    <a:pt x="1013" y="2008"/>
                    <a:pt x="1023" y="2008"/>
                    <a:pt x="1032" y="2008"/>
                  </a:cubicBezTo>
                  <a:cubicBezTo>
                    <a:pt x="1570" y="2008"/>
                    <a:pt x="2008" y="1561"/>
                    <a:pt x="2024" y="1020"/>
                  </a:cubicBezTo>
                  <a:cubicBezTo>
                    <a:pt x="2024" y="470"/>
                    <a:pt x="1570" y="16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9"/>
            <p:cNvSpPr/>
            <p:nvPr/>
          </p:nvSpPr>
          <p:spPr>
            <a:xfrm rot="1819435" flipH="1">
              <a:off x="1743787" y="420242"/>
              <a:ext cx="29669" cy="29669"/>
            </a:xfrm>
            <a:custGeom>
              <a:avLst/>
              <a:gdLst/>
              <a:ahLst/>
              <a:cxnLst/>
              <a:rect l="l" t="t" r="r" b="b"/>
              <a:pathLst>
                <a:path w="1312" h="1312" extrusionOk="0">
                  <a:moveTo>
                    <a:pt x="664" y="0"/>
                  </a:moveTo>
                  <a:cubicBezTo>
                    <a:pt x="308" y="0"/>
                    <a:pt x="0" y="292"/>
                    <a:pt x="0" y="648"/>
                  </a:cubicBezTo>
                  <a:cubicBezTo>
                    <a:pt x="0" y="1020"/>
                    <a:pt x="292" y="1312"/>
                    <a:pt x="648" y="1312"/>
                  </a:cubicBezTo>
                  <a:cubicBezTo>
                    <a:pt x="1020" y="1312"/>
                    <a:pt x="1312" y="1020"/>
                    <a:pt x="1312" y="664"/>
                  </a:cubicBezTo>
                  <a:cubicBezTo>
                    <a:pt x="1312" y="292"/>
                    <a:pt x="1020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9"/>
            <p:cNvSpPr/>
            <p:nvPr/>
          </p:nvSpPr>
          <p:spPr>
            <a:xfrm rot="1819435" flipH="1">
              <a:off x="1753344" y="424750"/>
              <a:ext cx="6241" cy="6264"/>
            </a:xfrm>
            <a:custGeom>
              <a:avLst/>
              <a:gdLst/>
              <a:ahLst/>
              <a:cxnLst/>
              <a:rect l="l" t="t" r="r" b="b"/>
              <a:pathLst>
                <a:path w="276" h="277" extrusionOk="0">
                  <a:moveTo>
                    <a:pt x="146" y="1"/>
                  </a:moveTo>
                  <a:cubicBezTo>
                    <a:pt x="65" y="1"/>
                    <a:pt x="0" y="49"/>
                    <a:pt x="0" y="130"/>
                  </a:cubicBezTo>
                  <a:cubicBezTo>
                    <a:pt x="0" y="211"/>
                    <a:pt x="65" y="276"/>
                    <a:pt x="146" y="276"/>
                  </a:cubicBezTo>
                  <a:cubicBezTo>
                    <a:pt x="211" y="276"/>
                    <a:pt x="275" y="211"/>
                    <a:pt x="275" y="130"/>
                  </a:cubicBezTo>
                  <a:cubicBezTo>
                    <a:pt x="275" y="66"/>
                    <a:pt x="211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9"/>
            <p:cNvSpPr/>
            <p:nvPr/>
          </p:nvSpPr>
          <p:spPr>
            <a:xfrm rot="1819435" flipH="1">
              <a:off x="1813065" y="439720"/>
              <a:ext cx="87448" cy="71098"/>
            </a:xfrm>
            <a:custGeom>
              <a:avLst/>
              <a:gdLst/>
              <a:ahLst/>
              <a:cxnLst/>
              <a:rect l="l" t="t" r="r" b="b"/>
              <a:pathLst>
                <a:path w="3867" h="3144" extrusionOk="0">
                  <a:moveTo>
                    <a:pt x="63" y="1"/>
                  </a:moveTo>
                  <a:cubicBezTo>
                    <a:pt x="23" y="1"/>
                    <a:pt x="1" y="55"/>
                    <a:pt x="29" y="84"/>
                  </a:cubicBezTo>
                  <a:lnTo>
                    <a:pt x="2960" y="2367"/>
                  </a:lnTo>
                  <a:lnTo>
                    <a:pt x="2992" y="3144"/>
                  </a:lnTo>
                  <a:cubicBezTo>
                    <a:pt x="3866" y="2108"/>
                    <a:pt x="3542" y="1120"/>
                    <a:pt x="3478" y="1023"/>
                  </a:cubicBezTo>
                  <a:cubicBezTo>
                    <a:pt x="3478" y="1007"/>
                    <a:pt x="3462" y="1007"/>
                    <a:pt x="3462" y="991"/>
                  </a:cubicBezTo>
                  <a:lnTo>
                    <a:pt x="78" y="3"/>
                  </a:lnTo>
                  <a:cubicBezTo>
                    <a:pt x="73" y="1"/>
                    <a:pt x="68" y="1"/>
                    <a:pt x="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9"/>
            <p:cNvSpPr/>
            <p:nvPr/>
          </p:nvSpPr>
          <p:spPr>
            <a:xfrm rot="1819435" flipH="1">
              <a:off x="1808998" y="485122"/>
              <a:ext cx="84214" cy="26752"/>
            </a:xfrm>
            <a:custGeom>
              <a:avLst/>
              <a:gdLst/>
              <a:ahLst/>
              <a:cxnLst/>
              <a:rect l="l" t="t" r="r" b="b"/>
              <a:pathLst>
                <a:path w="3724" h="1183" extrusionOk="0">
                  <a:moveTo>
                    <a:pt x="98" y="0"/>
                  </a:moveTo>
                  <a:cubicBezTo>
                    <a:pt x="33" y="0"/>
                    <a:pt x="0" y="81"/>
                    <a:pt x="65" y="114"/>
                  </a:cubicBezTo>
                  <a:cubicBezTo>
                    <a:pt x="1263" y="664"/>
                    <a:pt x="2882" y="1101"/>
                    <a:pt x="3157" y="1182"/>
                  </a:cubicBezTo>
                  <a:cubicBezTo>
                    <a:pt x="3190" y="1182"/>
                    <a:pt x="3206" y="1182"/>
                    <a:pt x="3222" y="1150"/>
                  </a:cubicBezTo>
                  <a:cubicBezTo>
                    <a:pt x="3432" y="826"/>
                    <a:pt x="3675" y="356"/>
                    <a:pt x="3724" y="114"/>
                  </a:cubicBezTo>
                  <a:cubicBezTo>
                    <a:pt x="3724" y="103"/>
                    <a:pt x="3688" y="99"/>
                    <a:pt x="3639" y="99"/>
                  </a:cubicBezTo>
                  <a:cubicBezTo>
                    <a:pt x="3540" y="99"/>
                    <a:pt x="3389" y="114"/>
                    <a:pt x="3368" y="114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422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9"/>
            <p:cNvSpPr/>
            <p:nvPr/>
          </p:nvSpPr>
          <p:spPr>
            <a:xfrm rot="1819435" flipH="1">
              <a:off x="1288973" y="609839"/>
              <a:ext cx="98778" cy="81523"/>
            </a:xfrm>
            <a:custGeom>
              <a:avLst/>
              <a:gdLst/>
              <a:ahLst/>
              <a:cxnLst/>
              <a:rect l="l" t="t" r="r" b="b"/>
              <a:pathLst>
                <a:path w="4368" h="3605" extrusionOk="0">
                  <a:moveTo>
                    <a:pt x="447" y="1"/>
                  </a:moveTo>
                  <a:cubicBezTo>
                    <a:pt x="391" y="1"/>
                    <a:pt x="355" y="72"/>
                    <a:pt x="399" y="116"/>
                  </a:cubicBezTo>
                  <a:cubicBezTo>
                    <a:pt x="545" y="245"/>
                    <a:pt x="739" y="326"/>
                    <a:pt x="901" y="424"/>
                  </a:cubicBezTo>
                  <a:cubicBezTo>
                    <a:pt x="1063" y="537"/>
                    <a:pt x="1225" y="634"/>
                    <a:pt x="1403" y="747"/>
                  </a:cubicBezTo>
                  <a:cubicBezTo>
                    <a:pt x="1727" y="942"/>
                    <a:pt x="2050" y="1152"/>
                    <a:pt x="2358" y="1379"/>
                  </a:cubicBezTo>
                  <a:cubicBezTo>
                    <a:pt x="3006" y="1800"/>
                    <a:pt x="3637" y="2253"/>
                    <a:pt x="4268" y="2722"/>
                  </a:cubicBezTo>
                  <a:cubicBezTo>
                    <a:pt x="4279" y="2733"/>
                    <a:pt x="4290" y="2737"/>
                    <a:pt x="4301" y="2737"/>
                  </a:cubicBezTo>
                  <a:cubicBezTo>
                    <a:pt x="4339" y="2737"/>
                    <a:pt x="4368" y="2679"/>
                    <a:pt x="4317" y="2641"/>
                  </a:cubicBezTo>
                  <a:cubicBezTo>
                    <a:pt x="3702" y="2156"/>
                    <a:pt x="3086" y="1686"/>
                    <a:pt x="2439" y="1249"/>
                  </a:cubicBezTo>
                  <a:cubicBezTo>
                    <a:pt x="2115" y="1023"/>
                    <a:pt x="1791" y="812"/>
                    <a:pt x="1451" y="602"/>
                  </a:cubicBezTo>
                  <a:cubicBezTo>
                    <a:pt x="1290" y="488"/>
                    <a:pt x="1128" y="391"/>
                    <a:pt x="950" y="278"/>
                  </a:cubicBezTo>
                  <a:cubicBezTo>
                    <a:pt x="788" y="181"/>
                    <a:pt x="642" y="67"/>
                    <a:pt x="464" y="3"/>
                  </a:cubicBezTo>
                  <a:cubicBezTo>
                    <a:pt x="458" y="1"/>
                    <a:pt x="453" y="1"/>
                    <a:pt x="447" y="1"/>
                  </a:cubicBezTo>
                  <a:close/>
                  <a:moveTo>
                    <a:pt x="95" y="609"/>
                  </a:moveTo>
                  <a:cubicBezTo>
                    <a:pt x="49" y="609"/>
                    <a:pt x="0" y="662"/>
                    <a:pt x="27" y="715"/>
                  </a:cubicBezTo>
                  <a:cubicBezTo>
                    <a:pt x="92" y="844"/>
                    <a:pt x="237" y="958"/>
                    <a:pt x="334" y="1071"/>
                  </a:cubicBezTo>
                  <a:lnTo>
                    <a:pt x="691" y="1427"/>
                  </a:lnTo>
                  <a:cubicBezTo>
                    <a:pt x="917" y="1670"/>
                    <a:pt x="1160" y="1913"/>
                    <a:pt x="1387" y="2140"/>
                  </a:cubicBezTo>
                  <a:cubicBezTo>
                    <a:pt x="1856" y="2625"/>
                    <a:pt x="2326" y="3095"/>
                    <a:pt x="2779" y="3580"/>
                  </a:cubicBezTo>
                  <a:cubicBezTo>
                    <a:pt x="2796" y="3597"/>
                    <a:pt x="2816" y="3604"/>
                    <a:pt x="2835" y="3604"/>
                  </a:cubicBezTo>
                  <a:cubicBezTo>
                    <a:pt x="2891" y="3604"/>
                    <a:pt x="2940" y="3547"/>
                    <a:pt x="2892" y="3499"/>
                  </a:cubicBezTo>
                  <a:cubicBezTo>
                    <a:pt x="2423" y="2998"/>
                    <a:pt x="1969" y="2512"/>
                    <a:pt x="1500" y="2026"/>
                  </a:cubicBezTo>
                  <a:cubicBezTo>
                    <a:pt x="1273" y="1783"/>
                    <a:pt x="1047" y="1524"/>
                    <a:pt x="804" y="1282"/>
                  </a:cubicBezTo>
                  <a:cubicBezTo>
                    <a:pt x="691" y="1168"/>
                    <a:pt x="577" y="1039"/>
                    <a:pt x="464" y="925"/>
                  </a:cubicBezTo>
                  <a:cubicBezTo>
                    <a:pt x="351" y="812"/>
                    <a:pt x="253" y="683"/>
                    <a:pt x="124" y="618"/>
                  </a:cubicBezTo>
                  <a:cubicBezTo>
                    <a:pt x="115" y="612"/>
                    <a:pt x="105" y="609"/>
                    <a:pt x="95" y="6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9"/>
            <p:cNvSpPr/>
            <p:nvPr/>
          </p:nvSpPr>
          <p:spPr>
            <a:xfrm rot="1819435" flipH="1">
              <a:off x="1492115" y="545681"/>
              <a:ext cx="385884" cy="293574"/>
            </a:xfrm>
            <a:custGeom>
              <a:avLst/>
              <a:gdLst/>
              <a:ahLst/>
              <a:cxnLst/>
              <a:rect l="l" t="t" r="r" b="b"/>
              <a:pathLst>
                <a:path w="17064" h="12982" extrusionOk="0">
                  <a:moveTo>
                    <a:pt x="13201" y="0"/>
                  </a:moveTo>
                  <a:cubicBezTo>
                    <a:pt x="11074" y="0"/>
                    <a:pt x="8223" y="1376"/>
                    <a:pt x="5779" y="2802"/>
                  </a:cubicBezTo>
                  <a:cubicBezTo>
                    <a:pt x="1408" y="5327"/>
                    <a:pt x="356" y="7464"/>
                    <a:pt x="680" y="8258"/>
                  </a:cubicBezTo>
                  <a:cubicBezTo>
                    <a:pt x="820" y="8602"/>
                    <a:pt x="1116" y="8699"/>
                    <a:pt x="1406" y="8699"/>
                  </a:cubicBezTo>
                  <a:cubicBezTo>
                    <a:pt x="1784" y="8699"/>
                    <a:pt x="2153" y="8533"/>
                    <a:pt x="2153" y="8533"/>
                  </a:cubicBezTo>
                  <a:lnTo>
                    <a:pt x="2153" y="8533"/>
                  </a:lnTo>
                  <a:cubicBezTo>
                    <a:pt x="2153" y="8533"/>
                    <a:pt x="0" y="9828"/>
                    <a:pt x="648" y="10734"/>
                  </a:cubicBezTo>
                  <a:cubicBezTo>
                    <a:pt x="802" y="10952"/>
                    <a:pt x="1058" y="11034"/>
                    <a:pt x="1356" y="11034"/>
                  </a:cubicBezTo>
                  <a:cubicBezTo>
                    <a:pt x="2279" y="11034"/>
                    <a:pt x="3609" y="10250"/>
                    <a:pt x="3610" y="10249"/>
                  </a:cubicBezTo>
                  <a:lnTo>
                    <a:pt x="3610" y="10249"/>
                  </a:lnTo>
                  <a:cubicBezTo>
                    <a:pt x="3609" y="10250"/>
                    <a:pt x="2089" y="11172"/>
                    <a:pt x="2930" y="11932"/>
                  </a:cubicBezTo>
                  <a:cubicBezTo>
                    <a:pt x="3106" y="12095"/>
                    <a:pt x="3338" y="12159"/>
                    <a:pt x="3595" y="12159"/>
                  </a:cubicBezTo>
                  <a:cubicBezTo>
                    <a:pt x="4571" y="12159"/>
                    <a:pt x="5908" y="11237"/>
                    <a:pt x="5909" y="11236"/>
                  </a:cubicBezTo>
                  <a:lnTo>
                    <a:pt x="5909" y="11236"/>
                  </a:lnTo>
                  <a:cubicBezTo>
                    <a:pt x="5909" y="11237"/>
                    <a:pt x="5051" y="11900"/>
                    <a:pt x="5504" y="12548"/>
                  </a:cubicBezTo>
                  <a:cubicBezTo>
                    <a:pt x="5650" y="12758"/>
                    <a:pt x="5893" y="12904"/>
                    <a:pt x="6152" y="12936"/>
                  </a:cubicBezTo>
                  <a:cubicBezTo>
                    <a:pt x="6401" y="12967"/>
                    <a:pt x="6649" y="12981"/>
                    <a:pt x="6898" y="12981"/>
                  </a:cubicBezTo>
                  <a:cubicBezTo>
                    <a:pt x="9966" y="12981"/>
                    <a:pt x="12978" y="10770"/>
                    <a:pt x="14910" y="8808"/>
                  </a:cubicBezTo>
                  <a:cubicBezTo>
                    <a:pt x="17063" y="6622"/>
                    <a:pt x="16318" y="3158"/>
                    <a:pt x="16318" y="3158"/>
                  </a:cubicBezTo>
                  <a:cubicBezTo>
                    <a:pt x="16084" y="842"/>
                    <a:pt x="14864" y="0"/>
                    <a:pt x="13201" y="0"/>
                  </a:cubicBezTo>
                  <a:close/>
                </a:path>
              </a:pathLst>
            </a:custGeom>
            <a:solidFill>
              <a:srgbClr val="F4C245">
                <a:alpha val="9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9"/>
            <p:cNvSpPr/>
            <p:nvPr/>
          </p:nvSpPr>
          <p:spPr>
            <a:xfrm rot="1819435" flipH="1">
              <a:off x="1589312" y="626192"/>
              <a:ext cx="205764" cy="180685"/>
            </a:xfrm>
            <a:custGeom>
              <a:avLst/>
              <a:gdLst/>
              <a:ahLst/>
              <a:cxnLst/>
              <a:rect l="l" t="t" r="r" b="b"/>
              <a:pathLst>
                <a:path w="9099" h="7990" extrusionOk="0">
                  <a:moveTo>
                    <a:pt x="4339" y="33"/>
                  </a:moveTo>
                  <a:cubicBezTo>
                    <a:pt x="4096" y="243"/>
                    <a:pt x="3853" y="470"/>
                    <a:pt x="3626" y="729"/>
                  </a:cubicBezTo>
                  <a:cubicBezTo>
                    <a:pt x="3400" y="972"/>
                    <a:pt x="3205" y="1247"/>
                    <a:pt x="3044" y="1554"/>
                  </a:cubicBezTo>
                  <a:cubicBezTo>
                    <a:pt x="2979" y="1700"/>
                    <a:pt x="2914" y="1862"/>
                    <a:pt x="2898" y="2040"/>
                  </a:cubicBezTo>
                  <a:cubicBezTo>
                    <a:pt x="2882" y="2202"/>
                    <a:pt x="2930" y="2396"/>
                    <a:pt x="3060" y="2542"/>
                  </a:cubicBezTo>
                  <a:cubicBezTo>
                    <a:pt x="3173" y="2655"/>
                    <a:pt x="3337" y="2707"/>
                    <a:pt x="3495" y="2707"/>
                  </a:cubicBezTo>
                  <a:cubicBezTo>
                    <a:pt x="3518" y="2707"/>
                    <a:pt x="3540" y="2706"/>
                    <a:pt x="3562" y="2704"/>
                  </a:cubicBezTo>
                  <a:cubicBezTo>
                    <a:pt x="3601" y="2700"/>
                    <a:pt x="3639" y="2696"/>
                    <a:pt x="3677" y="2690"/>
                  </a:cubicBezTo>
                  <a:lnTo>
                    <a:pt x="3677" y="2690"/>
                  </a:lnTo>
                  <a:cubicBezTo>
                    <a:pt x="3483" y="2828"/>
                    <a:pt x="3298" y="2979"/>
                    <a:pt x="3141" y="3157"/>
                  </a:cubicBezTo>
                  <a:cubicBezTo>
                    <a:pt x="3011" y="3303"/>
                    <a:pt x="2898" y="3465"/>
                    <a:pt x="2833" y="3659"/>
                  </a:cubicBezTo>
                  <a:cubicBezTo>
                    <a:pt x="2801" y="3740"/>
                    <a:pt x="2785" y="3853"/>
                    <a:pt x="2817" y="3966"/>
                  </a:cubicBezTo>
                  <a:cubicBezTo>
                    <a:pt x="2849" y="4064"/>
                    <a:pt x="2898" y="4161"/>
                    <a:pt x="2979" y="4225"/>
                  </a:cubicBezTo>
                  <a:cubicBezTo>
                    <a:pt x="3116" y="4349"/>
                    <a:pt x="3300" y="4391"/>
                    <a:pt x="3462" y="4391"/>
                  </a:cubicBezTo>
                  <a:cubicBezTo>
                    <a:pt x="3490" y="4391"/>
                    <a:pt x="3518" y="4390"/>
                    <a:pt x="3545" y="4387"/>
                  </a:cubicBezTo>
                  <a:cubicBezTo>
                    <a:pt x="3740" y="4371"/>
                    <a:pt x="3918" y="4339"/>
                    <a:pt x="4096" y="4274"/>
                  </a:cubicBezTo>
                  <a:cubicBezTo>
                    <a:pt x="4247" y="4226"/>
                    <a:pt x="4396" y="4172"/>
                    <a:pt x="4542" y="4111"/>
                  </a:cubicBezTo>
                  <a:lnTo>
                    <a:pt x="4542" y="4111"/>
                  </a:lnTo>
                  <a:cubicBezTo>
                    <a:pt x="4467" y="4198"/>
                    <a:pt x="4399" y="4297"/>
                    <a:pt x="4355" y="4420"/>
                  </a:cubicBezTo>
                  <a:cubicBezTo>
                    <a:pt x="4339" y="4501"/>
                    <a:pt x="4323" y="4598"/>
                    <a:pt x="4339" y="4695"/>
                  </a:cubicBezTo>
                  <a:cubicBezTo>
                    <a:pt x="4355" y="4744"/>
                    <a:pt x="4371" y="4792"/>
                    <a:pt x="4387" y="4824"/>
                  </a:cubicBezTo>
                  <a:cubicBezTo>
                    <a:pt x="4420" y="4873"/>
                    <a:pt x="4436" y="4905"/>
                    <a:pt x="4468" y="4938"/>
                  </a:cubicBezTo>
                  <a:cubicBezTo>
                    <a:pt x="4533" y="5003"/>
                    <a:pt x="4598" y="5067"/>
                    <a:pt x="4679" y="5100"/>
                  </a:cubicBezTo>
                  <a:cubicBezTo>
                    <a:pt x="4760" y="5148"/>
                    <a:pt x="4841" y="5164"/>
                    <a:pt x="4938" y="5181"/>
                  </a:cubicBezTo>
                  <a:cubicBezTo>
                    <a:pt x="4978" y="5184"/>
                    <a:pt x="5017" y="5186"/>
                    <a:pt x="5057" y="5186"/>
                  </a:cubicBezTo>
                  <a:cubicBezTo>
                    <a:pt x="5353" y="5186"/>
                    <a:pt x="5636" y="5085"/>
                    <a:pt x="5893" y="4970"/>
                  </a:cubicBezTo>
                  <a:cubicBezTo>
                    <a:pt x="6062" y="4908"/>
                    <a:pt x="6221" y="4831"/>
                    <a:pt x="6375" y="4742"/>
                  </a:cubicBezTo>
                  <a:lnTo>
                    <a:pt x="6375" y="4742"/>
                  </a:lnTo>
                  <a:cubicBezTo>
                    <a:pt x="6365" y="4759"/>
                    <a:pt x="6355" y="4775"/>
                    <a:pt x="6346" y="4792"/>
                  </a:cubicBezTo>
                  <a:cubicBezTo>
                    <a:pt x="6314" y="4873"/>
                    <a:pt x="6281" y="4954"/>
                    <a:pt x="6281" y="5051"/>
                  </a:cubicBezTo>
                  <a:cubicBezTo>
                    <a:pt x="6265" y="5132"/>
                    <a:pt x="6298" y="5229"/>
                    <a:pt x="6330" y="5310"/>
                  </a:cubicBezTo>
                  <a:cubicBezTo>
                    <a:pt x="6395" y="5472"/>
                    <a:pt x="6540" y="5602"/>
                    <a:pt x="6702" y="5650"/>
                  </a:cubicBezTo>
                  <a:cubicBezTo>
                    <a:pt x="6783" y="5682"/>
                    <a:pt x="6864" y="5699"/>
                    <a:pt x="6945" y="5715"/>
                  </a:cubicBezTo>
                  <a:cubicBezTo>
                    <a:pt x="7026" y="5715"/>
                    <a:pt x="7107" y="5731"/>
                    <a:pt x="7188" y="5731"/>
                  </a:cubicBezTo>
                  <a:cubicBezTo>
                    <a:pt x="7254" y="5734"/>
                    <a:pt x="7321" y="5736"/>
                    <a:pt x="7387" y="5736"/>
                  </a:cubicBezTo>
                  <a:cubicBezTo>
                    <a:pt x="7968" y="5736"/>
                    <a:pt x="8546" y="5612"/>
                    <a:pt x="9098" y="5423"/>
                  </a:cubicBezTo>
                  <a:lnTo>
                    <a:pt x="9098" y="5423"/>
                  </a:lnTo>
                  <a:cubicBezTo>
                    <a:pt x="8590" y="5571"/>
                    <a:pt x="8059" y="5663"/>
                    <a:pt x="7525" y="5663"/>
                  </a:cubicBezTo>
                  <a:cubicBezTo>
                    <a:pt x="7412" y="5663"/>
                    <a:pt x="7300" y="5659"/>
                    <a:pt x="7188" y="5650"/>
                  </a:cubicBezTo>
                  <a:cubicBezTo>
                    <a:pt x="7107" y="5650"/>
                    <a:pt x="7026" y="5634"/>
                    <a:pt x="6945" y="5634"/>
                  </a:cubicBezTo>
                  <a:cubicBezTo>
                    <a:pt x="6864" y="5618"/>
                    <a:pt x="6799" y="5602"/>
                    <a:pt x="6735" y="5569"/>
                  </a:cubicBezTo>
                  <a:cubicBezTo>
                    <a:pt x="6589" y="5521"/>
                    <a:pt x="6476" y="5407"/>
                    <a:pt x="6411" y="5278"/>
                  </a:cubicBezTo>
                  <a:cubicBezTo>
                    <a:pt x="6395" y="5213"/>
                    <a:pt x="6378" y="5132"/>
                    <a:pt x="6378" y="5067"/>
                  </a:cubicBezTo>
                  <a:cubicBezTo>
                    <a:pt x="6395" y="4986"/>
                    <a:pt x="6411" y="4922"/>
                    <a:pt x="6443" y="4857"/>
                  </a:cubicBezTo>
                  <a:cubicBezTo>
                    <a:pt x="6524" y="4727"/>
                    <a:pt x="6621" y="4598"/>
                    <a:pt x="6751" y="4501"/>
                  </a:cubicBezTo>
                  <a:lnTo>
                    <a:pt x="6751" y="4501"/>
                  </a:lnTo>
                  <a:cubicBezTo>
                    <a:pt x="6751" y="4501"/>
                    <a:pt x="6751" y="4501"/>
                    <a:pt x="6751" y="4501"/>
                  </a:cubicBezTo>
                  <a:cubicBezTo>
                    <a:pt x="6767" y="4485"/>
                    <a:pt x="6783" y="4452"/>
                    <a:pt x="6751" y="4420"/>
                  </a:cubicBezTo>
                  <a:cubicBezTo>
                    <a:pt x="6741" y="4401"/>
                    <a:pt x="6726" y="4393"/>
                    <a:pt x="6709" y="4393"/>
                  </a:cubicBezTo>
                  <a:cubicBezTo>
                    <a:pt x="6697" y="4393"/>
                    <a:pt x="6683" y="4397"/>
                    <a:pt x="6670" y="4404"/>
                  </a:cubicBezTo>
                  <a:cubicBezTo>
                    <a:pt x="6411" y="4582"/>
                    <a:pt x="6119" y="4727"/>
                    <a:pt x="5844" y="4857"/>
                  </a:cubicBezTo>
                  <a:cubicBezTo>
                    <a:pt x="5592" y="4955"/>
                    <a:pt x="5327" y="5041"/>
                    <a:pt x="5071" y="5041"/>
                  </a:cubicBezTo>
                  <a:cubicBezTo>
                    <a:pt x="5031" y="5041"/>
                    <a:pt x="4993" y="5039"/>
                    <a:pt x="4954" y="5035"/>
                  </a:cubicBezTo>
                  <a:cubicBezTo>
                    <a:pt x="4808" y="5019"/>
                    <a:pt x="4662" y="4954"/>
                    <a:pt x="4582" y="4841"/>
                  </a:cubicBezTo>
                  <a:cubicBezTo>
                    <a:pt x="4484" y="4727"/>
                    <a:pt x="4468" y="4598"/>
                    <a:pt x="4501" y="4468"/>
                  </a:cubicBezTo>
                  <a:cubicBezTo>
                    <a:pt x="4549" y="4339"/>
                    <a:pt x="4646" y="4209"/>
                    <a:pt x="4760" y="4112"/>
                  </a:cubicBezTo>
                  <a:cubicBezTo>
                    <a:pt x="4857" y="3999"/>
                    <a:pt x="4986" y="3902"/>
                    <a:pt x="5116" y="3821"/>
                  </a:cubicBezTo>
                  <a:lnTo>
                    <a:pt x="5116" y="3821"/>
                  </a:lnTo>
                  <a:cubicBezTo>
                    <a:pt x="5116" y="3821"/>
                    <a:pt x="5116" y="3821"/>
                    <a:pt x="5116" y="3821"/>
                  </a:cubicBezTo>
                  <a:cubicBezTo>
                    <a:pt x="5148" y="3805"/>
                    <a:pt x="5164" y="3756"/>
                    <a:pt x="5148" y="3707"/>
                  </a:cubicBezTo>
                  <a:cubicBezTo>
                    <a:pt x="5124" y="3684"/>
                    <a:pt x="5092" y="3669"/>
                    <a:pt x="5064" y="3669"/>
                  </a:cubicBezTo>
                  <a:cubicBezTo>
                    <a:pt x="5053" y="3669"/>
                    <a:pt x="5043" y="3671"/>
                    <a:pt x="5035" y="3675"/>
                  </a:cubicBezTo>
                  <a:cubicBezTo>
                    <a:pt x="4727" y="3853"/>
                    <a:pt x="4387" y="4015"/>
                    <a:pt x="4047" y="4128"/>
                  </a:cubicBezTo>
                  <a:cubicBezTo>
                    <a:pt x="3885" y="4177"/>
                    <a:pt x="3707" y="4225"/>
                    <a:pt x="3529" y="4225"/>
                  </a:cubicBezTo>
                  <a:cubicBezTo>
                    <a:pt x="3503" y="4228"/>
                    <a:pt x="3476" y="4229"/>
                    <a:pt x="3450" y="4229"/>
                  </a:cubicBezTo>
                  <a:cubicBezTo>
                    <a:pt x="3311" y="4229"/>
                    <a:pt x="3171" y="4194"/>
                    <a:pt x="3076" y="4112"/>
                  </a:cubicBezTo>
                  <a:cubicBezTo>
                    <a:pt x="2963" y="4015"/>
                    <a:pt x="2914" y="3853"/>
                    <a:pt x="2963" y="3691"/>
                  </a:cubicBezTo>
                  <a:cubicBezTo>
                    <a:pt x="3011" y="3546"/>
                    <a:pt x="3125" y="3384"/>
                    <a:pt x="3238" y="3254"/>
                  </a:cubicBezTo>
                  <a:cubicBezTo>
                    <a:pt x="3481" y="2995"/>
                    <a:pt x="3772" y="2768"/>
                    <a:pt x="4063" y="2574"/>
                  </a:cubicBezTo>
                  <a:cubicBezTo>
                    <a:pt x="4096" y="2558"/>
                    <a:pt x="4112" y="2526"/>
                    <a:pt x="4080" y="2493"/>
                  </a:cubicBezTo>
                  <a:cubicBezTo>
                    <a:pt x="4063" y="2461"/>
                    <a:pt x="4031" y="2461"/>
                    <a:pt x="4015" y="2461"/>
                  </a:cubicBezTo>
                  <a:cubicBezTo>
                    <a:pt x="3869" y="2526"/>
                    <a:pt x="3707" y="2574"/>
                    <a:pt x="3545" y="2590"/>
                  </a:cubicBezTo>
                  <a:cubicBezTo>
                    <a:pt x="3400" y="2590"/>
                    <a:pt x="3238" y="2558"/>
                    <a:pt x="3125" y="2461"/>
                  </a:cubicBezTo>
                  <a:cubicBezTo>
                    <a:pt x="3027" y="2348"/>
                    <a:pt x="2979" y="2202"/>
                    <a:pt x="2995" y="2040"/>
                  </a:cubicBezTo>
                  <a:cubicBezTo>
                    <a:pt x="3011" y="1878"/>
                    <a:pt x="3060" y="1732"/>
                    <a:pt x="3125" y="1587"/>
                  </a:cubicBezTo>
                  <a:cubicBezTo>
                    <a:pt x="3254" y="1279"/>
                    <a:pt x="3448" y="1004"/>
                    <a:pt x="3659" y="745"/>
                  </a:cubicBezTo>
                  <a:cubicBezTo>
                    <a:pt x="3869" y="502"/>
                    <a:pt x="4096" y="259"/>
                    <a:pt x="4339" y="33"/>
                  </a:cubicBezTo>
                  <a:close/>
                  <a:moveTo>
                    <a:pt x="2153" y="0"/>
                  </a:moveTo>
                  <a:lnTo>
                    <a:pt x="2153" y="0"/>
                  </a:lnTo>
                  <a:cubicBezTo>
                    <a:pt x="1797" y="308"/>
                    <a:pt x="1457" y="632"/>
                    <a:pt x="1149" y="988"/>
                  </a:cubicBezTo>
                  <a:cubicBezTo>
                    <a:pt x="842" y="1328"/>
                    <a:pt x="567" y="1716"/>
                    <a:pt x="356" y="2137"/>
                  </a:cubicBezTo>
                  <a:cubicBezTo>
                    <a:pt x="259" y="2348"/>
                    <a:pt x="178" y="2574"/>
                    <a:pt x="146" y="2817"/>
                  </a:cubicBezTo>
                  <a:cubicBezTo>
                    <a:pt x="113" y="3060"/>
                    <a:pt x="178" y="3319"/>
                    <a:pt x="356" y="3513"/>
                  </a:cubicBezTo>
                  <a:cubicBezTo>
                    <a:pt x="528" y="3670"/>
                    <a:pt x="749" y="3727"/>
                    <a:pt x="966" y="3727"/>
                  </a:cubicBezTo>
                  <a:cubicBezTo>
                    <a:pt x="995" y="3727"/>
                    <a:pt x="1024" y="3726"/>
                    <a:pt x="1052" y="3724"/>
                  </a:cubicBezTo>
                  <a:cubicBezTo>
                    <a:pt x="1147" y="3717"/>
                    <a:pt x="1239" y="3704"/>
                    <a:pt x="1330" y="3684"/>
                  </a:cubicBezTo>
                  <a:lnTo>
                    <a:pt x="1330" y="3684"/>
                  </a:lnTo>
                  <a:cubicBezTo>
                    <a:pt x="1027" y="3899"/>
                    <a:pt x="744" y="4138"/>
                    <a:pt x="486" y="4420"/>
                  </a:cubicBezTo>
                  <a:cubicBezTo>
                    <a:pt x="308" y="4614"/>
                    <a:pt x="146" y="4824"/>
                    <a:pt x="65" y="5084"/>
                  </a:cubicBezTo>
                  <a:cubicBezTo>
                    <a:pt x="16" y="5229"/>
                    <a:pt x="0" y="5375"/>
                    <a:pt x="32" y="5504"/>
                  </a:cubicBezTo>
                  <a:cubicBezTo>
                    <a:pt x="65" y="5650"/>
                    <a:pt x="146" y="5780"/>
                    <a:pt x="259" y="5877"/>
                  </a:cubicBezTo>
                  <a:cubicBezTo>
                    <a:pt x="439" y="6043"/>
                    <a:pt x="691" y="6091"/>
                    <a:pt x="923" y="6091"/>
                  </a:cubicBezTo>
                  <a:cubicBezTo>
                    <a:pt x="961" y="6091"/>
                    <a:pt x="999" y="6090"/>
                    <a:pt x="1036" y="6087"/>
                  </a:cubicBezTo>
                  <a:cubicBezTo>
                    <a:pt x="1295" y="6071"/>
                    <a:pt x="1554" y="6006"/>
                    <a:pt x="1797" y="5925"/>
                  </a:cubicBezTo>
                  <a:cubicBezTo>
                    <a:pt x="2047" y="5853"/>
                    <a:pt x="2289" y="5760"/>
                    <a:pt x="2525" y="5653"/>
                  </a:cubicBezTo>
                  <a:lnTo>
                    <a:pt x="2525" y="5653"/>
                  </a:lnTo>
                  <a:cubicBezTo>
                    <a:pt x="2390" y="5801"/>
                    <a:pt x="2272" y="5972"/>
                    <a:pt x="2202" y="6168"/>
                  </a:cubicBezTo>
                  <a:cubicBezTo>
                    <a:pt x="2169" y="6281"/>
                    <a:pt x="2153" y="6411"/>
                    <a:pt x="2169" y="6541"/>
                  </a:cubicBezTo>
                  <a:cubicBezTo>
                    <a:pt x="2202" y="6670"/>
                    <a:pt x="2267" y="6783"/>
                    <a:pt x="2347" y="6864"/>
                  </a:cubicBezTo>
                  <a:cubicBezTo>
                    <a:pt x="2428" y="6961"/>
                    <a:pt x="2526" y="7042"/>
                    <a:pt x="2623" y="7107"/>
                  </a:cubicBezTo>
                  <a:cubicBezTo>
                    <a:pt x="2736" y="7156"/>
                    <a:pt x="2849" y="7188"/>
                    <a:pt x="2979" y="7204"/>
                  </a:cubicBezTo>
                  <a:cubicBezTo>
                    <a:pt x="3019" y="7207"/>
                    <a:pt x="3060" y="7208"/>
                    <a:pt x="3101" y="7208"/>
                  </a:cubicBezTo>
                  <a:cubicBezTo>
                    <a:pt x="3291" y="7208"/>
                    <a:pt x="3488" y="7179"/>
                    <a:pt x="3675" y="7140"/>
                  </a:cubicBezTo>
                  <a:cubicBezTo>
                    <a:pt x="3885" y="7091"/>
                    <a:pt x="4112" y="7010"/>
                    <a:pt x="4323" y="6929"/>
                  </a:cubicBezTo>
                  <a:cubicBezTo>
                    <a:pt x="4581" y="6815"/>
                    <a:pt x="4839" y="6682"/>
                    <a:pt x="5089" y="6533"/>
                  </a:cubicBezTo>
                  <a:lnTo>
                    <a:pt x="5089" y="6533"/>
                  </a:lnTo>
                  <a:cubicBezTo>
                    <a:pt x="5052" y="6587"/>
                    <a:pt x="5018" y="6643"/>
                    <a:pt x="4986" y="6702"/>
                  </a:cubicBezTo>
                  <a:cubicBezTo>
                    <a:pt x="4938" y="6816"/>
                    <a:pt x="4905" y="6929"/>
                    <a:pt x="4889" y="7059"/>
                  </a:cubicBezTo>
                  <a:cubicBezTo>
                    <a:pt x="4873" y="7172"/>
                    <a:pt x="4905" y="7301"/>
                    <a:pt x="4938" y="7415"/>
                  </a:cubicBezTo>
                  <a:cubicBezTo>
                    <a:pt x="5035" y="7625"/>
                    <a:pt x="5229" y="7803"/>
                    <a:pt x="5456" y="7884"/>
                  </a:cubicBezTo>
                  <a:cubicBezTo>
                    <a:pt x="5569" y="7933"/>
                    <a:pt x="5682" y="7949"/>
                    <a:pt x="5796" y="7965"/>
                  </a:cubicBezTo>
                  <a:cubicBezTo>
                    <a:pt x="5909" y="7965"/>
                    <a:pt x="6022" y="7981"/>
                    <a:pt x="6136" y="7981"/>
                  </a:cubicBezTo>
                  <a:cubicBezTo>
                    <a:pt x="6237" y="7987"/>
                    <a:pt x="6338" y="7989"/>
                    <a:pt x="6439" y="7989"/>
                  </a:cubicBezTo>
                  <a:cubicBezTo>
                    <a:pt x="7257" y="7989"/>
                    <a:pt x="8059" y="7818"/>
                    <a:pt x="8823" y="7544"/>
                  </a:cubicBezTo>
                  <a:lnTo>
                    <a:pt x="8823" y="7544"/>
                  </a:lnTo>
                  <a:cubicBezTo>
                    <a:pt x="8088" y="7776"/>
                    <a:pt x="7329" y="7916"/>
                    <a:pt x="6567" y="7916"/>
                  </a:cubicBezTo>
                  <a:cubicBezTo>
                    <a:pt x="6423" y="7916"/>
                    <a:pt x="6280" y="7911"/>
                    <a:pt x="6136" y="7900"/>
                  </a:cubicBezTo>
                  <a:cubicBezTo>
                    <a:pt x="6039" y="7884"/>
                    <a:pt x="5925" y="7884"/>
                    <a:pt x="5812" y="7868"/>
                  </a:cubicBezTo>
                  <a:cubicBezTo>
                    <a:pt x="5699" y="7852"/>
                    <a:pt x="5585" y="7836"/>
                    <a:pt x="5488" y="7787"/>
                  </a:cubicBezTo>
                  <a:cubicBezTo>
                    <a:pt x="5294" y="7706"/>
                    <a:pt x="5116" y="7560"/>
                    <a:pt x="5035" y="7366"/>
                  </a:cubicBezTo>
                  <a:cubicBezTo>
                    <a:pt x="5002" y="7269"/>
                    <a:pt x="4986" y="7156"/>
                    <a:pt x="4986" y="7059"/>
                  </a:cubicBezTo>
                  <a:cubicBezTo>
                    <a:pt x="5002" y="6945"/>
                    <a:pt x="5035" y="6848"/>
                    <a:pt x="5083" y="6751"/>
                  </a:cubicBezTo>
                  <a:cubicBezTo>
                    <a:pt x="5166" y="6585"/>
                    <a:pt x="5297" y="6442"/>
                    <a:pt x="5434" y="6313"/>
                  </a:cubicBezTo>
                  <a:lnTo>
                    <a:pt x="5434" y="6313"/>
                  </a:lnTo>
                  <a:cubicBezTo>
                    <a:pt x="5458" y="6297"/>
                    <a:pt x="5481" y="6281"/>
                    <a:pt x="5504" y="6265"/>
                  </a:cubicBezTo>
                  <a:lnTo>
                    <a:pt x="5497" y="6256"/>
                  </a:lnTo>
                  <a:lnTo>
                    <a:pt x="5497" y="6256"/>
                  </a:lnTo>
                  <a:cubicBezTo>
                    <a:pt x="5499" y="6254"/>
                    <a:pt x="5502" y="6251"/>
                    <a:pt x="5504" y="6249"/>
                  </a:cubicBezTo>
                  <a:cubicBezTo>
                    <a:pt x="5537" y="6233"/>
                    <a:pt x="5537" y="6201"/>
                    <a:pt x="5520" y="6168"/>
                  </a:cubicBezTo>
                  <a:cubicBezTo>
                    <a:pt x="5498" y="6157"/>
                    <a:pt x="5475" y="6145"/>
                    <a:pt x="5458" y="6145"/>
                  </a:cubicBezTo>
                  <a:cubicBezTo>
                    <a:pt x="5450" y="6145"/>
                    <a:pt x="5444" y="6147"/>
                    <a:pt x="5440" y="6152"/>
                  </a:cubicBezTo>
                  <a:cubicBezTo>
                    <a:pt x="5067" y="6395"/>
                    <a:pt x="4662" y="6605"/>
                    <a:pt x="4258" y="6783"/>
                  </a:cubicBezTo>
                  <a:cubicBezTo>
                    <a:pt x="4047" y="6864"/>
                    <a:pt x="3853" y="6945"/>
                    <a:pt x="3626" y="6994"/>
                  </a:cubicBezTo>
                  <a:cubicBezTo>
                    <a:pt x="3475" y="7029"/>
                    <a:pt x="3323" y="7055"/>
                    <a:pt x="3171" y="7055"/>
                  </a:cubicBezTo>
                  <a:cubicBezTo>
                    <a:pt x="3113" y="7055"/>
                    <a:pt x="3054" y="7051"/>
                    <a:pt x="2995" y="7042"/>
                  </a:cubicBezTo>
                  <a:cubicBezTo>
                    <a:pt x="2882" y="7026"/>
                    <a:pt x="2785" y="7010"/>
                    <a:pt x="2704" y="6961"/>
                  </a:cubicBezTo>
                  <a:cubicBezTo>
                    <a:pt x="2606" y="6913"/>
                    <a:pt x="2526" y="6848"/>
                    <a:pt x="2461" y="6767"/>
                  </a:cubicBezTo>
                  <a:cubicBezTo>
                    <a:pt x="2315" y="6605"/>
                    <a:pt x="2283" y="6411"/>
                    <a:pt x="2347" y="6217"/>
                  </a:cubicBezTo>
                  <a:cubicBezTo>
                    <a:pt x="2412" y="6022"/>
                    <a:pt x="2558" y="5844"/>
                    <a:pt x="2704" y="5699"/>
                  </a:cubicBezTo>
                  <a:cubicBezTo>
                    <a:pt x="2866" y="5537"/>
                    <a:pt x="3044" y="5407"/>
                    <a:pt x="3222" y="5294"/>
                  </a:cubicBezTo>
                  <a:lnTo>
                    <a:pt x="3222" y="5294"/>
                  </a:lnTo>
                  <a:cubicBezTo>
                    <a:pt x="3222" y="5294"/>
                    <a:pt x="3222" y="5294"/>
                    <a:pt x="3222" y="5294"/>
                  </a:cubicBezTo>
                  <a:cubicBezTo>
                    <a:pt x="3254" y="5262"/>
                    <a:pt x="3270" y="5213"/>
                    <a:pt x="3254" y="5181"/>
                  </a:cubicBezTo>
                  <a:cubicBezTo>
                    <a:pt x="3230" y="5157"/>
                    <a:pt x="3198" y="5142"/>
                    <a:pt x="3170" y="5142"/>
                  </a:cubicBezTo>
                  <a:cubicBezTo>
                    <a:pt x="3159" y="5142"/>
                    <a:pt x="3149" y="5144"/>
                    <a:pt x="3141" y="5148"/>
                  </a:cubicBezTo>
                  <a:cubicBezTo>
                    <a:pt x="2704" y="5391"/>
                    <a:pt x="2234" y="5618"/>
                    <a:pt x="1748" y="5780"/>
                  </a:cubicBezTo>
                  <a:cubicBezTo>
                    <a:pt x="1522" y="5844"/>
                    <a:pt x="1263" y="5909"/>
                    <a:pt x="1020" y="5925"/>
                  </a:cubicBezTo>
                  <a:cubicBezTo>
                    <a:pt x="984" y="5928"/>
                    <a:pt x="948" y="5929"/>
                    <a:pt x="912" y="5929"/>
                  </a:cubicBezTo>
                  <a:cubicBezTo>
                    <a:pt x="707" y="5929"/>
                    <a:pt x="508" y="5885"/>
                    <a:pt x="356" y="5747"/>
                  </a:cubicBezTo>
                  <a:cubicBezTo>
                    <a:pt x="275" y="5682"/>
                    <a:pt x="211" y="5569"/>
                    <a:pt x="178" y="5472"/>
                  </a:cubicBezTo>
                  <a:cubicBezTo>
                    <a:pt x="162" y="5359"/>
                    <a:pt x="162" y="5245"/>
                    <a:pt x="194" y="5132"/>
                  </a:cubicBezTo>
                  <a:cubicBezTo>
                    <a:pt x="275" y="4905"/>
                    <a:pt x="421" y="4695"/>
                    <a:pt x="583" y="4517"/>
                  </a:cubicBezTo>
                  <a:cubicBezTo>
                    <a:pt x="909" y="4160"/>
                    <a:pt x="1294" y="3848"/>
                    <a:pt x="1696" y="3580"/>
                  </a:cubicBezTo>
                  <a:lnTo>
                    <a:pt x="1696" y="3580"/>
                  </a:lnTo>
                  <a:cubicBezTo>
                    <a:pt x="1713" y="3574"/>
                    <a:pt x="1731" y="3568"/>
                    <a:pt x="1748" y="3562"/>
                  </a:cubicBezTo>
                  <a:lnTo>
                    <a:pt x="1742" y="3550"/>
                  </a:lnTo>
                  <a:lnTo>
                    <a:pt x="1742" y="3550"/>
                  </a:lnTo>
                  <a:cubicBezTo>
                    <a:pt x="1744" y="3548"/>
                    <a:pt x="1746" y="3547"/>
                    <a:pt x="1748" y="3546"/>
                  </a:cubicBezTo>
                  <a:cubicBezTo>
                    <a:pt x="1781" y="3529"/>
                    <a:pt x="1797" y="3497"/>
                    <a:pt x="1781" y="3465"/>
                  </a:cubicBezTo>
                  <a:cubicBezTo>
                    <a:pt x="1762" y="3446"/>
                    <a:pt x="1743" y="3438"/>
                    <a:pt x="1727" y="3438"/>
                  </a:cubicBezTo>
                  <a:cubicBezTo>
                    <a:pt x="1716" y="3438"/>
                    <a:pt x="1707" y="3442"/>
                    <a:pt x="1700" y="3448"/>
                  </a:cubicBezTo>
                  <a:cubicBezTo>
                    <a:pt x="1695" y="3450"/>
                    <a:pt x="1691" y="3452"/>
                    <a:pt x="1687" y="3453"/>
                  </a:cubicBezTo>
                  <a:lnTo>
                    <a:pt x="1687" y="3453"/>
                  </a:lnTo>
                  <a:lnTo>
                    <a:pt x="1684" y="3448"/>
                  </a:lnTo>
                  <a:cubicBezTo>
                    <a:pt x="1676" y="3453"/>
                    <a:pt x="1668" y="3459"/>
                    <a:pt x="1660" y="3464"/>
                  </a:cubicBezTo>
                  <a:lnTo>
                    <a:pt x="1660" y="3464"/>
                  </a:lnTo>
                  <a:cubicBezTo>
                    <a:pt x="1461" y="3537"/>
                    <a:pt x="1248" y="3595"/>
                    <a:pt x="1036" y="3610"/>
                  </a:cubicBezTo>
                  <a:cubicBezTo>
                    <a:pt x="1011" y="3612"/>
                    <a:pt x="985" y="3613"/>
                    <a:pt x="958" y="3613"/>
                  </a:cubicBezTo>
                  <a:cubicBezTo>
                    <a:pt x="768" y="3613"/>
                    <a:pt x="565" y="3560"/>
                    <a:pt x="437" y="3432"/>
                  </a:cubicBezTo>
                  <a:cubicBezTo>
                    <a:pt x="275" y="3270"/>
                    <a:pt x="211" y="3044"/>
                    <a:pt x="243" y="2833"/>
                  </a:cubicBezTo>
                  <a:cubicBezTo>
                    <a:pt x="259" y="2607"/>
                    <a:pt x="340" y="2380"/>
                    <a:pt x="421" y="2169"/>
                  </a:cubicBezTo>
                  <a:cubicBezTo>
                    <a:pt x="615" y="1749"/>
                    <a:pt x="890" y="1360"/>
                    <a:pt x="1182" y="1004"/>
                  </a:cubicBezTo>
                  <a:cubicBezTo>
                    <a:pt x="1489" y="648"/>
                    <a:pt x="1813" y="324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2" name="Google Shape;1262;p39"/>
          <p:cNvSpPr/>
          <p:nvPr/>
        </p:nvSpPr>
        <p:spPr>
          <a:xfrm>
            <a:off x="6751275" y="1217071"/>
            <a:ext cx="1040057" cy="746115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>
                <a:solidFill>
                  <a:schemeClr val="tx1">
                    <a:lumMod val="60000"/>
                    <a:lumOff val="40000"/>
                  </a:schemeClr>
                </a:solidFill>
              </a:rPr>
              <a:t>3</a:t>
            </a:r>
            <a:endParaRPr sz="20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63" name="Google Shape;1263;p39"/>
          <p:cNvSpPr/>
          <p:nvPr/>
        </p:nvSpPr>
        <p:spPr>
          <a:xfrm>
            <a:off x="4051975" y="3007241"/>
            <a:ext cx="1040057" cy="746116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>
                <a:solidFill>
                  <a:schemeClr val="tx1">
                    <a:lumMod val="60000"/>
                    <a:lumOff val="40000"/>
                  </a:schemeClr>
                </a:solidFill>
              </a:rPr>
              <a:t>5</a:t>
            </a:r>
            <a:endParaRPr sz="20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64" name="Google Shape;1264;p39"/>
          <p:cNvSpPr/>
          <p:nvPr/>
        </p:nvSpPr>
        <p:spPr>
          <a:xfrm>
            <a:off x="1352700" y="3007241"/>
            <a:ext cx="1040057" cy="746116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>
                <a:solidFill>
                  <a:schemeClr val="tx1">
                    <a:lumMod val="60000"/>
                    <a:lumOff val="40000"/>
                  </a:schemeClr>
                </a:solidFill>
              </a:rPr>
              <a:t>4</a:t>
            </a:r>
            <a:endParaRPr sz="20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65" name="Google Shape;1265;p39"/>
          <p:cNvSpPr/>
          <p:nvPr/>
        </p:nvSpPr>
        <p:spPr>
          <a:xfrm>
            <a:off x="6751250" y="3007241"/>
            <a:ext cx="1040057" cy="746116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>
                <a:solidFill>
                  <a:schemeClr val="tx1">
                    <a:lumMod val="60000"/>
                    <a:lumOff val="40000"/>
                  </a:schemeClr>
                </a:solidFill>
              </a:rPr>
              <a:t>6</a:t>
            </a:r>
            <a:endParaRPr sz="20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>
            <a:extLst>
              <a:ext uri="{FF2B5EF4-FFF2-40B4-BE49-F238E27FC236}">
                <a16:creationId xmlns:a16="http://schemas.microsoft.com/office/drawing/2014/main" id="{993DFB36-83DC-4B75-ABB7-530B15E8B6C4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3043988" y="535000"/>
            <a:ext cx="2827423" cy="482700"/>
          </a:xfrm>
        </p:spPr>
        <p:txBody>
          <a:bodyPr/>
          <a:lstStyle/>
          <a:p>
            <a:r>
              <a:rPr lang="en-US" altLang="zh-TW"/>
              <a:t>iPad </a:t>
            </a:r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49B3A18-B6F3-4DA2-90ED-460334CD5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880" y="1583240"/>
            <a:ext cx="1570120" cy="117759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B24E2A3C-78F0-4485-8D63-EBBC225A6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5566">
            <a:off x="421171" y="316314"/>
            <a:ext cx="1981200" cy="14859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AE7D21D-4668-4F0A-A9D8-D8AEE2681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730" y="3056426"/>
            <a:ext cx="2069432" cy="1552074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5A85799-CC60-4192-ABF3-A654DB36B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66736">
            <a:off x="271197" y="1905176"/>
            <a:ext cx="2105525" cy="1579144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466DA4E-DD97-4DC6-AFAA-FC3F4DE1E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61903">
            <a:off x="1067623" y="3455276"/>
            <a:ext cx="1857414" cy="139306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B43AD5AF-D9C8-43BB-829D-F36B383B53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6341" y="1904508"/>
            <a:ext cx="1779311" cy="1334483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FE057ECA-9889-48DF-9F01-275E79B421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4149">
            <a:off x="6892525" y="355416"/>
            <a:ext cx="1876927" cy="1407695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86BA1F01-EB1F-463C-A54A-2B8A98C58F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230" y="1631784"/>
            <a:ext cx="1570120" cy="1177590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2B26FC92-4903-4B47-94C1-F67F3F246F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87987">
            <a:off x="5993869" y="3228922"/>
            <a:ext cx="2166191" cy="162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26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47"/>
          <p:cNvGrpSpPr/>
          <p:nvPr/>
        </p:nvGrpSpPr>
        <p:grpSpPr>
          <a:xfrm>
            <a:off x="867475" y="2410525"/>
            <a:ext cx="7385225" cy="84475"/>
            <a:chOff x="867475" y="2410525"/>
            <a:chExt cx="7385225" cy="84475"/>
          </a:xfrm>
        </p:grpSpPr>
        <p:cxnSp>
          <p:nvCxnSpPr>
            <p:cNvPr id="1566" name="Google Shape;1566;p47"/>
            <p:cNvCxnSpPr/>
            <p:nvPr/>
          </p:nvCxnSpPr>
          <p:spPr>
            <a:xfrm>
              <a:off x="867475" y="2425900"/>
              <a:ext cx="422400" cy="615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47"/>
            <p:cNvCxnSpPr/>
            <p:nvPr/>
          </p:nvCxnSpPr>
          <p:spPr>
            <a:xfrm>
              <a:off x="2425900" y="2456600"/>
              <a:ext cx="1573800" cy="384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47"/>
            <p:cNvCxnSpPr/>
            <p:nvPr/>
          </p:nvCxnSpPr>
          <p:spPr>
            <a:xfrm rot="10800000" flipH="1">
              <a:off x="5112800" y="2418325"/>
              <a:ext cx="1612200" cy="306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47"/>
            <p:cNvCxnSpPr/>
            <p:nvPr/>
          </p:nvCxnSpPr>
          <p:spPr>
            <a:xfrm>
              <a:off x="7799700" y="2410525"/>
              <a:ext cx="453000" cy="384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70" name="Google Shape;1570;p47"/>
          <p:cNvSpPr txBox="1">
            <a:spLocks noGrp="1"/>
          </p:cNvSpPr>
          <p:nvPr>
            <p:ph type="title"/>
          </p:nvPr>
        </p:nvSpPr>
        <p:spPr>
          <a:xfrm>
            <a:off x="1221450" y="535000"/>
            <a:ext cx="67011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Step by step   </a:t>
            </a:r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71" name="Google Shape;1571;p47"/>
          <p:cNvSpPr/>
          <p:nvPr/>
        </p:nvSpPr>
        <p:spPr>
          <a:xfrm>
            <a:off x="6666825" y="1985737"/>
            <a:ext cx="1392744" cy="867224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bg1">
                    <a:lumMod val="50000"/>
                  </a:schemeClr>
                </a:solidFill>
                <a:latin typeface="Chango"/>
                <a:ea typeface="Chango"/>
                <a:cs typeface="Chango"/>
                <a:sym typeface="Chango"/>
              </a:rPr>
              <a:t>Master</a:t>
            </a:r>
            <a:endParaRPr sz="1800" b="1">
              <a:solidFill>
                <a:schemeClr val="bg1">
                  <a:lumMod val="50000"/>
                </a:schemeClr>
              </a:solidFill>
              <a:latin typeface="Chango"/>
              <a:ea typeface="Chango"/>
              <a:cs typeface="Chango"/>
              <a:sym typeface="Chango"/>
            </a:endParaRPr>
          </a:p>
        </p:txBody>
      </p:sp>
      <p:sp>
        <p:nvSpPr>
          <p:cNvPr id="1572" name="Google Shape;1572;p47"/>
          <p:cNvSpPr/>
          <p:nvPr/>
        </p:nvSpPr>
        <p:spPr>
          <a:xfrm>
            <a:off x="3967578" y="1985737"/>
            <a:ext cx="1392744" cy="867224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6">
                    <a:lumMod val="75000"/>
                  </a:schemeClr>
                </a:solidFill>
                <a:latin typeface="Chango"/>
                <a:ea typeface="Chango"/>
                <a:cs typeface="Chango"/>
                <a:sym typeface="Chango"/>
              </a:rPr>
              <a:t>Picture books</a:t>
            </a:r>
            <a:endParaRPr sz="1800">
              <a:solidFill>
                <a:schemeClr val="accent6">
                  <a:lumMod val="75000"/>
                </a:schemeClr>
              </a:solidFill>
              <a:latin typeface="Chango"/>
              <a:ea typeface="Chango"/>
              <a:cs typeface="Chango"/>
              <a:sym typeface="Chango"/>
            </a:endParaRPr>
          </a:p>
        </p:txBody>
      </p:sp>
      <p:sp>
        <p:nvSpPr>
          <p:cNvPr id="1573" name="Google Shape;1573;p47"/>
          <p:cNvSpPr/>
          <p:nvPr/>
        </p:nvSpPr>
        <p:spPr>
          <a:xfrm>
            <a:off x="867475" y="1985737"/>
            <a:ext cx="1728903" cy="867224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>
                <a:solidFill>
                  <a:srgbClr val="00B050"/>
                </a:solidFill>
                <a:latin typeface="Chango"/>
                <a:ea typeface="Chango"/>
                <a:cs typeface="Chango"/>
                <a:sym typeface="Chango"/>
              </a:rPr>
              <a:t>Textbook</a:t>
            </a:r>
            <a:endParaRPr sz="1800">
              <a:solidFill>
                <a:srgbClr val="00B050"/>
              </a:solidFill>
              <a:latin typeface="Chango"/>
              <a:ea typeface="Chango"/>
              <a:cs typeface="Chango"/>
              <a:sym typeface="Chango"/>
            </a:endParaRPr>
          </a:p>
        </p:txBody>
      </p:sp>
      <p:grpSp>
        <p:nvGrpSpPr>
          <p:cNvPr id="1574" name="Google Shape;1574;p47"/>
          <p:cNvGrpSpPr/>
          <p:nvPr/>
        </p:nvGrpSpPr>
        <p:grpSpPr>
          <a:xfrm>
            <a:off x="2863907" y="1858090"/>
            <a:ext cx="620761" cy="645147"/>
            <a:chOff x="94332" y="4414614"/>
            <a:chExt cx="620761" cy="645147"/>
          </a:xfrm>
        </p:grpSpPr>
        <p:sp>
          <p:nvSpPr>
            <p:cNvPr id="1575" name="Google Shape;1575;p47"/>
            <p:cNvSpPr/>
            <p:nvPr/>
          </p:nvSpPr>
          <p:spPr>
            <a:xfrm>
              <a:off x="94332" y="4763710"/>
              <a:ext cx="252864" cy="199906"/>
            </a:xfrm>
            <a:custGeom>
              <a:avLst/>
              <a:gdLst/>
              <a:ahLst/>
              <a:cxnLst/>
              <a:rect l="l" t="t" r="r" b="b"/>
              <a:pathLst>
                <a:path w="10805" h="8543" extrusionOk="0">
                  <a:moveTo>
                    <a:pt x="10465" y="0"/>
                  </a:moveTo>
                  <a:cubicBezTo>
                    <a:pt x="10465" y="0"/>
                    <a:pt x="1318" y="2105"/>
                    <a:pt x="55" y="5051"/>
                  </a:cubicBezTo>
                  <a:cubicBezTo>
                    <a:pt x="0" y="5623"/>
                    <a:pt x="288" y="5820"/>
                    <a:pt x="713" y="5820"/>
                  </a:cubicBezTo>
                  <a:cubicBezTo>
                    <a:pt x="1596" y="5820"/>
                    <a:pt x="3068" y="4965"/>
                    <a:pt x="3257" y="4853"/>
                  </a:cubicBezTo>
                  <a:lnTo>
                    <a:pt x="3257" y="4853"/>
                  </a:lnTo>
                  <a:cubicBezTo>
                    <a:pt x="3065" y="4969"/>
                    <a:pt x="1579" y="5904"/>
                    <a:pt x="1610" y="7010"/>
                  </a:cubicBezTo>
                  <a:cubicBezTo>
                    <a:pt x="1620" y="7271"/>
                    <a:pt x="1779" y="7372"/>
                    <a:pt x="2020" y="7372"/>
                  </a:cubicBezTo>
                  <a:cubicBezTo>
                    <a:pt x="2854" y="7372"/>
                    <a:pt x="4669" y="6152"/>
                    <a:pt x="4669" y="6152"/>
                  </a:cubicBezTo>
                  <a:lnTo>
                    <a:pt x="4669" y="6152"/>
                  </a:lnTo>
                  <a:cubicBezTo>
                    <a:pt x="4669" y="6152"/>
                    <a:pt x="2419" y="8062"/>
                    <a:pt x="4054" y="8516"/>
                  </a:cubicBezTo>
                  <a:cubicBezTo>
                    <a:pt x="4122" y="8534"/>
                    <a:pt x="4196" y="8542"/>
                    <a:pt x="4275" y="8542"/>
                  </a:cubicBezTo>
                  <a:cubicBezTo>
                    <a:pt x="6105" y="8542"/>
                    <a:pt x="10805" y="3902"/>
                    <a:pt x="10805" y="3902"/>
                  </a:cubicBezTo>
                  <a:lnTo>
                    <a:pt x="104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7"/>
            <p:cNvSpPr/>
            <p:nvPr/>
          </p:nvSpPr>
          <p:spPr>
            <a:xfrm>
              <a:off x="179100" y="4829228"/>
              <a:ext cx="110039" cy="66128"/>
            </a:xfrm>
            <a:custGeom>
              <a:avLst/>
              <a:gdLst/>
              <a:ahLst/>
              <a:cxnLst/>
              <a:rect l="l" t="t" r="r" b="b"/>
              <a:pathLst>
                <a:path w="4702" h="2826" extrusionOk="0">
                  <a:moveTo>
                    <a:pt x="3492" y="1"/>
                  </a:moveTo>
                  <a:cubicBezTo>
                    <a:pt x="3346" y="17"/>
                    <a:pt x="3184" y="98"/>
                    <a:pt x="3055" y="163"/>
                  </a:cubicBezTo>
                  <a:cubicBezTo>
                    <a:pt x="2893" y="211"/>
                    <a:pt x="2747" y="276"/>
                    <a:pt x="2601" y="341"/>
                  </a:cubicBezTo>
                  <a:cubicBezTo>
                    <a:pt x="2310" y="454"/>
                    <a:pt x="2019" y="584"/>
                    <a:pt x="1727" y="729"/>
                  </a:cubicBezTo>
                  <a:cubicBezTo>
                    <a:pt x="1144" y="988"/>
                    <a:pt x="578" y="1312"/>
                    <a:pt x="44" y="1652"/>
                  </a:cubicBezTo>
                  <a:cubicBezTo>
                    <a:pt x="0" y="1667"/>
                    <a:pt x="21" y="1719"/>
                    <a:pt x="61" y="1719"/>
                  </a:cubicBezTo>
                  <a:cubicBezTo>
                    <a:pt x="66" y="1719"/>
                    <a:pt x="71" y="1719"/>
                    <a:pt x="76" y="1717"/>
                  </a:cubicBezTo>
                  <a:cubicBezTo>
                    <a:pt x="626" y="1409"/>
                    <a:pt x="1209" y="1118"/>
                    <a:pt x="1792" y="843"/>
                  </a:cubicBezTo>
                  <a:cubicBezTo>
                    <a:pt x="2083" y="713"/>
                    <a:pt x="2375" y="584"/>
                    <a:pt x="2666" y="470"/>
                  </a:cubicBezTo>
                  <a:cubicBezTo>
                    <a:pt x="2812" y="406"/>
                    <a:pt x="2958" y="341"/>
                    <a:pt x="3120" y="276"/>
                  </a:cubicBezTo>
                  <a:cubicBezTo>
                    <a:pt x="3249" y="227"/>
                    <a:pt x="3411" y="195"/>
                    <a:pt x="3540" y="114"/>
                  </a:cubicBezTo>
                  <a:cubicBezTo>
                    <a:pt x="3589" y="66"/>
                    <a:pt x="3540" y="1"/>
                    <a:pt x="3492" y="1"/>
                  </a:cubicBezTo>
                  <a:close/>
                  <a:moveTo>
                    <a:pt x="4644" y="386"/>
                  </a:moveTo>
                  <a:cubicBezTo>
                    <a:pt x="4638" y="386"/>
                    <a:pt x="4632" y="387"/>
                    <a:pt x="4625" y="389"/>
                  </a:cubicBezTo>
                  <a:cubicBezTo>
                    <a:pt x="4496" y="454"/>
                    <a:pt x="4382" y="600"/>
                    <a:pt x="4269" y="697"/>
                  </a:cubicBezTo>
                  <a:cubicBezTo>
                    <a:pt x="4156" y="794"/>
                    <a:pt x="4042" y="907"/>
                    <a:pt x="3913" y="1005"/>
                  </a:cubicBezTo>
                  <a:cubicBezTo>
                    <a:pt x="3670" y="1215"/>
                    <a:pt x="3427" y="1409"/>
                    <a:pt x="3168" y="1604"/>
                  </a:cubicBezTo>
                  <a:cubicBezTo>
                    <a:pt x="2650" y="2008"/>
                    <a:pt x="2116" y="2381"/>
                    <a:pt x="1582" y="2737"/>
                  </a:cubicBezTo>
                  <a:cubicBezTo>
                    <a:pt x="1541" y="2764"/>
                    <a:pt x="1557" y="2825"/>
                    <a:pt x="1592" y="2825"/>
                  </a:cubicBezTo>
                  <a:cubicBezTo>
                    <a:pt x="1599" y="2825"/>
                    <a:pt x="1606" y="2823"/>
                    <a:pt x="1614" y="2818"/>
                  </a:cubicBezTo>
                  <a:cubicBezTo>
                    <a:pt x="2164" y="2462"/>
                    <a:pt x="2699" y="2105"/>
                    <a:pt x="3200" y="1717"/>
                  </a:cubicBezTo>
                  <a:cubicBezTo>
                    <a:pt x="3459" y="1506"/>
                    <a:pt x="3719" y="1312"/>
                    <a:pt x="3978" y="1102"/>
                  </a:cubicBezTo>
                  <a:cubicBezTo>
                    <a:pt x="4091" y="988"/>
                    <a:pt x="4204" y="891"/>
                    <a:pt x="4334" y="794"/>
                  </a:cubicBezTo>
                  <a:cubicBezTo>
                    <a:pt x="4447" y="697"/>
                    <a:pt x="4609" y="584"/>
                    <a:pt x="4674" y="454"/>
                  </a:cubicBezTo>
                  <a:cubicBezTo>
                    <a:pt x="4702" y="426"/>
                    <a:pt x="4681" y="386"/>
                    <a:pt x="4644" y="3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7"/>
            <p:cNvSpPr/>
            <p:nvPr/>
          </p:nvSpPr>
          <p:spPr>
            <a:xfrm>
              <a:off x="283925" y="4414614"/>
              <a:ext cx="431168" cy="529682"/>
            </a:xfrm>
            <a:custGeom>
              <a:avLst/>
              <a:gdLst/>
              <a:ahLst/>
              <a:cxnLst/>
              <a:rect l="l" t="t" r="r" b="b"/>
              <a:pathLst>
                <a:path w="18424" h="22636" extrusionOk="0">
                  <a:moveTo>
                    <a:pt x="12118" y="0"/>
                  </a:moveTo>
                  <a:cubicBezTo>
                    <a:pt x="11015" y="0"/>
                    <a:pt x="7320" y="267"/>
                    <a:pt x="5909" y="3733"/>
                  </a:cubicBezTo>
                  <a:cubicBezTo>
                    <a:pt x="4469" y="7294"/>
                    <a:pt x="777" y="17412"/>
                    <a:pt x="777" y="17412"/>
                  </a:cubicBezTo>
                  <a:lnTo>
                    <a:pt x="0" y="18869"/>
                  </a:lnTo>
                  <a:cubicBezTo>
                    <a:pt x="0" y="18869"/>
                    <a:pt x="2866" y="22204"/>
                    <a:pt x="7447" y="22593"/>
                  </a:cubicBezTo>
                  <a:cubicBezTo>
                    <a:pt x="7751" y="22619"/>
                    <a:pt x="8058" y="22635"/>
                    <a:pt x="8373" y="22635"/>
                  </a:cubicBezTo>
                  <a:cubicBezTo>
                    <a:pt x="8647" y="22635"/>
                    <a:pt x="8926" y="22623"/>
                    <a:pt x="9212" y="22593"/>
                  </a:cubicBezTo>
                  <a:cubicBezTo>
                    <a:pt x="14829" y="22123"/>
                    <a:pt x="16804" y="17736"/>
                    <a:pt x="17841" y="13559"/>
                  </a:cubicBezTo>
                  <a:cubicBezTo>
                    <a:pt x="17938" y="13122"/>
                    <a:pt x="18035" y="12636"/>
                    <a:pt x="18116" y="12102"/>
                  </a:cubicBezTo>
                  <a:cubicBezTo>
                    <a:pt x="18116" y="12070"/>
                    <a:pt x="18132" y="12021"/>
                    <a:pt x="18132" y="11989"/>
                  </a:cubicBezTo>
                  <a:cubicBezTo>
                    <a:pt x="18181" y="11617"/>
                    <a:pt x="18229" y="11228"/>
                    <a:pt x="18261" y="10823"/>
                  </a:cubicBezTo>
                  <a:cubicBezTo>
                    <a:pt x="18423" y="8168"/>
                    <a:pt x="17598" y="7618"/>
                    <a:pt x="17711" y="7003"/>
                  </a:cubicBezTo>
                  <a:cubicBezTo>
                    <a:pt x="17776" y="6663"/>
                    <a:pt x="17808" y="5173"/>
                    <a:pt x="17339" y="3668"/>
                  </a:cubicBezTo>
                  <a:cubicBezTo>
                    <a:pt x="16465" y="1644"/>
                    <a:pt x="14943" y="139"/>
                    <a:pt x="12433" y="9"/>
                  </a:cubicBezTo>
                  <a:cubicBezTo>
                    <a:pt x="12433" y="9"/>
                    <a:pt x="12319" y="0"/>
                    <a:pt x="12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7"/>
            <p:cNvSpPr/>
            <p:nvPr/>
          </p:nvSpPr>
          <p:spPr>
            <a:xfrm>
              <a:off x="327877" y="4603915"/>
              <a:ext cx="369408" cy="340376"/>
            </a:xfrm>
            <a:custGeom>
              <a:avLst/>
              <a:gdLst/>
              <a:ahLst/>
              <a:cxnLst/>
              <a:rect l="l" t="t" r="r" b="b"/>
              <a:pathLst>
                <a:path w="15785" h="14546" extrusionOk="0">
                  <a:moveTo>
                    <a:pt x="11077" y="0"/>
                  </a:moveTo>
                  <a:cubicBezTo>
                    <a:pt x="9558" y="0"/>
                    <a:pt x="7937" y="626"/>
                    <a:pt x="7172" y="2960"/>
                  </a:cubicBezTo>
                  <a:cubicBezTo>
                    <a:pt x="5505" y="7995"/>
                    <a:pt x="2008" y="6182"/>
                    <a:pt x="437" y="9921"/>
                  </a:cubicBezTo>
                  <a:cubicBezTo>
                    <a:pt x="114" y="10698"/>
                    <a:pt x="0" y="11605"/>
                    <a:pt x="114" y="12479"/>
                  </a:cubicBezTo>
                  <a:cubicBezTo>
                    <a:pt x="1409" y="13369"/>
                    <a:pt x="3270" y="14308"/>
                    <a:pt x="5585" y="14503"/>
                  </a:cubicBezTo>
                  <a:cubicBezTo>
                    <a:pt x="5880" y="14529"/>
                    <a:pt x="6189" y="14545"/>
                    <a:pt x="6506" y="14545"/>
                  </a:cubicBezTo>
                  <a:cubicBezTo>
                    <a:pt x="6782" y="14545"/>
                    <a:pt x="7064" y="14533"/>
                    <a:pt x="7350" y="14503"/>
                  </a:cubicBezTo>
                  <a:cubicBezTo>
                    <a:pt x="11397" y="14163"/>
                    <a:pt x="13550" y="11783"/>
                    <a:pt x="14829" y="8918"/>
                  </a:cubicBezTo>
                  <a:cubicBezTo>
                    <a:pt x="15785" y="5712"/>
                    <a:pt x="14943" y="2604"/>
                    <a:pt x="14457" y="839"/>
                  </a:cubicBezTo>
                  <a:cubicBezTo>
                    <a:pt x="14457" y="839"/>
                    <a:pt x="12835" y="0"/>
                    <a:pt x="11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7"/>
            <p:cNvSpPr/>
            <p:nvPr/>
          </p:nvSpPr>
          <p:spPr>
            <a:xfrm>
              <a:off x="466544" y="4546633"/>
              <a:ext cx="221645" cy="253843"/>
            </a:xfrm>
            <a:custGeom>
              <a:avLst/>
              <a:gdLst/>
              <a:ahLst/>
              <a:cxnLst/>
              <a:rect l="l" t="t" r="r" b="b"/>
              <a:pathLst>
                <a:path w="9471" h="10848" extrusionOk="0">
                  <a:moveTo>
                    <a:pt x="5990" y="1"/>
                  </a:moveTo>
                  <a:lnTo>
                    <a:pt x="0" y="5343"/>
                  </a:lnTo>
                  <a:cubicBezTo>
                    <a:pt x="33" y="7717"/>
                    <a:pt x="580" y="10848"/>
                    <a:pt x="4503" y="10848"/>
                  </a:cubicBezTo>
                  <a:cubicBezTo>
                    <a:pt x="4513" y="10848"/>
                    <a:pt x="4523" y="10848"/>
                    <a:pt x="4533" y="10847"/>
                  </a:cubicBezTo>
                  <a:cubicBezTo>
                    <a:pt x="8467" y="10847"/>
                    <a:pt x="9212" y="8128"/>
                    <a:pt x="9341" y="4340"/>
                  </a:cubicBezTo>
                  <a:cubicBezTo>
                    <a:pt x="9471" y="551"/>
                    <a:pt x="5990" y="1"/>
                    <a:pt x="5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7"/>
            <p:cNvSpPr/>
            <p:nvPr/>
          </p:nvSpPr>
          <p:spPr>
            <a:xfrm>
              <a:off x="423341" y="4428443"/>
              <a:ext cx="271305" cy="347326"/>
            </a:xfrm>
            <a:custGeom>
              <a:avLst/>
              <a:gdLst/>
              <a:ahLst/>
              <a:cxnLst/>
              <a:rect l="l" t="t" r="r" b="b"/>
              <a:pathLst>
                <a:path w="11593" h="14843" extrusionOk="0">
                  <a:moveTo>
                    <a:pt x="3093" y="1"/>
                  </a:moveTo>
                  <a:cubicBezTo>
                    <a:pt x="1911" y="503"/>
                    <a:pt x="697" y="1409"/>
                    <a:pt x="1" y="3028"/>
                  </a:cubicBezTo>
                  <a:cubicBezTo>
                    <a:pt x="66" y="4663"/>
                    <a:pt x="1490" y="5699"/>
                    <a:pt x="2235" y="6412"/>
                  </a:cubicBezTo>
                  <a:cubicBezTo>
                    <a:pt x="3190" y="7318"/>
                    <a:pt x="1944" y="11641"/>
                    <a:pt x="3433" y="13486"/>
                  </a:cubicBezTo>
                  <a:cubicBezTo>
                    <a:pt x="3957" y="14135"/>
                    <a:pt x="5296" y="14842"/>
                    <a:pt x="6654" y="14842"/>
                  </a:cubicBezTo>
                  <a:cubicBezTo>
                    <a:pt x="7771" y="14842"/>
                    <a:pt x="8900" y="14365"/>
                    <a:pt x="9601" y="12984"/>
                  </a:cubicBezTo>
                  <a:cubicBezTo>
                    <a:pt x="11155" y="9925"/>
                    <a:pt x="10054" y="7173"/>
                    <a:pt x="10087" y="6396"/>
                  </a:cubicBezTo>
                  <a:cubicBezTo>
                    <a:pt x="10119" y="5764"/>
                    <a:pt x="11592" y="3142"/>
                    <a:pt x="9876" y="1474"/>
                  </a:cubicBezTo>
                  <a:cubicBezTo>
                    <a:pt x="9063" y="692"/>
                    <a:pt x="8247" y="490"/>
                    <a:pt x="7505" y="490"/>
                  </a:cubicBezTo>
                  <a:cubicBezTo>
                    <a:pt x="6719" y="490"/>
                    <a:pt x="6018" y="716"/>
                    <a:pt x="5494" y="716"/>
                  </a:cubicBezTo>
                  <a:cubicBezTo>
                    <a:pt x="5459" y="716"/>
                    <a:pt x="5425" y="715"/>
                    <a:pt x="5392" y="713"/>
                  </a:cubicBezTo>
                  <a:cubicBezTo>
                    <a:pt x="4663" y="665"/>
                    <a:pt x="4064" y="17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7"/>
            <p:cNvSpPr/>
            <p:nvPr/>
          </p:nvSpPr>
          <p:spPr>
            <a:xfrm>
              <a:off x="535491" y="4911430"/>
              <a:ext cx="51930" cy="36293"/>
            </a:xfrm>
            <a:custGeom>
              <a:avLst/>
              <a:gdLst/>
              <a:ahLst/>
              <a:cxnLst/>
              <a:rect l="l" t="t" r="r" b="b"/>
              <a:pathLst>
                <a:path w="2219" h="1551" extrusionOk="0">
                  <a:moveTo>
                    <a:pt x="2219" y="1"/>
                  </a:moveTo>
                  <a:lnTo>
                    <a:pt x="1" y="519"/>
                  </a:lnTo>
                  <a:cubicBezTo>
                    <a:pt x="1" y="519"/>
                    <a:pt x="357" y="1523"/>
                    <a:pt x="762" y="1539"/>
                  </a:cubicBezTo>
                  <a:cubicBezTo>
                    <a:pt x="859" y="1546"/>
                    <a:pt x="951" y="1550"/>
                    <a:pt x="1039" y="1550"/>
                  </a:cubicBezTo>
                  <a:cubicBezTo>
                    <a:pt x="1331" y="1550"/>
                    <a:pt x="1567" y="1505"/>
                    <a:pt x="1717" y="1393"/>
                  </a:cubicBezTo>
                  <a:cubicBezTo>
                    <a:pt x="1911" y="1231"/>
                    <a:pt x="2219" y="1"/>
                    <a:pt x="2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2" name="Google Shape;1582;p47"/>
            <p:cNvGrpSpPr/>
            <p:nvPr/>
          </p:nvGrpSpPr>
          <p:grpSpPr>
            <a:xfrm>
              <a:off x="448359" y="4935672"/>
              <a:ext cx="190224" cy="124089"/>
              <a:chOff x="8573116" y="4937242"/>
              <a:chExt cx="335550" cy="218928"/>
            </a:xfrm>
          </p:grpSpPr>
          <p:sp>
            <p:nvSpPr>
              <p:cNvPr id="1583" name="Google Shape;1583;p47"/>
              <p:cNvSpPr/>
              <p:nvPr/>
            </p:nvSpPr>
            <p:spPr>
              <a:xfrm>
                <a:off x="8740191" y="4937242"/>
                <a:ext cx="72905" cy="145819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3532" extrusionOk="0">
                    <a:moveTo>
                      <a:pt x="713" y="1"/>
                    </a:moveTo>
                    <a:cubicBezTo>
                      <a:pt x="648" y="17"/>
                      <a:pt x="600" y="82"/>
                      <a:pt x="616" y="147"/>
                    </a:cubicBezTo>
                    <a:cubicBezTo>
                      <a:pt x="681" y="681"/>
                      <a:pt x="810" y="1199"/>
                      <a:pt x="940" y="1733"/>
                    </a:cubicBezTo>
                    <a:cubicBezTo>
                      <a:pt x="1067" y="2186"/>
                      <a:pt x="1170" y="2640"/>
                      <a:pt x="1410" y="3061"/>
                    </a:cubicBezTo>
                    <a:lnTo>
                      <a:pt x="1410" y="3061"/>
                    </a:lnTo>
                    <a:cubicBezTo>
                      <a:pt x="1381" y="3060"/>
                      <a:pt x="1352" y="3059"/>
                      <a:pt x="1323" y="3059"/>
                    </a:cubicBezTo>
                    <a:cubicBezTo>
                      <a:pt x="1163" y="3059"/>
                      <a:pt x="1003" y="3073"/>
                      <a:pt x="842" y="3093"/>
                    </a:cubicBezTo>
                    <a:cubicBezTo>
                      <a:pt x="583" y="3142"/>
                      <a:pt x="341" y="3190"/>
                      <a:pt x="82" y="3271"/>
                    </a:cubicBezTo>
                    <a:cubicBezTo>
                      <a:pt x="49" y="3287"/>
                      <a:pt x="17" y="3336"/>
                      <a:pt x="1" y="3384"/>
                    </a:cubicBezTo>
                    <a:cubicBezTo>
                      <a:pt x="1" y="3449"/>
                      <a:pt x="49" y="3514"/>
                      <a:pt x="114" y="3514"/>
                    </a:cubicBezTo>
                    <a:cubicBezTo>
                      <a:pt x="219" y="3526"/>
                      <a:pt x="322" y="3532"/>
                      <a:pt x="422" y="3532"/>
                    </a:cubicBezTo>
                    <a:cubicBezTo>
                      <a:pt x="585" y="3532"/>
                      <a:pt x="741" y="3518"/>
                      <a:pt x="891" y="3498"/>
                    </a:cubicBezTo>
                    <a:cubicBezTo>
                      <a:pt x="1150" y="3465"/>
                      <a:pt x="1409" y="3433"/>
                      <a:pt x="1652" y="3320"/>
                    </a:cubicBezTo>
                    <a:cubicBezTo>
                      <a:pt x="1717" y="3287"/>
                      <a:pt x="1749" y="3239"/>
                      <a:pt x="1749" y="3174"/>
                    </a:cubicBezTo>
                    <a:lnTo>
                      <a:pt x="1749" y="3158"/>
                    </a:lnTo>
                    <a:cubicBezTo>
                      <a:pt x="1765" y="2607"/>
                      <a:pt x="1587" y="2089"/>
                      <a:pt x="1425" y="1587"/>
                    </a:cubicBezTo>
                    <a:cubicBezTo>
                      <a:pt x="1263" y="1069"/>
                      <a:pt x="1085" y="568"/>
                      <a:pt x="842" y="66"/>
                    </a:cubicBezTo>
                    <a:cubicBezTo>
                      <a:pt x="826" y="17"/>
                      <a:pt x="778" y="1"/>
                      <a:pt x="7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7"/>
              <p:cNvSpPr/>
              <p:nvPr/>
            </p:nvSpPr>
            <p:spPr>
              <a:xfrm>
                <a:off x="8802364" y="5064230"/>
                <a:ext cx="106302" cy="67996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1647" extrusionOk="0">
                    <a:moveTo>
                      <a:pt x="162" y="1"/>
                    </a:moveTo>
                    <a:cubicBezTo>
                      <a:pt x="130" y="1"/>
                      <a:pt x="81" y="17"/>
                      <a:pt x="65" y="33"/>
                    </a:cubicBezTo>
                    <a:cubicBezTo>
                      <a:pt x="0" y="82"/>
                      <a:pt x="0" y="163"/>
                      <a:pt x="49" y="211"/>
                    </a:cubicBezTo>
                    <a:cubicBezTo>
                      <a:pt x="308" y="503"/>
                      <a:pt x="583" y="746"/>
                      <a:pt x="874" y="988"/>
                    </a:cubicBezTo>
                    <a:cubicBezTo>
                      <a:pt x="1166" y="1215"/>
                      <a:pt x="1473" y="1442"/>
                      <a:pt x="1797" y="1636"/>
                    </a:cubicBezTo>
                    <a:cubicBezTo>
                      <a:pt x="1811" y="1643"/>
                      <a:pt x="1830" y="1647"/>
                      <a:pt x="1851" y="1647"/>
                    </a:cubicBezTo>
                    <a:cubicBezTo>
                      <a:pt x="1880" y="1647"/>
                      <a:pt x="1914" y="1639"/>
                      <a:pt x="1943" y="1620"/>
                    </a:cubicBezTo>
                    <a:cubicBezTo>
                      <a:pt x="1991" y="1571"/>
                      <a:pt x="1991" y="1490"/>
                      <a:pt x="1943" y="1442"/>
                    </a:cubicBezTo>
                    <a:cubicBezTo>
                      <a:pt x="1700" y="1166"/>
                      <a:pt x="1409" y="907"/>
                      <a:pt x="1133" y="681"/>
                    </a:cubicBezTo>
                    <a:cubicBezTo>
                      <a:pt x="1046" y="608"/>
                      <a:pt x="959" y="537"/>
                      <a:pt x="871" y="468"/>
                    </a:cubicBezTo>
                    <a:lnTo>
                      <a:pt x="871" y="468"/>
                    </a:lnTo>
                    <a:cubicBezTo>
                      <a:pt x="1001" y="502"/>
                      <a:pt x="1132" y="535"/>
                      <a:pt x="1263" y="567"/>
                    </a:cubicBezTo>
                    <a:cubicBezTo>
                      <a:pt x="1635" y="665"/>
                      <a:pt x="2024" y="778"/>
                      <a:pt x="2429" y="778"/>
                    </a:cubicBezTo>
                    <a:cubicBezTo>
                      <a:pt x="2477" y="778"/>
                      <a:pt x="2526" y="762"/>
                      <a:pt x="2542" y="713"/>
                    </a:cubicBezTo>
                    <a:cubicBezTo>
                      <a:pt x="2574" y="648"/>
                      <a:pt x="2558" y="567"/>
                      <a:pt x="2493" y="551"/>
                    </a:cubicBezTo>
                    <a:cubicBezTo>
                      <a:pt x="2121" y="373"/>
                      <a:pt x="1732" y="308"/>
                      <a:pt x="1344" y="211"/>
                    </a:cubicBezTo>
                    <a:cubicBezTo>
                      <a:pt x="955" y="130"/>
                      <a:pt x="551" y="66"/>
                      <a:pt x="1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7"/>
              <p:cNvSpPr/>
              <p:nvPr/>
            </p:nvSpPr>
            <p:spPr>
              <a:xfrm>
                <a:off x="8802364" y="5054900"/>
                <a:ext cx="88923" cy="19404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470" extrusionOk="0">
                    <a:moveTo>
                      <a:pt x="2008" y="0"/>
                    </a:moveTo>
                    <a:lnTo>
                      <a:pt x="114" y="227"/>
                    </a:lnTo>
                    <a:cubicBezTo>
                      <a:pt x="49" y="243"/>
                      <a:pt x="0" y="292"/>
                      <a:pt x="0" y="356"/>
                    </a:cubicBezTo>
                    <a:cubicBezTo>
                      <a:pt x="16" y="421"/>
                      <a:pt x="65" y="470"/>
                      <a:pt x="130" y="470"/>
                    </a:cubicBezTo>
                    <a:lnTo>
                      <a:pt x="146" y="470"/>
                    </a:lnTo>
                    <a:lnTo>
                      <a:pt x="2040" y="243"/>
                    </a:lnTo>
                    <a:cubicBezTo>
                      <a:pt x="2105" y="243"/>
                      <a:pt x="2153" y="178"/>
                      <a:pt x="2153" y="114"/>
                    </a:cubicBezTo>
                    <a:cubicBezTo>
                      <a:pt x="2137" y="49"/>
                      <a:pt x="2089" y="0"/>
                      <a:pt x="2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7"/>
              <p:cNvSpPr/>
              <p:nvPr/>
            </p:nvSpPr>
            <p:spPr>
              <a:xfrm>
                <a:off x="8573116" y="4961145"/>
                <a:ext cx="72864" cy="145984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3536" extrusionOk="0">
                    <a:moveTo>
                      <a:pt x="738" y="1"/>
                    </a:moveTo>
                    <a:cubicBezTo>
                      <a:pt x="730" y="1"/>
                      <a:pt x="721" y="2"/>
                      <a:pt x="713" y="5"/>
                    </a:cubicBezTo>
                    <a:cubicBezTo>
                      <a:pt x="648" y="21"/>
                      <a:pt x="599" y="86"/>
                      <a:pt x="599" y="150"/>
                    </a:cubicBezTo>
                    <a:cubicBezTo>
                      <a:pt x="680" y="685"/>
                      <a:pt x="794" y="1203"/>
                      <a:pt x="923" y="1721"/>
                    </a:cubicBezTo>
                    <a:cubicBezTo>
                      <a:pt x="1050" y="2172"/>
                      <a:pt x="1152" y="2635"/>
                      <a:pt x="1390" y="3057"/>
                    </a:cubicBezTo>
                    <a:lnTo>
                      <a:pt x="1390" y="3057"/>
                    </a:lnTo>
                    <a:cubicBezTo>
                      <a:pt x="1366" y="3056"/>
                      <a:pt x="1342" y="3056"/>
                      <a:pt x="1318" y="3056"/>
                    </a:cubicBezTo>
                    <a:cubicBezTo>
                      <a:pt x="1156" y="3056"/>
                      <a:pt x="996" y="3076"/>
                      <a:pt x="842" y="3097"/>
                    </a:cubicBezTo>
                    <a:cubicBezTo>
                      <a:pt x="583" y="3145"/>
                      <a:pt x="324" y="3194"/>
                      <a:pt x="81" y="3275"/>
                    </a:cubicBezTo>
                    <a:cubicBezTo>
                      <a:pt x="33" y="3291"/>
                      <a:pt x="0" y="3340"/>
                      <a:pt x="0" y="3388"/>
                    </a:cubicBezTo>
                    <a:cubicBezTo>
                      <a:pt x="0" y="3453"/>
                      <a:pt x="49" y="3518"/>
                      <a:pt x="114" y="3518"/>
                    </a:cubicBezTo>
                    <a:cubicBezTo>
                      <a:pt x="213" y="3530"/>
                      <a:pt x="312" y="3535"/>
                      <a:pt x="411" y="3535"/>
                    </a:cubicBezTo>
                    <a:cubicBezTo>
                      <a:pt x="571" y="3535"/>
                      <a:pt x="731" y="3522"/>
                      <a:pt x="891" y="3502"/>
                    </a:cubicBezTo>
                    <a:cubicBezTo>
                      <a:pt x="1150" y="3469"/>
                      <a:pt x="1393" y="3437"/>
                      <a:pt x="1635" y="3323"/>
                    </a:cubicBezTo>
                    <a:cubicBezTo>
                      <a:pt x="1700" y="3291"/>
                      <a:pt x="1749" y="3243"/>
                      <a:pt x="1749" y="3178"/>
                    </a:cubicBezTo>
                    <a:lnTo>
                      <a:pt x="1749" y="3162"/>
                    </a:lnTo>
                    <a:cubicBezTo>
                      <a:pt x="1765" y="2611"/>
                      <a:pt x="1571" y="2093"/>
                      <a:pt x="1425" y="1591"/>
                    </a:cubicBezTo>
                    <a:cubicBezTo>
                      <a:pt x="1247" y="1073"/>
                      <a:pt x="1069" y="571"/>
                      <a:pt x="842" y="69"/>
                    </a:cubicBezTo>
                    <a:cubicBezTo>
                      <a:pt x="816" y="30"/>
                      <a:pt x="778" y="1"/>
                      <a:pt x="7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7"/>
              <p:cNvSpPr/>
              <p:nvPr/>
            </p:nvSpPr>
            <p:spPr>
              <a:xfrm>
                <a:off x="8635248" y="5088298"/>
                <a:ext cx="106302" cy="67873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1644" extrusionOk="0">
                    <a:moveTo>
                      <a:pt x="147" y="1"/>
                    </a:moveTo>
                    <a:cubicBezTo>
                      <a:pt x="114" y="1"/>
                      <a:pt x="82" y="1"/>
                      <a:pt x="50" y="33"/>
                    </a:cubicBezTo>
                    <a:cubicBezTo>
                      <a:pt x="1" y="82"/>
                      <a:pt x="1" y="163"/>
                      <a:pt x="33" y="211"/>
                    </a:cubicBezTo>
                    <a:lnTo>
                      <a:pt x="50" y="211"/>
                    </a:lnTo>
                    <a:cubicBezTo>
                      <a:pt x="292" y="502"/>
                      <a:pt x="584" y="745"/>
                      <a:pt x="875" y="988"/>
                    </a:cubicBezTo>
                    <a:cubicBezTo>
                      <a:pt x="1167" y="1215"/>
                      <a:pt x="1458" y="1441"/>
                      <a:pt x="1782" y="1620"/>
                    </a:cubicBezTo>
                    <a:cubicBezTo>
                      <a:pt x="1806" y="1636"/>
                      <a:pt x="1834" y="1644"/>
                      <a:pt x="1861" y="1644"/>
                    </a:cubicBezTo>
                    <a:cubicBezTo>
                      <a:pt x="1887" y="1644"/>
                      <a:pt x="1911" y="1636"/>
                      <a:pt x="1927" y="1620"/>
                    </a:cubicBezTo>
                    <a:cubicBezTo>
                      <a:pt x="1976" y="1571"/>
                      <a:pt x="1992" y="1490"/>
                      <a:pt x="1944" y="1441"/>
                    </a:cubicBezTo>
                    <a:cubicBezTo>
                      <a:pt x="1685" y="1166"/>
                      <a:pt x="1409" y="907"/>
                      <a:pt x="1118" y="681"/>
                    </a:cubicBezTo>
                    <a:cubicBezTo>
                      <a:pt x="1031" y="608"/>
                      <a:pt x="944" y="537"/>
                      <a:pt x="855" y="468"/>
                    </a:cubicBezTo>
                    <a:lnTo>
                      <a:pt x="855" y="468"/>
                    </a:lnTo>
                    <a:cubicBezTo>
                      <a:pt x="985" y="502"/>
                      <a:pt x="1116" y="534"/>
                      <a:pt x="1248" y="567"/>
                    </a:cubicBezTo>
                    <a:cubicBezTo>
                      <a:pt x="1636" y="664"/>
                      <a:pt x="2025" y="778"/>
                      <a:pt x="2429" y="778"/>
                    </a:cubicBezTo>
                    <a:cubicBezTo>
                      <a:pt x="2478" y="778"/>
                      <a:pt x="2526" y="762"/>
                      <a:pt x="2543" y="713"/>
                    </a:cubicBezTo>
                    <a:cubicBezTo>
                      <a:pt x="2575" y="648"/>
                      <a:pt x="2543" y="567"/>
                      <a:pt x="2478" y="551"/>
                    </a:cubicBezTo>
                    <a:cubicBezTo>
                      <a:pt x="2106" y="373"/>
                      <a:pt x="1717" y="308"/>
                      <a:pt x="1328" y="211"/>
                    </a:cubicBezTo>
                    <a:cubicBezTo>
                      <a:pt x="940" y="130"/>
                      <a:pt x="551" y="65"/>
                      <a:pt x="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7"/>
              <p:cNvSpPr/>
              <p:nvPr/>
            </p:nvSpPr>
            <p:spPr>
              <a:xfrm>
                <a:off x="8634588" y="5078927"/>
                <a:ext cx="89624" cy="19445"/>
              </a:xfrm>
              <a:custGeom>
                <a:avLst/>
                <a:gdLst/>
                <a:ahLst/>
                <a:cxnLst/>
                <a:rect l="l" t="t" r="r" b="b"/>
                <a:pathLst>
                  <a:path w="2171" h="471" extrusionOk="0">
                    <a:moveTo>
                      <a:pt x="2024" y="1"/>
                    </a:moveTo>
                    <a:lnTo>
                      <a:pt x="130" y="228"/>
                    </a:lnTo>
                    <a:cubicBezTo>
                      <a:pt x="49" y="228"/>
                      <a:pt x="1" y="292"/>
                      <a:pt x="17" y="357"/>
                    </a:cubicBezTo>
                    <a:cubicBezTo>
                      <a:pt x="17" y="422"/>
                      <a:pt x="82" y="470"/>
                      <a:pt x="130" y="470"/>
                    </a:cubicBezTo>
                    <a:lnTo>
                      <a:pt x="146" y="470"/>
                    </a:lnTo>
                    <a:lnTo>
                      <a:pt x="2057" y="244"/>
                    </a:lnTo>
                    <a:cubicBezTo>
                      <a:pt x="2122" y="244"/>
                      <a:pt x="2170" y="179"/>
                      <a:pt x="2154" y="114"/>
                    </a:cubicBezTo>
                    <a:cubicBezTo>
                      <a:pt x="2154" y="50"/>
                      <a:pt x="2089" y="1"/>
                      <a:pt x="2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9" name="Google Shape;1589;p47"/>
            <p:cNvSpPr/>
            <p:nvPr/>
          </p:nvSpPr>
          <p:spPr>
            <a:xfrm>
              <a:off x="440402" y="4924698"/>
              <a:ext cx="52305" cy="36504"/>
            </a:xfrm>
            <a:custGeom>
              <a:avLst/>
              <a:gdLst/>
              <a:ahLst/>
              <a:cxnLst/>
              <a:rect l="l" t="t" r="r" b="b"/>
              <a:pathLst>
                <a:path w="2235" h="1560" extrusionOk="0">
                  <a:moveTo>
                    <a:pt x="2234" y="0"/>
                  </a:moveTo>
                  <a:lnTo>
                    <a:pt x="0" y="535"/>
                  </a:lnTo>
                  <a:cubicBezTo>
                    <a:pt x="0" y="535"/>
                    <a:pt x="357" y="1538"/>
                    <a:pt x="777" y="1555"/>
                  </a:cubicBezTo>
                  <a:cubicBezTo>
                    <a:pt x="856" y="1558"/>
                    <a:pt x="932" y="1560"/>
                    <a:pt x="1006" y="1560"/>
                  </a:cubicBezTo>
                  <a:cubicBezTo>
                    <a:pt x="1314" y="1560"/>
                    <a:pt x="1576" y="1526"/>
                    <a:pt x="1733" y="1409"/>
                  </a:cubicBezTo>
                  <a:cubicBezTo>
                    <a:pt x="1927" y="1247"/>
                    <a:pt x="2234" y="1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 rot="3770131">
              <a:off x="167409" y="4509013"/>
              <a:ext cx="252739" cy="295690"/>
            </a:xfrm>
            <a:custGeom>
              <a:avLst/>
              <a:gdLst/>
              <a:ahLst/>
              <a:cxnLst/>
              <a:rect l="l" t="t" r="r" b="b"/>
              <a:pathLst>
                <a:path w="10799" h="12636" extrusionOk="0">
                  <a:moveTo>
                    <a:pt x="7768" y="0"/>
                  </a:moveTo>
                  <a:cubicBezTo>
                    <a:pt x="7458" y="0"/>
                    <a:pt x="7142" y="49"/>
                    <a:pt x="6832" y="153"/>
                  </a:cubicBezTo>
                  <a:cubicBezTo>
                    <a:pt x="5715" y="525"/>
                    <a:pt x="4501" y="1513"/>
                    <a:pt x="3060" y="3391"/>
                  </a:cubicBezTo>
                  <a:cubicBezTo>
                    <a:pt x="761" y="6369"/>
                    <a:pt x="0" y="9850"/>
                    <a:pt x="1133" y="10271"/>
                  </a:cubicBezTo>
                  <a:cubicBezTo>
                    <a:pt x="1133" y="10271"/>
                    <a:pt x="1160" y="10280"/>
                    <a:pt x="1206" y="10280"/>
                  </a:cubicBezTo>
                  <a:cubicBezTo>
                    <a:pt x="1333" y="10280"/>
                    <a:pt x="1609" y="10210"/>
                    <a:pt x="1894" y="9688"/>
                  </a:cubicBezTo>
                  <a:lnTo>
                    <a:pt x="1894" y="9688"/>
                  </a:lnTo>
                  <a:cubicBezTo>
                    <a:pt x="1893" y="9690"/>
                    <a:pt x="729" y="11922"/>
                    <a:pt x="1619" y="12100"/>
                  </a:cubicBezTo>
                  <a:cubicBezTo>
                    <a:pt x="1670" y="12111"/>
                    <a:pt x="1721" y="12115"/>
                    <a:pt x="1771" y="12115"/>
                  </a:cubicBezTo>
                  <a:cubicBezTo>
                    <a:pt x="2596" y="12115"/>
                    <a:pt x="3286" y="10822"/>
                    <a:pt x="3286" y="10821"/>
                  </a:cubicBezTo>
                  <a:lnTo>
                    <a:pt x="3286" y="10821"/>
                  </a:lnTo>
                  <a:cubicBezTo>
                    <a:pt x="3286" y="10822"/>
                    <a:pt x="2542" y="12359"/>
                    <a:pt x="3222" y="12618"/>
                  </a:cubicBezTo>
                  <a:cubicBezTo>
                    <a:pt x="3252" y="12630"/>
                    <a:pt x="3284" y="12636"/>
                    <a:pt x="3319" y="12636"/>
                  </a:cubicBezTo>
                  <a:cubicBezTo>
                    <a:pt x="4042" y="12636"/>
                    <a:pt x="5649" y="10159"/>
                    <a:pt x="5650" y="10158"/>
                  </a:cubicBezTo>
                  <a:lnTo>
                    <a:pt x="5650" y="10158"/>
                  </a:lnTo>
                  <a:cubicBezTo>
                    <a:pt x="5649" y="10159"/>
                    <a:pt x="4792" y="11566"/>
                    <a:pt x="5553" y="11647"/>
                  </a:cubicBezTo>
                  <a:cubicBezTo>
                    <a:pt x="5577" y="11650"/>
                    <a:pt x="5604" y="11652"/>
                    <a:pt x="5633" y="11652"/>
                  </a:cubicBezTo>
                  <a:cubicBezTo>
                    <a:pt x="6498" y="11652"/>
                    <a:pt x="9235" y="10205"/>
                    <a:pt x="10442" y="5301"/>
                  </a:cubicBezTo>
                  <a:cubicBezTo>
                    <a:pt x="10798" y="3876"/>
                    <a:pt x="10766" y="2824"/>
                    <a:pt x="10539" y="2047"/>
                  </a:cubicBezTo>
                  <a:cubicBezTo>
                    <a:pt x="10163" y="790"/>
                    <a:pt x="9010" y="0"/>
                    <a:pt x="7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 rot="3770131">
              <a:off x="191172" y="4582103"/>
              <a:ext cx="160668" cy="170216"/>
            </a:xfrm>
            <a:custGeom>
              <a:avLst/>
              <a:gdLst/>
              <a:ahLst/>
              <a:cxnLst/>
              <a:rect l="l" t="t" r="r" b="b"/>
              <a:pathLst>
                <a:path w="6865" h="7274" extrusionOk="0">
                  <a:moveTo>
                    <a:pt x="1749" y="1"/>
                  </a:moveTo>
                  <a:cubicBezTo>
                    <a:pt x="1603" y="308"/>
                    <a:pt x="1474" y="600"/>
                    <a:pt x="1377" y="923"/>
                  </a:cubicBezTo>
                  <a:cubicBezTo>
                    <a:pt x="1263" y="1231"/>
                    <a:pt x="1182" y="1555"/>
                    <a:pt x="1150" y="1878"/>
                  </a:cubicBezTo>
                  <a:cubicBezTo>
                    <a:pt x="1134" y="2057"/>
                    <a:pt x="1134" y="2218"/>
                    <a:pt x="1150" y="2380"/>
                  </a:cubicBezTo>
                  <a:cubicBezTo>
                    <a:pt x="1166" y="2558"/>
                    <a:pt x="1215" y="2720"/>
                    <a:pt x="1328" y="2866"/>
                  </a:cubicBezTo>
                  <a:cubicBezTo>
                    <a:pt x="1360" y="2898"/>
                    <a:pt x="1393" y="2931"/>
                    <a:pt x="1425" y="2963"/>
                  </a:cubicBezTo>
                  <a:cubicBezTo>
                    <a:pt x="1474" y="2979"/>
                    <a:pt x="1506" y="3012"/>
                    <a:pt x="1555" y="3028"/>
                  </a:cubicBezTo>
                  <a:cubicBezTo>
                    <a:pt x="1575" y="3031"/>
                    <a:pt x="1594" y="3032"/>
                    <a:pt x="1612" y="3032"/>
                  </a:cubicBezTo>
                  <a:cubicBezTo>
                    <a:pt x="1697" y="3032"/>
                    <a:pt x="1763" y="3003"/>
                    <a:pt x="1830" y="2963"/>
                  </a:cubicBezTo>
                  <a:cubicBezTo>
                    <a:pt x="1836" y="2959"/>
                    <a:pt x="1843" y="2955"/>
                    <a:pt x="1849" y="2951"/>
                  </a:cubicBezTo>
                  <a:lnTo>
                    <a:pt x="1849" y="2951"/>
                  </a:lnTo>
                  <a:cubicBezTo>
                    <a:pt x="1795" y="3082"/>
                    <a:pt x="1746" y="3215"/>
                    <a:pt x="1700" y="3352"/>
                  </a:cubicBezTo>
                  <a:cubicBezTo>
                    <a:pt x="1668" y="3497"/>
                    <a:pt x="1619" y="3643"/>
                    <a:pt x="1603" y="3805"/>
                  </a:cubicBezTo>
                  <a:cubicBezTo>
                    <a:pt x="1603" y="3870"/>
                    <a:pt x="1587" y="3951"/>
                    <a:pt x="1603" y="4048"/>
                  </a:cubicBezTo>
                  <a:cubicBezTo>
                    <a:pt x="1619" y="4129"/>
                    <a:pt x="1652" y="4210"/>
                    <a:pt x="1717" y="4291"/>
                  </a:cubicBezTo>
                  <a:cubicBezTo>
                    <a:pt x="1781" y="4355"/>
                    <a:pt x="1878" y="4388"/>
                    <a:pt x="1959" y="4388"/>
                  </a:cubicBezTo>
                  <a:cubicBezTo>
                    <a:pt x="1992" y="4388"/>
                    <a:pt x="2017" y="4395"/>
                    <a:pt x="2044" y="4395"/>
                  </a:cubicBezTo>
                  <a:cubicBezTo>
                    <a:pt x="2058" y="4395"/>
                    <a:pt x="2073" y="4393"/>
                    <a:pt x="2089" y="4388"/>
                  </a:cubicBezTo>
                  <a:cubicBezTo>
                    <a:pt x="2121" y="4388"/>
                    <a:pt x="2170" y="4388"/>
                    <a:pt x="2202" y="4372"/>
                  </a:cubicBezTo>
                  <a:cubicBezTo>
                    <a:pt x="2364" y="4323"/>
                    <a:pt x="2510" y="4242"/>
                    <a:pt x="2623" y="4145"/>
                  </a:cubicBezTo>
                  <a:cubicBezTo>
                    <a:pt x="2709" y="4071"/>
                    <a:pt x="2786" y="3993"/>
                    <a:pt x="2858" y="3910"/>
                  </a:cubicBezTo>
                  <a:lnTo>
                    <a:pt x="2858" y="3910"/>
                  </a:lnTo>
                  <a:cubicBezTo>
                    <a:pt x="2819" y="4055"/>
                    <a:pt x="2788" y="4194"/>
                    <a:pt x="2801" y="4355"/>
                  </a:cubicBezTo>
                  <a:cubicBezTo>
                    <a:pt x="2801" y="4453"/>
                    <a:pt x="2834" y="4550"/>
                    <a:pt x="2882" y="4631"/>
                  </a:cubicBezTo>
                  <a:cubicBezTo>
                    <a:pt x="2915" y="4679"/>
                    <a:pt x="2963" y="4712"/>
                    <a:pt x="3012" y="4728"/>
                  </a:cubicBezTo>
                  <a:cubicBezTo>
                    <a:pt x="3044" y="4760"/>
                    <a:pt x="3109" y="4776"/>
                    <a:pt x="3174" y="4776"/>
                  </a:cubicBezTo>
                  <a:cubicBezTo>
                    <a:pt x="3271" y="4776"/>
                    <a:pt x="3368" y="4728"/>
                    <a:pt x="3433" y="4679"/>
                  </a:cubicBezTo>
                  <a:cubicBezTo>
                    <a:pt x="3513" y="4631"/>
                    <a:pt x="3578" y="4582"/>
                    <a:pt x="3643" y="4517"/>
                  </a:cubicBezTo>
                  <a:cubicBezTo>
                    <a:pt x="3902" y="4291"/>
                    <a:pt x="4112" y="4032"/>
                    <a:pt x="4323" y="3756"/>
                  </a:cubicBezTo>
                  <a:cubicBezTo>
                    <a:pt x="4392" y="3671"/>
                    <a:pt x="4460" y="3582"/>
                    <a:pt x="4526" y="3491"/>
                  </a:cubicBezTo>
                  <a:lnTo>
                    <a:pt x="4526" y="3491"/>
                  </a:lnTo>
                  <a:cubicBezTo>
                    <a:pt x="4500" y="3592"/>
                    <a:pt x="4487" y="3695"/>
                    <a:pt x="4517" y="3805"/>
                  </a:cubicBezTo>
                  <a:cubicBezTo>
                    <a:pt x="4533" y="3902"/>
                    <a:pt x="4598" y="3983"/>
                    <a:pt x="4695" y="4015"/>
                  </a:cubicBezTo>
                  <a:cubicBezTo>
                    <a:pt x="4736" y="4029"/>
                    <a:pt x="4774" y="4034"/>
                    <a:pt x="4811" y="4034"/>
                  </a:cubicBezTo>
                  <a:cubicBezTo>
                    <a:pt x="4861" y="4034"/>
                    <a:pt x="4908" y="4025"/>
                    <a:pt x="4954" y="4015"/>
                  </a:cubicBezTo>
                  <a:cubicBezTo>
                    <a:pt x="5132" y="3999"/>
                    <a:pt x="5278" y="3934"/>
                    <a:pt x="5424" y="3854"/>
                  </a:cubicBezTo>
                  <a:cubicBezTo>
                    <a:pt x="5715" y="3724"/>
                    <a:pt x="5990" y="3514"/>
                    <a:pt x="6217" y="3303"/>
                  </a:cubicBezTo>
                  <a:cubicBezTo>
                    <a:pt x="6460" y="3093"/>
                    <a:pt x="6687" y="2850"/>
                    <a:pt x="6865" y="2591"/>
                  </a:cubicBezTo>
                  <a:lnTo>
                    <a:pt x="6865" y="2591"/>
                  </a:lnTo>
                  <a:cubicBezTo>
                    <a:pt x="6670" y="2834"/>
                    <a:pt x="6444" y="3060"/>
                    <a:pt x="6201" y="3271"/>
                  </a:cubicBezTo>
                  <a:cubicBezTo>
                    <a:pt x="5942" y="3481"/>
                    <a:pt x="5683" y="3659"/>
                    <a:pt x="5391" y="3789"/>
                  </a:cubicBezTo>
                  <a:cubicBezTo>
                    <a:pt x="5246" y="3854"/>
                    <a:pt x="5100" y="3902"/>
                    <a:pt x="4938" y="3934"/>
                  </a:cubicBezTo>
                  <a:cubicBezTo>
                    <a:pt x="4873" y="3934"/>
                    <a:pt x="4792" y="3934"/>
                    <a:pt x="4728" y="3918"/>
                  </a:cubicBezTo>
                  <a:cubicBezTo>
                    <a:pt x="4663" y="3902"/>
                    <a:pt x="4631" y="3854"/>
                    <a:pt x="4614" y="3789"/>
                  </a:cubicBezTo>
                  <a:cubicBezTo>
                    <a:pt x="4582" y="3643"/>
                    <a:pt x="4631" y="3481"/>
                    <a:pt x="4695" y="3352"/>
                  </a:cubicBezTo>
                  <a:cubicBezTo>
                    <a:pt x="4744" y="3206"/>
                    <a:pt x="4825" y="3060"/>
                    <a:pt x="4906" y="2931"/>
                  </a:cubicBezTo>
                  <a:lnTo>
                    <a:pt x="4906" y="2931"/>
                  </a:lnTo>
                  <a:cubicBezTo>
                    <a:pt x="4906" y="2931"/>
                    <a:pt x="4906" y="2931"/>
                    <a:pt x="4906" y="2931"/>
                  </a:cubicBezTo>
                  <a:cubicBezTo>
                    <a:pt x="4922" y="2898"/>
                    <a:pt x="4906" y="2850"/>
                    <a:pt x="4890" y="2834"/>
                  </a:cubicBezTo>
                  <a:cubicBezTo>
                    <a:pt x="4876" y="2827"/>
                    <a:pt x="4860" y="2823"/>
                    <a:pt x="4844" y="2823"/>
                  </a:cubicBezTo>
                  <a:cubicBezTo>
                    <a:pt x="4822" y="2823"/>
                    <a:pt x="4802" y="2831"/>
                    <a:pt x="4792" y="2850"/>
                  </a:cubicBezTo>
                  <a:cubicBezTo>
                    <a:pt x="4614" y="3125"/>
                    <a:pt x="4420" y="3400"/>
                    <a:pt x="4210" y="3659"/>
                  </a:cubicBezTo>
                  <a:cubicBezTo>
                    <a:pt x="3999" y="3934"/>
                    <a:pt x="3789" y="4193"/>
                    <a:pt x="3546" y="4404"/>
                  </a:cubicBezTo>
                  <a:cubicBezTo>
                    <a:pt x="3481" y="4453"/>
                    <a:pt x="3416" y="4501"/>
                    <a:pt x="3352" y="4550"/>
                  </a:cubicBezTo>
                  <a:cubicBezTo>
                    <a:pt x="3287" y="4582"/>
                    <a:pt x="3222" y="4614"/>
                    <a:pt x="3157" y="4614"/>
                  </a:cubicBezTo>
                  <a:cubicBezTo>
                    <a:pt x="3125" y="4614"/>
                    <a:pt x="3109" y="4614"/>
                    <a:pt x="3076" y="4598"/>
                  </a:cubicBezTo>
                  <a:cubicBezTo>
                    <a:pt x="3060" y="4582"/>
                    <a:pt x="3028" y="4566"/>
                    <a:pt x="3012" y="4533"/>
                  </a:cubicBezTo>
                  <a:cubicBezTo>
                    <a:pt x="2979" y="4485"/>
                    <a:pt x="2963" y="4420"/>
                    <a:pt x="2963" y="4339"/>
                  </a:cubicBezTo>
                  <a:cubicBezTo>
                    <a:pt x="2947" y="4032"/>
                    <a:pt x="3076" y="3708"/>
                    <a:pt x="3206" y="3416"/>
                  </a:cubicBezTo>
                  <a:cubicBezTo>
                    <a:pt x="3222" y="3384"/>
                    <a:pt x="3206" y="3335"/>
                    <a:pt x="3174" y="3303"/>
                  </a:cubicBezTo>
                  <a:cubicBezTo>
                    <a:pt x="3161" y="3299"/>
                    <a:pt x="3147" y="3297"/>
                    <a:pt x="3135" y="3297"/>
                  </a:cubicBezTo>
                  <a:cubicBezTo>
                    <a:pt x="3101" y="3297"/>
                    <a:pt x="3072" y="3312"/>
                    <a:pt x="3060" y="3335"/>
                  </a:cubicBezTo>
                  <a:cubicBezTo>
                    <a:pt x="2915" y="3595"/>
                    <a:pt x="2736" y="3837"/>
                    <a:pt x="2526" y="4015"/>
                  </a:cubicBezTo>
                  <a:cubicBezTo>
                    <a:pt x="2429" y="4113"/>
                    <a:pt x="2299" y="4177"/>
                    <a:pt x="2170" y="4226"/>
                  </a:cubicBezTo>
                  <a:cubicBezTo>
                    <a:pt x="2137" y="4226"/>
                    <a:pt x="2105" y="4226"/>
                    <a:pt x="2073" y="4242"/>
                  </a:cubicBezTo>
                  <a:lnTo>
                    <a:pt x="1976" y="4242"/>
                  </a:lnTo>
                  <a:cubicBezTo>
                    <a:pt x="1911" y="4242"/>
                    <a:pt x="1862" y="4210"/>
                    <a:pt x="1830" y="4177"/>
                  </a:cubicBezTo>
                  <a:cubicBezTo>
                    <a:pt x="1749" y="4096"/>
                    <a:pt x="1733" y="3951"/>
                    <a:pt x="1749" y="3821"/>
                  </a:cubicBezTo>
                  <a:cubicBezTo>
                    <a:pt x="1765" y="3675"/>
                    <a:pt x="1797" y="3530"/>
                    <a:pt x="1846" y="3400"/>
                  </a:cubicBezTo>
                  <a:cubicBezTo>
                    <a:pt x="1927" y="3109"/>
                    <a:pt x="2040" y="2834"/>
                    <a:pt x="2170" y="2575"/>
                  </a:cubicBezTo>
                  <a:cubicBezTo>
                    <a:pt x="2186" y="2542"/>
                    <a:pt x="2170" y="2510"/>
                    <a:pt x="2154" y="2494"/>
                  </a:cubicBezTo>
                  <a:cubicBezTo>
                    <a:pt x="2140" y="2487"/>
                    <a:pt x="2124" y="2483"/>
                    <a:pt x="2109" y="2483"/>
                  </a:cubicBezTo>
                  <a:cubicBezTo>
                    <a:pt x="2087" y="2483"/>
                    <a:pt x="2066" y="2491"/>
                    <a:pt x="2056" y="2510"/>
                  </a:cubicBezTo>
                  <a:cubicBezTo>
                    <a:pt x="2038" y="2545"/>
                    <a:pt x="2020" y="2580"/>
                    <a:pt x="2002" y="2616"/>
                  </a:cubicBezTo>
                  <a:lnTo>
                    <a:pt x="2002" y="2616"/>
                  </a:lnTo>
                  <a:cubicBezTo>
                    <a:pt x="1942" y="2717"/>
                    <a:pt x="1866" y="2805"/>
                    <a:pt x="1781" y="2866"/>
                  </a:cubicBezTo>
                  <a:cubicBezTo>
                    <a:pt x="1733" y="2902"/>
                    <a:pt x="1675" y="2921"/>
                    <a:pt x="1629" y="2921"/>
                  </a:cubicBezTo>
                  <a:cubicBezTo>
                    <a:pt x="1613" y="2921"/>
                    <a:pt x="1599" y="2919"/>
                    <a:pt x="1587" y="2915"/>
                  </a:cubicBezTo>
                  <a:cubicBezTo>
                    <a:pt x="1555" y="2915"/>
                    <a:pt x="1522" y="2882"/>
                    <a:pt x="1490" y="2882"/>
                  </a:cubicBezTo>
                  <a:cubicBezTo>
                    <a:pt x="1457" y="2850"/>
                    <a:pt x="1441" y="2834"/>
                    <a:pt x="1409" y="2801"/>
                  </a:cubicBezTo>
                  <a:cubicBezTo>
                    <a:pt x="1312" y="2688"/>
                    <a:pt x="1263" y="2526"/>
                    <a:pt x="1247" y="2380"/>
                  </a:cubicBezTo>
                  <a:cubicBezTo>
                    <a:pt x="1231" y="2218"/>
                    <a:pt x="1231" y="2057"/>
                    <a:pt x="1247" y="1895"/>
                  </a:cubicBezTo>
                  <a:cubicBezTo>
                    <a:pt x="1263" y="1571"/>
                    <a:pt x="1328" y="1247"/>
                    <a:pt x="1425" y="923"/>
                  </a:cubicBezTo>
                  <a:cubicBezTo>
                    <a:pt x="1506" y="616"/>
                    <a:pt x="1619" y="308"/>
                    <a:pt x="1749" y="1"/>
                  </a:cubicBezTo>
                  <a:close/>
                  <a:moveTo>
                    <a:pt x="616" y="2494"/>
                  </a:moveTo>
                  <a:cubicBezTo>
                    <a:pt x="470" y="2801"/>
                    <a:pt x="340" y="3109"/>
                    <a:pt x="243" y="3416"/>
                  </a:cubicBezTo>
                  <a:cubicBezTo>
                    <a:pt x="146" y="3724"/>
                    <a:pt x="65" y="4048"/>
                    <a:pt x="17" y="4372"/>
                  </a:cubicBezTo>
                  <a:cubicBezTo>
                    <a:pt x="0" y="4550"/>
                    <a:pt x="0" y="4712"/>
                    <a:pt x="17" y="4873"/>
                  </a:cubicBezTo>
                  <a:cubicBezTo>
                    <a:pt x="33" y="5052"/>
                    <a:pt x="81" y="5213"/>
                    <a:pt x="195" y="5359"/>
                  </a:cubicBezTo>
                  <a:cubicBezTo>
                    <a:pt x="227" y="5391"/>
                    <a:pt x="260" y="5424"/>
                    <a:pt x="292" y="5456"/>
                  </a:cubicBezTo>
                  <a:cubicBezTo>
                    <a:pt x="340" y="5489"/>
                    <a:pt x="373" y="5505"/>
                    <a:pt x="421" y="5521"/>
                  </a:cubicBezTo>
                  <a:cubicBezTo>
                    <a:pt x="448" y="5529"/>
                    <a:pt x="472" y="5532"/>
                    <a:pt x="496" y="5532"/>
                  </a:cubicBezTo>
                  <a:cubicBezTo>
                    <a:pt x="572" y="5532"/>
                    <a:pt x="634" y="5497"/>
                    <a:pt x="697" y="5472"/>
                  </a:cubicBezTo>
                  <a:cubicBezTo>
                    <a:pt x="703" y="5469"/>
                    <a:pt x="709" y="5465"/>
                    <a:pt x="715" y="5461"/>
                  </a:cubicBezTo>
                  <a:lnTo>
                    <a:pt x="715" y="5461"/>
                  </a:lnTo>
                  <a:cubicBezTo>
                    <a:pt x="661" y="5586"/>
                    <a:pt x="611" y="5714"/>
                    <a:pt x="567" y="5845"/>
                  </a:cubicBezTo>
                  <a:cubicBezTo>
                    <a:pt x="535" y="5990"/>
                    <a:pt x="486" y="6136"/>
                    <a:pt x="470" y="6298"/>
                  </a:cubicBezTo>
                  <a:cubicBezTo>
                    <a:pt x="470" y="6379"/>
                    <a:pt x="454" y="6460"/>
                    <a:pt x="470" y="6541"/>
                  </a:cubicBezTo>
                  <a:cubicBezTo>
                    <a:pt x="486" y="6622"/>
                    <a:pt x="519" y="6703"/>
                    <a:pt x="583" y="6784"/>
                  </a:cubicBezTo>
                  <a:cubicBezTo>
                    <a:pt x="648" y="6848"/>
                    <a:pt x="745" y="6881"/>
                    <a:pt x="826" y="6881"/>
                  </a:cubicBezTo>
                  <a:cubicBezTo>
                    <a:pt x="850" y="6889"/>
                    <a:pt x="871" y="6893"/>
                    <a:pt x="891" y="6893"/>
                  </a:cubicBezTo>
                  <a:cubicBezTo>
                    <a:pt x="911" y="6893"/>
                    <a:pt x="931" y="6889"/>
                    <a:pt x="956" y="6881"/>
                  </a:cubicBezTo>
                  <a:cubicBezTo>
                    <a:pt x="1004" y="6881"/>
                    <a:pt x="1037" y="6881"/>
                    <a:pt x="1085" y="6865"/>
                  </a:cubicBezTo>
                  <a:cubicBezTo>
                    <a:pt x="1247" y="6816"/>
                    <a:pt x="1377" y="6735"/>
                    <a:pt x="1490" y="6638"/>
                  </a:cubicBezTo>
                  <a:cubicBezTo>
                    <a:pt x="1577" y="6562"/>
                    <a:pt x="1656" y="6483"/>
                    <a:pt x="1729" y="6399"/>
                  </a:cubicBezTo>
                  <a:lnTo>
                    <a:pt x="1729" y="6399"/>
                  </a:lnTo>
                  <a:cubicBezTo>
                    <a:pt x="1688" y="6539"/>
                    <a:pt x="1654" y="6682"/>
                    <a:pt x="1668" y="6848"/>
                  </a:cubicBezTo>
                  <a:cubicBezTo>
                    <a:pt x="1668" y="6946"/>
                    <a:pt x="1700" y="7043"/>
                    <a:pt x="1749" y="7124"/>
                  </a:cubicBezTo>
                  <a:cubicBezTo>
                    <a:pt x="1797" y="7172"/>
                    <a:pt x="1830" y="7205"/>
                    <a:pt x="1878" y="7237"/>
                  </a:cubicBezTo>
                  <a:cubicBezTo>
                    <a:pt x="1905" y="7250"/>
                    <a:pt x="1952" y="7274"/>
                    <a:pt x="2003" y="7274"/>
                  </a:cubicBezTo>
                  <a:cubicBezTo>
                    <a:pt x="2016" y="7274"/>
                    <a:pt x="2028" y="7272"/>
                    <a:pt x="2040" y="7269"/>
                  </a:cubicBezTo>
                  <a:cubicBezTo>
                    <a:pt x="2154" y="7269"/>
                    <a:pt x="2235" y="7221"/>
                    <a:pt x="2299" y="7172"/>
                  </a:cubicBezTo>
                  <a:cubicBezTo>
                    <a:pt x="2380" y="7124"/>
                    <a:pt x="2445" y="7075"/>
                    <a:pt x="2510" y="7010"/>
                  </a:cubicBezTo>
                  <a:cubicBezTo>
                    <a:pt x="2769" y="6784"/>
                    <a:pt x="2995" y="6525"/>
                    <a:pt x="3190" y="6249"/>
                  </a:cubicBezTo>
                  <a:cubicBezTo>
                    <a:pt x="3261" y="6162"/>
                    <a:pt x="3330" y="6072"/>
                    <a:pt x="3398" y="5981"/>
                  </a:cubicBezTo>
                  <a:lnTo>
                    <a:pt x="3398" y="5981"/>
                  </a:lnTo>
                  <a:cubicBezTo>
                    <a:pt x="3375" y="6083"/>
                    <a:pt x="3364" y="6187"/>
                    <a:pt x="3384" y="6298"/>
                  </a:cubicBezTo>
                  <a:cubicBezTo>
                    <a:pt x="3400" y="6395"/>
                    <a:pt x="3481" y="6492"/>
                    <a:pt x="3562" y="6509"/>
                  </a:cubicBezTo>
                  <a:cubicBezTo>
                    <a:pt x="3603" y="6522"/>
                    <a:pt x="3641" y="6527"/>
                    <a:pt x="3678" y="6527"/>
                  </a:cubicBezTo>
                  <a:cubicBezTo>
                    <a:pt x="3728" y="6527"/>
                    <a:pt x="3774" y="6518"/>
                    <a:pt x="3821" y="6509"/>
                  </a:cubicBezTo>
                  <a:cubicBezTo>
                    <a:pt x="3999" y="6492"/>
                    <a:pt x="4145" y="6428"/>
                    <a:pt x="4291" y="6363"/>
                  </a:cubicBezTo>
                  <a:cubicBezTo>
                    <a:pt x="4598" y="6217"/>
                    <a:pt x="4857" y="6007"/>
                    <a:pt x="5100" y="5796"/>
                  </a:cubicBezTo>
                  <a:cubicBezTo>
                    <a:pt x="5327" y="5586"/>
                    <a:pt x="5553" y="5343"/>
                    <a:pt x="5748" y="5084"/>
                  </a:cubicBezTo>
                  <a:lnTo>
                    <a:pt x="5748" y="5084"/>
                  </a:lnTo>
                  <a:cubicBezTo>
                    <a:pt x="5537" y="5327"/>
                    <a:pt x="5310" y="5553"/>
                    <a:pt x="5068" y="5764"/>
                  </a:cubicBezTo>
                  <a:cubicBezTo>
                    <a:pt x="4825" y="5974"/>
                    <a:pt x="4550" y="6152"/>
                    <a:pt x="4258" y="6282"/>
                  </a:cubicBezTo>
                  <a:cubicBezTo>
                    <a:pt x="4112" y="6347"/>
                    <a:pt x="3967" y="6395"/>
                    <a:pt x="3821" y="6428"/>
                  </a:cubicBezTo>
                  <a:cubicBezTo>
                    <a:pt x="3740" y="6428"/>
                    <a:pt x="3659" y="6428"/>
                    <a:pt x="3594" y="6411"/>
                  </a:cubicBezTo>
                  <a:cubicBezTo>
                    <a:pt x="3530" y="6395"/>
                    <a:pt x="3497" y="6347"/>
                    <a:pt x="3481" y="6282"/>
                  </a:cubicBezTo>
                  <a:cubicBezTo>
                    <a:pt x="3449" y="6136"/>
                    <a:pt x="3497" y="5990"/>
                    <a:pt x="3562" y="5845"/>
                  </a:cubicBezTo>
                  <a:cubicBezTo>
                    <a:pt x="3605" y="5715"/>
                    <a:pt x="3674" y="5586"/>
                    <a:pt x="3745" y="5468"/>
                  </a:cubicBezTo>
                  <a:lnTo>
                    <a:pt x="3745" y="5468"/>
                  </a:lnTo>
                  <a:cubicBezTo>
                    <a:pt x="3754" y="5453"/>
                    <a:pt x="3764" y="5439"/>
                    <a:pt x="3773" y="5424"/>
                  </a:cubicBezTo>
                  <a:cubicBezTo>
                    <a:pt x="3789" y="5391"/>
                    <a:pt x="3789" y="5343"/>
                    <a:pt x="3756" y="5327"/>
                  </a:cubicBezTo>
                  <a:cubicBezTo>
                    <a:pt x="3747" y="5322"/>
                    <a:pt x="3737" y="5320"/>
                    <a:pt x="3728" y="5320"/>
                  </a:cubicBezTo>
                  <a:cubicBezTo>
                    <a:pt x="3705" y="5320"/>
                    <a:pt x="3682" y="5331"/>
                    <a:pt x="3659" y="5343"/>
                  </a:cubicBezTo>
                  <a:cubicBezTo>
                    <a:pt x="3481" y="5618"/>
                    <a:pt x="3287" y="5893"/>
                    <a:pt x="3076" y="6169"/>
                  </a:cubicBezTo>
                  <a:cubicBezTo>
                    <a:pt x="2866" y="6428"/>
                    <a:pt x="2655" y="6687"/>
                    <a:pt x="2413" y="6897"/>
                  </a:cubicBezTo>
                  <a:cubicBezTo>
                    <a:pt x="2348" y="6946"/>
                    <a:pt x="2283" y="6994"/>
                    <a:pt x="2218" y="7043"/>
                  </a:cubicBezTo>
                  <a:cubicBezTo>
                    <a:pt x="2154" y="7075"/>
                    <a:pt x="2089" y="7108"/>
                    <a:pt x="2024" y="7108"/>
                  </a:cubicBezTo>
                  <a:cubicBezTo>
                    <a:pt x="2015" y="7112"/>
                    <a:pt x="2007" y="7114"/>
                    <a:pt x="1999" y="7114"/>
                  </a:cubicBezTo>
                  <a:cubicBezTo>
                    <a:pt x="1982" y="7114"/>
                    <a:pt x="1971" y="7103"/>
                    <a:pt x="1959" y="7091"/>
                  </a:cubicBezTo>
                  <a:cubicBezTo>
                    <a:pt x="1927" y="7075"/>
                    <a:pt x="1911" y="7059"/>
                    <a:pt x="1878" y="7027"/>
                  </a:cubicBezTo>
                  <a:cubicBezTo>
                    <a:pt x="1846" y="6978"/>
                    <a:pt x="1830" y="6913"/>
                    <a:pt x="1830" y="6832"/>
                  </a:cubicBezTo>
                  <a:cubicBezTo>
                    <a:pt x="1814" y="6525"/>
                    <a:pt x="1943" y="6201"/>
                    <a:pt x="2073" y="5910"/>
                  </a:cubicBezTo>
                  <a:cubicBezTo>
                    <a:pt x="2089" y="5877"/>
                    <a:pt x="2073" y="5829"/>
                    <a:pt x="2040" y="5812"/>
                  </a:cubicBezTo>
                  <a:cubicBezTo>
                    <a:pt x="2028" y="5800"/>
                    <a:pt x="2011" y="5795"/>
                    <a:pt x="1994" y="5795"/>
                  </a:cubicBezTo>
                  <a:cubicBezTo>
                    <a:pt x="1966" y="5795"/>
                    <a:pt x="1937" y="5809"/>
                    <a:pt x="1927" y="5829"/>
                  </a:cubicBezTo>
                  <a:cubicBezTo>
                    <a:pt x="1781" y="6088"/>
                    <a:pt x="1603" y="6330"/>
                    <a:pt x="1393" y="6509"/>
                  </a:cubicBezTo>
                  <a:cubicBezTo>
                    <a:pt x="1296" y="6606"/>
                    <a:pt x="1166" y="6687"/>
                    <a:pt x="1037" y="6719"/>
                  </a:cubicBezTo>
                  <a:cubicBezTo>
                    <a:pt x="1004" y="6735"/>
                    <a:pt x="972" y="6735"/>
                    <a:pt x="939" y="6735"/>
                  </a:cubicBezTo>
                  <a:lnTo>
                    <a:pt x="842" y="6735"/>
                  </a:lnTo>
                  <a:cubicBezTo>
                    <a:pt x="778" y="6735"/>
                    <a:pt x="729" y="6703"/>
                    <a:pt x="697" y="6670"/>
                  </a:cubicBezTo>
                  <a:cubicBezTo>
                    <a:pt x="616" y="6589"/>
                    <a:pt x="599" y="6444"/>
                    <a:pt x="616" y="6314"/>
                  </a:cubicBezTo>
                  <a:cubicBezTo>
                    <a:pt x="632" y="6169"/>
                    <a:pt x="664" y="6023"/>
                    <a:pt x="713" y="5893"/>
                  </a:cubicBezTo>
                  <a:cubicBezTo>
                    <a:pt x="794" y="5602"/>
                    <a:pt x="923" y="5327"/>
                    <a:pt x="1037" y="5068"/>
                  </a:cubicBezTo>
                  <a:cubicBezTo>
                    <a:pt x="1053" y="5035"/>
                    <a:pt x="1053" y="5003"/>
                    <a:pt x="1020" y="4987"/>
                  </a:cubicBezTo>
                  <a:cubicBezTo>
                    <a:pt x="1007" y="4980"/>
                    <a:pt x="991" y="4976"/>
                    <a:pt x="975" y="4976"/>
                  </a:cubicBezTo>
                  <a:cubicBezTo>
                    <a:pt x="953" y="4976"/>
                    <a:pt x="933" y="4984"/>
                    <a:pt x="923" y="5003"/>
                  </a:cubicBezTo>
                  <a:cubicBezTo>
                    <a:pt x="859" y="5149"/>
                    <a:pt x="761" y="5278"/>
                    <a:pt x="648" y="5359"/>
                  </a:cubicBezTo>
                  <a:cubicBezTo>
                    <a:pt x="599" y="5396"/>
                    <a:pt x="542" y="5414"/>
                    <a:pt x="496" y="5414"/>
                  </a:cubicBezTo>
                  <a:cubicBezTo>
                    <a:pt x="480" y="5414"/>
                    <a:pt x="466" y="5412"/>
                    <a:pt x="454" y="5408"/>
                  </a:cubicBezTo>
                  <a:cubicBezTo>
                    <a:pt x="421" y="5408"/>
                    <a:pt x="389" y="5391"/>
                    <a:pt x="357" y="5375"/>
                  </a:cubicBezTo>
                  <a:cubicBezTo>
                    <a:pt x="340" y="5343"/>
                    <a:pt x="308" y="5327"/>
                    <a:pt x="276" y="5294"/>
                  </a:cubicBezTo>
                  <a:cubicBezTo>
                    <a:pt x="179" y="5181"/>
                    <a:pt x="130" y="5035"/>
                    <a:pt x="114" y="4873"/>
                  </a:cubicBezTo>
                  <a:cubicBezTo>
                    <a:pt x="98" y="4712"/>
                    <a:pt x="98" y="4550"/>
                    <a:pt x="114" y="4388"/>
                  </a:cubicBezTo>
                  <a:cubicBezTo>
                    <a:pt x="130" y="4064"/>
                    <a:pt x="195" y="3740"/>
                    <a:pt x="292" y="3433"/>
                  </a:cubicBezTo>
                  <a:cubicBezTo>
                    <a:pt x="373" y="3109"/>
                    <a:pt x="486" y="2801"/>
                    <a:pt x="616" y="2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585130" y="4480998"/>
              <a:ext cx="53826" cy="47011"/>
            </a:xfrm>
            <a:custGeom>
              <a:avLst/>
              <a:gdLst/>
              <a:ahLst/>
              <a:cxnLst/>
              <a:rect l="l" t="t" r="r" b="b"/>
              <a:pathLst>
                <a:path w="2300" h="2009" extrusionOk="0">
                  <a:moveTo>
                    <a:pt x="1159" y="1"/>
                  </a:moveTo>
                  <a:cubicBezTo>
                    <a:pt x="815" y="1"/>
                    <a:pt x="477" y="181"/>
                    <a:pt x="292" y="507"/>
                  </a:cubicBezTo>
                  <a:cubicBezTo>
                    <a:pt x="1" y="977"/>
                    <a:pt x="179" y="1592"/>
                    <a:pt x="648" y="1867"/>
                  </a:cubicBezTo>
                  <a:cubicBezTo>
                    <a:pt x="809" y="1963"/>
                    <a:pt x="984" y="2008"/>
                    <a:pt x="1156" y="2008"/>
                  </a:cubicBezTo>
                  <a:cubicBezTo>
                    <a:pt x="1504" y="2008"/>
                    <a:pt x="1840" y="1825"/>
                    <a:pt x="2024" y="1511"/>
                  </a:cubicBezTo>
                  <a:cubicBezTo>
                    <a:pt x="2299" y="1025"/>
                    <a:pt x="2138" y="410"/>
                    <a:pt x="1652" y="135"/>
                  </a:cubicBezTo>
                  <a:cubicBezTo>
                    <a:pt x="1497" y="44"/>
                    <a:pt x="1327" y="1"/>
                    <a:pt x="1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594609" y="4489281"/>
              <a:ext cx="34870" cy="30584"/>
            </a:xfrm>
            <a:custGeom>
              <a:avLst/>
              <a:gdLst/>
              <a:ahLst/>
              <a:cxnLst/>
              <a:rect l="l" t="t" r="r" b="b"/>
              <a:pathLst>
                <a:path w="1490" h="1307" extrusionOk="0">
                  <a:moveTo>
                    <a:pt x="741" y="0"/>
                  </a:moveTo>
                  <a:cubicBezTo>
                    <a:pt x="517" y="0"/>
                    <a:pt x="297" y="115"/>
                    <a:pt x="178" y="331"/>
                  </a:cubicBezTo>
                  <a:cubicBezTo>
                    <a:pt x="0" y="639"/>
                    <a:pt x="114" y="1043"/>
                    <a:pt x="421" y="1221"/>
                  </a:cubicBezTo>
                  <a:cubicBezTo>
                    <a:pt x="521" y="1279"/>
                    <a:pt x="630" y="1306"/>
                    <a:pt x="739" y="1306"/>
                  </a:cubicBezTo>
                  <a:cubicBezTo>
                    <a:pt x="967" y="1306"/>
                    <a:pt x="1191" y="1187"/>
                    <a:pt x="1312" y="979"/>
                  </a:cubicBezTo>
                  <a:cubicBezTo>
                    <a:pt x="1490" y="671"/>
                    <a:pt x="1393" y="266"/>
                    <a:pt x="1069" y="88"/>
                  </a:cubicBezTo>
                  <a:cubicBezTo>
                    <a:pt x="966" y="29"/>
                    <a:pt x="853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7"/>
            <p:cNvSpPr/>
            <p:nvPr/>
          </p:nvSpPr>
          <p:spPr>
            <a:xfrm>
              <a:off x="606358" y="4493821"/>
              <a:ext cx="7208" cy="6412"/>
            </a:xfrm>
            <a:custGeom>
              <a:avLst/>
              <a:gdLst/>
              <a:ahLst/>
              <a:cxnLst/>
              <a:rect l="l" t="t" r="r" b="b"/>
              <a:pathLst>
                <a:path w="308" h="274" extrusionOk="0">
                  <a:moveTo>
                    <a:pt x="155" y="0"/>
                  </a:moveTo>
                  <a:cubicBezTo>
                    <a:pt x="104" y="0"/>
                    <a:pt x="54" y="29"/>
                    <a:pt x="33" y="72"/>
                  </a:cubicBezTo>
                  <a:cubicBezTo>
                    <a:pt x="0" y="137"/>
                    <a:pt x="16" y="218"/>
                    <a:pt x="81" y="250"/>
                  </a:cubicBezTo>
                  <a:cubicBezTo>
                    <a:pt x="103" y="267"/>
                    <a:pt x="128" y="274"/>
                    <a:pt x="153" y="274"/>
                  </a:cubicBezTo>
                  <a:cubicBezTo>
                    <a:pt x="203" y="274"/>
                    <a:pt x="254" y="245"/>
                    <a:pt x="275" y="202"/>
                  </a:cubicBezTo>
                  <a:cubicBezTo>
                    <a:pt x="308" y="137"/>
                    <a:pt x="292" y="56"/>
                    <a:pt x="227" y="24"/>
                  </a:cubicBezTo>
                  <a:cubicBezTo>
                    <a:pt x="205" y="8"/>
                    <a:pt x="180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451776" y="4462138"/>
              <a:ext cx="53428" cy="47128"/>
            </a:xfrm>
            <a:custGeom>
              <a:avLst/>
              <a:gdLst/>
              <a:ahLst/>
              <a:cxnLst/>
              <a:rect l="l" t="t" r="r" b="b"/>
              <a:pathLst>
                <a:path w="2283" h="2014" extrusionOk="0">
                  <a:moveTo>
                    <a:pt x="1157" y="1"/>
                  </a:moveTo>
                  <a:cubicBezTo>
                    <a:pt x="805" y="1"/>
                    <a:pt x="462" y="185"/>
                    <a:pt x="275" y="504"/>
                  </a:cubicBezTo>
                  <a:cubicBezTo>
                    <a:pt x="0" y="989"/>
                    <a:pt x="162" y="1604"/>
                    <a:pt x="648" y="1880"/>
                  </a:cubicBezTo>
                  <a:cubicBezTo>
                    <a:pt x="802" y="1970"/>
                    <a:pt x="972" y="2013"/>
                    <a:pt x="1141" y="2013"/>
                  </a:cubicBezTo>
                  <a:cubicBezTo>
                    <a:pt x="1485" y="2013"/>
                    <a:pt x="1823" y="1833"/>
                    <a:pt x="2008" y="1507"/>
                  </a:cubicBezTo>
                  <a:cubicBezTo>
                    <a:pt x="2283" y="1022"/>
                    <a:pt x="2121" y="406"/>
                    <a:pt x="1651" y="131"/>
                  </a:cubicBezTo>
                  <a:cubicBezTo>
                    <a:pt x="1495" y="43"/>
                    <a:pt x="1325" y="1"/>
                    <a:pt x="1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460857" y="4470328"/>
              <a:ext cx="35268" cy="30677"/>
            </a:xfrm>
            <a:custGeom>
              <a:avLst/>
              <a:gdLst/>
              <a:ahLst/>
              <a:cxnLst/>
              <a:rect l="l" t="t" r="r" b="b"/>
              <a:pathLst>
                <a:path w="1507" h="1311" extrusionOk="0">
                  <a:moveTo>
                    <a:pt x="750" y="1"/>
                  </a:moveTo>
                  <a:cubicBezTo>
                    <a:pt x="526" y="1"/>
                    <a:pt x="314" y="116"/>
                    <a:pt x="195" y="332"/>
                  </a:cubicBezTo>
                  <a:cubicBezTo>
                    <a:pt x="1" y="639"/>
                    <a:pt x="114" y="1044"/>
                    <a:pt x="422" y="1222"/>
                  </a:cubicBezTo>
                  <a:cubicBezTo>
                    <a:pt x="529" y="1281"/>
                    <a:pt x="646" y="1310"/>
                    <a:pt x="761" y="1310"/>
                  </a:cubicBezTo>
                  <a:cubicBezTo>
                    <a:pt x="990" y="1310"/>
                    <a:pt x="1209" y="1195"/>
                    <a:pt x="1328" y="979"/>
                  </a:cubicBezTo>
                  <a:cubicBezTo>
                    <a:pt x="1506" y="672"/>
                    <a:pt x="1393" y="267"/>
                    <a:pt x="1085" y="89"/>
                  </a:cubicBezTo>
                  <a:cubicBezTo>
                    <a:pt x="977" y="29"/>
                    <a:pt x="862" y="1"/>
                    <a:pt x="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472605" y="4475054"/>
              <a:ext cx="7606" cy="6458"/>
            </a:xfrm>
            <a:custGeom>
              <a:avLst/>
              <a:gdLst/>
              <a:ahLst/>
              <a:cxnLst/>
              <a:rect l="l" t="t" r="r" b="b"/>
              <a:pathLst>
                <a:path w="325" h="276" extrusionOk="0">
                  <a:moveTo>
                    <a:pt x="159" y="0"/>
                  </a:moveTo>
                  <a:cubicBezTo>
                    <a:pt x="114" y="0"/>
                    <a:pt x="71" y="22"/>
                    <a:pt x="49" y="65"/>
                  </a:cubicBezTo>
                  <a:cubicBezTo>
                    <a:pt x="0" y="130"/>
                    <a:pt x="17" y="211"/>
                    <a:pt x="98" y="259"/>
                  </a:cubicBezTo>
                  <a:cubicBezTo>
                    <a:pt x="119" y="270"/>
                    <a:pt x="143" y="275"/>
                    <a:pt x="165" y="275"/>
                  </a:cubicBezTo>
                  <a:cubicBezTo>
                    <a:pt x="211" y="275"/>
                    <a:pt x="254" y="254"/>
                    <a:pt x="276" y="211"/>
                  </a:cubicBezTo>
                  <a:cubicBezTo>
                    <a:pt x="324" y="130"/>
                    <a:pt x="292" y="49"/>
                    <a:pt x="227" y="16"/>
                  </a:cubicBezTo>
                  <a:cubicBezTo>
                    <a:pt x="206" y="6"/>
                    <a:pt x="182" y="0"/>
                    <a:pt x="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473354" y="4490194"/>
              <a:ext cx="82634" cy="51176"/>
            </a:xfrm>
            <a:custGeom>
              <a:avLst/>
              <a:gdLst/>
              <a:ahLst/>
              <a:cxnLst/>
              <a:rect l="l" t="t" r="r" b="b"/>
              <a:pathLst>
                <a:path w="3531" h="2187" extrusionOk="0">
                  <a:moveTo>
                    <a:pt x="1" y="1"/>
                  </a:moveTo>
                  <a:lnTo>
                    <a:pt x="1" y="1"/>
                  </a:lnTo>
                  <a:cubicBezTo>
                    <a:pt x="794" y="1004"/>
                    <a:pt x="2251" y="2186"/>
                    <a:pt x="2251" y="2186"/>
                  </a:cubicBezTo>
                  <a:cubicBezTo>
                    <a:pt x="3530" y="1377"/>
                    <a:pt x="2947" y="454"/>
                    <a:pt x="2947" y="4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476022" y="4491177"/>
              <a:ext cx="67446" cy="32760"/>
            </a:xfrm>
            <a:custGeom>
              <a:avLst/>
              <a:gdLst/>
              <a:ahLst/>
              <a:cxnLst/>
              <a:rect l="l" t="t" r="r" b="b"/>
              <a:pathLst>
                <a:path w="2882" h="1400" extrusionOk="0">
                  <a:moveTo>
                    <a:pt x="33" y="0"/>
                  </a:moveTo>
                  <a:cubicBezTo>
                    <a:pt x="22" y="0"/>
                    <a:pt x="11" y="7"/>
                    <a:pt x="0" y="7"/>
                  </a:cubicBezTo>
                  <a:cubicBezTo>
                    <a:pt x="0" y="23"/>
                    <a:pt x="0" y="40"/>
                    <a:pt x="16" y="56"/>
                  </a:cubicBezTo>
                  <a:cubicBezTo>
                    <a:pt x="2639" y="1319"/>
                    <a:pt x="2849" y="1400"/>
                    <a:pt x="2866" y="1400"/>
                  </a:cubicBezTo>
                  <a:lnTo>
                    <a:pt x="2882" y="1400"/>
                  </a:lnTo>
                  <a:lnTo>
                    <a:pt x="2866" y="1383"/>
                  </a:lnTo>
                  <a:lnTo>
                    <a:pt x="2866" y="1351"/>
                  </a:lnTo>
                  <a:cubicBezTo>
                    <a:pt x="2817" y="1335"/>
                    <a:pt x="1004" y="461"/>
                    <a:pt x="49" y="7"/>
                  </a:cubicBezTo>
                  <a:cubicBezTo>
                    <a:pt x="43" y="2"/>
                    <a:pt x="38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47"/>
          <p:cNvSpPr txBox="1">
            <a:spLocks noGrp="1"/>
          </p:cNvSpPr>
          <p:nvPr>
            <p:ph type="title" idx="4294967295"/>
          </p:nvPr>
        </p:nvSpPr>
        <p:spPr>
          <a:xfrm>
            <a:off x="720000" y="3071033"/>
            <a:ext cx="2305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bg1">
                    <a:lumMod val="75000"/>
                  </a:schemeClr>
                </a:solidFill>
              </a:rPr>
              <a:t>基本語彙句型</a:t>
            </a:r>
            <a:endParaRPr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01" name="Google Shape;1601;p47"/>
          <p:cNvSpPr txBox="1">
            <a:spLocks noGrp="1"/>
          </p:cNvSpPr>
          <p:nvPr>
            <p:ph type="subTitle" idx="4294967295"/>
          </p:nvPr>
        </p:nvSpPr>
        <p:spPr>
          <a:xfrm>
            <a:off x="720000" y="34885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>
                <a:solidFill>
                  <a:schemeClr val="accent4">
                    <a:lumMod val="50000"/>
                  </a:schemeClr>
                </a:solidFill>
              </a:rPr>
              <a:t>扎根</a:t>
            </a:r>
            <a:endParaRPr sz="1800" b="1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02" name="Google Shape;1602;p47"/>
          <p:cNvSpPr txBox="1">
            <a:spLocks noGrp="1"/>
          </p:cNvSpPr>
          <p:nvPr>
            <p:ph type="title" idx="4294967295"/>
          </p:nvPr>
        </p:nvSpPr>
        <p:spPr>
          <a:xfrm>
            <a:off x="3419250" y="3071033"/>
            <a:ext cx="2305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accent1">
                    <a:lumMod val="50000"/>
                  </a:schemeClr>
                </a:solidFill>
              </a:rPr>
              <a:t>加深加廣短文</a:t>
            </a:r>
            <a:endParaRPr sz="18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03" name="Google Shape;1603;p47"/>
          <p:cNvSpPr txBox="1">
            <a:spLocks noGrp="1"/>
          </p:cNvSpPr>
          <p:nvPr>
            <p:ph type="subTitle" idx="4294967295"/>
          </p:nvPr>
        </p:nvSpPr>
        <p:spPr>
          <a:xfrm>
            <a:off x="3419250" y="34885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>
                <a:solidFill>
                  <a:srgbClr val="FFC000"/>
                </a:solidFill>
              </a:rPr>
              <a:t>提供</a:t>
            </a:r>
            <a:r>
              <a:rPr lang="zh-TW" altLang="en-US" sz="1800" b="1">
                <a:solidFill>
                  <a:schemeClr val="accent5">
                    <a:lumMod val="60000"/>
                    <a:lumOff val="40000"/>
                  </a:schemeClr>
                </a:solidFill>
              </a:rPr>
              <a:t>多樣化</a:t>
            </a:r>
            <a:r>
              <a:rPr lang="zh-TW" altLang="en-US" sz="1800" b="1">
                <a:solidFill>
                  <a:srgbClr val="FFC000"/>
                </a:solidFill>
              </a:rPr>
              <a:t>的</a:t>
            </a:r>
            <a:r>
              <a:rPr lang="zh-TW" altLang="en-US" sz="1800" b="1">
                <a:solidFill>
                  <a:srgbClr val="92D050"/>
                </a:solidFill>
              </a:rPr>
              <a:t>媒體</a:t>
            </a:r>
            <a:endParaRPr sz="1800" b="1">
              <a:solidFill>
                <a:srgbClr val="92D050"/>
              </a:solidFill>
            </a:endParaRPr>
          </a:p>
        </p:txBody>
      </p:sp>
      <p:sp>
        <p:nvSpPr>
          <p:cNvPr id="1604" name="Google Shape;1604;p47"/>
          <p:cNvSpPr txBox="1">
            <a:spLocks noGrp="1"/>
          </p:cNvSpPr>
          <p:nvPr>
            <p:ph type="title" idx="4294967295"/>
          </p:nvPr>
        </p:nvSpPr>
        <p:spPr>
          <a:xfrm>
            <a:off x="6118497" y="3071033"/>
            <a:ext cx="2305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accent5">
                    <a:lumMod val="50000"/>
                  </a:schemeClr>
                </a:solidFill>
              </a:rPr>
              <a:t>精熟所學</a:t>
            </a:r>
            <a:endParaRPr sz="1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05" name="Google Shape;1605;p47"/>
          <p:cNvSpPr txBox="1">
            <a:spLocks noGrp="1"/>
          </p:cNvSpPr>
          <p:nvPr>
            <p:ph type="subTitle" idx="4294967295"/>
          </p:nvPr>
        </p:nvSpPr>
        <p:spPr>
          <a:xfrm>
            <a:off x="6118497" y="34885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>
                <a:solidFill>
                  <a:srgbClr val="FFC000"/>
                </a:solidFill>
              </a:rPr>
              <a:t>展現</a:t>
            </a:r>
            <a:r>
              <a:rPr lang="zh-TW" altLang="en-US" sz="1800" b="1">
                <a:solidFill>
                  <a:srgbClr val="00B0F0"/>
                </a:solidFill>
              </a:rPr>
              <a:t>自信</a:t>
            </a:r>
            <a:endParaRPr sz="1800" b="1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43"/>
          <p:cNvSpPr txBox="1">
            <a:spLocks noGrp="1"/>
          </p:cNvSpPr>
          <p:nvPr>
            <p:ph type="title"/>
          </p:nvPr>
        </p:nvSpPr>
        <p:spPr>
          <a:xfrm>
            <a:off x="1338150" y="1614150"/>
            <a:ext cx="64677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6000">
                <a:solidFill>
                  <a:schemeClr val="bg1">
                    <a:lumMod val="50000"/>
                  </a:schemeClr>
                </a:solidFill>
              </a:rPr>
              <a:t>Thank You!</a:t>
            </a:r>
            <a:endParaRPr sz="600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48"/>
          <p:cNvSpPr txBox="1">
            <a:spLocks noGrp="1"/>
          </p:cNvSpPr>
          <p:nvPr>
            <p:ph type="ctrTitle"/>
          </p:nvPr>
        </p:nvSpPr>
        <p:spPr>
          <a:xfrm>
            <a:off x="3973425" y="535000"/>
            <a:ext cx="4450500" cy="10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1611" name="Google Shape;1611;p48"/>
          <p:cNvSpPr txBox="1">
            <a:spLocks noGrp="1"/>
          </p:cNvSpPr>
          <p:nvPr>
            <p:ph type="subTitle" idx="1"/>
          </p:nvPr>
        </p:nvSpPr>
        <p:spPr>
          <a:xfrm>
            <a:off x="5106925" y="1569725"/>
            <a:ext cx="3321900" cy="128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have any questions?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youremail@freepik.com 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+91  620 421 838 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yourcompany.com</a:t>
            </a:r>
            <a:endParaRPr/>
          </a:p>
        </p:txBody>
      </p:sp>
      <p:grpSp>
        <p:nvGrpSpPr>
          <p:cNvPr id="1612" name="Google Shape;1612;p48"/>
          <p:cNvGrpSpPr/>
          <p:nvPr/>
        </p:nvGrpSpPr>
        <p:grpSpPr>
          <a:xfrm>
            <a:off x="673035" y="2291801"/>
            <a:ext cx="3170134" cy="2316701"/>
            <a:chOff x="376662" y="2291800"/>
            <a:chExt cx="3546805" cy="2316701"/>
          </a:xfrm>
        </p:grpSpPr>
        <p:sp>
          <p:nvSpPr>
            <p:cNvPr id="1613" name="Google Shape;1613;p48"/>
            <p:cNvSpPr/>
            <p:nvPr/>
          </p:nvSpPr>
          <p:spPr>
            <a:xfrm>
              <a:off x="1991889" y="2305640"/>
              <a:ext cx="485970" cy="407924"/>
            </a:xfrm>
            <a:custGeom>
              <a:avLst/>
              <a:gdLst/>
              <a:ahLst/>
              <a:cxnLst/>
              <a:rect l="l" t="t" r="r" b="b"/>
              <a:pathLst>
                <a:path w="7690" h="6455" extrusionOk="0">
                  <a:moveTo>
                    <a:pt x="4224" y="1"/>
                  </a:moveTo>
                  <a:cubicBezTo>
                    <a:pt x="3841" y="1"/>
                    <a:pt x="3421" y="136"/>
                    <a:pt x="2963" y="448"/>
                  </a:cubicBezTo>
                  <a:cubicBezTo>
                    <a:pt x="0" y="2455"/>
                    <a:pt x="2089" y="4738"/>
                    <a:pt x="4436" y="5823"/>
                  </a:cubicBezTo>
                  <a:cubicBezTo>
                    <a:pt x="4565" y="5888"/>
                    <a:pt x="4711" y="5952"/>
                    <a:pt x="4841" y="6001"/>
                  </a:cubicBezTo>
                  <a:lnTo>
                    <a:pt x="4857" y="6001"/>
                  </a:lnTo>
                  <a:cubicBezTo>
                    <a:pt x="5116" y="6098"/>
                    <a:pt x="5375" y="6195"/>
                    <a:pt x="5634" y="6260"/>
                  </a:cubicBezTo>
                  <a:cubicBezTo>
                    <a:pt x="5634" y="6260"/>
                    <a:pt x="5650" y="6276"/>
                    <a:pt x="5650" y="6276"/>
                  </a:cubicBezTo>
                  <a:cubicBezTo>
                    <a:pt x="5780" y="6308"/>
                    <a:pt x="5909" y="6341"/>
                    <a:pt x="6022" y="6357"/>
                  </a:cubicBezTo>
                  <a:lnTo>
                    <a:pt x="6039" y="6357"/>
                  </a:lnTo>
                  <a:cubicBezTo>
                    <a:pt x="6152" y="6389"/>
                    <a:pt x="6282" y="6406"/>
                    <a:pt x="6395" y="6422"/>
                  </a:cubicBezTo>
                  <a:lnTo>
                    <a:pt x="6411" y="6422"/>
                  </a:lnTo>
                  <a:cubicBezTo>
                    <a:pt x="6524" y="6438"/>
                    <a:pt x="6638" y="6454"/>
                    <a:pt x="6735" y="6454"/>
                  </a:cubicBezTo>
                  <a:lnTo>
                    <a:pt x="7075" y="6454"/>
                  </a:lnTo>
                  <a:lnTo>
                    <a:pt x="7690" y="5968"/>
                  </a:lnTo>
                  <a:cubicBezTo>
                    <a:pt x="7690" y="5968"/>
                    <a:pt x="7690" y="5968"/>
                    <a:pt x="7690" y="5952"/>
                  </a:cubicBezTo>
                  <a:lnTo>
                    <a:pt x="7674" y="5952"/>
                  </a:lnTo>
                  <a:cubicBezTo>
                    <a:pt x="7674" y="5936"/>
                    <a:pt x="7674" y="5920"/>
                    <a:pt x="7674" y="5904"/>
                  </a:cubicBezTo>
                  <a:cubicBezTo>
                    <a:pt x="7674" y="5871"/>
                    <a:pt x="7674" y="5855"/>
                    <a:pt x="7658" y="5823"/>
                  </a:cubicBezTo>
                  <a:cubicBezTo>
                    <a:pt x="7658" y="5790"/>
                    <a:pt x="7641" y="5758"/>
                    <a:pt x="7641" y="5742"/>
                  </a:cubicBezTo>
                  <a:cubicBezTo>
                    <a:pt x="7641" y="5726"/>
                    <a:pt x="7641" y="5726"/>
                    <a:pt x="7641" y="5709"/>
                  </a:cubicBezTo>
                  <a:cubicBezTo>
                    <a:pt x="7625" y="5677"/>
                    <a:pt x="7625" y="5645"/>
                    <a:pt x="7625" y="5612"/>
                  </a:cubicBezTo>
                  <a:cubicBezTo>
                    <a:pt x="7609" y="5596"/>
                    <a:pt x="7609" y="5596"/>
                    <a:pt x="7609" y="5580"/>
                  </a:cubicBezTo>
                  <a:cubicBezTo>
                    <a:pt x="7609" y="5548"/>
                    <a:pt x="7593" y="5499"/>
                    <a:pt x="7593" y="5450"/>
                  </a:cubicBezTo>
                  <a:cubicBezTo>
                    <a:pt x="7593" y="5450"/>
                    <a:pt x="7593" y="5434"/>
                    <a:pt x="7593" y="5434"/>
                  </a:cubicBezTo>
                  <a:cubicBezTo>
                    <a:pt x="7577" y="5386"/>
                    <a:pt x="7560" y="5337"/>
                    <a:pt x="7560" y="5289"/>
                  </a:cubicBezTo>
                  <a:cubicBezTo>
                    <a:pt x="7560" y="5289"/>
                    <a:pt x="7544" y="5272"/>
                    <a:pt x="7544" y="5272"/>
                  </a:cubicBezTo>
                  <a:cubicBezTo>
                    <a:pt x="7544" y="5208"/>
                    <a:pt x="7528" y="5159"/>
                    <a:pt x="7512" y="5094"/>
                  </a:cubicBezTo>
                  <a:cubicBezTo>
                    <a:pt x="7512" y="5094"/>
                    <a:pt x="7512" y="5078"/>
                    <a:pt x="7512" y="5062"/>
                  </a:cubicBezTo>
                  <a:cubicBezTo>
                    <a:pt x="7496" y="5013"/>
                    <a:pt x="7479" y="4949"/>
                    <a:pt x="7463" y="4884"/>
                  </a:cubicBezTo>
                  <a:cubicBezTo>
                    <a:pt x="7463" y="4868"/>
                    <a:pt x="7463" y="4868"/>
                    <a:pt x="7463" y="4851"/>
                  </a:cubicBezTo>
                  <a:cubicBezTo>
                    <a:pt x="7447" y="4803"/>
                    <a:pt x="7431" y="4738"/>
                    <a:pt x="7415" y="4673"/>
                  </a:cubicBezTo>
                  <a:cubicBezTo>
                    <a:pt x="7415" y="4657"/>
                    <a:pt x="7415" y="4657"/>
                    <a:pt x="7399" y="4641"/>
                  </a:cubicBezTo>
                  <a:cubicBezTo>
                    <a:pt x="7382" y="4576"/>
                    <a:pt x="7366" y="4511"/>
                    <a:pt x="7350" y="4447"/>
                  </a:cubicBezTo>
                  <a:cubicBezTo>
                    <a:pt x="7350" y="4431"/>
                    <a:pt x="7350" y="4414"/>
                    <a:pt x="7350" y="4398"/>
                  </a:cubicBezTo>
                  <a:cubicBezTo>
                    <a:pt x="7318" y="4333"/>
                    <a:pt x="7301" y="4252"/>
                    <a:pt x="7285" y="4188"/>
                  </a:cubicBezTo>
                  <a:cubicBezTo>
                    <a:pt x="7285" y="4172"/>
                    <a:pt x="7285" y="4155"/>
                    <a:pt x="7269" y="4139"/>
                  </a:cubicBezTo>
                  <a:cubicBezTo>
                    <a:pt x="7253" y="4074"/>
                    <a:pt x="7237" y="3993"/>
                    <a:pt x="7220" y="3929"/>
                  </a:cubicBezTo>
                  <a:cubicBezTo>
                    <a:pt x="7220" y="3929"/>
                    <a:pt x="7204" y="3912"/>
                    <a:pt x="7204" y="3912"/>
                  </a:cubicBezTo>
                  <a:cubicBezTo>
                    <a:pt x="7188" y="3832"/>
                    <a:pt x="7156" y="3751"/>
                    <a:pt x="7140" y="3670"/>
                  </a:cubicBezTo>
                  <a:cubicBezTo>
                    <a:pt x="7140" y="3653"/>
                    <a:pt x="7123" y="3653"/>
                    <a:pt x="7123" y="3637"/>
                  </a:cubicBezTo>
                  <a:cubicBezTo>
                    <a:pt x="7107" y="3556"/>
                    <a:pt x="7075" y="3475"/>
                    <a:pt x="7059" y="3394"/>
                  </a:cubicBezTo>
                  <a:cubicBezTo>
                    <a:pt x="7042" y="3394"/>
                    <a:pt x="7042" y="3378"/>
                    <a:pt x="7042" y="3362"/>
                  </a:cubicBezTo>
                  <a:cubicBezTo>
                    <a:pt x="7010" y="3281"/>
                    <a:pt x="6978" y="3200"/>
                    <a:pt x="6961" y="3119"/>
                  </a:cubicBezTo>
                  <a:cubicBezTo>
                    <a:pt x="6411" y="1579"/>
                    <a:pt x="5530" y="1"/>
                    <a:pt x="4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8"/>
            <p:cNvSpPr/>
            <p:nvPr/>
          </p:nvSpPr>
          <p:spPr>
            <a:xfrm>
              <a:off x="2067597" y="2291800"/>
              <a:ext cx="374494" cy="383278"/>
            </a:xfrm>
            <a:custGeom>
              <a:avLst/>
              <a:gdLst/>
              <a:ahLst/>
              <a:cxnLst/>
              <a:rect l="l" t="t" r="r" b="b"/>
              <a:pathLst>
                <a:path w="5926" h="6065" extrusionOk="0">
                  <a:moveTo>
                    <a:pt x="3046" y="0"/>
                  </a:moveTo>
                  <a:cubicBezTo>
                    <a:pt x="2935" y="0"/>
                    <a:pt x="2827" y="8"/>
                    <a:pt x="2720" y="19"/>
                  </a:cubicBezTo>
                  <a:cubicBezTo>
                    <a:pt x="2121" y="100"/>
                    <a:pt x="1571" y="359"/>
                    <a:pt x="1101" y="732"/>
                  </a:cubicBezTo>
                  <a:cubicBezTo>
                    <a:pt x="632" y="1104"/>
                    <a:pt x="259" y="1622"/>
                    <a:pt x="114" y="2205"/>
                  </a:cubicBezTo>
                  <a:cubicBezTo>
                    <a:pt x="33" y="2496"/>
                    <a:pt x="0" y="2804"/>
                    <a:pt x="49" y="3128"/>
                  </a:cubicBezTo>
                  <a:cubicBezTo>
                    <a:pt x="97" y="3435"/>
                    <a:pt x="211" y="3711"/>
                    <a:pt x="373" y="3970"/>
                  </a:cubicBezTo>
                  <a:cubicBezTo>
                    <a:pt x="534" y="4229"/>
                    <a:pt x="729" y="4455"/>
                    <a:pt x="939" y="4650"/>
                  </a:cubicBezTo>
                  <a:cubicBezTo>
                    <a:pt x="1166" y="4844"/>
                    <a:pt x="1376" y="5022"/>
                    <a:pt x="1619" y="5184"/>
                  </a:cubicBezTo>
                  <a:cubicBezTo>
                    <a:pt x="2072" y="5524"/>
                    <a:pt x="2558" y="5815"/>
                    <a:pt x="3076" y="6058"/>
                  </a:cubicBezTo>
                  <a:cubicBezTo>
                    <a:pt x="3088" y="6062"/>
                    <a:pt x="3101" y="6064"/>
                    <a:pt x="3115" y="6064"/>
                  </a:cubicBezTo>
                  <a:cubicBezTo>
                    <a:pt x="3155" y="6064"/>
                    <a:pt x="3197" y="6046"/>
                    <a:pt x="3222" y="6009"/>
                  </a:cubicBezTo>
                  <a:cubicBezTo>
                    <a:pt x="3238" y="5961"/>
                    <a:pt x="3222" y="5896"/>
                    <a:pt x="3173" y="5864"/>
                  </a:cubicBezTo>
                  <a:cubicBezTo>
                    <a:pt x="2688" y="5589"/>
                    <a:pt x="2218" y="5297"/>
                    <a:pt x="1781" y="4957"/>
                  </a:cubicBezTo>
                  <a:cubicBezTo>
                    <a:pt x="1571" y="4779"/>
                    <a:pt x="1360" y="4601"/>
                    <a:pt x="1166" y="4407"/>
                  </a:cubicBezTo>
                  <a:cubicBezTo>
                    <a:pt x="988" y="4212"/>
                    <a:pt x="826" y="4002"/>
                    <a:pt x="696" y="3775"/>
                  </a:cubicBezTo>
                  <a:cubicBezTo>
                    <a:pt x="567" y="3549"/>
                    <a:pt x="453" y="3306"/>
                    <a:pt x="421" y="3063"/>
                  </a:cubicBezTo>
                  <a:cubicBezTo>
                    <a:pt x="389" y="2820"/>
                    <a:pt x="421" y="2561"/>
                    <a:pt x="486" y="2318"/>
                  </a:cubicBezTo>
                  <a:cubicBezTo>
                    <a:pt x="632" y="1816"/>
                    <a:pt x="939" y="1379"/>
                    <a:pt x="1344" y="1039"/>
                  </a:cubicBezTo>
                  <a:cubicBezTo>
                    <a:pt x="1749" y="716"/>
                    <a:pt x="2250" y="473"/>
                    <a:pt x="2768" y="408"/>
                  </a:cubicBezTo>
                  <a:cubicBezTo>
                    <a:pt x="2898" y="392"/>
                    <a:pt x="3028" y="380"/>
                    <a:pt x="3155" y="380"/>
                  </a:cubicBezTo>
                  <a:cubicBezTo>
                    <a:pt x="3282" y="380"/>
                    <a:pt x="3408" y="392"/>
                    <a:pt x="3529" y="424"/>
                  </a:cubicBezTo>
                  <a:cubicBezTo>
                    <a:pt x="3772" y="473"/>
                    <a:pt x="3999" y="602"/>
                    <a:pt x="4177" y="780"/>
                  </a:cubicBezTo>
                  <a:cubicBezTo>
                    <a:pt x="4371" y="958"/>
                    <a:pt x="4533" y="1185"/>
                    <a:pt x="4663" y="1412"/>
                  </a:cubicBezTo>
                  <a:cubicBezTo>
                    <a:pt x="4792" y="1655"/>
                    <a:pt x="4905" y="1914"/>
                    <a:pt x="5019" y="2173"/>
                  </a:cubicBezTo>
                  <a:cubicBezTo>
                    <a:pt x="5245" y="2674"/>
                    <a:pt x="5472" y="3193"/>
                    <a:pt x="5699" y="3694"/>
                  </a:cubicBezTo>
                  <a:cubicBezTo>
                    <a:pt x="5723" y="3744"/>
                    <a:pt x="5758" y="3765"/>
                    <a:pt x="5801" y="3765"/>
                  </a:cubicBezTo>
                  <a:cubicBezTo>
                    <a:pt x="5815" y="3765"/>
                    <a:pt x="5829" y="3763"/>
                    <a:pt x="5844" y="3759"/>
                  </a:cubicBezTo>
                  <a:cubicBezTo>
                    <a:pt x="5893" y="3727"/>
                    <a:pt x="5925" y="3662"/>
                    <a:pt x="5909" y="3613"/>
                  </a:cubicBezTo>
                  <a:cubicBezTo>
                    <a:pt x="5682" y="3095"/>
                    <a:pt x="5472" y="2577"/>
                    <a:pt x="5245" y="2059"/>
                  </a:cubicBezTo>
                  <a:cubicBezTo>
                    <a:pt x="5132" y="1800"/>
                    <a:pt x="5035" y="1541"/>
                    <a:pt x="4905" y="1282"/>
                  </a:cubicBezTo>
                  <a:cubicBezTo>
                    <a:pt x="4760" y="1023"/>
                    <a:pt x="4614" y="780"/>
                    <a:pt x="4404" y="554"/>
                  </a:cubicBezTo>
                  <a:cubicBezTo>
                    <a:pt x="4193" y="327"/>
                    <a:pt x="3918" y="165"/>
                    <a:pt x="3627" y="84"/>
                  </a:cubicBezTo>
                  <a:cubicBezTo>
                    <a:pt x="3431" y="23"/>
                    <a:pt x="3236" y="0"/>
                    <a:pt x="3046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8"/>
            <p:cNvSpPr/>
            <p:nvPr/>
          </p:nvSpPr>
          <p:spPr>
            <a:xfrm>
              <a:off x="1059874" y="4151913"/>
              <a:ext cx="700833" cy="437941"/>
            </a:xfrm>
            <a:custGeom>
              <a:avLst/>
              <a:gdLst/>
              <a:ahLst/>
              <a:cxnLst/>
              <a:rect l="l" t="t" r="r" b="b"/>
              <a:pathLst>
                <a:path w="11090" h="6930" extrusionOk="0">
                  <a:moveTo>
                    <a:pt x="2866" y="1"/>
                  </a:moveTo>
                  <a:cubicBezTo>
                    <a:pt x="2866" y="1"/>
                    <a:pt x="0" y="6930"/>
                    <a:pt x="5537" y="6930"/>
                  </a:cubicBezTo>
                  <a:cubicBezTo>
                    <a:pt x="11090" y="6930"/>
                    <a:pt x="8224" y="1"/>
                    <a:pt x="8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8"/>
            <p:cNvSpPr/>
            <p:nvPr/>
          </p:nvSpPr>
          <p:spPr>
            <a:xfrm>
              <a:off x="601513" y="2851591"/>
              <a:ext cx="2644648" cy="1754609"/>
            </a:xfrm>
            <a:custGeom>
              <a:avLst/>
              <a:gdLst/>
              <a:ahLst/>
              <a:cxnLst/>
              <a:rect l="l" t="t" r="r" b="b"/>
              <a:pathLst>
                <a:path w="41849" h="27765" extrusionOk="0">
                  <a:moveTo>
                    <a:pt x="19783" y="1"/>
                  </a:moveTo>
                  <a:cubicBezTo>
                    <a:pt x="11462" y="1"/>
                    <a:pt x="4371" y="4242"/>
                    <a:pt x="1571" y="10200"/>
                  </a:cubicBezTo>
                  <a:cubicBezTo>
                    <a:pt x="195" y="12887"/>
                    <a:pt x="33" y="15607"/>
                    <a:pt x="17" y="17533"/>
                  </a:cubicBezTo>
                  <a:cubicBezTo>
                    <a:pt x="0" y="17970"/>
                    <a:pt x="0" y="18440"/>
                    <a:pt x="0" y="18942"/>
                  </a:cubicBezTo>
                  <a:cubicBezTo>
                    <a:pt x="49" y="20496"/>
                    <a:pt x="211" y="22374"/>
                    <a:pt x="616" y="24705"/>
                  </a:cubicBezTo>
                  <a:cubicBezTo>
                    <a:pt x="664" y="25676"/>
                    <a:pt x="972" y="26615"/>
                    <a:pt x="1814" y="27182"/>
                  </a:cubicBezTo>
                  <a:cubicBezTo>
                    <a:pt x="2332" y="27538"/>
                    <a:pt x="3044" y="27765"/>
                    <a:pt x="4015" y="27765"/>
                  </a:cubicBezTo>
                  <a:cubicBezTo>
                    <a:pt x="7269" y="27765"/>
                    <a:pt x="7642" y="25385"/>
                    <a:pt x="7383" y="23410"/>
                  </a:cubicBezTo>
                  <a:lnTo>
                    <a:pt x="7383" y="23410"/>
                  </a:lnTo>
                  <a:cubicBezTo>
                    <a:pt x="9543" y="23919"/>
                    <a:pt x="12674" y="24433"/>
                    <a:pt x="16436" y="24433"/>
                  </a:cubicBezTo>
                  <a:cubicBezTo>
                    <a:pt x="19495" y="24433"/>
                    <a:pt x="22970" y="24093"/>
                    <a:pt x="26680" y="23135"/>
                  </a:cubicBezTo>
                  <a:lnTo>
                    <a:pt x="26680" y="23135"/>
                  </a:lnTo>
                  <a:cubicBezTo>
                    <a:pt x="26340" y="25142"/>
                    <a:pt x="26566" y="27765"/>
                    <a:pt x="29982" y="27765"/>
                  </a:cubicBezTo>
                  <a:cubicBezTo>
                    <a:pt x="32961" y="27765"/>
                    <a:pt x="33512" y="25757"/>
                    <a:pt x="33382" y="23912"/>
                  </a:cubicBezTo>
                  <a:lnTo>
                    <a:pt x="33382" y="23912"/>
                  </a:lnTo>
                  <a:cubicBezTo>
                    <a:pt x="33630" y="23946"/>
                    <a:pt x="33900" y="23967"/>
                    <a:pt x="34188" y="23967"/>
                  </a:cubicBezTo>
                  <a:cubicBezTo>
                    <a:pt x="34446" y="23967"/>
                    <a:pt x="34718" y="23950"/>
                    <a:pt x="35001" y="23912"/>
                  </a:cubicBezTo>
                  <a:lnTo>
                    <a:pt x="35001" y="23912"/>
                  </a:lnTo>
                  <a:cubicBezTo>
                    <a:pt x="34871" y="25757"/>
                    <a:pt x="35422" y="27765"/>
                    <a:pt x="38401" y="27765"/>
                  </a:cubicBezTo>
                  <a:cubicBezTo>
                    <a:pt x="41185" y="27765"/>
                    <a:pt x="41849" y="26033"/>
                    <a:pt x="41833" y="24300"/>
                  </a:cubicBezTo>
                  <a:cubicBezTo>
                    <a:pt x="41816" y="23475"/>
                    <a:pt x="41638" y="22649"/>
                    <a:pt x="41476" y="22001"/>
                  </a:cubicBezTo>
                  <a:cubicBezTo>
                    <a:pt x="41088" y="19071"/>
                    <a:pt x="40651" y="13988"/>
                    <a:pt x="41655" y="10572"/>
                  </a:cubicBezTo>
                  <a:lnTo>
                    <a:pt x="36506" y="7707"/>
                  </a:lnTo>
                  <a:cubicBezTo>
                    <a:pt x="33107" y="3093"/>
                    <a:pt x="26890" y="1"/>
                    <a:pt x="19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8"/>
            <p:cNvSpPr/>
            <p:nvPr/>
          </p:nvSpPr>
          <p:spPr>
            <a:xfrm>
              <a:off x="3438508" y="2305893"/>
              <a:ext cx="484958" cy="407671"/>
            </a:xfrm>
            <a:custGeom>
              <a:avLst/>
              <a:gdLst/>
              <a:ahLst/>
              <a:cxnLst/>
              <a:rect l="l" t="t" r="r" b="b"/>
              <a:pathLst>
                <a:path w="7674" h="6451" extrusionOk="0">
                  <a:moveTo>
                    <a:pt x="3462" y="0"/>
                  </a:moveTo>
                  <a:cubicBezTo>
                    <a:pt x="2080" y="0"/>
                    <a:pt x="1180" y="1749"/>
                    <a:pt x="648" y="3358"/>
                  </a:cubicBezTo>
                  <a:lnTo>
                    <a:pt x="632" y="3390"/>
                  </a:lnTo>
                  <a:cubicBezTo>
                    <a:pt x="616" y="3471"/>
                    <a:pt x="583" y="3552"/>
                    <a:pt x="567" y="3633"/>
                  </a:cubicBezTo>
                  <a:cubicBezTo>
                    <a:pt x="551" y="3649"/>
                    <a:pt x="551" y="3649"/>
                    <a:pt x="551" y="3666"/>
                  </a:cubicBezTo>
                  <a:cubicBezTo>
                    <a:pt x="518" y="3747"/>
                    <a:pt x="502" y="3828"/>
                    <a:pt x="470" y="3908"/>
                  </a:cubicBezTo>
                  <a:cubicBezTo>
                    <a:pt x="454" y="3989"/>
                    <a:pt x="437" y="4070"/>
                    <a:pt x="405" y="4151"/>
                  </a:cubicBezTo>
                  <a:cubicBezTo>
                    <a:pt x="405" y="4151"/>
                    <a:pt x="405" y="4168"/>
                    <a:pt x="405" y="4184"/>
                  </a:cubicBezTo>
                  <a:cubicBezTo>
                    <a:pt x="373" y="4248"/>
                    <a:pt x="357" y="4329"/>
                    <a:pt x="340" y="4394"/>
                  </a:cubicBezTo>
                  <a:cubicBezTo>
                    <a:pt x="340" y="4410"/>
                    <a:pt x="340" y="4427"/>
                    <a:pt x="324" y="4427"/>
                  </a:cubicBezTo>
                  <a:cubicBezTo>
                    <a:pt x="308" y="4507"/>
                    <a:pt x="292" y="4572"/>
                    <a:pt x="276" y="4653"/>
                  </a:cubicBezTo>
                  <a:cubicBezTo>
                    <a:pt x="259" y="4734"/>
                    <a:pt x="243" y="4799"/>
                    <a:pt x="227" y="4864"/>
                  </a:cubicBezTo>
                  <a:cubicBezTo>
                    <a:pt x="227" y="4864"/>
                    <a:pt x="227" y="4880"/>
                    <a:pt x="227" y="4880"/>
                  </a:cubicBezTo>
                  <a:cubicBezTo>
                    <a:pt x="211" y="4945"/>
                    <a:pt x="195" y="5009"/>
                    <a:pt x="178" y="5058"/>
                  </a:cubicBezTo>
                  <a:cubicBezTo>
                    <a:pt x="178" y="5074"/>
                    <a:pt x="178" y="5090"/>
                    <a:pt x="162" y="5090"/>
                  </a:cubicBezTo>
                  <a:cubicBezTo>
                    <a:pt x="162" y="5155"/>
                    <a:pt x="146" y="5220"/>
                    <a:pt x="130" y="5268"/>
                  </a:cubicBezTo>
                  <a:cubicBezTo>
                    <a:pt x="130" y="5268"/>
                    <a:pt x="130" y="5285"/>
                    <a:pt x="130" y="5285"/>
                  </a:cubicBezTo>
                  <a:cubicBezTo>
                    <a:pt x="114" y="5333"/>
                    <a:pt x="114" y="5382"/>
                    <a:pt x="97" y="5430"/>
                  </a:cubicBezTo>
                  <a:cubicBezTo>
                    <a:pt x="97" y="5446"/>
                    <a:pt x="97" y="5446"/>
                    <a:pt x="97" y="5446"/>
                  </a:cubicBezTo>
                  <a:cubicBezTo>
                    <a:pt x="81" y="5495"/>
                    <a:pt x="81" y="5544"/>
                    <a:pt x="65" y="5576"/>
                  </a:cubicBezTo>
                  <a:cubicBezTo>
                    <a:pt x="65" y="5592"/>
                    <a:pt x="65" y="5592"/>
                    <a:pt x="65" y="5608"/>
                  </a:cubicBezTo>
                  <a:cubicBezTo>
                    <a:pt x="49" y="5641"/>
                    <a:pt x="49" y="5673"/>
                    <a:pt x="49" y="5705"/>
                  </a:cubicBezTo>
                  <a:cubicBezTo>
                    <a:pt x="49" y="5722"/>
                    <a:pt x="49" y="5722"/>
                    <a:pt x="33" y="5738"/>
                  </a:cubicBezTo>
                  <a:cubicBezTo>
                    <a:pt x="33" y="5754"/>
                    <a:pt x="33" y="5786"/>
                    <a:pt x="17" y="5819"/>
                  </a:cubicBezTo>
                  <a:cubicBezTo>
                    <a:pt x="17" y="5851"/>
                    <a:pt x="17" y="5867"/>
                    <a:pt x="17" y="5900"/>
                  </a:cubicBezTo>
                  <a:cubicBezTo>
                    <a:pt x="0" y="5916"/>
                    <a:pt x="0" y="5932"/>
                    <a:pt x="0" y="5948"/>
                  </a:cubicBezTo>
                  <a:cubicBezTo>
                    <a:pt x="0" y="5948"/>
                    <a:pt x="0" y="5964"/>
                    <a:pt x="0" y="5964"/>
                  </a:cubicBezTo>
                  <a:lnTo>
                    <a:pt x="616" y="6450"/>
                  </a:lnTo>
                  <a:lnTo>
                    <a:pt x="939" y="6450"/>
                  </a:lnTo>
                  <a:cubicBezTo>
                    <a:pt x="1053" y="6450"/>
                    <a:pt x="1166" y="6434"/>
                    <a:pt x="1279" y="6418"/>
                  </a:cubicBezTo>
                  <a:lnTo>
                    <a:pt x="1295" y="6418"/>
                  </a:lnTo>
                  <a:cubicBezTo>
                    <a:pt x="1409" y="6402"/>
                    <a:pt x="1538" y="6385"/>
                    <a:pt x="1652" y="6353"/>
                  </a:cubicBezTo>
                  <a:lnTo>
                    <a:pt x="1668" y="6353"/>
                  </a:lnTo>
                  <a:cubicBezTo>
                    <a:pt x="1781" y="6337"/>
                    <a:pt x="1911" y="6304"/>
                    <a:pt x="2040" y="6272"/>
                  </a:cubicBezTo>
                  <a:cubicBezTo>
                    <a:pt x="2040" y="6272"/>
                    <a:pt x="2056" y="6272"/>
                    <a:pt x="2056" y="6256"/>
                  </a:cubicBezTo>
                  <a:cubicBezTo>
                    <a:pt x="2315" y="6191"/>
                    <a:pt x="2574" y="6110"/>
                    <a:pt x="2833" y="5997"/>
                  </a:cubicBezTo>
                  <a:lnTo>
                    <a:pt x="2850" y="5997"/>
                  </a:lnTo>
                  <a:cubicBezTo>
                    <a:pt x="2979" y="5948"/>
                    <a:pt x="3109" y="5884"/>
                    <a:pt x="3254" y="5819"/>
                  </a:cubicBezTo>
                  <a:cubicBezTo>
                    <a:pt x="5602" y="4734"/>
                    <a:pt x="7674" y="2451"/>
                    <a:pt x="4728" y="444"/>
                  </a:cubicBezTo>
                  <a:cubicBezTo>
                    <a:pt x="4267" y="135"/>
                    <a:pt x="3846" y="0"/>
                    <a:pt x="3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8"/>
            <p:cNvSpPr/>
            <p:nvPr/>
          </p:nvSpPr>
          <p:spPr>
            <a:xfrm>
              <a:off x="2122831" y="2377936"/>
              <a:ext cx="1670686" cy="1550995"/>
            </a:xfrm>
            <a:custGeom>
              <a:avLst/>
              <a:gdLst/>
              <a:ahLst/>
              <a:cxnLst/>
              <a:rect l="l" t="t" r="r" b="b"/>
              <a:pathLst>
                <a:path w="26437" h="24543" extrusionOk="0">
                  <a:moveTo>
                    <a:pt x="13227" y="0"/>
                  </a:moveTo>
                  <a:cubicBezTo>
                    <a:pt x="5926" y="0"/>
                    <a:pt x="0" y="4776"/>
                    <a:pt x="0" y="10685"/>
                  </a:cubicBezTo>
                  <a:cubicBezTo>
                    <a:pt x="0" y="11802"/>
                    <a:pt x="211" y="12870"/>
                    <a:pt x="599" y="13890"/>
                  </a:cubicBezTo>
                  <a:cubicBezTo>
                    <a:pt x="211" y="14667"/>
                    <a:pt x="0" y="15477"/>
                    <a:pt x="0" y="16335"/>
                  </a:cubicBezTo>
                  <a:cubicBezTo>
                    <a:pt x="0" y="20868"/>
                    <a:pt x="5926" y="24543"/>
                    <a:pt x="13227" y="24543"/>
                  </a:cubicBezTo>
                  <a:cubicBezTo>
                    <a:pt x="20512" y="24543"/>
                    <a:pt x="26437" y="20868"/>
                    <a:pt x="26437" y="16335"/>
                  </a:cubicBezTo>
                  <a:cubicBezTo>
                    <a:pt x="26437" y="15477"/>
                    <a:pt x="26226" y="14667"/>
                    <a:pt x="25838" y="13890"/>
                  </a:cubicBezTo>
                  <a:cubicBezTo>
                    <a:pt x="26226" y="12870"/>
                    <a:pt x="26437" y="11802"/>
                    <a:pt x="26437" y="10685"/>
                  </a:cubicBezTo>
                  <a:cubicBezTo>
                    <a:pt x="26437" y="4776"/>
                    <a:pt x="20512" y="0"/>
                    <a:pt x="1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8"/>
            <p:cNvSpPr/>
            <p:nvPr/>
          </p:nvSpPr>
          <p:spPr>
            <a:xfrm>
              <a:off x="2614938" y="2765644"/>
              <a:ext cx="106420" cy="125948"/>
            </a:xfrm>
            <a:custGeom>
              <a:avLst/>
              <a:gdLst/>
              <a:ahLst/>
              <a:cxnLst/>
              <a:rect l="l" t="t" r="r" b="b"/>
              <a:pathLst>
                <a:path w="1684" h="1993" extrusionOk="0">
                  <a:moveTo>
                    <a:pt x="842" y="1"/>
                  </a:moveTo>
                  <a:cubicBezTo>
                    <a:pt x="373" y="1"/>
                    <a:pt x="0" y="454"/>
                    <a:pt x="0" y="1005"/>
                  </a:cubicBezTo>
                  <a:cubicBezTo>
                    <a:pt x="0" y="1555"/>
                    <a:pt x="373" y="1992"/>
                    <a:pt x="842" y="1992"/>
                  </a:cubicBezTo>
                  <a:cubicBezTo>
                    <a:pt x="1312" y="1992"/>
                    <a:pt x="1684" y="1555"/>
                    <a:pt x="1684" y="1005"/>
                  </a:cubicBezTo>
                  <a:cubicBezTo>
                    <a:pt x="1684" y="454"/>
                    <a:pt x="1312" y="1"/>
                    <a:pt x="8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8"/>
            <p:cNvSpPr/>
            <p:nvPr/>
          </p:nvSpPr>
          <p:spPr>
            <a:xfrm>
              <a:off x="2127950" y="2421794"/>
              <a:ext cx="223078" cy="169236"/>
            </a:xfrm>
            <a:custGeom>
              <a:avLst/>
              <a:gdLst/>
              <a:ahLst/>
              <a:cxnLst/>
              <a:rect l="l" t="t" r="r" b="b"/>
              <a:pathLst>
                <a:path w="3530" h="2678" extrusionOk="0">
                  <a:moveTo>
                    <a:pt x="993" y="1"/>
                  </a:moveTo>
                  <a:cubicBezTo>
                    <a:pt x="685" y="1"/>
                    <a:pt x="382" y="64"/>
                    <a:pt x="97" y="213"/>
                  </a:cubicBezTo>
                  <a:cubicBezTo>
                    <a:pt x="33" y="245"/>
                    <a:pt x="0" y="310"/>
                    <a:pt x="17" y="375"/>
                  </a:cubicBezTo>
                  <a:cubicBezTo>
                    <a:pt x="17" y="447"/>
                    <a:pt x="81" y="507"/>
                    <a:pt x="165" y="507"/>
                  </a:cubicBezTo>
                  <a:cubicBezTo>
                    <a:pt x="174" y="507"/>
                    <a:pt x="184" y="506"/>
                    <a:pt x="195" y="504"/>
                  </a:cubicBezTo>
                  <a:lnTo>
                    <a:pt x="211" y="504"/>
                  </a:lnTo>
                  <a:cubicBezTo>
                    <a:pt x="325" y="493"/>
                    <a:pt x="440" y="481"/>
                    <a:pt x="554" y="481"/>
                  </a:cubicBezTo>
                  <a:cubicBezTo>
                    <a:pt x="602" y="481"/>
                    <a:pt x="649" y="483"/>
                    <a:pt x="696" y="488"/>
                  </a:cubicBezTo>
                  <a:cubicBezTo>
                    <a:pt x="777" y="488"/>
                    <a:pt x="858" y="488"/>
                    <a:pt x="939" y="504"/>
                  </a:cubicBezTo>
                  <a:cubicBezTo>
                    <a:pt x="1020" y="520"/>
                    <a:pt x="1101" y="537"/>
                    <a:pt x="1166" y="553"/>
                  </a:cubicBezTo>
                  <a:cubicBezTo>
                    <a:pt x="1474" y="634"/>
                    <a:pt x="1749" y="779"/>
                    <a:pt x="2008" y="974"/>
                  </a:cubicBezTo>
                  <a:lnTo>
                    <a:pt x="2186" y="1136"/>
                  </a:lnTo>
                  <a:cubicBezTo>
                    <a:pt x="2234" y="1184"/>
                    <a:pt x="2299" y="1249"/>
                    <a:pt x="2348" y="1314"/>
                  </a:cubicBezTo>
                  <a:cubicBezTo>
                    <a:pt x="2412" y="1362"/>
                    <a:pt x="2461" y="1427"/>
                    <a:pt x="2510" y="1508"/>
                  </a:cubicBezTo>
                  <a:cubicBezTo>
                    <a:pt x="2558" y="1573"/>
                    <a:pt x="2607" y="1637"/>
                    <a:pt x="2672" y="1702"/>
                  </a:cubicBezTo>
                  <a:lnTo>
                    <a:pt x="2947" y="2139"/>
                  </a:lnTo>
                  <a:cubicBezTo>
                    <a:pt x="3028" y="2285"/>
                    <a:pt x="3109" y="2447"/>
                    <a:pt x="3206" y="2593"/>
                  </a:cubicBezTo>
                  <a:lnTo>
                    <a:pt x="3222" y="2609"/>
                  </a:lnTo>
                  <a:cubicBezTo>
                    <a:pt x="3249" y="2649"/>
                    <a:pt x="3297" y="2678"/>
                    <a:pt x="3350" y="2678"/>
                  </a:cubicBezTo>
                  <a:cubicBezTo>
                    <a:pt x="3361" y="2678"/>
                    <a:pt x="3372" y="2676"/>
                    <a:pt x="3384" y="2673"/>
                  </a:cubicBezTo>
                  <a:cubicBezTo>
                    <a:pt x="3481" y="2657"/>
                    <a:pt x="3530" y="2576"/>
                    <a:pt x="3513" y="2479"/>
                  </a:cubicBezTo>
                  <a:cubicBezTo>
                    <a:pt x="3465" y="2301"/>
                    <a:pt x="3416" y="2123"/>
                    <a:pt x="3351" y="1945"/>
                  </a:cubicBezTo>
                  <a:cubicBezTo>
                    <a:pt x="3287" y="1767"/>
                    <a:pt x="3206" y="1589"/>
                    <a:pt x="3125" y="1427"/>
                  </a:cubicBezTo>
                  <a:cubicBezTo>
                    <a:pt x="2931" y="1087"/>
                    <a:pt x="2704" y="763"/>
                    <a:pt x="2380" y="504"/>
                  </a:cubicBezTo>
                  <a:cubicBezTo>
                    <a:pt x="2315" y="439"/>
                    <a:pt x="2218" y="391"/>
                    <a:pt x="2137" y="342"/>
                  </a:cubicBezTo>
                  <a:lnTo>
                    <a:pt x="2008" y="261"/>
                  </a:lnTo>
                  <a:lnTo>
                    <a:pt x="1862" y="197"/>
                  </a:lnTo>
                  <a:cubicBezTo>
                    <a:pt x="1765" y="148"/>
                    <a:pt x="1668" y="116"/>
                    <a:pt x="1571" y="83"/>
                  </a:cubicBezTo>
                  <a:lnTo>
                    <a:pt x="1425" y="35"/>
                  </a:lnTo>
                  <a:cubicBezTo>
                    <a:pt x="1376" y="35"/>
                    <a:pt x="1328" y="35"/>
                    <a:pt x="1279" y="18"/>
                  </a:cubicBezTo>
                  <a:cubicBezTo>
                    <a:pt x="1184" y="7"/>
                    <a:pt x="1088" y="1"/>
                    <a:pt x="993" y="1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8"/>
            <p:cNvSpPr/>
            <p:nvPr/>
          </p:nvSpPr>
          <p:spPr>
            <a:xfrm>
              <a:off x="3195014" y="2765644"/>
              <a:ext cx="106484" cy="125948"/>
            </a:xfrm>
            <a:custGeom>
              <a:avLst/>
              <a:gdLst/>
              <a:ahLst/>
              <a:cxnLst/>
              <a:rect l="l" t="t" r="r" b="b"/>
              <a:pathLst>
                <a:path w="1685" h="1993" extrusionOk="0">
                  <a:moveTo>
                    <a:pt x="842" y="1"/>
                  </a:moveTo>
                  <a:cubicBezTo>
                    <a:pt x="373" y="1"/>
                    <a:pt x="0" y="454"/>
                    <a:pt x="0" y="1005"/>
                  </a:cubicBezTo>
                  <a:cubicBezTo>
                    <a:pt x="0" y="1555"/>
                    <a:pt x="373" y="1992"/>
                    <a:pt x="842" y="1992"/>
                  </a:cubicBezTo>
                  <a:cubicBezTo>
                    <a:pt x="1312" y="1992"/>
                    <a:pt x="1684" y="1555"/>
                    <a:pt x="1684" y="1005"/>
                  </a:cubicBezTo>
                  <a:cubicBezTo>
                    <a:pt x="1684" y="454"/>
                    <a:pt x="1312" y="1"/>
                    <a:pt x="8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8"/>
            <p:cNvSpPr/>
            <p:nvPr/>
          </p:nvSpPr>
          <p:spPr>
            <a:xfrm>
              <a:off x="698709" y="4449440"/>
              <a:ext cx="239446" cy="159062"/>
            </a:xfrm>
            <a:custGeom>
              <a:avLst/>
              <a:gdLst/>
              <a:ahLst/>
              <a:cxnLst/>
              <a:rect l="l" t="t" r="r" b="b"/>
              <a:pathLst>
                <a:path w="3789" h="2517" extrusionOk="0">
                  <a:moveTo>
                    <a:pt x="1982" y="1"/>
                  </a:moveTo>
                  <a:cubicBezTo>
                    <a:pt x="1948" y="1"/>
                    <a:pt x="1913" y="2"/>
                    <a:pt x="1878" y="4"/>
                  </a:cubicBezTo>
                  <a:cubicBezTo>
                    <a:pt x="632" y="69"/>
                    <a:pt x="17" y="1704"/>
                    <a:pt x="17" y="1704"/>
                  </a:cubicBezTo>
                  <a:cubicBezTo>
                    <a:pt x="0" y="1720"/>
                    <a:pt x="162" y="1833"/>
                    <a:pt x="178" y="1849"/>
                  </a:cubicBezTo>
                  <a:cubicBezTo>
                    <a:pt x="308" y="1963"/>
                    <a:pt x="470" y="2044"/>
                    <a:pt x="616" y="2125"/>
                  </a:cubicBezTo>
                  <a:cubicBezTo>
                    <a:pt x="826" y="2222"/>
                    <a:pt x="1020" y="2303"/>
                    <a:pt x="1231" y="2367"/>
                  </a:cubicBezTo>
                  <a:cubicBezTo>
                    <a:pt x="1599" y="2467"/>
                    <a:pt x="1967" y="2516"/>
                    <a:pt x="2336" y="2516"/>
                  </a:cubicBezTo>
                  <a:cubicBezTo>
                    <a:pt x="2388" y="2516"/>
                    <a:pt x="2441" y="2515"/>
                    <a:pt x="2493" y="2513"/>
                  </a:cubicBezTo>
                  <a:cubicBezTo>
                    <a:pt x="2720" y="2513"/>
                    <a:pt x="2931" y="2481"/>
                    <a:pt x="3141" y="2448"/>
                  </a:cubicBezTo>
                  <a:cubicBezTo>
                    <a:pt x="3254" y="2432"/>
                    <a:pt x="3368" y="2432"/>
                    <a:pt x="3465" y="2400"/>
                  </a:cubicBezTo>
                  <a:cubicBezTo>
                    <a:pt x="3530" y="2400"/>
                    <a:pt x="3578" y="2384"/>
                    <a:pt x="3627" y="2367"/>
                  </a:cubicBezTo>
                  <a:cubicBezTo>
                    <a:pt x="3643" y="2367"/>
                    <a:pt x="3789" y="2335"/>
                    <a:pt x="3789" y="2319"/>
                  </a:cubicBezTo>
                  <a:cubicBezTo>
                    <a:pt x="3789" y="2319"/>
                    <a:pt x="3789" y="2319"/>
                    <a:pt x="3789" y="2303"/>
                  </a:cubicBezTo>
                  <a:cubicBezTo>
                    <a:pt x="3789" y="2286"/>
                    <a:pt x="3789" y="2238"/>
                    <a:pt x="3789" y="2189"/>
                  </a:cubicBezTo>
                  <a:cubicBezTo>
                    <a:pt x="3772" y="2173"/>
                    <a:pt x="3772" y="2173"/>
                    <a:pt x="3772" y="2157"/>
                  </a:cubicBezTo>
                  <a:cubicBezTo>
                    <a:pt x="3772" y="2157"/>
                    <a:pt x="3772" y="2141"/>
                    <a:pt x="3772" y="2125"/>
                  </a:cubicBezTo>
                  <a:cubicBezTo>
                    <a:pt x="3693" y="1572"/>
                    <a:pt x="3352" y="1"/>
                    <a:pt x="1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8"/>
            <p:cNvSpPr/>
            <p:nvPr/>
          </p:nvSpPr>
          <p:spPr>
            <a:xfrm>
              <a:off x="1002555" y="3999105"/>
              <a:ext cx="70652" cy="473078"/>
            </a:xfrm>
            <a:custGeom>
              <a:avLst/>
              <a:gdLst/>
              <a:ahLst/>
              <a:cxnLst/>
              <a:rect l="l" t="t" r="r" b="b"/>
              <a:pathLst>
                <a:path w="1118" h="7486" extrusionOk="0">
                  <a:moveTo>
                    <a:pt x="118" y="1"/>
                  </a:moveTo>
                  <a:cubicBezTo>
                    <a:pt x="105" y="1"/>
                    <a:pt x="93" y="3"/>
                    <a:pt x="81" y="7"/>
                  </a:cubicBezTo>
                  <a:cubicBezTo>
                    <a:pt x="33" y="23"/>
                    <a:pt x="1" y="88"/>
                    <a:pt x="17" y="136"/>
                  </a:cubicBezTo>
                  <a:cubicBezTo>
                    <a:pt x="146" y="557"/>
                    <a:pt x="260" y="978"/>
                    <a:pt x="340" y="1399"/>
                  </a:cubicBezTo>
                  <a:cubicBezTo>
                    <a:pt x="421" y="1820"/>
                    <a:pt x="502" y="2257"/>
                    <a:pt x="551" y="2678"/>
                  </a:cubicBezTo>
                  <a:cubicBezTo>
                    <a:pt x="599" y="3115"/>
                    <a:pt x="632" y="3552"/>
                    <a:pt x="648" y="3973"/>
                  </a:cubicBezTo>
                  <a:cubicBezTo>
                    <a:pt x="664" y="4410"/>
                    <a:pt x="680" y="4847"/>
                    <a:pt x="680" y="5268"/>
                  </a:cubicBezTo>
                  <a:lnTo>
                    <a:pt x="680" y="5300"/>
                  </a:lnTo>
                  <a:cubicBezTo>
                    <a:pt x="680" y="5300"/>
                    <a:pt x="680" y="5317"/>
                    <a:pt x="680" y="5317"/>
                  </a:cubicBezTo>
                  <a:cubicBezTo>
                    <a:pt x="778" y="5673"/>
                    <a:pt x="859" y="6029"/>
                    <a:pt x="939" y="6385"/>
                  </a:cubicBezTo>
                  <a:cubicBezTo>
                    <a:pt x="1004" y="6741"/>
                    <a:pt x="1053" y="7114"/>
                    <a:pt x="1053" y="7486"/>
                  </a:cubicBezTo>
                  <a:cubicBezTo>
                    <a:pt x="1118" y="7114"/>
                    <a:pt x="1118" y="6741"/>
                    <a:pt x="1101" y="6369"/>
                  </a:cubicBezTo>
                  <a:cubicBezTo>
                    <a:pt x="1101" y="6004"/>
                    <a:pt x="1070" y="5639"/>
                    <a:pt x="1023" y="5274"/>
                  </a:cubicBezTo>
                  <a:lnTo>
                    <a:pt x="1023" y="5274"/>
                  </a:lnTo>
                  <a:cubicBezTo>
                    <a:pt x="1069" y="4830"/>
                    <a:pt x="1069" y="4401"/>
                    <a:pt x="1053" y="3957"/>
                  </a:cubicBezTo>
                  <a:cubicBezTo>
                    <a:pt x="1037" y="3520"/>
                    <a:pt x="988" y="3066"/>
                    <a:pt x="923" y="2629"/>
                  </a:cubicBezTo>
                  <a:cubicBezTo>
                    <a:pt x="859" y="2192"/>
                    <a:pt x="761" y="1755"/>
                    <a:pt x="648" y="1318"/>
                  </a:cubicBezTo>
                  <a:cubicBezTo>
                    <a:pt x="535" y="897"/>
                    <a:pt x="389" y="476"/>
                    <a:pt x="211" y="71"/>
                  </a:cubicBezTo>
                  <a:cubicBezTo>
                    <a:pt x="199" y="22"/>
                    <a:pt x="158" y="1"/>
                    <a:pt x="118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8"/>
            <p:cNvSpPr/>
            <p:nvPr/>
          </p:nvSpPr>
          <p:spPr>
            <a:xfrm>
              <a:off x="901252" y="4116902"/>
              <a:ext cx="118491" cy="240015"/>
            </a:xfrm>
            <a:custGeom>
              <a:avLst/>
              <a:gdLst/>
              <a:ahLst/>
              <a:cxnLst/>
              <a:rect l="l" t="t" r="r" b="b"/>
              <a:pathLst>
                <a:path w="1875" h="3798" extrusionOk="0">
                  <a:moveTo>
                    <a:pt x="1215" y="0"/>
                  </a:moveTo>
                  <a:cubicBezTo>
                    <a:pt x="1154" y="0"/>
                    <a:pt x="1094" y="13"/>
                    <a:pt x="1037" y="37"/>
                  </a:cubicBezTo>
                  <a:cubicBezTo>
                    <a:pt x="956" y="85"/>
                    <a:pt x="843" y="166"/>
                    <a:pt x="810" y="280"/>
                  </a:cubicBezTo>
                  <a:cubicBezTo>
                    <a:pt x="778" y="361"/>
                    <a:pt x="762" y="409"/>
                    <a:pt x="778" y="490"/>
                  </a:cubicBezTo>
                  <a:cubicBezTo>
                    <a:pt x="762" y="555"/>
                    <a:pt x="778" y="620"/>
                    <a:pt x="810" y="668"/>
                  </a:cubicBezTo>
                  <a:cubicBezTo>
                    <a:pt x="859" y="814"/>
                    <a:pt x="988" y="911"/>
                    <a:pt x="1150" y="927"/>
                  </a:cubicBezTo>
                  <a:cubicBezTo>
                    <a:pt x="1177" y="932"/>
                    <a:pt x="1204" y="935"/>
                    <a:pt x="1230" y="935"/>
                  </a:cubicBezTo>
                  <a:cubicBezTo>
                    <a:pt x="1454" y="935"/>
                    <a:pt x="1639" y="755"/>
                    <a:pt x="1668" y="522"/>
                  </a:cubicBezTo>
                  <a:cubicBezTo>
                    <a:pt x="1717" y="328"/>
                    <a:pt x="1587" y="118"/>
                    <a:pt x="1409" y="37"/>
                  </a:cubicBezTo>
                  <a:lnTo>
                    <a:pt x="1393" y="37"/>
                  </a:lnTo>
                  <a:cubicBezTo>
                    <a:pt x="1336" y="13"/>
                    <a:pt x="1276" y="0"/>
                    <a:pt x="1215" y="0"/>
                  </a:cubicBezTo>
                  <a:close/>
                  <a:moveTo>
                    <a:pt x="373" y="1088"/>
                  </a:moveTo>
                  <a:cubicBezTo>
                    <a:pt x="193" y="1088"/>
                    <a:pt x="48" y="1212"/>
                    <a:pt x="17" y="1380"/>
                  </a:cubicBezTo>
                  <a:cubicBezTo>
                    <a:pt x="1" y="1559"/>
                    <a:pt x="130" y="1737"/>
                    <a:pt x="308" y="1753"/>
                  </a:cubicBezTo>
                  <a:cubicBezTo>
                    <a:pt x="325" y="1756"/>
                    <a:pt x="342" y="1757"/>
                    <a:pt x="359" y="1757"/>
                  </a:cubicBezTo>
                  <a:cubicBezTo>
                    <a:pt x="519" y="1757"/>
                    <a:pt x="666" y="1623"/>
                    <a:pt x="681" y="1461"/>
                  </a:cubicBezTo>
                  <a:cubicBezTo>
                    <a:pt x="713" y="1283"/>
                    <a:pt x="584" y="1121"/>
                    <a:pt x="406" y="1089"/>
                  </a:cubicBezTo>
                  <a:cubicBezTo>
                    <a:pt x="395" y="1088"/>
                    <a:pt x="384" y="1088"/>
                    <a:pt x="373" y="1088"/>
                  </a:cubicBezTo>
                  <a:close/>
                  <a:moveTo>
                    <a:pt x="1335" y="1393"/>
                  </a:moveTo>
                  <a:cubicBezTo>
                    <a:pt x="883" y="1393"/>
                    <a:pt x="798" y="2112"/>
                    <a:pt x="1280" y="2174"/>
                  </a:cubicBezTo>
                  <a:cubicBezTo>
                    <a:pt x="1300" y="2176"/>
                    <a:pt x="1319" y="2178"/>
                    <a:pt x="1338" y="2178"/>
                  </a:cubicBezTo>
                  <a:cubicBezTo>
                    <a:pt x="1790" y="2178"/>
                    <a:pt x="1875" y="1459"/>
                    <a:pt x="1393" y="1397"/>
                  </a:cubicBezTo>
                  <a:cubicBezTo>
                    <a:pt x="1373" y="1394"/>
                    <a:pt x="1354" y="1393"/>
                    <a:pt x="1335" y="1393"/>
                  </a:cubicBezTo>
                  <a:close/>
                  <a:moveTo>
                    <a:pt x="1013" y="3189"/>
                  </a:moveTo>
                  <a:cubicBezTo>
                    <a:pt x="674" y="3189"/>
                    <a:pt x="619" y="3747"/>
                    <a:pt x="988" y="3793"/>
                  </a:cubicBezTo>
                  <a:cubicBezTo>
                    <a:pt x="1009" y="3796"/>
                    <a:pt x="1028" y="3797"/>
                    <a:pt x="1046" y="3797"/>
                  </a:cubicBezTo>
                  <a:cubicBezTo>
                    <a:pt x="1400" y="3797"/>
                    <a:pt x="1454" y="3240"/>
                    <a:pt x="1069" y="3194"/>
                  </a:cubicBezTo>
                  <a:cubicBezTo>
                    <a:pt x="1050" y="3190"/>
                    <a:pt x="1031" y="3189"/>
                    <a:pt x="1013" y="3189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8"/>
            <p:cNvSpPr/>
            <p:nvPr/>
          </p:nvSpPr>
          <p:spPr>
            <a:xfrm>
              <a:off x="930954" y="4411143"/>
              <a:ext cx="154512" cy="184845"/>
            </a:xfrm>
            <a:custGeom>
              <a:avLst/>
              <a:gdLst/>
              <a:ahLst/>
              <a:cxnLst/>
              <a:rect l="l" t="t" r="r" b="b"/>
              <a:pathLst>
                <a:path w="2445" h="2925" extrusionOk="0">
                  <a:moveTo>
                    <a:pt x="1583" y="1"/>
                  </a:moveTo>
                  <a:cubicBezTo>
                    <a:pt x="1356" y="1"/>
                    <a:pt x="1115" y="50"/>
                    <a:pt x="907" y="108"/>
                  </a:cubicBezTo>
                  <a:cubicBezTo>
                    <a:pt x="0" y="399"/>
                    <a:pt x="49" y="2132"/>
                    <a:pt x="97" y="2731"/>
                  </a:cubicBezTo>
                  <a:cubicBezTo>
                    <a:pt x="97" y="2747"/>
                    <a:pt x="97" y="2763"/>
                    <a:pt x="97" y="2763"/>
                  </a:cubicBezTo>
                  <a:cubicBezTo>
                    <a:pt x="97" y="2779"/>
                    <a:pt x="97" y="2779"/>
                    <a:pt x="97" y="2779"/>
                  </a:cubicBezTo>
                  <a:cubicBezTo>
                    <a:pt x="114" y="2844"/>
                    <a:pt x="114" y="2876"/>
                    <a:pt x="114" y="2909"/>
                  </a:cubicBezTo>
                  <a:cubicBezTo>
                    <a:pt x="114" y="2925"/>
                    <a:pt x="114" y="2925"/>
                    <a:pt x="114" y="2925"/>
                  </a:cubicBezTo>
                  <a:cubicBezTo>
                    <a:pt x="1004" y="2860"/>
                    <a:pt x="1522" y="2812"/>
                    <a:pt x="2105" y="2407"/>
                  </a:cubicBezTo>
                  <a:cubicBezTo>
                    <a:pt x="2364" y="2245"/>
                    <a:pt x="2445" y="1921"/>
                    <a:pt x="2412" y="1630"/>
                  </a:cubicBezTo>
                  <a:cubicBezTo>
                    <a:pt x="2396" y="1452"/>
                    <a:pt x="2380" y="1257"/>
                    <a:pt x="2348" y="1079"/>
                  </a:cubicBezTo>
                  <a:cubicBezTo>
                    <a:pt x="2331" y="966"/>
                    <a:pt x="2315" y="853"/>
                    <a:pt x="2315" y="739"/>
                  </a:cubicBezTo>
                  <a:cubicBezTo>
                    <a:pt x="2283" y="577"/>
                    <a:pt x="2283" y="399"/>
                    <a:pt x="2218" y="270"/>
                  </a:cubicBezTo>
                  <a:cubicBezTo>
                    <a:pt x="2153" y="124"/>
                    <a:pt x="1992" y="59"/>
                    <a:pt x="1846" y="27"/>
                  </a:cubicBezTo>
                  <a:cubicBezTo>
                    <a:pt x="1763" y="9"/>
                    <a:pt x="1674" y="1"/>
                    <a:pt x="1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8"/>
            <p:cNvSpPr/>
            <p:nvPr/>
          </p:nvSpPr>
          <p:spPr>
            <a:xfrm>
              <a:off x="784655" y="2973053"/>
              <a:ext cx="679915" cy="534946"/>
            </a:xfrm>
            <a:custGeom>
              <a:avLst/>
              <a:gdLst/>
              <a:ahLst/>
              <a:cxnLst/>
              <a:rect l="l" t="t" r="r" b="b"/>
              <a:pathLst>
                <a:path w="10759" h="8465" extrusionOk="0">
                  <a:moveTo>
                    <a:pt x="10512" y="0"/>
                  </a:moveTo>
                  <a:cubicBezTo>
                    <a:pt x="10406" y="0"/>
                    <a:pt x="10306" y="33"/>
                    <a:pt x="10280" y="151"/>
                  </a:cubicBezTo>
                  <a:cubicBezTo>
                    <a:pt x="10248" y="297"/>
                    <a:pt x="10329" y="378"/>
                    <a:pt x="10442" y="442"/>
                  </a:cubicBezTo>
                  <a:cubicBezTo>
                    <a:pt x="10471" y="464"/>
                    <a:pt x="10504" y="474"/>
                    <a:pt x="10536" y="474"/>
                  </a:cubicBezTo>
                  <a:cubicBezTo>
                    <a:pt x="10648" y="474"/>
                    <a:pt x="10759" y="361"/>
                    <a:pt x="10734" y="248"/>
                  </a:cubicBezTo>
                  <a:cubicBezTo>
                    <a:pt x="10750" y="135"/>
                    <a:pt x="10701" y="21"/>
                    <a:pt x="10588" y="5"/>
                  </a:cubicBezTo>
                  <a:cubicBezTo>
                    <a:pt x="10563" y="2"/>
                    <a:pt x="10537" y="0"/>
                    <a:pt x="10512" y="0"/>
                  </a:cubicBezTo>
                  <a:close/>
                  <a:moveTo>
                    <a:pt x="9336" y="744"/>
                  </a:moveTo>
                  <a:cubicBezTo>
                    <a:pt x="9284" y="744"/>
                    <a:pt x="9231" y="756"/>
                    <a:pt x="9179" y="782"/>
                  </a:cubicBezTo>
                  <a:cubicBezTo>
                    <a:pt x="9098" y="815"/>
                    <a:pt x="9017" y="863"/>
                    <a:pt x="8937" y="912"/>
                  </a:cubicBezTo>
                  <a:cubicBezTo>
                    <a:pt x="8839" y="993"/>
                    <a:pt x="8775" y="1090"/>
                    <a:pt x="8807" y="1236"/>
                  </a:cubicBezTo>
                  <a:cubicBezTo>
                    <a:pt x="8848" y="1360"/>
                    <a:pt x="8972" y="1437"/>
                    <a:pt x="9098" y="1437"/>
                  </a:cubicBezTo>
                  <a:cubicBezTo>
                    <a:pt x="9120" y="1437"/>
                    <a:pt x="9142" y="1435"/>
                    <a:pt x="9163" y="1430"/>
                  </a:cubicBezTo>
                  <a:cubicBezTo>
                    <a:pt x="9179" y="1430"/>
                    <a:pt x="9196" y="1414"/>
                    <a:pt x="9212" y="1414"/>
                  </a:cubicBezTo>
                  <a:cubicBezTo>
                    <a:pt x="9260" y="1430"/>
                    <a:pt x="9293" y="1430"/>
                    <a:pt x="9325" y="1430"/>
                  </a:cubicBezTo>
                  <a:cubicBezTo>
                    <a:pt x="9455" y="1414"/>
                    <a:pt x="9536" y="1365"/>
                    <a:pt x="9616" y="1252"/>
                  </a:cubicBezTo>
                  <a:cubicBezTo>
                    <a:pt x="9681" y="1155"/>
                    <a:pt x="9681" y="1009"/>
                    <a:pt x="9616" y="912"/>
                  </a:cubicBezTo>
                  <a:cubicBezTo>
                    <a:pt x="9550" y="801"/>
                    <a:pt x="9447" y="744"/>
                    <a:pt x="9336" y="744"/>
                  </a:cubicBezTo>
                  <a:close/>
                  <a:moveTo>
                    <a:pt x="10280" y="1705"/>
                  </a:moveTo>
                  <a:cubicBezTo>
                    <a:pt x="10248" y="1705"/>
                    <a:pt x="10215" y="1721"/>
                    <a:pt x="10183" y="1721"/>
                  </a:cubicBezTo>
                  <a:cubicBezTo>
                    <a:pt x="10179" y="1717"/>
                    <a:pt x="10173" y="1715"/>
                    <a:pt x="10167" y="1715"/>
                  </a:cubicBezTo>
                  <a:cubicBezTo>
                    <a:pt x="10151" y="1715"/>
                    <a:pt x="10130" y="1730"/>
                    <a:pt x="10118" y="1754"/>
                  </a:cubicBezTo>
                  <a:cubicBezTo>
                    <a:pt x="10118" y="1770"/>
                    <a:pt x="10102" y="1786"/>
                    <a:pt x="10086" y="1802"/>
                  </a:cubicBezTo>
                  <a:cubicBezTo>
                    <a:pt x="10054" y="1867"/>
                    <a:pt x="10070" y="1964"/>
                    <a:pt x="10118" y="2013"/>
                  </a:cubicBezTo>
                  <a:cubicBezTo>
                    <a:pt x="10135" y="2029"/>
                    <a:pt x="10167" y="2045"/>
                    <a:pt x="10183" y="2061"/>
                  </a:cubicBezTo>
                  <a:cubicBezTo>
                    <a:pt x="10217" y="2080"/>
                    <a:pt x="10252" y="2090"/>
                    <a:pt x="10286" y="2090"/>
                  </a:cubicBezTo>
                  <a:cubicBezTo>
                    <a:pt x="10365" y="2090"/>
                    <a:pt x="10436" y="2039"/>
                    <a:pt x="10458" y="1948"/>
                  </a:cubicBezTo>
                  <a:cubicBezTo>
                    <a:pt x="10507" y="1835"/>
                    <a:pt x="10410" y="1705"/>
                    <a:pt x="10280" y="1705"/>
                  </a:cubicBezTo>
                  <a:close/>
                  <a:moveTo>
                    <a:pt x="7402" y="1518"/>
                  </a:moveTo>
                  <a:cubicBezTo>
                    <a:pt x="7368" y="1518"/>
                    <a:pt x="7334" y="1522"/>
                    <a:pt x="7301" y="1527"/>
                  </a:cubicBezTo>
                  <a:lnTo>
                    <a:pt x="7237" y="1527"/>
                  </a:lnTo>
                  <a:cubicBezTo>
                    <a:pt x="7204" y="1543"/>
                    <a:pt x="7172" y="1559"/>
                    <a:pt x="7140" y="1575"/>
                  </a:cubicBezTo>
                  <a:cubicBezTo>
                    <a:pt x="7123" y="1592"/>
                    <a:pt x="7107" y="1592"/>
                    <a:pt x="7107" y="1592"/>
                  </a:cubicBezTo>
                  <a:cubicBezTo>
                    <a:pt x="7075" y="1608"/>
                    <a:pt x="7059" y="1624"/>
                    <a:pt x="7042" y="1640"/>
                  </a:cubicBezTo>
                  <a:cubicBezTo>
                    <a:pt x="7010" y="1673"/>
                    <a:pt x="6994" y="1689"/>
                    <a:pt x="6994" y="1705"/>
                  </a:cubicBezTo>
                  <a:cubicBezTo>
                    <a:pt x="6881" y="1835"/>
                    <a:pt x="6881" y="2045"/>
                    <a:pt x="7026" y="2174"/>
                  </a:cubicBezTo>
                  <a:cubicBezTo>
                    <a:pt x="7108" y="2257"/>
                    <a:pt x="7199" y="2279"/>
                    <a:pt x="7299" y="2279"/>
                  </a:cubicBezTo>
                  <a:cubicBezTo>
                    <a:pt x="7336" y="2279"/>
                    <a:pt x="7375" y="2276"/>
                    <a:pt x="7415" y="2272"/>
                  </a:cubicBezTo>
                  <a:cubicBezTo>
                    <a:pt x="7480" y="2255"/>
                    <a:pt x="7528" y="2207"/>
                    <a:pt x="7593" y="2174"/>
                  </a:cubicBezTo>
                  <a:cubicBezTo>
                    <a:pt x="7609" y="2158"/>
                    <a:pt x="7625" y="2142"/>
                    <a:pt x="7641" y="2126"/>
                  </a:cubicBezTo>
                  <a:cubicBezTo>
                    <a:pt x="7658" y="2110"/>
                    <a:pt x="7690" y="2061"/>
                    <a:pt x="7722" y="2029"/>
                  </a:cubicBezTo>
                  <a:cubicBezTo>
                    <a:pt x="7820" y="1867"/>
                    <a:pt x="7739" y="1673"/>
                    <a:pt x="7593" y="1575"/>
                  </a:cubicBezTo>
                  <a:cubicBezTo>
                    <a:pt x="7539" y="1532"/>
                    <a:pt x="7471" y="1518"/>
                    <a:pt x="7402" y="1518"/>
                  </a:cubicBezTo>
                  <a:close/>
                  <a:moveTo>
                    <a:pt x="8419" y="2288"/>
                  </a:moveTo>
                  <a:cubicBezTo>
                    <a:pt x="8224" y="2288"/>
                    <a:pt x="8224" y="2579"/>
                    <a:pt x="8419" y="2579"/>
                  </a:cubicBezTo>
                  <a:cubicBezTo>
                    <a:pt x="8613" y="2579"/>
                    <a:pt x="8613" y="2288"/>
                    <a:pt x="8419" y="2288"/>
                  </a:cubicBezTo>
                  <a:close/>
                  <a:moveTo>
                    <a:pt x="5506" y="1883"/>
                  </a:moveTo>
                  <a:cubicBezTo>
                    <a:pt x="5500" y="1883"/>
                    <a:pt x="5494" y="1883"/>
                    <a:pt x="5488" y="1883"/>
                  </a:cubicBezTo>
                  <a:cubicBezTo>
                    <a:pt x="5343" y="1899"/>
                    <a:pt x="5197" y="1948"/>
                    <a:pt x="5100" y="2045"/>
                  </a:cubicBezTo>
                  <a:cubicBezTo>
                    <a:pt x="5051" y="2094"/>
                    <a:pt x="5019" y="2158"/>
                    <a:pt x="4986" y="2223"/>
                  </a:cubicBezTo>
                  <a:cubicBezTo>
                    <a:pt x="4970" y="2255"/>
                    <a:pt x="4954" y="2272"/>
                    <a:pt x="4938" y="2304"/>
                  </a:cubicBezTo>
                  <a:cubicBezTo>
                    <a:pt x="4857" y="2385"/>
                    <a:pt x="4808" y="2466"/>
                    <a:pt x="4808" y="2579"/>
                  </a:cubicBezTo>
                  <a:cubicBezTo>
                    <a:pt x="4808" y="2676"/>
                    <a:pt x="4857" y="2773"/>
                    <a:pt x="4938" y="2854"/>
                  </a:cubicBezTo>
                  <a:cubicBezTo>
                    <a:pt x="5009" y="2933"/>
                    <a:pt x="5103" y="2970"/>
                    <a:pt x="5199" y="2970"/>
                  </a:cubicBezTo>
                  <a:cubicBezTo>
                    <a:pt x="5301" y="2970"/>
                    <a:pt x="5405" y="2929"/>
                    <a:pt x="5488" y="2854"/>
                  </a:cubicBezTo>
                  <a:cubicBezTo>
                    <a:pt x="5585" y="2773"/>
                    <a:pt x="5683" y="2693"/>
                    <a:pt x="5780" y="2595"/>
                  </a:cubicBezTo>
                  <a:cubicBezTo>
                    <a:pt x="6035" y="2357"/>
                    <a:pt x="5851" y="1883"/>
                    <a:pt x="5506" y="1883"/>
                  </a:cubicBezTo>
                  <a:close/>
                  <a:moveTo>
                    <a:pt x="6916" y="2948"/>
                  </a:moveTo>
                  <a:cubicBezTo>
                    <a:pt x="6865" y="2948"/>
                    <a:pt x="6814" y="2961"/>
                    <a:pt x="6767" y="2984"/>
                  </a:cubicBezTo>
                  <a:cubicBezTo>
                    <a:pt x="6748" y="2980"/>
                    <a:pt x="6730" y="2978"/>
                    <a:pt x="6712" y="2978"/>
                  </a:cubicBezTo>
                  <a:cubicBezTo>
                    <a:pt x="6594" y="2978"/>
                    <a:pt x="6512" y="3068"/>
                    <a:pt x="6541" y="3194"/>
                  </a:cubicBezTo>
                  <a:cubicBezTo>
                    <a:pt x="6557" y="3292"/>
                    <a:pt x="6589" y="3372"/>
                    <a:pt x="6670" y="3453"/>
                  </a:cubicBezTo>
                  <a:cubicBezTo>
                    <a:pt x="6736" y="3501"/>
                    <a:pt x="6802" y="3526"/>
                    <a:pt x="6871" y="3526"/>
                  </a:cubicBezTo>
                  <a:cubicBezTo>
                    <a:pt x="6921" y="3526"/>
                    <a:pt x="6972" y="3513"/>
                    <a:pt x="7026" y="3486"/>
                  </a:cubicBezTo>
                  <a:lnTo>
                    <a:pt x="7042" y="3486"/>
                  </a:lnTo>
                  <a:cubicBezTo>
                    <a:pt x="7188" y="3405"/>
                    <a:pt x="7221" y="3211"/>
                    <a:pt x="7156" y="3081"/>
                  </a:cubicBezTo>
                  <a:cubicBezTo>
                    <a:pt x="7094" y="2988"/>
                    <a:pt x="7005" y="2948"/>
                    <a:pt x="6916" y="2948"/>
                  </a:cubicBezTo>
                  <a:close/>
                  <a:moveTo>
                    <a:pt x="6002" y="3719"/>
                  </a:moveTo>
                  <a:cubicBezTo>
                    <a:pt x="5999" y="3719"/>
                    <a:pt x="6014" y="3730"/>
                    <a:pt x="6055" y="3761"/>
                  </a:cubicBezTo>
                  <a:cubicBezTo>
                    <a:pt x="6039" y="3745"/>
                    <a:pt x="6039" y="3745"/>
                    <a:pt x="6023" y="3729"/>
                  </a:cubicBezTo>
                  <a:cubicBezTo>
                    <a:pt x="6011" y="3723"/>
                    <a:pt x="6003" y="3719"/>
                    <a:pt x="6002" y="3719"/>
                  </a:cubicBezTo>
                  <a:close/>
                  <a:moveTo>
                    <a:pt x="7949" y="3437"/>
                  </a:moveTo>
                  <a:cubicBezTo>
                    <a:pt x="7820" y="3437"/>
                    <a:pt x="7739" y="3567"/>
                    <a:pt x="7771" y="3680"/>
                  </a:cubicBezTo>
                  <a:cubicBezTo>
                    <a:pt x="7771" y="3696"/>
                    <a:pt x="7771" y="3696"/>
                    <a:pt x="7771" y="3712"/>
                  </a:cubicBezTo>
                  <a:cubicBezTo>
                    <a:pt x="7795" y="3801"/>
                    <a:pt x="7872" y="3846"/>
                    <a:pt x="7949" y="3846"/>
                  </a:cubicBezTo>
                  <a:cubicBezTo>
                    <a:pt x="8026" y="3846"/>
                    <a:pt x="8103" y="3801"/>
                    <a:pt x="8127" y="3712"/>
                  </a:cubicBezTo>
                  <a:cubicBezTo>
                    <a:pt x="8127" y="3696"/>
                    <a:pt x="8127" y="3696"/>
                    <a:pt x="8143" y="3680"/>
                  </a:cubicBezTo>
                  <a:cubicBezTo>
                    <a:pt x="8159" y="3567"/>
                    <a:pt x="8079" y="3437"/>
                    <a:pt x="7949" y="3437"/>
                  </a:cubicBezTo>
                  <a:close/>
                  <a:moveTo>
                    <a:pt x="4196" y="3385"/>
                  </a:moveTo>
                  <a:cubicBezTo>
                    <a:pt x="4132" y="3385"/>
                    <a:pt x="4069" y="3401"/>
                    <a:pt x="4015" y="3437"/>
                  </a:cubicBezTo>
                  <a:cubicBezTo>
                    <a:pt x="3950" y="3486"/>
                    <a:pt x="3902" y="3518"/>
                    <a:pt x="3869" y="3583"/>
                  </a:cubicBezTo>
                  <a:cubicBezTo>
                    <a:pt x="3837" y="3631"/>
                    <a:pt x="3821" y="3680"/>
                    <a:pt x="3821" y="3712"/>
                  </a:cubicBezTo>
                  <a:cubicBezTo>
                    <a:pt x="3788" y="3712"/>
                    <a:pt x="3756" y="3729"/>
                    <a:pt x="3740" y="3761"/>
                  </a:cubicBezTo>
                  <a:cubicBezTo>
                    <a:pt x="3643" y="3858"/>
                    <a:pt x="3643" y="3988"/>
                    <a:pt x="3708" y="4101"/>
                  </a:cubicBezTo>
                  <a:cubicBezTo>
                    <a:pt x="3756" y="4198"/>
                    <a:pt x="3853" y="4263"/>
                    <a:pt x="3967" y="4279"/>
                  </a:cubicBezTo>
                  <a:cubicBezTo>
                    <a:pt x="4023" y="4298"/>
                    <a:pt x="4075" y="4306"/>
                    <a:pt x="4127" y="4306"/>
                  </a:cubicBezTo>
                  <a:cubicBezTo>
                    <a:pt x="4164" y="4306"/>
                    <a:pt x="4202" y="4302"/>
                    <a:pt x="4242" y="4295"/>
                  </a:cubicBezTo>
                  <a:cubicBezTo>
                    <a:pt x="4339" y="4263"/>
                    <a:pt x="4420" y="4182"/>
                    <a:pt x="4485" y="4101"/>
                  </a:cubicBezTo>
                  <a:cubicBezTo>
                    <a:pt x="4517" y="4052"/>
                    <a:pt x="4533" y="4004"/>
                    <a:pt x="4549" y="3955"/>
                  </a:cubicBezTo>
                  <a:cubicBezTo>
                    <a:pt x="4549" y="3955"/>
                    <a:pt x="4549" y="3939"/>
                    <a:pt x="4549" y="3939"/>
                  </a:cubicBezTo>
                  <a:lnTo>
                    <a:pt x="4566" y="3891"/>
                  </a:lnTo>
                  <a:cubicBezTo>
                    <a:pt x="4614" y="3761"/>
                    <a:pt x="4582" y="3615"/>
                    <a:pt x="4485" y="3502"/>
                  </a:cubicBezTo>
                  <a:cubicBezTo>
                    <a:pt x="4413" y="3431"/>
                    <a:pt x="4304" y="3385"/>
                    <a:pt x="4196" y="3385"/>
                  </a:cubicBezTo>
                  <a:close/>
                  <a:moveTo>
                    <a:pt x="5819" y="3670"/>
                  </a:moveTo>
                  <a:cubicBezTo>
                    <a:pt x="5714" y="3670"/>
                    <a:pt x="5616" y="3720"/>
                    <a:pt x="5553" y="3826"/>
                  </a:cubicBezTo>
                  <a:cubicBezTo>
                    <a:pt x="5537" y="3842"/>
                    <a:pt x="5537" y="3858"/>
                    <a:pt x="5521" y="3874"/>
                  </a:cubicBezTo>
                  <a:cubicBezTo>
                    <a:pt x="5472" y="3907"/>
                    <a:pt x="5424" y="3971"/>
                    <a:pt x="5424" y="4036"/>
                  </a:cubicBezTo>
                  <a:cubicBezTo>
                    <a:pt x="5440" y="4182"/>
                    <a:pt x="5537" y="4295"/>
                    <a:pt x="5634" y="4392"/>
                  </a:cubicBezTo>
                  <a:cubicBezTo>
                    <a:pt x="5666" y="4441"/>
                    <a:pt x="5731" y="4473"/>
                    <a:pt x="5796" y="4506"/>
                  </a:cubicBezTo>
                  <a:cubicBezTo>
                    <a:pt x="5808" y="4518"/>
                    <a:pt x="5820" y="4530"/>
                    <a:pt x="5839" y="4542"/>
                  </a:cubicBezTo>
                  <a:lnTo>
                    <a:pt x="5839" y="4542"/>
                  </a:lnTo>
                  <a:cubicBezTo>
                    <a:pt x="5849" y="4549"/>
                    <a:pt x="5873" y="4565"/>
                    <a:pt x="5909" y="4587"/>
                  </a:cubicBezTo>
                  <a:cubicBezTo>
                    <a:pt x="5942" y="4603"/>
                    <a:pt x="5974" y="4619"/>
                    <a:pt x="6023" y="4635"/>
                  </a:cubicBezTo>
                  <a:cubicBezTo>
                    <a:pt x="6049" y="4645"/>
                    <a:pt x="6077" y="4650"/>
                    <a:pt x="6106" y="4650"/>
                  </a:cubicBezTo>
                  <a:cubicBezTo>
                    <a:pt x="6220" y="4650"/>
                    <a:pt x="6343" y="4580"/>
                    <a:pt x="6395" y="4490"/>
                  </a:cubicBezTo>
                  <a:cubicBezTo>
                    <a:pt x="6476" y="4344"/>
                    <a:pt x="6443" y="4182"/>
                    <a:pt x="6346" y="4069"/>
                  </a:cubicBezTo>
                  <a:cubicBezTo>
                    <a:pt x="6282" y="4020"/>
                    <a:pt x="6233" y="3955"/>
                    <a:pt x="6184" y="3907"/>
                  </a:cubicBezTo>
                  <a:cubicBezTo>
                    <a:pt x="6168" y="3891"/>
                    <a:pt x="6152" y="3874"/>
                    <a:pt x="6136" y="3858"/>
                  </a:cubicBezTo>
                  <a:cubicBezTo>
                    <a:pt x="6136" y="3842"/>
                    <a:pt x="6136" y="3842"/>
                    <a:pt x="6120" y="3842"/>
                  </a:cubicBezTo>
                  <a:cubicBezTo>
                    <a:pt x="6120" y="3826"/>
                    <a:pt x="6103" y="3810"/>
                    <a:pt x="6103" y="3793"/>
                  </a:cubicBezTo>
                  <a:cubicBezTo>
                    <a:pt x="6087" y="3793"/>
                    <a:pt x="6071" y="3777"/>
                    <a:pt x="6071" y="3777"/>
                  </a:cubicBezTo>
                  <a:cubicBezTo>
                    <a:pt x="6055" y="3761"/>
                    <a:pt x="6039" y="3745"/>
                    <a:pt x="6023" y="3745"/>
                  </a:cubicBezTo>
                  <a:cubicBezTo>
                    <a:pt x="6006" y="3729"/>
                    <a:pt x="5990" y="3712"/>
                    <a:pt x="5990" y="3712"/>
                  </a:cubicBezTo>
                  <a:cubicBezTo>
                    <a:pt x="5934" y="3684"/>
                    <a:pt x="5875" y="3670"/>
                    <a:pt x="5819" y="3670"/>
                  </a:cubicBezTo>
                  <a:close/>
                  <a:moveTo>
                    <a:pt x="2764" y="4154"/>
                  </a:moveTo>
                  <a:cubicBezTo>
                    <a:pt x="2626" y="4154"/>
                    <a:pt x="2489" y="4199"/>
                    <a:pt x="2364" y="4295"/>
                  </a:cubicBezTo>
                  <a:cubicBezTo>
                    <a:pt x="2202" y="4425"/>
                    <a:pt x="2153" y="4668"/>
                    <a:pt x="2186" y="4878"/>
                  </a:cubicBezTo>
                  <a:cubicBezTo>
                    <a:pt x="2186" y="4894"/>
                    <a:pt x="2202" y="4927"/>
                    <a:pt x="2218" y="4943"/>
                  </a:cubicBezTo>
                  <a:cubicBezTo>
                    <a:pt x="2202" y="4959"/>
                    <a:pt x="2202" y="4975"/>
                    <a:pt x="2202" y="4975"/>
                  </a:cubicBezTo>
                  <a:cubicBezTo>
                    <a:pt x="2153" y="5072"/>
                    <a:pt x="2137" y="5186"/>
                    <a:pt x="2202" y="5299"/>
                  </a:cubicBezTo>
                  <a:cubicBezTo>
                    <a:pt x="2265" y="5404"/>
                    <a:pt x="2362" y="5448"/>
                    <a:pt x="2467" y="5448"/>
                  </a:cubicBezTo>
                  <a:cubicBezTo>
                    <a:pt x="2523" y="5448"/>
                    <a:pt x="2582" y="5435"/>
                    <a:pt x="2639" y="5412"/>
                  </a:cubicBezTo>
                  <a:cubicBezTo>
                    <a:pt x="2882" y="5299"/>
                    <a:pt x="3109" y="5024"/>
                    <a:pt x="3287" y="4797"/>
                  </a:cubicBezTo>
                  <a:cubicBezTo>
                    <a:pt x="3351" y="4716"/>
                    <a:pt x="3351" y="4587"/>
                    <a:pt x="3319" y="4490"/>
                  </a:cubicBezTo>
                  <a:cubicBezTo>
                    <a:pt x="3287" y="4344"/>
                    <a:pt x="3189" y="4263"/>
                    <a:pt x="3044" y="4214"/>
                  </a:cubicBezTo>
                  <a:cubicBezTo>
                    <a:pt x="2952" y="4175"/>
                    <a:pt x="2857" y="4154"/>
                    <a:pt x="2764" y="4154"/>
                  </a:cubicBezTo>
                  <a:close/>
                  <a:moveTo>
                    <a:pt x="5019" y="4829"/>
                  </a:moveTo>
                  <a:cubicBezTo>
                    <a:pt x="4566" y="4829"/>
                    <a:pt x="4566" y="5526"/>
                    <a:pt x="5019" y="5526"/>
                  </a:cubicBezTo>
                  <a:cubicBezTo>
                    <a:pt x="5472" y="5526"/>
                    <a:pt x="5472" y="4829"/>
                    <a:pt x="5019" y="4829"/>
                  </a:cubicBezTo>
                  <a:close/>
                  <a:moveTo>
                    <a:pt x="6438" y="5155"/>
                  </a:moveTo>
                  <a:cubicBezTo>
                    <a:pt x="6374" y="5155"/>
                    <a:pt x="6312" y="5180"/>
                    <a:pt x="6265" y="5234"/>
                  </a:cubicBezTo>
                  <a:cubicBezTo>
                    <a:pt x="6152" y="5331"/>
                    <a:pt x="6168" y="5493"/>
                    <a:pt x="6265" y="5607"/>
                  </a:cubicBezTo>
                  <a:cubicBezTo>
                    <a:pt x="6314" y="5655"/>
                    <a:pt x="6363" y="5704"/>
                    <a:pt x="6443" y="5720"/>
                  </a:cubicBezTo>
                  <a:cubicBezTo>
                    <a:pt x="6467" y="5729"/>
                    <a:pt x="6492" y="5733"/>
                    <a:pt x="6516" y="5733"/>
                  </a:cubicBezTo>
                  <a:cubicBezTo>
                    <a:pt x="6669" y="5733"/>
                    <a:pt x="6807" y="5566"/>
                    <a:pt x="6751" y="5412"/>
                  </a:cubicBezTo>
                  <a:cubicBezTo>
                    <a:pt x="6735" y="5331"/>
                    <a:pt x="6686" y="5283"/>
                    <a:pt x="6638" y="5234"/>
                  </a:cubicBezTo>
                  <a:cubicBezTo>
                    <a:pt x="6579" y="5184"/>
                    <a:pt x="6507" y="5155"/>
                    <a:pt x="6438" y="5155"/>
                  </a:cubicBezTo>
                  <a:close/>
                  <a:moveTo>
                    <a:pt x="3773" y="5659"/>
                  </a:moveTo>
                  <a:cubicBezTo>
                    <a:pt x="3677" y="5659"/>
                    <a:pt x="3582" y="5699"/>
                    <a:pt x="3513" y="5785"/>
                  </a:cubicBezTo>
                  <a:cubicBezTo>
                    <a:pt x="3465" y="5833"/>
                    <a:pt x="3416" y="5898"/>
                    <a:pt x="3416" y="5995"/>
                  </a:cubicBezTo>
                  <a:cubicBezTo>
                    <a:pt x="3416" y="6092"/>
                    <a:pt x="3465" y="6157"/>
                    <a:pt x="3513" y="6206"/>
                  </a:cubicBezTo>
                  <a:cubicBezTo>
                    <a:pt x="3582" y="6291"/>
                    <a:pt x="3677" y="6331"/>
                    <a:pt x="3773" y="6331"/>
                  </a:cubicBezTo>
                  <a:cubicBezTo>
                    <a:pt x="3859" y="6331"/>
                    <a:pt x="3946" y="6299"/>
                    <a:pt x="4015" y="6238"/>
                  </a:cubicBezTo>
                  <a:cubicBezTo>
                    <a:pt x="4015" y="6238"/>
                    <a:pt x="4031" y="6222"/>
                    <a:pt x="4031" y="6222"/>
                  </a:cubicBezTo>
                  <a:cubicBezTo>
                    <a:pt x="4161" y="6108"/>
                    <a:pt x="4161" y="5882"/>
                    <a:pt x="4031" y="5768"/>
                  </a:cubicBezTo>
                  <a:cubicBezTo>
                    <a:pt x="4031" y="5768"/>
                    <a:pt x="4015" y="5752"/>
                    <a:pt x="4015" y="5752"/>
                  </a:cubicBezTo>
                  <a:cubicBezTo>
                    <a:pt x="3946" y="5691"/>
                    <a:pt x="3859" y="5659"/>
                    <a:pt x="3773" y="5659"/>
                  </a:cubicBezTo>
                  <a:close/>
                  <a:moveTo>
                    <a:pt x="4671" y="5934"/>
                  </a:moveTo>
                  <a:cubicBezTo>
                    <a:pt x="4646" y="5934"/>
                    <a:pt x="4622" y="5938"/>
                    <a:pt x="4598" y="5947"/>
                  </a:cubicBezTo>
                  <a:cubicBezTo>
                    <a:pt x="4582" y="5963"/>
                    <a:pt x="4566" y="5963"/>
                    <a:pt x="4549" y="5979"/>
                  </a:cubicBezTo>
                  <a:lnTo>
                    <a:pt x="4533" y="5979"/>
                  </a:lnTo>
                  <a:cubicBezTo>
                    <a:pt x="4485" y="6011"/>
                    <a:pt x="4452" y="6044"/>
                    <a:pt x="4420" y="6092"/>
                  </a:cubicBezTo>
                  <a:cubicBezTo>
                    <a:pt x="4404" y="6141"/>
                    <a:pt x="4371" y="6189"/>
                    <a:pt x="4355" y="6238"/>
                  </a:cubicBezTo>
                  <a:cubicBezTo>
                    <a:pt x="4275" y="6371"/>
                    <a:pt x="4404" y="6538"/>
                    <a:pt x="4551" y="6538"/>
                  </a:cubicBezTo>
                  <a:cubicBezTo>
                    <a:pt x="4583" y="6538"/>
                    <a:pt x="4615" y="6530"/>
                    <a:pt x="4646" y="6513"/>
                  </a:cubicBezTo>
                  <a:cubicBezTo>
                    <a:pt x="4679" y="6513"/>
                    <a:pt x="4727" y="6481"/>
                    <a:pt x="4776" y="6465"/>
                  </a:cubicBezTo>
                  <a:cubicBezTo>
                    <a:pt x="4857" y="6416"/>
                    <a:pt x="4889" y="6367"/>
                    <a:pt x="4922" y="6270"/>
                  </a:cubicBezTo>
                  <a:cubicBezTo>
                    <a:pt x="4986" y="6141"/>
                    <a:pt x="4873" y="5979"/>
                    <a:pt x="4744" y="5947"/>
                  </a:cubicBezTo>
                  <a:cubicBezTo>
                    <a:pt x="4719" y="5938"/>
                    <a:pt x="4695" y="5934"/>
                    <a:pt x="4671" y="5934"/>
                  </a:cubicBezTo>
                  <a:close/>
                  <a:moveTo>
                    <a:pt x="1571" y="6125"/>
                  </a:moveTo>
                  <a:cubicBezTo>
                    <a:pt x="1490" y="6125"/>
                    <a:pt x="1393" y="6157"/>
                    <a:pt x="1312" y="6189"/>
                  </a:cubicBezTo>
                  <a:cubicBezTo>
                    <a:pt x="1198" y="6222"/>
                    <a:pt x="1069" y="6270"/>
                    <a:pt x="972" y="6351"/>
                  </a:cubicBezTo>
                  <a:cubicBezTo>
                    <a:pt x="891" y="6432"/>
                    <a:pt x="858" y="6562"/>
                    <a:pt x="891" y="6675"/>
                  </a:cubicBezTo>
                  <a:cubicBezTo>
                    <a:pt x="874" y="6740"/>
                    <a:pt x="874" y="6805"/>
                    <a:pt x="923" y="6869"/>
                  </a:cubicBezTo>
                  <a:cubicBezTo>
                    <a:pt x="989" y="6962"/>
                    <a:pt x="1110" y="7044"/>
                    <a:pt x="1231" y="7044"/>
                  </a:cubicBezTo>
                  <a:cubicBezTo>
                    <a:pt x="1258" y="7044"/>
                    <a:pt x="1285" y="7040"/>
                    <a:pt x="1312" y="7031"/>
                  </a:cubicBezTo>
                  <a:cubicBezTo>
                    <a:pt x="1409" y="6983"/>
                    <a:pt x="1506" y="6934"/>
                    <a:pt x="1587" y="6869"/>
                  </a:cubicBezTo>
                  <a:cubicBezTo>
                    <a:pt x="1635" y="6837"/>
                    <a:pt x="1684" y="6805"/>
                    <a:pt x="1732" y="6772"/>
                  </a:cubicBezTo>
                  <a:lnTo>
                    <a:pt x="1732" y="6772"/>
                  </a:lnTo>
                  <a:cubicBezTo>
                    <a:pt x="1706" y="6795"/>
                    <a:pt x="1696" y="6804"/>
                    <a:pt x="1697" y="6804"/>
                  </a:cubicBezTo>
                  <a:cubicBezTo>
                    <a:pt x="1698" y="6804"/>
                    <a:pt x="1781" y="6735"/>
                    <a:pt x="1785" y="6735"/>
                  </a:cubicBezTo>
                  <a:cubicBezTo>
                    <a:pt x="1785" y="6735"/>
                    <a:pt x="1784" y="6737"/>
                    <a:pt x="1781" y="6740"/>
                  </a:cubicBezTo>
                  <a:cubicBezTo>
                    <a:pt x="1797" y="6724"/>
                    <a:pt x="1797" y="6724"/>
                    <a:pt x="1813" y="6707"/>
                  </a:cubicBezTo>
                  <a:cubicBezTo>
                    <a:pt x="2040" y="6513"/>
                    <a:pt x="1862" y="6125"/>
                    <a:pt x="1571" y="6125"/>
                  </a:cubicBezTo>
                  <a:close/>
                  <a:moveTo>
                    <a:pt x="2331" y="7225"/>
                  </a:moveTo>
                  <a:cubicBezTo>
                    <a:pt x="1781" y="7225"/>
                    <a:pt x="1781" y="8083"/>
                    <a:pt x="2331" y="8083"/>
                  </a:cubicBezTo>
                  <a:cubicBezTo>
                    <a:pt x="2882" y="8083"/>
                    <a:pt x="2882" y="7225"/>
                    <a:pt x="2331" y="7225"/>
                  </a:cubicBezTo>
                  <a:close/>
                  <a:moveTo>
                    <a:pt x="341" y="7808"/>
                  </a:moveTo>
                  <a:cubicBezTo>
                    <a:pt x="309" y="7808"/>
                    <a:pt x="276" y="7814"/>
                    <a:pt x="243" y="7824"/>
                  </a:cubicBezTo>
                  <a:cubicBezTo>
                    <a:pt x="97" y="7857"/>
                    <a:pt x="0" y="7986"/>
                    <a:pt x="0" y="8132"/>
                  </a:cubicBezTo>
                  <a:lnTo>
                    <a:pt x="0" y="8148"/>
                  </a:lnTo>
                  <a:cubicBezTo>
                    <a:pt x="14" y="8319"/>
                    <a:pt x="154" y="8465"/>
                    <a:pt x="330" y="8465"/>
                  </a:cubicBezTo>
                  <a:cubicBezTo>
                    <a:pt x="354" y="8465"/>
                    <a:pt x="379" y="8462"/>
                    <a:pt x="405" y="8456"/>
                  </a:cubicBezTo>
                  <a:cubicBezTo>
                    <a:pt x="421" y="8440"/>
                    <a:pt x="454" y="8423"/>
                    <a:pt x="470" y="8423"/>
                  </a:cubicBezTo>
                  <a:cubicBezTo>
                    <a:pt x="534" y="8407"/>
                    <a:pt x="583" y="8391"/>
                    <a:pt x="615" y="8342"/>
                  </a:cubicBezTo>
                  <a:cubicBezTo>
                    <a:pt x="696" y="8262"/>
                    <a:pt x="713" y="8148"/>
                    <a:pt x="664" y="8051"/>
                  </a:cubicBezTo>
                  <a:cubicBezTo>
                    <a:pt x="648" y="8035"/>
                    <a:pt x="648" y="8020"/>
                    <a:pt x="633" y="8019"/>
                  </a:cubicBezTo>
                  <a:lnTo>
                    <a:pt x="633" y="8019"/>
                  </a:lnTo>
                  <a:cubicBezTo>
                    <a:pt x="631" y="8009"/>
                    <a:pt x="589" y="7939"/>
                    <a:pt x="586" y="7939"/>
                  </a:cubicBezTo>
                  <a:cubicBezTo>
                    <a:pt x="585" y="7939"/>
                    <a:pt x="588" y="7947"/>
                    <a:pt x="599" y="7970"/>
                  </a:cubicBezTo>
                  <a:cubicBezTo>
                    <a:pt x="549" y="7870"/>
                    <a:pt x="450" y="7808"/>
                    <a:pt x="341" y="78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8"/>
            <p:cNvSpPr/>
            <p:nvPr/>
          </p:nvSpPr>
          <p:spPr>
            <a:xfrm>
              <a:off x="2286508" y="3240246"/>
              <a:ext cx="316165" cy="313384"/>
            </a:xfrm>
            <a:custGeom>
              <a:avLst/>
              <a:gdLst/>
              <a:ahLst/>
              <a:cxnLst/>
              <a:rect l="l" t="t" r="r" b="b"/>
              <a:pathLst>
                <a:path w="5003" h="4959" extrusionOk="0">
                  <a:moveTo>
                    <a:pt x="2526" y="0"/>
                  </a:moveTo>
                  <a:cubicBezTo>
                    <a:pt x="1415" y="0"/>
                    <a:pt x="430" y="854"/>
                    <a:pt x="227" y="2058"/>
                  </a:cubicBezTo>
                  <a:cubicBezTo>
                    <a:pt x="1" y="3402"/>
                    <a:pt x="826" y="4681"/>
                    <a:pt x="2089" y="4924"/>
                  </a:cubicBezTo>
                  <a:cubicBezTo>
                    <a:pt x="2218" y="4947"/>
                    <a:pt x="2346" y="4959"/>
                    <a:pt x="2473" y="4959"/>
                  </a:cubicBezTo>
                  <a:cubicBezTo>
                    <a:pt x="3573" y="4959"/>
                    <a:pt x="4559" y="4105"/>
                    <a:pt x="4776" y="2900"/>
                  </a:cubicBezTo>
                  <a:cubicBezTo>
                    <a:pt x="5003" y="1557"/>
                    <a:pt x="4161" y="278"/>
                    <a:pt x="2915" y="35"/>
                  </a:cubicBezTo>
                  <a:cubicBezTo>
                    <a:pt x="2784" y="11"/>
                    <a:pt x="2654" y="0"/>
                    <a:pt x="2526" y="0"/>
                  </a:cubicBezTo>
                  <a:close/>
                </a:path>
              </a:pathLst>
            </a:custGeom>
            <a:solidFill>
              <a:srgbClr val="EFAA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8"/>
            <p:cNvSpPr/>
            <p:nvPr/>
          </p:nvSpPr>
          <p:spPr>
            <a:xfrm>
              <a:off x="2457390" y="3446013"/>
              <a:ext cx="960690" cy="307570"/>
            </a:xfrm>
            <a:custGeom>
              <a:avLst/>
              <a:gdLst/>
              <a:ahLst/>
              <a:cxnLst/>
              <a:rect l="l" t="t" r="r" b="b"/>
              <a:pathLst>
                <a:path w="15202" h="4867" extrusionOk="0">
                  <a:moveTo>
                    <a:pt x="162" y="0"/>
                  </a:moveTo>
                  <a:cubicBezTo>
                    <a:pt x="65" y="17"/>
                    <a:pt x="0" y="81"/>
                    <a:pt x="16" y="179"/>
                  </a:cubicBezTo>
                  <a:cubicBezTo>
                    <a:pt x="65" y="956"/>
                    <a:pt x="308" y="1684"/>
                    <a:pt x="680" y="2364"/>
                  </a:cubicBezTo>
                  <a:cubicBezTo>
                    <a:pt x="1069" y="3028"/>
                    <a:pt x="1603" y="3611"/>
                    <a:pt x="2267" y="4032"/>
                  </a:cubicBezTo>
                  <a:cubicBezTo>
                    <a:pt x="2914" y="4452"/>
                    <a:pt x="3659" y="4695"/>
                    <a:pt x="4436" y="4825"/>
                  </a:cubicBezTo>
                  <a:cubicBezTo>
                    <a:pt x="4658" y="4853"/>
                    <a:pt x="4883" y="4866"/>
                    <a:pt x="5109" y="4866"/>
                  </a:cubicBezTo>
                  <a:cubicBezTo>
                    <a:pt x="5655" y="4866"/>
                    <a:pt x="6203" y="4789"/>
                    <a:pt x="6719" y="4663"/>
                  </a:cubicBezTo>
                  <a:cubicBezTo>
                    <a:pt x="7463" y="4485"/>
                    <a:pt x="8159" y="4193"/>
                    <a:pt x="8839" y="3886"/>
                  </a:cubicBezTo>
                  <a:cubicBezTo>
                    <a:pt x="9179" y="3724"/>
                    <a:pt x="9503" y="3562"/>
                    <a:pt x="9827" y="3433"/>
                  </a:cubicBezTo>
                  <a:cubicBezTo>
                    <a:pt x="9908" y="3400"/>
                    <a:pt x="9989" y="3368"/>
                    <a:pt x="10070" y="3352"/>
                  </a:cubicBezTo>
                  <a:cubicBezTo>
                    <a:pt x="10102" y="3335"/>
                    <a:pt x="10134" y="3319"/>
                    <a:pt x="10167" y="3319"/>
                  </a:cubicBezTo>
                  <a:lnTo>
                    <a:pt x="10232" y="3319"/>
                  </a:lnTo>
                  <a:cubicBezTo>
                    <a:pt x="10232" y="3314"/>
                    <a:pt x="10237" y="3313"/>
                    <a:pt x="10246" y="3313"/>
                  </a:cubicBezTo>
                  <a:cubicBezTo>
                    <a:pt x="10268" y="3313"/>
                    <a:pt x="10311" y="3324"/>
                    <a:pt x="10345" y="3335"/>
                  </a:cubicBezTo>
                  <a:lnTo>
                    <a:pt x="10474" y="3352"/>
                  </a:lnTo>
                  <a:lnTo>
                    <a:pt x="10750" y="3400"/>
                  </a:lnTo>
                  <a:cubicBezTo>
                    <a:pt x="11383" y="3527"/>
                    <a:pt x="12041" y="3617"/>
                    <a:pt x="12703" y="3617"/>
                  </a:cubicBezTo>
                  <a:cubicBezTo>
                    <a:pt x="12802" y="3617"/>
                    <a:pt x="12901" y="3615"/>
                    <a:pt x="13000" y="3611"/>
                  </a:cubicBezTo>
                  <a:cubicBezTo>
                    <a:pt x="13388" y="3578"/>
                    <a:pt x="13761" y="3530"/>
                    <a:pt x="14133" y="3400"/>
                  </a:cubicBezTo>
                  <a:cubicBezTo>
                    <a:pt x="14505" y="3287"/>
                    <a:pt x="14862" y="3093"/>
                    <a:pt x="15153" y="2785"/>
                  </a:cubicBezTo>
                  <a:cubicBezTo>
                    <a:pt x="15202" y="2720"/>
                    <a:pt x="15202" y="2623"/>
                    <a:pt x="15153" y="2558"/>
                  </a:cubicBezTo>
                  <a:cubicBezTo>
                    <a:pt x="15121" y="2526"/>
                    <a:pt x="15080" y="2510"/>
                    <a:pt x="15040" y="2510"/>
                  </a:cubicBezTo>
                  <a:cubicBezTo>
                    <a:pt x="14999" y="2510"/>
                    <a:pt x="14959" y="2526"/>
                    <a:pt x="14926" y="2558"/>
                  </a:cubicBezTo>
                  <a:lnTo>
                    <a:pt x="14910" y="2558"/>
                  </a:lnTo>
                  <a:cubicBezTo>
                    <a:pt x="14667" y="2785"/>
                    <a:pt x="14360" y="2931"/>
                    <a:pt x="14020" y="3012"/>
                  </a:cubicBezTo>
                  <a:cubicBezTo>
                    <a:pt x="13696" y="3109"/>
                    <a:pt x="13340" y="3125"/>
                    <a:pt x="12984" y="3125"/>
                  </a:cubicBezTo>
                  <a:cubicBezTo>
                    <a:pt x="12938" y="3126"/>
                    <a:pt x="12893" y="3126"/>
                    <a:pt x="12847" y="3126"/>
                  </a:cubicBezTo>
                  <a:cubicBezTo>
                    <a:pt x="12181" y="3126"/>
                    <a:pt x="11515" y="3017"/>
                    <a:pt x="10863" y="2866"/>
                  </a:cubicBezTo>
                  <a:lnTo>
                    <a:pt x="10588" y="2801"/>
                  </a:lnTo>
                  <a:lnTo>
                    <a:pt x="10458" y="2769"/>
                  </a:lnTo>
                  <a:cubicBezTo>
                    <a:pt x="10410" y="2769"/>
                    <a:pt x="10377" y="2753"/>
                    <a:pt x="10280" y="2753"/>
                  </a:cubicBezTo>
                  <a:cubicBezTo>
                    <a:pt x="10259" y="2753"/>
                    <a:pt x="10230" y="2745"/>
                    <a:pt x="10203" y="2745"/>
                  </a:cubicBezTo>
                  <a:cubicBezTo>
                    <a:pt x="10190" y="2745"/>
                    <a:pt x="10178" y="2747"/>
                    <a:pt x="10167" y="2753"/>
                  </a:cubicBezTo>
                  <a:lnTo>
                    <a:pt x="10070" y="2753"/>
                  </a:lnTo>
                  <a:cubicBezTo>
                    <a:pt x="10021" y="2769"/>
                    <a:pt x="9956" y="2785"/>
                    <a:pt x="9908" y="2801"/>
                  </a:cubicBezTo>
                  <a:cubicBezTo>
                    <a:pt x="9811" y="2834"/>
                    <a:pt x="9714" y="2866"/>
                    <a:pt x="9633" y="2898"/>
                  </a:cubicBezTo>
                  <a:cubicBezTo>
                    <a:pt x="9260" y="3044"/>
                    <a:pt x="8936" y="3206"/>
                    <a:pt x="8596" y="3352"/>
                  </a:cubicBezTo>
                  <a:cubicBezTo>
                    <a:pt x="7933" y="3643"/>
                    <a:pt x="7269" y="3902"/>
                    <a:pt x="6573" y="4080"/>
                  </a:cubicBezTo>
                  <a:cubicBezTo>
                    <a:pt x="6092" y="4206"/>
                    <a:pt x="5602" y="4284"/>
                    <a:pt x="5110" y="4284"/>
                  </a:cubicBezTo>
                  <a:cubicBezTo>
                    <a:pt x="4907" y="4284"/>
                    <a:pt x="4704" y="4270"/>
                    <a:pt x="4501" y="4242"/>
                  </a:cubicBezTo>
                  <a:cubicBezTo>
                    <a:pt x="3821" y="4145"/>
                    <a:pt x="3141" y="3918"/>
                    <a:pt x="2542" y="3562"/>
                  </a:cubicBezTo>
                  <a:cubicBezTo>
                    <a:pt x="1344" y="2866"/>
                    <a:pt x="551" y="1538"/>
                    <a:pt x="324" y="162"/>
                  </a:cubicBezTo>
                  <a:lnTo>
                    <a:pt x="324" y="146"/>
                  </a:lnTo>
                  <a:cubicBezTo>
                    <a:pt x="308" y="65"/>
                    <a:pt x="243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8"/>
            <p:cNvSpPr/>
            <p:nvPr/>
          </p:nvSpPr>
          <p:spPr>
            <a:xfrm>
              <a:off x="2805221" y="3332197"/>
              <a:ext cx="37917" cy="56812"/>
            </a:xfrm>
            <a:custGeom>
              <a:avLst/>
              <a:gdLst/>
              <a:ahLst/>
              <a:cxnLst/>
              <a:rect l="l" t="t" r="r" b="b"/>
              <a:pathLst>
                <a:path w="600" h="899" extrusionOk="0">
                  <a:moveTo>
                    <a:pt x="322" y="1"/>
                  </a:moveTo>
                  <a:cubicBezTo>
                    <a:pt x="189" y="1"/>
                    <a:pt x="63" y="169"/>
                    <a:pt x="33" y="393"/>
                  </a:cubicBezTo>
                  <a:cubicBezTo>
                    <a:pt x="0" y="636"/>
                    <a:pt x="98" y="863"/>
                    <a:pt x="243" y="895"/>
                  </a:cubicBezTo>
                  <a:cubicBezTo>
                    <a:pt x="255" y="897"/>
                    <a:pt x="266" y="899"/>
                    <a:pt x="278" y="899"/>
                  </a:cubicBezTo>
                  <a:cubicBezTo>
                    <a:pt x="411" y="899"/>
                    <a:pt x="537" y="730"/>
                    <a:pt x="567" y="506"/>
                  </a:cubicBezTo>
                  <a:cubicBezTo>
                    <a:pt x="599" y="247"/>
                    <a:pt x="502" y="37"/>
                    <a:pt x="357" y="4"/>
                  </a:cubicBezTo>
                  <a:cubicBezTo>
                    <a:pt x="345" y="2"/>
                    <a:pt x="334" y="1"/>
                    <a:pt x="3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8"/>
            <p:cNvSpPr/>
            <p:nvPr/>
          </p:nvSpPr>
          <p:spPr>
            <a:xfrm>
              <a:off x="3281972" y="3323728"/>
              <a:ext cx="38928" cy="56370"/>
            </a:xfrm>
            <a:custGeom>
              <a:avLst/>
              <a:gdLst/>
              <a:ahLst/>
              <a:cxnLst/>
              <a:rect l="l" t="t" r="r" b="b"/>
              <a:pathLst>
                <a:path w="616" h="892" extrusionOk="0">
                  <a:moveTo>
                    <a:pt x="256" y="1"/>
                  </a:moveTo>
                  <a:cubicBezTo>
                    <a:pt x="240" y="1"/>
                    <a:pt x="225" y="4"/>
                    <a:pt x="211" y="9"/>
                  </a:cubicBezTo>
                  <a:cubicBezTo>
                    <a:pt x="65" y="41"/>
                    <a:pt x="0" y="268"/>
                    <a:pt x="49" y="511"/>
                  </a:cubicBezTo>
                  <a:cubicBezTo>
                    <a:pt x="107" y="727"/>
                    <a:pt x="241" y="891"/>
                    <a:pt x="372" y="891"/>
                  </a:cubicBezTo>
                  <a:cubicBezTo>
                    <a:pt x="389" y="891"/>
                    <a:pt x="405" y="889"/>
                    <a:pt x="421" y="883"/>
                  </a:cubicBezTo>
                  <a:cubicBezTo>
                    <a:pt x="551" y="851"/>
                    <a:pt x="616" y="624"/>
                    <a:pt x="567" y="381"/>
                  </a:cubicBezTo>
                  <a:cubicBezTo>
                    <a:pt x="524" y="166"/>
                    <a:pt x="379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8"/>
            <p:cNvSpPr/>
            <p:nvPr/>
          </p:nvSpPr>
          <p:spPr>
            <a:xfrm>
              <a:off x="3566354" y="2432285"/>
              <a:ext cx="200581" cy="149835"/>
            </a:xfrm>
            <a:custGeom>
              <a:avLst/>
              <a:gdLst/>
              <a:ahLst/>
              <a:cxnLst/>
              <a:rect l="l" t="t" r="r" b="b"/>
              <a:pathLst>
                <a:path w="3174" h="2371" extrusionOk="0">
                  <a:moveTo>
                    <a:pt x="2506" y="0"/>
                  </a:moveTo>
                  <a:cubicBezTo>
                    <a:pt x="2339" y="0"/>
                    <a:pt x="2172" y="24"/>
                    <a:pt x="2008" y="63"/>
                  </a:cubicBezTo>
                  <a:cubicBezTo>
                    <a:pt x="1668" y="144"/>
                    <a:pt x="1361" y="306"/>
                    <a:pt x="1086" y="516"/>
                  </a:cubicBezTo>
                  <a:cubicBezTo>
                    <a:pt x="810" y="727"/>
                    <a:pt x="600" y="1002"/>
                    <a:pt x="422" y="1277"/>
                  </a:cubicBezTo>
                  <a:cubicBezTo>
                    <a:pt x="341" y="1407"/>
                    <a:pt x="260" y="1552"/>
                    <a:pt x="179" y="1698"/>
                  </a:cubicBezTo>
                  <a:cubicBezTo>
                    <a:pt x="130" y="1860"/>
                    <a:pt x="66" y="2006"/>
                    <a:pt x="17" y="2168"/>
                  </a:cubicBezTo>
                  <a:cubicBezTo>
                    <a:pt x="1" y="2216"/>
                    <a:pt x="17" y="2297"/>
                    <a:pt x="66" y="2329"/>
                  </a:cubicBezTo>
                  <a:cubicBezTo>
                    <a:pt x="101" y="2358"/>
                    <a:pt x="140" y="2371"/>
                    <a:pt x="176" y="2371"/>
                  </a:cubicBezTo>
                  <a:cubicBezTo>
                    <a:pt x="223" y="2371"/>
                    <a:pt x="265" y="2350"/>
                    <a:pt x="292" y="2313"/>
                  </a:cubicBezTo>
                  <a:lnTo>
                    <a:pt x="309" y="2297"/>
                  </a:lnTo>
                  <a:cubicBezTo>
                    <a:pt x="406" y="2184"/>
                    <a:pt x="487" y="2054"/>
                    <a:pt x="584" y="1941"/>
                  </a:cubicBezTo>
                  <a:lnTo>
                    <a:pt x="859" y="1585"/>
                  </a:lnTo>
                  <a:cubicBezTo>
                    <a:pt x="956" y="1488"/>
                    <a:pt x="1037" y="1358"/>
                    <a:pt x="1150" y="1277"/>
                  </a:cubicBezTo>
                  <a:cubicBezTo>
                    <a:pt x="1199" y="1229"/>
                    <a:pt x="1248" y="1180"/>
                    <a:pt x="1296" y="1131"/>
                  </a:cubicBezTo>
                  <a:lnTo>
                    <a:pt x="1458" y="986"/>
                  </a:lnTo>
                  <a:cubicBezTo>
                    <a:pt x="1685" y="824"/>
                    <a:pt x="1911" y="678"/>
                    <a:pt x="2170" y="581"/>
                  </a:cubicBezTo>
                  <a:cubicBezTo>
                    <a:pt x="2413" y="484"/>
                    <a:pt x="2705" y="419"/>
                    <a:pt x="2964" y="403"/>
                  </a:cubicBezTo>
                  <a:lnTo>
                    <a:pt x="3012" y="403"/>
                  </a:lnTo>
                  <a:cubicBezTo>
                    <a:pt x="3061" y="403"/>
                    <a:pt x="3125" y="371"/>
                    <a:pt x="3142" y="306"/>
                  </a:cubicBezTo>
                  <a:cubicBezTo>
                    <a:pt x="3174" y="225"/>
                    <a:pt x="3142" y="128"/>
                    <a:pt x="3044" y="95"/>
                  </a:cubicBezTo>
                  <a:cubicBezTo>
                    <a:pt x="2868" y="28"/>
                    <a:pt x="2687" y="0"/>
                    <a:pt x="2506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8"/>
            <p:cNvSpPr/>
            <p:nvPr/>
          </p:nvSpPr>
          <p:spPr>
            <a:xfrm>
              <a:off x="3005742" y="4444510"/>
              <a:ext cx="191354" cy="161590"/>
            </a:xfrm>
            <a:custGeom>
              <a:avLst/>
              <a:gdLst/>
              <a:ahLst/>
              <a:cxnLst/>
              <a:rect l="l" t="t" r="r" b="b"/>
              <a:pathLst>
                <a:path w="3028" h="2557" extrusionOk="0">
                  <a:moveTo>
                    <a:pt x="1317" y="0"/>
                  </a:moveTo>
                  <a:cubicBezTo>
                    <a:pt x="1304" y="0"/>
                    <a:pt x="1292" y="1"/>
                    <a:pt x="1279" y="1"/>
                  </a:cubicBezTo>
                  <a:cubicBezTo>
                    <a:pt x="195" y="49"/>
                    <a:pt x="33" y="1911"/>
                    <a:pt x="17" y="2413"/>
                  </a:cubicBezTo>
                  <a:cubicBezTo>
                    <a:pt x="17" y="2413"/>
                    <a:pt x="17" y="2429"/>
                    <a:pt x="17" y="2429"/>
                  </a:cubicBezTo>
                  <a:lnTo>
                    <a:pt x="17" y="2478"/>
                  </a:lnTo>
                  <a:cubicBezTo>
                    <a:pt x="17" y="2494"/>
                    <a:pt x="17" y="2510"/>
                    <a:pt x="17" y="2510"/>
                  </a:cubicBezTo>
                  <a:lnTo>
                    <a:pt x="17" y="2526"/>
                  </a:lnTo>
                  <a:cubicBezTo>
                    <a:pt x="0" y="2543"/>
                    <a:pt x="0" y="2543"/>
                    <a:pt x="0" y="2543"/>
                  </a:cubicBezTo>
                  <a:cubicBezTo>
                    <a:pt x="144" y="2550"/>
                    <a:pt x="299" y="2556"/>
                    <a:pt x="460" y="2556"/>
                  </a:cubicBezTo>
                  <a:cubicBezTo>
                    <a:pt x="1298" y="2556"/>
                    <a:pt x="2322" y="2402"/>
                    <a:pt x="3028" y="1587"/>
                  </a:cubicBezTo>
                  <a:cubicBezTo>
                    <a:pt x="3028" y="1587"/>
                    <a:pt x="2552" y="0"/>
                    <a:pt x="13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8"/>
            <p:cNvSpPr/>
            <p:nvPr/>
          </p:nvSpPr>
          <p:spPr>
            <a:xfrm>
              <a:off x="2844087" y="4442298"/>
              <a:ext cx="162727" cy="163043"/>
            </a:xfrm>
            <a:custGeom>
              <a:avLst/>
              <a:gdLst/>
              <a:ahLst/>
              <a:cxnLst/>
              <a:rect l="l" t="t" r="r" b="b"/>
              <a:pathLst>
                <a:path w="2575" h="2580" extrusionOk="0">
                  <a:moveTo>
                    <a:pt x="1265" y="1"/>
                  </a:moveTo>
                  <a:cubicBezTo>
                    <a:pt x="976" y="1"/>
                    <a:pt x="732" y="94"/>
                    <a:pt x="551" y="198"/>
                  </a:cubicBezTo>
                  <a:cubicBezTo>
                    <a:pt x="389" y="295"/>
                    <a:pt x="243" y="441"/>
                    <a:pt x="179" y="635"/>
                  </a:cubicBezTo>
                  <a:cubicBezTo>
                    <a:pt x="1" y="1072"/>
                    <a:pt x="17" y="1315"/>
                    <a:pt x="162" y="1574"/>
                  </a:cubicBezTo>
                  <a:cubicBezTo>
                    <a:pt x="304" y="1825"/>
                    <a:pt x="1238" y="2580"/>
                    <a:pt x="2447" y="2580"/>
                  </a:cubicBezTo>
                  <a:cubicBezTo>
                    <a:pt x="2484" y="2580"/>
                    <a:pt x="2521" y="2579"/>
                    <a:pt x="2558" y="2578"/>
                  </a:cubicBezTo>
                  <a:cubicBezTo>
                    <a:pt x="2558" y="2578"/>
                    <a:pt x="2558" y="2578"/>
                    <a:pt x="2558" y="2561"/>
                  </a:cubicBezTo>
                  <a:cubicBezTo>
                    <a:pt x="2558" y="2561"/>
                    <a:pt x="2558" y="2561"/>
                    <a:pt x="2558" y="2545"/>
                  </a:cubicBezTo>
                  <a:cubicBezTo>
                    <a:pt x="2558" y="2545"/>
                    <a:pt x="2575" y="2529"/>
                    <a:pt x="2575" y="2513"/>
                  </a:cubicBezTo>
                  <a:lnTo>
                    <a:pt x="2575" y="2464"/>
                  </a:lnTo>
                  <a:lnTo>
                    <a:pt x="2575" y="2448"/>
                  </a:lnTo>
                  <a:cubicBezTo>
                    <a:pt x="2575" y="1962"/>
                    <a:pt x="2510" y="165"/>
                    <a:pt x="1490" y="20"/>
                  </a:cubicBezTo>
                  <a:cubicBezTo>
                    <a:pt x="1412" y="7"/>
                    <a:pt x="1337" y="1"/>
                    <a:pt x="12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8"/>
            <p:cNvSpPr/>
            <p:nvPr/>
          </p:nvSpPr>
          <p:spPr>
            <a:xfrm>
              <a:off x="2544348" y="4470294"/>
              <a:ext cx="132014" cy="132899"/>
            </a:xfrm>
            <a:custGeom>
              <a:avLst/>
              <a:gdLst/>
              <a:ahLst/>
              <a:cxnLst/>
              <a:rect l="l" t="t" r="r" b="b"/>
              <a:pathLst>
                <a:path w="2089" h="2103" extrusionOk="0">
                  <a:moveTo>
                    <a:pt x="1298" y="1"/>
                  </a:moveTo>
                  <a:cubicBezTo>
                    <a:pt x="1256" y="1"/>
                    <a:pt x="1212" y="5"/>
                    <a:pt x="1166" y="14"/>
                  </a:cubicBezTo>
                  <a:cubicBezTo>
                    <a:pt x="567" y="143"/>
                    <a:pt x="0" y="1341"/>
                    <a:pt x="0" y="1730"/>
                  </a:cubicBezTo>
                  <a:cubicBezTo>
                    <a:pt x="0" y="1811"/>
                    <a:pt x="0" y="2070"/>
                    <a:pt x="0" y="2102"/>
                  </a:cubicBezTo>
                  <a:cubicBezTo>
                    <a:pt x="955" y="2102"/>
                    <a:pt x="1894" y="1357"/>
                    <a:pt x="2089" y="969"/>
                  </a:cubicBezTo>
                  <a:cubicBezTo>
                    <a:pt x="2089" y="969"/>
                    <a:pt x="1932" y="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8"/>
            <p:cNvSpPr/>
            <p:nvPr/>
          </p:nvSpPr>
          <p:spPr>
            <a:xfrm>
              <a:off x="2121820" y="3248525"/>
              <a:ext cx="1674794" cy="689647"/>
            </a:xfrm>
            <a:custGeom>
              <a:avLst/>
              <a:gdLst/>
              <a:ahLst/>
              <a:cxnLst/>
              <a:rect l="l" t="t" r="r" b="b"/>
              <a:pathLst>
                <a:path w="26502" h="10913" extrusionOk="0">
                  <a:moveTo>
                    <a:pt x="632" y="1"/>
                  </a:moveTo>
                  <a:cubicBezTo>
                    <a:pt x="567" y="1"/>
                    <a:pt x="518" y="33"/>
                    <a:pt x="518" y="98"/>
                  </a:cubicBezTo>
                  <a:cubicBezTo>
                    <a:pt x="502" y="260"/>
                    <a:pt x="389" y="438"/>
                    <a:pt x="308" y="616"/>
                  </a:cubicBezTo>
                  <a:cubicBezTo>
                    <a:pt x="227" y="810"/>
                    <a:pt x="178" y="1005"/>
                    <a:pt x="130" y="1199"/>
                  </a:cubicBezTo>
                  <a:cubicBezTo>
                    <a:pt x="49" y="1588"/>
                    <a:pt x="0" y="1992"/>
                    <a:pt x="0" y="2397"/>
                  </a:cubicBezTo>
                  <a:cubicBezTo>
                    <a:pt x="0" y="3206"/>
                    <a:pt x="146" y="4016"/>
                    <a:pt x="470" y="4761"/>
                  </a:cubicBezTo>
                  <a:cubicBezTo>
                    <a:pt x="777" y="5505"/>
                    <a:pt x="1231" y="6185"/>
                    <a:pt x="1765" y="6784"/>
                  </a:cubicBezTo>
                  <a:cubicBezTo>
                    <a:pt x="2299" y="7383"/>
                    <a:pt x="2914" y="7901"/>
                    <a:pt x="3578" y="8355"/>
                  </a:cubicBezTo>
                  <a:cubicBezTo>
                    <a:pt x="4242" y="8808"/>
                    <a:pt x="4938" y="9180"/>
                    <a:pt x="5666" y="9504"/>
                  </a:cubicBezTo>
                  <a:cubicBezTo>
                    <a:pt x="6039" y="9666"/>
                    <a:pt x="6395" y="9828"/>
                    <a:pt x="6783" y="9941"/>
                  </a:cubicBezTo>
                  <a:cubicBezTo>
                    <a:pt x="7156" y="10087"/>
                    <a:pt x="7544" y="10184"/>
                    <a:pt x="7917" y="10297"/>
                  </a:cubicBezTo>
                  <a:cubicBezTo>
                    <a:pt x="8694" y="10508"/>
                    <a:pt x="9471" y="10653"/>
                    <a:pt x="10264" y="10767"/>
                  </a:cubicBezTo>
                  <a:cubicBezTo>
                    <a:pt x="11057" y="10864"/>
                    <a:pt x="11850" y="10912"/>
                    <a:pt x="12644" y="10912"/>
                  </a:cubicBezTo>
                  <a:cubicBezTo>
                    <a:pt x="14230" y="10912"/>
                    <a:pt x="15817" y="10734"/>
                    <a:pt x="17371" y="10394"/>
                  </a:cubicBezTo>
                  <a:cubicBezTo>
                    <a:pt x="18148" y="10232"/>
                    <a:pt x="18909" y="10038"/>
                    <a:pt x="19670" y="9795"/>
                  </a:cubicBezTo>
                  <a:cubicBezTo>
                    <a:pt x="20431" y="9552"/>
                    <a:pt x="21175" y="9277"/>
                    <a:pt x="21888" y="8937"/>
                  </a:cubicBezTo>
                  <a:cubicBezTo>
                    <a:pt x="22616" y="8581"/>
                    <a:pt x="23312" y="8176"/>
                    <a:pt x="23944" y="7675"/>
                  </a:cubicBezTo>
                  <a:cubicBezTo>
                    <a:pt x="24559" y="7189"/>
                    <a:pt x="25125" y="6590"/>
                    <a:pt x="25563" y="5910"/>
                  </a:cubicBezTo>
                  <a:cubicBezTo>
                    <a:pt x="26000" y="5230"/>
                    <a:pt x="26291" y="4453"/>
                    <a:pt x="26404" y="3660"/>
                  </a:cubicBezTo>
                  <a:cubicBezTo>
                    <a:pt x="26501" y="2850"/>
                    <a:pt x="26453" y="2041"/>
                    <a:pt x="26291" y="1264"/>
                  </a:cubicBezTo>
                  <a:lnTo>
                    <a:pt x="26275" y="1248"/>
                  </a:lnTo>
                  <a:lnTo>
                    <a:pt x="25902" y="211"/>
                  </a:lnTo>
                  <a:cubicBezTo>
                    <a:pt x="25889" y="171"/>
                    <a:pt x="25843" y="142"/>
                    <a:pt x="25791" y="142"/>
                  </a:cubicBezTo>
                  <a:cubicBezTo>
                    <a:pt x="25780" y="142"/>
                    <a:pt x="25768" y="144"/>
                    <a:pt x="25757" y="147"/>
                  </a:cubicBezTo>
                  <a:cubicBezTo>
                    <a:pt x="25708" y="163"/>
                    <a:pt x="25676" y="228"/>
                    <a:pt x="25708" y="276"/>
                  </a:cubicBezTo>
                  <a:lnTo>
                    <a:pt x="26064" y="1328"/>
                  </a:lnTo>
                  <a:lnTo>
                    <a:pt x="26064" y="1312"/>
                  </a:lnTo>
                  <a:cubicBezTo>
                    <a:pt x="26210" y="2073"/>
                    <a:pt x="26242" y="2850"/>
                    <a:pt x="26129" y="3611"/>
                  </a:cubicBezTo>
                  <a:cubicBezTo>
                    <a:pt x="26016" y="4372"/>
                    <a:pt x="25724" y="5101"/>
                    <a:pt x="25303" y="5732"/>
                  </a:cubicBezTo>
                  <a:cubicBezTo>
                    <a:pt x="24462" y="7027"/>
                    <a:pt x="23134" y="7950"/>
                    <a:pt x="21742" y="8597"/>
                  </a:cubicBezTo>
                  <a:cubicBezTo>
                    <a:pt x="20333" y="9261"/>
                    <a:pt x="18812" y="9698"/>
                    <a:pt x="17290" y="10022"/>
                  </a:cubicBezTo>
                  <a:cubicBezTo>
                    <a:pt x="15768" y="10346"/>
                    <a:pt x="14198" y="10508"/>
                    <a:pt x="12644" y="10508"/>
                  </a:cubicBezTo>
                  <a:cubicBezTo>
                    <a:pt x="11867" y="10508"/>
                    <a:pt x="11090" y="10475"/>
                    <a:pt x="10313" y="10378"/>
                  </a:cubicBezTo>
                  <a:cubicBezTo>
                    <a:pt x="9535" y="10281"/>
                    <a:pt x="8775" y="10119"/>
                    <a:pt x="8030" y="9925"/>
                  </a:cubicBezTo>
                  <a:cubicBezTo>
                    <a:pt x="7641" y="9812"/>
                    <a:pt x="7269" y="9714"/>
                    <a:pt x="6913" y="9585"/>
                  </a:cubicBezTo>
                  <a:cubicBezTo>
                    <a:pt x="6541" y="9472"/>
                    <a:pt x="6184" y="9310"/>
                    <a:pt x="5828" y="9164"/>
                  </a:cubicBezTo>
                  <a:cubicBezTo>
                    <a:pt x="5116" y="8856"/>
                    <a:pt x="4420" y="8484"/>
                    <a:pt x="3772" y="8047"/>
                  </a:cubicBezTo>
                  <a:cubicBezTo>
                    <a:pt x="3141" y="7626"/>
                    <a:pt x="2542" y="7124"/>
                    <a:pt x="2008" y="6558"/>
                  </a:cubicBezTo>
                  <a:cubicBezTo>
                    <a:pt x="1490" y="5991"/>
                    <a:pt x="1052" y="5343"/>
                    <a:pt x="745" y="4631"/>
                  </a:cubicBezTo>
                  <a:cubicBezTo>
                    <a:pt x="437" y="3935"/>
                    <a:pt x="275" y="3174"/>
                    <a:pt x="259" y="2397"/>
                  </a:cubicBezTo>
                  <a:cubicBezTo>
                    <a:pt x="259" y="2008"/>
                    <a:pt x="292" y="1636"/>
                    <a:pt x="373" y="1248"/>
                  </a:cubicBezTo>
                  <a:cubicBezTo>
                    <a:pt x="405" y="1069"/>
                    <a:pt x="453" y="875"/>
                    <a:pt x="518" y="697"/>
                  </a:cubicBezTo>
                  <a:cubicBezTo>
                    <a:pt x="583" y="535"/>
                    <a:pt x="696" y="357"/>
                    <a:pt x="729" y="114"/>
                  </a:cubicBezTo>
                  <a:cubicBezTo>
                    <a:pt x="729" y="50"/>
                    <a:pt x="680" y="1"/>
                    <a:pt x="632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8"/>
            <p:cNvSpPr/>
            <p:nvPr/>
          </p:nvSpPr>
          <p:spPr>
            <a:xfrm>
              <a:off x="2690647" y="4256376"/>
              <a:ext cx="43036" cy="236728"/>
            </a:xfrm>
            <a:custGeom>
              <a:avLst/>
              <a:gdLst/>
              <a:ahLst/>
              <a:cxnLst/>
              <a:rect l="l" t="t" r="r" b="b"/>
              <a:pathLst>
                <a:path w="681" h="3746" extrusionOk="0">
                  <a:moveTo>
                    <a:pt x="567" y="1"/>
                  </a:moveTo>
                  <a:cubicBezTo>
                    <a:pt x="536" y="1"/>
                    <a:pt x="504" y="14"/>
                    <a:pt x="486" y="32"/>
                  </a:cubicBezTo>
                  <a:cubicBezTo>
                    <a:pt x="259" y="307"/>
                    <a:pt x="178" y="631"/>
                    <a:pt x="114" y="938"/>
                  </a:cubicBezTo>
                  <a:cubicBezTo>
                    <a:pt x="49" y="1262"/>
                    <a:pt x="33" y="1569"/>
                    <a:pt x="16" y="1877"/>
                  </a:cubicBezTo>
                  <a:cubicBezTo>
                    <a:pt x="0" y="2185"/>
                    <a:pt x="0" y="2492"/>
                    <a:pt x="16" y="2800"/>
                  </a:cubicBezTo>
                  <a:cubicBezTo>
                    <a:pt x="16" y="3107"/>
                    <a:pt x="33" y="3415"/>
                    <a:pt x="33" y="3723"/>
                  </a:cubicBezTo>
                  <a:cubicBezTo>
                    <a:pt x="33" y="3739"/>
                    <a:pt x="49" y="3739"/>
                    <a:pt x="49" y="3739"/>
                  </a:cubicBezTo>
                  <a:cubicBezTo>
                    <a:pt x="54" y="3744"/>
                    <a:pt x="60" y="3746"/>
                    <a:pt x="65" y="3746"/>
                  </a:cubicBezTo>
                  <a:cubicBezTo>
                    <a:pt x="76" y="3746"/>
                    <a:pt x="87" y="3739"/>
                    <a:pt x="97" y="3739"/>
                  </a:cubicBezTo>
                  <a:cubicBezTo>
                    <a:pt x="227" y="3447"/>
                    <a:pt x="275" y="3124"/>
                    <a:pt x="324" y="2816"/>
                  </a:cubicBezTo>
                  <a:cubicBezTo>
                    <a:pt x="373" y="2508"/>
                    <a:pt x="389" y="2201"/>
                    <a:pt x="421" y="1893"/>
                  </a:cubicBezTo>
                  <a:cubicBezTo>
                    <a:pt x="437" y="1602"/>
                    <a:pt x="454" y="1294"/>
                    <a:pt x="486" y="1003"/>
                  </a:cubicBezTo>
                  <a:cubicBezTo>
                    <a:pt x="518" y="711"/>
                    <a:pt x="551" y="420"/>
                    <a:pt x="664" y="161"/>
                  </a:cubicBezTo>
                  <a:lnTo>
                    <a:pt x="664" y="145"/>
                  </a:lnTo>
                  <a:cubicBezTo>
                    <a:pt x="680" y="112"/>
                    <a:pt x="680" y="64"/>
                    <a:pt x="632" y="32"/>
                  </a:cubicBezTo>
                  <a:cubicBezTo>
                    <a:pt x="617" y="10"/>
                    <a:pt x="592" y="1"/>
                    <a:pt x="567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8"/>
            <p:cNvSpPr/>
            <p:nvPr/>
          </p:nvSpPr>
          <p:spPr>
            <a:xfrm>
              <a:off x="2260914" y="4086441"/>
              <a:ext cx="138207" cy="502400"/>
            </a:xfrm>
            <a:custGeom>
              <a:avLst/>
              <a:gdLst/>
              <a:ahLst/>
              <a:cxnLst/>
              <a:rect l="l" t="t" r="r" b="b"/>
              <a:pathLst>
                <a:path w="2187" h="7950" extrusionOk="0">
                  <a:moveTo>
                    <a:pt x="341" y="1"/>
                  </a:moveTo>
                  <a:cubicBezTo>
                    <a:pt x="276" y="1"/>
                    <a:pt x="228" y="33"/>
                    <a:pt x="211" y="98"/>
                  </a:cubicBezTo>
                  <a:cubicBezTo>
                    <a:pt x="98" y="810"/>
                    <a:pt x="33" y="1523"/>
                    <a:pt x="17" y="2251"/>
                  </a:cubicBezTo>
                  <a:cubicBezTo>
                    <a:pt x="1" y="2963"/>
                    <a:pt x="33" y="3692"/>
                    <a:pt x="114" y="4404"/>
                  </a:cubicBezTo>
                  <a:cubicBezTo>
                    <a:pt x="211" y="5133"/>
                    <a:pt x="341" y="5861"/>
                    <a:pt x="632" y="6541"/>
                  </a:cubicBezTo>
                  <a:cubicBezTo>
                    <a:pt x="778" y="6865"/>
                    <a:pt x="956" y="7205"/>
                    <a:pt x="1215" y="7480"/>
                  </a:cubicBezTo>
                  <a:cubicBezTo>
                    <a:pt x="1474" y="7739"/>
                    <a:pt x="1814" y="7933"/>
                    <a:pt x="2186" y="7950"/>
                  </a:cubicBezTo>
                  <a:cubicBezTo>
                    <a:pt x="1830" y="7869"/>
                    <a:pt x="1539" y="7642"/>
                    <a:pt x="1345" y="7367"/>
                  </a:cubicBezTo>
                  <a:cubicBezTo>
                    <a:pt x="1134" y="7092"/>
                    <a:pt x="1005" y="6768"/>
                    <a:pt x="891" y="6428"/>
                  </a:cubicBezTo>
                  <a:cubicBezTo>
                    <a:pt x="794" y="6104"/>
                    <a:pt x="713" y="5764"/>
                    <a:pt x="648" y="5408"/>
                  </a:cubicBezTo>
                  <a:cubicBezTo>
                    <a:pt x="600" y="5068"/>
                    <a:pt x="551" y="4728"/>
                    <a:pt x="519" y="4372"/>
                  </a:cubicBezTo>
                  <a:cubicBezTo>
                    <a:pt x="487" y="4016"/>
                    <a:pt x="470" y="3659"/>
                    <a:pt x="454" y="3303"/>
                  </a:cubicBezTo>
                  <a:cubicBezTo>
                    <a:pt x="438" y="2963"/>
                    <a:pt x="422" y="2607"/>
                    <a:pt x="422" y="2251"/>
                  </a:cubicBezTo>
                  <a:cubicBezTo>
                    <a:pt x="422" y="1539"/>
                    <a:pt x="406" y="826"/>
                    <a:pt x="422" y="114"/>
                  </a:cubicBezTo>
                  <a:cubicBezTo>
                    <a:pt x="422" y="49"/>
                    <a:pt x="389" y="17"/>
                    <a:pt x="341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8"/>
            <p:cNvSpPr/>
            <p:nvPr/>
          </p:nvSpPr>
          <p:spPr>
            <a:xfrm>
              <a:off x="2532025" y="4311546"/>
              <a:ext cx="86008" cy="151478"/>
            </a:xfrm>
            <a:custGeom>
              <a:avLst/>
              <a:gdLst/>
              <a:ahLst/>
              <a:cxnLst/>
              <a:rect l="l" t="t" r="r" b="b"/>
              <a:pathLst>
                <a:path w="1361" h="2397" extrusionOk="0">
                  <a:moveTo>
                    <a:pt x="843" y="0"/>
                  </a:moveTo>
                  <a:cubicBezTo>
                    <a:pt x="729" y="17"/>
                    <a:pt x="649" y="65"/>
                    <a:pt x="616" y="178"/>
                  </a:cubicBezTo>
                  <a:cubicBezTo>
                    <a:pt x="584" y="292"/>
                    <a:pt x="632" y="389"/>
                    <a:pt x="729" y="437"/>
                  </a:cubicBezTo>
                  <a:cubicBezTo>
                    <a:pt x="729" y="454"/>
                    <a:pt x="729" y="454"/>
                    <a:pt x="729" y="454"/>
                  </a:cubicBezTo>
                  <a:cubicBezTo>
                    <a:pt x="762" y="486"/>
                    <a:pt x="794" y="502"/>
                    <a:pt x="827" y="535"/>
                  </a:cubicBezTo>
                  <a:cubicBezTo>
                    <a:pt x="864" y="551"/>
                    <a:pt x="905" y="559"/>
                    <a:pt x="946" y="559"/>
                  </a:cubicBezTo>
                  <a:cubicBezTo>
                    <a:pt x="1063" y="559"/>
                    <a:pt x="1179" y="493"/>
                    <a:pt x="1215" y="373"/>
                  </a:cubicBezTo>
                  <a:cubicBezTo>
                    <a:pt x="1248" y="227"/>
                    <a:pt x="1134" y="65"/>
                    <a:pt x="988" y="33"/>
                  </a:cubicBezTo>
                  <a:cubicBezTo>
                    <a:pt x="940" y="17"/>
                    <a:pt x="891" y="0"/>
                    <a:pt x="843" y="0"/>
                  </a:cubicBezTo>
                  <a:close/>
                  <a:moveTo>
                    <a:pt x="248" y="689"/>
                  </a:moveTo>
                  <a:cubicBezTo>
                    <a:pt x="187" y="689"/>
                    <a:pt x="125" y="709"/>
                    <a:pt x="82" y="745"/>
                  </a:cubicBezTo>
                  <a:cubicBezTo>
                    <a:pt x="1" y="842"/>
                    <a:pt x="1" y="1036"/>
                    <a:pt x="130" y="1101"/>
                  </a:cubicBezTo>
                  <a:cubicBezTo>
                    <a:pt x="179" y="1117"/>
                    <a:pt x="211" y="1117"/>
                    <a:pt x="260" y="1117"/>
                  </a:cubicBezTo>
                  <a:cubicBezTo>
                    <a:pt x="273" y="1121"/>
                    <a:pt x="287" y="1123"/>
                    <a:pt x="300" y="1123"/>
                  </a:cubicBezTo>
                  <a:cubicBezTo>
                    <a:pt x="398" y="1123"/>
                    <a:pt x="483" y="1023"/>
                    <a:pt x="454" y="923"/>
                  </a:cubicBezTo>
                  <a:cubicBezTo>
                    <a:pt x="454" y="875"/>
                    <a:pt x="454" y="842"/>
                    <a:pt x="438" y="794"/>
                  </a:cubicBezTo>
                  <a:cubicBezTo>
                    <a:pt x="402" y="721"/>
                    <a:pt x="325" y="689"/>
                    <a:pt x="248" y="689"/>
                  </a:cubicBezTo>
                  <a:close/>
                  <a:moveTo>
                    <a:pt x="1093" y="1173"/>
                  </a:moveTo>
                  <a:cubicBezTo>
                    <a:pt x="1025" y="1173"/>
                    <a:pt x="957" y="1197"/>
                    <a:pt x="908" y="1247"/>
                  </a:cubicBezTo>
                  <a:cubicBezTo>
                    <a:pt x="794" y="1360"/>
                    <a:pt x="827" y="1506"/>
                    <a:pt x="924" y="1603"/>
                  </a:cubicBezTo>
                  <a:cubicBezTo>
                    <a:pt x="940" y="1635"/>
                    <a:pt x="956" y="1652"/>
                    <a:pt x="988" y="1668"/>
                  </a:cubicBezTo>
                  <a:cubicBezTo>
                    <a:pt x="1024" y="1690"/>
                    <a:pt x="1064" y="1700"/>
                    <a:pt x="1104" y="1700"/>
                  </a:cubicBezTo>
                  <a:cubicBezTo>
                    <a:pt x="1212" y="1700"/>
                    <a:pt x="1321" y="1628"/>
                    <a:pt x="1345" y="1522"/>
                  </a:cubicBezTo>
                  <a:cubicBezTo>
                    <a:pt x="1361" y="1441"/>
                    <a:pt x="1345" y="1360"/>
                    <a:pt x="1312" y="1295"/>
                  </a:cubicBezTo>
                  <a:cubicBezTo>
                    <a:pt x="1267" y="1213"/>
                    <a:pt x="1180" y="1173"/>
                    <a:pt x="1093" y="1173"/>
                  </a:cubicBezTo>
                  <a:close/>
                  <a:moveTo>
                    <a:pt x="519" y="1943"/>
                  </a:moveTo>
                  <a:cubicBezTo>
                    <a:pt x="211" y="1943"/>
                    <a:pt x="211" y="2396"/>
                    <a:pt x="519" y="2396"/>
                  </a:cubicBezTo>
                  <a:cubicBezTo>
                    <a:pt x="810" y="2396"/>
                    <a:pt x="810" y="1943"/>
                    <a:pt x="519" y="1943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8"/>
            <p:cNvSpPr/>
            <p:nvPr/>
          </p:nvSpPr>
          <p:spPr>
            <a:xfrm>
              <a:off x="3096808" y="4275714"/>
              <a:ext cx="90053" cy="142252"/>
            </a:xfrm>
            <a:custGeom>
              <a:avLst/>
              <a:gdLst/>
              <a:ahLst/>
              <a:cxnLst/>
              <a:rect l="l" t="t" r="r" b="b"/>
              <a:pathLst>
                <a:path w="1425" h="2251" extrusionOk="0">
                  <a:moveTo>
                    <a:pt x="761" y="1"/>
                  </a:moveTo>
                  <a:cubicBezTo>
                    <a:pt x="356" y="1"/>
                    <a:pt x="356" y="648"/>
                    <a:pt x="761" y="648"/>
                  </a:cubicBezTo>
                  <a:cubicBezTo>
                    <a:pt x="1182" y="648"/>
                    <a:pt x="1182" y="1"/>
                    <a:pt x="761" y="1"/>
                  </a:cubicBezTo>
                  <a:close/>
                  <a:moveTo>
                    <a:pt x="1166" y="940"/>
                  </a:moveTo>
                  <a:cubicBezTo>
                    <a:pt x="923" y="940"/>
                    <a:pt x="923" y="1328"/>
                    <a:pt x="1166" y="1328"/>
                  </a:cubicBezTo>
                  <a:cubicBezTo>
                    <a:pt x="1425" y="1328"/>
                    <a:pt x="1425" y="940"/>
                    <a:pt x="1166" y="940"/>
                  </a:cubicBezTo>
                  <a:close/>
                  <a:moveTo>
                    <a:pt x="356" y="1053"/>
                  </a:moveTo>
                  <a:cubicBezTo>
                    <a:pt x="0" y="1053"/>
                    <a:pt x="0" y="1620"/>
                    <a:pt x="356" y="1620"/>
                  </a:cubicBezTo>
                  <a:cubicBezTo>
                    <a:pt x="729" y="1620"/>
                    <a:pt x="729" y="1053"/>
                    <a:pt x="356" y="1053"/>
                  </a:cubicBezTo>
                  <a:close/>
                  <a:moveTo>
                    <a:pt x="972" y="1782"/>
                  </a:moveTo>
                  <a:cubicBezTo>
                    <a:pt x="664" y="1782"/>
                    <a:pt x="664" y="2251"/>
                    <a:pt x="972" y="2251"/>
                  </a:cubicBezTo>
                  <a:cubicBezTo>
                    <a:pt x="1279" y="2251"/>
                    <a:pt x="1279" y="1782"/>
                    <a:pt x="972" y="1782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8"/>
            <p:cNvSpPr/>
            <p:nvPr/>
          </p:nvSpPr>
          <p:spPr>
            <a:xfrm>
              <a:off x="2375552" y="4493866"/>
              <a:ext cx="168857" cy="112550"/>
            </a:xfrm>
            <a:custGeom>
              <a:avLst/>
              <a:gdLst/>
              <a:ahLst/>
              <a:cxnLst/>
              <a:rect l="l" t="t" r="r" b="b"/>
              <a:pathLst>
                <a:path w="2672" h="1781" extrusionOk="0">
                  <a:moveTo>
                    <a:pt x="1494" y="0"/>
                  </a:moveTo>
                  <a:cubicBezTo>
                    <a:pt x="1450" y="0"/>
                    <a:pt x="1405" y="4"/>
                    <a:pt x="1360" y="13"/>
                  </a:cubicBezTo>
                  <a:cubicBezTo>
                    <a:pt x="324" y="191"/>
                    <a:pt x="0" y="1422"/>
                    <a:pt x="0" y="1422"/>
                  </a:cubicBezTo>
                  <a:cubicBezTo>
                    <a:pt x="493" y="1674"/>
                    <a:pt x="1320" y="1780"/>
                    <a:pt x="1979" y="1780"/>
                  </a:cubicBezTo>
                  <a:cubicBezTo>
                    <a:pt x="2250" y="1780"/>
                    <a:pt x="2492" y="1762"/>
                    <a:pt x="2671" y="1729"/>
                  </a:cubicBezTo>
                  <a:cubicBezTo>
                    <a:pt x="2671" y="1697"/>
                    <a:pt x="2655" y="1438"/>
                    <a:pt x="2671" y="1357"/>
                  </a:cubicBezTo>
                  <a:cubicBezTo>
                    <a:pt x="2641" y="1022"/>
                    <a:pt x="2181" y="0"/>
                    <a:pt x="14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8"/>
            <p:cNvSpPr/>
            <p:nvPr/>
          </p:nvSpPr>
          <p:spPr>
            <a:xfrm>
              <a:off x="3129543" y="2463630"/>
              <a:ext cx="275593" cy="103261"/>
            </a:xfrm>
            <a:custGeom>
              <a:avLst/>
              <a:gdLst/>
              <a:ahLst/>
              <a:cxnLst/>
              <a:rect l="l" t="t" r="r" b="b"/>
              <a:pathLst>
                <a:path w="4361" h="1634" extrusionOk="0">
                  <a:moveTo>
                    <a:pt x="1864" y="1"/>
                  </a:moveTo>
                  <a:cubicBezTo>
                    <a:pt x="1824" y="1"/>
                    <a:pt x="1784" y="8"/>
                    <a:pt x="1749" y="20"/>
                  </a:cubicBezTo>
                  <a:cubicBezTo>
                    <a:pt x="1619" y="36"/>
                    <a:pt x="1506" y="134"/>
                    <a:pt x="1490" y="295"/>
                  </a:cubicBezTo>
                  <a:cubicBezTo>
                    <a:pt x="1490" y="393"/>
                    <a:pt x="1522" y="490"/>
                    <a:pt x="1587" y="554"/>
                  </a:cubicBezTo>
                  <a:cubicBezTo>
                    <a:pt x="1656" y="623"/>
                    <a:pt x="1725" y="643"/>
                    <a:pt x="1805" y="643"/>
                  </a:cubicBezTo>
                  <a:cubicBezTo>
                    <a:pt x="1838" y="643"/>
                    <a:pt x="1873" y="640"/>
                    <a:pt x="1911" y="635"/>
                  </a:cubicBezTo>
                  <a:cubicBezTo>
                    <a:pt x="2024" y="619"/>
                    <a:pt x="2089" y="506"/>
                    <a:pt x="2137" y="409"/>
                  </a:cubicBezTo>
                  <a:cubicBezTo>
                    <a:pt x="2186" y="295"/>
                    <a:pt x="2137" y="166"/>
                    <a:pt x="2056" y="85"/>
                  </a:cubicBezTo>
                  <a:cubicBezTo>
                    <a:pt x="2005" y="23"/>
                    <a:pt x="1934" y="1"/>
                    <a:pt x="1864" y="1"/>
                  </a:cubicBezTo>
                  <a:close/>
                  <a:moveTo>
                    <a:pt x="286" y="323"/>
                  </a:moveTo>
                  <a:cubicBezTo>
                    <a:pt x="256" y="323"/>
                    <a:pt x="225" y="329"/>
                    <a:pt x="195" y="344"/>
                  </a:cubicBezTo>
                  <a:cubicBezTo>
                    <a:pt x="0" y="425"/>
                    <a:pt x="0" y="668"/>
                    <a:pt x="195" y="749"/>
                  </a:cubicBezTo>
                  <a:cubicBezTo>
                    <a:pt x="225" y="764"/>
                    <a:pt x="256" y="770"/>
                    <a:pt x="286" y="770"/>
                  </a:cubicBezTo>
                  <a:cubicBezTo>
                    <a:pt x="352" y="770"/>
                    <a:pt x="414" y="744"/>
                    <a:pt x="470" y="733"/>
                  </a:cubicBezTo>
                  <a:cubicBezTo>
                    <a:pt x="648" y="684"/>
                    <a:pt x="648" y="425"/>
                    <a:pt x="470" y="360"/>
                  </a:cubicBezTo>
                  <a:cubicBezTo>
                    <a:pt x="414" y="349"/>
                    <a:pt x="352" y="323"/>
                    <a:pt x="286" y="323"/>
                  </a:cubicBezTo>
                  <a:close/>
                  <a:moveTo>
                    <a:pt x="3114" y="715"/>
                  </a:moveTo>
                  <a:cubicBezTo>
                    <a:pt x="3046" y="715"/>
                    <a:pt x="2983" y="725"/>
                    <a:pt x="2930" y="749"/>
                  </a:cubicBezTo>
                  <a:cubicBezTo>
                    <a:pt x="2704" y="846"/>
                    <a:pt x="2591" y="1315"/>
                    <a:pt x="2898" y="1429"/>
                  </a:cubicBezTo>
                  <a:cubicBezTo>
                    <a:pt x="2979" y="1461"/>
                    <a:pt x="3060" y="1445"/>
                    <a:pt x="3157" y="1461"/>
                  </a:cubicBezTo>
                  <a:cubicBezTo>
                    <a:pt x="3287" y="1493"/>
                    <a:pt x="3432" y="1558"/>
                    <a:pt x="3562" y="1607"/>
                  </a:cubicBezTo>
                  <a:cubicBezTo>
                    <a:pt x="3609" y="1625"/>
                    <a:pt x="3668" y="1633"/>
                    <a:pt x="3731" y="1633"/>
                  </a:cubicBezTo>
                  <a:cubicBezTo>
                    <a:pt x="4010" y="1633"/>
                    <a:pt x="4360" y="1463"/>
                    <a:pt x="4096" y="1186"/>
                  </a:cubicBezTo>
                  <a:cubicBezTo>
                    <a:pt x="3950" y="1024"/>
                    <a:pt x="3789" y="911"/>
                    <a:pt x="3594" y="830"/>
                  </a:cubicBezTo>
                  <a:cubicBezTo>
                    <a:pt x="3468" y="772"/>
                    <a:pt x="3278" y="715"/>
                    <a:pt x="3114" y="7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8"/>
            <p:cNvSpPr/>
            <p:nvPr/>
          </p:nvSpPr>
          <p:spPr>
            <a:xfrm>
              <a:off x="470571" y="3244101"/>
              <a:ext cx="412347" cy="573368"/>
            </a:xfrm>
            <a:custGeom>
              <a:avLst/>
              <a:gdLst/>
              <a:ahLst/>
              <a:cxnLst/>
              <a:rect l="l" t="t" r="r" b="b"/>
              <a:pathLst>
                <a:path w="6525" h="9073" extrusionOk="0">
                  <a:moveTo>
                    <a:pt x="6260" y="1"/>
                  </a:moveTo>
                  <a:cubicBezTo>
                    <a:pt x="5341" y="1"/>
                    <a:pt x="2257" y="652"/>
                    <a:pt x="0" y="8926"/>
                  </a:cubicBezTo>
                  <a:lnTo>
                    <a:pt x="518" y="9072"/>
                  </a:lnTo>
                  <a:cubicBezTo>
                    <a:pt x="2734" y="978"/>
                    <a:pt x="5674" y="551"/>
                    <a:pt x="6294" y="551"/>
                  </a:cubicBezTo>
                  <a:cubicBezTo>
                    <a:pt x="6367" y="551"/>
                    <a:pt x="6408" y="557"/>
                    <a:pt x="6411" y="557"/>
                  </a:cubicBezTo>
                  <a:lnTo>
                    <a:pt x="6524" y="22"/>
                  </a:lnTo>
                  <a:cubicBezTo>
                    <a:pt x="6502" y="18"/>
                    <a:pt x="6410" y="1"/>
                    <a:pt x="6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8"/>
            <p:cNvSpPr/>
            <p:nvPr/>
          </p:nvSpPr>
          <p:spPr>
            <a:xfrm>
              <a:off x="376662" y="3725339"/>
              <a:ext cx="185035" cy="281407"/>
            </a:xfrm>
            <a:custGeom>
              <a:avLst/>
              <a:gdLst/>
              <a:ahLst/>
              <a:cxnLst/>
              <a:rect l="l" t="t" r="r" b="b"/>
              <a:pathLst>
                <a:path w="2928" h="4453" extrusionOk="0">
                  <a:moveTo>
                    <a:pt x="2231" y="0"/>
                  </a:moveTo>
                  <a:lnTo>
                    <a:pt x="2231" y="0"/>
                  </a:lnTo>
                  <a:cubicBezTo>
                    <a:pt x="2231" y="0"/>
                    <a:pt x="774" y="162"/>
                    <a:pt x="13" y="4306"/>
                  </a:cubicBezTo>
                  <a:cubicBezTo>
                    <a:pt x="1" y="4394"/>
                    <a:pt x="65" y="4452"/>
                    <a:pt x="132" y="4452"/>
                  </a:cubicBezTo>
                  <a:cubicBezTo>
                    <a:pt x="152" y="4452"/>
                    <a:pt x="173" y="4447"/>
                    <a:pt x="191" y="4436"/>
                  </a:cubicBezTo>
                  <a:cubicBezTo>
                    <a:pt x="887" y="4063"/>
                    <a:pt x="2927" y="2671"/>
                    <a:pt x="2231" y="0"/>
                  </a:cubicBezTo>
                  <a:close/>
                </a:path>
              </a:pathLst>
            </a:custGeom>
            <a:solidFill>
              <a:srgbClr val="8B8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8"/>
            <p:cNvSpPr/>
            <p:nvPr/>
          </p:nvSpPr>
          <p:spPr>
            <a:xfrm rot="5980546" flipH="1">
              <a:off x="1397687" y="4178497"/>
              <a:ext cx="52066" cy="392481"/>
            </a:xfrm>
            <a:custGeom>
              <a:avLst/>
              <a:gdLst/>
              <a:ahLst/>
              <a:cxnLst/>
              <a:rect l="l" t="t" r="r" b="b"/>
              <a:pathLst>
                <a:path w="681" h="3746" extrusionOk="0">
                  <a:moveTo>
                    <a:pt x="567" y="1"/>
                  </a:moveTo>
                  <a:cubicBezTo>
                    <a:pt x="536" y="1"/>
                    <a:pt x="504" y="14"/>
                    <a:pt x="486" y="32"/>
                  </a:cubicBezTo>
                  <a:cubicBezTo>
                    <a:pt x="259" y="307"/>
                    <a:pt x="178" y="631"/>
                    <a:pt x="114" y="938"/>
                  </a:cubicBezTo>
                  <a:cubicBezTo>
                    <a:pt x="49" y="1262"/>
                    <a:pt x="33" y="1569"/>
                    <a:pt x="16" y="1877"/>
                  </a:cubicBezTo>
                  <a:cubicBezTo>
                    <a:pt x="0" y="2185"/>
                    <a:pt x="0" y="2492"/>
                    <a:pt x="16" y="2800"/>
                  </a:cubicBezTo>
                  <a:cubicBezTo>
                    <a:pt x="16" y="3107"/>
                    <a:pt x="33" y="3415"/>
                    <a:pt x="33" y="3723"/>
                  </a:cubicBezTo>
                  <a:cubicBezTo>
                    <a:pt x="33" y="3739"/>
                    <a:pt x="49" y="3739"/>
                    <a:pt x="49" y="3739"/>
                  </a:cubicBezTo>
                  <a:cubicBezTo>
                    <a:pt x="54" y="3744"/>
                    <a:pt x="60" y="3746"/>
                    <a:pt x="65" y="3746"/>
                  </a:cubicBezTo>
                  <a:cubicBezTo>
                    <a:pt x="76" y="3746"/>
                    <a:pt x="87" y="3739"/>
                    <a:pt x="97" y="3739"/>
                  </a:cubicBezTo>
                  <a:cubicBezTo>
                    <a:pt x="227" y="3447"/>
                    <a:pt x="275" y="3124"/>
                    <a:pt x="324" y="2816"/>
                  </a:cubicBezTo>
                  <a:cubicBezTo>
                    <a:pt x="373" y="2508"/>
                    <a:pt x="389" y="2201"/>
                    <a:pt x="421" y="1893"/>
                  </a:cubicBezTo>
                  <a:cubicBezTo>
                    <a:pt x="437" y="1602"/>
                    <a:pt x="454" y="1294"/>
                    <a:pt x="486" y="1003"/>
                  </a:cubicBezTo>
                  <a:cubicBezTo>
                    <a:pt x="518" y="711"/>
                    <a:pt x="551" y="420"/>
                    <a:pt x="664" y="161"/>
                  </a:cubicBezTo>
                  <a:lnTo>
                    <a:pt x="664" y="145"/>
                  </a:lnTo>
                  <a:cubicBezTo>
                    <a:pt x="680" y="112"/>
                    <a:pt x="680" y="64"/>
                    <a:pt x="632" y="32"/>
                  </a:cubicBezTo>
                  <a:cubicBezTo>
                    <a:pt x="617" y="10"/>
                    <a:pt x="592" y="1"/>
                    <a:pt x="567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5" name="Google Shape;1645;p48"/>
          <p:cNvSpPr txBox="1"/>
          <p:nvPr/>
        </p:nvSpPr>
        <p:spPr>
          <a:xfrm>
            <a:off x="4693500" y="4295100"/>
            <a:ext cx="37353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Please keep this slide for attribution</a:t>
            </a: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646" name="Google Shape;1646;p48"/>
          <p:cNvGrpSpPr/>
          <p:nvPr/>
        </p:nvGrpSpPr>
        <p:grpSpPr>
          <a:xfrm>
            <a:off x="7455475" y="3056491"/>
            <a:ext cx="390199" cy="382963"/>
            <a:chOff x="3763184" y="3817357"/>
            <a:chExt cx="363314" cy="356576"/>
          </a:xfrm>
        </p:grpSpPr>
        <p:sp>
          <p:nvSpPr>
            <p:cNvPr id="1647" name="Google Shape;1647;p48"/>
            <p:cNvSpPr/>
            <p:nvPr/>
          </p:nvSpPr>
          <p:spPr>
            <a:xfrm>
              <a:off x="3763184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8"/>
            <p:cNvSpPr/>
            <p:nvPr/>
          </p:nvSpPr>
          <p:spPr>
            <a:xfrm>
              <a:off x="3918324" y="3817357"/>
              <a:ext cx="208173" cy="356576"/>
            </a:xfrm>
            <a:custGeom>
              <a:avLst/>
              <a:gdLst/>
              <a:ahLst/>
              <a:cxnLst/>
              <a:rect l="l" t="t" r="r" b="b"/>
              <a:pathLst>
                <a:path w="7941" h="13602" extrusionOk="0">
                  <a:moveTo>
                    <a:pt x="896" y="0"/>
                  </a:moveTo>
                  <a:cubicBezTo>
                    <a:pt x="593" y="0"/>
                    <a:pt x="304" y="15"/>
                    <a:pt x="1" y="58"/>
                  </a:cubicBezTo>
                  <a:cubicBezTo>
                    <a:pt x="3393" y="505"/>
                    <a:pt x="5919" y="3378"/>
                    <a:pt x="5919" y="6799"/>
                  </a:cubicBezTo>
                  <a:cubicBezTo>
                    <a:pt x="5919" y="10220"/>
                    <a:pt x="3393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1" y="10865"/>
                    <a:pt x="7681" y="7247"/>
                  </a:cubicBezTo>
                  <a:cubicBezTo>
                    <a:pt x="7940" y="3320"/>
                    <a:pt x="4822" y="0"/>
                    <a:pt x="8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8"/>
            <p:cNvSpPr/>
            <p:nvPr/>
          </p:nvSpPr>
          <p:spPr>
            <a:xfrm>
              <a:off x="3848330" y="3964188"/>
              <a:ext cx="39375" cy="116945"/>
            </a:xfrm>
            <a:custGeom>
              <a:avLst/>
              <a:gdLst/>
              <a:ahLst/>
              <a:cxnLst/>
              <a:rect l="l" t="t" r="r" b="b"/>
              <a:pathLst>
                <a:path w="1502" h="4461" extrusionOk="0">
                  <a:moveTo>
                    <a:pt x="58" y="0"/>
                  </a:moveTo>
                  <a:cubicBezTo>
                    <a:pt x="29" y="0"/>
                    <a:pt x="0" y="29"/>
                    <a:pt x="0" y="58"/>
                  </a:cubicBezTo>
                  <a:lnTo>
                    <a:pt x="0" y="4403"/>
                  </a:lnTo>
                  <a:cubicBezTo>
                    <a:pt x="0" y="4432"/>
                    <a:pt x="29" y="4461"/>
                    <a:pt x="58" y="4461"/>
                  </a:cubicBezTo>
                  <a:lnTo>
                    <a:pt x="1444" y="4461"/>
                  </a:lnTo>
                  <a:cubicBezTo>
                    <a:pt x="1473" y="4461"/>
                    <a:pt x="1502" y="4446"/>
                    <a:pt x="1502" y="4403"/>
                  </a:cubicBezTo>
                  <a:lnTo>
                    <a:pt x="1502" y="58"/>
                  </a:lnTo>
                  <a:cubicBezTo>
                    <a:pt x="1502" y="29"/>
                    <a:pt x="1473" y="0"/>
                    <a:pt x="1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8"/>
            <p:cNvSpPr/>
            <p:nvPr/>
          </p:nvSpPr>
          <p:spPr>
            <a:xfrm>
              <a:off x="3832418" y="3894403"/>
              <a:ext cx="55287" cy="47475"/>
            </a:xfrm>
            <a:custGeom>
              <a:avLst/>
              <a:gdLst/>
              <a:ahLst/>
              <a:cxnLst/>
              <a:rect l="l" t="t" r="r" b="b"/>
              <a:pathLst>
                <a:path w="2109" h="1811" extrusionOk="0">
                  <a:moveTo>
                    <a:pt x="1208" y="0"/>
                  </a:moveTo>
                  <a:cubicBezTo>
                    <a:pt x="987" y="0"/>
                    <a:pt x="761" y="83"/>
                    <a:pt x="578" y="266"/>
                  </a:cubicBezTo>
                  <a:cubicBezTo>
                    <a:pt x="1" y="829"/>
                    <a:pt x="405" y="1810"/>
                    <a:pt x="1214" y="1810"/>
                  </a:cubicBezTo>
                  <a:cubicBezTo>
                    <a:pt x="1704" y="1810"/>
                    <a:pt x="2109" y="1406"/>
                    <a:pt x="2109" y="901"/>
                  </a:cubicBezTo>
                  <a:cubicBezTo>
                    <a:pt x="2109" y="355"/>
                    <a:pt x="1668" y="0"/>
                    <a:pt x="1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8"/>
            <p:cNvSpPr/>
            <p:nvPr/>
          </p:nvSpPr>
          <p:spPr>
            <a:xfrm>
              <a:off x="3925901" y="3964161"/>
              <a:ext cx="124914" cy="117365"/>
            </a:xfrm>
            <a:custGeom>
              <a:avLst/>
              <a:gdLst/>
              <a:ahLst/>
              <a:cxnLst/>
              <a:rect l="l" t="t" r="r" b="b"/>
              <a:pathLst>
                <a:path w="4765" h="4477" extrusionOk="0">
                  <a:moveTo>
                    <a:pt x="2716" y="1"/>
                  </a:moveTo>
                  <a:cubicBezTo>
                    <a:pt x="2701" y="1"/>
                    <a:pt x="2686" y="1"/>
                    <a:pt x="2671" y="1"/>
                  </a:cubicBezTo>
                  <a:cubicBezTo>
                    <a:pt x="2180" y="1"/>
                    <a:pt x="1718" y="145"/>
                    <a:pt x="1314" y="434"/>
                  </a:cubicBezTo>
                  <a:cubicBezTo>
                    <a:pt x="1304" y="441"/>
                    <a:pt x="1294" y="444"/>
                    <a:pt x="1284" y="444"/>
                  </a:cubicBezTo>
                  <a:cubicBezTo>
                    <a:pt x="1248" y="444"/>
                    <a:pt x="1213" y="410"/>
                    <a:pt x="1213" y="376"/>
                  </a:cubicBezTo>
                  <a:lnTo>
                    <a:pt x="1213" y="59"/>
                  </a:lnTo>
                  <a:cubicBezTo>
                    <a:pt x="1213" y="30"/>
                    <a:pt x="1170" y="1"/>
                    <a:pt x="1141" y="1"/>
                  </a:cubicBezTo>
                  <a:lnTo>
                    <a:pt x="58" y="1"/>
                  </a:lnTo>
                  <a:cubicBezTo>
                    <a:pt x="29" y="1"/>
                    <a:pt x="1" y="30"/>
                    <a:pt x="1" y="59"/>
                  </a:cubicBezTo>
                  <a:lnTo>
                    <a:pt x="1" y="4389"/>
                  </a:lnTo>
                  <a:cubicBezTo>
                    <a:pt x="1" y="4433"/>
                    <a:pt x="29" y="4462"/>
                    <a:pt x="58" y="4462"/>
                  </a:cubicBezTo>
                  <a:lnTo>
                    <a:pt x="1430" y="4462"/>
                  </a:lnTo>
                  <a:cubicBezTo>
                    <a:pt x="1473" y="4462"/>
                    <a:pt x="1502" y="4433"/>
                    <a:pt x="1502" y="4389"/>
                  </a:cubicBezTo>
                  <a:lnTo>
                    <a:pt x="1502" y="2859"/>
                  </a:lnTo>
                  <a:cubicBezTo>
                    <a:pt x="1502" y="2354"/>
                    <a:pt x="1617" y="1502"/>
                    <a:pt x="2382" y="1502"/>
                  </a:cubicBezTo>
                  <a:cubicBezTo>
                    <a:pt x="3133" y="1502"/>
                    <a:pt x="3249" y="2354"/>
                    <a:pt x="3249" y="2859"/>
                  </a:cubicBezTo>
                  <a:lnTo>
                    <a:pt x="3249" y="4404"/>
                  </a:lnTo>
                  <a:cubicBezTo>
                    <a:pt x="3249" y="4433"/>
                    <a:pt x="3277" y="4462"/>
                    <a:pt x="3321" y="4462"/>
                  </a:cubicBezTo>
                  <a:lnTo>
                    <a:pt x="3321" y="4476"/>
                  </a:lnTo>
                  <a:lnTo>
                    <a:pt x="4692" y="4476"/>
                  </a:lnTo>
                  <a:cubicBezTo>
                    <a:pt x="4721" y="4476"/>
                    <a:pt x="4750" y="4433"/>
                    <a:pt x="4750" y="4404"/>
                  </a:cubicBezTo>
                  <a:lnTo>
                    <a:pt x="4750" y="2383"/>
                  </a:lnTo>
                  <a:cubicBezTo>
                    <a:pt x="4764" y="1806"/>
                    <a:pt x="4591" y="1243"/>
                    <a:pt x="4259" y="766"/>
                  </a:cubicBezTo>
                  <a:cubicBezTo>
                    <a:pt x="3893" y="287"/>
                    <a:pt x="3320" y="1"/>
                    <a:pt x="27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2" name="Google Shape;1652;p48"/>
          <p:cNvGrpSpPr/>
          <p:nvPr/>
        </p:nvGrpSpPr>
        <p:grpSpPr>
          <a:xfrm>
            <a:off x="8039106" y="3056491"/>
            <a:ext cx="389805" cy="382963"/>
            <a:chOff x="4211985" y="3817357"/>
            <a:chExt cx="362947" cy="356576"/>
          </a:xfrm>
        </p:grpSpPr>
        <p:sp>
          <p:nvSpPr>
            <p:cNvPr id="1653" name="Google Shape;1653;p48"/>
            <p:cNvSpPr/>
            <p:nvPr/>
          </p:nvSpPr>
          <p:spPr>
            <a:xfrm>
              <a:off x="4211985" y="3817357"/>
              <a:ext cx="356498" cy="356498"/>
            </a:xfrm>
            <a:custGeom>
              <a:avLst/>
              <a:gdLst/>
              <a:ahLst/>
              <a:cxnLst/>
              <a:rect l="l" t="t" r="r" b="b"/>
              <a:pathLst>
                <a:path w="13599" h="13599" extrusionOk="0">
                  <a:moveTo>
                    <a:pt x="6800" y="0"/>
                  </a:moveTo>
                  <a:cubicBezTo>
                    <a:pt x="3047" y="0"/>
                    <a:pt x="1" y="3046"/>
                    <a:pt x="1" y="6799"/>
                  </a:cubicBezTo>
                  <a:cubicBezTo>
                    <a:pt x="1" y="10552"/>
                    <a:pt x="3047" y="13598"/>
                    <a:pt x="6800" y="13598"/>
                  </a:cubicBezTo>
                  <a:cubicBezTo>
                    <a:pt x="10553" y="13598"/>
                    <a:pt x="13599" y="10552"/>
                    <a:pt x="13599" y="6799"/>
                  </a:cubicBezTo>
                  <a:cubicBezTo>
                    <a:pt x="13599" y="3046"/>
                    <a:pt x="10553" y="0"/>
                    <a:pt x="68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8"/>
            <p:cNvSpPr/>
            <p:nvPr/>
          </p:nvSpPr>
          <p:spPr>
            <a:xfrm>
              <a:off x="4366758" y="3817357"/>
              <a:ext cx="208173" cy="356576"/>
            </a:xfrm>
            <a:custGeom>
              <a:avLst/>
              <a:gdLst/>
              <a:ahLst/>
              <a:cxnLst/>
              <a:rect l="l" t="t" r="r" b="b"/>
              <a:pathLst>
                <a:path w="7941" h="13602" extrusionOk="0">
                  <a:moveTo>
                    <a:pt x="896" y="0"/>
                  </a:moveTo>
                  <a:cubicBezTo>
                    <a:pt x="593" y="0"/>
                    <a:pt x="304" y="15"/>
                    <a:pt x="1" y="58"/>
                  </a:cubicBezTo>
                  <a:cubicBezTo>
                    <a:pt x="3393" y="505"/>
                    <a:pt x="5919" y="3378"/>
                    <a:pt x="5919" y="6799"/>
                  </a:cubicBezTo>
                  <a:cubicBezTo>
                    <a:pt x="5919" y="10220"/>
                    <a:pt x="3393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1" y="10865"/>
                    <a:pt x="7681" y="7247"/>
                  </a:cubicBezTo>
                  <a:cubicBezTo>
                    <a:pt x="7940" y="3320"/>
                    <a:pt x="4822" y="0"/>
                    <a:pt x="8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8"/>
            <p:cNvSpPr/>
            <p:nvPr/>
          </p:nvSpPr>
          <p:spPr>
            <a:xfrm>
              <a:off x="4288061" y="3909555"/>
              <a:ext cx="227756" cy="187463"/>
            </a:xfrm>
            <a:custGeom>
              <a:avLst/>
              <a:gdLst/>
              <a:ahLst/>
              <a:cxnLst/>
              <a:rect l="l" t="t" r="r" b="b"/>
              <a:pathLst>
                <a:path w="8688" h="7151" extrusionOk="0">
                  <a:moveTo>
                    <a:pt x="5678" y="0"/>
                  </a:moveTo>
                  <a:cubicBezTo>
                    <a:pt x="4639" y="0"/>
                    <a:pt x="3643" y="810"/>
                    <a:pt x="3652" y="2026"/>
                  </a:cubicBezTo>
                  <a:lnTo>
                    <a:pt x="3652" y="2070"/>
                  </a:lnTo>
                  <a:lnTo>
                    <a:pt x="3551" y="2070"/>
                  </a:lnTo>
                  <a:cubicBezTo>
                    <a:pt x="3219" y="2012"/>
                    <a:pt x="2887" y="1940"/>
                    <a:pt x="2570" y="1839"/>
                  </a:cubicBezTo>
                  <a:cubicBezTo>
                    <a:pt x="1819" y="1579"/>
                    <a:pt x="1155" y="1160"/>
                    <a:pt x="592" y="612"/>
                  </a:cubicBezTo>
                  <a:lnTo>
                    <a:pt x="390" y="410"/>
                  </a:lnTo>
                  <a:cubicBezTo>
                    <a:pt x="375" y="395"/>
                    <a:pt x="358" y="388"/>
                    <a:pt x="342" y="388"/>
                  </a:cubicBezTo>
                  <a:cubicBezTo>
                    <a:pt x="312" y="388"/>
                    <a:pt x="284" y="410"/>
                    <a:pt x="275" y="438"/>
                  </a:cubicBezTo>
                  <a:lnTo>
                    <a:pt x="202" y="727"/>
                  </a:lnTo>
                  <a:cubicBezTo>
                    <a:pt x="0" y="1492"/>
                    <a:pt x="318" y="2301"/>
                    <a:pt x="982" y="2734"/>
                  </a:cubicBezTo>
                  <a:cubicBezTo>
                    <a:pt x="852" y="2734"/>
                    <a:pt x="708" y="2719"/>
                    <a:pt x="578" y="2690"/>
                  </a:cubicBezTo>
                  <a:lnTo>
                    <a:pt x="332" y="2633"/>
                  </a:lnTo>
                  <a:cubicBezTo>
                    <a:pt x="327" y="2631"/>
                    <a:pt x="321" y="2630"/>
                    <a:pt x="315" y="2630"/>
                  </a:cubicBezTo>
                  <a:cubicBezTo>
                    <a:pt x="278" y="2630"/>
                    <a:pt x="246" y="2667"/>
                    <a:pt x="246" y="2705"/>
                  </a:cubicBezTo>
                  <a:lnTo>
                    <a:pt x="289" y="2950"/>
                  </a:lnTo>
                  <a:cubicBezTo>
                    <a:pt x="390" y="3513"/>
                    <a:pt x="751" y="3990"/>
                    <a:pt x="1256" y="4221"/>
                  </a:cubicBezTo>
                  <a:cubicBezTo>
                    <a:pt x="1314" y="4249"/>
                    <a:pt x="1299" y="4336"/>
                    <a:pt x="1242" y="4350"/>
                  </a:cubicBezTo>
                  <a:lnTo>
                    <a:pt x="967" y="4350"/>
                  </a:lnTo>
                  <a:cubicBezTo>
                    <a:pt x="910" y="4365"/>
                    <a:pt x="881" y="4408"/>
                    <a:pt x="910" y="4452"/>
                  </a:cubicBezTo>
                  <a:lnTo>
                    <a:pt x="1040" y="4697"/>
                  </a:lnTo>
                  <a:cubicBezTo>
                    <a:pt x="1314" y="5173"/>
                    <a:pt x="1790" y="5491"/>
                    <a:pt x="2324" y="5563"/>
                  </a:cubicBezTo>
                  <a:cubicBezTo>
                    <a:pt x="2382" y="5577"/>
                    <a:pt x="2397" y="5650"/>
                    <a:pt x="2353" y="5693"/>
                  </a:cubicBezTo>
                  <a:cubicBezTo>
                    <a:pt x="1891" y="6025"/>
                    <a:pt x="1357" y="6256"/>
                    <a:pt x="794" y="6357"/>
                  </a:cubicBezTo>
                  <a:lnTo>
                    <a:pt x="188" y="6458"/>
                  </a:lnTo>
                  <a:cubicBezTo>
                    <a:pt x="116" y="6472"/>
                    <a:pt x="116" y="6559"/>
                    <a:pt x="174" y="6588"/>
                  </a:cubicBezTo>
                  <a:lnTo>
                    <a:pt x="751" y="6804"/>
                  </a:lnTo>
                  <a:cubicBezTo>
                    <a:pt x="1328" y="7035"/>
                    <a:pt x="1949" y="7151"/>
                    <a:pt x="2570" y="7151"/>
                  </a:cubicBezTo>
                  <a:cubicBezTo>
                    <a:pt x="5385" y="7136"/>
                    <a:pt x="7680" y="4870"/>
                    <a:pt x="7694" y="2055"/>
                  </a:cubicBezTo>
                  <a:lnTo>
                    <a:pt x="7694" y="2026"/>
                  </a:lnTo>
                  <a:lnTo>
                    <a:pt x="7694" y="1983"/>
                  </a:lnTo>
                  <a:lnTo>
                    <a:pt x="7694" y="1969"/>
                  </a:lnTo>
                  <a:cubicBezTo>
                    <a:pt x="7896" y="1839"/>
                    <a:pt x="8070" y="1680"/>
                    <a:pt x="8243" y="1507"/>
                  </a:cubicBezTo>
                  <a:lnTo>
                    <a:pt x="8647" y="1088"/>
                  </a:lnTo>
                  <a:cubicBezTo>
                    <a:pt x="8687" y="1048"/>
                    <a:pt x="8653" y="971"/>
                    <a:pt x="8591" y="971"/>
                  </a:cubicBezTo>
                  <a:cubicBezTo>
                    <a:pt x="8586" y="971"/>
                    <a:pt x="8580" y="971"/>
                    <a:pt x="8575" y="973"/>
                  </a:cubicBezTo>
                  <a:lnTo>
                    <a:pt x="8012" y="1117"/>
                  </a:lnTo>
                  <a:lnTo>
                    <a:pt x="7824" y="1146"/>
                  </a:lnTo>
                  <a:cubicBezTo>
                    <a:pt x="7820" y="1147"/>
                    <a:pt x="7816" y="1147"/>
                    <a:pt x="7812" y="1147"/>
                  </a:cubicBezTo>
                  <a:cubicBezTo>
                    <a:pt x="7761" y="1147"/>
                    <a:pt x="7728" y="1070"/>
                    <a:pt x="7781" y="1030"/>
                  </a:cubicBezTo>
                  <a:cubicBezTo>
                    <a:pt x="7839" y="973"/>
                    <a:pt x="7896" y="915"/>
                    <a:pt x="7954" y="857"/>
                  </a:cubicBezTo>
                  <a:lnTo>
                    <a:pt x="8402" y="366"/>
                  </a:lnTo>
                  <a:cubicBezTo>
                    <a:pt x="8439" y="329"/>
                    <a:pt x="8401" y="259"/>
                    <a:pt x="8353" y="259"/>
                  </a:cubicBezTo>
                  <a:cubicBezTo>
                    <a:pt x="8346" y="259"/>
                    <a:pt x="8338" y="261"/>
                    <a:pt x="8330" y="265"/>
                  </a:cubicBezTo>
                  <a:lnTo>
                    <a:pt x="7709" y="467"/>
                  </a:lnTo>
                  <a:cubicBezTo>
                    <a:pt x="7521" y="525"/>
                    <a:pt x="7334" y="583"/>
                    <a:pt x="7131" y="612"/>
                  </a:cubicBezTo>
                  <a:cubicBezTo>
                    <a:pt x="7117" y="612"/>
                    <a:pt x="7088" y="597"/>
                    <a:pt x="7074" y="583"/>
                  </a:cubicBezTo>
                  <a:cubicBezTo>
                    <a:pt x="6667" y="180"/>
                    <a:pt x="6168" y="0"/>
                    <a:pt x="56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6" name="Google Shape;1656;p48"/>
          <p:cNvGrpSpPr/>
          <p:nvPr/>
        </p:nvGrpSpPr>
        <p:grpSpPr>
          <a:xfrm>
            <a:off x="6872267" y="3056491"/>
            <a:ext cx="389777" cy="383273"/>
            <a:chOff x="3314750" y="3817357"/>
            <a:chExt cx="362920" cy="356865"/>
          </a:xfrm>
        </p:grpSpPr>
        <p:grpSp>
          <p:nvGrpSpPr>
            <p:cNvPr id="1657" name="Google Shape;1657;p48"/>
            <p:cNvGrpSpPr/>
            <p:nvPr/>
          </p:nvGrpSpPr>
          <p:grpSpPr>
            <a:xfrm>
              <a:off x="3314750" y="3817357"/>
              <a:ext cx="362920" cy="356865"/>
              <a:chOff x="3314750" y="3817357"/>
              <a:chExt cx="362920" cy="356865"/>
            </a:xfrm>
          </p:grpSpPr>
          <p:sp>
            <p:nvSpPr>
              <p:cNvPr id="1658" name="Google Shape;1658;p48"/>
              <p:cNvSpPr/>
              <p:nvPr/>
            </p:nvSpPr>
            <p:spPr>
              <a:xfrm>
                <a:off x="3314750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814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814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48"/>
              <p:cNvSpPr/>
              <p:nvPr/>
            </p:nvSpPr>
            <p:spPr>
              <a:xfrm>
                <a:off x="3469891" y="3817357"/>
                <a:ext cx="207780" cy="35686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13613" extrusionOk="0">
                    <a:moveTo>
                      <a:pt x="881" y="0"/>
                    </a:moveTo>
                    <a:cubicBezTo>
                      <a:pt x="884" y="0"/>
                      <a:pt x="886" y="0"/>
                      <a:pt x="888" y="0"/>
                    </a:cubicBezTo>
                    <a:lnTo>
                      <a:pt x="888" y="0"/>
                    </a:lnTo>
                    <a:cubicBezTo>
                      <a:pt x="891" y="0"/>
                      <a:pt x="893" y="0"/>
                      <a:pt x="896" y="0"/>
                    </a:cubicBezTo>
                    <a:close/>
                    <a:moveTo>
                      <a:pt x="888" y="0"/>
                    </a:moveTo>
                    <a:lnTo>
                      <a:pt x="888" y="0"/>
                    </a:lnTo>
                    <a:cubicBezTo>
                      <a:pt x="588" y="0"/>
                      <a:pt x="301" y="15"/>
                      <a:pt x="1" y="58"/>
                    </a:cubicBezTo>
                    <a:cubicBezTo>
                      <a:pt x="3393" y="491"/>
                      <a:pt x="5934" y="3378"/>
                      <a:pt x="5934" y="6799"/>
                    </a:cubicBezTo>
                    <a:cubicBezTo>
                      <a:pt x="5934" y="10220"/>
                      <a:pt x="3393" y="13107"/>
                      <a:pt x="1" y="13555"/>
                    </a:cubicBezTo>
                    <a:cubicBezTo>
                      <a:pt x="299" y="13594"/>
                      <a:pt x="595" y="13612"/>
                      <a:pt x="887" y="13612"/>
                    </a:cubicBezTo>
                    <a:cubicBezTo>
                      <a:pt x="4418" y="13612"/>
                      <a:pt x="7441" y="10873"/>
                      <a:pt x="7680" y="7247"/>
                    </a:cubicBezTo>
                    <a:cubicBezTo>
                      <a:pt x="7926" y="3323"/>
                      <a:pt x="4826" y="4"/>
                      <a:pt x="8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0" name="Google Shape;1660;p48"/>
            <p:cNvGrpSpPr/>
            <p:nvPr/>
          </p:nvGrpSpPr>
          <p:grpSpPr>
            <a:xfrm>
              <a:off x="3394986" y="3894612"/>
              <a:ext cx="202339" cy="202323"/>
              <a:chOff x="935197" y="1793977"/>
              <a:chExt cx="256451" cy="256430"/>
            </a:xfrm>
          </p:grpSpPr>
          <p:sp>
            <p:nvSpPr>
              <p:cNvPr id="1661" name="Google Shape;1661;p48"/>
              <p:cNvSpPr/>
              <p:nvPr/>
            </p:nvSpPr>
            <p:spPr>
              <a:xfrm>
                <a:off x="935197" y="1793977"/>
                <a:ext cx="256451" cy="256430"/>
              </a:xfrm>
              <a:custGeom>
                <a:avLst/>
                <a:gdLst/>
                <a:ahLst/>
                <a:cxnLst/>
                <a:rect l="l" t="t" r="r" b="b"/>
                <a:pathLst>
                  <a:path w="12288" h="12287" extrusionOk="0">
                    <a:moveTo>
                      <a:pt x="10053" y="1117"/>
                    </a:moveTo>
                    <a:cubicBezTo>
                      <a:pt x="10669" y="1117"/>
                      <a:pt x="11171" y="1617"/>
                      <a:pt x="11171" y="2233"/>
                    </a:cubicBezTo>
                    <a:cubicBezTo>
                      <a:pt x="11170" y="2850"/>
                      <a:pt x="10669" y="3351"/>
                      <a:pt x="10053" y="3351"/>
                    </a:cubicBezTo>
                    <a:cubicBezTo>
                      <a:pt x="9438" y="3351"/>
                      <a:pt x="8937" y="2850"/>
                      <a:pt x="8937" y="2233"/>
                    </a:cubicBezTo>
                    <a:cubicBezTo>
                      <a:pt x="8937" y="1617"/>
                      <a:pt x="9438" y="1117"/>
                      <a:pt x="10053" y="1117"/>
                    </a:cubicBezTo>
                    <a:close/>
                    <a:moveTo>
                      <a:pt x="6144" y="2233"/>
                    </a:moveTo>
                    <a:cubicBezTo>
                      <a:pt x="8300" y="2233"/>
                      <a:pt x="10053" y="3988"/>
                      <a:pt x="10053" y="6144"/>
                    </a:cubicBezTo>
                    <a:cubicBezTo>
                      <a:pt x="10053" y="8299"/>
                      <a:pt x="8300" y="10054"/>
                      <a:pt x="6144" y="10054"/>
                    </a:cubicBezTo>
                    <a:cubicBezTo>
                      <a:pt x="3989" y="10054"/>
                      <a:pt x="2234" y="8299"/>
                      <a:pt x="2234" y="6144"/>
                    </a:cubicBezTo>
                    <a:cubicBezTo>
                      <a:pt x="2234" y="3988"/>
                      <a:pt x="3987" y="2233"/>
                      <a:pt x="6144" y="2233"/>
                    </a:cubicBezTo>
                    <a:close/>
                    <a:moveTo>
                      <a:pt x="1675" y="1"/>
                    </a:moveTo>
                    <a:cubicBezTo>
                      <a:pt x="752" y="1"/>
                      <a:pt x="0" y="751"/>
                      <a:pt x="0" y="1676"/>
                    </a:cubicBezTo>
                    <a:lnTo>
                      <a:pt x="0" y="10611"/>
                    </a:lnTo>
                    <a:cubicBezTo>
                      <a:pt x="0" y="11536"/>
                      <a:pt x="752" y="12286"/>
                      <a:pt x="1675" y="12286"/>
                    </a:cubicBezTo>
                    <a:lnTo>
                      <a:pt x="10612" y="12286"/>
                    </a:lnTo>
                    <a:cubicBezTo>
                      <a:pt x="11536" y="12286"/>
                      <a:pt x="12288" y="11536"/>
                      <a:pt x="12288" y="10611"/>
                    </a:cubicBezTo>
                    <a:lnTo>
                      <a:pt x="12288" y="1676"/>
                    </a:lnTo>
                    <a:cubicBezTo>
                      <a:pt x="12288" y="752"/>
                      <a:pt x="11536" y="1"/>
                      <a:pt x="106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48"/>
              <p:cNvSpPr/>
              <p:nvPr/>
            </p:nvSpPr>
            <p:spPr>
              <a:xfrm>
                <a:off x="1005109" y="1863910"/>
                <a:ext cx="116622" cy="116559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5585" extrusionOk="0">
                    <a:moveTo>
                      <a:pt x="2794" y="0"/>
                    </a:moveTo>
                    <a:cubicBezTo>
                      <a:pt x="1255" y="0"/>
                      <a:pt x="1" y="1252"/>
                      <a:pt x="1" y="2793"/>
                    </a:cubicBezTo>
                    <a:cubicBezTo>
                      <a:pt x="1" y="4332"/>
                      <a:pt x="1255" y="5585"/>
                      <a:pt x="2794" y="5585"/>
                    </a:cubicBezTo>
                    <a:cubicBezTo>
                      <a:pt x="4333" y="5585"/>
                      <a:pt x="5587" y="4332"/>
                      <a:pt x="5587" y="2793"/>
                    </a:cubicBezTo>
                    <a:cubicBezTo>
                      <a:pt x="5587" y="1252"/>
                      <a:pt x="4333" y="0"/>
                      <a:pt x="27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63" name="Google Shape;1663;p48"/>
          <p:cNvGrpSpPr/>
          <p:nvPr/>
        </p:nvGrpSpPr>
        <p:grpSpPr>
          <a:xfrm>
            <a:off x="6289058" y="3056491"/>
            <a:ext cx="389777" cy="383273"/>
            <a:chOff x="2866317" y="3817357"/>
            <a:chExt cx="362920" cy="356865"/>
          </a:xfrm>
        </p:grpSpPr>
        <p:sp>
          <p:nvSpPr>
            <p:cNvPr id="1664" name="Google Shape;1664;p48"/>
            <p:cNvSpPr/>
            <p:nvPr/>
          </p:nvSpPr>
          <p:spPr>
            <a:xfrm>
              <a:off x="28663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8"/>
            <p:cNvSpPr/>
            <p:nvPr/>
          </p:nvSpPr>
          <p:spPr>
            <a:xfrm>
              <a:off x="3021457" y="3817357"/>
              <a:ext cx="207780" cy="356576"/>
            </a:xfrm>
            <a:custGeom>
              <a:avLst/>
              <a:gdLst/>
              <a:ahLst/>
              <a:cxnLst/>
              <a:rect l="l" t="t" r="r" b="b"/>
              <a:pathLst>
                <a:path w="7926" h="13602" extrusionOk="0">
                  <a:moveTo>
                    <a:pt x="881" y="0"/>
                  </a:moveTo>
                  <a:cubicBezTo>
                    <a:pt x="593" y="0"/>
                    <a:pt x="290" y="15"/>
                    <a:pt x="1" y="58"/>
                  </a:cubicBezTo>
                  <a:cubicBezTo>
                    <a:pt x="3379" y="505"/>
                    <a:pt x="5919" y="3378"/>
                    <a:pt x="5919" y="6799"/>
                  </a:cubicBezTo>
                  <a:cubicBezTo>
                    <a:pt x="5919" y="10220"/>
                    <a:pt x="3379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0" y="10865"/>
                    <a:pt x="7666" y="7247"/>
                  </a:cubicBezTo>
                  <a:cubicBezTo>
                    <a:pt x="7926" y="3320"/>
                    <a:pt x="4822" y="0"/>
                    <a:pt x="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8"/>
            <p:cNvSpPr/>
            <p:nvPr/>
          </p:nvSpPr>
          <p:spPr>
            <a:xfrm>
              <a:off x="2928367" y="3894561"/>
              <a:ext cx="194175" cy="27966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7" name="Google Shape;1667;p48"/>
          <p:cNvGrpSpPr/>
          <p:nvPr/>
        </p:nvGrpSpPr>
        <p:grpSpPr>
          <a:xfrm>
            <a:off x="4456376" y="1975838"/>
            <a:ext cx="992606" cy="788954"/>
            <a:chOff x="3266476" y="239088"/>
            <a:chExt cx="992606" cy="788954"/>
          </a:xfrm>
        </p:grpSpPr>
        <p:sp>
          <p:nvSpPr>
            <p:cNvPr id="1668" name="Google Shape;1668;p48"/>
            <p:cNvSpPr/>
            <p:nvPr/>
          </p:nvSpPr>
          <p:spPr>
            <a:xfrm rot="1972871" flipH="1">
              <a:off x="3893974" y="318180"/>
              <a:ext cx="103225" cy="43725"/>
            </a:xfrm>
            <a:custGeom>
              <a:avLst/>
              <a:gdLst/>
              <a:ahLst/>
              <a:cxnLst/>
              <a:rect l="l" t="t" r="r" b="b"/>
              <a:pathLst>
                <a:path w="4129" h="1749" extrusionOk="0">
                  <a:moveTo>
                    <a:pt x="1846" y="0"/>
                  </a:moveTo>
                  <a:cubicBezTo>
                    <a:pt x="1360" y="0"/>
                    <a:pt x="923" y="65"/>
                    <a:pt x="0" y="1133"/>
                  </a:cubicBezTo>
                  <a:lnTo>
                    <a:pt x="2331" y="1748"/>
                  </a:lnTo>
                  <a:cubicBezTo>
                    <a:pt x="2331" y="1748"/>
                    <a:pt x="4128" y="729"/>
                    <a:pt x="3448" y="291"/>
                  </a:cubicBezTo>
                  <a:cubicBezTo>
                    <a:pt x="3351" y="231"/>
                    <a:pt x="3239" y="206"/>
                    <a:pt x="3117" y="206"/>
                  </a:cubicBezTo>
                  <a:cubicBezTo>
                    <a:pt x="2386" y="206"/>
                    <a:pt x="1328" y="1133"/>
                    <a:pt x="1328" y="1133"/>
                  </a:cubicBezTo>
                  <a:cubicBezTo>
                    <a:pt x="1328" y="1133"/>
                    <a:pt x="2348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8"/>
            <p:cNvSpPr/>
            <p:nvPr/>
          </p:nvSpPr>
          <p:spPr>
            <a:xfrm rot="157496" flipH="1">
              <a:off x="3753538" y="446305"/>
              <a:ext cx="499475" cy="276514"/>
            </a:xfrm>
            <a:custGeom>
              <a:avLst/>
              <a:gdLst/>
              <a:ahLst/>
              <a:cxnLst/>
              <a:rect l="l" t="t" r="r" b="b"/>
              <a:pathLst>
                <a:path w="19978" h="11060" extrusionOk="0">
                  <a:moveTo>
                    <a:pt x="5322" y="0"/>
                  </a:moveTo>
                  <a:cubicBezTo>
                    <a:pt x="3078" y="0"/>
                    <a:pt x="1985" y="591"/>
                    <a:pt x="1797" y="1143"/>
                  </a:cubicBezTo>
                  <a:cubicBezTo>
                    <a:pt x="1506" y="1952"/>
                    <a:pt x="2720" y="2325"/>
                    <a:pt x="2720" y="2325"/>
                  </a:cubicBezTo>
                  <a:cubicBezTo>
                    <a:pt x="2720" y="2325"/>
                    <a:pt x="2215" y="2232"/>
                    <a:pt x="1650" y="2232"/>
                  </a:cubicBezTo>
                  <a:cubicBezTo>
                    <a:pt x="965" y="2232"/>
                    <a:pt x="192" y="2369"/>
                    <a:pt x="130" y="2972"/>
                  </a:cubicBezTo>
                  <a:cubicBezTo>
                    <a:pt x="0" y="4073"/>
                    <a:pt x="2671" y="4591"/>
                    <a:pt x="2671" y="4591"/>
                  </a:cubicBezTo>
                  <a:cubicBezTo>
                    <a:pt x="2671" y="4591"/>
                    <a:pt x="2428" y="4544"/>
                    <a:pt x="2128" y="4544"/>
                  </a:cubicBezTo>
                  <a:cubicBezTo>
                    <a:pt x="1621" y="4544"/>
                    <a:pt x="955" y="4678"/>
                    <a:pt x="1036" y="5401"/>
                  </a:cubicBezTo>
                  <a:cubicBezTo>
                    <a:pt x="1150" y="6534"/>
                    <a:pt x="3724" y="6842"/>
                    <a:pt x="3724" y="6842"/>
                  </a:cubicBezTo>
                  <a:cubicBezTo>
                    <a:pt x="3724" y="6842"/>
                    <a:pt x="3702" y="6840"/>
                    <a:pt x="3664" y="6840"/>
                  </a:cubicBezTo>
                  <a:cubicBezTo>
                    <a:pt x="3438" y="6840"/>
                    <a:pt x="2641" y="6888"/>
                    <a:pt x="2558" y="7554"/>
                  </a:cubicBezTo>
                  <a:cubicBezTo>
                    <a:pt x="2510" y="7813"/>
                    <a:pt x="2607" y="8088"/>
                    <a:pt x="2785" y="8282"/>
                  </a:cubicBezTo>
                  <a:cubicBezTo>
                    <a:pt x="4687" y="10451"/>
                    <a:pt x="8017" y="11060"/>
                    <a:pt x="10808" y="11060"/>
                  </a:cubicBezTo>
                  <a:cubicBezTo>
                    <a:pt x="11247" y="11060"/>
                    <a:pt x="11673" y="11045"/>
                    <a:pt x="12077" y="11018"/>
                  </a:cubicBezTo>
                  <a:cubicBezTo>
                    <a:pt x="15137" y="10808"/>
                    <a:pt x="16885" y="7732"/>
                    <a:pt x="16885" y="7732"/>
                  </a:cubicBezTo>
                  <a:cubicBezTo>
                    <a:pt x="19977" y="3426"/>
                    <a:pt x="14182" y="1467"/>
                    <a:pt x="9228" y="447"/>
                  </a:cubicBezTo>
                  <a:cubicBezTo>
                    <a:pt x="7660" y="128"/>
                    <a:pt x="6367" y="0"/>
                    <a:pt x="5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8"/>
            <p:cNvSpPr/>
            <p:nvPr/>
          </p:nvSpPr>
          <p:spPr>
            <a:xfrm rot="157496" flipH="1">
              <a:off x="3997502" y="462639"/>
              <a:ext cx="173659" cy="251937"/>
            </a:xfrm>
            <a:custGeom>
              <a:avLst/>
              <a:gdLst/>
              <a:ahLst/>
              <a:cxnLst/>
              <a:rect l="l" t="t" r="r" b="b"/>
              <a:pathLst>
                <a:path w="6946" h="10077" extrusionOk="0">
                  <a:moveTo>
                    <a:pt x="6682" y="1473"/>
                  </a:moveTo>
                  <a:cubicBezTo>
                    <a:pt x="6439" y="1473"/>
                    <a:pt x="6191" y="1488"/>
                    <a:pt x="5942" y="1512"/>
                  </a:cubicBezTo>
                  <a:cubicBezTo>
                    <a:pt x="5618" y="1561"/>
                    <a:pt x="5278" y="1626"/>
                    <a:pt x="4970" y="1755"/>
                  </a:cubicBezTo>
                  <a:cubicBezTo>
                    <a:pt x="4809" y="1820"/>
                    <a:pt x="4663" y="1901"/>
                    <a:pt x="4533" y="2014"/>
                  </a:cubicBezTo>
                  <a:cubicBezTo>
                    <a:pt x="4404" y="2127"/>
                    <a:pt x="4307" y="2305"/>
                    <a:pt x="4323" y="2500"/>
                  </a:cubicBezTo>
                  <a:cubicBezTo>
                    <a:pt x="4323" y="2678"/>
                    <a:pt x="4452" y="2840"/>
                    <a:pt x="4582" y="2953"/>
                  </a:cubicBezTo>
                  <a:cubicBezTo>
                    <a:pt x="4608" y="2974"/>
                    <a:pt x="4635" y="2993"/>
                    <a:pt x="4662" y="3011"/>
                  </a:cubicBezTo>
                  <a:lnTo>
                    <a:pt x="4662" y="3011"/>
                  </a:lnTo>
                  <a:cubicBezTo>
                    <a:pt x="4552" y="3000"/>
                    <a:pt x="4442" y="2994"/>
                    <a:pt x="4330" y="2994"/>
                  </a:cubicBezTo>
                  <a:cubicBezTo>
                    <a:pt x="4206" y="2994"/>
                    <a:pt x="4080" y="3002"/>
                    <a:pt x="3951" y="3018"/>
                  </a:cubicBezTo>
                  <a:cubicBezTo>
                    <a:pt x="3772" y="3034"/>
                    <a:pt x="3578" y="3066"/>
                    <a:pt x="3400" y="3180"/>
                  </a:cubicBezTo>
                  <a:cubicBezTo>
                    <a:pt x="3319" y="3228"/>
                    <a:pt x="3238" y="3293"/>
                    <a:pt x="3190" y="3390"/>
                  </a:cubicBezTo>
                  <a:cubicBezTo>
                    <a:pt x="3141" y="3487"/>
                    <a:pt x="3125" y="3601"/>
                    <a:pt x="3125" y="3698"/>
                  </a:cubicBezTo>
                  <a:cubicBezTo>
                    <a:pt x="3157" y="3924"/>
                    <a:pt x="3303" y="4086"/>
                    <a:pt x="3449" y="4200"/>
                  </a:cubicBezTo>
                  <a:cubicBezTo>
                    <a:pt x="3611" y="4313"/>
                    <a:pt x="3772" y="4410"/>
                    <a:pt x="3934" y="4491"/>
                  </a:cubicBezTo>
                  <a:cubicBezTo>
                    <a:pt x="4072" y="4550"/>
                    <a:pt x="4212" y="4603"/>
                    <a:pt x="4354" y="4651"/>
                  </a:cubicBezTo>
                  <a:lnTo>
                    <a:pt x="4354" y="4651"/>
                  </a:lnTo>
                  <a:cubicBezTo>
                    <a:pt x="4246" y="4668"/>
                    <a:pt x="4135" y="4704"/>
                    <a:pt x="4031" y="4766"/>
                  </a:cubicBezTo>
                  <a:cubicBezTo>
                    <a:pt x="3967" y="4815"/>
                    <a:pt x="3886" y="4880"/>
                    <a:pt x="3837" y="4960"/>
                  </a:cubicBezTo>
                  <a:cubicBezTo>
                    <a:pt x="3821" y="4993"/>
                    <a:pt x="3805" y="5041"/>
                    <a:pt x="3789" y="5090"/>
                  </a:cubicBezTo>
                  <a:cubicBezTo>
                    <a:pt x="3772" y="5139"/>
                    <a:pt x="3772" y="5171"/>
                    <a:pt x="3772" y="5219"/>
                  </a:cubicBezTo>
                  <a:cubicBezTo>
                    <a:pt x="3772" y="5317"/>
                    <a:pt x="3772" y="5398"/>
                    <a:pt x="3821" y="5495"/>
                  </a:cubicBezTo>
                  <a:cubicBezTo>
                    <a:pt x="3853" y="5576"/>
                    <a:pt x="3902" y="5640"/>
                    <a:pt x="3951" y="5705"/>
                  </a:cubicBezTo>
                  <a:cubicBezTo>
                    <a:pt x="4193" y="5964"/>
                    <a:pt x="4517" y="6094"/>
                    <a:pt x="4809" y="6207"/>
                  </a:cubicBezTo>
                  <a:cubicBezTo>
                    <a:pt x="4984" y="6262"/>
                    <a:pt x="5164" y="6307"/>
                    <a:pt x="5346" y="6344"/>
                  </a:cubicBezTo>
                  <a:lnTo>
                    <a:pt x="5346" y="6344"/>
                  </a:lnTo>
                  <a:cubicBezTo>
                    <a:pt x="5324" y="6352"/>
                    <a:pt x="5301" y="6360"/>
                    <a:pt x="5278" y="6369"/>
                  </a:cubicBezTo>
                  <a:cubicBezTo>
                    <a:pt x="5197" y="6401"/>
                    <a:pt x="5116" y="6450"/>
                    <a:pt x="5051" y="6515"/>
                  </a:cubicBezTo>
                  <a:cubicBezTo>
                    <a:pt x="4987" y="6579"/>
                    <a:pt x="4938" y="6660"/>
                    <a:pt x="4906" y="6741"/>
                  </a:cubicBezTo>
                  <a:cubicBezTo>
                    <a:pt x="4857" y="6903"/>
                    <a:pt x="4873" y="7097"/>
                    <a:pt x="4954" y="7243"/>
                  </a:cubicBezTo>
                  <a:cubicBezTo>
                    <a:pt x="5003" y="7324"/>
                    <a:pt x="5051" y="7389"/>
                    <a:pt x="5116" y="7454"/>
                  </a:cubicBezTo>
                  <a:cubicBezTo>
                    <a:pt x="5165" y="7518"/>
                    <a:pt x="5213" y="7567"/>
                    <a:pt x="5278" y="7632"/>
                  </a:cubicBezTo>
                  <a:cubicBezTo>
                    <a:pt x="5747" y="8069"/>
                    <a:pt x="6314" y="8409"/>
                    <a:pt x="6913" y="8652"/>
                  </a:cubicBezTo>
                  <a:cubicBezTo>
                    <a:pt x="6330" y="8376"/>
                    <a:pt x="5780" y="8020"/>
                    <a:pt x="5343" y="7567"/>
                  </a:cubicBezTo>
                  <a:cubicBezTo>
                    <a:pt x="5278" y="7502"/>
                    <a:pt x="5229" y="7454"/>
                    <a:pt x="5181" y="7389"/>
                  </a:cubicBezTo>
                  <a:cubicBezTo>
                    <a:pt x="5116" y="7324"/>
                    <a:pt x="5068" y="7275"/>
                    <a:pt x="5035" y="7195"/>
                  </a:cubicBezTo>
                  <a:cubicBezTo>
                    <a:pt x="4970" y="7065"/>
                    <a:pt x="4954" y="6903"/>
                    <a:pt x="5003" y="6774"/>
                  </a:cubicBezTo>
                  <a:cubicBezTo>
                    <a:pt x="5035" y="6693"/>
                    <a:pt x="5068" y="6644"/>
                    <a:pt x="5116" y="6596"/>
                  </a:cubicBezTo>
                  <a:cubicBezTo>
                    <a:pt x="5181" y="6547"/>
                    <a:pt x="5246" y="6498"/>
                    <a:pt x="5310" y="6482"/>
                  </a:cubicBezTo>
                  <a:cubicBezTo>
                    <a:pt x="5430" y="6442"/>
                    <a:pt x="5561" y="6413"/>
                    <a:pt x="5685" y="6413"/>
                  </a:cubicBezTo>
                  <a:cubicBezTo>
                    <a:pt x="5712" y="6413"/>
                    <a:pt x="5738" y="6415"/>
                    <a:pt x="5764" y="6417"/>
                  </a:cubicBezTo>
                  <a:cubicBezTo>
                    <a:pt x="5796" y="6417"/>
                    <a:pt x="5828" y="6385"/>
                    <a:pt x="5828" y="6353"/>
                  </a:cubicBezTo>
                  <a:cubicBezTo>
                    <a:pt x="5828" y="6320"/>
                    <a:pt x="5812" y="6288"/>
                    <a:pt x="5780" y="6288"/>
                  </a:cubicBezTo>
                  <a:cubicBezTo>
                    <a:pt x="5472" y="6239"/>
                    <a:pt x="5148" y="6175"/>
                    <a:pt x="4857" y="6061"/>
                  </a:cubicBezTo>
                  <a:cubicBezTo>
                    <a:pt x="4566" y="5964"/>
                    <a:pt x="4274" y="5835"/>
                    <a:pt x="4064" y="5608"/>
                  </a:cubicBezTo>
                  <a:cubicBezTo>
                    <a:pt x="3967" y="5495"/>
                    <a:pt x="3918" y="5365"/>
                    <a:pt x="3934" y="5219"/>
                  </a:cubicBezTo>
                  <a:cubicBezTo>
                    <a:pt x="3934" y="5090"/>
                    <a:pt x="3999" y="4960"/>
                    <a:pt x="4112" y="4896"/>
                  </a:cubicBezTo>
                  <a:cubicBezTo>
                    <a:pt x="4242" y="4831"/>
                    <a:pt x="4388" y="4799"/>
                    <a:pt x="4550" y="4799"/>
                  </a:cubicBezTo>
                  <a:cubicBezTo>
                    <a:pt x="4592" y="4794"/>
                    <a:pt x="4636" y="4792"/>
                    <a:pt x="4681" y="4792"/>
                  </a:cubicBezTo>
                  <a:cubicBezTo>
                    <a:pt x="4789" y="4792"/>
                    <a:pt x="4900" y="4803"/>
                    <a:pt x="5003" y="4815"/>
                  </a:cubicBezTo>
                  <a:cubicBezTo>
                    <a:pt x="5011" y="4818"/>
                    <a:pt x="5019" y="4819"/>
                    <a:pt x="5027" y="4819"/>
                  </a:cubicBezTo>
                  <a:cubicBezTo>
                    <a:pt x="5062" y="4819"/>
                    <a:pt x="5087" y="4790"/>
                    <a:pt x="5100" y="4750"/>
                  </a:cubicBezTo>
                  <a:cubicBezTo>
                    <a:pt x="5100" y="4718"/>
                    <a:pt x="5068" y="4669"/>
                    <a:pt x="5035" y="4669"/>
                  </a:cubicBezTo>
                  <a:cubicBezTo>
                    <a:pt x="4679" y="4588"/>
                    <a:pt x="4339" y="4491"/>
                    <a:pt x="4015" y="4345"/>
                  </a:cubicBezTo>
                  <a:cubicBezTo>
                    <a:pt x="3853" y="4264"/>
                    <a:pt x="3691" y="4183"/>
                    <a:pt x="3546" y="4086"/>
                  </a:cubicBezTo>
                  <a:cubicBezTo>
                    <a:pt x="3416" y="3973"/>
                    <a:pt x="3303" y="3843"/>
                    <a:pt x="3287" y="3682"/>
                  </a:cubicBezTo>
                  <a:cubicBezTo>
                    <a:pt x="3271" y="3536"/>
                    <a:pt x="3335" y="3374"/>
                    <a:pt x="3481" y="3293"/>
                  </a:cubicBezTo>
                  <a:cubicBezTo>
                    <a:pt x="3627" y="3212"/>
                    <a:pt x="3805" y="3180"/>
                    <a:pt x="3983" y="3163"/>
                  </a:cubicBezTo>
                  <a:cubicBezTo>
                    <a:pt x="4101" y="3147"/>
                    <a:pt x="4224" y="3139"/>
                    <a:pt x="4348" y="3139"/>
                  </a:cubicBezTo>
                  <a:cubicBezTo>
                    <a:pt x="4572" y="3139"/>
                    <a:pt x="4803" y="3163"/>
                    <a:pt x="5027" y="3193"/>
                  </a:cubicBezTo>
                  <a:lnTo>
                    <a:pt x="5027" y="3193"/>
                  </a:lnTo>
                  <a:cubicBezTo>
                    <a:pt x="5030" y="3194"/>
                    <a:pt x="5032" y="3195"/>
                    <a:pt x="5035" y="3196"/>
                  </a:cubicBezTo>
                  <a:lnTo>
                    <a:pt x="5036" y="3194"/>
                  </a:lnTo>
                  <a:lnTo>
                    <a:pt x="5036" y="3194"/>
                  </a:lnTo>
                  <a:cubicBezTo>
                    <a:pt x="5041" y="3194"/>
                    <a:pt x="5046" y="3195"/>
                    <a:pt x="5051" y="3196"/>
                  </a:cubicBezTo>
                  <a:cubicBezTo>
                    <a:pt x="5084" y="3196"/>
                    <a:pt x="5116" y="3180"/>
                    <a:pt x="5116" y="3147"/>
                  </a:cubicBezTo>
                  <a:cubicBezTo>
                    <a:pt x="5132" y="3115"/>
                    <a:pt x="5100" y="3083"/>
                    <a:pt x="5084" y="3066"/>
                  </a:cubicBezTo>
                  <a:cubicBezTo>
                    <a:pt x="4938" y="3018"/>
                    <a:pt x="4776" y="2953"/>
                    <a:pt x="4663" y="2856"/>
                  </a:cubicBezTo>
                  <a:cubicBezTo>
                    <a:pt x="4533" y="2759"/>
                    <a:pt x="4436" y="2629"/>
                    <a:pt x="4420" y="2484"/>
                  </a:cubicBezTo>
                  <a:cubicBezTo>
                    <a:pt x="4420" y="2338"/>
                    <a:pt x="4485" y="2192"/>
                    <a:pt x="4598" y="2079"/>
                  </a:cubicBezTo>
                  <a:cubicBezTo>
                    <a:pt x="4711" y="1965"/>
                    <a:pt x="4857" y="1885"/>
                    <a:pt x="5003" y="1820"/>
                  </a:cubicBezTo>
                  <a:cubicBezTo>
                    <a:pt x="5310" y="1690"/>
                    <a:pt x="5634" y="1609"/>
                    <a:pt x="5958" y="1561"/>
                  </a:cubicBezTo>
                  <a:cubicBezTo>
                    <a:pt x="6282" y="1512"/>
                    <a:pt x="6622" y="1480"/>
                    <a:pt x="6945" y="1480"/>
                  </a:cubicBezTo>
                  <a:cubicBezTo>
                    <a:pt x="6859" y="1475"/>
                    <a:pt x="6771" y="1473"/>
                    <a:pt x="6682" y="1473"/>
                  </a:cubicBezTo>
                  <a:close/>
                  <a:moveTo>
                    <a:pt x="5010" y="1"/>
                  </a:moveTo>
                  <a:cubicBezTo>
                    <a:pt x="4652" y="1"/>
                    <a:pt x="4293" y="22"/>
                    <a:pt x="3934" y="71"/>
                  </a:cubicBezTo>
                  <a:cubicBezTo>
                    <a:pt x="3465" y="120"/>
                    <a:pt x="3012" y="217"/>
                    <a:pt x="2574" y="395"/>
                  </a:cubicBezTo>
                  <a:cubicBezTo>
                    <a:pt x="2348" y="492"/>
                    <a:pt x="2137" y="606"/>
                    <a:pt x="1959" y="768"/>
                  </a:cubicBezTo>
                  <a:cubicBezTo>
                    <a:pt x="1781" y="929"/>
                    <a:pt x="1652" y="1172"/>
                    <a:pt x="1668" y="1431"/>
                  </a:cubicBezTo>
                  <a:cubicBezTo>
                    <a:pt x="1684" y="1690"/>
                    <a:pt x="1846" y="1901"/>
                    <a:pt x="2040" y="2046"/>
                  </a:cubicBezTo>
                  <a:cubicBezTo>
                    <a:pt x="2107" y="2107"/>
                    <a:pt x="2180" y="2158"/>
                    <a:pt x="2257" y="2203"/>
                  </a:cubicBezTo>
                  <a:lnTo>
                    <a:pt x="2257" y="2203"/>
                  </a:lnTo>
                  <a:cubicBezTo>
                    <a:pt x="2050" y="2177"/>
                    <a:pt x="1844" y="2163"/>
                    <a:pt x="1638" y="2163"/>
                  </a:cubicBezTo>
                  <a:cubicBezTo>
                    <a:pt x="1475" y="2163"/>
                    <a:pt x="1312" y="2172"/>
                    <a:pt x="1150" y="2192"/>
                  </a:cubicBezTo>
                  <a:cubicBezTo>
                    <a:pt x="891" y="2208"/>
                    <a:pt x="616" y="2273"/>
                    <a:pt x="389" y="2403"/>
                  </a:cubicBezTo>
                  <a:cubicBezTo>
                    <a:pt x="259" y="2484"/>
                    <a:pt x="162" y="2581"/>
                    <a:pt x="98" y="2710"/>
                  </a:cubicBezTo>
                  <a:cubicBezTo>
                    <a:pt x="17" y="2840"/>
                    <a:pt x="0" y="2985"/>
                    <a:pt x="17" y="3131"/>
                  </a:cubicBezTo>
                  <a:cubicBezTo>
                    <a:pt x="49" y="3422"/>
                    <a:pt x="243" y="3633"/>
                    <a:pt x="454" y="3795"/>
                  </a:cubicBezTo>
                  <a:cubicBezTo>
                    <a:pt x="664" y="3973"/>
                    <a:pt x="891" y="4086"/>
                    <a:pt x="1134" y="4200"/>
                  </a:cubicBezTo>
                  <a:cubicBezTo>
                    <a:pt x="1364" y="4303"/>
                    <a:pt x="1603" y="4391"/>
                    <a:pt x="1846" y="4467"/>
                  </a:cubicBezTo>
                  <a:lnTo>
                    <a:pt x="1846" y="4467"/>
                  </a:lnTo>
                  <a:cubicBezTo>
                    <a:pt x="1651" y="4486"/>
                    <a:pt x="1457" y="4526"/>
                    <a:pt x="1263" y="4637"/>
                  </a:cubicBezTo>
                  <a:cubicBezTo>
                    <a:pt x="1166" y="4701"/>
                    <a:pt x="1069" y="4782"/>
                    <a:pt x="1004" y="4896"/>
                  </a:cubicBezTo>
                  <a:cubicBezTo>
                    <a:pt x="939" y="5009"/>
                    <a:pt x="907" y="5139"/>
                    <a:pt x="907" y="5252"/>
                  </a:cubicBezTo>
                  <a:cubicBezTo>
                    <a:pt x="907" y="5381"/>
                    <a:pt x="923" y="5495"/>
                    <a:pt x="972" y="5608"/>
                  </a:cubicBezTo>
                  <a:cubicBezTo>
                    <a:pt x="1020" y="5721"/>
                    <a:pt x="1085" y="5835"/>
                    <a:pt x="1166" y="5916"/>
                  </a:cubicBezTo>
                  <a:cubicBezTo>
                    <a:pt x="1328" y="6094"/>
                    <a:pt x="1522" y="6223"/>
                    <a:pt x="1716" y="6337"/>
                  </a:cubicBezTo>
                  <a:cubicBezTo>
                    <a:pt x="1927" y="6450"/>
                    <a:pt x="2137" y="6531"/>
                    <a:pt x="2348" y="6596"/>
                  </a:cubicBezTo>
                  <a:cubicBezTo>
                    <a:pt x="2633" y="6691"/>
                    <a:pt x="2918" y="6765"/>
                    <a:pt x="3208" y="6823"/>
                  </a:cubicBezTo>
                  <a:lnTo>
                    <a:pt x="3208" y="6823"/>
                  </a:lnTo>
                  <a:cubicBezTo>
                    <a:pt x="3134" y="6840"/>
                    <a:pt x="3063" y="6861"/>
                    <a:pt x="2995" y="6887"/>
                  </a:cubicBezTo>
                  <a:cubicBezTo>
                    <a:pt x="2882" y="6936"/>
                    <a:pt x="2769" y="7000"/>
                    <a:pt x="2688" y="7081"/>
                  </a:cubicBezTo>
                  <a:cubicBezTo>
                    <a:pt x="2591" y="7162"/>
                    <a:pt x="2526" y="7275"/>
                    <a:pt x="2494" y="7389"/>
                  </a:cubicBezTo>
                  <a:cubicBezTo>
                    <a:pt x="2413" y="7615"/>
                    <a:pt x="2445" y="7874"/>
                    <a:pt x="2558" y="8085"/>
                  </a:cubicBezTo>
                  <a:cubicBezTo>
                    <a:pt x="2607" y="8182"/>
                    <a:pt x="2688" y="8279"/>
                    <a:pt x="2769" y="8360"/>
                  </a:cubicBezTo>
                  <a:cubicBezTo>
                    <a:pt x="2850" y="8441"/>
                    <a:pt x="2931" y="8538"/>
                    <a:pt x="3012" y="8603"/>
                  </a:cubicBezTo>
                  <a:cubicBezTo>
                    <a:pt x="3659" y="9251"/>
                    <a:pt x="4452" y="9720"/>
                    <a:pt x="5294" y="10076"/>
                  </a:cubicBezTo>
                  <a:cubicBezTo>
                    <a:pt x="4469" y="9688"/>
                    <a:pt x="3691" y="9202"/>
                    <a:pt x="3060" y="8554"/>
                  </a:cubicBezTo>
                  <a:cubicBezTo>
                    <a:pt x="2979" y="8473"/>
                    <a:pt x="2914" y="8393"/>
                    <a:pt x="2833" y="8312"/>
                  </a:cubicBezTo>
                  <a:cubicBezTo>
                    <a:pt x="2753" y="8231"/>
                    <a:pt x="2688" y="8133"/>
                    <a:pt x="2639" y="8036"/>
                  </a:cubicBezTo>
                  <a:cubicBezTo>
                    <a:pt x="2542" y="7842"/>
                    <a:pt x="2526" y="7615"/>
                    <a:pt x="2591" y="7421"/>
                  </a:cubicBezTo>
                  <a:cubicBezTo>
                    <a:pt x="2623" y="7324"/>
                    <a:pt x="2688" y="7227"/>
                    <a:pt x="2769" y="7162"/>
                  </a:cubicBezTo>
                  <a:cubicBezTo>
                    <a:pt x="2850" y="7081"/>
                    <a:pt x="2931" y="7033"/>
                    <a:pt x="3044" y="7000"/>
                  </a:cubicBezTo>
                  <a:cubicBezTo>
                    <a:pt x="3206" y="6933"/>
                    <a:pt x="3390" y="6899"/>
                    <a:pt x="3569" y="6899"/>
                  </a:cubicBezTo>
                  <a:cubicBezTo>
                    <a:pt x="3605" y="6899"/>
                    <a:pt x="3640" y="6900"/>
                    <a:pt x="3675" y="6903"/>
                  </a:cubicBezTo>
                  <a:cubicBezTo>
                    <a:pt x="3708" y="6903"/>
                    <a:pt x="3740" y="6871"/>
                    <a:pt x="3740" y="6838"/>
                  </a:cubicBezTo>
                  <a:cubicBezTo>
                    <a:pt x="3740" y="6806"/>
                    <a:pt x="3724" y="6790"/>
                    <a:pt x="3691" y="6774"/>
                  </a:cubicBezTo>
                  <a:cubicBezTo>
                    <a:pt x="3254" y="6709"/>
                    <a:pt x="2817" y="6612"/>
                    <a:pt x="2396" y="6466"/>
                  </a:cubicBezTo>
                  <a:cubicBezTo>
                    <a:pt x="2186" y="6401"/>
                    <a:pt x="1992" y="6320"/>
                    <a:pt x="1797" y="6207"/>
                  </a:cubicBezTo>
                  <a:cubicBezTo>
                    <a:pt x="1603" y="6110"/>
                    <a:pt x="1425" y="5980"/>
                    <a:pt x="1279" y="5818"/>
                  </a:cubicBezTo>
                  <a:cubicBezTo>
                    <a:pt x="1215" y="5738"/>
                    <a:pt x="1150" y="5657"/>
                    <a:pt x="1117" y="5559"/>
                  </a:cubicBezTo>
                  <a:cubicBezTo>
                    <a:pt x="1085" y="5462"/>
                    <a:pt x="1069" y="5365"/>
                    <a:pt x="1069" y="5252"/>
                  </a:cubicBezTo>
                  <a:cubicBezTo>
                    <a:pt x="1069" y="5058"/>
                    <a:pt x="1166" y="4863"/>
                    <a:pt x="1344" y="4766"/>
                  </a:cubicBezTo>
                  <a:cubicBezTo>
                    <a:pt x="1522" y="4669"/>
                    <a:pt x="1749" y="4637"/>
                    <a:pt x="1959" y="4620"/>
                  </a:cubicBezTo>
                  <a:cubicBezTo>
                    <a:pt x="2012" y="4616"/>
                    <a:pt x="2066" y="4614"/>
                    <a:pt x="2120" y="4614"/>
                  </a:cubicBezTo>
                  <a:cubicBezTo>
                    <a:pt x="2277" y="4614"/>
                    <a:pt x="2438" y="4631"/>
                    <a:pt x="2591" y="4665"/>
                  </a:cubicBezTo>
                  <a:lnTo>
                    <a:pt x="2591" y="4665"/>
                  </a:lnTo>
                  <a:cubicBezTo>
                    <a:pt x="2596" y="4667"/>
                    <a:pt x="2602" y="4668"/>
                    <a:pt x="2607" y="4669"/>
                  </a:cubicBezTo>
                  <a:cubicBezTo>
                    <a:pt x="2655" y="4669"/>
                    <a:pt x="2704" y="4637"/>
                    <a:pt x="2704" y="4588"/>
                  </a:cubicBezTo>
                  <a:cubicBezTo>
                    <a:pt x="2720" y="4556"/>
                    <a:pt x="2688" y="4507"/>
                    <a:pt x="2639" y="4507"/>
                  </a:cubicBezTo>
                  <a:cubicBezTo>
                    <a:pt x="2154" y="4394"/>
                    <a:pt x="1668" y="4248"/>
                    <a:pt x="1198" y="4054"/>
                  </a:cubicBezTo>
                  <a:cubicBezTo>
                    <a:pt x="972" y="3941"/>
                    <a:pt x="745" y="3827"/>
                    <a:pt x="551" y="3682"/>
                  </a:cubicBezTo>
                  <a:cubicBezTo>
                    <a:pt x="357" y="3536"/>
                    <a:pt x="195" y="3325"/>
                    <a:pt x="162" y="3099"/>
                  </a:cubicBezTo>
                  <a:cubicBezTo>
                    <a:pt x="162" y="3002"/>
                    <a:pt x="178" y="2872"/>
                    <a:pt x="227" y="2775"/>
                  </a:cubicBezTo>
                  <a:cubicBezTo>
                    <a:pt x="276" y="2678"/>
                    <a:pt x="357" y="2597"/>
                    <a:pt x="470" y="2532"/>
                  </a:cubicBezTo>
                  <a:cubicBezTo>
                    <a:pt x="664" y="2419"/>
                    <a:pt x="923" y="2354"/>
                    <a:pt x="1166" y="2338"/>
                  </a:cubicBezTo>
                  <a:cubicBezTo>
                    <a:pt x="1333" y="2316"/>
                    <a:pt x="1501" y="2307"/>
                    <a:pt x="1668" y="2307"/>
                  </a:cubicBezTo>
                  <a:cubicBezTo>
                    <a:pt x="2002" y="2307"/>
                    <a:pt x="2337" y="2343"/>
                    <a:pt x="2672" y="2386"/>
                  </a:cubicBezTo>
                  <a:cubicBezTo>
                    <a:pt x="2678" y="2389"/>
                    <a:pt x="2683" y="2391"/>
                    <a:pt x="2689" y="2391"/>
                  </a:cubicBezTo>
                  <a:cubicBezTo>
                    <a:pt x="2715" y="2391"/>
                    <a:pt x="2739" y="2364"/>
                    <a:pt x="2753" y="2338"/>
                  </a:cubicBezTo>
                  <a:cubicBezTo>
                    <a:pt x="2753" y="2305"/>
                    <a:pt x="2736" y="2273"/>
                    <a:pt x="2704" y="2273"/>
                  </a:cubicBezTo>
                  <a:cubicBezTo>
                    <a:pt x="2494" y="2192"/>
                    <a:pt x="2283" y="2095"/>
                    <a:pt x="2105" y="1965"/>
                  </a:cubicBezTo>
                  <a:cubicBezTo>
                    <a:pt x="1927" y="1820"/>
                    <a:pt x="1781" y="1642"/>
                    <a:pt x="1765" y="1415"/>
                  </a:cubicBezTo>
                  <a:cubicBezTo>
                    <a:pt x="1765" y="1205"/>
                    <a:pt x="1862" y="994"/>
                    <a:pt x="2024" y="832"/>
                  </a:cubicBezTo>
                  <a:cubicBezTo>
                    <a:pt x="2186" y="687"/>
                    <a:pt x="2396" y="573"/>
                    <a:pt x="2607" y="476"/>
                  </a:cubicBezTo>
                  <a:cubicBezTo>
                    <a:pt x="3028" y="282"/>
                    <a:pt x="3481" y="185"/>
                    <a:pt x="3934" y="104"/>
                  </a:cubicBezTo>
                  <a:cubicBezTo>
                    <a:pt x="4404" y="39"/>
                    <a:pt x="4873" y="7"/>
                    <a:pt x="5343" y="7"/>
                  </a:cubicBezTo>
                  <a:cubicBezTo>
                    <a:pt x="5232" y="3"/>
                    <a:pt x="5121" y="1"/>
                    <a:pt x="5010" y="1"/>
                  </a:cubicBezTo>
                  <a:close/>
                </a:path>
              </a:pathLst>
            </a:custGeom>
            <a:solidFill>
              <a:srgbClr val="6E4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8"/>
            <p:cNvSpPr/>
            <p:nvPr/>
          </p:nvSpPr>
          <p:spPr>
            <a:xfrm rot="1972871" flipH="1">
              <a:off x="3597354" y="326175"/>
              <a:ext cx="465051" cy="625751"/>
            </a:xfrm>
            <a:custGeom>
              <a:avLst/>
              <a:gdLst/>
              <a:ahLst/>
              <a:cxnLst/>
              <a:rect l="l" t="t" r="r" b="b"/>
              <a:pathLst>
                <a:path w="18602" h="25030" extrusionOk="0">
                  <a:moveTo>
                    <a:pt x="10269" y="1"/>
                  </a:moveTo>
                  <a:cubicBezTo>
                    <a:pt x="9641" y="1"/>
                    <a:pt x="9039" y="102"/>
                    <a:pt x="8516" y="331"/>
                  </a:cubicBezTo>
                  <a:cubicBezTo>
                    <a:pt x="7042" y="978"/>
                    <a:pt x="6314" y="1723"/>
                    <a:pt x="5585" y="2759"/>
                  </a:cubicBezTo>
                  <a:cubicBezTo>
                    <a:pt x="4031" y="5009"/>
                    <a:pt x="4048" y="7875"/>
                    <a:pt x="4048" y="7875"/>
                  </a:cubicBezTo>
                  <a:cubicBezTo>
                    <a:pt x="4048" y="7875"/>
                    <a:pt x="0" y="15467"/>
                    <a:pt x="2752" y="20243"/>
                  </a:cubicBezTo>
                  <a:cubicBezTo>
                    <a:pt x="3254" y="21036"/>
                    <a:pt x="3805" y="21716"/>
                    <a:pt x="4388" y="22283"/>
                  </a:cubicBezTo>
                  <a:cubicBezTo>
                    <a:pt x="6556" y="24411"/>
                    <a:pt x="9137" y="25030"/>
                    <a:pt x="11404" y="25030"/>
                  </a:cubicBezTo>
                  <a:cubicBezTo>
                    <a:pt x="14552" y="25030"/>
                    <a:pt x="17096" y="23837"/>
                    <a:pt x="17096" y="23837"/>
                  </a:cubicBezTo>
                  <a:cubicBezTo>
                    <a:pt x="17096" y="23837"/>
                    <a:pt x="18601" y="20551"/>
                    <a:pt x="18456" y="16811"/>
                  </a:cubicBezTo>
                  <a:cubicBezTo>
                    <a:pt x="18310" y="13071"/>
                    <a:pt x="16578" y="9332"/>
                    <a:pt x="16578" y="9332"/>
                  </a:cubicBezTo>
                  <a:cubicBezTo>
                    <a:pt x="16578" y="9332"/>
                    <a:pt x="16950" y="7907"/>
                    <a:pt x="16918" y="6159"/>
                  </a:cubicBezTo>
                  <a:cubicBezTo>
                    <a:pt x="16885" y="3925"/>
                    <a:pt x="15704" y="2646"/>
                    <a:pt x="15105" y="1949"/>
                  </a:cubicBezTo>
                  <a:cubicBezTo>
                    <a:pt x="14130" y="854"/>
                    <a:pt x="12090" y="1"/>
                    <a:pt x="10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8"/>
            <p:cNvSpPr/>
            <p:nvPr/>
          </p:nvSpPr>
          <p:spPr>
            <a:xfrm rot="1972871" flipH="1">
              <a:off x="3763556" y="391302"/>
              <a:ext cx="118200" cy="476851"/>
            </a:xfrm>
            <a:custGeom>
              <a:avLst/>
              <a:gdLst/>
              <a:ahLst/>
              <a:cxnLst/>
              <a:rect l="l" t="t" r="r" b="b"/>
              <a:pathLst>
                <a:path w="4728" h="19074" extrusionOk="0">
                  <a:moveTo>
                    <a:pt x="1231" y="0"/>
                  </a:moveTo>
                  <a:cubicBezTo>
                    <a:pt x="1112" y="0"/>
                    <a:pt x="993" y="6"/>
                    <a:pt x="875" y="18"/>
                  </a:cubicBezTo>
                  <a:cubicBezTo>
                    <a:pt x="551" y="50"/>
                    <a:pt x="551" y="552"/>
                    <a:pt x="875" y="584"/>
                  </a:cubicBezTo>
                  <a:cubicBezTo>
                    <a:pt x="1296" y="601"/>
                    <a:pt x="1700" y="633"/>
                    <a:pt x="2105" y="779"/>
                  </a:cubicBezTo>
                  <a:cubicBezTo>
                    <a:pt x="2494" y="908"/>
                    <a:pt x="2850" y="1103"/>
                    <a:pt x="3157" y="1378"/>
                  </a:cubicBezTo>
                  <a:cubicBezTo>
                    <a:pt x="3675" y="1831"/>
                    <a:pt x="4015" y="2511"/>
                    <a:pt x="3967" y="3207"/>
                  </a:cubicBezTo>
                  <a:cubicBezTo>
                    <a:pt x="3902" y="3936"/>
                    <a:pt x="3643" y="4696"/>
                    <a:pt x="3190" y="5263"/>
                  </a:cubicBezTo>
                  <a:cubicBezTo>
                    <a:pt x="2769" y="5781"/>
                    <a:pt x="2235" y="6170"/>
                    <a:pt x="1733" y="6591"/>
                  </a:cubicBezTo>
                  <a:cubicBezTo>
                    <a:pt x="1215" y="7028"/>
                    <a:pt x="713" y="7497"/>
                    <a:pt x="389" y="8096"/>
                  </a:cubicBezTo>
                  <a:cubicBezTo>
                    <a:pt x="17" y="8760"/>
                    <a:pt x="0" y="9521"/>
                    <a:pt x="17" y="10249"/>
                  </a:cubicBezTo>
                  <a:cubicBezTo>
                    <a:pt x="49" y="11059"/>
                    <a:pt x="49" y="11868"/>
                    <a:pt x="130" y="12661"/>
                  </a:cubicBezTo>
                  <a:cubicBezTo>
                    <a:pt x="211" y="13422"/>
                    <a:pt x="438" y="14167"/>
                    <a:pt x="745" y="14879"/>
                  </a:cubicBezTo>
                  <a:cubicBezTo>
                    <a:pt x="1360" y="16255"/>
                    <a:pt x="2170" y="17631"/>
                    <a:pt x="3254" y="18700"/>
                  </a:cubicBezTo>
                  <a:cubicBezTo>
                    <a:pt x="3449" y="18883"/>
                    <a:pt x="3610" y="19073"/>
                    <a:pt x="3615" y="19073"/>
                  </a:cubicBezTo>
                  <a:cubicBezTo>
                    <a:pt x="3617" y="19073"/>
                    <a:pt x="3592" y="19040"/>
                    <a:pt x="3530" y="18959"/>
                  </a:cubicBezTo>
                  <a:cubicBezTo>
                    <a:pt x="2995" y="18263"/>
                    <a:pt x="2315" y="16838"/>
                    <a:pt x="1943" y="16045"/>
                  </a:cubicBezTo>
                  <a:cubicBezTo>
                    <a:pt x="1538" y="15155"/>
                    <a:pt x="1344" y="14572"/>
                    <a:pt x="1085" y="13746"/>
                  </a:cubicBezTo>
                  <a:cubicBezTo>
                    <a:pt x="858" y="13001"/>
                    <a:pt x="810" y="12208"/>
                    <a:pt x="778" y="11431"/>
                  </a:cubicBezTo>
                  <a:cubicBezTo>
                    <a:pt x="745" y="10654"/>
                    <a:pt x="664" y="9845"/>
                    <a:pt x="794" y="9084"/>
                  </a:cubicBezTo>
                  <a:cubicBezTo>
                    <a:pt x="1037" y="7708"/>
                    <a:pt x="2494" y="6995"/>
                    <a:pt x="3400" y="6073"/>
                  </a:cubicBezTo>
                  <a:cubicBezTo>
                    <a:pt x="3934" y="5538"/>
                    <a:pt x="4291" y="4891"/>
                    <a:pt x="4485" y="4162"/>
                  </a:cubicBezTo>
                  <a:cubicBezTo>
                    <a:pt x="4679" y="3450"/>
                    <a:pt x="4728" y="2738"/>
                    <a:pt x="4452" y="2041"/>
                  </a:cubicBezTo>
                  <a:cubicBezTo>
                    <a:pt x="3932" y="748"/>
                    <a:pt x="2578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8"/>
            <p:cNvSpPr/>
            <p:nvPr/>
          </p:nvSpPr>
          <p:spPr>
            <a:xfrm rot="1972871" flipH="1">
              <a:off x="3313251" y="602429"/>
              <a:ext cx="279276" cy="254726"/>
            </a:xfrm>
            <a:custGeom>
              <a:avLst/>
              <a:gdLst/>
              <a:ahLst/>
              <a:cxnLst/>
              <a:rect l="l" t="t" r="r" b="b"/>
              <a:pathLst>
                <a:path w="11171" h="10189" extrusionOk="0">
                  <a:moveTo>
                    <a:pt x="130" y="0"/>
                  </a:moveTo>
                  <a:lnTo>
                    <a:pt x="0" y="3578"/>
                  </a:lnTo>
                  <a:cubicBezTo>
                    <a:pt x="0" y="3578"/>
                    <a:pt x="5483" y="10189"/>
                    <a:pt x="7111" y="10189"/>
                  </a:cubicBezTo>
                  <a:cubicBezTo>
                    <a:pt x="7138" y="10189"/>
                    <a:pt x="7164" y="10187"/>
                    <a:pt x="7188" y="10183"/>
                  </a:cubicBezTo>
                  <a:cubicBezTo>
                    <a:pt x="8710" y="9957"/>
                    <a:pt x="6881" y="7982"/>
                    <a:pt x="6881" y="7982"/>
                  </a:cubicBezTo>
                  <a:lnTo>
                    <a:pt x="6881" y="7982"/>
                  </a:lnTo>
                  <a:cubicBezTo>
                    <a:pt x="6881" y="7982"/>
                    <a:pt x="8501" y="9372"/>
                    <a:pt x="9222" y="9372"/>
                  </a:cubicBezTo>
                  <a:cubicBezTo>
                    <a:pt x="9398" y="9372"/>
                    <a:pt x="9520" y="9289"/>
                    <a:pt x="9552" y="9082"/>
                  </a:cubicBezTo>
                  <a:cubicBezTo>
                    <a:pt x="9704" y="8096"/>
                    <a:pt x="8447" y="7081"/>
                    <a:pt x="8289" y="6958"/>
                  </a:cubicBezTo>
                  <a:lnTo>
                    <a:pt x="8289" y="6958"/>
                  </a:lnTo>
                  <a:cubicBezTo>
                    <a:pt x="8454" y="7084"/>
                    <a:pt x="9836" y="8124"/>
                    <a:pt x="10624" y="8124"/>
                  </a:cubicBezTo>
                  <a:cubicBezTo>
                    <a:pt x="10941" y="8124"/>
                    <a:pt x="11162" y="7957"/>
                    <a:pt x="11171" y="7496"/>
                  </a:cubicBezTo>
                  <a:cubicBezTo>
                    <a:pt x="10345" y="4679"/>
                    <a:pt x="130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8"/>
            <p:cNvSpPr/>
            <p:nvPr/>
          </p:nvSpPr>
          <p:spPr>
            <a:xfrm rot="1972871" flipH="1">
              <a:off x="3922613" y="382872"/>
              <a:ext cx="74725" cy="40475"/>
            </a:xfrm>
            <a:custGeom>
              <a:avLst/>
              <a:gdLst/>
              <a:ahLst/>
              <a:cxnLst/>
              <a:rect l="l" t="t" r="r" b="b"/>
              <a:pathLst>
                <a:path w="2989" h="1619" extrusionOk="0">
                  <a:moveTo>
                    <a:pt x="1213" y="0"/>
                  </a:moveTo>
                  <a:cubicBezTo>
                    <a:pt x="1204" y="0"/>
                    <a:pt x="1195" y="2"/>
                    <a:pt x="1186" y="7"/>
                  </a:cubicBezTo>
                  <a:cubicBezTo>
                    <a:pt x="1073" y="72"/>
                    <a:pt x="927" y="136"/>
                    <a:pt x="862" y="250"/>
                  </a:cubicBezTo>
                  <a:cubicBezTo>
                    <a:pt x="848" y="292"/>
                    <a:pt x="883" y="334"/>
                    <a:pt x="934" y="334"/>
                  </a:cubicBezTo>
                  <a:cubicBezTo>
                    <a:pt x="942" y="334"/>
                    <a:pt x="951" y="333"/>
                    <a:pt x="959" y="331"/>
                  </a:cubicBezTo>
                  <a:cubicBezTo>
                    <a:pt x="1024" y="315"/>
                    <a:pt x="1057" y="282"/>
                    <a:pt x="1105" y="234"/>
                  </a:cubicBezTo>
                  <a:cubicBezTo>
                    <a:pt x="1154" y="201"/>
                    <a:pt x="1202" y="153"/>
                    <a:pt x="1267" y="120"/>
                  </a:cubicBezTo>
                  <a:cubicBezTo>
                    <a:pt x="1323" y="78"/>
                    <a:pt x="1270" y="0"/>
                    <a:pt x="1213" y="0"/>
                  </a:cubicBezTo>
                  <a:close/>
                  <a:moveTo>
                    <a:pt x="2863" y="384"/>
                  </a:moveTo>
                  <a:cubicBezTo>
                    <a:pt x="2849" y="384"/>
                    <a:pt x="2835" y="387"/>
                    <a:pt x="2821" y="395"/>
                  </a:cubicBezTo>
                  <a:cubicBezTo>
                    <a:pt x="2756" y="460"/>
                    <a:pt x="2675" y="509"/>
                    <a:pt x="2627" y="574"/>
                  </a:cubicBezTo>
                  <a:cubicBezTo>
                    <a:pt x="2576" y="638"/>
                    <a:pt x="2626" y="722"/>
                    <a:pt x="2697" y="722"/>
                  </a:cubicBezTo>
                  <a:cubicBezTo>
                    <a:pt x="2716" y="722"/>
                    <a:pt x="2736" y="716"/>
                    <a:pt x="2756" y="703"/>
                  </a:cubicBezTo>
                  <a:cubicBezTo>
                    <a:pt x="2821" y="654"/>
                    <a:pt x="2870" y="590"/>
                    <a:pt x="2934" y="525"/>
                  </a:cubicBezTo>
                  <a:cubicBezTo>
                    <a:pt x="2988" y="471"/>
                    <a:pt x="2930" y="384"/>
                    <a:pt x="2863" y="384"/>
                  </a:cubicBezTo>
                  <a:close/>
                  <a:moveTo>
                    <a:pt x="2121" y="404"/>
                  </a:moveTo>
                  <a:cubicBezTo>
                    <a:pt x="2105" y="404"/>
                    <a:pt x="2089" y="411"/>
                    <a:pt x="2076" y="428"/>
                  </a:cubicBezTo>
                  <a:cubicBezTo>
                    <a:pt x="1995" y="493"/>
                    <a:pt x="1915" y="574"/>
                    <a:pt x="1817" y="622"/>
                  </a:cubicBezTo>
                  <a:cubicBezTo>
                    <a:pt x="1752" y="675"/>
                    <a:pt x="1803" y="769"/>
                    <a:pt x="1859" y="769"/>
                  </a:cubicBezTo>
                  <a:cubicBezTo>
                    <a:pt x="1872" y="769"/>
                    <a:pt x="1886" y="764"/>
                    <a:pt x="1898" y="752"/>
                  </a:cubicBezTo>
                  <a:cubicBezTo>
                    <a:pt x="1995" y="687"/>
                    <a:pt x="2093" y="590"/>
                    <a:pt x="2174" y="509"/>
                  </a:cubicBezTo>
                  <a:cubicBezTo>
                    <a:pt x="2210" y="461"/>
                    <a:pt x="2166" y="404"/>
                    <a:pt x="2121" y="404"/>
                  </a:cubicBezTo>
                  <a:close/>
                  <a:moveTo>
                    <a:pt x="347" y="841"/>
                  </a:moveTo>
                  <a:cubicBezTo>
                    <a:pt x="330" y="841"/>
                    <a:pt x="312" y="848"/>
                    <a:pt x="296" y="865"/>
                  </a:cubicBezTo>
                  <a:cubicBezTo>
                    <a:pt x="215" y="930"/>
                    <a:pt x="134" y="994"/>
                    <a:pt x="53" y="1075"/>
                  </a:cubicBezTo>
                  <a:cubicBezTo>
                    <a:pt x="0" y="1128"/>
                    <a:pt x="54" y="1202"/>
                    <a:pt x="111" y="1202"/>
                  </a:cubicBezTo>
                  <a:cubicBezTo>
                    <a:pt x="124" y="1202"/>
                    <a:pt x="138" y="1198"/>
                    <a:pt x="150" y="1189"/>
                  </a:cubicBezTo>
                  <a:cubicBezTo>
                    <a:pt x="247" y="1124"/>
                    <a:pt x="328" y="1027"/>
                    <a:pt x="393" y="946"/>
                  </a:cubicBezTo>
                  <a:cubicBezTo>
                    <a:pt x="429" y="898"/>
                    <a:pt x="394" y="841"/>
                    <a:pt x="347" y="841"/>
                  </a:cubicBezTo>
                  <a:close/>
                  <a:moveTo>
                    <a:pt x="1098" y="1238"/>
                  </a:moveTo>
                  <a:cubicBezTo>
                    <a:pt x="1070" y="1238"/>
                    <a:pt x="1041" y="1252"/>
                    <a:pt x="1024" y="1286"/>
                  </a:cubicBezTo>
                  <a:cubicBezTo>
                    <a:pt x="1008" y="1334"/>
                    <a:pt x="943" y="1351"/>
                    <a:pt x="895" y="1383"/>
                  </a:cubicBezTo>
                  <a:cubicBezTo>
                    <a:pt x="846" y="1415"/>
                    <a:pt x="862" y="1513"/>
                    <a:pt x="927" y="1529"/>
                  </a:cubicBezTo>
                  <a:cubicBezTo>
                    <a:pt x="1040" y="1529"/>
                    <a:pt x="1137" y="1448"/>
                    <a:pt x="1170" y="1351"/>
                  </a:cubicBezTo>
                  <a:cubicBezTo>
                    <a:pt x="1201" y="1287"/>
                    <a:pt x="1151" y="1238"/>
                    <a:pt x="1098" y="1238"/>
                  </a:cubicBezTo>
                  <a:close/>
                  <a:moveTo>
                    <a:pt x="2216" y="1349"/>
                  </a:moveTo>
                  <a:cubicBezTo>
                    <a:pt x="2187" y="1349"/>
                    <a:pt x="2161" y="1363"/>
                    <a:pt x="2141" y="1383"/>
                  </a:cubicBezTo>
                  <a:cubicBezTo>
                    <a:pt x="2109" y="1399"/>
                    <a:pt x="2093" y="1415"/>
                    <a:pt x="2076" y="1432"/>
                  </a:cubicBezTo>
                  <a:cubicBezTo>
                    <a:pt x="2060" y="1464"/>
                    <a:pt x="2044" y="1480"/>
                    <a:pt x="2044" y="1513"/>
                  </a:cubicBezTo>
                  <a:cubicBezTo>
                    <a:pt x="2018" y="1565"/>
                    <a:pt x="2056" y="1618"/>
                    <a:pt x="2106" y="1618"/>
                  </a:cubicBezTo>
                  <a:cubicBezTo>
                    <a:pt x="2117" y="1618"/>
                    <a:pt x="2129" y="1616"/>
                    <a:pt x="2141" y="1610"/>
                  </a:cubicBezTo>
                  <a:lnTo>
                    <a:pt x="2174" y="1610"/>
                  </a:lnTo>
                  <a:cubicBezTo>
                    <a:pt x="2190" y="1593"/>
                    <a:pt x="2206" y="1577"/>
                    <a:pt x="2222" y="1561"/>
                  </a:cubicBezTo>
                  <a:cubicBezTo>
                    <a:pt x="2238" y="1545"/>
                    <a:pt x="2255" y="1529"/>
                    <a:pt x="2287" y="1513"/>
                  </a:cubicBezTo>
                  <a:cubicBezTo>
                    <a:pt x="2319" y="1464"/>
                    <a:pt x="2303" y="1399"/>
                    <a:pt x="2271" y="1367"/>
                  </a:cubicBezTo>
                  <a:cubicBezTo>
                    <a:pt x="2252" y="1354"/>
                    <a:pt x="2234" y="1349"/>
                    <a:pt x="2216" y="1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8"/>
            <p:cNvSpPr/>
            <p:nvPr/>
          </p:nvSpPr>
          <p:spPr>
            <a:xfrm rot="1972871" flipH="1">
              <a:off x="3573429" y="640416"/>
              <a:ext cx="355376" cy="293801"/>
            </a:xfrm>
            <a:custGeom>
              <a:avLst/>
              <a:gdLst/>
              <a:ahLst/>
              <a:cxnLst/>
              <a:rect l="l" t="t" r="r" b="b"/>
              <a:pathLst>
                <a:path w="14215" h="11752" extrusionOk="0">
                  <a:moveTo>
                    <a:pt x="6233" y="0"/>
                  </a:moveTo>
                  <a:lnTo>
                    <a:pt x="3189" y="324"/>
                  </a:lnTo>
                  <a:lnTo>
                    <a:pt x="437" y="324"/>
                  </a:lnTo>
                  <a:cubicBezTo>
                    <a:pt x="16" y="2510"/>
                    <a:pt x="0" y="4954"/>
                    <a:pt x="1133" y="6913"/>
                  </a:cubicBezTo>
                  <a:cubicBezTo>
                    <a:pt x="1635" y="7706"/>
                    <a:pt x="2186" y="8386"/>
                    <a:pt x="2769" y="8953"/>
                  </a:cubicBezTo>
                  <a:cubicBezTo>
                    <a:pt x="4873" y="11018"/>
                    <a:pt x="7497" y="11752"/>
                    <a:pt x="9920" y="11752"/>
                  </a:cubicBezTo>
                  <a:cubicBezTo>
                    <a:pt x="11505" y="11752"/>
                    <a:pt x="13004" y="11437"/>
                    <a:pt x="14214" y="10976"/>
                  </a:cubicBezTo>
                  <a:cubicBezTo>
                    <a:pt x="8775" y="9762"/>
                    <a:pt x="5504" y="3675"/>
                    <a:pt x="6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8"/>
            <p:cNvSpPr/>
            <p:nvPr/>
          </p:nvSpPr>
          <p:spPr>
            <a:xfrm rot="1972871" flipH="1">
              <a:off x="3789606" y="437415"/>
              <a:ext cx="254176" cy="359076"/>
            </a:xfrm>
            <a:custGeom>
              <a:avLst/>
              <a:gdLst/>
              <a:ahLst/>
              <a:cxnLst/>
              <a:rect l="l" t="t" r="r" b="b"/>
              <a:pathLst>
                <a:path w="10167" h="14363" extrusionOk="0">
                  <a:moveTo>
                    <a:pt x="6120" y="1"/>
                  </a:moveTo>
                  <a:cubicBezTo>
                    <a:pt x="5299" y="1"/>
                    <a:pt x="4386" y="205"/>
                    <a:pt x="3432" y="684"/>
                  </a:cubicBezTo>
                  <a:cubicBezTo>
                    <a:pt x="2088" y="3291"/>
                    <a:pt x="2267" y="5169"/>
                    <a:pt x="2267" y="5169"/>
                  </a:cubicBezTo>
                  <a:cubicBezTo>
                    <a:pt x="2267" y="5169"/>
                    <a:pt x="0" y="9426"/>
                    <a:pt x="16" y="13571"/>
                  </a:cubicBezTo>
                  <a:cubicBezTo>
                    <a:pt x="534" y="14008"/>
                    <a:pt x="1198" y="14251"/>
                    <a:pt x="1862" y="14332"/>
                  </a:cubicBezTo>
                  <a:cubicBezTo>
                    <a:pt x="2021" y="14352"/>
                    <a:pt x="2184" y="14362"/>
                    <a:pt x="2347" y="14362"/>
                  </a:cubicBezTo>
                  <a:cubicBezTo>
                    <a:pt x="2962" y="14362"/>
                    <a:pt x="3591" y="14214"/>
                    <a:pt x="4128" y="13894"/>
                  </a:cubicBezTo>
                  <a:cubicBezTo>
                    <a:pt x="5958" y="12794"/>
                    <a:pt x="6136" y="10560"/>
                    <a:pt x="6103" y="9993"/>
                  </a:cubicBezTo>
                  <a:cubicBezTo>
                    <a:pt x="6055" y="8779"/>
                    <a:pt x="5860" y="8034"/>
                    <a:pt x="7220" y="7111"/>
                  </a:cubicBezTo>
                  <a:cubicBezTo>
                    <a:pt x="9778" y="5411"/>
                    <a:pt x="10167" y="3728"/>
                    <a:pt x="9697" y="2222"/>
                  </a:cubicBezTo>
                  <a:cubicBezTo>
                    <a:pt x="9307" y="996"/>
                    <a:pt x="7935" y="1"/>
                    <a:pt x="6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8"/>
            <p:cNvSpPr/>
            <p:nvPr/>
          </p:nvSpPr>
          <p:spPr>
            <a:xfrm rot="1972871" flipH="1">
              <a:off x="3918250" y="481336"/>
              <a:ext cx="50600" cy="50225"/>
            </a:xfrm>
            <a:custGeom>
              <a:avLst/>
              <a:gdLst/>
              <a:ahLst/>
              <a:cxnLst/>
              <a:rect l="l" t="t" r="r" b="b"/>
              <a:pathLst>
                <a:path w="2024" h="2009" extrusionOk="0">
                  <a:moveTo>
                    <a:pt x="1020" y="0"/>
                  </a:moveTo>
                  <a:cubicBezTo>
                    <a:pt x="470" y="0"/>
                    <a:pt x="16" y="454"/>
                    <a:pt x="16" y="1004"/>
                  </a:cubicBezTo>
                  <a:cubicBezTo>
                    <a:pt x="0" y="1554"/>
                    <a:pt x="453" y="2008"/>
                    <a:pt x="1004" y="2008"/>
                  </a:cubicBezTo>
                  <a:cubicBezTo>
                    <a:pt x="1013" y="2008"/>
                    <a:pt x="1023" y="2008"/>
                    <a:pt x="1032" y="2008"/>
                  </a:cubicBezTo>
                  <a:cubicBezTo>
                    <a:pt x="1570" y="2008"/>
                    <a:pt x="2008" y="1561"/>
                    <a:pt x="2024" y="1020"/>
                  </a:cubicBezTo>
                  <a:cubicBezTo>
                    <a:pt x="2024" y="470"/>
                    <a:pt x="1570" y="16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8"/>
            <p:cNvSpPr/>
            <p:nvPr/>
          </p:nvSpPr>
          <p:spPr>
            <a:xfrm rot="1972871" flipH="1">
              <a:off x="3927048" y="490205"/>
              <a:ext cx="32800" cy="32800"/>
            </a:xfrm>
            <a:custGeom>
              <a:avLst/>
              <a:gdLst/>
              <a:ahLst/>
              <a:cxnLst/>
              <a:rect l="l" t="t" r="r" b="b"/>
              <a:pathLst>
                <a:path w="1312" h="1312" extrusionOk="0">
                  <a:moveTo>
                    <a:pt x="664" y="0"/>
                  </a:moveTo>
                  <a:cubicBezTo>
                    <a:pt x="308" y="0"/>
                    <a:pt x="0" y="292"/>
                    <a:pt x="0" y="648"/>
                  </a:cubicBezTo>
                  <a:cubicBezTo>
                    <a:pt x="0" y="1020"/>
                    <a:pt x="292" y="1312"/>
                    <a:pt x="648" y="1312"/>
                  </a:cubicBezTo>
                  <a:cubicBezTo>
                    <a:pt x="1020" y="1312"/>
                    <a:pt x="1312" y="1020"/>
                    <a:pt x="1312" y="664"/>
                  </a:cubicBezTo>
                  <a:cubicBezTo>
                    <a:pt x="1312" y="292"/>
                    <a:pt x="1020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8"/>
            <p:cNvSpPr/>
            <p:nvPr/>
          </p:nvSpPr>
          <p:spPr>
            <a:xfrm rot="1972871" flipH="1">
              <a:off x="3937971" y="495088"/>
              <a:ext cx="6900" cy="6925"/>
            </a:xfrm>
            <a:custGeom>
              <a:avLst/>
              <a:gdLst/>
              <a:ahLst/>
              <a:cxnLst/>
              <a:rect l="l" t="t" r="r" b="b"/>
              <a:pathLst>
                <a:path w="276" h="277" extrusionOk="0">
                  <a:moveTo>
                    <a:pt x="146" y="1"/>
                  </a:moveTo>
                  <a:cubicBezTo>
                    <a:pt x="65" y="1"/>
                    <a:pt x="0" y="49"/>
                    <a:pt x="0" y="130"/>
                  </a:cubicBezTo>
                  <a:cubicBezTo>
                    <a:pt x="0" y="211"/>
                    <a:pt x="65" y="276"/>
                    <a:pt x="146" y="276"/>
                  </a:cubicBezTo>
                  <a:cubicBezTo>
                    <a:pt x="211" y="276"/>
                    <a:pt x="275" y="211"/>
                    <a:pt x="275" y="130"/>
                  </a:cubicBezTo>
                  <a:cubicBezTo>
                    <a:pt x="275" y="66"/>
                    <a:pt x="211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8"/>
            <p:cNvSpPr/>
            <p:nvPr/>
          </p:nvSpPr>
          <p:spPr>
            <a:xfrm rot="1972871" flipH="1">
              <a:off x="4001536" y="516555"/>
              <a:ext cx="96675" cy="78600"/>
            </a:xfrm>
            <a:custGeom>
              <a:avLst/>
              <a:gdLst/>
              <a:ahLst/>
              <a:cxnLst/>
              <a:rect l="l" t="t" r="r" b="b"/>
              <a:pathLst>
                <a:path w="3867" h="3144" extrusionOk="0">
                  <a:moveTo>
                    <a:pt x="63" y="1"/>
                  </a:moveTo>
                  <a:cubicBezTo>
                    <a:pt x="23" y="1"/>
                    <a:pt x="1" y="55"/>
                    <a:pt x="29" y="84"/>
                  </a:cubicBezTo>
                  <a:lnTo>
                    <a:pt x="2960" y="2367"/>
                  </a:lnTo>
                  <a:lnTo>
                    <a:pt x="2992" y="3144"/>
                  </a:lnTo>
                  <a:cubicBezTo>
                    <a:pt x="3866" y="2108"/>
                    <a:pt x="3542" y="1120"/>
                    <a:pt x="3478" y="1023"/>
                  </a:cubicBezTo>
                  <a:cubicBezTo>
                    <a:pt x="3478" y="1007"/>
                    <a:pt x="3462" y="1007"/>
                    <a:pt x="3462" y="991"/>
                  </a:cubicBezTo>
                  <a:lnTo>
                    <a:pt x="78" y="3"/>
                  </a:lnTo>
                  <a:cubicBezTo>
                    <a:pt x="73" y="1"/>
                    <a:pt x="68" y="1"/>
                    <a:pt x="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8"/>
            <p:cNvSpPr/>
            <p:nvPr/>
          </p:nvSpPr>
          <p:spPr>
            <a:xfrm rot="1972871" flipH="1">
              <a:off x="3995896" y="566437"/>
              <a:ext cx="93100" cy="29575"/>
            </a:xfrm>
            <a:custGeom>
              <a:avLst/>
              <a:gdLst/>
              <a:ahLst/>
              <a:cxnLst/>
              <a:rect l="l" t="t" r="r" b="b"/>
              <a:pathLst>
                <a:path w="3724" h="1183" extrusionOk="0">
                  <a:moveTo>
                    <a:pt x="98" y="0"/>
                  </a:moveTo>
                  <a:cubicBezTo>
                    <a:pt x="33" y="0"/>
                    <a:pt x="0" y="81"/>
                    <a:pt x="65" y="114"/>
                  </a:cubicBezTo>
                  <a:cubicBezTo>
                    <a:pt x="1263" y="664"/>
                    <a:pt x="2882" y="1101"/>
                    <a:pt x="3157" y="1182"/>
                  </a:cubicBezTo>
                  <a:cubicBezTo>
                    <a:pt x="3190" y="1182"/>
                    <a:pt x="3206" y="1182"/>
                    <a:pt x="3222" y="1150"/>
                  </a:cubicBezTo>
                  <a:cubicBezTo>
                    <a:pt x="3432" y="826"/>
                    <a:pt x="3675" y="356"/>
                    <a:pt x="3724" y="114"/>
                  </a:cubicBezTo>
                  <a:cubicBezTo>
                    <a:pt x="3724" y="103"/>
                    <a:pt x="3688" y="99"/>
                    <a:pt x="3639" y="99"/>
                  </a:cubicBezTo>
                  <a:cubicBezTo>
                    <a:pt x="3540" y="99"/>
                    <a:pt x="3389" y="114"/>
                    <a:pt x="3368" y="114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422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8"/>
            <p:cNvSpPr/>
            <p:nvPr/>
          </p:nvSpPr>
          <p:spPr>
            <a:xfrm rot="1972871" flipH="1">
              <a:off x="3414053" y="678781"/>
              <a:ext cx="109200" cy="90125"/>
            </a:xfrm>
            <a:custGeom>
              <a:avLst/>
              <a:gdLst/>
              <a:ahLst/>
              <a:cxnLst/>
              <a:rect l="l" t="t" r="r" b="b"/>
              <a:pathLst>
                <a:path w="4368" h="3605" extrusionOk="0">
                  <a:moveTo>
                    <a:pt x="447" y="1"/>
                  </a:moveTo>
                  <a:cubicBezTo>
                    <a:pt x="391" y="1"/>
                    <a:pt x="355" y="72"/>
                    <a:pt x="399" y="116"/>
                  </a:cubicBezTo>
                  <a:cubicBezTo>
                    <a:pt x="545" y="245"/>
                    <a:pt x="739" y="326"/>
                    <a:pt x="901" y="424"/>
                  </a:cubicBezTo>
                  <a:cubicBezTo>
                    <a:pt x="1063" y="537"/>
                    <a:pt x="1225" y="634"/>
                    <a:pt x="1403" y="747"/>
                  </a:cubicBezTo>
                  <a:cubicBezTo>
                    <a:pt x="1727" y="942"/>
                    <a:pt x="2050" y="1152"/>
                    <a:pt x="2358" y="1379"/>
                  </a:cubicBezTo>
                  <a:cubicBezTo>
                    <a:pt x="3006" y="1800"/>
                    <a:pt x="3637" y="2253"/>
                    <a:pt x="4268" y="2722"/>
                  </a:cubicBezTo>
                  <a:cubicBezTo>
                    <a:pt x="4279" y="2733"/>
                    <a:pt x="4290" y="2737"/>
                    <a:pt x="4301" y="2737"/>
                  </a:cubicBezTo>
                  <a:cubicBezTo>
                    <a:pt x="4339" y="2737"/>
                    <a:pt x="4368" y="2679"/>
                    <a:pt x="4317" y="2641"/>
                  </a:cubicBezTo>
                  <a:cubicBezTo>
                    <a:pt x="3702" y="2156"/>
                    <a:pt x="3086" y="1686"/>
                    <a:pt x="2439" y="1249"/>
                  </a:cubicBezTo>
                  <a:cubicBezTo>
                    <a:pt x="2115" y="1023"/>
                    <a:pt x="1791" y="812"/>
                    <a:pt x="1451" y="602"/>
                  </a:cubicBezTo>
                  <a:cubicBezTo>
                    <a:pt x="1290" y="488"/>
                    <a:pt x="1128" y="391"/>
                    <a:pt x="950" y="278"/>
                  </a:cubicBezTo>
                  <a:cubicBezTo>
                    <a:pt x="788" y="181"/>
                    <a:pt x="642" y="67"/>
                    <a:pt x="464" y="3"/>
                  </a:cubicBezTo>
                  <a:cubicBezTo>
                    <a:pt x="458" y="1"/>
                    <a:pt x="453" y="1"/>
                    <a:pt x="447" y="1"/>
                  </a:cubicBezTo>
                  <a:close/>
                  <a:moveTo>
                    <a:pt x="95" y="609"/>
                  </a:moveTo>
                  <a:cubicBezTo>
                    <a:pt x="49" y="609"/>
                    <a:pt x="0" y="662"/>
                    <a:pt x="27" y="715"/>
                  </a:cubicBezTo>
                  <a:cubicBezTo>
                    <a:pt x="92" y="844"/>
                    <a:pt x="237" y="958"/>
                    <a:pt x="334" y="1071"/>
                  </a:cubicBezTo>
                  <a:lnTo>
                    <a:pt x="691" y="1427"/>
                  </a:lnTo>
                  <a:cubicBezTo>
                    <a:pt x="917" y="1670"/>
                    <a:pt x="1160" y="1913"/>
                    <a:pt x="1387" y="2140"/>
                  </a:cubicBezTo>
                  <a:cubicBezTo>
                    <a:pt x="1856" y="2625"/>
                    <a:pt x="2326" y="3095"/>
                    <a:pt x="2779" y="3580"/>
                  </a:cubicBezTo>
                  <a:cubicBezTo>
                    <a:pt x="2796" y="3597"/>
                    <a:pt x="2816" y="3604"/>
                    <a:pt x="2835" y="3604"/>
                  </a:cubicBezTo>
                  <a:cubicBezTo>
                    <a:pt x="2891" y="3604"/>
                    <a:pt x="2940" y="3547"/>
                    <a:pt x="2892" y="3499"/>
                  </a:cubicBezTo>
                  <a:cubicBezTo>
                    <a:pt x="2423" y="2998"/>
                    <a:pt x="1969" y="2512"/>
                    <a:pt x="1500" y="2026"/>
                  </a:cubicBezTo>
                  <a:cubicBezTo>
                    <a:pt x="1273" y="1783"/>
                    <a:pt x="1047" y="1524"/>
                    <a:pt x="804" y="1282"/>
                  </a:cubicBezTo>
                  <a:cubicBezTo>
                    <a:pt x="691" y="1168"/>
                    <a:pt x="577" y="1039"/>
                    <a:pt x="464" y="925"/>
                  </a:cubicBezTo>
                  <a:cubicBezTo>
                    <a:pt x="351" y="812"/>
                    <a:pt x="253" y="683"/>
                    <a:pt x="124" y="618"/>
                  </a:cubicBezTo>
                  <a:cubicBezTo>
                    <a:pt x="115" y="612"/>
                    <a:pt x="105" y="609"/>
                    <a:pt x="95" y="6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8"/>
            <p:cNvSpPr/>
            <p:nvPr/>
          </p:nvSpPr>
          <p:spPr>
            <a:xfrm rot="2956949">
              <a:off x="3401203" y="344332"/>
              <a:ext cx="426580" cy="324535"/>
            </a:xfrm>
            <a:custGeom>
              <a:avLst/>
              <a:gdLst/>
              <a:ahLst/>
              <a:cxnLst/>
              <a:rect l="l" t="t" r="r" b="b"/>
              <a:pathLst>
                <a:path w="17064" h="12982" extrusionOk="0">
                  <a:moveTo>
                    <a:pt x="13201" y="0"/>
                  </a:moveTo>
                  <a:cubicBezTo>
                    <a:pt x="11074" y="0"/>
                    <a:pt x="8223" y="1376"/>
                    <a:pt x="5779" y="2802"/>
                  </a:cubicBezTo>
                  <a:cubicBezTo>
                    <a:pt x="1408" y="5327"/>
                    <a:pt x="356" y="7464"/>
                    <a:pt x="680" y="8258"/>
                  </a:cubicBezTo>
                  <a:cubicBezTo>
                    <a:pt x="820" y="8602"/>
                    <a:pt x="1116" y="8699"/>
                    <a:pt x="1406" y="8699"/>
                  </a:cubicBezTo>
                  <a:cubicBezTo>
                    <a:pt x="1784" y="8699"/>
                    <a:pt x="2153" y="8533"/>
                    <a:pt x="2153" y="8533"/>
                  </a:cubicBezTo>
                  <a:lnTo>
                    <a:pt x="2153" y="8533"/>
                  </a:lnTo>
                  <a:cubicBezTo>
                    <a:pt x="2153" y="8533"/>
                    <a:pt x="0" y="9828"/>
                    <a:pt x="648" y="10734"/>
                  </a:cubicBezTo>
                  <a:cubicBezTo>
                    <a:pt x="802" y="10952"/>
                    <a:pt x="1058" y="11034"/>
                    <a:pt x="1356" y="11034"/>
                  </a:cubicBezTo>
                  <a:cubicBezTo>
                    <a:pt x="2279" y="11034"/>
                    <a:pt x="3609" y="10250"/>
                    <a:pt x="3610" y="10249"/>
                  </a:cubicBezTo>
                  <a:lnTo>
                    <a:pt x="3610" y="10249"/>
                  </a:lnTo>
                  <a:cubicBezTo>
                    <a:pt x="3609" y="10250"/>
                    <a:pt x="2089" y="11172"/>
                    <a:pt x="2930" y="11932"/>
                  </a:cubicBezTo>
                  <a:cubicBezTo>
                    <a:pt x="3106" y="12095"/>
                    <a:pt x="3338" y="12159"/>
                    <a:pt x="3595" y="12159"/>
                  </a:cubicBezTo>
                  <a:cubicBezTo>
                    <a:pt x="4571" y="12159"/>
                    <a:pt x="5908" y="11237"/>
                    <a:pt x="5909" y="11236"/>
                  </a:cubicBezTo>
                  <a:lnTo>
                    <a:pt x="5909" y="11236"/>
                  </a:lnTo>
                  <a:cubicBezTo>
                    <a:pt x="5909" y="11237"/>
                    <a:pt x="5051" y="11900"/>
                    <a:pt x="5504" y="12548"/>
                  </a:cubicBezTo>
                  <a:cubicBezTo>
                    <a:pt x="5650" y="12758"/>
                    <a:pt x="5893" y="12904"/>
                    <a:pt x="6152" y="12936"/>
                  </a:cubicBezTo>
                  <a:cubicBezTo>
                    <a:pt x="6401" y="12967"/>
                    <a:pt x="6649" y="12981"/>
                    <a:pt x="6898" y="12981"/>
                  </a:cubicBezTo>
                  <a:cubicBezTo>
                    <a:pt x="9966" y="12981"/>
                    <a:pt x="12978" y="10770"/>
                    <a:pt x="14910" y="8808"/>
                  </a:cubicBezTo>
                  <a:cubicBezTo>
                    <a:pt x="17063" y="6622"/>
                    <a:pt x="16318" y="3158"/>
                    <a:pt x="16318" y="3158"/>
                  </a:cubicBezTo>
                  <a:cubicBezTo>
                    <a:pt x="16084" y="842"/>
                    <a:pt x="14864" y="0"/>
                    <a:pt x="13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8"/>
            <p:cNvSpPr/>
            <p:nvPr/>
          </p:nvSpPr>
          <p:spPr>
            <a:xfrm rot="2956949">
              <a:off x="3473183" y="403774"/>
              <a:ext cx="227465" cy="199741"/>
            </a:xfrm>
            <a:custGeom>
              <a:avLst/>
              <a:gdLst/>
              <a:ahLst/>
              <a:cxnLst/>
              <a:rect l="l" t="t" r="r" b="b"/>
              <a:pathLst>
                <a:path w="9099" h="7990" extrusionOk="0">
                  <a:moveTo>
                    <a:pt x="4339" y="33"/>
                  </a:moveTo>
                  <a:cubicBezTo>
                    <a:pt x="4096" y="243"/>
                    <a:pt x="3853" y="470"/>
                    <a:pt x="3626" y="729"/>
                  </a:cubicBezTo>
                  <a:cubicBezTo>
                    <a:pt x="3400" y="972"/>
                    <a:pt x="3205" y="1247"/>
                    <a:pt x="3044" y="1554"/>
                  </a:cubicBezTo>
                  <a:cubicBezTo>
                    <a:pt x="2979" y="1700"/>
                    <a:pt x="2914" y="1862"/>
                    <a:pt x="2898" y="2040"/>
                  </a:cubicBezTo>
                  <a:cubicBezTo>
                    <a:pt x="2882" y="2202"/>
                    <a:pt x="2930" y="2396"/>
                    <a:pt x="3060" y="2542"/>
                  </a:cubicBezTo>
                  <a:cubicBezTo>
                    <a:pt x="3173" y="2655"/>
                    <a:pt x="3337" y="2707"/>
                    <a:pt x="3495" y="2707"/>
                  </a:cubicBezTo>
                  <a:cubicBezTo>
                    <a:pt x="3518" y="2707"/>
                    <a:pt x="3540" y="2706"/>
                    <a:pt x="3562" y="2704"/>
                  </a:cubicBezTo>
                  <a:cubicBezTo>
                    <a:pt x="3601" y="2700"/>
                    <a:pt x="3639" y="2696"/>
                    <a:pt x="3677" y="2690"/>
                  </a:cubicBezTo>
                  <a:lnTo>
                    <a:pt x="3677" y="2690"/>
                  </a:lnTo>
                  <a:cubicBezTo>
                    <a:pt x="3483" y="2828"/>
                    <a:pt x="3298" y="2979"/>
                    <a:pt x="3141" y="3157"/>
                  </a:cubicBezTo>
                  <a:cubicBezTo>
                    <a:pt x="3011" y="3303"/>
                    <a:pt x="2898" y="3465"/>
                    <a:pt x="2833" y="3659"/>
                  </a:cubicBezTo>
                  <a:cubicBezTo>
                    <a:pt x="2801" y="3740"/>
                    <a:pt x="2785" y="3853"/>
                    <a:pt x="2817" y="3966"/>
                  </a:cubicBezTo>
                  <a:cubicBezTo>
                    <a:pt x="2849" y="4064"/>
                    <a:pt x="2898" y="4161"/>
                    <a:pt x="2979" y="4225"/>
                  </a:cubicBezTo>
                  <a:cubicBezTo>
                    <a:pt x="3116" y="4349"/>
                    <a:pt x="3300" y="4391"/>
                    <a:pt x="3462" y="4391"/>
                  </a:cubicBezTo>
                  <a:cubicBezTo>
                    <a:pt x="3490" y="4391"/>
                    <a:pt x="3518" y="4390"/>
                    <a:pt x="3545" y="4387"/>
                  </a:cubicBezTo>
                  <a:cubicBezTo>
                    <a:pt x="3740" y="4371"/>
                    <a:pt x="3918" y="4339"/>
                    <a:pt x="4096" y="4274"/>
                  </a:cubicBezTo>
                  <a:cubicBezTo>
                    <a:pt x="4247" y="4226"/>
                    <a:pt x="4396" y="4172"/>
                    <a:pt x="4542" y="4111"/>
                  </a:cubicBezTo>
                  <a:lnTo>
                    <a:pt x="4542" y="4111"/>
                  </a:lnTo>
                  <a:cubicBezTo>
                    <a:pt x="4467" y="4198"/>
                    <a:pt x="4399" y="4297"/>
                    <a:pt x="4355" y="4420"/>
                  </a:cubicBezTo>
                  <a:cubicBezTo>
                    <a:pt x="4339" y="4501"/>
                    <a:pt x="4323" y="4598"/>
                    <a:pt x="4339" y="4695"/>
                  </a:cubicBezTo>
                  <a:cubicBezTo>
                    <a:pt x="4355" y="4744"/>
                    <a:pt x="4371" y="4792"/>
                    <a:pt x="4387" y="4824"/>
                  </a:cubicBezTo>
                  <a:cubicBezTo>
                    <a:pt x="4420" y="4873"/>
                    <a:pt x="4436" y="4905"/>
                    <a:pt x="4468" y="4938"/>
                  </a:cubicBezTo>
                  <a:cubicBezTo>
                    <a:pt x="4533" y="5003"/>
                    <a:pt x="4598" y="5067"/>
                    <a:pt x="4679" y="5100"/>
                  </a:cubicBezTo>
                  <a:cubicBezTo>
                    <a:pt x="4760" y="5148"/>
                    <a:pt x="4841" y="5164"/>
                    <a:pt x="4938" y="5181"/>
                  </a:cubicBezTo>
                  <a:cubicBezTo>
                    <a:pt x="4978" y="5184"/>
                    <a:pt x="5017" y="5186"/>
                    <a:pt x="5057" y="5186"/>
                  </a:cubicBezTo>
                  <a:cubicBezTo>
                    <a:pt x="5353" y="5186"/>
                    <a:pt x="5636" y="5085"/>
                    <a:pt x="5893" y="4970"/>
                  </a:cubicBezTo>
                  <a:cubicBezTo>
                    <a:pt x="6062" y="4908"/>
                    <a:pt x="6221" y="4831"/>
                    <a:pt x="6375" y="4742"/>
                  </a:cubicBezTo>
                  <a:lnTo>
                    <a:pt x="6375" y="4742"/>
                  </a:lnTo>
                  <a:cubicBezTo>
                    <a:pt x="6365" y="4759"/>
                    <a:pt x="6355" y="4775"/>
                    <a:pt x="6346" y="4792"/>
                  </a:cubicBezTo>
                  <a:cubicBezTo>
                    <a:pt x="6314" y="4873"/>
                    <a:pt x="6281" y="4954"/>
                    <a:pt x="6281" y="5051"/>
                  </a:cubicBezTo>
                  <a:cubicBezTo>
                    <a:pt x="6265" y="5132"/>
                    <a:pt x="6298" y="5229"/>
                    <a:pt x="6330" y="5310"/>
                  </a:cubicBezTo>
                  <a:cubicBezTo>
                    <a:pt x="6395" y="5472"/>
                    <a:pt x="6540" y="5602"/>
                    <a:pt x="6702" y="5650"/>
                  </a:cubicBezTo>
                  <a:cubicBezTo>
                    <a:pt x="6783" y="5682"/>
                    <a:pt x="6864" y="5699"/>
                    <a:pt x="6945" y="5715"/>
                  </a:cubicBezTo>
                  <a:cubicBezTo>
                    <a:pt x="7026" y="5715"/>
                    <a:pt x="7107" y="5731"/>
                    <a:pt x="7188" y="5731"/>
                  </a:cubicBezTo>
                  <a:cubicBezTo>
                    <a:pt x="7254" y="5734"/>
                    <a:pt x="7321" y="5736"/>
                    <a:pt x="7387" y="5736"/>
                  </a:cubicBezTo>
                  <a:cubicBezTo>
                    <a:pt x="7968" y="5736"/>
                    <a:pt x="8546" y="5612"/>
                    <a:pt x="9098" y="5423"/>
                  </a:cubicBezTo>
                  <a:lnTo>
                    <a:pt x="9098" y="5423"/>
                  </a:lnTo>
                  <a:cubicBezTo>
                    <a:pt x="8590" y="5571"/>
                    <a:pt x="8059" y="5663"/>
                    <a:pt x="7525" y="5663"/>
                  </a:cubicBezTo>
                  <a:cubicBezTo>
                    <a:pt x="7412" y="5663"/>
                    <a:pt x="7300" y="5659"/>
                    <a:pt x="7188" y="5650"/>
                  </a:cubicBezTo>
                  <a:cubicBezTo>
                    <a:pt x="7107" y="5650"/>
                    <a:pt x="7026" y="5634"/>
                    <a:pt x="6945" y="5634"/>
                  </a:cubicBezTo>
                  <a:cubicBezTo>
                    <a:pt x="6864" y="5618"/>
                    <a:pt x="6799" y="5602"/>
                    <a:pt x="6735" y="5569"/>
                  </a:cubicBezTo>
                  <a:cubicBezTo>
                    <a:pt x="6589" y="5521"/>
                    <a:pt x="6476" y="5407"/>
                    <a:pt x="6411" y="5278"/>
                  </a:cubicBezTo>
                  <a:cubicBezTo>
                    <a:pt x="6395" y="5213"/>
                    <a:pt x="6378" y="5132"/>
                    <a:pt x="6378" y="5067"/>
                  </a:cubicBezTo>
                  <a:cubicBezTo>
                    <a:pt x="6395" y="4986"/>
                    <a:pt x="6411" y="4922"/>
                    <a:pt x="6443" y="4857"/>
                  </a:cubicBezTo>
                  <a:cubicBezTo>
                    <a:pt x="6524" y="4727"/>
                    <a:pt x="6621" y="4598"/>
                    <a:pt x="6751" y="4501"/>
                  </a:cubicBezTo>
                  <a:lnTo>
                    <a:pt x="6751" y="4501"/>
                  </a:lnTo>
                  <a:cubicBezTo>
                    <a:pt x="6751" y="4501"/>
                    <a:pt x="6751" y="4501"/>
                    <a:pt x="6751" y="4501"/>
                  </a:cubicBezTo>
                  <a:cubicBezTo>
                    <a:pt x="6767" y="4485"/>
                    <a:pt x="6783" y="4452"/>
                    <a:pt x="6751" y="4420"/>
                  </a:cubicBezTo>
                  <a:cubicBezTo>
                    <a:pt x="6741" y="4401"/>
                    <a:pt x="6726" y="4393"/>
                    <a:pt x="6709" y="4393"/>
                  </a:cubicBezTo>
                  <a:cubicBezTo>
                    <a:pt x="6697" y="4393"/>
                    <a:pt x="6683" y="4397"/>
                    <a:pt x="6670" y="4404"/>
                  </a:cubicBezTo>
                  <a:cubicBezTo>
                    <a:pt x="6411" y="4582"/>
                    <a:pt x="6119" y="4727"/>
                    <a:pt x="5844" y="4857"/>
                  </a:cubicBezTo>
                  <a:cubicBezTo>
                    <a:pt x="5592" y="4955"/>
                    <a:pt x="5327" y="5041"/>
                    <a:pt x="5071" y="5041"/>
                  </a:cubicBezTo>
                  <a:cubicBezTo>
                    <a:pt x="5031" y="5041"/>
                    <a:pt x="4993" y="5039"/>
                    <a:pt x="4954" y="5035"/>
                  </a:cubicBezTo>
                  <a:cubicBezTo>
                    <a:pt x="4808" y="5019"/>
                    <a:pt x="4662" y="4954"/>
                    <a:pt x="4582" y="4841"/>
                  </a:cubicBezTo>
                  <a:cubicBezTo>
                    <a:pt x="4484" y="4727"/>
                    <a:pt x="4468" y="4598"/>
                    <a:pt x="4501" y="4468"/>
                  </a:cubicBezTo>
                  <a:cubicBezTo>
                    <a:pt x="4549" y="4339"/>
                    <a:pt x="4646" y="4209"/>
                    <a:pt x="4760" y="4112"/>
                  </a:cubicBezTo>
                  <a:cubicBezTo>
                    <a:pt x="4857" y="3999"/>
                    <a:pt x="4986" y="3902"/>
                    <a:pt x="5116" y="3821"/>
                  </a:cubicBezTo>
                  <a:lnTo>
                    <a:pt x="5116" y="3821"/>
                  </a:lnTo>
                  <a:cubicBezTo>
                    <a:pt x="5116" y="3821"/>
                    <a:pt x="5116" y="3821"/>
                    <a:pt x="5116" y="3821"/>
                  </a:cubicBezTo>
                  <a:cubicBezTo>
                    <a:pt x="5148" y="3805"/>
                    <a:pt x="5164" y="3756"/>
                    <a:pt x="5148" y="3707"/>
                  </a:cubicBezTo>
                  <a:cubicBezTo>
                    <a:pt x="5124" y="3684"/>
                    <a:pt x="5092" y="3669"/>
                    <a:pt x="5064" y="3669"/>
                  </a:cubicBezTo>
                  <a:cubicBezTo>
                    <a:pt x="5053" y="3669"/>
                    <a:pt x="5043" y="3671"/>
                    <a:pt x="5035" y="3675"/>
                  </a:cubicBezTo>
                  <a:cubicBezTo>
                    <a:pt x="4727" y="3853"/>
                    <a:pt x="4387" y="4015"/>
                    <a:pt x="4047" y="4128"/>
                  </a:cubicBezTo>
                  <a:cubicBezTo>
                    <a:pt x="3885" y="4177"/>
                    <a:pt x="3707" y="4225"/>
                    <a:pt x="3529" y="4225"/>
                  </a:cubicBezTo>
                  <a:cubicBezTo>
                    <a:pt x="3503" y="4228"/>
                    <a:pt x="3476" y="4229"/>
                    <a:pt x="3450" y="4229"/>
                  </a:cubicBezTo>
                  <a:cubicBezTo>
                    <a:pt x="3311" y="4229"/>
                    <a:pt x="3171" y="4194"/>
                    <a:pt x="3076" y="4112"/>
                  </a:cubicBezTo>
                  <a:cubicBezTo>
                    <a:pt x="2963" y="4015"/>
                    <a:pt x="2914" y="3853"/>
                    <a:pt x="2963" y="3691"/>
                  </a:cubicBezTo>
                  <a:cubicBezTo>
                    <a:pt x="3011" y="3546"/>
                    <a:pt x="3125" y="3384"/>
                    <a:pt x="3238" y="3254"/>
                  </a:cubicBezTo>
                  <a:cubicBezTo>
                    <a:pt x="3481" y="2995"/>
                    <a:pt x="3772" y="2768"/>
                    <a:pt x="4063" y="2574"/>
                  </a:cubicBezTo>
                  <a:cubicBezTo>
                    <a:pt x="4096" y="2558"/>
                    <a:pt x="4112" y="2526"/>
                    <a:pt x="4080" y="2493"/>
                  </a:cubicBezTo>
                  <a:cubicBezTo>
                    <a:pt x="4063" y="2461"/>
                    <a:pt x="4031" y="2461"/>
                    <a:pt x="4015" y="2461"/>
                  </a:cubicBezTo>
                  <a:cubicBezTo>
                    <a:pt x="3869" y="2526"/>
                    <a:pt x="3707" y="2574"/>
                    <a:pt x="3545" y="2590"/>
                  </a:cubicBezTo>
                  <a:cubicBezTo>
                    <a:pt x="3400" y="2590"/>
                    <a:pt x="3238" y="2558"/>
                    <a:pt x="3125" y="2461"/>
                  </a:cubicBezTo>
                  <a:cubicBezTo>
                    <a:pt x="3027" y="2348"/>
                    <a:pt x="2979" y="2202"/>
                    <a:pt x="2995" y="2040"/>
                  </a:cubicBezTo>
                  <a:cubicBezTo>
                    <a:pt x="3011" y="1878"/>
                    <a:pt x="3060" y="1732"/>
                    <a:pt x="3125" y="1587"/>
                  </a:cubicBezTo>
                  <a:cubicBezTo>
                    <a:pt x="3254" y="1279"/>
                    <a:pt x="3448" y="1004"/>
                    <a:pt x="3659" y="745"/>
                  </a:cubicBezTo>
                  <a:cubicBezTo>
                    <a:pt x="3869" y="502"/>
                    <a:pt x="4096" y="259"/>
                    <a:pt x="4339" y="33"/>
                  </a:cubicBezTo>
                  <a:close/>
                  <a:moveTo>
                    <a:pt x="2153" y="0"/>
                  </a:moveTo>
                  <a:lnTo>
                    <a:pt x="2153" y="0"/>
                  </a:lnTo>
                  <a:cubicBezTo>
                    <a:pt x="1797" y="308"/>
                    <a:pt x="1457" y="632"/>
                    <a:pt x="1149" y="988"/>
                  </a:cubicBezTo>
                  <a:cubicBezTo>
                    <a:pt x="842" y="1328"/>
                    <a:pt x="567" y="1716"/>
                    <a:pt x="356" y="2137"/>
                  </a:cubicBezTo>
                  <a:cubicBezTo>
                    <a:pt x="259" y="2348"/>
                    <a:pt x="178" y="2574"/>
                    <a:pt x="146" y="2817"/>
                  </a:cubicBezTo>
                  <a:cubicBezTo>
                    <a:pt x="113" y="3060"/>
                    <a:pt x="178" y="3319"/>
                    <a:pt x="356" y="3513"/>
                  </a:cubicBezTo>
                  <a:cubicBezTo>
                    <a:pt x="528" y="3670"/>
                    <a:pt x="749" y="3727"/>
                    <a:pt x="966" y="3727"/>
                  </a:cubicBezTo>
                  <a:cubicBezTo>
                    <a:pt x="995" y="3727"/>
                    <a:pt x="1024" y="3726"/>
                    <a:pt x="1052" y="3724"/>
                  </a:cubicBezTo>
                  <a:cubicBezTo>
                    <a:pt x="1147" y="3717"/>
                    <a:pt x="1239" y="3704"/>
                    <a:pt x="1330" y="3684"/>
                  </a:cubicBezTo>
                  <a:lnTo>
                    <a:pt x="1330" y="3684"/>
                  </a:lnTo>
                  <a:cubicBezTo>
                    <a:pt x="1027" y="3899"/>
                    <a:pt x="744" y="4138"/>
                    <a:pt x="486" y="4420"/>
                  </a:cubicBezTo>
                  <a:cubicBezTo>
                    <a:pt x="308" y="4614"/>
                    <a:pt x="146" y="4824"/>
                    <a:pt x="65" y="5084"/>
                  </a:cubicBezTo>
                  <a:cubicBezTo>
                    <a:pt x="16" y="5229"/>
                    <a:pt x="0" y="5375"/>
                    <a:pt x="32" y="5504"/>
                  </a:cubicBezTo>
                  <a:cubicBezTo>
                    <a:pt x="65" y="5650"/>
                    <a:pt x="146" y="5780"/>
                    <a:pt x="259" y="5877"/>
                  </a:cubicBezTo>
                  <a:cubicBezTo>
                    <a:pt x="439" y="6043"/>
                    <a:pt x="691" y="6091"/>
                    <a:pt x="923" y="6091"/>
                  </a:cubicBezTo>
                  <a:cubicBezTo>
                    <a:pt x="961" y="6091"/>
                    <a:pt x="999" y="6090"/>
                    <a:pt x="1036" y="6087"/>
                  </a:cubicBezTo>
                  <a:cubicBezTo>
                    <a:pt x="1295" y="6071"/>
                    <a:pt x="1554" y="6006"/>
                    <a:pt x="1797" y="5925"/>
                  </a:cubicBezTo>
                  <a:cubicBezTo>
                    <a:pt x="2047" y="5853"/>
                    <a:pt x="2289" y="5760"/>
                    <a:pt x="2525" y="5653"/>
                  </a:cubicBezTo>
                  <a:lnTo>
                    <a:pt x="2525" y="5653"/>
                  </a:lnTo>
                  <a:cubicBezTo>
                    <a:pt x="2390" y="5801"/>
                    <a:pt x="2272" y="5972"/>
                    <a:pt x="2202" y="6168"/>
                  </a:cubicBezTo>
                  <a:cubicBezTo>
                    <a:pt x="2169" y="6281"/>
                    <a:pt x="2153" y="6411"/>
                    <a:pt x="2169" y="6541"/>
                  </a:cubicBezTo>
                  <a:cubicBezTo>
                    <a:pt x="2202" y="6670"/>
                    <a:pt x="2267" y="6783"/>
                    <a:pt x="2347" y="6864"/>
                  </a:cubicBezTo>
                  <a:cubicBezTo>
                    <a:pt x="2428" y="6961"/>
                    <a:pt x="2526" y="7042"/>
                    <a:pt x="2623" y="7107"/>
                  </a:cubicBezTo>
                  <a:cubicBezTo>
                    <a:pt x="2736" y="7156"/>
                    <a:pt x="2849" y="7188"/>
                    <a:pt x="2979" y="7204"/>
                  </a:cubicBezTo>
                  <a:cubicBezTo>
                    <a:pt x="3019" y="7207"/>
                    <a:pt x="3060" y="7208"/>
                    <a:pt x="3101" y="7208"/>
                  </a:cubicBezTo>
                  <a:cubicBezTo>
                    <a:pt x="3291" y="7208"/>
                    <a:pt x="3488" y="7179"/>
                    <a:pt x="3675" y="7140"/>
                  </a:cubicBezTo>
                  <a:cubicBezTo>
                    <a:pt x="3885" y="7091"/>
                    <a:pt x="4112" y="7010"/>
                    <a:pt x="4323" y="6929"/>
                  </a:cubicBezTo>
                  <a:cubicBezTo>
                    <a:pt x="4581" y="6815"/>
                    <a:pt x="4839" y="6682"/>
                    <a:pt x="5089" y="6533"/>
                  </a:cubicBezTo>
                  <a:lnTo>
                    <a:pt x="5089" y="6533"/>
                  </a:lnTo>
                  <a:cubicBezTo>
                    <a:pt x="5052" y="6587"/>
                    <a:pt x="5018" y="6643"/>
                    <a:pt x="4986" y="6702"/>
                  </a:cubicBezTo>
                  <a:cubicBezTo>
                    <a:pt x="4938" y="6816"/>
                    <a:pt x="4905" y="6929"/>
                    <a:pt x="4889" y="7059"/>
                  </a:cubicBezTo>
                  <a:cubicBezTo>
                    <a:pt x="4873" y="7172"/>
                    <a:pt x="4905" y="7301"/>
                    <a:pt x="4938" y="7415"/>
                  </a:cubicBezTo>
                  <a:cubicBezTo>
                    <a:pt x="5035" y="7625"/>
                    <a:pt x="5229" y="7803"/>
                    <a:pt x="5456" y="7884"/>
                  </a:cubicBezTo>
                  <a:cubicBezTo>
                    <a:pt x="5569" y="7933"/>
                    <a:pt x="5682" y="7949"/>
                    <a:pt x="5796" y="7965"/>
                  </a:cubicBezTo>
                  <a:cubicBezTo>
                    <a:pt x="5909" y="7965"/>
                    <a:pt x="6022" y="7981"/>
                    <a:pt x="6136" y="7981"/>
                  </a:cubicBezTo>
                  <a:cubicBezTo>
                    <a:pt x="6237" y="7987"/>
                    <a:pt x="6338" y="7989"/>
                    <a:pt x="6439" y="7989"/>
                  </a:cubicBezTo>
                  <a:cubicBezTo>
                    <a:pt x="7257" y="7989"/>
                    <a:pt x="8059" y="7818"/>
                    <a:pt x="8823" y="7544"/>
                  </a:cubicBezTo>
                  <a:lnTo>
                    <a:pt x="8823" y="7544"/>
                  </a:lnTo>
                  <a:cubicBezTo>
                    <a:pt x="8088" y="7776"/>
                    <a:pt x="7329" y="7916"/>
                    <a:pt x="6567" y="7916"/>
                  </a:cubicBezTo>
                  <a:cubicBezTo>
                    <a:pt x="6423" y="7916"/>
                    <a:pt x="6280" y="7911"/>
                    <a:pt x="6136" y="7900"/>
                  </a:cubicBezTo>
                  <a:cubicBezTo>
                    <a:pt x="6039" y="7884"/>
                    <a:pt x="5925" y="7884"/>
                    <a:pt x="5812" y="7868"/>
                  </a:cubicBezTo>
                  <a:cubicBezTo>
                    <a:pt x="5699" y="7852"/>
                    <a:pt x="5585" y="7836"/>
                    <a:pt x="5488" y="7787"/>
                  </a:cubicBezTo>
                  <a:cubicBezTo>
                    <a:pt x="5294" y="7706"/>
                    <a:pt x="5116" y="7560"/>
                    <a:pt x="5035" y="7366"/>
                  </a:cubicBezTo>
                  <a:cubicBezTo>
                    <a:pt x="5002" y="7269"/>
                    <a:pt x="4986" y="7156"/>
                    <a:pt x="4986" y="7059"/>
                  </a:cubicBezTo>
                  <a:cubicBezTo>
                    <a:pt x="5002" y="6945"/>
                    <a:pt x="5035" y="6848"/>
                    <a:pt x="5083" y="6751"/>
                  </a:cubicBezTo>
                  <a:cubicBezTo>
                    <a:pt x="5166" y="6585"/>
                    <a:pt x="5297" y="6442"/>
                    <a:pt x="5434" y="6313"/>
                  </a:cubicBezTo>
                  <a:lnTo>
                    <a:pt x="5434" y="6313"/>
                  </a:lnTo>
                  <a:cubicBezTo>
                    <a:pt x="5458" y="6297"/>
                    <a:pt x="5481" y="6281"/>
                    <a:pt x="5504" y="6265"/>
                  </a:cubicBezTo>
                  <a:lnTo>
                    <a:pt x="5497" y="6256"/>
                  </a:lnTo>
                  <a:lnTo>
                    <a:pt x="5497" y="6256"/>
                  </a:lnTo>
                  <a:cubicBezTo>
                    <a:pt x="5499" y="6254"/>
                    <a:pt x="5502" y="6251"/>
                    <a:pt x="5504" y="6249"/>
                  </a:cubicBezTo>
                  <a:cubicBezTo>
                    <a:pt x="5537" y="6233"/>
                    <a:pt x="5537" y="6201"/>
                    <a:pt x="5520" y="6168"/>
                  </a:cubicBezTo>
                  <a:cubicBezTo>
                    <a:pt x="5498" y="6157"/>
                    <a:pt x="5475" y="6145"/>
                    <a:pt x="5458" y="6145"/>
                  </a:cubicBezTo>
                  <a:cubicBezTo>
                    <a:pt x="5450" y="6145"/>
                    <a:pt x="5444" y="6147"/>
                    <a:pt x="5440" y="6152"/>
                  </a:cubicBezTo>
                  <a:cubicBezTo>
                    <a:pt x="5067" y="6395"/>
                    <a:pt x="4662" y="6605"/>
                    <a:pt x="4258" y="6783"/>
                  </a:cubicBezTo>
                  <a:cubicBezTo>
                    <a:pt x="4047" y="6864"/>
                    <a:pt x="3853" y="6945"/>
                    <a:pt x="3626" y="6994"/>
                  </a:cubicBezTo>
                  <a:cubicBezTo>
                    <a:pt x="3475" y="7029"/>
                    <a:pt x="3323" y="7055"/>
                    <a:pt x="3171" y="7055"/>
                  </a:cubicBezTo>
                  <a:cubicBezTo>
                    <a:pt x="3113" y="7055"/>
                    <a:pt x="3054" y="7051"/>
                    <a:pt x="2995" y="7042"/>
                  </a:cubicBezTo>
                  <a:cubicBezTo>
                    <a:pt x="2882" y="7026"/>
                    <a:pt x="2785" y="7010"/>
                    <a:pt x="2704" y="6961"/>
                  </a:cubicBezTo>
                  <a:cubicBezTo>
                    <a:pt x="2606" y="6913"/>
                    <a:pt x="2526" y="6848"/>
                    <a:pt x="2461" y="6767"/>
                  </a:cubicBezTo>
                  <a:cubicBezTo>
                    <a:pt x="2315" y="6605"/>
                    <a:pt x="2283" y="6411"/>
                    <a:pt x="2347" y="6217"/>
                  </a:cubicBezTo>
                  <a:cubicBezTo>
                    <a:pt x="2412" y="6022"/>
                    <a:pt x="2558" y="5844"/>
                    <a:pt x="2704" y="5699"/>
                  </a:cubicBezTo>
                  <a:cubicBezTo>
                    <a:pt x="2866" y="5537"/>
                    <a:pt x="3044" y="5407"/>
                    <a:pt x="3222" y="5294"/>
                  </a:cubicBezTo>
                  <a:lnTo>
                    <a:pt x="3222" y="5294"/>
                  </a:lnTo>
                  <a:cubicBezTo>
                    <a:pt x="3222" y="5294"/>
                    <a:pt x="3222" y="5294"/>
                    <a:pt x="3222" y="5294"/>
                  </a:cubicBezTo>
                  <a:cubicBezTo>
                    <a:pt x="3254" y="5262"/>
                    <a:pt x="3270" y="5213"/>
                    <a:pt x="3254" y="5181"/>
                  </a:cubicBezTo>
                  <a:cubicBezTo>
                    <a:pt x="3230" y="5157"/>
                    <a:pt x="3198" y="5142"/>
                    <a:pt x="3170" y="5142"/>
                  </a:cubicBezTo>
                  <a:cubicBezTo>
                    <a:pt x="3159" y="5142"/>
                    <a:pt x="3149" y="5144"/>
                    <a:pt x="3141" y="5148"/>
                  </a:cubicBezTo>
                  <a:cubicBezTo>
                    <a:pt x="2704" y="5391"/>
                    <a:pt x="2234" y="5618"/>
                    <a:pt x="1748" y="5780"/>
                  </a:cubicBezTo>
                  <a:cubicBezTo>
                    <a:pt x="1522" y="5844"/>
                    <a:pt x="1263" y="5909"/>
                    <a:pt x="1020" y="5925"/>
                  </a:cubicBezTo>
                  <a:cubicBezTo>
                    <a:pt x="984" y="5928"/>
                    <a:pt x="948" y="5929"/>
                    <a:pt x="912" y="5929"/>
                  </a:cubicBezTo>
                  <a:cubicBezTo>
                    <a:pt x="707" y="5929"/>
                    <a:pt x="508" y="5885"/>
                    <a:pt x="356" y="5747"/>
                  </a:cubicBezTo>
                  <a:cubicBezTo>
                    <a:pt x="275" y="5682"/>
                    <a:pt x="211" y="5569"/>
                    <a:pt x="178" y="5472"/>
                  </a:cubicBezTo>
                  <a:cubicBezTo>
                    <a:pt x="162" y="5359"/>
                    <a:pt x="162" y="5245"/>
                    <a:pt x="194" y="5132"/>
                  </a:cubicBezTo>
                  <a:cubicBezTo>
                    <a:pt x="275" y="4905"/>
                    <a:pt x="421" y="4695"/>
                    <a:pt x="583" y="4517"/>
                  </a:cubicBezTo>
                  <a:cubicBezTo>
                    <a:pt x="909" y="4160"/>
                    <a:pt x="1294" y="3848"/>
                    <a:pt x="1696" y="3580"/>
                  </a:cubicBezTo>
                  <a:lnTo>
                    <a:pt x="1696" y="3580"/>
                  </a:lnTo>
                  <a:cubicBezTo>
                    <a:pt x="1713" y="3574"/>
                    <a:pt x="1731" y="3568"/>
                    <a:pt x="1748" y="3562"/>
                  </a:cubicBezTo>
                  <a:lnTo>
                    <a:pt x="1742" y="3550"/>
                  </a:lnTo>
                  <a:lnTo>
                    <a:pt x="1742" y="3550"/>
                  </a:lnTo>
                  <a:cubicBezTo>
                    <a:pt x="1744" y="3548"/>
                    <a:pt x="1746" y="3547"/>
                    <a:pt x="1748" y="3546"/>
                  </a:cubicBezTo>
                  <a:cubicBezTo>
                    <a:pt x="1781" y="3529"/>
                    <a:pt x="1797" y="3497"/>
                    <a:pt x="1781" y="3465"/>
                  </a:cubicBezTo>
                  <a:cubicBezTo>
                    <a:pt x="1762" y="3446"/>
                    <a:pt x="1743" y="3438"/>
                    <a:pt x="1727" y="3438"/>
                  </a:cubicBezTo>
                  <a:cubicBezTo>
                    <a:pt x="1716" y="3438"/>
                    <a:pt x="1707" y="3442"/>
                    <a:pt x="1700" y="3448"/>
                  </a:cubicBezTo>
                  <a:cubicBezTo>
                    <a:pt x="1695" y="3450"/>
                    <a:pt x="1691" y="3452"/>
                    <a:pt x="1687" y="3453"/>
                  </a:cubicBezTo>
                  <a:lnTo>
                    <a:pt x="1687" y="3453"/>
                  </a:lnTo>
                  <a:lnTo>
                    <a:pt x="1684" y="3448"/>
                  </a:lnTo>
                  <a:cubicBezTo>
                    <a:pt x="1676" y="3453"/>
                    <a:pt x="1668" y="3459"/>
                    <a:pt x="1660" y="3464"/>
                  </a:cubicBezTo>
                  <a:lnTo>
                    <a:pt x="1660" y="3464"/>
                  </a:lnTo>
                  <a:cubicBezTo>
                    <a:pt x="1461" y="3537"/>
                    <a:pt x="1248" y="3595"/>
                    <a:pt x="1036" y="3610"/>
                  </a:cubicBezTo>
                  <a:cubicBezTo>
                    <a:pt x="1011" y="3612"/>
                    <a:pt x="985" y="3613"/>
                    <a:pt x="958" y="3613"/>
                  </a:cubicBezTo>
                  <a:cubicBezTo>
                    <a:pt x="768" y="3613"/>
                    <a:pt x="565" y="3560"/>
                    <a:pt x="437" y="3432"/>
                  </a:cubicBezTo>
                  <a:cubicBezTo>
                    <a:pt x="275" y="3270"/>
                    <a:pt x="211" y="3044"/>
                    <a:pt x="243" y="2833"/>
                  </a:cubicBezTo>
                  <a:cubicBezTo>
                    <a:pt x="259" y="2607"/>
                    <a:pt x="340" y="2380"/>
                    <a:pt x="421" y="2169"/>
                  </a:cubicBezTo>
                  <a:cubicBezTo>
                    <a:pt x="615" y="1749"/>
                    <a:pt x="890" y="1360"/>
                    <a:pt x="1182" y="1004"/>
                  </a:cubicBezTo>
                  <a:cubicBezTo>
                    <a:pt x="1489" y="648"/>
                    <a:pt x="1813" y="324"/>
                    <a:pt x="2153" y="0"/>
                  </a:cubicBezTo>
                  <a:close/>
                </a:path>
              </a:pathLst>
            </a:custGeom>
            <a:solidFill>
              <a:srgbClr val="6E4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38"/>
          <p:cNvSpPr/>
          <p:nvPr/>
        </p:nvSpPr>
        <p:spPr>
          <a:xfrm>
            <a:off x="6503496" y="3421951"/>
            <a:ext cx="1408408" cy="1010388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38"/>
          <p:cNvSpPr txBox="1">
            <a:spLocks noGrp="1"/>
          </p:cNvSpPr>
          <p:nvPr>
            <p:ph type="title"/>
          </p:nvPr>
        </p:nvSpPr>
        <p:spPr>
          <a:xfrm>
            <a:off x="770174" y="3614851"/>
            <a:ext cx="2368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workbook</a:t>
            </a:r>
            <a:endParaRPr/>
          </a:p>
        </p:txBody>
      </p:sp>
      <p:sp>
        <p:nvSpPr>
          <p:cNvPr id="1173" name="Google Shape;1173;p38"/>
          <p:cNvSpPr txBox="1">
            <a:spLocks noGrp="1"/>
          </p:cNvSpPr>
          <p:nvPr>
            <p:ph type="title" idx="2"/>
          </p:nvPr>
        </p:nvSpPr>
        <p:spPr>
          <a:xfrm>
            <a:off x="3513332" y="3614851"/>
            <a:ext cx="2368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textbook</a:t>
            </a:r>
            <a:endParaRPr/>
          </a:p>
        </p:txBody>
      </p:sp>
      <p:sp>
        <p:nvSpPr>
          <p:cNvPr id="1175" name="Google Shape;1175;p38"/>
          <p:cNvSpPr txBox="1">
            <a:spLocks noGrp="1"/>
          </p:cNvSpPr>
          <p:nvPr>
            <p:ph type="title" idx="4"/>
          </p:nvPr>
        </p:nvSpPr>
        <p:spPr>
          <a:xfrm>
            <a:off x="6036298" y="3614851"/>
            <a:ext cx="2368500" cy="4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Exercise book</a:t>
            </a:r>
            <a:endParaRPr/>
          </a:p>
        </p:txBody>
      </p:sp>
      <p:sp>
        <p:nvSpPr>
          <p:cNvPr id="1177" name="Google Shape;1177;p38"/>
          <p:cNvSpPr txBox="1">
            <a:spLocks noGrp="1"/>
          </p:cNvSpPr>
          <p:nvPr>
            <p:ph type="title" idx="6"/>
          </p:nvPr>
        </p:nvSpPr>
        <p:spPr>
          <a:xfrm>
            <a:off x="2971621" y="358588"/>
            <a:ext cx="2791905" cy="7269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>
                <a:solidFill>
                  <a:schemeClr val="bg1">
                    <a:lumMod val="50000"/>
                  </a:schemeClr>
                </a:solidFill>
              </a:rPr>
              <a:t>教 材</a:t>
            </a:r>
            <a:endParaRPr sz="4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86" name="Google Shape;1186;p38"/>
          <p:cNvSpPr/>
          <p:nvPr/>
        </p:nvSpPr>
        <p:spPr>
          <a:xfrm>
            <a:off x="4005961" y="3421951"/>
            <a:ext cx="1506223" cy="1010388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38"/>
          <p:cNvSpPr/>
          <p:nvPr/>
        </p:nvSpPr>
        <p:spPr>
          <a:xfrm>
            <a:off x="1232096" y="3331207"/>
            <a:ext cx="1506223" cy="1010388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619995C-A9B5-458F-A84E-6DBB5D4DB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988" y="1444728"/>
            <a:ext cx="1482917" cy="197722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D2C2378-A5A5-46B2-94A9-AA76DC589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7716">
            <a:off x="1489055" y="1494829"/>
            <a:ext cx="1449442" cy="188715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29D018C-6C3C-4DBC-A262-DE27779AF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7107">
            <a:off x="6552675" y="1661487"/>
            <a:ext cx="1310052" cy="17467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1"/>
          <p:cNvSpPr/>
          <p:nvPr/>
        </p:nvSpPr>
        <p:spPr>
          <a:xfrm rot="19388269">
            <a:off x="1335641" y="595901"/>
            <a:ext cx="2648918" cy="2060890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31"/>
          <p:cNvSpPr txBox="1">
            <a:spLocks noGrp="1"/>
          </p:cNvSpPr>
          <p:nvPr>
            <p:ph type="title"/>
          </p:nvPr>
        </p:nvSpPr>
        <p:spPr>
          <a:xfrm rot="163576">
            <a:off x="3801491" y="490097"/>
            <a:ext cx="3764385" cy="7926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4800">
                <a:solidFill>
                  <a:schemeClr val="bg1">
                    <a:lumMod val="50000"/>
                  </a:schemeClr>
                </a:solidFill>
              </a:rPr>
              <a:t>繪 本 教 學 </a:t>
            </a:r>
            <a:endParaRPr sz="4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0" name="Google Shape;840;p31"/>
          <p:cNvSpPr txBox="1">
            <a:spLocks noGrp="1"/>
          </p:cNvSpPr>
          <p:nvPr>
            <p:ph type="title" idx="2"/>
          </p:nvPr>
        </p:nvSpPr>
        <p:spPr>
          <a:xfrm rot="20866802">
            <a:off x="1770228" y="932006"/>
            <a:ext cx="2008249" cy="13501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>
                <a:solidFill>
                  <a:schemeClr val="bg1">
                    <a:lumMod val="50000"/>
                  </a:schemeClr>
                </a:solidFill>
              </a:rPr>
              <a:t>Picture Books</a:t>
            </a:r>
            <a:endParaRPr sz="2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1" name="Google Shape;841;p31"/>
          <p:cNvSpPr txBox="1">
            <a:spLocks noGrp="1"/>
          </p:cNvSpPr>
          <p:nvPr>
            <p:ph type="subTitle" idx="1"/>
          </p:nvPr>
        </p:nvSpPr>
        <p:spPr>
          <a:xfrm rot="20716479">
            <a:off x="1155553" y="2788937"/>
            <a:ext cx="2992200" cy="918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</a:rPr>
              <a:t>Teacher Whitney</a:t>
            </a:r>
            <a:endParaRPr sz="2400" b="1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842" name="Google Shape;842;p31"/>
          <p:cNvGrpSpPr/>
          <p:nvPr/>
        </p:nvGrpSpPr>
        <p:grpSpPr>
          <a:xfrm>
            <a:off x="6912688" y="2150072"/>
            <a:ext cx="461084" cy="696925"/>
            <a:chOff x="6865500" y="2061656"/>
            <a:chExt cx="740816" cy="1119917"/>
          </a:xfrm>
        </p:grpSpPr>
        <p:grpSp>
          <p:nvGrpSpPr>
            <p:cNvPr id="843" name="Google Shape;843;p31"/>
            <p:cNvGrpSpPr/>
            <p:nvPr/>
          </p:nvGrpSpPr>
          <p:grpSpPr>
            <a:xfrm>
              <a:off x="7092185" y="2864561"/>
              <a:ext cx="147391" cy="213338"/>
              <a:chOff x="7092185" y="2864561"/>
              <a:chExt cx="147391" cy="213338"/>
            </a:xfrm>
          </p:grpSpPr>
          <p:sp>
            <p:nvSpPr>
              <p:cNvPr id="844" name="Google Shape;844;p31"/>
              <p:cNvSpPr/>
              <p:nvPr/>
            </p:nvSpPr>
            <p:spPr>
              <a:xfrm>
                <a:off x="7170364" y="2864561"/>
                <a:ext cx="69212" cy="169695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4884" extrusionOk="0">
                    <a:moveTo>
                      <a:pt x="439" y="1"/>
                    </a:moveTo>
                    <a:cubicBezTo>
                      <a:pt x="373" y="1"/>
                      <a:pt x="324" y="45"/>
                      <a:pt x="324" y="101"/>
                    </a:cubicBezTo>
                    <a:cubicBezTo>
                      <a:pt x="211" y="846"/>
                      <a:pt x="146" y="1574"/>
                      <a:pt x="98" y="2319"/>
                    </a:cubicBezTo>
                    <a:cubicBezTo>
                      <a:pt x="65" y="3064"/>
                      <a:pt x="0" y="3792"/>
                      <a:pt x="146" y="4537"/>
                    </a:cubicBezTo>
                    <a:cubicBezTo>
                      <a:pt x="162" y="4602"/>
                      <a:pt x="195" y="4650"/>
                      <a:pt x="259" y="4666"/>
                    </a:cubicBezTo>
                    <a:cubicBezTo>
                      <a:pt x="518" y="4780"/>
                      <a:pt x="777" y="4828"/>
                      <a:pt x="1053" y="4861"/>
                    </a:cubicBezTo>
                    <a:cubicBezTo>
                      <a:pt x="1236" y="4872"/>
                      <a:pt x="1427" y="4884"/>
                      <a:pt x="1621" y="4884"/>
                    </a:cubicBezTo>
                    <a:cubicBezTo>
                      <a:pt x="1701" y="4884"/>
                      <a:pt x="1782" y="4882"/>
                      <a:pt x="1862" y="4877"/>
                    </a:cubicBezTo>
                    <a:cubicBezTo>
                      <a:pt x="1911" y="4861"/>
                      <a:pt x="1943" y="4828"/>
                      <a:pt x="1959" y="4780"/>
                    </a:cubicBezTo>
                    <a:cubicBezTo>
                      <a:pt x="1992" y="4715"/>
                      <a:pt x="1959" y="4650"/>
                      <a:pt x="1878" y="4618"/>
                    </a:cubicBezTo>
                    <a:cubicBezTo>
                      <a:pt x="1635" y="4521"/>
                      <a:pt x="1360" y="4472"/>
                      <a:pt x="1101" y="4440"/>
                    </a:cubicBezTo>
                    <a:cubicBezTo>
                      <a:pt x="951" y="4412"/>
                      <a:pt x="795" y="4394"/>
                      <a:pt x="636" y="4394"/>
                    </a:cubicBezTo>
                    <a:cubicBezTo>
                      <a:pt x="573" y="4394"/>
                      <a:pt x="509" y="4397"/>
                      <a:pt x="445" y="4403"/>
                    </a:cubicBezTo>
                    <a:lnTo>
                      <a:pt x="445" y="4403"/>
                    </a:lnTo>
                    <a:cubicBezTo>
                      <a:pt x="614" y="3723"/>
                      <a:pt x="602" y="3029"/>
                      <a:pt x="632" y="2335"/>
                    </a:cubicBezTo>
                    <a:cubicBezTo>
                      <a:pt x="632" y="1607"/>
                      <a:pt x="632" y="862"/>
                      <a:pt x="567" y="117"/>
                    </a:cubicBezTo>
                    <a:cubicBezTo>
                      <a:pt x="567" y="53"/>
                      <a:pt x="518" y="4"/>
                      <a:pt x="470" y="4"/>
                    </a:cubicBezTo>
                    <a:cubicBezTo>
                      <a:pt x="459" y="2"/>
                      <a:pt x="449" y="1"/>
                      <a:pt x="4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1"/>
              <p:cNvSpPr/>
              <p:nvPr/>
            </p:nvSpPr>
            <p:spPr>
              <a:xfrm>
                <a:off x="7092185" y="3018138"/>
                <a:ext cx="92283" cy="59761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1720" extrusionOk="0">
                    <a:moveTo>
                      <a:pt x="2524" y="1"/>
                    </a:moveTo>
                    <a:cubicBezTo>
                      <a:pt x="2514" y="1"/>
                      <a:pt x="2504" y="2"/>
                      <a:pt x="2493" y="4"/>
                    </a:cubicBezTo>
                    <a:cubicBezTo>
                      <a:pt x="2089" y="68"/>
                      <a:pt x="1684" y="149"/>
                      <a:pt x="1279" y="230"/>
                    </a:cubicBezTo>
                    <a:cubicBezTo>
                      <a:pt x="874" y="327"/>
                      <a:pt x="470" y="392"/>
                      <a:pt x="81" y="570"/>
                    </a:cubicBezTo>
                    <a:cubicBezTo>
                      <a:pt x="33" y="603"/>
                      <a:pt x="0" y="651"/>
                      <a:pt x="0" y="700"/>
                    </a:cubicBezTo>
                    <a:cubicBezTo>
                      <a:pt x="16" y="765"/>
                      <a:pt x="65" y="829"/>
                      <a:pt x="146" y="829"/>
                    </a:cubicBezTo>
                    <a:cubicBezTo>
                      <a:pt x="567" y="813"/>
                      <a:pt x="955" y="700"/>
                      <a:pt x="1360" y="603"/>
                    </a:cubicBezTo>
                    <a:cubicBezTo>
                      <a:pt x="1496" y="565"/>
                      <a:pt x="1631" y="527"/>
                      <a:pt x="1766" y="488"/>
                    </a:cubicBezTo>
                    <a:lnTo>
                      <a:pt x="1766" y="488"/>
                    </a:lnTo>
                    <a:cubicBezTo>
                      <a:pt x="1678" y="558"/>
                      <a:pt x="1591" y="629"/>
                      <a:pt x="1506" y="700"/>
                    </a:cubicBezTo>
                    <a:cubicBezTo>
                      <a:pt x="1198" y="959"/>
                      <a:pt x="907" y="1218"/>
                      <a:pt x="648" y="1509"/>
                    </a:cubicBezTo>
                    <a:cubicBezTo>
                      <a:pt x="615" y="1542"/>
                      <a:pt x="599" y="1606"/>
                      <a:pt x="632" y="1655"/>
                    </a:cubicBezTo>
                    <a:cubicBezTo>
                      <a:pt x="653" y="1698"/>
                      <a:pt x="696" y="1720"/>
                      <a:pt x="742" y="1720"/>
                    </a:cubicBezTo>
                    <a:cubicBezTo>
                      <a:pt x="765" y="1720"/>
                      <a:pt x="788" y="1714"/>
                      <a:pt x="810" y="1703"/>
                    </a:cubicBezTo>
                    <a:cubicBezTo>
                      <a:pt x="1150" y="1493"/>
                      <a:pt x="1457" y="1266"/>
                      <a:pt x="1765" y="1024"/>
                    </a:cubicBezTo>
                    <a:cubicBezTo>
                      <a:pt x="2056" y="781"/>
                      <a:pt x="2364" y="522"/>
                      <a:pt x="2607" y="230"/>
                    </a:cubicBezTo>
                    <a:lnTo>
                      <a:pt x="2623" y="214"/>
                    </a:lnTo>
                    <a:cubicBezTo>
                      <a:pt x="2639" y="182"/>
                      <a:pt x="2655" y="149"/>
                      <a:pt x="2655" y="117"/>
                    </a:cubicBezTo>
                    <a:cubicBezTo>
                      <a:pt x="2641" y="46"/>
                      <a:pt x="2590" y="1"/>
                      <a:pt x="25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1"/>
              <p:cNvSpPr/>
              <p:nvPr/>
            </p:nvSpPr>
            <p:spPr>
              <a:xfrm>
                <a:off x="7105111" y="3003405"/>
                <a:ext cx="92665" cy="18554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534" extrusionOk="0">
                    <a:moveTo>
                      <a:pt x="301" y="1"/>
                    </a:moveTo>
                    <a:cubicBezTo>
                      <a:pt x="233" y="1"/>
                      <a:pt x="185" y="8"/>
                      <a:pt x="162" y="23"/>
                    </a:cubicBezTo>
                    <a:cubicBezTo>
                      <a:pt x="17" y="104"/>
                      <a:pt x="0" y="363"/>
                      <a:pt x="2056" y="525"/>
                    </a:cubicBezTo>
                    <a:cubicBezTo>
                      <a:pt x="2149" y="531"/>
                      <a:pt x="2223" y="534"/>
                      <a:pt x="2281" y="534"/>
                    </a:cubicBezTo>
                    <a:cubicBezTo>
                      <a:pt x="2666" y="534"/>
                      <a:pt x="2348" y="411"/>
                      <a:pt x="2348" y="411"/>
                    </a:cubicBezTo>
                    <a:cubicBezTo>
                      <a:pt x="1636" y="206"/>
                      <a:pt x="671" y="1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7" name="Google Shape;847;p31"/>
            <p:cNvSpPr/>
            <p:nvPr/>
          </p:nvSpPr>
          <p:spPr>
            <a:xfrm>
              <a:off x="7144478" y="2875923"/>
              <a:ext cx="79913" cy="55905"/>
            </a:xfrm>
            <a:custGeom>
              <a:avLst/>
              <a:gdLst/>
              <a:ahLst/>
              <a:cxnLst/>
              <a:rect l="l" t="t" r="r" b="b"/>
              <a:pathLst>
                <a:path w="2300" h="160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308" y="1296"/>
                    <a:pt x="519" y="1442"/>
                  </a:cubicBezTo>
                  <a:cubicBezTo>
                    <a:pt x="676" y="1573"/>
                    <a:pt x="952" y="1608"/>
                    <a:pt x="1275" y="1608"/>
                  </a:cubicBezTo>
                  <a:cubicBezTo>
                    <a:pt x="1350" y="1608"/>
                    <a:pt x="1427" y="1607"/>
                    <a:pt x="1506" y="1604"/>
                  </a:cubicBezTo>
                  <a:cubicBezTo>
                    <a:pt x="1943" y="1571"/>
                    <a:pt x="2300" y="535"/>
                    <a:pt x="2300" y="5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1"/>
            <p:cNvSpPr/>
            <p:nvPr/>
          </p:nvSpPr>
          <p:spPr>
            <a:xfrm>
              <a:off x="6865500" y="2061656"/>
              <a:ext cx="725059" cy="859383"/>
            </a:xfrm>
            <a:custGeom>
              <a:avLst/>
              <a:gdLst/>
              <a:ahLst/>
              <a:cxnLst/>
              <a:rect l="l" t="t" r="r" b="b"/>
              <a:pathLst>
                <a:path w="20868" h="24734" extrusionOk="0">
                  <a:moveTo>
                    <a:pt x="9285" y="0"/>
                  </a:moveTo>
                  <a:cubicBezTo>
                    <a:pt x="9028" y="0"/>
                    <a:pt x="8761" y="14"/>
                    <a:pt x="8483" y="43"/>
                  </a:cubicBezTo>
                  <a:cubicBezTo>
                    <a:pt x="8483" y="43"/>
                    <a:pt x="3448" y="545"/>
                    <a:pt x="2768" y="7490"/>
                  </a:cubicBezTo>
                  <a:cubicBezTo>
                    <a:pt x="2768" y="7490"/>
                    <a:pt x="0" y="12282"/>
                    <a:pt x="1878" y="17802"/>
                  </a:cubicBezTo>
                  <a:cubicBezTo>
                    <a:pt x="3558" y="22784"/>
                    <a:pt x="7967" y="24733"/>
                    <a:pt x="11714" y="24733"/>
                  </a:cubicBezTo>
                  <a:cubicBezTo>
                    <a:pt x="12119" y="24733"/>
                    <a:pt x="12517" y="24710"/>
                    <a:pt x="12903" y="24666"/>
                  </a:cubicBezTo>
                  <a:cubicBezTo>
                    <a:pt x="16836" y="24229"/>
                    <a:pt x="20868" y="21024"/>
                    <a:pt x="19605" y="13868"/>
                  </a:cubicBezTo>
                  <a:cubicBezTo>
                    <a:pt x="18650" y="8866"/>
                    <a:pt x="15671" y="6017"/>
                    <a:pt x="15671" y="6017"/>
                  </a:cubicBezTo>
                  <a:cubicBezTo>
                    <a:pt x="15671" y="6017"/>
                    <a:pt x="14668" y="0"/>
                    <a:pt x="92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6978252" y="2082434"/>
              <a:ext cx="273686" cy="314025"/>
            </a:xfrm>
            <a:custGeom>
              <a:avLst/>
              <a:gdLst/>
              <a:ahLst/>
              <a:cxnLst/>
              <a:rect l="l" t="t" r="r" b="b"/>
              <a:pathLst>
                <a:path w="7877" h="9038" extrusionOk="0">
                  <a:moveTo>
                    <a:pt x="3896" y="0"/>
                  </a:moveTo>
                  <a:cubicBezTo>
                    <a:pt x="3304" y="0"/>
                    <a:pt x="2752" y="221"/>
                    <a:pt x="2211" y="465"/>
                  </a:cubicBezTo>
                  <a:cubicBezTo>
                    <a:pt x="1909" y="594"/>
                    <a:pt x="2041" y="1004"/>
                    <a:pt x="2312" y="1004"/>
                  </a:cubicBezTo>
                  <a:cubicBezTo>
                    <a:pt x="2346" y="1004"/>
                    <a:pt x="2383" y="997"/>
                    <a:pt x="2421" y="983"/>
                  </a:cubicBezTo>
                  <a:cubicBezTo>
                    <a:pt x="2868" y="793"/>
                    <a:pt x="3326" y="603"/>
                    <a:pt x="3806" y="603"/>
                  </a:cubicBezTo>
                  <a:cubicBezTo>
                    <a:pt x="3899" y="603"/>
                    <a:pt x="3993" y="611"/>
                    <a:pt x="4089" y="627"/>
                  </a:cubicBezTo>
                  <a:cubicBezTo>
                    <a:pt x="4607" y="708"/>
                    <a:pt x="5157" y="918"/>
                    <a:pt x="5610" y="1193"/>
                  </a:cubicBezTo>
                  <a:cubicBezTo>
                    <a:pt x="6015" y="1436"/>
                    <a:pt x="6387" y="1776"/>
                    <a:pt x="6598" y="2229"/>
                  </a:cubicBezTo>
                  <a:cubicBezTo>
                    <a:pt x="6695" y="2424"/>
                    <a:pt x="6744" y="2634"/>
                    <a:pt x="6760" y="2844"/>
                  </a:cubicBezTo>
                  <a:cubicBezTo>
                    <a:pt x="6776" y="3136"/>
                    <a:pt x="6808" y="3411"/>
                    <a:pt x="6857" y="3702"/>
                  </a:cubicBezTo>
                  <a:cubicBezTo>
                    <a:pt x="7035" y="4625"/>
                    <a:pt x="6517" y="5694"/>
                    <a:pt x="5902" y="6374"/>
                  </a:cubicBezTo>
                  <a:cubicBezTo>
                    <a:pt x="5270" y="7070"/>
                    <a:pt x="4331" y="7345"/>
                    <a:pt x="3441" y="7539"/>
                  </a:cubicBezTo>
                  <a:cubicBezTo>
                    <a:pt x="2389" y="7750"/>
                    <a:pt x="1239" y="7847"/>
                    <a:pt x="300" y="8413"/>
                  </a:cubicBezTo>
                  <a:cubicBezTo>
                    <a:pt x="0" y="8599"/>
                    <a:pt x="230" y="9037"/>
                    <a:pt x="522" y="9037"/>
                  </a:cubicBezTo>
                  <a:cubicBezTo>
                    <a:pt x="561" y="9037"/>
                    <a:pt x="600" y="9030"/>
                    <a:pt x="640" y="9012"/>
                  </a:cubicBezTo>
                  <a:cubicBezTo>
                    <a:pt x="1126" y="8802"/>
                    <a:pt x="1353" y="8397"/>
                    <a:pt x="1871" y="8284"/>
                  </a:cubicBezTo>
                  <a:cubicBezTo>
                    <a:pt x="2389" y="8171"/>
                    <a:pt x="3732" y="7944"/>
                    <a:pt x="4250" y="7831"/>
                  </a:cubicBezTo>
                  <a:cubicBezTo>
                    <a:pt x="6630" y="7264"/>
                    <a:pt x="7229" y="5904"/>
                    <a:pt x="7472" y="5419"/>
                  </a:cubicBezTo>
                  <a:cubicBezTo>
                    <a:pt x="7877" y="4625"/>
                    <a:pt x="7796" y="2747"/>
                    <a:pt x="7245" y="1954"/>
                  </a:cubicBezTo>
                  <a:cubicBezTo>
                    <a:pt x="6938" y="1485"/>
                    <a:pt x="6598" y="1031"/>
                    <a:pt x="6128" y="740"/>
                  </a:cubicBezTo>
                  <a:cubicBezTo>
                    <a:pt x="5578" y="384"/>
                    <a:pt x="4898" y="125"/>
                    <a:pt x="4250" y="28"/>
                  </a:cubicBezTo>
                  <a:cubicBezTo>
                    <a:pt x="4131" y="9"/>
                    <a:pt x="4013" y="0"/>
                    <a:pt x="38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7210288" y="2811817"/>
              <a:ext cx="361730" cy="369756"/>
            </a:xfrm>
            <a:custGeom>
              <a:avLst/>
              <a:gdLst/>
              <a:ahLst/>
              <a:cxnLst/>
              <a:rect l="l" t="t" r="r" b="b"/>
              <a:pathLst>
                <a:path w="10411" h="10642" extrusionOk="0">
                  <a:moveTo>
                    <a:pt x="6881" y="0"/>
                  </a:moveTo>
                  <a:lnTo>
                    <a:pt x="1" y="2089"/>
                  </a:lnTo>
                  <a:cubicBezTo>
                    <a:pt x="1" y="2089"/>
                    <a:pt x="1150" y="9617"/>
                    <a:pt x="3012" y="9892"/>
                  </a:cubicBezTo>
                  <a:cubicBezTo>
                    <a:pt x="3069" y="9901"/>
                    <a:pt x="3123" y="9905"/>
                    <a:pt x="3174" y="9905"/>
                  </a:cubicBezTo>
                  <a:cubicBezTo>
                    <a:pt x="4684" y="9905"/>
                    <a:pt x="3472" y="6054"/>
                    <a:pt x="3346" y="5666"/>
                  </a:cubicBezTo>
                  <a:lnTo>
                    <a:pt x="3346" y="5666"/>
                  </a:lnTo>
                  <a:cubicBezTo>
                    <a:pt x="3486" y="6089"/>
                    <a:pt x="5014" y="10642"/>
                    <a:pt x="6121" y="10642"/>
                  </a:cubicBezTo>
                  <a:cubicBezTo>
                    <a:pt x="6165" y="10642"/>
                    <a:pt x="6208" y="10635"/>
                    <a:pt x="6250" y="10620"/>
                  </a:cubicBezTo>
                  <a:cubicBezTo>
                    <a:pt x="7081" y="10328"/>
                    <a:pt x="6710" y="7800"/>
                    <a:pt x="6441" y="6423"/>
                  </a:cubicBezTo>
                  <a:lnTo>
                    <a:pt x="6441" y="6423"/>
                  </a:lnTo>
                  <a:cubicBezTo>
                    <a:pt x="6679" y="7266"/>
                    <a:pt x="7174" y="8406"/>
                    <a:pt x="8106" y="8406"/>
                  </a:cubicBezTo>
                  <a:cubicBezTo>
                    <a:pt x="8249" y="8406"/>
                    <a:pt x="8401" y="8380"/>
                    <a:pt x="8565" y="8321"/>
                  </a:cubicBezTo>
                  <a:cubicBezTo>
                    <a:pt x="10410" y="7641"/>
                    <a:pt x="6881" y="0"/>
                    <a:pt x="6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6921163" y="2092441"/>
              <a:ext cx="351446" cy="380979"/>
            </a:xfrm>
            <a:custGeom>
              <a:avLst/>
              <a:gdLst/>
              <a:ahLst/>
              <a:cxnLst/>
              <a:rect l="l" t="t" r="r" b="b"/>
              <a:pathLst>
                <a:path w="10115" h="10965" extrusionOk="0">
                  <a:moveTo>
                    <a:pt x="5478" y="1"/>
                  </a:moveTo>
                  <a:cubicBezTo>
                    <a:pt x="5145" y="1"/>
                    <a:pt x="4796" y="51"/>
                    <a:pt x="4436" y="161"/>
                  </a:cubicBezTo>
                  <a:cubicBezTo>
                    <a:pt x="3044" y="1132"/>
                    <a:pt x="1522" y="2994"/>
                    <a:pt x="1166" y="6604"/>
                  </a:cubicBezTo>
                  <a:cubicBezTo>
                    <a:pt x="1166" y="6604"/>
                    <a:pt x="470" y="7834"/>
                    <a:pt x="1" y="9761"/>
                  </a:cubicBezTo>
                  <a:lnTo>
                    <a:pt x="260" y="10748"/>
                  </a:lnTo>
                  <a:cubicBezTo>
                    <a:pt x="260" y="10748"/>
                    <a:pt x="532" y="10965"/>
                    <a:pt x="903" y="10965"/>
                  </a:cubicBezTo>
                  <a:cubicBezTo>
                    <a:pt x="1331" y="10965"/>
                    <a:pt x="1891" y="10677"/>
                    <a:pt x="2316" y="9437"/>
                  </a:cubicBezTo>
                  <a:cubicBezTo>
                    <a:pt x="3125" y="7122"/>
                    <a:pt x="5586" y="8384"/>
                    <a:pt x="7982" y="5940"/>
                  </a:cubicBezTo>
                  <a:cubicBezTo>
                    <a:pt x="10115" y="3764"/>
                    <a:pt x="8359" y="1"/>
                    <a:pt x="5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6904867" y="2283056"/>
              <a:ext cx="674435" cy="572389"/>
            </a:xfrm>
            <a:custGeom>
              <a:avLst/>
              <a:gdLst/>
              <a:ahLst/>
              <a:cxnLst/>
              <a:rect l="l" t="t" r="r" b="b"/>
              <a:pathLst>
                <a:path w="19411" h="16474" extrusionOk="0">
                  <a:moveTo>
                    <a:pt x="13941" y="1"/>
                  </a:moveTo>
                  <a:cubicBezTo>
                    <a:pt x="13637" y="1"/>
                    <a:pt x="13338" y="74"/>
                    <a:pt x="13065" y="227"/>
                  </a:cubicBezTo>
                  <a:cubicBezTo>
                    <a:pt x="11980" y="842"/>
                    <a:pt x="10766" y="2364"/>
                    <a:pt x="11009" y="6185"/>
                  </a:cubicBezTo>
                  <a:cubicBezTo>
                    <a:pt x="11171" y="8743"/>
                    <a:pt x="11252" y="10847"/>
                    <a:pt x="11397" y="12450"/>
                  </a:cubicBezTo>
                  <a:cubicBezTo>
                    <a:pt x="10669" y="10961"/>
                    <a:pt x="9600" y="9034"/>
                    <a:pt x="8354" y="6638"/>
                  </a:cubicBezTo>
                  <a:cubicBezTo>
                    <a:pt x="6557" y="3190"/>
                    <a:pt x="4468" y="2445"/>
                    <a:pt x="3011" y="2445"/>
                  </a:cubicBezTo>
                  <a:cubicBezTo>
                    <a:pt x="1927" y="2445"/>
                    <a:pt x="988" y="3158"/>
                    <a:pt x="664" y="4194"/>
                  </a:cubicBezTo>
                  <a:cubicBezTo>
                    <a:pt x="227" y="5586"/>
                    <a:pt x="0" y="7350"/>
                    <a:pt x="454" y="9795"/>
                  </a:cubicBezTo>
                  <a:cubicBezTo>
                    <a:pt x="1051" y="13004"/>
                    <a:pt x="3010" y="16214"/>
                    <a:pt x="4769" y="16214"/>
                  </a:cubicBezTo>
                  <a:cubicBezTo>
                    <a:pt x="4820" y="16214"/>
                    <a:pt x="4871" y="16211"/>
                    <a:pt x="4922" y="16206"/>
                  </a:cubicBezTo>
                  <a:cubicBezTo>
                    <a:pt x="6022" y="16093"/>
                    <a:pt x="5877" y="14328"/>
                    <a:pt x="5877" y="14328"/>
                  </a:cubicBezTo>
                  <a:lnTo>
                    <a:pt x="5877" y="14328"/>
                  </a:lnTo>
                  <a:cubicBezTo>
                    <a:pt x="5877" y="14329"/>
                    <a:pt x="6434" y="16474"/>
                    <a:pt x="7958" y="16474"/>
                  </a:cubicBezTo>
                  <a:cubicBezTo>
                    <a:pt x="8098" y="16474"/>
                    <a:pt x="8246" y="16456"/>
                    <a:pt x="8402" y="16416"/>
                  </a:cubicBezTo>
                  <a:cubicBezTo>
                    <a:pt x="9713" y="16076"/>
                    <a:pt x="8937" y="14151"/>
                    <a:pt x="8937" y="14150"/>
                  </a:cubicBezTo>
                  <a:lnTo>
                    <a:pt x="8937" y="14150"/>
                  </a:lnTo>
                  <a:cubicBezTo>
                    <a:pt x="8937" y="14151"/>
                    <a:pt x="9953" y="16420"/>
                    <a:pt x="11413" y="16420"/>
                  </a:cubicBezTo>
                  <a:cubicBezTo>
                    <a:pt x="11570" y="16420"/>
                    <a:pt x="11732" y="16394"/>
                    <a:pt x="11899" y="16335"/>
                  </a:cubicBezTo>
                  <a:cubicBezTo>
                    <a:pt x="12061" y="16287"/>
                    <a:pt x="12174" y="16206"/>
                    <a:pt x="12271" y="16093"/>
                  </a:cubicBezTo>
                  <a:cubicBezTo>
                    <a:pt x="12399" y="16221"/>
                    <a:pt x="12552" y="16274"/>
                    <a:pt x="12741" y="16274"/>
                  </a:cubicBezTo>
                  <a:cubicBezTo>
                    <a:pt x="12768" y="16274"/>
                    <a:pt x="12794" y="16273"/>
                    <a:pt x="12822" y="16271"/>
                  </a:cubicBezTo>
                  <a:cubicBezTo>
                    <a:pt x="14376" y="16076"/>
                    <a:pt x="14020" y="13099"/>
                    <a:pt x="14020" y="13098"/>
                  </a:cubicBezTo>
                  <a:lnTo>
                    <a:pt x="14020" y="13098"/>
                  </a:lnTo>
                  <a:cubicBezTo>
                    <a:pt x="14020" y="13099"/>
                    <a:pt x="14292" y="14901"/>
                    <a:pt x="15266" y="14901"/>
                  </a:cubicBezTo>
                  <a:cubicBezTo>
                    <a:pt x="15328" y="14901"/>
                    <a:pt x="15393" y="14894"/>
                    <a:pt x="15461" y="14878"/>
                  </a:cubicBezTo>
                  <a:cubicBezTo>
                    <a:pt x="17079" y="14522"/>
                    <a:pt x="16384" y="11965"/>
                    <a:pt x="16383" y="11964"/>
                  </a:cubicBezTo>
                  <a:lnTo>
                    <a:pt x="16383" y="11964"/>
                  </a:lnTo>
                  <a:cubicBezTo>
                    <a:pt x="16384" y="11965"/>
                    <a:pt x="16963" y="13294"/>
                    <a:pt x="17706" y="13294"/>
                  </a:cubicBezTo>
                  <a:cubicBezTo>
                    <a:pt x="17787" y="13294"/>
                    <a:pt x="17869" y="13278"/>
                    <a:pt x="17954" y="13243"/>
                  </a:cubicBezTo>
                  <a:cubicBezTo>
                    <a:pt x="19395" y="12644"/>
                    <a:pt x="19411" y="8872"/>
                    <a:pt x="18358" y="5683"/>
                  </a:cubicBezTo>
                  <a:cubicBezTo>
                    <a:pt x="17565" y="3336"/>
                    <a:pt x="16594" y="1862"/>
                    <a:pt x="15623" y="810"/>
                  </a:cubicBezTo>
                  <a:cubicBezTo>
                    <a:pt x="15151" y="285"/>
                    <a:pt x="14537" y="1"/>
                    <a:pt x="139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6925124" y="2146366"/>
              <a:ext cx="117577" cy="83284"/>
            </a:xfrm>
            <a:custGeom>
              <a:avLst/>
              <a:gdLst/>
              <a:ahLst/>
              <a:cxnLst/>
              <a:rect l="l" t="t" r="r" b="b"/>
              <a:pathLst>
                <a:path w="3384" h="2397" extrusionOk="0">
                  <a:moveTo>
                    <a:pt x="0" y="1"/>
                  </a:moveTo>
                  <a:cubicBezTo>
                    <a:pt x="696" y="1085"/>
                    <a:pt x="2040" y="2397"/>
                    <a:pt x="2040" y="2397"/>
                  </a:cubicBezTo>
                  <a:cubicBezTo>
                    <a:pt x="3384" y="1717"/>
                    <a:pt x="2898" y="745"/>
                    <a:pt x="2898" y="74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1"/>
            <p:cNvSpPr/>
            <p:nvPr/>
          </p:nvSpPr>
          <p:spPr>
            <a:xfrm>
              <a:off x="6929051" y="2148625"/>
              <a:ext cx="95097" cy="58545"/>
            </a:xfrm>
            <a:custGeom>
              <a:avLst/>
              <a:gdLst/>
              <a:ahLst/>
              <a:cxnLst/>
              <a:rect l="l" t="t" r="r" b="b"/>
              <a:pathLst>
                <a:path w="2737" h="1685" extrusionOk="0">
                  <a:moveTo>
                    <a:pt x="49" y="1"/>
                  </a:moveTo>
                  <a:cubicBezTo>
                    <a:pt x="33" y="1"/>
                    <a:pt x="17" y="1"/>
                    <a:pt x="0" y="17"/>
                  </a:cubicBezTo>
                  <a:cubicBezTo>
                    <a:pt x="0" y="33"/>
                    <a:pt x="0" y="49"/>
                    <a:pt x="17" y="49"/>
                  </a:cubicBezTo>
                  <a:cubicBezTo>
                    <a:pt x="2574" y="1603"/>
                    <a:pt x="2704" y="1684"/>
                    <a:pt x="2720" y="1684"/>
                  </a:cubicBezTo>
                  <a:lnTo>
                    <a:pt x="2736" y="1684"/>
                  </a:lnTo>
                  <a:lnTo>
                    <a:pt x="2720" y="1652"/>
                  </a:lnTo>
                  <a:lnTo>
                    <a:pt x="2736" y="1619"/>
                  </a:lnTo>
                  <a:cubicBezTo>
                    <a:pt x="2672" y="1603"/>
                    <a:pt x="955" y="55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6882908" y="2362937"/>
              <a:ext cx="467459" cy="487472"/>
            </a:xfrm>
            <a:custGeom>
              <a:avLst/>
              <a:gdLst/>
              <a:ahLst/>
              <a:cxnLst/>
              <a:rect l="l" t="t" r="r" b="b"/>
              <a:pathLst>
                <a:path w="13454" h="14030" extrusionOk="0">
                  <a:moveTo>
                    <a:pt x="3012" y="1"/>
                  </a:moveTo>
                  <a:cubicBezTo>
                    <a:pt x="1927" y="1"/>
                    <a:pt x="972" y="713"/>
                    <a:pt x="648" y="1749"/>
                  </a:cubicBezTo>
                  <a:cubicBezTo>
                    <a:pt x="228" y="3141"/>
                    <a:pt x="1" y="4906"/>
                    <a:pt x="454" y="7350"/>
                  </a:cubicBezTo>
                  <a:cubicBezTo>
                    <a:pt x="1052" y="10560"/>
                    <a:pt x="2995" y="13769"/>
                    <a:pt x="4769" y="13769"/>
                  </a:cubicBezTo>
                  <a:cubicBezTo>
                    <a:pt x="4820" y="13769"/>
                    <a:pt x="4871" y="13767"/>
                    <a:pt x="4922" y="13761"/>
                  </a:cubicBezTo>
                  <a:cubicBezTo>
                    <a:pt x="6007" y="13648"/>
                    <a:pt x="5877" y="11884"/>
                    <a:pt x="5877" y="11883"/>
                  </a:cubicBezTo>
                  <a:lnTo>
                    <a:pt x="5877" y="11883"/>
                  </a:lnTo>
                  <a:cubicBezTo>
                    <a:pt x="5878" y="11884"/>
                    <a:pt x="6421" y="14029"/>
                    <a:pt x="7955" y="14029"/>
                  </a:cubicBezTo>
                  <a:cubicBezTo>
                    <a:pt x="8096" y="14029"/>
                    <a:pt x="8245" y="14011"/>
                    <a:pt x="8403" y="13972"/>
                  </a:cubicBezTo>
                  <a:cubicBezTo>
                    <a:pt x="9714" y="13632"/>
                    <a:pt x="8938" y="11706"/>
                    <a:pt x="8937" y="11705"/>
                  </a:cubicBezTo>
                  <a:lnTo>
                    <a:pt x="8937" y="11705"/>
                  </a:lnTo>
                  <a:cubicBezTo>
                    <a:pt x="8938" y="11706"/>
                    <a:pt x="9954" y="13975"/>
                    <a:pt x="11402" y="13975"/>
                  </a:cubicBezTo>
                  <a:cubicBezTo>
                    <a:pt x="11558" y="13975"/>
                    <a:pt x="11718" y="13949"/>
                    <a:pt x="11884" y="13891"/>
                  </a:cubicBezTo>
                  <a:cubicBezTo>
                    <a:pt x="13454" y="13356"/>
                    <a:pt x="11511" y="10248"/>
                    <a:pt x="8338" y="4193"/>
                  </a:cubicBezTo>
                  <a:cubicBezTo>
                    <a:pt x="6541" y="745"/>
                    <a:pt x="4469" y="1"/>
                    <a:pt x="30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6945347" y="2519883"/>
              <a:ext cx="306034" cy="253708"/>
            </a:xfrm>
            <a:custGeom>
              <a:avLst/>
              <a:gdLst/>
              <a:ahLst/>
              <a:cxnLst/>
              <a:rect l="l" t="t" r="r" b="b"/>
              <a:pathLst>
                <a:path w="8808" h="7302" extrusionOk="0">
                  <a:moveTo>
                    <a:pt x="5084" y="0"/>
                  </a:moveTo>
                  <a:cubicBezTo>
                    <a:pt x="5327" y="551"/>
                    <a:pt x="5586" y="1085"/>
                    <a:pt x="5829" y="1619"/>
                  </a:cubicBezTo>
                  <a:cubicBezTo>
                    <a:pt x="6072" y="2170"/>
                    <a:pt x="6315" y="2720"/>
                    <a:pt x="6460" y="3287"/>
                  </a:cubicBezTo>
                  <a:cubicBezTo>
                    <a:pt x="6493" y="3432"/>
                    <a:pt x="6509" y="3578"/>
                    <a:pt x="6509" y="3708"/>
                  </a:cubicBezTo>
                  <a:cubicBezTo>
                    <a:pt x="6509" y="3853"/>
                    <a:pt x="6460" y="3983"/>
                    <a:pt x="6379" y="4064"/>
                  </a:cubicBezTo>
                  <a:cubicBezTo>
                    <a:pt x="6282" y="4145"/>
                    <a:pt x="6136" y="4177"/>
                    <a:pt x="6007" y="4193"/>
                  </a:cubicBezTo>
                  <a:cubicBezTo>
                    <a:pt x="5942" y="4193"/>
                    <a:pt x="5877" y="4193"/>
                    <a:pt x="5813" y="4177"/>
                  </a:cubicBezTo>
                  <a:cubicBezTo>
                    <a:pt x="5748" y="4161"/>
                    <a:pt x="5683" y="4128"/>
                    <a:pt x="5618" y="4112"/>
                  </a:cubicBezTo>
                  <a:cubicBezTo>
                    <a:pt x="5359" y="3983"/>
                    <a:pt x="5165" y="3772"/>
                    <a:pt x="4987" y="3546"/>
                  </a:cubicBezTo>
                  <a:cubicBezTo>
                    <a:pt x="4809" y="3303"/>
                    <a:pt x="4663" y="3044"/>
                    <a:pt x="4550" y="2785"/>
                  </a:cubicBezTo>
                  <a:cubicBezTo>
                    <a:pt x="4538" y="2748"/>
                    <a:pt x="4507" y="2730"/>
                    <a:pt x="4473" y="2730"/>
                  </a:cubicBezTo>
                  <a:cubicBezTo>
                    <a:pt x="4461" y="2730"/>
                    <a:pt x="4449" y="2732"/>
                    <a:pt x="4437" y="2736"/>
                  </a:cubicBezTo>
                  <a:cubicBezTo>
                    <a:pt x="4388" y="2752"/>
                    <a:pt x="4372" y="2801"/>
                    <a:pt x="4372" y="2849"/>
                  </a:cubicBezTo>
                  <a:cubicBezTo>
                    <a:pt x="4485" y="3141"/>
                    <a:pt x="4550" y="3481"/>
                    <a:pt x="4485" y="3772"/>
                  </a:cubicBezTo>
                  <a:cubicBezTo>
                    <a:pt x="4469" y="3902"/>
                    <a:pt x="4388" y="4031"/>
                    <a:pt x="4275" y="4112"/>
                  </a:cubicBezTo>
                  <a:cubicBezTo>
                    <a:pt x="4242" y="4128"/>
                    <a:pt x="4210" y="4145"/>
                    <a:pt x="4178" y="4161"/>
                  </a:cubicBezTo>
                  <a:cubicBezTo>
                    <a:pt x="4145" y="4161"/>
                    <a:pt x="4113" y="4177"/>
                    <a:pt x="4080" y="4177"/>
                  </a:cubicBezTo>
                  <a:cubicBezTo>
                    <a:pt x="3999" y="4193"/>
                    <a:pt x="3935" y="4209"/>
                    <a:pt x="3854" y="4209"/>
                  </a:cubicBezTo>
                  <a:cubicBezTo>
                    <a:pt x="3546" y="4209"/>
                    <a:pt x="3287" y="3999"/>
                    <a:pt x="3109" y="3756"/>
                  </a:cubicBezTo>
                  <a:cubicBezTo>
                    <a:pt x="2931" y="3497"/>
                    <a:pt x="2785" y="3206"/>
                    <a:pt x="2704" y="2898"/>
                  </a:cubicBezTo>
                  <a:cubicBezTo>
                    <a:pt x="2691" y="2872"/>
                    <a:pt x="2667" y="2845"/>
                    <a:pt x="2641" y="2845"/>
                  </a:cubicBezTo>
                  <a:cubicBezTo>
                    <a:pt x="2635" y="2845"/>
                    <a:pt x="2629" y="2847"/>
                    <a:pt x="2623" y="2849"/>
                  </a:cubicBezTo>
                  <a:cubicBezTo>
                    <a:pt x="2575" y="2849"/>
                    <a:pt x="2542" y="2882"/>
                    <a:pt x="2542" y="2930"/>
                  </a:cubicBezTo>
                  <a:cubicBezTo>
                    <a:pt x="2559" y="3109"/>
                    <a:pt x="2559" y="3287"/>
                    <a:pt x="2526" y="3465"/>
                  </a:cubicBezTo>
                  <a:cubicBezTo>
                    <a:pt x="2494" y="3643"/>
                    <a:pt x="2429" y="3821"/>
                    <a:pt x="2316" y="3934"/>
                  </a:cubicBezTo>
                  <a:cubicBezTo>
                    <a:pt x="2218" y="4020"/>
                    <a:pt x="2092" y="4059"/>
                    <a:pt x="1966" y="4059"/>
                  </a:cubicBezTo>
                  <a:cubicBezTo>
                    <a:pt x="1926" y="4059"/>
                    <a:pt x="1886" y="4055"/>
                    <a:pt x="1846" y="4047"/>
                  </a:cubicBezTo>
                  <a:cubicBezTo>
                    <a:pt x="1668" y="4015"/>
                    <a:pt x="1506" y="3934"/>
                    <a:pt x="1345" y="3837"/>
                  </a:cubicBezTo>
                  <a:cubicBezTo>
                    <a:pt x="1053" y="3627"/>
                    <a:pt x="794" y="3351"/>
                    <a:pt x="584" y="3044"/>
                  </a:cubicBezTo>
                  <a:cubicBezTo>
                    <a:pt x="357" y="2736"/>
                    <a:pt x="179" y="2412"/>
                    <a:pt x="1" y="2072"/>
                  </a:cubicBezTo>
                  <a:lnTo>
                    <a:pt x="1" y="2072"/>
                  </a:lnTo>
                  <a:cubicBezTo>
                    <a:pt x="147" y="2429"/>
                    <a:pt x="325" y="2752"/>
                    <a:pt x="535" y="3076"/>
                  </a:cubicBezTo>
                  <a:cubicBezTo>
                    <a:pt x="632" y="3238"/>
                    <a:pt x="746" y="3384"/>
                    <a:pt x="875" y="3529"/>
                  </a:cubicBezTo>
                  <a:cubicBezTo>
                    <a:pt x="1005" y="3675"/>
                    <a:pt x="1134" y="3805"/>
                    <a:pt x="1296" y="3918"/>
                  </a:cubicBezTo>
                  <a:cubicBezTo>
                    <a:pt x="1442" y="4031"/>
                    <a:pt x="1620" y="4128"/>
                    <a:pt x="1814" y="4161"/>
                  </a:cubicBezTo>
                  <a:cubicBezTo>
                    <a:pt x="1871" y="4169"/>
                    <a:pt x="1923" y="4173"/>
                    <a:pt x="1974" y="4173"/>
                  </a:cubicBezTo>
                  <a:cubicBezTo>
                    <a:pt x="2024" y="4173"/>
                    <a:pt x="2073" y="4169"/>
                    <a:pt x="2122" y="4161"/>
                  </a:cubicBezTo>
                  <a:cubicBezTo>
                    <a:pt x="2219" y="4145"/>
                    <a:pt x="2316" y="4096"/>
                    <a:pt x="2397" y="4031"/>
                  </a:cubicBezTo>
                  <a:cubicBezTo>
                    <a:pt x="2542" y="3869"/>
                    <a:pt x="2623" y="3675"/>
                    <a:pt x="2656" y="3497"/>
                  </a:cubicBezTo>
                  <a:cubicBezTo>
                    <a:pt x="2669" y="3443"/>
                    <a:pt x="2680" y="3389"/>
                    <a:pt x="2689" y="3335"/>
                  </a:cubicBezTo>
                  <a:lnTo>
                    <a:pt x="2689" y="3335"/>
                  </a:lnTo>
                  <a:cubicBezTo>
                    <a:pt x="2763" y="3518"/>
                    <a:pt x="2858" y="3694"/>
                    <a:pt x="2980" y="3853"/>
                  </a:cubicBezTo>
                  <a:cubicBezTo>
                    <a:pt x="3077" y="3983"/>
                    <a:pt x="3190" y="4112"/>
                    <a:pt x="3352" y="4209"/>
                  </a:cubicBezTo>
                  <a:cubicBezTo>
                    <a:pt x="3498" y="4306"/>
                    <a:pt x="3676" y="4371"/>
                    <a:pt x="3854" y="4371"/>
                  </a:cubicBezTo>
                  <a:cubicBezTo>
                    <a:pt x="3878" y="4376"/>
                    <a:pt x="3903" y="4378"/>
                    <a:pt x="3928" y="4378"/>
                  </a:cubicBezTo>
                  <a:cubicBezTo>
                    <a:pt x="3990" y="4378"/>
                    <a:pt x="4056" y="4367"/>
                    <a:pt x="4113" y="4355"/>
                  </a:cubicBezTo>
                  <a:cubicBezTo>
                    <a:pt x="4161" y="4355"/>
                    <a:pt x="4210" y="4339"/>
                    <a:pt x="4242" y="4323"/>
                  </a:cubicBezTo>
                  <a:cubicBezTo>
                    <a:pt x="4291" y="4306"/>
                    <a:pt x="4339" y="4290"/>
                    <a:pt x="4372" y="4258"/>
                  </a:cubicBezTo>
                  <a:cubicBezTo>
                    <a:pt x="4534" y="4161"/>
                    <a:pt x="4647" y="3983"/>
                    <a:pt x="4679" y="3805"/>
                  </a:cubicBezTo>
                  <a:cubicBezTo>
                    <a:pt x="4704" y="3672"/>
                    <a:pt x="4701" y="3539"/>
                    <a:pt x="4691" y="3414"/>
                  </a:cubicBezTo>
                  <a:lnTo>
                    <a:pt x="4691" y="3414"/>
                  </a:lnTo>
                  <a:cubicBezTo>
                    <a:pt x="4743" y="3492"/>
                    <a:pt x="4798" y="3568"/>
                    <a:pt x="4858" y="3643"/>
                  </a:cubicBezTo>
                  <a:cubicBezTo>
                    <a:pt x="5036" y="3886"/>
                    <a:pt x="5246" y="4112"/>
                    <a:pt x="5537" y="4258"/>
                  </a:cubicBezTo>
                  <a:cubicBezTo>
                    <a:pt x="5670" y="4317"/>
                    <a:pt x="5819" y="4352"/>
                    <a:pt x="5967" y="4352"/>
                  </a:cubicBezTo>
                  <a:cubicBezTo>
                    <a:pt x="6147" y="4352"/>
                    <a:pt x="6326" y="4301"/>
                    <a:pt x="6476" y="4177"/>
                  </a:cubicBezTo>
                  <a:cubicBezTo>
                    <a:pt x="6606" y="4047"/>
                    <a:pt x="6654" y="3869"/>
                    <a:pt x="6654" y="3708"/>
                  </a:cubicBezTo>
                  <a:cubicBezTo>
                    <a:pt x="6654" y="3562"/>
                    <a:pt x="6622" y="3400"/>
                    <a:pt x="6590" y="3254"/>
                  </a:cubicBezTo>
                  <a:cubicBezTo>
                    <a:pt x="6428" y="2671"/>
                    <a:pt x="6169" y="2121"/>
                    <a:pt x="5910" y="1587"/>
                  </a:cubicBezTo>
                  <a:cubicBezTo>
                    <a:pt x="5635" y="1053"/>
                    <a:pt x="5359" y="518"/>
                    <a:pt x="5084" y="0"/>
                  </a:cubicBezTo>
                  <a:close/>
                  <a:moveTo>
                    <a:pt x="6849" y="2008"/>
                  </a:moveTo>
                  <a:cubicBezTo>
                    <a:pt x="7173" y="2655"/>
                    <a:pt x="7496" y="3319"/>
                    <a:pt x="7788" y="3983"/>
                  </a:cubicBezTo>
                  <a:cubicBezTo>
                    <a:pt x="8095" y="4646"/>
                    <a:pt x="8403" y="5310"/>
                    <a:pt x="8565" y="5990"/>
                  </a:cubicBezTo>
                  <a:cubicBezTo>
                    <a:pt x="8613" y="6168"/>
                    <a:pt x="8630" y="6346"/>
                    <a:pt x="8630" y="6508"/>
                  </a:cubicBezTo>
                  <a:cubicBezTo>
                    <a:pt x="8613" y="6686"/>
                    <a:pt x="8549" y="6832"/>
                    <a:pt x="8435" y="6929"/>
                  </a:cubicBezTo>
                  <a:cubicBezTo>
                    <a:pt x="8322" y="7010"/>
                    <a:pt x="8144" y="7059"/>
                    <a:pt x="7982" y="7075"/>
                  </a:cubicBezTo>
                  <a:cubicBezTo>
                    <a:pt x="7820" y="7075"/>
                    <a:pt x="7658" y="7026"/>
                    <a:pt x="7496" y="6961"/>
                  </a:cubicBezTo>
                  <a:cubicBezTo>
                    <a:pt x="7189" y="6816"/>
                    <a:pt x="6946" y="6557"/>
                    <a:pt x="6719" y="6282"/>
                  </a:cubicBezTo>
                  <a:cubicBezTo>
                    <a:pt x="6509" y="6006"/>
                    <a:pt x="6315" y="5683"/>
                    <a:pt x="6169" y="5375"/>
                  </a:cubicBezTo>
                  <a:cubicBezTo>
                    <a:pt x="6155" y="5335"/>
                    <a:pt x="6109" y="5306"/>
                    <a:pt x="6066" y="5306"/>
                  </a:cubicBezTo>
                  <a:cubicBezTo>
                    <a:pt x="6057" y="5306"/>
                    <a:pt x="6048" y="5307"/>
                    <a:pt x="6039" y="5310"/>
                  </a:cubicBezTo>
                  <a:cubicBezTo>
                    <a:pt x="5991" y="5326"/>
                    <a:pt x="5958" y="5391"/>
                    <a:pt x="5975" y="5456"/>
                  </a:cubicBezTo>
                  <a:cubicBezTo>
                    <a:pt x="6104" y="5812"/>
                    <a:pt x="6185" y="6217"/>
                    <a:pt x="6104" y="6573"/>
                  </a:cubicBezTo>
                  <a:cubicBezTo>
                    <a:pt x="6072" y="6735"/>
                    <a:pt x="5975" y="6897"/>
                    <a:pt x="5829" y="6978"/>
                  </a:cubicBezTo>
                  <a:cubicBezTo>
                    <a:pt x="5796" y="6994"/>
                    <a:pt x="5748" y="7010"/>
                    <a:pt x="5716" y="7026"/>
                  </a:cubicBezTo>
                  <a:lnTo>
                    <a:pt x="5651" y="7042"/>
                  </a:lnTo>
                  <a:lnTo>
                    <a:pt x="5586" y="7059"/>
                  </a:lnTo>
                  <a:lnTo>
                    <a:pt x="5440" y="7091"/>
                  </a:lnTo>
                  <a:lnTo>
                    <a:pt x="5311" y="7091"/>
                  </a:lnTo>
                  <a:cubicBezTo>
                    <a:pt x="4938" y="7091"/>
                    <a:pt x="4615" y="6848"/>
                    <a:pt x="4388" y="6557"/>
                  </a:cubicBezTo>
                  <a:cubicBezTo>
                    <a:pt x="4145" y="6249"/>
                    <a:pt x="3983" y="5893"/>
                    <a:pt x="3886" y="5521"/>
                  </a:cubicBezTo>
                  <a:cubicBezTo>
                    <a:pt x="3870" y="5472"/>
                    <a:pt x="3821" y="5440"/>
                    <a:pt x="3773" y="5440"/>
                  </a:cubicBezTo>
                  <a:cubicBezTo>
                    <a:pt x="3724" y="5456"/>
                    <a:pt x="3692" y="5488"/>
                    <a:pt x="3692" y="5553"/>
                  </a:cubicBezTo>
                  <a:cubicBezTo>
                    <a:pt x="3692" y="5558"/>
                    <a:pt x="3693" y="5564"/>
                    <a:pt x="3693" y="5569"/>
                  </a:cubicBezTo>
                  <a:lnTo>
                    <a:pt x="3693" y="5569"/>
                  </a:lnTo>
                  <a:lnTo>
                    <a:pt x="3692" y="5569"/>
                  </a:lnTo>
                  <a:cubicBezTo>
                    <a:pt x="3692" y="5571"/>
                    <a:pt x="3693" y="5573"/>
                    <a:pt x="3693" y="5574"/>
                  </a:cubicBezTo>
                  <a:lnTo>
                    <a:pt x="3693" y="5574"/>
                  </a:lnTo>
                  <a:cubicBezTo>
                    <a:pt x="3707" y="5779"/>
                    <a:pt x="3690" y="5997"/>
                    <a:pt x="3643" y="6201"/>
                  </a:cubicBezTo>
                  <a:cubicBezTo>
                    <a:pt x="3611" y="6411"/>
                    <a:pt x="3530" y="6622"/>
                    <a:pt x="3384" y="6767"/>
                  </a:cubicBezTo>
                  <a:cubicBezTo>
                    <a:pt x="3266" y="6873"/>
                    <a:pt x="3123" y="6911"/>
                    <a:pt x="2966" y="6911"/>
                  </a:cubicBezTo>
                  <a:cubicBezTo>
                    <a:pt x="2907" y="6911"/>
                    <a:pt x="2847" y="6906"/>
                    <a:pt x="2785" y="6897"/>
                  </a:cubicBezTo>
                  <a:cubicBezTo>
                    <a:pt x="2575" y="6881"/>
                    <a:pt x="2364" y="6783"/>
                    <a:pt x="2186" y="6654"/>
                  </a:cubicBezTo>
                  <a:cubicBezTo>
                    <a:pt x="1814" y="6411"/>
                    <a:pt x="1490" y="6071"/>
                    <a:pt x="1231" y="5715"/>
                  </a:cubicBezTo>
                  <a:cubicBezTo>
                    <a:pt x="956" y="5343"/>
                    <a:pt x="713" y="4954"/>
                    <a:pt x="503" y="4533"/>
                  </a:cubicBezTo>
                  <a:lnTo>
                    <a:pt x="503" y="4533"/>
                  </a:lnTo>
                  <a:cubicBezTo>
                    <a:pt x="697" y="4954"/>
                    <a:pt x="907" y="5359"/>
                    <a:pt x="1166" y="5747"/>
                  </a:cubicBezTo>
                  <a:cubicBezTo>
                    <a:pt x="1296" y="5942"/>
                    <a:pt x="1442" y="6120"/>
                    <a:pt x="1587" y="6298"/>
                  </a:cubicBezTo>
                  <a:cubicBezTo>
                    <a:pt x="1749" y="6476"/>
                    <a:pt x="1927" y="6622"/>
                    <a:pt x="2122" y="6767"/>
                  </a:cubicBezTo>
                  <a:cubicBezTo>
                    <a:pt x="2316" y="6897"/>
                    <a:pt x="2526" y="6994"/>
                    <a:pt x="2769" y="7042"/>
                  </a:cubicBezTo>
                  <a:cubicBezTo>
                    <a:pt x="2835" y="7052"/>
                    <a:pt x="2905" y="7061"/>
                    <a:pt x="2978" y="7061"/>
                  </a:cubicBezTo>
                  <a:cubicBezTo>
                    <a:pt x="3032" y="7061"/>
                    <a:pt x="3087" y="7056"/>
                    <a:pt x="3141" y="7042"/>
                  </a:cubicBezTo>
                  <a:lnTo>
                    <a:pt x="3222" y="7026"/>
                  </a:lnTo>
                  <a:cubicBezTo>
                    <a:pt x="3255" y="7010"/>
                    <a:pt x="3287" y="6994"/>
                    <a:pt x="3320" y="6994"/>
                  </a:cubicBezTo>
                  <a:cubicBezTo>
                    <a:pt x="3384" y="6961"/>
                    <a:pt x="3433" y="6929"/>
                    <a:pt x="3481" y="6881"/>
                  </a:cubicBezTo>
                  <a:cubicBezTo>
                    <a:pt x="3676" y="6719"/>
                    <a:pt x="3757" y="6476"/>
                    <a:pt x="3821" y="6249"/>
                  </a:cubicBezTo>
                  <a:cubicBezTo>
                    <a:pt x="3836" y="6178"/>
                    <a:pt x="3847" y="6107"/>
                    <a:pt x="3856" y="6038"/>
                  </a:cubicBezTo>
                  <a:lnTo>
                    <a:pt x="3856" y="6038"/>
                  </a:lnTo>
                  <a:cubicBezTo>
                    <a:pt x="3950" y="6262"/>
                    <a:pt x="4066" y="6478"/>
                    <a:pt x="4210" y="6670"/>
                  </a:cubicBezTo>
                  <a:cubicBezTo>
                    <a:pt x="4356" y="6832"/>
                    <a:pt x="4485" y="6994"/>
                    <a:pt x="4679" y="7107"/>
                  </a:cubicBezTo>
                  <a:cubicBezTo>
                    <a:pt x="4858" y="7221"/>
                    <a:pt x="5084" y="7301"/>
                    <a:pt x="5295" y="7301"/>
                  </a:cubicBezTo>
                  <a:lnTo>
                    <a:pt x="5457" y="7301"/>
                  </a:lnTo>
                  <a:lnTo>
                    <a:pt x="5618" y="7269"/>
                  </a:lnTo>
                  <a:lnTo>
                    <a:pt x="5699" y="7253"/>
                  </a:lnTo>
                  <a:lnTo>
                    <a:pt x="5780" y="7221"/>
                  </a:lnTo>
                  <a:cubicBezTo>
                    <a:pt x="5829" y="7204"/>
                    <a:pt x="5894" y="7188"/>
                    <a:pt x="5942" y="7156"/>
                  </a:cubicBezTo>
                  <a:cubicBezTo>
                    <a:pt x="6136" y="7042"/>
                    <a:pt x="6282" y="6832"/>
                    <a:pt x="6315" y="6622"/>
                  </a:cubicBezTo>
                  <a:cubicBezTo>
                    <a:pt x="6364" y="6450"/>
                    <a:pt x="6366" y="6287"/>
                    <a:pt x="6350" y="6127"/>
                  </a:cubicBezTo>
                  <a:lnTo>
                    <a:pt x="6350" y="6127"/>
                  </a:lnTo>
                  <a:cubicBezTo>
                    <a:pt x="6414" y="6222"/>
                    <a:pt x="6483" y="6317"/>
                    <a:pt x="6557" y="6411"/>
                  </a:cubicBezTo>
                  <a:cubicBezTo>
                    <a:pt x="6784" y="6702"/>
                    <a:pt x="7059" y="6978"/>
                    <a:pt x="7415" y="7140"/>
                  </a:cubicBezTo>
                  <a:cubicBezTo>
                    <a:pt x="7580" y="7214"/>
                    <a:pt x="7761" y="7258"/>
                    <a:pt x="7942" y="7258"/>
                  </a:cubicBezTo>
                  <a:cubicBezTo>
                    <a:pt x="8154" y="7258"/>
                    <a:pt x="8365" y="7198"/>
                    <a:pt x="8549" y="7059"/>
                  </a:cubicBezTo>
                  <a:cubicBezTo>
                    <a:pt x="8630" y="6994"/>
                    <a:pt x="8710" y="6913"/>
                    <a:pt x="8743" y="6816"/>
                  </a:cubicBezTo>
                  <a:cubicBezTo>
                    <a:pt x="8775" y="6719"/>
                    <a:pt x="8791" y="6605"/>
                    <a:pt x="8808" y="6508"/>
                  </a:cubicBezTo>
                  <a:cubicBezTo>
                    <a:pt x="8808" y="6314"/>
                    <a:pt x="8775" y="6136"/>
                    <a:pt x="8727" y="5958"/>
                  </a:cubicBezTo>
                  <a:cubicBezTo>
                    <a:pt x="8630" y="5585"/>
                    <a:pt x="8500" y="5245"/>
                    <a:pt x="8354" y="4922"/>
                  </a:cubicBezTo>
                  <a:cubicBezTo>
                    <a:pt x="8209" y="4582"/>
                    <a:pt x="8047" y="4258"/>
                    <a:pt x="7885" y="3934"/>
                  </a:cubicBezTo>
                  <a:cubicBezTo>
                    <a:pt x="7545" y="3287"/>
                    <a:pt x="7205" y="2639"/>
                    <a:pt x="6849" y="20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7306501" y="2273918"/>
              <a:ext cx="299815" cy="565127"/>
            </a:xfrm>
            <a:custGeom>
              <a:avLst/>
              <a:gdLst/>
              <a:ahLst/>
              <a:cxnLst/>
              <a:rect l="l" t="t" r="r" b="b"/>
              <a:pathLst>
                <a:path w="8629" h="16265" extrusionOk="0">
                  <a:moveTo>
                    <a:pt x="3178" y="0"/>
                  </a:moveTo>
                  <a:cubicBezTo>
                    <a:pt x="2867" y="0"/>
                    <a:pt x="2561" y="76"/>
                    <a:pt x="2283" y="231"/>
                  </a:cubicBezTo>
                  <a:cubicBezTo>
                    <a:pt x="1198" y="830"/>
                    <a:pt x="0" y="2368"/>
                    <a:pt x="227" y="6173"/>
                  </a:cubicBezTo>
                  <a:cubicBezTo>
                    <a:pt x="638" y="12700"/>
                    <a:pt x="617" y="16265"/>
                    <a:pt x="1941" y="16265"/>
                  </a:cubicBezTo>
                  <a:cubicBezTo>
                    <a:pt x="1973" y="16265"/>
                    <a:pt x="2006" y="16263"/>
                    <a:pt x="2040" y="16258"/>
                  </a:cubicBezTo>
                  <a:cubicBezTo>
                    <a:pt x="3594" y="16064"/>
                    <a:pt x="3238" y="13087"/>
                    <a:pt x="3238" y="13085"/>
                  </a:cubicBezTo>
                  <a:lnTo>
                    <a:pt x="3238" y="13085"/>
                  </a:lnTo>
                  <a:cubicBezTo>
                    <a:pt x="3238" y="13087"/>
                    <a:pt x="3510" y="14889"/>
                    <a:pt x="4484" y="14889"/>
                  </a:cubicBezTo>
                  <a:cubicBezTo>
                    <a:pt x="4546" y="14889"/>
                    <a:pt x="4611" y="14882"/>
                    <a:pt x="4679" y="14866"/>
                  </a:cubicBezTo>
                  <a:cubicBezTo>
                    <a:pt x="6297" y="14510"/>
                    <a:pt x="5602" y="11969"/>
                    <a:pt x="5601" y="11968"/>
                  </a:cubicBezTo>
                  <a:lnTo>
                    <a:pt x="5601" y="11968"/>
                  </a:lnTo>
                  <a:cubicBezTo>
                    <a:pt x="5602" y="11969"/>
                    <a:pt x="6180" y="13282"/>
                    <a:pt x="6933" y="13282"/>
                  </a:cubicBezTo>
                  <a:cubicBezTo>
                    <a:pt x="7016" y="13282"/>
                    <a:pt x="7101" y="13266"/>
                    <a:pt x="7188" y="13231"/>
                  </a:cubicBezTo>
                  <a:cubicBezTo>
                    <a:pt x="8613" y="12632"/>
                    <a:pt x="8629" y="8860"/>
                    <a:pt x="7577" y="5687"/>
                  </a:cubicBezTo>
                  <a:cubicBezTo>
                    <a:pt x="6799" y="3323"/>
                    <a:pt x="5812" y="1850"/>
                    <a:pt x="4857" y="798"/>
                  </a:cubicBezTo>
                  <a:cubicBezTo>
                    <a:pt x="4389" y="277"/>
                    <a:pt x="3774" y="0"/>
                    <a:pt x="3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7342498" y="2472629"/>
              <a:ext cx="221082" cy="264027"/>
            </a:xfrm>
            <a:custGeom>
              <a:avLst/>
              <a:gdLst/>
              <a:ahLst/>
              <a:cxnLst/>
              <a:rect l="l" t="t" r="r" b="b"/>
              <a:pathLst>
                <a:path w="6363" h="7599" extrusionOk="0">
                  <a:moveTo>
                    <a:pt x="5245" y="0"/>
                  </a:moveTo>
                  <a:cubicBezTo>
                    <a:pt x="5262" y="324"/>
                    <a:pt x="5245" y="648"/>
                    <a:pt x="5213" y="956"/>
                  </a:cubicBezTo>
                  <a:cubicBezTo>
                    <a:pt x="5181" y="1279"/>
                    <a:pt x="5116" y="1587"/>
                    <a:pt x="4986" y="1878"/>
                  </a:cubicBezTo>
                  <a:cubicBezTo>
                    <a:pt x="4905" y="2008"/>
                    <a:pt x="4825" y="2137"/>
                    <a:pt x="4711" y="2234"/>
                  </a:cubicBezTo>
                  <a:cubicBezTo>
                    <a:pt x="4612" y="2309"/>
                    <a:pt x="4503" y="2364"/>
                    <a:pt x="4400" y="2364"/>
                  </a:cubicBezTo>
                  <a:cubicBezTo>
                    <a:pt x="4368" y="2364"/>
                    <a:pt x="4337" y="2359"/>
                    <a:pt x="4306" y="2348"/>
                  </a:cubicBezTo>
                  <a:cubicBezTo>
                    <a:pt x="4177" y="2315"/>
                    <a:pt x="4064" y="2202"/>
                    <a:pt x="3967" y="2089"/>
                  </a:cubicBezTo>
                  <a:cubicBezTo>
                    <a:pt x="3869" y="1975"/>
                    <a:pt x="3788" y="1830"/>
                    <a:pt x="3724" y="1700"/>
                  </a:cubicBezTo>
                  <a:lnTo>
                    <a:pt x="3724" y="1700"/>
                  </a:lnTo>
                  <a:cubicBezTo>
                    <a:pt x="3724" y="1700"/>
                    <a:pt x="3724" y="1700"/>
                    <a:pt x="3724" y="1700"/>
                  </a:cubicBezTo>
                  <a:cubicBezTo>
                    <a:pt x="3707" y="1668"/>
                    <a:pt x="3675" y="1652"/>
                    <a:pt x="3643" y="1652"/>
                  </a:cubicBezTo>
                  <a:cubicBezTo>
                    <a:pt x="3610" y="1668"/>
                    <a:pt x="3594" y="1700"/>
                    <a:pt x="3594" y="1733"/>
                  </a:cubicBezTo>
                  <a:cubicBezTo>
                    <a:pt x="3595" y="1738"/>
                    <a:pt x="3597" y="1742"/>
                    <a:pt x="3598" y="1747"/>
                  </a:cubicBezTo>
                  <a:lnTo>
                    <a:pt x="3598" y="1747"/>
                  </a:lnTo>
                  <a:lnTo>
                    <a:pt x="3594" y="1749"/>
                  </a:lnTo>
                  <a:cubicBezTo>
                    <a:pt x="3597" y="1754"/>
                    <a:pt x="3599" y="1759"/>
                    <a:pt x="3602" y="1764"/>
                  </a:cubicBezTo>
                  <a:lnTo>
                    <a:pt x="3602" y="1764"/>
                  </a:lnTo>
                  <a:cubicBezTo>
                    <a:pt x="3660" y="2014"/>
                    <a:pt x="3674" y="2278"/>
                    <a:pt x="3643" y="2542"/>
                  </a:cubicBezTo>
                  <a:cubicBezTo>
                    <a:pt x="3610" y="2785"/>
                    <a:pt x="3497" y="3044"/>
                    <a:pt x="3270" y="3173"/>
                  </a:cubicBezTo>
                  <a:cubicBezTo>
                    <a:pt x="3190" y="3227"/>
                    <a:pt x="3087" y="3258"/>
                    <a:pt x="2990" y="3258"/>
                  </a:cubicBezTo>
                  <a:cubicBezTo>
                    <a:pt x="2970" y="3258"/>
                    <a:pt x="2950" y="3257"/>
                    <a:pt x="2930" y="3254"/>
                  </a:cubicBezTo>
                  <a:cubicBezTo>
                    <a:pt x="2817" y="3254"/>
                    <a:pt x="2704" y="3190"/>
                    <a:pt x="2639" y="3092"/>
                  </a:cubicBezTo>
                  <a:cubicBezTo>
                    <a:pt x="2477" y="2898"/>
                    <a:pt x="2396" y="2623"/>
                    <a:pt x="2348" y="2364"/>
                  </a:cubicBezTo>
                  <a:cubicBezTo>
                    <a:pt x="2348" y="2315"/>
                    <a:pt x="2315" y="2299"/>
                    <a:pt x="2267" y="2299"/>
                  </a:cubicBezTo>
                  <a:cubicBezTo>
                    <a:pt x="2234" y="2299"/>
                    <a:pt x="2202" y="2348"/>
                    <a:pt x="2202" y="2380"/>
                  </a:cubicBezTo>
                  <a:cubicBezTo>
                    <a:pt x="2202" y="2380"/>
                    <a:pt x="2202" y="2380"/>
                    <a:pt x="2202" y="2380"/>
                  </a:cubicBezTo>
                  <a:lnTo>
                    <a:pt x="2202" y="2380"/>
                  </a:lnTo>
                  <a:cubicBezTo>
                    <a:pt x="2218" y="2623"/>
                    <a:pt x="2218" y="2866"/>
                    <a:pt x="2186" y="3092"/>
                  </a:cubicBezTo>
                  <a:cubicBezTo>
                    <a:pt x="2153" y="3335"/>
                    <a:pt x="2089" y="3578"/>
                    <a:pt x="1975" y="3772"/>
                  </a:cubicBezTo>
                  <a:cubicBezTo>
                    <a:pt x="1894" y="3853"/>
                    <a:pt x="1830" y="3950"/>
                    <a:pt x="1732" y="3999"/>
                  </a:cubicBezTo>
                  <a:cubicBezTo>
                    <a:pt x="1700" y="3999"/>
                    <a:pt x="1684" y="4015"/>
                    <a:pt x="1651" y="4031"/>
                  </a:cubicBezTo>
                  <a:lnTo>
                    <a:pt x="1571" y="4048"/>
                  </a:lnTo>
                  <a:cubicBezTo>
                    <a:pt x="1522" y="4064"/>
                    <a:pt x="1473" y="4064"/>
                    <a:pt x="1409" y="4064"/>
                  </a:cubicBezTo>
                  <a:cubicBezTo>
                    <a:pt x="1214" y="4031"/>
                    <a:pt x="1101" y="3789"/>
                    <a:pt x="1020" y="3562"/>
                  </a:cubicBezTo>
                  <a:cubicBezTo>
                    <a:pt x="891" y="3109"/>
                    <a:pt x="858" y="2607"/>
                    <a:pt x="810" y="2121"/>
                  </a:cubicBezTo>
                  <a:cubicBezTo>
                    <a:pt x="761" y="1635"/>
                    <a:pt x="745" y="1134"/>
                    <a:pt x="713" y="648"/>
                  </a:cubicBezTo>
                  <a:lnTo>
                    <a:pt x="713" y="648"/>
                  </a:lnTo>
                  <a:cubicBezTo>
                    <a:pt x="696" y="1150"/>
                    <a:pt x="713" y="1635"/>
                    <a:pt x="729" y="2137"/>
                  </a:cubicBezTo>
                  <a:cubicBezTo>
                    <a:pt x="761" y="2623"/>
                    <a:pt x="793" y="3125"/>
                    <a:pt x="907" y="3610"/>
                  </a:cubicBezTo>
                  <a:cubicBezTo>
                    <a:pt x="923" y="3659"/>
                    <a:pt x="955" y="3724"/>
                    <a:pt x="972" y="3789"/>
                  </a:cubicBezTo>
                  <a:cubicBezTo>
                    <a:pt x="988" y="3837"/>
                    <a:pt x="1020" y="3902"/>
                    <a:pt x="1052" y="3967"/>
                  </a:cubicBezTo>
                  <a:cubicBezTo>
                    <a:pt x="1133" y="4064"/>
                    <a:pt x="1247" y="4177"/>
                    <a:pt x="1392" y="4193"/>
                  </a:cubicBezTo>
                  <a:cubicBezTo>
                    <a:pt x="1416" y="4196"/>
                    <a:pt x="1440" y="4197"/>
                    <a:pt x="1463" y="4197"/>
                  </a:cubicBezTo>
                  <a:cubicBezTo>
                    <a:pt x="1714" y="4197"/>
                    <a:pt x="1955" y="4044"/>
                    <a:pt x="2089" y="3837"/>
                  </a:cubicBezTo>
                  <a:cubicBezTo>
                    <a:pt x="2218" y="3627"/>
                    <a:pt x="2283" y="3368"/>
                    <a:pt x="2331" y="3125"/>
                  </a:cubicBezTo>
                  <a:cubicBezTo>
                    <a:pt x="2340" y="3058"/>
                    <a:pt x="2346" y="2993"/>
                    <a:pt x="2350" y="2928"/>
                  </a:cubicBezTo>
                  <a:lnTo>
                    <a:pt x="2350" y="2928"/>
                  </a:lnTo>
                  <a:cubicBezTo>
                    <a:pt x="2391" y="3018"/>
                    <a:pt x="2443" y="3106"/>
                    <a:pt x="2509" y="3190"/>
                  </a:cubicBezTo>
                  <a:cubicBezTo>
                    <a:pt x="2607" y="3303"/>
                    <a:pt x="2752" y="3400"/>
                    <a:pt x="2914" y="3416"/>
                  </a:cubicBezTo>
                  <a:lnTo>
                    <a:pt x="3028" y="3416"/>
                  </a:lnTo>
                  <a:cubicBezTo>
                    <a:pt x="3076" y="3400"/>
                    <a:pt x="3108" y="3400"/>
                    <a:pt x="3141" y="3384"/>
                  </a:cubicBezTo>
                  <a:cubicBezTo>
                    <a:pt x="3222" y="3368"/>
                    <a:pt x="3287" y="3335"/>
                    <a:pt x="3351" y="3303"/>
                  </a:cubicBezTo>
                  <a:cubicBezTo>
                    <a:pt x="3481" y="3222"/>
                    <a:pt x="3594" y="3109"/>
                    <a:pt x="3659" y="2979"/>
                  </a:cubicBezTo>
                  <a:cubicBezTo>
                    <a:pt x="3724" y="2833"/>
                    <a:pt x="3756" y="2688"/>
                    <a:pt x="3788" y="2558"/>
                  </a:cubicBezTo>
                  <a:cubicBezTo>
                    <a:pt x="3807" y="2391"/>
                    <a:pt x="3804" y="2230"/>
                    <a:pt x="3786" y="2067"/>
                  </a:cubicBezTo>
                  <a:lnTo>
                    <a:pt x="3786" y="2067"/>
                  </a:lnTo>
                  <a:cubicBezTo>
                    <a:pt x="3812" y="2102"/>
                    <a:pt x="3840" y="2136"/>
                    <a:pt x="3869" y="2170"/>
                  </a:cubicBezTo>
                  <a:cubicBezTo>
                    <a:pt x="3967" y="2299"/>
                    <a:pt x="4112" y="2413"/>
                    <a:pt x="4290" y="2461"/>
                  </a:cubicBezTo>
                  <a:cubicBezTo>
                    <a:pt x="4324" y="2468"/>
                    <a:pt x="4360" y="2472"/>
                    <a:pt x="4397" y="2472"/>
                  </a:cubicBezTo>
                  <a:cubicBezTo>
                    <a:pt x="4449" y="2472"/>
                    <a:pt x="4502" y="2464"/>
                    <a:pt x="4549" y="2445"/>
                  </a:cubicBezTo>
                  <a:cubicBezTo>
                    <a:pt x="4630" y="2413"/>
                    <a:pt x="4711" y="2364"/>
                    <a:pt x="4776" y="2315"/>
                  </a:cubicBezTo>
                  <a:cubicBezTo>
                    <a:pt x="4905" y="2202"/>
                    <a:pt x="4986" y="2056"/>
                    <a:pt x="5051" y="1911"/>
                  </a:cubicBezTo>
                  <a:cubicBezTo>
                    <a:pt x="5197" y="1603"/>
                    <a:pt x="5245" y="1279"/>
                    <a:pt x="5262" y="956"/>
                  </a:cubicBezTo>
                  <a:cubicBezTo>
                    <a:pt x="5294" y="648"/>
                    <a:pt x="5278" y="324"/>
                    <a:pt x="5245" y="0"/>
                  </a:cubicBezTo>
                  <a:close/>
                  <a:moveTo>
                    <a:pt x="6265" y="1587"/>
                  </a:moveTo>
                  <a:lnTo>
                    <a:pt x="6265" y="1587"/>
                  </a:lnTo>
                  <a:cubicBezTo>
                    <a:pt x="6298" y="2056"/>
                    <a:pt x="6298" y="2510"/>
                    <a:pt x="6265" y="2979"/>
                  </a:cubicBezTo>
                  <a:cubicBezTo>
                    <a:pt x="6233" y="3432"/>
                    <a:pt x="6152" y="3886"/>
                    <a:pt x="5990" y="4307"/>
                  </a:cubicBezTo>
                  <a:cubicBezTo>
                    <a:pt x="5893" y="4517"/>
                    <a:pt x="5780" y="4711"/>
                    <a:pt x="5618" y="4857"/>
                  </a:cubicBezTo>
                  <a:cubicBezTo>
                    <a:pt x="5537" y="4922"/>
                    <a:pt x="5440" y="4987"/>
                    <a:pt x="5343" y="5003"/>
                  </a:cubicBezTo>
                  <a:cubicBezTo>
                    <a:pt x="5299" y="5025"/>
                    <a:pt x="5255" y="5033"/>
                    <a:pt x="5211" y="5033"/>
                  </a:cubicBezTo>
                  <a:cubicBezTo>
                    <a:pt x="5158" y="5033"/>
                    <a:pt x="5104" y="5021"/>
                    <a:pt x="5051" y="5003"/>
                  </a:cubicBezTo>
                  <a:cubicBezTo>
                    <a:pt x="4857" y="4938"/>
                    <a:pt x="4695" y="4776"/>
                    <a:pt x="4565" y="4598"/>
                  </a:cubicBezTo>
                  <a:cubicBezTo>
                    <a:pt x="4446" y="4434"/>
                    <a:pt x="4341" y="4243"/>
                    <a:pt x="4249" y="4062"/>
                  </a:cubicBezTo>
                  <a:lnTo>
                    <a:pt x="4249" y="4062"/>
                  </a:lnTo>
                  <a:cubicBezTo>
                    <a:pt x="4247" y="4052"/>
                    <a:pt x="4244" y="4041"/>
                    <a:pt x="4242" y="4031"/>
                  </a:cubicBezTo>
                  <a:lnTo>
                    <a:pt x="4235" y="4034"/>
                  </a:lnTo>
                  <a:lnTo>
                    <a:pt x="4235" y="4034"/>
                  </a:lnTo>
                  <a:cubicBezTo>
                    <a:pt x="4232" y="4028"/>
                    <a:pt x="4229" y="4021"/>
                    <a:pt x="4226" y="4015"/>
                  </a:cubicBezTo>
                  <a:cubicBezTo>
                    <a:pt x="4212" y="3989"/>
                    <a:pt x="4178" y="3962"/>
                    <a:pt x="4139" y="3962"/>
                  </a:cubicBezTo>
                  <a:cubicBezTo>
                    <a:pt x="4130" y="3962"/>
                    <a:pt x="4121" y="3964"/>
                    <a:pt x="4112" y="3967"/>
                  </a:cubicBezTo>
                  <a:cubicBezTo>
                    <a:pt x="4064" y="3983"/>
                    <a:pt x="4031" y="4031"/>
                    <a:pt x="4047" y="4080"/>
                  </a:cubicBezTo>
                  <a:cubicBezTo>
                    <a:pt x="4049" y="4085"/>
                    <a:pt x="4050" y="4090"/>
                    <a:pt x="4051" y="4095"/>
                  </a:cubicBezTo>
                  <a:lnTo>
                    <a:pt x="4051" y="4095"/>
                  </a:lnTo>
                  <a:lnTo>
                    <a:pt x="4047" y="4096"/>
                  </a:lnTo>
                  <a:cubicBezTo>
                    <a:pt x="4049" y="4100"/>
                    <a:pt x="4052" y="4104"/>
                    <a:pt x="4054" y="4108"/>
                  </a:cubicBezTo>
                  <a:lnTo>
                    <a:pt x="4054" y="4108"/>
                  </a:lnTo>
                  <a:cubicBezTo>
                    <a:pt x="4131" y="4473"/>
                    <a:pt x="4176" y="4866"/>
                    <a:pt x="4145" y="5229"/>
                  </a:cubicBezTo>
                  <a:cubicBezTo>
                    <a:pt x="4128" y="5424"/>
                    <a:pt x="4080" y="5602"/>
                    <a:pt x="3999" y="5780"/>
                  </a:cubicBezTo>
                  <a:cubicBezTo>
                    <a:pt x="3967" y="5861"/>
                    <a:pt x="3918" y="5926"/>
                    <a:pt x="3869" y="6006"/>
                  </a:cubicBezTo>
                  <a:cubicBezTo>
                    <a:pt x="3805" y="6055"/>
                    <a:pt x="3740" y="6136"/>
                    <a:pt x="3659" y="6168"/>
                  </a:cubicBezTo>
                  <a:cubicBezTo>
                    <a:pt x="3544" y="6245"/>
                    <a:pt x="3398" y="6292"/>
                    <a:pt x="3270" y="6292"/>
                  </a:cubicBezTo>
                  <a:cubicBezTo>
                    <a:pt x="3236" y="6292"/>
                    <a:pt x="3204" y="6288"/>
                    <a:pt x="3173" y="6282"/>
                  </a:cubicBezTo>
                  <a:cubicBezTo>
                    <a:pt x="3011" y="6265"/>
                    <a:pt x="2866" y="6152"/>
                    <a:pt x="2752" y="6006"/>
                  </a:cubicBezTo>
                  <a:cubicBezTo>
                    <a:pt x="2542" y="5699"/>
                    <a:pt x="2429" y="5310"/>
                    <a:pt x="2364" y="4938"/>
                  </a:cubicBezTo>
                  <a:lnTo>
                    <a:pt x="2364" y="4938"/>
                  </a:lnTo>
                  <a:cubicBezTo>
                    <a:pt x="2364" y="4938"/>
                    <a:pt x="2364" y="4938"/>
                    <a:pt x="2364" y="4938"/>
                  </a:cubicBezTo>
                  <a:cubicBezTo>
                    <a:pt x="2350" y="4896"/>
                    <a:pt x="2311" y="4854"/>
                    <a:pt x="2259" y="4854"/>
                  </a:cubicBezTo>
                  <a:cubicBezTo>
                    <a:pt x="2251" y="4854"/>
                    <a:pt x="2243" y="4855"/>
                    <a:pt x="2234" y="4857"/>
                  </a:cubicBezTo>
                  <a:cubicBezTo>
                    <a:pt x="2186" y="4857"/>
                    <a:pt x="2137" y="4906"/>
                    <a:pt x="2137" y="4970"/>
                  </a:cubicBezTo>
                  <a:cubicBezTo>
                    <a:pt x="2170" y="5310"/>
                    <a:pt x="2186" y="5666"/>
                    <a:pt x="2153" y="6023"/>
                  </a:cubicBezTo>
                  <a:cubicBezTo>
                    <a:pt x="2105" y="6363"/>
                    <a:pt x="2040" y="6719"/>
                    <a:pt x="1862" y="6994"/>
                  </a:cubicBezTo>
                  <a:cubicBezTo>
                    <a:pt x="1781" y="7140"/>
                    <a:pt x="1668" y="7253"/>
                    <a:pt x="1522" y="7334"/>
                  </a:cubicBezTo>
                  <a:cubicBezTo>
                    <a:pt x="1427" y="7381"/>
                    <a:pt x="1306" y="7411"/>
                    <a:pt x="1198" y="7411"/>
                  </a:cubicBezTo>
                  <a:cubicBezTo>
                    <a:pt x="1158" y="7411"/>
                    <a:pt x="1120" y="7407"/>
                    <a:pt x="1085" y="7399"/>
                  </a:cubicBezTo>
                  <a:cubicBezTo>
                    <a:pt x="939" y="7350"/>
                    <a:pt x="826" y="7237"/>
                    <a:pt x="745" y="7091"/>
                  </a:cubicBezTo>
                  <a:cubicBezTo>
                    <a:pt x="664" y="6945"/>
                    <a:pt x="599" y="6784"/>
                    <a:pt x="551" y="6622"/>
                  </a:cubicBezTo>
                  <a:cubicBezTo>
                    <a:pt x="356" y="5942"/>
                    <a:pt x="275" y="5229"/>
                    <a:pt x="194" y="4517"/>
                  </a:cubicBezTo>
                  <a:cubicBezTo>
                    <a:pt x="130" y="3805"/>
                    <a:pt x="65" y="3092"/>
                    <a:pt x="0" y="2380"/>
                  </a:cubicBezTo>
                  <a:lnTo>
                    <a:pt x="0" y="2380"/>
                  </a:lnTo>
                  <a:cubicBezTo>
                    <a:pt x="16" y="3092"/>
                    <a:pt x="49" y="3805"/>
                    <a:pt x="97" y="4517"/>
                  </a:cubicBezTo>
                  <a:cubicBezTo>
                    <a:pt x="130" y="4873"/>
                    <a:pt x="162" y="5229"/>
                    <a:pt x="194" y="5586"/>
                  </a:cubicBezTo>
                  <a:cubicBezTo>
                    <a:pt x="243" y="5942"/>
                    <a:pt x="292" y="6298"/>
                    <a:pt x="389" y="6654"/>
                  </a:cubicBezTo>
                  <a:cubicBezTo>
                    <a:pt x="437" y="6832"/>
                    <a:pt x="502" y="7010"/>
                    <a:pt x="583" y="7172"/>
                  </a:cubicBezTo>
                  <a:cubicBezTo>
                    <a:pt x="680" y="7334"/>
                    <a:pt x="810" y="7496"/>
                    <a:pt x="1020" y="7577"/>
                  </a:cubicBezTo>
                  <a:cubicBezTo>
                    <a:pt x="1084" y="7592"/>
                    <a:pt x="1147" y="7598"/>
                    <a:pt x="1210" y="7598"/>
                  </a:cubicBezTo>
                  <a:cubicBezTo>
                    <a:pt x="1559" y="7598"/>
                    <a:pt x="1875" y="7382"/>
                    <a:pt x="2040" y="7107"/>
                  </a:cubicBezTo>
                  <a:cubicBezTo>
                    <a:pt x="2234" y="6767"/>
                    <a:pt x="2315" y="6395"/>
                    <a:pt x="2364" y="6039"/>
                  </a:cubicBezTo>
                  <a:cubicBezTo>
                    <a:pt x="2371" y="5955"/>
                    <a:pt x="2377" y="5871"/>
                    <a:pt x="2381" y="5788"/>
                  </a:cubicBezTo>
                  <a:lnTo>
                    <a:pt x="2381" y="5788"/>
                  </a:lnTo>
                  <a:cubicBezTo>
                    <a:pt x="2432" y="5908"/>
                    <a:pt x="2494" y="6025"/>
                    <a:pt x="2574" y="6136"/>
                  </a:cubicBezTo>
                  <a:cubicBezTo>
                    <a:pt x="2704" y="6298"/>
                    <a:pt x="2898" y="6460"/>
                    <a:pt x="3125" y="6492"/>
                  </a:cubicBezTo>
                  <a:cubicBezTo>
                    <a:pt x="3189" y="6508"/>
                    <a:pt x="3254" y="6508"/>
                    <a:pt x="3303" y="6508"/>
                  </a:cubicBezTo>
                  <a:cubicBezTo>
                    <a:pt x="3368" y="6492"/>
                    <a:pt x="3416" y="6492"/>
                    <a:pt x="3465" y="6476"/>
                  </a:cubicBezTo>
                  <a:cubicBezTo>
                    <a:pt x="3578" y="6444"/>
                    <a:pt x="3675" y="6411"/>
                    <a:pt x="3772" y="6346"/>
                  </a:cubicBezTo>
                  <a:cubicBezTo>
                    <a:pt x="3869" y="6298"/>
                    <a:pt x="3950" y="6217"/>
                    <a:pt x="4031" y="6136"/>
                  </a:cubicBezTo>
                  <a:cubicBezTo>
                    <a:pt x="4096" y="6055"/>
                    <a:pt x="4161" y="5958"/>
                    <a:pt x="4193" y="5861"/>
                  </a:cubicBezTo>
                  <a:cubicBezTo>
                    <a:pt x="4290" y="5666"/>
                    <a:pt x="4323" y="5456"/>
                    <a:pt x="4355" y="5246"/>
                  </a:cubicBezTo>
                  <a:cubicBezTo>
                    <a:pt x="4372" y="5032"/>
                    <a:pt x="4367" y="4819"/>
                    <a:pt x="4343" y="4605"/>
                  </a:cubicBezTo>
                  <a:lnTo>
                    <a:pt x="4343" y="4605"/>
                  </a:lnTo>
                  <a:cubicBezTo>
                    <a:pt x="4368" y="4641"/>
                    <a:pt x="4393" y="4676"/>
                    <a:pt x="4420" y="4711"/>
                  </a:cubicBezTo>
                  <a:cubicBezTo>
                    <a:pt x="4582" y="4889"/>
                    <a:pt x="4760" y="5068"/>
                    <a:pt x="5003" y="5165"/>
                  </a:cubicBezTo>
                  <a:cubicBezTo>
                    <a:pt x="5061" y="5179"/>
                    <a:pt x="5119" y="5187"/>
                    <a:pt x="5177" y="5187"/>
                  </a:cubicBezTo>
                  <a:cubicBezTo>
                    <a:pt x="5249" y="5187"/>
                    <a:pt x="5320" y="5175"/>
                    <a:pt x="5391" y="5148"/>
                  </a:cubicBezTo>
                  <a:cubicBezTo>
                    <a:pt x="5521" y="5116"/>
                    <a:pt x="5618" y="5035"/>
                    <a:pt x="5715" y="4954"/>
                  </a:cubicBezTo>
                  <a:cubicBezTo>
                    <a:pt x="5893" y="4792"/>
                    <a:pt x="6006" y="4566"/>
                    <a:pt x="6103" y="4355"/>
                  </a:cubicBezTo>
                  <a:cubicBezTo>
                    <a:pt x="6265" y="3918"/>
                    <a:pt x="6314" y="3449"/>
                    <a:pt x="6346" y="2979"/>
                  </a:cubicBezTo>
                  <a:cubicBezTo>
                    <a:pt x="6362" y="2510"/>
                    <a:pt x="6330" y="2056"/>
                    <a:pt x="6265" y="15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7066855" y="2192509"/>
              <a:ext cx="71470" cy="70915"/>
            </a:xfrm>
            <a:custGeom>
              <a:avLst/>
              <a:gdLst/>
              <a:ahLst/>
              <a:cxnLst/>
              <a:rect l="l" t="t" r="r" b="b"/>
              <a:pathLst>
                <a:path w="2057" h="2041" extrusionOk="0">
                  <a:moveTo>
                    <a:pt x="1021" y="0"/>
                  </a:moveTo>
                  <a:cubicBezTo>
                    <a:pt x="470" y="0"/>
                    <a:pt x="1" y="470"/>
                    <a:pt x="1" y="1020"/>
                  </a:cubicBezTo>
                  <a:cubicBezTo>
                    <a:pt x="1" y="1587"/>
                    <a:pt x="470" y="2040"/>
                    <a:pt x="1021" y="2040"/>
                  </a:cubicBezTo>
                  <a:cubicBezTo>
                    <a:pt x="1587" y="2040"/>
                    <a:pt x="2057" y="1587"/>
                    <a:pt x="2057" y="1020"/>
                  </a:cubicBezTo>
                  <a:cubicBezTo>
                    <a:pt x="2057" y="470"/>
                    <a:pt x="158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7079225" y="2204878"/>
              <a:ext cx="46732" cy="46732"/>
            </a:xfrm>
            <a:custGeom>
              <a:avLst/>
              <a:gdLst/>
              <a:ahLst/>
              <a:cxnLst/>
              <a:rect l="l" t="t" r="r" b="b"/>
              <a:pathLst>
                <a:path w="1345" h="1345" extrusionOk="0">
                  <a:moveTo>
                    <a:pt x="681" y="0"/>
                  </a:moveTo>
                  <a:cubicBezTo>
                    <a:pt x="308" y="0"/>
                    <a:pt x="1" y="308"/>
                    <a:pt x="1" y="664"/>
                  </a:cubicBezTo>
                  <a:cubicBezTo>
                    <a:pt x="1" y="1036"/>
                    <a:pt x="308" y="1344"/>
                    <a:pt x="681" y="1344"/>
                  </a:cubicBezTo>
                  <a:cubicBezTo>
                    <a:pt x="1037" y="1344"/>
                    <a:pt x="1344" y="1036"/>
                    <a:pt x="1344" y="664"/>
                  </a:cubicBezTo>
                  <a:cubicBezTo>
                    <a:pt x="1344" y="308"/>
                    <a:pt x="1037" y="0"/>
                    <a:pt x="681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7106223" y="2214989"/>
              <a:ext cx="9624" cy="9624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147" y="1"/>
                  </a:moveTo>
                  <a:cubicBezTo>
                    <a:pt x="66" y="1"/>
                    <a:pt x="1" y="66"/>
                    <a:pt x="1" y="147"/>
                  </a:cubicBezTo>
                  <a:cubicBezTo>
                    <a:pt x="1" y="227"/>
                    <a:pt x="66" y="276"/>
                    <a:pt x="147" y="276"/>
                  </a:cubicBezTo>
                  <a:cubicBezTo>
                    <a:pt x="211" y="276"/>
                    <a:pt x="276" y="227"/>
                    <a:pt x="276" y="147"/>
                  </a:cubicBezTo>
                  <a:cubicBezTo>
                    <a:pt x="276" y="66"/>
                    <a:pt x="211" y="1"/>
                    <a:pt x="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7244756" y="2107521"/>
              <a:ext cx="77342" cy="77759"/>
            </a:xfrm>
            <a:custGeom>
              <a:avLst/>
              <a:gdLst/>
              <a:ahLst/>
              <a:cxnLst/>
              <a:rect l="l" t="t" r="r" b="b"/>
              <a:pathLst>
                <a:path w="2226" h="2238" extrusionOk="0">
                  <a:moveTo>
                    <a:pt x="127" y="0"/>
                  </a:moveTo>
                  <a:cubicBezTo>
                    <a:pt x="40" y="0"/>
                    <a:pt x="1" y="133"/>
                    <a:pt x="77" y="164"/>
                  </a:cubicBezTo>
                  <a:cubicBezTo>
                    <a:pt x="158" y="196"/>
                    <a:pt x="255" y="245"/>
                    <a:pt x="336" y="245"/>
                  </a:cubicBezTo>
                  <a:cubicBezTo>
                    <a:pt x="342" y="245"/>
                    <a:pt x="348" y="246"/>
                    <a:pt x="353" y="246"/>
                  </a:cubicBezTo>
                  <a:cubicBezTo>
                    <a:pt x="453" y="246"/>
                    <a:pt x="477" y="113"/>
                    <a:pt x="385" y="66"/>
                  </a:cubicBezTo>
                  <a:cubicBezTo>
                    <a:pt x="304" y="34"/>
                    <a:pt x="223" y="18"/>
                    <a:pt x="142" y="2"/>
                  </a:cubicBezTo>
                  <a:cubicBezTo>
                    <a:pt x="137" y="1"/>
                    <a:pt x="132" y="0"/>
                    <a:pt x="127" y="0"/>
                  </a:cubicBezTo>
                  <a:close/>
                  <a:moveTo>
                    <a:pt x="1304" y="63"/>
                  </a:moveTo>
                  <a:cubicBezTo>
                    <a:pt x="1263" y="63"/>
                    <a:pt x="1227" y="105"/>
                    <a:pt x="1227" y="147"/>
                  </a:cubicBezTo>
                  <a:cubicBezTo>
                    <a:pt x="1211" y="196"/>
                    <a:pt x="1243" y="245"/>
                    <a:pt x="1291" y="261"/>
                  </a:cubicBezTo>
                  <a:cubicBezTo>
                    <a:pt x="1324" y="261"/>
                    <a:pt x="1340" y="277"/>
                    <a:pt x="1372" y="277"/>
                  </a:cubicBezTo>
                  <a:cubicBezTo>
                    <a:pt x="1383" y="282"/>
                    <a:pt x="1392" y="284"/>
                    <a:pt x="1401" y="284"/>
                  </a:cubicBezTo>
                  <a:cubicBezTo>
                    <a:pt x="1417" y="284"/>
                    <a:pt x="1432" y="277"/>
                    <a:pt x="1453" y="277"/>
                  </a:cubicBezTo>
                  <a:cubicBezTo>
                    <a:pt x="1534" y="261"/>
                    <a:pt x="1567" y="180"/>
                    <a:pt x="1502" y="131"/>
                  </a:cubicBezTo>
                  <a:cubicBezTo>
                    <a:pt x="1486" y="131"/>
                    <a:pt x="1486" y="115"/>
                    <a:pt x="1470" y="115"/>
                  </a:cubicBezTo>
                  <a:cubicBezTo>
                    <a:pt x="1453" y="99"/>
                    <a:pt x="1437" y="83"/>
                    <a:pt x="1405" y="83"/>
                  </a:cubicBezTo>
                  <a:lnTo>
                    <a:pt x="1324" y="66"/>
                  </a:lnTo>
                  <a:cubicBezTo>
                    <a:pt x="1317" y="64"/>
                    <a:pt x="1311" y="63"/>
                    <a:pt x="1304" y="63"/>
                  </a:cubicBezTo>
                  <a:close/>
                  <a:moveTo>
                    <a:pt x="501" y="680"/>
                  </a:moveTo>
                  <a:cubicBezTo>
                    <a:pt x="432" y="680"/>
                    <a:pt x="422" y="796"/>
                    <a:pt x="498" y="811"/>
                  </a:cubicBezTo>
                  <a:cubicBezTo>
                    <a:pt x="595" y="844"/>
                    <a:pt x="709" y="876"/>
                    <a:pt x="806" y="924"/>
                  </a:cubicBezTo>
                  <a:cubicBezTo>
                    <a:pt x="817" y="931"/>
                    <a:pt x="828" y="934"/>
                    <a:pt x="838" y="934"/>
                  </a:cubicBezTo>
                  <a:cubicBezTo>
                    <a:pt x="902" y="934"/>
                    <a:pt x="938" y="821"/>
                    <a:pt x="854" y="779"/>
                  </a:cubicBezTo>
                  <a:cubicBezTo>
                    <a:pt x="757" y="746"/>
                    <a:pt x="628" y="714"/>
                    <a:pt x="514" y="682"/>
                  </a:cubicBezTo>
                  <a:cubicBezTo>
                    <a:pt x="510" y="681"/>
                    <a:pt x="505" y="680"/>
                    <a:pt x="501" y="680"/>
                  </a:cubicBezTo>
                  <a:close/>
                  <a:moveTo>
                    <a:pt x="1816" y="1115"/>
                  </a:moveTo>
                  <a:cubicBezTo>
                    <a:pt x="1797" y="1115"/>
                    <a:pt x="1779" y="1116"/>
                    <a:pt x="1761" y="1119"/>
                  </a:cubicBezTo>
                  <a:cubicBezTo>
                    <a:pt x="1664" y="1135"/>
                    <a:pt x="1680" y="1281"/>
                    <a:pt x="1777" y="1281"/>
                  </a:cubicBezTo>
                  <a:cubicBezTo>
                    <a:pt x="1842" y="1281"/>
                    <a:pt x="1890" y="1313"/>
                    <a:pt x="1939" y="1345"/>
                  </a:cubicBezTo>
                  <a:cubicBezTo>
                    <a:pt x="1951" y="1351"/>
                    <a:pt x="1963" y="1354"/>
                    <a:pt x="1974" y="1354"/>
                  </a:cubicBezTo>
                  <a:cubicBezTo>
                    <a:pt x="2025" y="1354"/>
                    <a:pt x="2066" y="1301"/>
                    <a:pt x="2052" y="1248"/>
                  </a:cubicBezTo>
                  <a:cubicBezTo>
                    <a:pt x="2011" y="1153"/>
                    <a:pt x="1913" y="1115"/>
                    <a:pt x="1816" y="1115"/>
                  </a:cubicBezTo>
                  <a:close/>
                  <a:moveTo>
                    <a:pt x="609" y="1675"/>
                  </a:moveTo>
                  <a:cubicBezTo>
                    <a:pt x="551" y="1675"/>
                    <a:pt x="527" y="1771"/>
                    <a:pt x="595" y="1799"/>
                  </a:cubicBezTo>
                  <a:cubicBezTo>
                    <a:pt x="709" y="1863"/>
                    <a:pt x="822" y="1961"/>
                    <a:pt x="968" y="1961"/>
                  </a:cubicBezTo>
                  <a:cubicBezTo>
                    <a:pt x="1016" y="1944"/>
                    <a:pt x="1032" y="1880"/>
                    <a:pt x="1000" y="1831"/>
                  </a:cubicBezTo>
                  <a:cubicBezTo>
                    <a:pt x="951" y="1783"/>
                    <a:pt x="887" y="1783"/>
                    <a:pt x="822" y="1750"/>
                  </a:cubicBezTo>
                  <a:cubicBezTo>
                    <a:pt x="773" y="1734"/>
                    <a:pt x="709" y="1702"/>
                    <a:pt x="644" y="1685"/>
                  </a:cubicBezTo>
                  <a:cubicBezTo>
                    <a:pt x="631" y="1678"/>
                    <a:pt x="620" y="1675"/>
                    <a:pt x="609" y="1675"/>
                  </a:cubicBezTo>
                  <a:close/>
                  <a:moveTo>
                    <a:pt x="1810" y="2009"/>
                  </a:moveTo>
                  <a:cubicBezTo>
                    <a:pt x="1729" y="2009"/>
                    <a:pt x="1712" y="2122"/>
                    <a:pt x="1793" y="2139"/>
                  </a:cubicBezTo>
                  <a:cubicBezTo>
                    <a:pt x="1907" y="2171"/>
                    <a:pt x="2004" y="2203"/>
                    <a:pt x="2101" y="2236"/>
                  </a:cubicBezTo>
                  <a:cubicBezTo>
                    <a:pt x="2107" y="2237"/>
                    <a:pt x="2112" y="2237"/>
                    <a:pt x="2117" y="2237"/>
                  </a:cubicBezTo>
                  <a:cubicBezTo>
                    <a:pt x="2201" y="2237"/>
                    <a:pt x="2226" y="2121"/>
                    <a:pt x="2149" y="2090"/>
                  </a:cubicBezTo>
                  <a:cubicBezTo>
                    <a:pt x="2052" y="2042"/>
                    <a:pt x="1923" y="2025"/>
                    <a:pt x="1810" y="20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1"/>
            <p:cNvSpPr/>
            <p:nvPr/>
          </p:nvSpPr>
          <p:spPr>
            <a:xfrm>
              <a:off x="7298613" y="2871302"/>
              <a:ext cx="123935" cy="121225"/>
            </a:xfrm>
            <a:custGeom>
              <a:avLst/>
              <a:gdLst/>
              <a:ahLst/>
              <a:cxnLst/>
              <a:rect l="l" t="t" r="r" b="b"/>
              <a:pathLst>
                <a:path w="3567" h="3489" extrusionOk="0">
                  <a:moveTo>
                    <a:pt x="2093" y="0"/>
                  </a:moveTo>
                  <a:cubicBezTo>
                    <a:pt x="2056" y="0"/>
                    <a:pt x="2024" y="35"/>
                    <a:pt x="2024" y="69"/>
                  </a:cubicBezTo>
                  <a:cubicBezTo>
                    <a:pt x="2040" y="199"/>
                    <a:pt x="2105" y="344"/>
                    <a:pt x="2154" y="458"/>
                  </a:cubicBezTo>
                  <a:cubicBezTo>
                    <a:pt x="2202" y="603"/>
                    <a:pt x="2251" y="733"/>
                    <a:pt x="2299" y="879"/>
                  </a:cubicBezTo>
                  <a:cubicBezTo>
                    <a:pt x="2413" y="1138"/>
                    <a:pt x="2526" y="1413"/>
                    <a:pt x="2639" y="1672"/>
                  </a:cubicBezTo>
                  <a:cubicBezTo>
                    <a:pt x="2882" y="2206"/>
                    <a:pt x="3141" y="2724"/>
                    <a:pt x="3416" y="3226"/>
                  </a:cubicBezTo>
                  <a:cubicBezTo>
                    <a:pt x="3434" y="3255"/>
                    <a:pt x="3460" y="3268"/>
                    <a:pt x="3484" y="3268"/>
                  </a:cubicBezTo>
                  <a:cubicBezTo>
                    <a:pt x="3528" y="3268"/>
                    <a:pt x="3567" y="3229"/>
                    <a:pt x="3546" y="3177"/>
                  </a:cubicBezTo>
                  <a:cubicBezTo>
                    <a:pt x="3271" y="2659"/>
                    <a:pt x="3028" y="2141"/>
                    <a:pt x="2785" y="1607"/>
                  </a:cubicBezTo>
                  <a:cubicBezTo>
                    <a:pt x="2672" y="1348"/>
                    <a:pt x="2558" y="1073"/>
                    <a:pt x="2461" y="814"/>
                  </a:cubicBezTo>
                  <a:cubicBezTo>
                    <a:pt x="2396" y="668"/>
                    <a:pt x="2348" y="539"/>
                    <a:pt x="2299" y="393"/>
                  </a:cubicBezTo>
                  <a:cubicBezTo>
                    <a:pt x="2251" y="280"/>
                    <a:pt x="2218" y="134"/>
                    <a:pt x="2137" y="21"/>
                  </a:cubicBezTo>
                  <a:cubicBezTo>
                    <a:pt x="2123" y="6"/>
                    <a:pt x="2108" y="0"/>
                    <a:pt x="2093" y="0"/>
                  </a:cubicBezTo>
                  <a:close/>
                  <a:moveTo>
                    <a:pt x="71" y="63"/>
                  </a:moveTo>
                  <a:cubicBezTo>
                    <a:pt x="49" y="63"/>
                    <a:pt x="26" y="75"/>
                    <a:pt x="17" y="101"/>
                  </a:cubicBezTo>
                  <a:cubicBezTo>
                    <a:pt x="0" y="377"/>
                    <a:pt x="81" y="652"/>
                    <a:pt x="130" y="911"/>
                  </a:cubicBezTo>
                  <a:cubicBezTo>
                    <a:pt x="195" y="1202"/>
                    <a:pt x="260" y="1478"/>
                    <a:pt x="324" y="1753"/>
                  </a:cubicBezTo>
                  <a:cubicBezTo>
                    <a:pt x="438" y="2319"/>
                    <a:pt x="567" y="2870"/>
                    <a:pt x="713" y="3436"/>
                  </a:cubicBezTo>
                  <a:cubicBezTo>
                    <a:pt x="727" y="3471"/>
                    <a:pt x="756" y="3488"/>
                    <a:pt x="783" y="3488"/>
                  </a:cubicBezTo>
                  <a:cubicBezTo>
                    <a:pt x="819" y="3488"/>
                    <a:pt x="851" y="3459"/>
                    <a:pt x="842" y="3404"/>
                  </a:cubicBezTo>
                  <a:cubicBezTo>
                    <a:pt x="761" y="2854"/>
                    <a:pt x="648" y="2287"/>
                    <a:pt x="535" y="1720"/>
                  </a:cubicBezTo>
                  <a:cubicBezTo>
                    <a:pt x="470" y="1445"/>
                    <a:pt x="421" y="1186"/>
                    <a:pt x="357" y="911"/>
                  </a:cubicBezTo>
                  <a:cubicBezTo>
                    <a:pt x="292" y="636"/>
                    <a:pt x="260" y="328"/>
                    <a:pt x="114" y="85"/>
                  </a:cubicBezTo>
                  <a:cubicBezTo>
                    <a:pt x="107" y="71"/>
                    <a:pt x="89" y="63"/>
                    <a:pt x="7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31"/>
          <p:cNvGrpSpPr/>
          <p:nvPr/>
        </p:nvGrpSpPr>
        <p:grpSpPr>
          <a:xfrm>
            <a:off x="4852161" y="2393733"/>
            <a:ext cx="3886323" cy="2369262"/>
            <a:chOff x="4852161" y="2393733"/>
            <a:chExt cx="3886323" cy="2369262"/>
          </a:xfrm>
        </p:grpSpPr>
        <p:grpSp>
          <p:nvGrpSpPr>
            <p:cNvPr id="865" name="Google Shape;865;p31"/>
            <p:cNvGrpSpPr/>
            <p:nvPr/>
          </p:nvGrpSpPr>
          <p:grpSpPr>
            <a:xfrm>
              <a:off x="5504795" y="2442774"/>
              <a:ext cx="417200" cy="360178"/>
              <a:chOff x="6354631" y="3138742"/>
              <a:chExt cx="346800" cy="299400"/>
            </a:xfrm>
          </p:grpSpPr>
          <p:sp>
            <p:nvSpPr>
              <p:cNvPr id="866" name="Google Shape;866;p31"/>
              <p:cNvSpPr/>
              <p:nvPr/>
            </p:nvSpPr>
            <p:spPr>
              <a:xfrm rot="1484780">
                <a:off x="6382188" y="3190791"/>
                <a:ext cx="291685" cy="19530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1"/>
              <p:cNvSpPr/>
              <p:nvPr/>
            </p:nvSpPr>
            <p:spPr>
              <a:xfrm>
                <a:off x="6469147" y="3267184"/>
                <a:ext cx="177147" cy="76406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1774" extrusionOk="0">
                    <a:moveTo>
                      <a:pt x="1684" y="0"/>
                    </a:moveTo>
                    <a:cubicBezTo>
                      <a:pt x="1587" y="0"/>
                      <a:pt x="1473" y="0"/>
                      <a:pt x="1376" y="17"/>
                    </a:cubicBezTo>
                    <a:lnTo>
                      <a:pt x="1230" y="33"/>
                    </a:lnTo>
                    <a:cubicBezTo>
                      <a:pt x="1166" y="33"/>
                      <a:pt x="1117" y="49"/>
                      <a:pt x="1069" y="65"/>
                    </a:cubicBezTo>
                    <a:cubicBezTo>
                      <a:pt x="680" y="162"/>
                      <a:pt x="324" y="357"/>
                      <a:pt x="49" y="680"/>
                    </a:cubicBezTo>
                    <a:cubicBezTo>
                      <a:pt x="0" y="729"/>
                      <a:pt x="0" y="794"/>
                      <a:pt x="32" y="858"/>
                    </a:cubicBezTo>
                    <a:cubicBezTo>
                      <a:pt x="66" y="914"/>
                      <a:pt x="122" y="939"/>
                      <a:pt x="174" y="939"/>
                    </a:cubicBezTo>
                    <a:cubicBezTo>
                      <a:pt x="199" y="939"/>
                      <a:pt x="222" y="934"/>
                      <a:pt x="243" y="923"/>
                    </a:cubicBezTo>
                    <a:lnTo>
                      <a:pt x="275" y="907"/>
                    </a:lnTo>
                    <a:cubicBezTo>
                      <a:pt x="405" y="826"/>
                      <a:pt x="567" y="761"/>
                      <a:pt x="712" y="713"/>
                    </a:cubicBezTo>
                    <a:cubicBezTo>
                      <a:pt x="793" y="680"/>
                      <a:pt x="858" y="648"/>
                      <a:pt x="939" y="648"/>
                    </a:cubicBezTo>
                    <a:cubicBezTo>
                      <a:pt x="1020" y="616"/>
                      <a:pt x="1101" y="599"/>
                      <a:pt x="1182" y="599"/>
                    </a:cubicBezTo>
                    <a:cubicBezTo>
                      <a:pt x="1261" y="591"/>
                      <a:pt x="1341" y="587"/>
                      <a:pt x="1420" y="587"/>
                    </a:cubicBezTo>
                    <a:cubicBezTo>
                      <a:pt x="1648" y="587"/>
                      <a:pt x="1877" y="620"/>
                      <a:pt x="2105" y="680"/>
                    </a:cubicBezTo>
                    <a:lnTo>
                      <a:pt x="2331" y="761"/>
                    </a:lnTo>
                    <a:cubicBezTo>
                      <a:pt x="2396" y="794"/>
                      <a:pt x="2477" y="826"/>
                      <a:pt x="2558" y="858"/>
                    </a:cubicBezTo>
                    <a:cubicBezTo>
                      <a:pt x="2623" y="891"/>
                      <a:pt x="2704" y="939"/>
                      <a:pt x="2768" y="988"/>
                    </a:cubicBezTo>
                    <a:cubicBezTo>
                      <a:pt x="2833" y="1020"/>
                      <a:pt x="2914" y="1069"/>
                      <a:pt x="2979" y="1101"/>
                    </a:cubicBezTo>
                    <a:lnTo>
                      <a:pt x="3400" y="1409"/>
                    </a:lnTo>
                    <a:cubicBezTo>
                      <a:pt x="3545" y="1522"/>
                      <a:pt x="3675" y="1636"/>
                      <a:pt x="3821" y="1733"/>
                    </a:cubicBezTo>
                    <a:lnTo>
                      <a:pt x="3837" y="1749"/>
                    </a:lnTo>
                    <a:cubicBezTo>
                      <a:pt x="3861" y="1765"/>
                      <a:pt x="3894" y="1773"/>
                      <a:pt x="3926" y="1773"/>
                    </a:cubicBezTo>
                    <a:cubicBezTo>
                      <a:pt x="3958" y="1773"/>
                      <a:pt x="3991" y="1765"/>
                      <a:pt x="4015" y="1749"/>
                    </a:cubicBezTo>
                    <a:cubicBezTo>
                      <a:pt x="4096" y="1700"/>
                      <a:pt x="4112" y="1603"/>
                      <a:pt x="4064" y="1522"/>
                    </a:cubicBezTo>
                    <a:cubicBezTo>
                      <a:pt x="3950" y="1377"/>
                      <a:pt x="3837" y="1231"/>
                      <a:pt x="3724" y="1069"/>
                    </a:cubicBezTo>
                    <a:cubicBezTo>
                      <a:pt x="3594" y="939"/>
                      <a:pt x="3448" y="810"/>
                      <a:pt x="3303" y="680"/>
                    </a:cubicBezTo>
                    <a:cubicBezTo>
                      <a:pt x="3011" y="438"/>
                      <a:pt x="2671" y="211"/>
                      <a:pt x="2283" y="114"/>
                    </a:cubicBezTo>
                    <a:cubicBezTo>
                      <a:pt x="2186" y="65"/>
                      <a:pt x="2088" y="49"/>
                      <a:pt x="1991" y="33"/>
                    </a:cubicBezTo>
                    <a:lnTo>
                      <a:pt x="1829" y="17"/>
                    </a:lnTo>
                    <a:lnTo>
                      <a:pt x="1684" y="0"/>
                    </a:lnTo>
                    <a:close/>
                  </a:path>
                </a:pathLst>
              </a:custGeom>
              <a:solidFill>
                <a:srgbClr val="434343">
                  <a:alpha val="58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1"/>
              <p:cNvSpPr/>
              <p:nvPr/>
            </p:nvSpPr>
            <p:spPr>
              <a:xfrm>
                <a:off x="6376375" y="3164984"/>
                <a:ext cx="313981" cy="233999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5433" extrusionOk="0">
                    <a:moveTo>
                      <a:pt x="2475" y="0"/>
                    </a:moveTo>
                    <a:cubicBezTo>
                      <a:pt x="2336" y="0"/>
                      <a:pt x="2197" y="9"/>
                      <a:pt x="2057" y="27"/>
                    </a:cubicBezTo>
                    <a:cubicBezTo>
                      <a:pt x="1701" y="76"/>
                      <a:pt x="1328" y="205"/>
                      <a:pt x="1021" y="400"/>
                    </a:cubicBezTo>
                    <a:cubicBezTo>
                      <a:pt x="697" y="610"/>
                      <a:pt x="422" y="902"/>
                      <a:pt x="260" y="1242"/>
                    </a:cubicBezTo>
                    <a:cubicBezTo>
                      <a:pt x="82" y="1582"/>
                      <a:pt x="1" y="1970"/>
                      <a:pt x="33" y="2342"/>
                    </a:cubicBezTo>
                    <a:cubicBezTo>
                      <a:pt x="50" y="2537"/>
                      <a:pt x="82" y="2715"/>
                      <a:pt x="147" y="2893"/>
                    </a:cubicBezTo>
                    <a:cubicBezTo>
                      <a:pt x="179" y="3087"/>
                      <a:pt x="276" y="3265"/>
                      <a:pt x="373" y="3411"/>
                    </a:cubicBezTo>
                    <a:cubicBezTo>
                      <a:pt x="794" y="4042"/>
                      <a:pt x="1409" y="4463"/>
                      <a:pt x="2041" y="4787"/>
                    </a:cubicBezTo>
                    <a:cubicBezTo>
                      <a:pt x="2672" y="5095"/>
                      <a:pt x="3352" y="5305"/>
                      <a:pt x="4064" y="5402"/>
                    </a:cubicBezTo>
                    <a:cubicBezTo>
                      <a:pt x="4260" y="5420"/>
                      <a:pt x="4455" y="5433"/>
                      <a:pt x="4651" y="5433"/>
                    </a:cubicBezTo>
                    <a:cubicBezTo>
                      <a:pt x="4811" y="5433"/>
                      <a:pt x="4972" y="5424"/>
                      <a:pt x="5133" y="5402"/>
                    </a:cubicBezTo>
                    <a:cubicBezTo>
                      <a:pt x="5489" y="5337"/>
                      <a:pt x="5845" y="5224"/>
                      <a:pt x="6153" y="5014"/>
                    </a:cubicBezTo>
                    <a:cubicBezTo>
                      <a:pt x="6201" y="4981"/>
                      <a:pt x="6201" y="4933"/>
                      <a:pt x="6185" y="4884"/>
                    </a:cubicBezTo>
                    <a:cubicBezTo>
                      <a:pt x="6164" y="4841"/>
                      <a:pt x="6128" y="4819"/>
                      <a:pt x="6092" y="4819"/>
                    </a:cubicBezTo>
                    <a:cubicBezTo>
                      <a:pt x="6074" y="4819"/>
                      <a:pt x="6056" y="4825"/>
                      <a:pt x="6039" y="4836"/>
                    </a:cubicBezTo>
                    <a:lnTo>
                      <a:pt x="6023" y="4836"/>
                    </a:lnTo>
                    <a:cubicBezTo>
                      <a:pt x="5654" y="5064"/>
                      <a:pt x="5211" y="5153"/>
                      <a:pt x="4765" y="5153"/>
                    </a:cubicBezTo>
                    <a:cubicBezTo>
                      <a:pt x="4546" y="5153"/>
                      <a:pt x="4326" y="5132"/>
                      <a:pt x="4113" y="5095"/>
                    </a:cubicBezTo>
                    <a:cubicBezTo>
                      <a:pt x="3449" y="4997"/>
                      <a:pt x="2802" y="4771"/>
                      <a:pt x="2203" y="4463"/>
                    </a:cubicBezTo>
                    <a:cubicBezTo>
                      <a:pt x="1620" y="4139"/>
                      <a:pt x="1053" y="3735"/>
                      <a:pt x="697" y="3217"/>
                    </a:cubicBezTo>
                    <a:cubicBezTo>
                      <a:pt x="632" y="3071"/>
                      <a:pt x="551" y="2941"/>
                      <a:pt x="519" y="2780"/>
                    </a:cubicBezTo>
                    <a:cubicBezTo>
                      <a:pt x="470" y="2634"/>
                      <a:pt x="454" y="2472"/>
                      <a:pt x="438" y="2326"/>
                    </a:cubicBezTo>
                    <a:cubicBezTo>
                      <a:pt x="406" y="2002"/>
                      <a:pt x="487" y="1695"/>
                      <a:pt x="616" y="1420"/>
                    </a:cubicBezTo>
                    <a:cubicBezTo>
                      <a:pt x="762" y="1144"/>
                      <a:pt x="972" y="902"/>
                      <a:pt x="1231" y="740"/>
                    </a:cubicBezTo>
                    <a:cubicBezTo>
                      <a:pt x="1490" y="562"/>
                      <a:pt x="1798" y="448"/>
                      <a:pt x="2122" y="400"/>
                    </a:cubicBezTo>
                    <a:cubicBezTo>
                      <a:pt x="2224" y="389"/>
                      <a:pt x="2329" y="384"/>
                      <a:pt x="2434" y="384"/>
                    </a:cubicBezTo>
                    <a:cubicBezTo>
                      <a:pt x="2645" y="384"/>
                      <a:pt x="2861" y="405"/>
                      <a:pt x="3077" y="448"/>
                    </a:cubicBezTo>
                    <a:cubicBezTo>
                      <a:pt x="3401" y="497"/>
                      <a:pt x="3692" y="626"/>
                      <a:pt x="3967" y="804"/>
                    </a:cubicBezTo>
                    <a:cubicBezTo>
                      <a:pt x="4518" y="1161"/>
                      <a:pt x="4971" y="1679"/>
                      <a:pt x="5359" y="2229"/>
                    </a:cubicBezTo>
                    <a:cubicBezTo>
                      <a:pt x="5764" y="2780"/>
                      <a:pt x="6104" y="3395"/>
                      <a:pt x="6379" y="4010"/>
                    </a:cubicBezTo>
                    <a:cubicBezTo>
                      <a:pt x="6393" y="4050"/>
                      <a:pt x="6439" y="4079"/>
                      <a:pt x="6482" y="4079"/>
                    </a:cubicBezTo>
                    <a:cubicBezTo>
                      <a:pt x="6491" y="4079"/>
                      <a:pt x="6500" y="4077"/>
                      <a:pt x="6509" y="4075"/>
                    </a:cubicBezTo>
                    <a:cubicBezTo>
                      <a:pt x="6574" y="4042"/>
                      <a:pt x="6590" y="3977"/>
                      <a:pt x="6574" y="3929"/>
                    </a:cubicBezTo>
                    <a:cubicBezTo>
                      <a:pt x="6331" y="3265"/>
                      <a:pt x="6007" y="2650"/>
                      <a:pt x="5619" y="2067"/>
                    </a:cubicBezTo>
                    <a:cubicBezTo>
                      <a:pt x="5230" y="1484"/>
                      <a:pt x="4761" y="918"/>
                      <a:pt x="4162" y="513"/>
                    </a:cubicBezTo>
                    <a:cubicBezTo>
                      <a:pt x="3870" y="303"/>
                      <a:pt x="3514" y="141"/>
                      <a:pt x="3158" y="76"/>
                    </a:cubicBezTo>
                    <a:cubicBezTo>
                      <a:pt x="2935" y="25"/>
                      <a:pt x="2706" y="0"/>
                      <a:pt x="2475" y="0"/>
                    </a:cubicBezTo>
                    <a:close/>
                  </a:path>
                </a:pathLst>
              </a:custGeom>
              <a:solidFill>
                <a:srgbClr val="434343">
                  <a:alpha val="58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9" name="Google Shape;869;p31"/>
            <p:cNvSpPr/>
            <p:nvPr/>
          </p:nvSpPr>
          <p:spPr>
            <a:xfrm>
              <a:off x="7957574" y="4483273"/>
              <a:ext cx="104365" cy="164745"/>
            </a:xfrm>
            <a:custGeom>
              <a:avLst/>
              <a:gdLst/>
              <a:ahLst/>
              <a:cxnLst/>
              <a:rect l="l" t="t" r="r" b="b"/>
              <a:pathLst>
                <a:path w="1426" h="2251" extrusionOk="0">
                  <a:moveTo>
                    <a:pt x="762" y="1"/>
                  </a:moveTo>
                  <a:cubicBezTo>
                    <a:pt x="357" y="1"/>
                    <a:pt x="357" y="648"/>
                    <a:pt x="762" y="648"/>
                  </a:cubicBezTo>
                  <a:cubicBezTo>
                    <a:pt x="1183" y="648"/>
                    <a:pt x="1183" y="1"/>
                    <a:pt x="762" y="1"/>
                  </a:cubicBezTo>
                  <a:close/>
                  <a:moveTo>
                    <a:pt x="1166" y="956"/>
                  </a:moveTo>
                  <a:cubicBezTo>
                    <a:pt x="924" y="956"/>
                    <a:pt x="924" y="1328"/>
                    <a:pt x="1166" y="1328"/>
                  </a:cubicBezTo>
                  <a:cubicBezTo>
                    <a:pt x="1425" y="1328"/>
                    <a:pt x="1425" y="956"/>
                    <a:pt x="1166" y="956"/>
                  </a:cubicBezTo>
                  <a:close/>
                  <a:moveTo>
                    <a:pt x="357" y="1069"/>
                  </a:moveTo>
                  <a:cubicBezTo>
                    <a:pt x="1" y="1069"/>
                    <a:pt x="1" y="1620"/>
                    <a:pt x="357" y="1620"/>
                  </a:cubicBezTo>
                  <a:cubicBezTo>
                    <a:pt x="729" y="1620"/>
                    <a:pt x="729" y="1069"/>
                    <a:pt x="357" y="1069"/>
                  </a:cubicBezTo>
                  <a:close/>
                  <a:moveTo>
                    <a:pt x="972" y="1781"/>
                  </a:moveTo>
                  <a:cubicBezTo>
                    <a:pt x="664" y="1781"/>
                    <a:pt x="664" y="2251"/>
                    <a:pt x="972" y="2251"/>
                  </a:cubicBezTo>
                  <a:cubicBezTo>
                    <a:pt x="1263" y="2251"/>
                    <a:pt x="1263" y="1781"/>
                    <a:pt x="972" y="1781"/>
                  </a:cubicBezTo>
                  <a:close/>
                </a:path>
              </a:pathLst>
            </a:custGeom>
            <a:solidFill>
              <a:srgbClr val="A39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1"/>
            <p:cNvSpPr/>
            <p:nvPr/>
          </p:nvSpPr>
          <p:spPr>
            <a:xfrm>
              <a:off x="5798839" y="2693834"/>
              <a:ext cx="341420" cy="119369"/>
            </a:xfrm>
            <a:custGeom>
              <a:avLst/>
              <a:gdLst/>
              <a:ahLst/>
              <a:cxnLst/>
              <a:rect l="l" t="t" r="r" b="b"/>
              <a:pathLst>
                <a:path w="4665" h="1631" extrusionOk="0">
                  <a:moveTo>
                    <a:pt x="292" y="0"/>
                  </a:moveTo>
                  <a:cubicBezTo>
                    <a:pt x="264" y="0"/>
                    <a:pt x="237" y="6"/>
                    <a:pt x="211" y="21"/>
                  </a:cubicBezTo>
                  <a:cubicBezTo>
                    <a:pt x="1" y="102"/>
                    <a:pt x="1" y="345"/>
                    <a:pt x="211" y="426"/>
                  </a:cubicBezTo>
                  <a:cubicBezTo>
                    <a:pt x="237" y="442"/>
                    <a:pt x="264" y="447"/>
                    <a:pt x="292" y="447"/>
                  </a:cubicBezTo>
                  <a:cubicBezTo>
                    <a:pt x="353" y="447"/>
                    <a:pt x="420" y="421"/>
                    <a:pt x="486" y="410"/>
                  </a:cubicBezTo>
                  <a:cubicBezTo>
                    <a:pt x="664" y="345"/>
                    <a:pt x="664" y="102"/>
                    <a:pt x="486" y="38"/>
                  </a:cubicBezTo>
                  <a:cubicBezTo>
                    <a:pt x="420" y="27"/>
                    <a:pt x="353" y="0"/>
                    <a:pt x="292" y="0"/>
                  </a:cubicBezTo>
                  <a:close/>
                  <a:moveTo>
                    <a:pt x="1638" y="391"/>
                  </a:moveTo>
                  <a:cubicBezTo>
                    <a:pt x="1598" y="391"/>
                    <a:pt x="1558" y="398"/>
                    <a:pt x="1522" y="410"/>
                  </a:cubicBezTo>
                  <a:cubicBezTo>
                    <a:pt x="1393" y="426"/>
                    <a:pt x="1279" y="523"/>
                    <a:pt x="1263" y="685"/>
                  </a:cubicBezTo>
                  <a:cubicBezTo>
                    <a:pt x="1263" y="782"/>
                    <a:pt x="1296" y="880"/>
                    <a:pt x="1360" y="944"/>
                  </a:cubicBezTo>
                  <a:cubicBezTo>
                    <a:pt x="1429" y="1013"/>
                    <a:pt x="1498" y="1033"/>
                    <a:pt x="1579" y="1033"/>
                  </a:cubicBezTo>
                  <a:cubicBezTo>
                    <a:pt x="1612" y="1033"/>
                    <a:pt x="1647" y="1030"/>
                    <a:pt x="1684" y="1025"/>
                  </a:cubicBezTo>
                  <a:cubicBezTo>
                    <a:pt x="1797" y="1009"/>
                    <a:pt x="1862" y="896"/>
                    <a:pt x="1911" y="799"/>
                  </a:cubicBezTo>
                  <a:cubicBezTo>
                    <a:pt x="1959" y="685"/>
                    <a:pt x="1911" y="556"/>
                    <a:pt x="1830" y="475"/>
                  </a:cubicBezTo>
                  <a:cubicBezTo>
                    <a:pt x="1779" y="413"/>
                    <a:pt x="1708" y="391"/>
                    <a:pt x="1638" y="391"/>
                  </a:cubicBezTo>
                  <a:close/>
                  <a:moveTo>
                    <a:pt x="3232" y="395"/>
                  </a:moveTo>
                  <a:cubicBezTo>
                    <a:pt x="3145" y="395"/>
                    <a:pt x="3063" y="409"/>
                    <a:pt x="2995" y="442"/>
                  </a:cubicBezTo>
                  <a:cubicBezTo>
                    <a:pt x="2704" y="572"/>
                    <a:pt x="2623" y="944"/>
                    <a:pt x="2785" y="1203"/>
                  </a:cubicBezTo>
                  <a:cubicBezTo>
                    <a:pt x="2867" y="1313"/>
                    <a:pt x="3007" y="1353"/>
                    <a:pt x="3136" y="1353"/>
                  </a:cubicBezTo>
                  <a:cubicBezTo>
                    <a:pt x="3160" y="1353"/>
                    <a:pt x="3183" y="1351"/>
                    <a:pt x="3206" y="1349"/>
                  </a:cubicBezTo>
                  <a:cubicBezTo>
                    <a:pt x="3238" y="1349"/>
                    <a:pt x="3287" y="1317"/>
                    <a:pt x="3335" y="1300"/>
                  </a:cubicBezTo>
                  <a:cubicBezTo>
                    <a:pt x="3562" y="1462"/>
                    <a:pt x="3837" y="1576"/>
                    <a:pt x="4113" y="1624"/>
                  </a:cubicBezTo>
                  <a:cubicBezTo>
                    <a:pt x="4134" y="1628"/>
                    <a:pt x="4155" y="1630"/>
                    <a:pt x="4175" y="1630"/>
                  </a:cubicBezTo>
                  <a:cubicBezTo>
                    <a:pt x="4466" y="1630"/>
                    <a:pt x="4664" y="1220"/>
                    <a:pt x="4452" y="993"/>
                  </a:cubicBezTo>
                  <a:cubicBezTo>
                    <a:pt x="4258" y="799"/>
                    <a:pt x="4064" y="653"/>
                    <a:pt x="3821" y="540"/>
                  </a:cubicBezTo>
                  <a:cubicBezTo>
                    <a:pt x="3673" y="471"/>
                    <a:pt x="3437" y="395"/>
                    <a:pt x="3232" y="395"/>
                  </a:cubicBezTo>
                  <a:close/>
                </a:path>
              </a:pathLst>
            </a:custGeom>
            <a:solidFill>
              <a:srgbClr val="EDD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8350956" y="3137278"/>
              <a:ext cx="317634" cy="746586"/>
            </a:xfrm>
            <a:custGeom>
              <a:avLst/>
              <a:gdLst/>
              <a:ahLst/>
              <a:cxnLst/>
              <a:rect l="l" t="t" r="r" b="b"/>
              <a:pathLst>
                <a:path w="4340" h="10201" extrusionOk="0">
                  <a:moveTo>
                    <a:pt x="17" y="1"/>
                  </a:moveTo>
                  <a:lnTo>
                    <a:pt x="0" y="551"/>
                  </a:lnTo>
                  <a:cubicBezTo>
                    <a:pt x="33" y="551"/>
                    <a:pt x="3449" y="810"/>
                    <a:pt x="3789" y="10200"/>
                  </a:cubicBezTo>
                  <a:lnTo>
                    <a:pt x="4339" y="10168"/>
                  </a:lnTo>
                  <a:cubicBezTo>
                    <a:pt x="3983" y="211"/>
                    <a:pt x="179" y="1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1"/>
            <p:cNvSpPr/>
            <p:nvPr/>
          </p:nvSpPr>
          <p:spPr>
            <a:xfrm>
              <a:off x="8542926" y="3775914"/>
              <a:ext cx="195557" cy="352910"/>
            </a:xfrm>
            <a:custGeom>
              <a:avLst/>
              <a:gdLst/>
              <a:ahLst/>
              <a:cxnLst/>
              <a:rect l="l" t="t" r="r" b="b"/>
              <a:pathLst>
                <a:path w="2672" h="4822" extrusionOk="0">
                  <a:moveTo>
                    <a:pt x="1295" y="1"/>
                  </a:moveTo>
                  <a:cubicBezTo>
                    <a:pt x="0" y="2429"/>
                    <a:pt x="1651" y="4242"/>
                    <a:pt x="2250" y="4793"/>
                  </a:cubicBezTo>
                  <a:cubicBezTo>
                    <a:pt x="2275" y="4813"/>
                    <a:pt x="2303" y="4822"/>
                    <a:pt x="2330" y="4822"/>
                  </a:cubicBezTo>
                  <a:cubicBezTo>
                    <a:pt x="2392" y="4822"/>
                    <a:pt x="2450" y="4774"/>
                    <a:pt x="2461" y="4696"/>
                  </a:cubicBezTo>
                  <a:cubicBezTo>
                    <a:pt x="2671" y="471"/>
                    <a:pt x="1295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1"/>
            <p:cNvSpPr/>
            <p:nvPr/>
          </p:nvSpPr>
          <p:spPr>
            <a:xfrm>
              <a:off x="4852161" y="2637699"/>
              <a:ext cx="3622123" cy="1684411"/>
            </a:xfrm>
            <a:custGeom>
              <a:avLst/>
              <a:gdLst/>
              <a:ahLst/>
              <a:cxnLst/>
              <a:rect l="l" t="t" r="r" b="b"/>
              <a:pathLst>
                <a:path w="49491" h="23015" extrusionOk="0">
                  <a:moveTo>
                    <a:pt x="20038" y="1"/>
                  </a:moveTo>
                  <a:cubicBezTo>
                    <a:pt x="16475" y="1"/>
                    <a:pt x="13702" y="91"/>
                    <a:pt x="13146" y="351"/>
                  </a:cubicBezTo>
                  <a:cubicBezTo>
                    <a:pt x="11721" y="1015"/>
                    <a:pt x="10426" y="2488"/>
                    <a:pt x="9795" y="3962"/>
                  </a:cubicBezTo>
                  <a:cubicBezTo>
                    <a:pt x="9544" y="4552"/>
                    <a:pt x="8943" y="4927"/>
                    <a:pt x="8298" y="4927"/>
                  </a:cubicBezTo>
                  <a:cubicBezTo>
                    <a:pt x="8236" y="4927"/>
                    <a:pt x="8174" y="4924"/>
                    <a:pt x="8111" y="4917"/>
                  </a:cubicBezTo>
                  <a:cubicBezTo>
                    <a:pt x="7424" y="4842"/>
                    <a:pt x="6542" y="4772"/>
                    <a:pt x="5630" y="4772"/>
                  </a:cubicBezTo>
                  <a:cubicBezTo>
                    <a:pt x="3578" y="4772"/>
                    <a:pt x="1373" y="5127"/>
                    <a:pt x="891" y="6584"/>
                  </a:cubicBezTo>
                  <a:cubicBezTo>
                    <a:pt x="664" y="7232"/>
                    <a:pt x="502" y="7831"/>
                    <a:pt x="373" y="8365"/>
                  </a:cubicBezTo>
                  <a:cubicBezTo>
                    <a:pt x="1" y="9968"/>
                    <a:pt x="1150" y="11538"/>
                    <a:pt x="2785" y="11651"/>
                  </a:cubicBezTo>
                  <a:cubicBezTo>
                    <a:pt x="2785" y="11651"/>
                    <a:pt x="1943" y="14921"/>
                    <a:pt x="2898" y="15779"/>
                  </a:cubicBezTo>
                  <a:cubicBezTo>
                    <a:pt x="3837" y="16621"/>
                    <a:pt x="11559" y="17884"/>
                    <a:pt x="13033" y="17884"/>
                  </a:cubicBezTo>
                  <a:cubicBezTo>
                    <a:pt x="14522" y="17884"/>
                    <a:pt x="21176" y="18936"/>
                    <a:pt x="22973" y="20102"/>
                  </a:cubicBezTo>
                  <a:cubicBezTo>
                    <a:pt x="24218" y="20913"/>
                    <a:pt x="30164" y="23014"/>
                    <a:pt x="35689" y="23014"/>
                  </a:cubicBezTo>
                  <a:cubicBezTo>
                    <a:pt x="37993" y="23014"/>
                    <a:pt x="40224" y="22649"/>
                    <a:pt x="42011" y="21672"/>
                  </a:cubicBezTo>
                  <a:cubicBezTo>
                    <a:pt x="46333" y="20377"/>
                    <a:pt x="49490" y="16217"/>
                    <a:pt x="49490" y="11279"/>
                  </a:cubicBezTo>
                  <a:cubicBezTo>
                    <a:pt x="49490" y="5564"/>
                    <a:pt x="45249" y="886"/>
                    <a:pt x="39890" y="481"/>
                  </a:cubicBezTo>
                  <a:cubicBezTo>
                    <a:pt x="39874" y="465"/>
                    <a:pt x="39874" y="449"/>
                    <a:pt x="39874" y="449"/>
                  </a:cubicBezTo>
                  <a:cubicBezTo>
                    <a:pt x="39874" y="449"/>
                    <a:pt x="27988" y="1"/>
                    <a:pt x="200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7205208" y="3222835"/>
              <a:ext cx="1249018" cy="1536572"/>
            </a:xfrm>
            <a:custGeom>
              <a:avLst/>
              <a:gdLst/>
              <a:ahLst/>
              <a:cxnLst/>
              <a:rect l="l" t="t" r="r" b="b"/>
              <a:pathLst>
                <a:path w="17066" h="20995" extrusionOk="0">
                  <a:moveTo>
                    <a:pt x="10558" y="0"/>
                  </a:moveTo>
                  <a:cubicBezTo>
                    <a:pt x="9325" y="0"/>
                    <a:pt x="7973" y="444"/>
                    <a:pt x="6557" y="1552"/>
                  </a:cubicBezTo>
                  <a:cubicBezTo>
                    <a:pt x="6557" y="1552"/>
                    <a:pt x="1" y="5146"/>
                    <a:pt x="4339" y="13273"/>
                  </a:cubicBezTo>
                  <a:cubicBezTo>
                    <a:pt x="4339" y="13273"/>
                    <a:pt x="4550" y="14228"/>
                    <a:pt x="4437" y="15070"/>
                  </a:cubicBezTo>
                  <a:cubicBezTo>
                    <a:pt x="4437" y="15102"/>
                    <a:pt x="4453" y="15134"/>
                    <a:pt x="4469" y="15150"/>
                  </a:cubicBezTo>
                  <a:lnTo>
                    <a:pt x="4356" y="17109"/>
                  </a:lnTo>
                  <a:cubicBezTo>
                    <a:pt x="4339" y="17287"/>
                    <a:pt x="4275" y="17449"/>
                    <a:pt x="4161" y="17595"/>
                  </a:cubicBezTo>
                  <a:cubicBezTo>
                    <a:pt x="3854" y="17967"/>
                    <a:pt x="3190" y="18874"/>
                    <a:pt x="3060" y="20040"/>
                  </a:cubicBezTo>
                  <a:cubicBezTo>
                    <a:pt x="2996" y="20541"/>
                    <a:pt x="3400" y="20995"/>
                    <a:pt x="3919" y="20995"/>
                  </a:cubicBezTo>
                  <a:lnTo>
                    <a:pt x="10685" y="20995"/>
                  </a:lnTo>
                  <a:cubicBezTo>
                    <a:pt x="11560" y="20995"/>
                    <a:pt x="12304" y="20299"/>
                    <a:pt x="12353" y="19408"/>
                  </a:cubicBezTo>
                  <a:lnTo>
                    <a:pt x="12644" y="14114"/>
                  </a:lnTo>
                  <a:cubicBezTo>
                    <a:pt x="13421" y="13046"/>
                    <a:pt x="16724" y="8432"/>
                    <a:pt x="16918" y="6198"/>
                  </a:cubicBezTo>
                  <a:cubicBezTo>
                    <a:pt x="17065" y="4275"/>
                    <a:pt x="14387" y="0"/>
                    <a:pt x="10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1"/>
            <p:cNvSpPr/>
            <p:nvPr/>
          </p:nvSpPr>
          <p:spPr>
            <a:xfrm>
              <a:off x="5705233" y="3618707"/>
              <a:ext cx="750099" cy="1139530"/>
            </a:xfrm>
            <a:custGeom>
              <a:avLst/>
              <a:gdLst/>
              <a:ahLst/>
              <a:cxnLst/>
              <a:rect l="l" t="t" r="r" b="b"/>
              <a:pathLst>
                <a:path w="10249" h="15570" extrusionOk="0">
                  <a:moveTo>
                    <a:pt x="5415" y="0"/>
                  </a:moveTo>
                  <a:cubicBezTo>
                    <a:pt x="4120" y="0"/>
                    <a:pt x="2872" y="630"/>
                    <a:pt x="2121" y="2586"/>
                  </a:cubicBezTo>
                  <a:lnTo>
                    <a:pt x="1587" y="11992"/>
                  </a:lnTo>
                  <a:cubicBezTo>
                    <a:pt x="1587" y="11992"/>
                    <a:pt x="1" y="13578"/>
                    <a:pt x="324" y="15569"/>
                  </a:cubicBezTo>
                  <a:lnTo>
                    <a:pt x="7949" y="15569"/>
                  </a:lnTo>
                  <a:cubicBezTo>
                    <a:pt x="8824" y="15569"/>
                    <a:pt x="9552" y="14890"/>
                    <a:pt x="9601" y="14015"/>
                  </a:cubicBezTo>
                  <a:lnTo>
                    <a:pt x="10248" y="2052"/>
                  </a:lnTo>
                  <a:cubicBezTo>
                    <a:pt x="10248" y="2052"/>
                    <a:pt x="7754" y="0"/>
                    <a:pt x="5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1"/>
            <p:cNvSpPr/>
            <p:nvPr/>
          </p:nvSpPr>
          <p:spPr>
            <a:xfrm>
              <a:off x="5683057" y="4617206"/>
              <a:ext cx="173235" cy="141032"/>
            </a:xfrm>
            <a:custGeom>
              <a:avLst/>
              <a:gdLst/>
              <a:ahLst/>
              <a:cxnLst/>
              <a:rect l="l" t="t" r="r" b="b"/>
              <a:pathLst>
                <a:path w="2367" h="1927" extrusionOk="0">
                  <a:moveTo>
                    <a:pt x="1207" y="1"/>
                  </a:moveTo>
                  <a:cubicBezTo>
                    <a:pt x="1048" y="1"/>
                    <a:pt x="935" y="32"/>
                    <a:pt x="935" y="32"/>
                  </a:cubicBezTo>
                  <a:cubicBezTo>
                    <a:pt x="1" y="355"/>
                    <a:pt x="621" y="1927"/>
                    <a:pt x="627" y="1927"/>
                  </a:cubicBezTo>
                  <a:cubicBezTo>
                    <a:pt x="627" y="1927"/>
                    <a:pt x="627" y="1927"/>
                    <a:pt x="627" y="1926"/>
                  </a:cubicBezTo>
                  <a:lnTo>
                    <a:pt x="2214" y="1829"/>
                  </a:lnTo>
                  <a:cubicBezTo>
                    <a:pt x="2366" y="222"/>
                    <a:pt x="1626" y="1"/>
                    <a:pt x="1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5810696" y="4620060"/>
              <a:ext cx="176382" cy="141764"/>
            </a:xfrm>
            <a:custGeom>
              <a:avLst/>
              <a:gdLst/>
              <a:ahLst/>
              <a:cxnLst/>
              <a:rect l="l" t="t" r="r" b="b"/>
              <a:pathLst>
                <a:path w="2410" h="1937" extrusionOk="0">
                  <a:moveTo>
                    <a:pt x="1115" y="0"/>
                  </a:moveTo>
                  <a:cubicBezTo>
                    <a:pt x="1028" y="0"/>
                    <a:pt x="972" y="10"/>
                    <a:pt x="972" y="10"/>
                  </a:cubicBezTo>
                  <a:cubicBezTo>
                    <a:pt x="0" y="236"/>
                    <a:pt x="470" y="1871"/>
                    <a:pt x="470" y="1871"/>
                  </a:cubicBezTo>
                  <a:lnTo>
                    <a:pt x="2056" y="1936"/>
                  </a:lnTo>
                  <a:cubicBezTo>
                    <a:pt x="2410" y="169"/>
                    <a:pt x="1483" y="0"/>
                    <a:pt x="1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1"/>
            <p:cNvSpPr/>
            <p:nvPr/>
          </p:nvSpPr>
          <p:spPr>
            <a:xfrm>
              <a:off x="7416134" y="4623720"/>
              <a:ext cx="149742" cy="139276"/>
            </a:xfrm>
            <a:custGeom>
              <a:avLst/>
              <a:gdLst/>
              <a:ahLst/>
              <a:cxnLst/>
              <a:rect l="l" t="t" r="r" b="b"/>
              <a:pathLst>
                <a:path w="2046" h="1903" extrusionOk="0">
                  <a:moveTo>
                    <a:pt x="903" y="0"/>
                  </a:moveTo>
                  <a:cubicBezTo>
                    <a:pt x="763" y="0"/>
                    <a:pt x="664" y="24"/>
                    <a:pt x="664" y="24"/>
                  </a:cubicBezTo>
                  <a:cubicBezTo>
                    <a:pt x="0" y="170"/>
                    <a:pt x="0" y="963"/>
                    <a:pt x="81" y="1465"/>
                  </a:cubicBezTo>
                  <a:cubicBezTo>
                    <a:pt x="114" y="1708"/>
                    <a:pt x="308" y="1886"/>
                    <a:pt x="551" y="1902"/>
                  </a:cubicBezTo>
                  <a:lnTo>
                    <a:pt x="1635" y="1837"/>
                  </a:lnTo>
                  <a:cubicBezTo>
                    <a:pt x="1716" y="1837"/>
                    <a:pt x="1781" y="1789"/>
                    <a:pt x="1781" y="1708"/>
                  </a:cubicBezTo>
                  <a:cubicBezTo>
                    <a:pt x="2045" y="196"/>
                    <a:pt x="1304" y="0"/>
                    <a:pt x="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1"/>
            <p:cNvSpPr/>
            <p:nvPr/>
          </p:nvSpPr>
          <p:spPr>
            <a:xfrm>
              <a:off x="7527525" y="4623793"/>
              <a:ext cx="164013" cy="135616"/>
            </a:xfrm>
            <a:custGeom>
              <a:avLst/>
              <a:gdLst/>
              <a:ahLst/>
              <a:cxnLst/>
              <a:rect l="l" t="t" r="r" b="b"/>
              <a:pathLst>
                <a:path w="2241" h="1853" extrusionOk="0">
                  <a:moveTo>
                    <a:pt x="1067" y="1"/>
                  </a:moveTo>
                  <a:cubicBezTo>
                    <a:pt x="925" y="1"/>
                    <a:pt x="826" y="23"/>
                    <a:pt x="826" y="23"/>
                  </a:cubicBezTo>
                  <a:cubicBezTo>
                    <a:pt x="0" y="201"/>
                    <a:pt x="130" y="1351"/>
                    <a:pt x="178" y="1723"/>
                  </a:cubicBezTo>
                  <a:cubicBezTo>
                    <a:pt x="194" y="1804"/>
                    <a:pt x="259" y="1853"/>
                    <a:pt x="324" y="1853"/>
                  </a:cubicBezTo>
                  <a:lnTo>
                    <a:pt x="1781" y="1853"/>
                  </a:lnTo>
                  <a:cubicBezTo>
                    <a:pt x="1894" y="1836"/>
                    <a:pt x="2008" y="1756"/>
                    <a:pt x="2024" y="1642"/>
                  </a:cubicBezTo>
                  <a:cubicBezTo>
                    <a:pt x="2240" y="188"/>
                    <a:pt x="1475" y="1"/>
                    <a:pt x="10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5001460" y="3111962"/>
              <a:ext cx="64050" cy="59926"/>
            </a:xfrm>
            <a:custGeom>
              <a:avLst/>
              <a:gdLst/>
              <a:ahLst/>
              <a:cxnLst/>
              <a:rect l="l" t="t" r="r" b="b"/>
              <a:pathLst>
                <a:path w="1491" h="1395" extrusionOk="0">
                  <a:moveTo>
                    <a:pt x="1031" y="1"/>
                  </a:moveTo>
                  <a:cubicBezTo>
                    <a:pt x="824" y="1"/>
                    <a:pt x="572" y="127"/>
                    <a:pt x="373" y="360"/>
                  </a:cubicBezTo>
                  <a:cubicBezTo>
                    <a:pt x="82" y="700"/>
                    <a:pt x="1" y="1121"/>
                    <a:pt x="211" y="1315"/>
                  </a:cubicBezTo>
                  <a:cubicBezTo>
                    <a:pt x="275" y="1369"/>
                    <a:pt x="359" y="1395"/>
                    <a:pt x="452" y="1395"/>
                  </a:cubicBezTo>
                  <a:cubicBezTo>
                    <a:pt x="666" y="1395"/>
                    <a:pt x="931" y="1260"/>
                    <a:pt x="1134" y="1024"/>
                  </a:cubicBezTo>
                  <a:cubicBezTo>
                    <a:pt x="1425" y="684"/>
                    <a:pt x="1490" y="263"/>
                    <a:pt x="1280" y="85"/>
                  </a:cubicBezTo>
                  <a:cubicBezTo>
                    <a:pt x="1213" y="28"/>
                    <a:pt x="1127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5702891" y="2861214"/>
              <a:ext cx="169502" cy="169649"/>
            </a:xfrm>
            <a:custGeom>
              <a:avLst/>
              <a:gdLst/>
              <a:ahLst/>
              <a:cxnLst/>
              <a:rect l="l" t="t" r="r" b="b"/>
              <a:pathLst>
                <a:path w="2316" h="2318" extrusionOk="0">
                  <a:moveTo>
                    <a:pt x="211" y="1"/>
                  </a:moveTo>
                  <a:cubicBezTo>
                    <a:pt x="65" y="406"/>
                    <a:pt x="0" y="859"/>
                    <a:pt x="49" y="1312"/>
                  </a:cubicBezTo>
                  <a:cubicBezTo>
                    <a:pt x="81" y="1555"/>
                    <a:pt x="146" y="1782"/>
                    <a:pt x="308" y="2008"/>
                  </a:cubicBezTo>
                  <a:cubicBezTo>
                    <a:pt x="475" y="2206"/>
                    <a:pt x="741" y="2318"/>
                    <a:pt x="987" y="2318"/>
                  </a:cubicBezTo>
                  <a:cubicBezTo>
                    <a:pt x="1004" y="2318"/>
                    <a:pt x="1020" y="2317"/>
                    <a:pt x="1036" y="2316"/>
                  </a:cubicBezTo>
                  <a:cubicBezTo>
                    <a:pt x="1295" y="2300"/>
                    <a:pt x="1554" y="2219"/>
                    <a:pt x="1765" y="2057"/>
                  </a:cubicBezTo>
                  <a:cubicBezTo>
                    <a:pt x="1943" y="1879"/>
                    <a:pt x="2072" y="1668"/>
                    <a:pt x="2153" y="1442"/>
                  </a:cubicBezTo>
                  <a:cubicBezTo>
                    <a:pt x="2299" y="1005"/>
                    <a:pt x="2315" y="535"/>
                    <a:pt x="2234" y="114"/>
                  </a:cubicBezTo>
                  <a:lnTo>
                    <a:pt x="2234" y="114"/>
                  </a:lnTo>
                  <a:cubicBezTo>
                    <a:pt x="2153" y="535"/>
                    <a:pt x="2040" y="956"/>
                    <a:pt x="1862" y="1312"/>
                  </a:cubicBezTo>
                  <a:cubicBezTo>
                    <a:pt x="1765" y="1490"/>
                    <a:pt x="1651" y="1652"/>
                    <a:pt x="1506" y="1766"/>
                  </a:cubicBezTo>
                  <a:cubicBezTo>
                    <a:pt x="1376" y="1863"/>
                    <a:pt x="1198" y="1911"/>
                    <a:pt x="1036" y="1927"/>
                  </a:cubicBezTo>
                  <a:cubicBezTo>
                    <a:pt x="858" y="1927"/>
                    <a:pt x="713" y="1879"/>
                    <a:pt x="599" y="1766"/>
                  </a:cubicBezTo>
                  <a:cubicBezTo>
                    <a:pt x="486" y="1636"/>
                    <a:pt x="405" y="1458"/>
                    <a:pt x="356" y="1264"/>
                  </a:cubicBezTo>
                  <a:cubicBezTo>
                    <a:pt x="259" y="875"/>
                    <a:pt x="227" y="438"/>
                    <a:pt x="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6121083" y="3380188"/>
              <a:ext cx="154133" cy="372159"/>
            </a:xfrm>
            <a:custGeom>
              <a:avLst/>
              <a:gdLst/>
              <a:ahLst/>
              <a:cxnLst/>
              <a:rect l="l" t="t" r="r" b="b"/>
              <a:pathLst>
                <a:path w="2106" h="5085" extrusionOk="0">
                  <a:moveTo>
                    <a:pt x="1685" y="1"/>
                  </a:moveTo>
                  <a:lnTo>
                    <a:pt x="1685" y="1"/>
                  </a:lnTo>
                  <a:cubicBezTo>
                    <a:pt x="1733" y="503"/>
                    <a:pt x="1749" y="988"/>
                    <a:pt x="1749" y="1474"/>
                  </a:cubicBezTo>
                  <a:cubicBezTo>
                    <a:pt x="1733" y="1960"/>
                    <a:pt x="1701" y="2429"/>
                    <a:pt x="1604" y="2899"/>
                  </a:cubicBezTo>
                  <a:cubicBezTo>
                    <a:pt x="1555" y="3125"/>
                    <a:pt x="1490" y="3352"/>
                    <a:pt x="1409" y="3562"/>
                  </a:cubicBezTo>
                  <a:cubicBezTo>
                    <a:pt x="1328" y="3789"/>
                    <a:pt x="1215" y="3983"/>
                    <a:pt x="1086" y="4177"/>
                  </a:cubicBezTo>
                  <a:cubicBezTo>
                    <a:pt x="940" y="4372"/>
                    <a:pt x="794" y="4534"/>
                    <a:pt x="600" y="4696"/>
                  </a:cubicBezTo>
                  <a:cubicBezTo>
                    <a:pt x="422" y="4841"/>
                    <a:pt x="211" y="4971"/>
                    <a:pt x="1" y="5084"/>
                  </a:cubicBezTo>
                  <a:cubicBezTo>
                    <a:pt x="244" y="5052"/>
                    <a:pt x="487" y="4971"/>
                    <a:pt x="713" y="4857"/>
                  </a:cubicBezTo>
                  <a:cubicBezTo>
                    <a:pt x="940" y="4728"/>
                    <a:pt x="1150" y="4566"/>
                    <a:pt x="1328" y="4372"/>
                  </a:cubicBezTo>
                  <a:cubicBezTo>
                    <a:pt x="1685" y="3983"/>
                    <a:pt x="1895" y="3481"/>
                    <a:pt x="1992" y="2979"/>
                  </a:cubicBezTo>
                  <a:cubicBezTo>
                    <a:pt x="2089" y="2461"/>
                    <a:pt x="2105" y="1960"/>
                    <a:pt x="2057" y="1458"/>
                  </a:cubicBezTo>
                  <a:cubicBezTo>
                    <a:pt x="1992" y="956"/>
                    <a:pt x="1895" y="454"/>
                    <a:pt x="1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443400" y="3632539"/>
              <a:ext cx="64039" cy="417169"/>
            </a:xfrm>
            <a:custGeom>
              <a:avLst/>
              <a:gdLst/>
              <a:ahLst/>
              <a:cxnLst/>
              <a:rect l="l" t="t" r="r" b="b"/>
              <a:pathLst>
                <a:path w="875" h="5700" extrusionOk="0">
                  <a:moveTo>
                    <a:pt x="874" y="1"/>
                  </a:moveTo>
                  <a:lnTo>
                    <a:pt x="777" y="163"/>
                  </a:lnTo>
                  <a:cubicBezTo>
                    <a:pt x="745" y="211"/>
                    <a:pt x="729" y="276"/>
                    <a:pt x="696" y="325"/>
                  </a:cubicBezTo>
                  <a:cubicBezTo>
                    <a:pt x="648" y="438"/>
                    <a:pt x="615" y="568"/>
                    <a:pt x="583" y="681"/>
                  </a:cubicBezTo>
                  <a:cubicBezTo>
                    <a:pt x="502" y="908"/>
                    <a:pt x="437" y="1150"/>
                    <a:pt x="389" y="1377"/>
                  </a:cubicBezTo>
                  <a:cubicBezTo>
                    <a:pt x="324" y="1620"/>
                    <a:pt x="292" y="1863"/>
                    <a:pt x="259" y="2089"/>
                  </a:cubicBezTo>
                  <a:lnTo>
                    <a:pt x="146" y="2818"/>
                  </a:lnTo>
                  <a:cubicBezTo>
                    <a:pt x="97" y="3287"/>
                    <a:pt x="49" y="3773"/>
                    <a:pt x="33" y="4259"/>
                  </a:cubicBezTo>
                  <a:cubicBezTo>
                    <a:pt x="0" y="4728"/>
                    <a:pt x="0" y="5214"/>
                    <a:pt x="33" y="5699"/>
                  </a:cubicBezTo>
                  <a:cubicBezTo>
                    <a:pt x="162" y="5230"/>
                    <a:pt x="259" y="4761"/>
                    <a:pt x="340" y="4291"/>
                  </a:cubicBezTo>
                  <a:cubicBezTo>
                    <a:pt x="421" y="3805"/>
                    <a:pt x="486" y="3336"/>
                    <a:pt x="551" y="2866"/>
                  </a:cubicBezTo>
                  <a:cubicBezTo>
                    <a:pt x="599" y="2381"/>
                    <a:pt x="648" y="1911"/>
                    <a:pt x="696" y="1426"/>
                  </a:cubicBezTo>
                  <a:lnTo>
                    <a:pt x="761" y="713"/>
                  </a:lnTo>
                  <a:cubicBezTo>
                    <a:pt x="777" y="600"/>
                    <a:pt x="794" y="487"/>
                    <a:pt x="810" y="357"/>
                  </a:cubicBezTo>
                  <a:cubicBezTo>
                    <a:pt x="826" y="244"/>
                    <a:pt x="842" y="130"/>
                    <a:pt x="8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7330797" y="3428785"/>
              <a:ext cx="226369" cy="881617"/>
            </a:xfrm>
            <a:custGeom>
              <a:avLst/>
              <a:gdLst/>
              <a:ahLst/>
              <a:cxnLst/>
              <a:rect l="l" t="t" r="r" b="b"/>
              <a:pathLst>
                <a:path w="3093" h="12046" extrusionOk="0">
                  <a:moveTo>
                    <a:pt x="3093" y="0"/>
                  </a:moveTo>
                  <a:lnTo>
                    <a:pt x="3093" y="0"/>
                  </a:lnTo>
                  <a:cubicBezTo>
                    <a:pt x="2186" y="632"/>
                    <a:pt x="1474" y="1555"/>
                    <a:pt x="1021" y="2575"/>
                  </a:cubicBezTo>
                  <a:cubicBezTo>
                    <a:pt x="956" y="2720"/>
                    <a:pt x="891" y="2866"/>
                    <a:pt x="843" y="3028"/>
                  </a:cubicBezTo>
                  <a:cubicBezTo>
                    <a:pt x="826" y="2785"/>
                    <a:pt x="778" y="2542"/>
                    <a:pt x="713" y="2315"/>
                  </a:cubicBezTo>
                  <a:cubicBezTo>
                    <a:pt x="648" y="2073"/>
                    <a:pt x="551" y="1846"/>
                    <a:pt x="438" y="1619"/>
                  </a:cubicBezTo>
                  <a:cubicBezTo>
                    <a:pt x="325" y="1393"/>
                    <a:pt x="179" y="1182"/>
                    <a:pt x="1" y="1004"/>
                  </a:cubicBezTo>
                  <a:lnTo>
                    <a:pt x="1" y="1004"/>
                  </a:lnTo>
                  <a:cubicBezTo>
                    <a:pt x="66" y="1506"/>
                    <a:pt x="195" y="1959"/>
                    <a:pt x="325" y="2429"/>
                  </a:cubicBezTo>
                  <a:lnTo>
                    <a:pt x="535" y="3109"/>
                  </a:lnTo>
                  <a:cubicBezTo>
                    <a:pt x="584" y="3254"/>
                    <a:pt x="632" y="3416"/>
                    <a:pt x="665" y="3578"/>
                  </a:cubicBezTo>
                  <a:cubicBezTo>
                    <a:pt x="616" y="3789"/>
                    <a:pt x="567" y="3983"/>
                    <a:pt x="535" y="4193"/>
                  </a:cubicBezTo>
                  <a:cubicBezTo>
                    <a:pt x="422" y="4744"/>
                    <a:pt x="406" y="5310"/>
                    <a:pt x="422" y="5877"/>
                  </a:cubicBezTo>
                  <a:cubicBezTo>
                    <a:pt x="454" y="6994"/>
                    <a:pt x="729" y="8095"/>
                    <a:pt x="1134" y="9131"/>
                  </a:cubicBezTo>
                  <a:cubicBezTo>
                    <a:pt x="1539" y="10183"/>
                    <a:pt x="2089" y="11138"/>
                    <a:pt x="2721" y="12045"/>
                  </a:cubicBezTo>
                  <a:cubicBezTo>
                    <a:pt x="2607" y="11802"/>
                    <a:pt x="2478" y="11543"/>
                    <a:pt x="2348" y="11300"/>
                  </a:cubicBezTo>
                  <a:lnTo>
                    <a:pt x="2008" y="10556"/>
                  </a:lnTo>
                  <a:lnTo>
                    <a:pt x="1701" y="9795"/>
                  </a:lnTo>
                  <a:cubicBezTo>
                    <a:pt x="1620" y="9536"/>
                    <a:pt x="1506" y="9293"/>
                    <a:pt x="1425" y="9034"/>
                  </a:cubicBezTo>
                  <a:cubicBezTo>
                    <a:pt x="1264" y="8516"/>
                    <a:pt x="1102" y="7998"/>
                    <a:pt x="1005" y="7464"/>
                  </a:cubicBezTo>
                  <a:cubicBezTo>
                    <a:pt x="956" y="7205"/>
                    <a:pt x="924" y="6929"/>
                    <a:pt x="875" y="6670"/>
                  </a:cubicBezTo>
                  <a:cubicBezTo>
                    <a:pt x="859" y="6395"/>
                    <a:pt x="826" y="6120"/>
                    <a:pt x="810" y="5861"/>
                  </a:cubicBezTo>
                  <a:cubicBezTo>
                    <a:pt x="762" y="4792"/>
                    <a:pt x="924" y="3708"/>
                    <a:pt x="1312" y="2704"/>
                  </a:cubicBezTo>
                  <a:cubicBezTo>
                    <a:pt x="1506" y="2202"/>
                    <a:pt x="1749" y="1716"/>
                    <a:pt x="2041" y="1263"/>
                  </a:cubicBezTo>
                  <a:cubicBezTo>
                    <a:pt x="2332" y="794"/>
                    <a:pt x="2688" y="373"/>
                    <a:pt x="3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1"/>
            <p:cNvSpPr/>
            <p:nvPr/>
          </p:nvSpPr>
          <p:spPr>
            <a:xfrm rot="-713527">
              <a:off x="6001448" y="2431234"/>
              <a:ext cx="393401" cy="282690"/>
            </a:xfrm>
            <a:custGeom>
              <a:avLst/>
              <a:gdLst/>
              <a:ahLst/>
              <a:cxnLst/>
              <a:rect l="l" t="t" r="r" b="b"/>
              <a:pathLst>
                <a:path w="5888" h="4231" extrusionOk="0">
                  <a:moveTo>
                    <a:pt x="4033" y="0"/>
                  </a:moveTo>
                  <a:cubicBezTo>
                    <a:pt x="3488" y="0"/>
                    <a:pt x="2858" y="101"/>
                    <a:pt x="2202" y="322"/>
                  </a:cubicBezTo>
                  <a:cubicBezTo>
                    <a:pt x="243" y="985"/>
                    <a:pt x="0" y="3090"/>
                    <a:pt x="0" y="3090"/>
                  </a:cubicBezTo>
                  <a:cubicBezTo>
                    <a:pt x="421" y="3365"/>
                    <a:pt x="777" y="3737"/>
                    <a:pt x="1069" y="4191"/>
                  </a:cubicBezTo>
                  <a:cubicBezTo>
                    <a:pt x="1243" y="4218"/>
                    <a:pt x="1416" y="4231"/>
                    <a:pt x="1588" y="4231"/>
                  </a:cubicBezTo>
                  <a:cubicBezTo>
                    <a:pt x="3852" y="4231"/>
                    <a:pt x="5799" y="1984"/>
                    <a:pt x="5844" y="1066"/>
                  </a:cubicBezTo>
                  <a:cubicBezTo>
                    <a:pt x="5888" y="407"/>
                    <a:pt x="5130" y="0"/>
                    <a:pt x="4033" y="0"/>
                  </a:cubicBezTo>
                  <a:close/>
                </a:path>
              </a:pathLst>
            </a:custGeom>
            <a:solidFill>
              <a:srgbClr val="C7B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1"/>
            <p:cNvSpPr/>
            <p:nvPr/>
          </p:nvSpPr>
          <p:spPr>
            <a:xfrm rot="-713527">
              <a:off x="6028863" y="2528268"/>
              <a:ext cx="212068" cy="158416"/>
            </a:xfrm>
            <a:custGeom>
              <a:avLst/>
              <a:gdLst/>
              <a:ahLst/>
              <a:cxnLst/>
              <a:rect l="l" t="t" r="r" b="b"/>
              <a:pathLst>
                <a:path w="3174" h="2371" extrusionOk="0">
                  <a:moveTo>
                    <a:pt x="2514" y="0"/>
                  </a:moveTo>
                  <a:cubicBezTo>
                    <a:pt x="2347" y="0"/>
                    <a:pt x="2179" y="24"/>
                    <a:pt x="2008" y="63"/>
                  </a:cubicBezTo>
                  <a:cubicBezTo>
                    <a:pt x="1668" y="144"/>
                    <a:pt x="1361" y="306"/>
                    <a:pt x="1086" y="516"/>
                  </a:cubicBezTo>
                  <a:cubicBezTo>
                    <a:pt x="827" y="727"/>
                    <a:pt x="616" y="1002"/>
                    <a:pt x="422" y="1277"/>
                  </a:cubicBezTo>
                  <a:cubicBezTo>
                    <a:pt x="341" y="1407"/>
                    <a:pt x="260" y="1552"/>
                    <a:pt x="195" y="1698"/>
                  </a:cubicBezTo>
                  <a:cubicBezTo>
                    <a:pt x="130" y="1860"/>
                    <a:pt x="66" y="2006"/>
                    <a:pt x="17" y="2168"/>
                  </a:cubicBezTo>
                  <a:cubicBezTo>
                    <a:pt x="1" y="2216"/>
                    <a:pt x="17" y="2297"/>
                    <a:pt x="82" y="2330"/>
                  </a:cubicBezTo>
                  <a:cubicBezTo>
                    <a:pt x="110" y="2358"/>
                    <a:pt x="145" y="2371"/>
                    <a:pt x="180" y="2371"/>
                  </a:cubicBezTo>
                  <a:cubicBezTo>
                    <a:pt x="226" y="2371"/>
                    <a:pt x="272" y="2350"/>
                    <a:pt x="308" y="2313"/>
                  </a:cubicBezTo>
                  <a:lnTo>
                    <a:pt x="308" y="2297"/>
                  </a:lnTo>
                  <a:cubicBezTo>
                    <a:pt x="406" y="2184"/>
                    <a:pt x="503" y="2054"/>
                    <a:pt x="584" y="1941"/>
                  </a:cubicBezTo>
                  <a:lnTo>
                    <a:pt x="859" y="1585"/>
                  </a:lnTo>
                  <a:cubicBezTo>
                    <a:pt x="956" y="1488"/>
                    <a:pt x="1037" y="1358"/>
                    <a:pt x="1150" y="1277"/>
                  </a:cubicBezTo>
                  <a:cubicBezTo>
                    <a:pt x="1199" y="1229"/>
                    <a:pt x="1247" y="1180"/>
                    <a:pt x="1312" y="1132"/>
                  </a:cubicBezTo>
                  <a:lnTo>
                    <a:pt x="1474" y="1002"/>
                  </a:lnTo>
                  <a:cubicBezTo>
                    <a:pt x="1685" y="824"/>
                    <a:pt x="1927" y="678"/>
                    <a:pt x="2170" y="581"/>
                  </a:cubicBezTo>
                  <a:cubicBezTo>
                    <a:pt x="2429" y="484"/>
                    <a:pt x="2704" y="419"/>
                    <a:pt x="2980" y="403"/>
                  </a:cubicBezTo>
                  <a:lnTo>
                    <a:pt x="3012" y="403"/>
                  </a:lnTo>
                  <a:cubicBezTo>
                    <a:pt x="3077" y="403"/>
                    <a:pt x="3125" y="371"/>
                    <a:pt x="3142" y="306"/>
                  </a:cubicBezTo>
                  <a:cubicBezTo>
                    <a:pt x="3174" y="225"/>
                    <a:pt x="3142" y="128"/>
                    <a:pt x="3061" y="95"/>
                  </a:cubicBezTo>
                  <a:cubicBezTo>
                    <a:pt x="2876" y="28"/>
                    <a:pt x="2695" y="0"/>
                    <a:pt x="2514" y="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6172438" y="4381114"/>
              <a:ext cx="142850" cy="248083"/>
            </a:xfrm>
            <a:custGeom>
              <a:avLst/>
              <a:gdLst/>
              <a:ahLst/>
              <a:cxnLst/>
              <a:rect l="l" t="t" r="r" b="b"/>
              <a:pathLst>
                <a:path w="2138" h="3713" extrusionOk="0">
                  <a:moveTo>
                    <a:pt x="1373" y="0"/>
                  </a:moveTo>
                  <a:cubicBezTo>
                    <a:pt x="1358" y="0"/>
                    <a:pt x="1343" y="2"/>
                    <a:pt x="1328" y="5"/>
                  </a:cubicBezTo>
                  <a:cubicBezTo>
                    <a:pt x="1166" y="21"/>
                    <a:pt x="1021" y="102"/>
                    <a:pt x="972" y="264"/>
                  </a:cubicBezTo>
                  <a:cubicBezTo>
                    <a:pt x="924" y="426"/>
                    <a:pt x="1004" y="588"/>
                    <a:pt x="1134" y="685"/>
                  </a:cubicBezTo>
                  <a:cubicBezTo>
                    <a:pt x="1150" y="685"/>
                    <a:pt x="1150" y="701"/>
                    <a:pt x="1150" y="701"/>
                  </a:cubicBezTo>
                  <a:cubicBezTo>
                    <a:pt x="1199" y="749"/>
                    <a:pt x="1247" y="782"/>
                    <a:pt x="1296" y="798"/>
                  </a:cubicBezTo>
                  <a:cubicBezTo>
                    <a:pt x="1360" y="835"/>
                    <a:pt x="1429" y="852"/>
                    <a:pt x="1497" y="852"/>
                  </a:cubicBezTo>
                  <a:cubicBezTo>
                    <a:pt x="1670" y="852"/>
                    <a:pt x="1837" y="741"/>
                    <a:pt x="1895" y="555"/>
                  </a:cubicBezTo>
                  <a:cubicBezTo>
                    <a:pt x="1960" y="329"/>
                    <a:pt x="1782" y="86"/>
                    <a:pt x="1555" y="53"/>
                  </a:cubicBezTo>
                  <a:cubicBezTo>
                    <a:pt x="1502" y="27"/>
                    <a:pt x="1438" y="0"/>
                    <a:pt x="1373" y="0"/>
                  </a:cubicBezTo>
                  <a:close/>
                  <a:moveTo>
                    <a:pt x="409" y="1052"/>
                  </a:moveTo>
                  <a:cubicBezTo>
                    <a:pt x="312" y="1052"/>
                    <a:pt x="213" y="1088"/>
                    <a:pt x="146" y="1154"/>
                  </a:cubicBezTo>
                  <a:cubicBezTo>
                    <a:pt x="1" y="1284"/>
                    <a:pt x="17" y="1591"/>
                    <a:pt x="211" y="1688"/>
                  </a:cubicBezTo>
                  <a:cubicBezTo>
                    <a:pt x="270" y="1712"/>
                    <a:pt x="321" y="1727"/>
                    <a:pt x="369" y="1727"/>
                  </a:cubicBezTo>
                  <a:cubicBezTo>
                    <a:pt x="387" y="1727"/>
                    <a:pt x="404" y="1725"/>
                    <a:pt x="422" y="1721"/>
                  </a:cubicBezTo>
                  <a:cubicBezTo>
                    <a:pt x="443" y="1727"/>
                    <a:pt x="465" y="1730"/>
                    <a:pt x="486" y="1730"/>
                  </a:cubicBezTo>
                  <a:cubicBezTo>
                    <a:pt x="636" y="1730"/>
                    <a:pt x="758" y="1586"/>
                    <a:pt x="729" y="1429"/>
                  </a:cubicBezTo>
                  <a:cubicBezTo>
                    <a:pt x="729" y="1348"/>
                    <a:pt x="713" y="1284"/>
                    <a:pt x="681" y="1219"/>
                  </a:cubicBezTo>
                  <a:cubicBezTo>
                    <a:pt x="637" y="1104"/>
                    <a:pt x="525" y="1052"/>
                    <a:pt x="409" y="1052"/>
                  </a:cubicBezTo>
                  <a:close/>
                  <a:moveTo>
                    <a:pt x="1709" y="1801"/>
                  </a:moveTo>
                  <a:cubicBezTo>
                    <a:pt x="1606" y="1801"/>
                    <a:pt x="1502" y="1838"/>
                    <a:pt x="1425" y="1915"/>
                  </a:cubicBezTo>
                  <a:cubicBezTo>
                    <a:pt x="1264" y="2093"/>
                    <a:pt x="1296" y="2336"/>
                    <a:pt x="1442" y="2482"/>
                  </a:cubicBezTo>
                  <a:cubicBezTo>
                    <a:pt x="1474" y="2514"/>
                    <a:pt x="1506" y="2546"/>
                    <a:pt x="1539" y="2563"/>
                  </a:cubicBezTo>
                  <a:cubicBezTo>
                    <a:pt x="1599" y="2600"/>
                    <a:pt x="1666" y="2617"/>
                    <a:pt x="1732" y="2617"/>
                  </a:cubicBezTo>
                  <a:cubicBezTo>
                    <a:pt x="1897" y="2617"/>
                    <a:pt x="2059" y="2509"/>
                    <a:pt x="2105" y="2336"/>
                  </a:cubicBezTo>
                  <a:cubicBezTo>
                    <a:pt x="2138" y="2223"/>
                    <a:pt x="2105" y="2109"/>
                    <a:pt x="2057" y="1996"/>
                  </a:cubicBezTo>
                  <a:cubicBezTo>
                    <a:pt x="1983" y="1867"/>
                    <a:pt x="1846" y="1801"/>
                    <a:pt x="1709" y="1801"/>
                  </a:cubicBezTo>
                  <a:close/>
                  <a:moveTo>
                    <a:pt x="810" y="3000"/>
                  </a:moveTo>
                  <a:cubicBezTo>
                    <a:pt x="357" y="3000"/>
                    <a:pt x="357" y="3712"/>
                    <a:pt x="810" y="3712"/>
                  </a:cubicBezTo>
                  <a:cubicBezTo>
                    <a:pt x="1280" y="3712"/>
                    <a:pt x="1280" y="3000"/>
                    <a:pt x="810" y="300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 flipH="1">
              <a:off x="7515637" y="2806601"/>
              <a:ext cx="750053" cy="685174"/>
            </a:xfrm>
            <a:custGeom>
              <a:avLst/>
              <a:gdLst/>
              <a:ahLst/>
              <a:cxnLst/>
              <a:rect l="l" t="t" r="r" b="b"/>
              <a:pathLst>
                <a:path w="13422" h="12261" extrusionOk="0">
                  <a:moveTo>
                    <a:pt x="13105" y="1"/>
                  </a:moveTo>
                  <a:cubicBezTo>
                    <a:pt x="12978" y="1"/>
                    <a:pt x="12860" y="54"/>
                    <a:pt x="12822" y="206"/>
                  </a:cubicBezTo>
                  <a:cubicBezTo>
                    <a:pt x="12774" y="368"/>
                    <a:pt x="12887" y="481"/>
                    <a:pt x="13016" y="562"/>
                  </a:cubicBezTo>
                  <a:cubicBezTo>
                    <a:pt x="13057" y="592"/>
                    <a:pt x="13100" y="604"/>
                    <a:pt x="13142" y="604"/>
                  </a:cubicBezTo>
                  <a:cubicBezTo>
                    <a:pt x="13284" y="604"/>
                    <a:pt x="13414" y="457"/>
                    <a:pt x="13389" y="319"/>
                  </a:cubicBezTo>
                  <a:cubicBezTo>
                    <a:pt x="13421" y="190"/>
                    <a:pt x="13356" y="44"/>
                    <a:pt x="13211" y="12"/>
                  </a:cubicBezTo>
                  <a:cubicBezTo>
                    <a:pt x="13176" y="5"/>
                    <a:pt x="13140" y="1"/>
                    <a:pt x="13105" y="1"/>
                  </a:cubicBezTo>
                  <a:close/>
                  <a:moveTo>
                    <a:pt x="10466" y="178"/>
                  </a:moveTo>
                  <a:cubicBezTo>
                    <a:pt x="10404" y="178"/>
                    <a:pt x="10341" y="192"/>
                    <a:pt x="10281" y="222"/>
                  </a:cubicBezTo>
                  <a:cubicBezTo>
                    <a:pt x="10167" y="271"/>
                    <a:pt x="10070" y="319"/>
                    <a:pt x="9973" y="384"/>
                  </a:cubicBezTo>
                  <a:cubicBezTo>
                    <a:pt x="9843" y="481"/>
                    <a:pt x="9763" y="627"/>
                    <a:pt x="9811" y="789"/>
                  </a:cubicBezTo>
                  <a:cubicBezTo>
                    <a:pt x="9850" y="946"/>
                    <a:pt x="9985" y="1050"/>
                    <a:pt x="10137" y="1050"/>
                  </a:cubicBezTo>
                  <a:cubicBezTo>
                    <a:pt x="10174" y="1050"/>
                    <a:pt x="10211" y="1044"/>
                    <a:pt x="10248" y="1032"/>
                  </a:cubicBezTo>
                  <a:cubicBezTo>
                    <a:pt x="10281" y="1032"/>
                    <a:pt x="10297" y="1032"/>
                    <a:pt x="10329" y="1016"/>
                  </a:cubicBezTo>
                  <a:cubicBezTo>
                    <a:pt x="10362" y="1032"/>
                    <a:pt x="10410" y="1032"/>
                    <a:pt x="10459" y="1032"/>
                  </a:cubicBezTo>
                  <a:cubicBezTo>
                    <a:pt x="10621" y="1016"/>
                    <a:pt x="10734" y="951"/>
                    <a:pt x="10831" y="821"/>
                  </a:cubicBezTo>
                  <a:cubicBezTo>
                    <a:pt x="10912" y="708"/>
                    <a:pt x="10912" y="498"/>
                    <a:pt x="10831" y="384"/>
                  </a:cubicBezTo>
                  <a:cubicBezTo>
                    <a:pt x="10742" y="250"/>
                    <a:pt x="10606" y="178"/>
                    <a:pt x="10466" y="178"/>
                  </a:cubicBezTo>
                  <a:close/>
                  <a:moveTo>
                    <a:pt x="8033" y="521"/>
                  </a:moveTo>
                  <a:cubicBezTo>
                    <a:pt x="7995" y="521"/>
                    <a:pt x="7957" y="525"/>
                    <a:pt x="7917" y="530"/>
                  </a:cubicBezTo>
                  <a:lnTo>
                    <a:pt x="7836" y="530"/>
                  </a:lnTo>
                  <a:cubicBezTo>
                    <a:pt x="7787" y="546"/>
                    <a:pt x="7739" y="562"/>
                    <a:pt x="7690" y="595"/>
                  </a:cubicBezTo>
                  <a:cubicBezTo>
                    <a:pt x="7674" y="595"/>
                    <a:pt x="7674" y="611"/>
                    <a:pt x="7658" y="611"/>
                  </a:cubicBezTo>
                  <a:lnTo>
                    <a:pt x="7577" y="676"/>
                  </a:lnTo>
                  <a:cubicBezTo>
                    <a:pt x="7545" y="708"/>
                    <a:pt x="7528" y="740"/>
                    <a:pt x="7512" y="740"/>
                  </a:cubicBezTo>
                  <a:cubicBezTo>
                    <a:pt x="7383" y="918"/>
                    <a:pt x="7383" y="1178"/>
                    <a:pt x="7545" y="1339"/>
                  </a:cubicBezTo>
                  <a:cubicBezTo>
                    <a:pt x="7654" y="1438"/>
                    <a:pt x="7764" y="1477"/>
                    <a:pt x="7879" y="1477"/>
                  </a:cubicBezTo>
                  <a:cubicBezTo>
                    <a:pt x="7933" y="1477"/>
                    <a:pt x="7989" y="1468"/>
                    <a:pt x="8046" y="1453"/>
                  </a:cubicBezTo>
                  <a:cubicBezTo>
                    <a:pt x="8144" y="1437"/>
                    <a:pt x="8208" y="1388"/>
                    <a:pt x="8273" y="1339"/>
                  </a:cubicBezTo>
                  <a:cubicBezTo>
                    <a:pt x="8289" y="1323"/>
                    <a:pt x="8322" y="1307"/>
                    <a:pt x="8338" y="1275"/>
                  </a:cubicBezTo>
                  <a:cubicBezTo>
                    <a:pt x="8370" y="1258"/>
                    <a:pt x="8403" y="1210"/>
                    <a:pt x="8435" y="1161"/>
                  </a:cubicBezTo>
                  <a:cubicBezTo>
                    <a:pt x="8548" y="951"/>
                    <a:pt x="8467" y="724"/>
                    <a:pt x="8273" y="595"/>
                  </a:cubicBezTo>
                  <a:cubicBezTo>
                    <a:pt x="8195" y="539"/>
                    <a:pt x="8117" y="521"/>
                    <a:pt x="8033" y="521"/>
                  </a:cubicBezTo>
                  <a:close/>
                  <a:moveTo>
                    <a:pt x="11414" y="1987"/>
                  </a:moveTo>
                  <a:cubicBezTo>
                    <a:pt x="11365" y="1987"/>
                    <a:pt x="11333" y="1987"/>
                    <a:pt x="11300" y="2003"/>
                  </a:cubicBezTo>
                  <a:cubicBezTo>
                    <a:pt x="11292" y="1999"/>
                    <a:pt x="11282" y="1997"/>
                    <a:pt x="11272" y="1997"/>
                  </a:cubicBezTo>
                  <a:cubicBezTo>
                    <a:pt x="11244" y="1997"/>
                    <a:pt x="11215" y="2012"/>
                    <a:pt x="11203" y="2036"/>
                  </a:cubicBezTo>
                  <a:cubicBezTo>
                    <a:pt x="11203" y="2068"/>
                    <a:pt x="11187" y="2084"/>
                    <a:pt x="11171" y="2100"/>
                  </a:cubicBezTo>
                  <a:cubicBezTo>
                    <a:pt x="11122" y="2181"/>
                    <a:pt x="11139" y="2311"/>
                    <a:pt x="11203" y="2375"/>
                  </a:cubicBezTo>
                  <a:cubicBezTo>
                    <a:pt x="11236" y="2392"/>
                    <a:pt x="11268" y="2424"/>
                    <a:pt x="11284" y="2440"/>
                  </a:cubicBezTo>
                  <a:cubicBezTo>
                    <a:pt x="11324" y="2462"/>
                    <a:pt x="11366" y="2472"/>
                    <a:pt x="11407" y="2472"/>
                  </a:cubicBezTo>
                  <a:cubicBezTo>
                    <a:pt x="11516" y="2472"/>
                    <a:pt x="11617" y="2401"/>
                    <a:pt x="11640" y="2295"/>
                  </a:cubicBezTo>
                  <a:cubicBezTo>
                    <a:pt x="11689" y="2149"/>
                    <a:pt x="11576" y="1987"/>
                    <a:pt x="11414" y="1987"/>
                  </a:cubicBezTo>
                  <a:close/>
                  <a:moveTo>
                    <a:pt x="5895" y="1274"/>
                  </a:moveTo>
                  <a:cubicBezTo>
                    <a:pt x="5889" y="1274"/>
                    <a:pt x="5883" y="1274"/>
                    <a:pt x="5877" y="1275"/>
                  </a:cubicBezTo>
                  <a:cubicBezTo>
                    <a:pt x="5699" y="1291"/>
                    <a:pt x="5537" y="1339"/>
                    <a:pt x="5408" y="1469"/>
                  </a:cubicBezTo>
                  <a:cubicBezTo>
                    <a:pt x="5343" y="1550"/>
                    <a:pt x="5294" y="1615"/>
                    <a:pt x="5262" y="1712"/>
                  </a:cubicBezTo>
                  <a:cubicBezTo>
                    <a:pt x="5246" y="1728"/>
                    <a:pt x="5213" y="1760"/>
                    <a:pt x="5181" y="1793"/>
                  </a:cubicBezTo>
                  <a:cubicBezTo>
                    <a:pt x="5100" y="1906"/>
                    <a:pt x="5052" y="2003"/>
                    <a:pt x="5052" y="2149"/>
                  </a:cubicBezTo>
                  <a:cubicBezTo>
                    <a:pt x="5052" y="2278"/>
                    <a:pt x="5100" y="2408"/>
                    <a:pt x="5181" y="2505"/>
                  </a:cubicBezTo>
                  <a:cubicBezTo>
                    <a:pt x="5284" y="2600"/>
                    <a:pt x="5410" y="2645"/>
                    <a:pt x="5535" y="2645"/>
                  </a:cubicBezTo>
                  <a:cubicBezTo>
                    <a:pt x="5665" y="2645"/>
                    <a:pt x="5794" y="2596"/>
                    <a:pt x="5893" y="2505"/>
                  </a:cubicBezTo>
                  <a:cubicBezTo>
                    <a:pt x="6023" y="2392"/>
                    <a:pt x="6136" y="2278"/>
                    <a:pt x="6250" y="2181"/>
                  </a:cubicBezTo>
                  <a:cubicBezTo>
                    <a:pt x="6569" y="1878"/>
                    <a:pt x="6352" y="1274"/>
                    <a:pt x="5895" y="1274"/>
                  </a:cubicBezTo>
                  <a:close/>
                  <a:moveTo>
                    <a:pt x="8953" y="2295"/>
                  </a:moveTo>
                  <a:cubicBezTo>
                    <a:pt x="8710" y="2295"/>
                    <a:pt x="8710" y="2667"/>
                    <a:pt x="8953" y="2667"/>
                  </a:cubicBezTo>
                  <a:cubicBezTo>
                    <a:pt x="9196" y="2667"/>
                    <a:pt x="9196" y="2295"/>
                    <a:pt x="8953" y="2295"/>
                  </a:cubicBezTo>
                  <a:close/>
                  <a:moveTo>
                    <a:pt x="7408" y="2317"/>
                  </a:moveTo>
                  <a:cubicBezTo>
                    <a:pt x="7346" y="2317"/>
                    <a:pt x="7282" y="2332"/>
                    <a:pt x="7221" y="2359"/>
                  </a:cubicBezTo>
                  <a:cubicBezTo>
                    <a:pt x="7202" y="2356"/>
                    <a:pt x="7184" y="2354"/>
                    <a:pt x="7167" y="2354"/>
                  </a:cubicBezTo>
                  <a:cubicBezTo>
                    <a:pt x="7018" y="2354"/>
                    <a:pt x="6917" y="2475"/>
                    <a:pt x="6946" y="2635"/>
                  </a:cubicBezTo>
                  <a:cubicBezTo>
                    <a:pt x="6978" y="2764"/>
                    <a:pt x="7010" y="2861"/>
                    <a:pt x="7108" y="2942"/>
                  </a:cubicBezTo>
                  <a:cubicBezTo>
                    <a:pt x="7198" y="3013"/>
                    <a:pt x="7289" y="3052"/>
                    <a:pt x="7384" y="3052"/>
                  </a:cubicBezTo>
                  <a:cubicBezTo>
                    <a:pt x="7441" y="3052"/>
                    <a:pt x="7500" y="3037"/>
                    <a:pt x="7561" y="3007"/>
                  </a:cubicBezTo>
                  <a:lnTo>
                    <a:pt x="7577" y="2991"/>
                  </a:lnTo>
                  <a:cubicBezTo>
                    <a:pt x="7755" y="2910"/>
                    <a:pt x="7804" y="2651"/>
                    <a:pt x="7707" y="2489"/>
                  </a:cubicBezTo>
                  <a:cubicBezTo>
                    <a:pt x="7642" y="2371"/>
                    <a:pt x="7529" y="2317"/>
                    <a:pt x="7408" y="2317"/>
                  </a:cubicBezTo>
                  <a:close/>
                  <a:moveTo>
                    <a:pt x="4261" y="3191"/>
                  </a:moveTo>
                  <a:cubicBezTo>
                    <a:pt x="4173" y="3191"/>
                    <a:pt x="4087" y="3214"/>
                    <a:pt x="4015" y="3266"/>
                  </a:cubicBezTo>
                  <a:cubicBezTo>
                    <a:pt x="3935" y="3314"/>
                    <a:pt x="3870" y="3363"/>
                    <a:pt x="3821" y="3444"/>
                  </a:cubicBezTo>
                  <a:cubicBezTo>
                    <a:pt x="3789" y="3509"/>
                    <a:pt x="3773" y="3541"/>
                    <a:pt x="3773" y="3590"/>
                  </a:cubicBezTo>
                  <a:cubicBezTo>
                    <a:pt x="3740" y="3606"/>
                    <a:pt x="3692" y="3622"/>
                    <a:pt x="3675" y="3654"/>
                  </a:cubicBezTo>
                  <a:cubicBezTo>
                    <a:pt x="3546" y="3784"/>
                    <a:pt x="3546" y="3946"/>
                    <a:pt x="3627" y="4092"/>
                  </a:cubicBezTo>
                  <a:cubicBezTo>
                    <a:pt x="3692" y="4205"/>
                    <a:pt x="3821" y="4286"/>
                    <a:pt x="3951" y="4318"/>
                  </a:cubicBezTo>
                  <a:cubicBezTo>
                    <a:pt x="4015" y="4334"/>
                    <a:pt x="4072" y="4342"/>
                    <a:pt x="4129" y="4342"/>
                  </a:cubicBezTo>
                  <a:cubicBezTo>
                    <a:pt x="4185" y="4342"/>
                    <a:pt x="4242" y="4334"/>
                    <a:pt x="4307" y="4318"/>
                  </a:cubicBezTo>
                  <a:cubicBezTo>
                    <a:pt x="4436" y="4302"/>
                    <a:pt x="4533" y="4189"/>
                    <a:pt x="4614" y="4092"/>
                  </a:cubicBezTo>
                  <a:cubicBezTo>
                    <a:pt x="4663" y="4043"/>
                    <a:pt x="4679" y="3978"/>
                    <a:pt x="4695" y="3913"/>
                  </a:cubicBezTo>
                  <a:cubicBezTo>
                    <a:pt x="4695" y="3897"/>
                    <a:pt x="4695" y="3897"/>
                    <a:pt x="4695" y="3897"/>
                  </a:cubicBezTo>
                  <a:cubicBezTo>
                    <a:pt x="4712" y="3881"/>
                    <a:pt x="4712" y="3849"/>
                    <a:pt x="4728" y="3832"/>
                  </a:cubicBezTo>
                  <a:cubicBezTo>
                    <a:pt x="4776" y="3654"/>
                    <a:pt x="4744" y="3476"/>
                    <a:pt x="4614" y="3331"/>
                  </a:cubicBezTo>
                  <a:cubicBezTo>
                    <a:pt x="4527" y="3243"/>
                    <a:pt x="4393" y="3191"/>
                    <a:pt x="4261" y="3191"/>
                  </a:cubicBezTo>
                  <a:close/>
                  <a:moveTo>
                    <a:pt x="8192" y="3865"/>
                  </a:moveTo>
                  <a:cubicBezTo>
                    <a:pt x="8030" y="3865"/>
                    <a:pt x="7917" y="4027"/>
                    <a:pt x="7949" y="4172"/>
                  </a:cubicBezTo>
                  <a:cubicBezTo>
                    <a:pt x="7966" y="4189"/>
                    <a:pt x="7966" y="4205"/>
                    <a:pt x="7966" y="4221"/>
                  </a:cubicBezTo>
                  <a:cubicBezTo>
                    <a:pt x="7998" y="4326"/>
                    <a:pt x="8095" y="4379"/>
                    <a:pt x="8192" y="4379"/>
                  </a:cubicBezTo>
                  <a:cubicBezTo>
                    <a:pt x="8289" y="4379"/>
                    <a:pt x="8386" y="4326"/>
                    <a:pt x="8419" y="4221"/>
                  </a:cubicBezTo>
                  <a:cubicBezTo>
                    <a:pt x="8419" y="4205"/>
                    <a:pt x="8419" y="4189"/>
                    <a:pt x="8419" y="4172"/>
                  </a:cubicBezTo>
                  <a:cubicBezTo>
                    <a:pt x="8467" y="4027"/>
                    <a:pt x="8354" y="3865"/>
                    <a:pt x="8192" y="3865"/>
                  </a:cubicBezTo>
                  <a:close/>
                  <a:moveTo>
                    <a:pt x="5958" y="3298"/>
                  </a:moveTo>
                  <a:cubicBezTo>
                    <a:pt x="5820" y="3298"/>
                    <a:pt x="5694" y="3363"/>
                    <a:pt x="5618" y="3493"/>
                  </a:cubicBezTo>
                  <a:cubicBezTo>
                    <a:pt x="5602" y="3509"/>
                    <a:pt x="5586" y="3525"/>
                    <a:pt x="5586" y="3541"/>
                  </a:cubicBezTo>
                  <a:cubicBezTo>
                    <a:pt x="5505" y="3590"/>
                    <a:pt x="5456" y="3671"/>
                    <a:pt x="5456" y="3768"/>
                  </a:cubicBezTo>
                  <a:cubicBezTo>
                    <a:pt x="5472" y="3946"/>
                    <a:pt x="5586" y="4075"/>
                    <a:pt x="5715" y="4205"/>
                  </a:cubicBezTo>
                  <a:cubicBezTo>
                    <a:pt x="5764" y="4253"/>
                    <a:pt x="5845" y="4302"/>
                    <a:pt x="5910" y="4351"/>
                  </a:cubicBezTo>
                  <a:cubicBezTo>
                    <a:pt x="5942" y="4383"/>
                    <a:pt x="5974" y="4399"/>
                    <a:pt x="6007" y="4415"/>
                  </a:cubicBezTo>
                  <a:lnTo>
                    <a:pt x="6007" y="4415"/>
                  </a:lnTo>
                  <a:cubicBezTo>
                    <a:pt x="6019" y="4427"/>
                    <a:pt x="6035" y="4444"/>
                    <a:pt x="6055" y="4464"/>
                  </a:cubicBezTo>
                  <a:cubicBezTo>
                    <a:pt x="6104" y="4480"/>
                    <a:pt x="6152" y="4496"/>
                    <a:pt x="6201" y="4512"/>
                  </a:cubicBezTo>
                  <a:cubicBezTo>
                    <a:pt x="6239" y="4526"/>
                    <a:pt x="6279" y="4533"/>
                    <a:pt x="6318" y="4533"/>
                  </a:cubicBezTo>
                  <a:cubicBezTo>
                    <a:pt x="6463" y="4533"/>
                    <a:pt x="6607" y="4445"/>
                    <a:pt x="6670" y="4318"/>
                  </a:cubicBezTo>
                  <a:cubicBezTo>
                    <a:pt x="6768" y="4156"/>
                    <a:pt x="6735" y="3946"/>
                    <a:pt x="6606" y="3816"/>
                  </a:cubicBezTo>
                  <a:cubicBezTo>
                    <a:pt x="6541" y="3735"/>
                    <a:pt x="6476" y="3671"/>
                    <a:pt x="6395" y="3590"/>
                  </a:cubicBezTo>
                  <a:cubicBezTo>
                    <a:pt x="6395" y="3573"/>
                    <a:pt x="6379" y="3557"/>
                    <a:pt x="6363" y="3541"/>
                  </a:cubicBezTo>
                  <a:cubicBezTo>
                    <a:pt x="6347" y="3525"/>
                    <a:pt x="6347" y="3509"/>
                    <a:pt x="6347" y="3509"/>
                  </a:cubicBezTo>
                  <a:cubicBezTo>
                    <a:pt x="6330" y="3493"/>
                    <a:pt x="6314" y="3476"/>
                    <a:pt x="6298" y="3460"/>
                  </a:cubicBezTo>
                  <a:cubicBezTo>
                    <a:pt x="6298" y="3460"/>
                    <a:pt x="6282" y="3444"/>
                    <a:pt x="6266" y="3428"/>
                  </a:cubicBezTo>
                  <a:cubicBezTo>
                    <a:pt x="6235" y="3412"/>
                    <a:pt x="6219" y="3397"/>
                    <a:pt x="6203" y="3382"/>
                  </a:cubicBezTo>
                  <a:lnTo>
                    <a:pt x="6203" y="3382"/>
                  </a:lnTo>
                  <a:cubicBezTo>
                    <a:pt x="6219" y="3397"/>
                    <a:pt x="6234" y="3412"/>
                    <a:pt x="6250" y="3412"/>
                  </a:cubicBezTo>
                  <a:cubicBezTo>
                    <a:pt x="6229" y="3399"/>
                    <a:pt x="6214" y="3389"/>
                    <a:pt x="6203" y="3381"/>
                  </a:cubicBezTo>
                  <a:lnTo>
                    <a:pt x="6203" y="3381"/>
                  </a:lnTo>
                  <a:cubicBezTo>
                    <a:pt x="6202" y="3381"/>
                    <a:pt x="6202" y="3380"/>
                    <a:pt x="6201" y="3379"/>
                  </a:cubicBezTo>
                  <a:cubicBezTo>
                    <a:pt x="6189" y="3368"/>
                    <a:pt x="6182" y="3362"/>
                    <a:pt x="6181" y="3362"/>
                  </a:cubicBezTo>
                  <a:cubicBezTo>
                    <a:pt x="6180" y="3362"/>
                    <a:pt x="6185" y="3368"/>
                    <a:pt x="6200" y="3379"/>
                  </a:cubicBezTo>
                  <a:lnTo>
                    <a:pt x="6200" y="3379"/>
                  </a:lnTo>
                  <a:cubicBezTo>
                    <a:pt x="6185" y="3379"/>
                    <a:pt x="6184" y="3363"/>
                    <a:pt x="6169" y="3347"/>
                  </a:cubicBezTo>
                  <a:cubicBezTo>
                    <a:pt x="6098" y="3314"/>
                    <a:pt x="6026" y="3298"/>
                    <a:pt x="5958" y="3298"/>
                  </a:cubicBezTo>
                  <a:close/>
                  <a:moveTo>
                    <a:pt x="5035" y="4691"/>
                  </a:moveTo>
                  <a:cubicBezTo>
                    <a:pt x="4469" y="4691"/>
                    <a:pt x="4469" y="5581"/>
                    <a:pt x="5035" y="5581"/>
                  </a:cubicBezTo>
                  <a:cubicBezTo>
                    <a:pt x="5602" y="5565"/>
                    <a:pt x="5602" y="4691"/>
                    <a:pt x="5035" y="4691"/>
                  </a:cubicBezTo>
                  <a:close/>
                  <a:moveTo>
                    <a:pt x="2642" y="4243"/>
                  </a:moveTo>
                  <a:cubicBezTo>
                    <a:pt x="2472" y="4243"/>
                    <a:pt x="2310" y="4294"/>
                    <a:pt x="2170" y="4415"/>
                  </a:cubicBezTo>
                  <a:cubicBezTo>
                    <a:pt x="1943" y="4593"/>
                    <a:pt x="1895" y="4901"/>
                    <a:pt x="1943" y="5144"/>
                  </a:cubicBezTo>
                  <a:cubicBezTo>
                    <a:pt x="1943" y="5176"/>
                    <a:pt x="1959" y="5209"/>
                    <a:pt x="1976" y="5241"/>
                  </a:cubicBezTo>
                  <a:cubicBezTo>
                    <a:pt x="1959" y="5257"/>
                    <a:pt x="1959" y="5257"/>
                    <a:pt x="1959" y="5273"/>
                  </a:cubicBezTo>
                  <a:cubicBezTo>
                    <a:pt x="1895" y="5403"/>
                    <a:pt x="1879" y="5532"/>
                    <a:pt x="1959" y="5678"/>
                  </a:cubicBezTo>
                  <a:cubicBezTo>
                    <a:pt x="2033" y="5814"/>
                    <a:pt x="2153" y="5869"/>
                    <a:pt x="2282" y="5869"/>
                  </a:cubicBezTo>
                  <a:cubicBezTo>
                    <a:pt x="2352" y="5869"/>
                    <a:pt x="2425" y="5852"/>
                    <a:pt x="2494" y="5824"/>
                  </a:cubicBezTo>
                  <a:cubicBezTo>
                    <a:pt x="2817" y="5694"/>
                    <a:pt x="3109" y="5338"/>
                    <a:pt x="3319" y="5047"/>
                  </a:cubicBezTo>
                  <a:cubicBezTo>
                    <a:pt x="3400" y="4950"/>
                    <a:pt x="3400" y="4771"/>
                    <a:pt x="3368" y="4658"/>
                  </a:cubicBezTo>
                  <a:cubicBezTo>
                    <a:pt x="3319" y="4480"/>
                    <a:pt x="3190" y="4383"/>
                    <a:pt x="3028" y="4318"/>
                  </a:cubicBezTo>
                  <a:cubicBezTo>
                    <a:pt x="2898" y="4270"/>
                    <a:pt x="2768" y="4243"/>
                    <a:pt x="2642" y="4243"/>
                  </a:cubicBezTo>
                  <a:close/>
                  <a:moveTo>
                    <a:pt x="6130" y="5231"/>
                  </a:moveTo>
                  <a:cubicBezTo>
                    <a:pt x="6050" y="5231"/>
                    <a:pt x="5972" y="5259"/>
                    <a:pt x="5910" y="5322"/>
                  </a:cubicBezTo>
                  <a:cubicBezTo>
                    <a:pt x="5764" y="5468"/>
                    <a:pt x="5796" y="5662"/>
                    <a:pt x="5910" y="5791"/>
                  </a:cubicBezTo>
                  <a:cubicBezTo>
                    <a:pt x="5974" y="5872"/>
                    <a:pt x="6039" y="5921"/>
                    <a:pt x="6136" y="5953"/>
                  </a:cubicBezTo>
                  <a:cubicBezTo>
                    <a:pt x="6165" y="5964"/>
                    <a:pt x="6194" y="5968"/>
                    <a:pt x="6223" y="5968"/>
                  </a:cubicBezTo>
                  <a:cubicBezTo>
                    <a:pt x="6420" y="5968"/>
                    <a:pt x="6597" y="5746"/>
                    <a:pt x="6541" y="5549"/>
                  </a:cubicBezTo>
                  <a:cubicBezTo>
                    <a:pt x="6509" y="5468"/>
                    <a:pt x="6444" y="5387"/>
                    <a:pt x="6379" y="5322"/>
                  </a:cubicBezTo>
                  <a:cubicBezTo>
                    <a:pt x="6304" y="5263"/>
                    <a:pt x="6216" y="5231"/>
                    <a:pt x="6130" y="5231"/>
                  </a:cubicBezTo>
                  <a:close/>
                  <a:moveTo>
                    <a:pt x="3461" y="5732"/>
                  </a:moveTo>
                  <a:cubicBezTo>
                    <a:pt x="3338" y="5732"/>
                    <a:pt x="3219" y="5785"/>
                    <a:pt x="3141" y="5888"/>
                  </a:cubicBezTo>
                  <a:cubicBezTo>
                    <a:pt x="3060" y="5953"/>
                    <a:pt x="3012" y="6050"/>
                    <a:pt x="3012" y="6164"/>
                  </a:cubicBezTo>
                  <a:cubicBezTo>
                    <a:pt x="3012" y="6277"/>
                    <a:pt x="3060" y="6358"/>
                    <a:pt x="3141" y="6439"/>
                  </a:cubicBezTo>
                  <a:cubicBezTo>
                    <a:pt x="3219" y="6534"/>
                    <a:pt x="3344" y="6583"/>
                    <a:pt x="3470" y="6583"/>
                  </a:cubicBezTo>
                  <a:cubicBezTo>
                    <a:pt x="3579" y="6583"/>
                    <a:pt x="3690" y="6546"/>
                    <a:pt x="3773" y="6471"/>
                  </a:cubicBezTo>
                  <a:lnTo>
                    <a:pt x="3789" y="6455"/>
                  </a:lnTo>
                  <a:cubicBezTo>
                    <a:pt x="3935" y="6293"/>
                    <a:pt x="3935" y="6018"/>
                    <a:pt x="3789" y="5872"/>
                  </a:cubicBezTo>
                  <a:lnTo>
                    <a:pt x="3773" y="5856"/>
                  </a:lnTo>
                  <a:cubicBezTo>
                    <a:pt x="3682" y="5773"/>
                    <a:pt x="3570" y="5732"/>
                    <a:pt x="3461" y="5732"/>
                  </a:cubicBezTo>
                  <a:close/>
                  <a:moveTo>
                    <a:pt x="4584" y="6087"/>
                  </a:moveTo>
                  <a:cubicBezTo>
                    <a:pt x="4554" y="6087"/>
                    <a:pt x="4525" y="6091"/>
                    <a:pt x="4501" y="6099"/>
                  </a:cubicBezTo>
                  <a:lnTo>
                    <a:pt x="4485" y="6099"/>
                  </a:lnTo>
                  <a:cubicBezTo>
                    <a:pt x="4469" y="6115"/>
                    <a:pt x="4453" y="6115"/>
                    <a:pt x="4436" y="6131"/>
                  </a:cubicBezTo>
                  <a:cubicBezTo>
                    <a:pt x="4420" y="6131"/>
                    <a:pt x="4420" y="6131"/>
                    <a:pt x="4420" y="6148"/>
                  </a:cubicBezTo>
                  <a:cubicBezTo>
                    <a:pt x="4355" y="6180"/>
                    <a:pt x="4307" y="6212"/>
                    <a:pt x="4274" y="6293"/>
                  </a:cubicBezTo>
                  <a:cubicBezTo>
                    <a:pt x="4242" y="6342"/>
                    <a:pt x="4210" y="6407"/>
                    <a:pt x="4194" y="6471"/>
                  </a:cubicBezTo>
                  <a:cubicBezTo>
                    <a:pt x="4099" y="6646"/>
                    <a:pt x="4263" y="6855"/>
                    <a:pt x="4441" y="6855"/>
                  </a:cubicBezTo>
                  <a:cubicBezTo>
                    <a:pt x="4478" y="6855"/>
                    <a:pt x="4514" y="6847"/>
                    <a:pt x="4550" y="6827"/>
                  </a:cubicBezTo>
                  <a:cubicBezTo>
                    <a:pt x="4598" y="6811"/>
                    <a:pt x="4663" y="6779"/>
                    <a:pt x="4712" y="6747"/>
                  </a:cubicBezTo>
                  <a:cubicBezTo>
                    <a:pt x="4825" y="6698"/>
                    <a:pt x="4873" y="6617"/>
                    <a:pt x="4906" y="6520"/>
                  </a:cubicBezTo>
                  <a:cubicBezTo>
                    <a:pt x="4987" y="6342"/>
                    <a:pt x="4841" y="6148"/>
                    <a:pt x="4679" y="6099"/>
                  </a:cubicBezTo>
                  <a:cubicBezTo>
                    <a:pt x="4647" y="6091"/>
                    <a:pt x="4614" y="6087"/>
                    <a:pt x="4584" y="6087"/>
                  </a:cubicBezTo>
                  <a:close/>
                  <a:moveTo>
                    <a:pt x="2221" y="7099"/>
                  </a:moveTo>
                  <a:cubicBezTo>
                    <a:pt x="2221" y="7099"/>
                    <a:pt x="2221" y="7099"/>
                    <a:pt x="2221" y="7099"/>
                  </a:cubicBezTo>
                  <a:lnTo>
                    <a:pt x="2221" y="7099"/>
                  </a:lnTo>
                  <a:lnTo>
                    <a:pt x="2218" y="7103"/>
                  </a:lnTo>
                  <a:cubicBezTo>
                    <a:pt x="2221" y="7100"/>
                    <a:pt x="2222" y="7099"/>
                    <a:pt x="2221" y="7099"/>
                  </a:cubicBezTo>
                  <a:close/>
                  <a:moveTo>
                    <a:pt x="1959" y="6326"/>
                  </a:moveTo>
                  <a:cubicBezTo>
                    <a:pt x="1846" y="6326"/>
                    <a:pt x="1733" y="6374"/>
                    <a:pt x="1636" y="6407"/>
                  </a:cubicBezTo>
                  <a:cubicBezTo>
                    <a:pt x="1490" y="6455"/>
                    <a:pt x="1328" y="6504"/>
                    <a:pt x="1215" y="6617"/>
                  </a:cubicBezTo>
                  <a:cubicBezTo>
                    <a:pt x="1101" y="6714"/>
                    <a:pt x="1069" y="6860"/>
                    <a:pt x="1085" y="7006"/>
                  </a:cubicBezTo>
                  <a:cubicBezTo>
                    <a:pt x="1069" y="7086"/>
                    <a:pt x="1085" y="7184"/>
                    <a:pt x="1134" y="7265"/>
                  </a:cubicBezTo>
                  <a:cubicBezTo>
                    <a:pt x="1212" y="7381"/>
                    <a:pt x="1373" y="7477"/>
                    <a:pt x="1526" y="7477"/>
                  </a:cubicBezTo>
                  <a:cubicBezTo>
                    <a:pt x="1563" y="7477"/>
                    <a:pt x="1600" y="7472"/>
                    <a:pt x="1636" y="7459"/>
                  </a:cubicBezTo>
                  <a:cubicBezTo>
                    <a:pt x="1749" y="7410"/>
                    <a:pt x="1862" y="7346"/>
                    <a:pt x="1976" y="7281"/>
                  </a:cubicBezTo>
                  <a:cubicBezTo>
                    <a:pt x="2029" y="7241"/>
                    <a:pt x="2082" y="7201"/>
                    <a:pt x="2126" y="7161"/>
                  </a:cubicBezTo>
                  <a:lnTo>
                    <a:pt x="2126" y="7161"/>
                  </a:lnTo>
                  <a:cubicBezTo>
                    <a:pt x="2158" y="7140"/>
                    <a:pt x="2216" y="7099"/>
                    <a:pt x="2221" y="7099"/>
                  </a:cubicBezTo>
                  <a:lnTo>
                    <a:pt x="2221" y="7099"/>
                  </a:lnTo>
                  <a:lnTo>
                    <a:pt x="2251" y="7054"/>
                  </a:lnTo>
                  <a:cubicBezTo>
                    <a:pt x="2542" y="6811"/>
                    <a:pt x="2316" y="6326"/>
                    <a:pt x="1959" y="6326"/>
                  </a:cubicBezTo>
                  <a:close/>
                  <a:moveTo>
                    <a:pt x="2720" y="8090"/>
                  </a:moveTo>
                  <a:cubicBezTo>
                    <a:pt x="2024" y="8090"/>
                    <a:pt x="2024" y="9175"/>
                    <a:pt x="2720" y="9175"/>
                  </a:cubicBezTo>
                  <a:cubicBezTo>
                    <a:pt x="3416" y="9175"/>
                    <a:pt x="3416" y="8090"/>
                    <a:pt x="2720" y="8090"/>
                  </a:cubicBezTo>
                  <a:close/>
                  <a:moveTo>
                    <a:pt x="429" y="8853"/>
                  </a:moveTo>
                  <a:cubicBezTo>
                    <a:pt x="394" y="8853"/>
                    <a:pt x="359" y="8858"/>
                    <a:pt x="324" y="8867"/>
                  </a:cubicBezTo>
                  <a:cubicBezTo>
                    <a:pt x="162" y="8916"/>
                    <a:pt x="17" y="9094"/>
                    <a:pt x="33" y="9272"/>
                  </a:cubicBezTo>
                  <a:lnTo>
                    <a:pt x="33" y="9288"/>
                  </a:lnTo>
                  <a:cubicBezTo>
                    <a:pt x="33" y="9507"/>
                    <a:pt x="206" y="9679"/>
                    <a:pt x="415" y="9679"/>
                  </a:cubicBezTo>
                  <a:cubicBezTo>
                    <a:pt x="454" y="9679"/>
                    <a:pt x="494" y="9673"/>
                    <a:pt x="535" y="9661"/>
                  </a:cubicBezTo>
                  <a:cubicBezTo>
                    <a:pt x="567" y="9661"/>
                    <a:pt x="600" y="9644"/>
                    <a:pt x="616" y="9628"/>
                  </a:cubicBezTo>
                  <a:cubicBezTo>
                    <a:pt x="697" y="9612"/>
                    <a:pt x="761" y="9580"/>
                    <a:pt x="810" y="9547"/>
                  </a:cubicBezTo>
                  <a:cubicBezTo>
                    <a:pt x="907" y="9434"/>
                    <a:pt x="923" y="9288"/>
                    <a:pt x="859" y="9159"/>
                  </a:cubicBezTo>
                  <a:cubicBezTo>
                    <a:pt x="859" y="9142"/>
                    <a:pt x="842" y="9126"/>
                    <a:pt x="826" y="9110"/>
                  </a:cubicBezTo>
                  <a:lnTo>
                    <a:pt x="826" y="9110"/>
                  </a:lnTo>
                  <a:cubicBezTo>
                    <a:pt x="828" y="9113"/>
                    <a:pt x="828" y="9114"/>
                    <a:pt x="828" y="9114"/>
                  </a:cubicBezTo>
                  <a:cubicBezTo>
                    <a:pt x="824" y="9114"/>
                    <a:pt x="765" y="9026"/>
                    <a:pt x="767" y="9026"/>
                  </a:cubicBezTo>
                  <a:lnTo>
                    <a:pt x="767" y="9026"/>
                  </a:lnTo>
                  <a:cubicBezTo>
                    <a:pt x="768" y="9026"/>
                    <a:pt x="775" y="9035"/>
                    <a:pt x="794" y="9062"/>
                  </a:cubicBezTo>
                  <a:cubicBezTo>
                    <a:pt x="716" y="8931"/>
                    <a:pt x="574" y="8853"/>
                    <a:pt x="429" y="8853"/>
                  </a:cubicBezTo>
                  <a:close/>
                  <a:moveTo>
                    <a:pt x="407" y="11572"/>
                  </a:moveTo>
                  <a:cubicBezTo>
                    <a:pt x="379" y="11572"/>
                    <a:pt x="351" y="11577"/>
                    <a:pt x="324" y="11587"/>
                  </a:cubicBezTo>
                  <a:cubicBezTo>
                    <a:pt x="243" y="11619"/>
                    <a:pt x="179" y="11652"/>
                    <a:pt x="146" y="11733"/>
                  </a:cubicBezTo>
                  <a:lnTo>
                    <a:pt x="130" y="11733"/>
                  </a:lnTo>
                  <a:cubicBezTo>
                    <a:pt x="130" y="11749"/>
                    <a:pt x="130" y="11749"/>
                    <a:pt x="114" y="11749"/>
                  </a:cubicBezTo>
                  <a:cubicBezTo>
                    <a:pt x="17" y="11878"/>
                    <a:pt x="1" y="12056"/>
                    <a:pt x="114" y="12170"/>
                  </a:cubicBezTo>
                  <a:cubicBezTo>
                    <a:pt x="177" y="12232"/>
                    <a:pt x="250" y="12261"/>
                    <a:pt x="325" y="12261"/>
                  </a:cubicBezTo>
                  <a:cubicBezTo>
                    <a:pt x="404" y="12261"/>
                    <a:pt x="484" y="12228"/>
                    <a:pt x="551" y="12170"/>
                  </a:cubicBezTo>
                  <a:cubicBezTo>
                    <a:pt x="551" y="12170"/>
                    <a:pt x="551" y="12170"/>
                    <a:pt x="567" y="12154"/>
                  </a:cubicBezTo>
                  <a:cubicBezTo>
                    <a:pt x="632" y="12121"/>
                    <a:pt x="681" y="12056"/>
                    <a:pt x="713" y="11976"/>
                  </a:cubicBezTo>
                  <a:cubicBezTo>
                    <a:pt x="783" y="11792"/>
                    <a:pt x="596" y="11572"/>
                    <a:pt x="407" y="115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7928728" y="4381114"/>
              <a:ext cx="142850" cy="248083"/>
            </a:xfrm>
            <a:custGeom>
              <a:avLst/>
              <a:gdLst/>
              <a:ahLst/>
              <a:cxnLst/>
              <a:rect l="l" t="t" r="r" b="b"/>
              <a:pathLst>
                <a:path w="2138" h="3713" extrusionOk="0">
                  <a:moveTo>
                    <a:pt x="1373" y="0"/>
                  </a:moveTo>
                  <a:cubicBezTo>
                    <a:pt x="1358" y="0"/>
                    <a:pt x="1343" y="2"/>
                    <a:pt x="1328" y="5"/>
                  </a:cubicBezTo>
                  <a:cubicBezTo>
                    <a:pt x="1166" y="21"/>
                    <a:pt x="1021" y="102"/>
                    <a:pt x="972" y="264"/>
                  </a:cubicBezTo>
                  <a:cubicBezTo>
                    <a:pt x="924" y="426"/>
                    <a:pt x="1004" y="588"/>
                    <a:pt x="1134" y="685"/>
                  </a:cubicBezTo>
                  <a:cubicBezTo>
                    <a:pt x="1150" y="685"/>
                    <a:pt x="1150" y="701"/>
                    <a:pt x="1150" y="701"/>
                  </a:cubicBezTo>
                  <a:cubicBezTo>
                    <a:pt x="1199" y="749"/>
                    <a:pt x="1247" y="782"/>
                    <a:pt x="1296" y="798"/>
                  </a:cubicBezTo>
                  <a:cubicBezTo>
                    <a:pt x="1360" y="835"/>
                    <a:pt x="1429" y="852"/>
                    <a:pt x="1497" y="852"/>
                  </a:cubicBezTo>
                  <a:cubicBezTo>
                    <a:pt x="1670" y="852"/>
                    <a:pt x="1837" y="741"/>
                    <a:pt x="1895" y="555"/>
                  </a:cubicBezTo>
                  <a:cubicBezTo>
                    <a:pt x="1960" y="329"/>
                    <a:pt x="1782" y="86"/>
                    <a:pt x="1555" y="53"/>
                  </a:cubicBezTo>
                  <a:cubicBezTo>
                    <a:pt x="1502" y="27"/>
                    <a:pt x="1438" y="0"/>
                    <a:pt x="1373" y="0"/>
                  </a:cubicBezTo>
                  <a:close/>
                  <a:moveTo>
                    <a:pt x="409" y="1052"/>
                  </a:moveTo>
                  <a:cubicBezTo>
                    <a:pt x="312" y="1052"/>
                    <a:pt x="213" y="1088"/>
                    <a:pt x="146" y="1154"/>
                  </a:cubicBezTo>
                  <a:cubicBezTo>
                    <a:pt x="1" y="1284"/>
                    <a:pt x="17" y="1591"/>
                    <a:pt x="211" y="1688"/>
                  </a:cubicBezTo>
                  <a:cubicBezTo>
                    <a:pt x="270" y="1712"/>
                    <a:pt x="321" y="1727"/>
                    <a:pt x="369" y="1727"/>
                  </a:cubicBezTo>
                  <a:cubicBezTo>
                    <a:pt x="387" y="1727"/>
                    <a:pt x="404" y="1725"/>
                    <a:pt x="422" y="1721"/>
                  </a:cubicBezTo>
                  <a:cubicBezTo>
                    <a:pt x="443" y="1727"/>
                    <a:pt x="465" y="1730"/>
                    <a:pt x="486" y="1730"/>
                  </a:cubicBezTo>
                  <a:cubicBezTo>
                    <a:pt x="636" y="1730"/>
                    <a:pt x="758" y="1586"/>
                    <a:pt x="729" y="1429"/>
                  </a:cubicBezTo>
                  <a:cubicBezTo>
                    <a:pt x="729" y="1348"/>
                    <a:pt x="713" y="1284"/>
                    <a:pt x="681" y="1219"/>
                  </a:cubicBezTo>
                  <a:cubicBezTo>
                    <a:pt x="637" y="1104"/>
                    <a:pt x="525" y="1052"/>
                    <a:pt x="409" y="1052"/>
                  </a:cubicBezTo>
                  <a:close/>
                  <a:moveTo>
                    <a:pt x="1709" y="1801"/>
                  </a:moveTo>
                  <a:cubicBezTo>
                    <a:pt x="1606" y="1801"/>
                    <a:pt x="1502" y="1838"/>
                    <a:pt x="1425" y="1915"/>
                  </a:cubicBezTo>
                  <a:cubicBezTo>
                    <a:pt x="1264" y="2093"/>
                    <a:pt x="1296" y="2336"/>
                    <a:pt x="1442" y="2482"/>
                  </a:cubicBezTo>
                  <a:cubicBezTo>
                    <a:pt x="1474" y="2514"/>
                    <a:pt x="1506" y="2546"/>
                    <a:pt x="1539" y="2563"/>
                  </a:cubicBezTo>
                  <a:cubicBezTo>
                    <a:pt x="1599" y="2600"/>
                    <a:pt x="1666" y="2617"/>
                    <a:pt x="1732" y="2617"/>
                  </a:cubicBezTo>
                  <a:cubicBezTo>
                    <a:pt x="1897" y="2617"/>
                    <a:pt x="2059" y="2509"/>
                    <a:pt x="2105" y="2336"/>
                  </a:cubicBezTo>
                  <a:cubicBezTo>
                    <a:pt x="2138" y="2223"/>
                    <a:pt x="2105" y="2109"/>
                    <a:pt x="2057" y="1996"/>
                  </a:cubicBezTo>
                  <a:cubicBezTo>
                    <a:pt x="1983" y="1867"/>
                    <a:pt x="1846" y="1801"/>
                    <a:pt x="1709" y="1801"/>
                  </a:cubicBezTo>
                  <a:close/>
                  <a:moveTo>
                    <a:pt x="810" y="3000"/>
                  </a:moveTo>
                  <a:cubicBezTo>
                    <a:pt x="357" y="3000"/>
                    <a:pt x="357" y="3712"/>
                    <a:pt x="810" y="3712"/>
                  </a:cubicBezTo>
                  <a:cubicBezTo>
                    <a:pt x="1280" y="3712"/>
                    <a:pt x="1280" y="3000"/>
                    <a:pt x="810" y="300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 flipH="1">
              <a:off x="5366351" y="3513374"/>
              <a:ext cx="195549" cy="113149"/>
            </a:xfrm>
            <a:custGeom>
              <a:avLst/>
              <a:gdLst/>
              <a:ahLst/>
              <a:cxnLst/>
              <a:rect l="l" t="t" r="r" b="b"/>
              <a:pathLst>
                <a:path w="4129" h="2389" extrusionOk="0">
                  <a:moveTo>
                    <a:pt x="3999" y="0"/>
                  </a:moveTo>
                  <a:cubicBezTo>
                    <a:pt x="3149" y="223"/>
                    <a:pt x="2251" y="350"/>
                    <a:pt x="1315" y="350"/>
                  </a:cubicBezTo>
                  <a:cubicBezTo>
                    <a:pt x="1164" y="350"/>
                    <a:pt x="1011" y="347"/>
                    <a:pt x="858" y="340"/>
                  </a:cubicBezTo>
                  <a:cubicBezTo>
                    <a:pt x="567" y="308"/>
                    <a:pt x="276" y="292"/>
                    <a:pt x="0" y="259"/>
                  </a:cubicBezTo>
                  <a:lnTo>
                    <a:pt x="0" y="259"/>
                  </a:lnTo>
                  <a:cubicBezTo>
                    <a:pt x="17" y="518"/>
                    <a:pt x="98" y="1813"/>
                    <a:pt x="713" y="2169"/>
                  </a:cubicBezTo>
                  <a:cubicBezTo>
                    <a:pt x="957" y="2306"/>
                    <a:pt x="1430" y="2388"/>
                    <a:pt x="1931" y="2388"/>
                  </a:cubicBezTo>
                  <a:cubicBezTo>
                    <a:pt x="2562" y="2388"/>
                    <a:pt x="3238" y="2258"/>
                    <a:pt x="3562" y="1943"/>
                  </a:cubicBezTo>
                  <a:cubicBezTo>
                    <a:pt x="4129" y="1360"/>
                    <a:pt x="3999" y="16"/>
                    <a:pt x="3999" y="16"/>
                  </a:cubicBezTo>
                  <a:lnTo>
                    <a:pt x="3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5670667" y="3285914"/>
              <a:ext cx="317657" cy="307881"/>
            </a:xfrm>
            <a:custGeom>
              <a:avLst/>
              <a:gdLst/>
              <a:ahLst/>
              <a:cxnLst/>
              <a:rect l="l" t="t" r="r" b="b"/>
              <a:pathLst>
                <a:path w="6444" h="6246" extrusionOk="0">
                  <a:moveTo>
                    <a:pt x="3196" y="0"/>
                  </a:moveTo>
                  <a:cubicBezTo>
                    <a:pt x="1568" y="0"/>
                    <a:pt x="191" y="1290"/>
                    <a:pt x="98" y="2937"/>
                  </a:cubicBezTo>
                  <a:cubicBezTo>
                    <a:pt x="1" y="4653"/>
                    <a:pt x="1312" y="6143"/>
                    <a:pt x="3028" y="6240"/>
                  </a:cubicBezTo>
                  <a:cubicBezTo>
                    <a:pt x="3088" y="6243"/>
                    <a:pt x="3149" y="6245"/>
                    <a:pt x="3208" y="6245"/>
                  </a:cubicBezTo>
                  <a:cubicBezTo>
                    <a:pt x="4861" y="6245"/>
                    <a:pt x="6237" y="4966"/>
                    <a:pt x="6330" y="3310"/>
                  </a:cubicBezTo>
                  <a:cubicBezTo>
                    <a:pt x="6444" y="1578"/>
                    <a:pt x="5116" y="104"/>
                    <a:pt x="3400" y="7"/>
                  </a:cubicBezTo>
                  <a:cubicBezTo>
                    <a:pt x="3332" y="3"/>
                    <a:pt x="3264" y="0"/>
                    <a:pt x="31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5055988" y="3421686"/>
              <a:ext cx="750026" cy="110220"/>
            </a:xfrm>
            <a:custGeom>
              <a:avLst/>
              <a:gdLst/>
              <a:ahLst/>
              <a:cxnLst/>
              <a:rect l="l" t="t" r="r" b="b"/>
              <a:pathLst>
                <a:path w="10248" h="1506" extrusionOk="0">
                  <a:moveTo>
                    <a:pt x="10248" y="0"/>
                  </a:moveTo>
                  <a:lnTo>
                    <a:pt x="10248" y="0"/>
                  </a:lnTo>
                  <a:cubicBezTo>
                    <a:pt x="10151" y="195"/>
                    <a:pt x="9989" y="356"/>
                    <a:pt x="9811" y="470"/>
                  </a:cubicBezTo>
                  <a:cubicBezTo>
                    <a:pt x="9632" y="583"/>
                    <a:pt x="9438" y="664"/>
                    <a:pt x="9228" y="729"/>
                  </a:cubicBezTo>
                  <a:cubicBezTo>
                    <a:pt x="8807" y="858"/>
                    <a:pt x="8386" y="939"/>
                    <a:pt x="7949" y="988"/>
                  </a:cubicBezTo>
                  <a:cubicBezTo>
                    <a:pt x="7512" y="1036"/>
                    <a:pt x="7075" y="1069"/>
                    <a:pt x="6638" y="1085"/>
                  </a:cubicBezTo>
                  <a:cubicBezTo>
                    <a:pt x="6328" y="1096"/>
                    <a:pt x="6011" y="1108"/>
                    <a:pt x="5697" y="1108"/>
                  </a:cubicBezTo>
                  <a:cubicBezTo>
                    <a:pt x="5567" y="1108"/>
                    <a:pt x="5438" y="1106"/>
                    <a:pt x="5310" y="1101"/>
                  </a:cubicBezTo>
                  <a:cubicBezTo>
                    <a:pt x="4436" y="1101"/>
                    <a:pt x="3545" y="1069"/>
                    <a:pt x="2655" y="1053"/>
                  </a:cubicBezTo>
                  <a:lnTo>
                    <a:pt x="0" y="939"/>
                  </a:lnTo>
                  <a:lnTo>
                    <a:pt x="0" y="939"/>
                  </a:lnTo>
                  <a:cubicBezTo>
                    <a:pt x="874" y="1134"/>
                    <a:pt x="1748" y="1263"/>
                    <a:pt x="2639" y="1360"/>
                  </a:cubicBezTo>
                  <a:cubicBezTo>
                    <a:pt x="3529" y="1457"/>
                    <a:pt x="4420" y="1506"/>
                    <a:pt x="5310" y="1506"/>
                  </a:cubicBezTo>
                  <a:cubicBezTo>
                    <a:pt x="6200" y="1506"/>
                    <a:pt x="7107" y="1457"/>
                    <a:pt x="7997" y="1295"/>
                  </a:cubicBezTo>
                  <a:cubicBezTo>
                    <a:pt x="8434" y="1215"/>
                    <a:pt x="8872" y="1101"/>
                    <a:pt x="9293" y="923"/>
                  </a:cubicBezTo>
                  <a:cubicBezTo>
                    <a:pt x="9503" y="826"/>
                    <a:pt x="9713" y="713"/>
                    <a:pt x="9875" y="551"/>
                  </a:cubicBezTo>
                  <a:cubicBezTo>
                    <a:pt x="9972" y="486"/>
                    <a:pt x="10037" y="405"/>
                    <a:pt x="10118" y="308"/>
                  </a:cubicBezTo>
                  <a:cubicBezTo>
                    <a:pt x="10167" y="211"/>
                    <a:pt x="10215" y="97"/>
                    <a:pt x="10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30"/>
          <p:cNvSpPr/>
          <p:nvPr/>
        </p:nvSpPr>
        <p:spPr>
          <a:xfrm rot="-3918197">
            <a:off x="3744963" y="1952359"/>
            <a:ext cx="1666168" cy="1820207"/>
          </a:xfrm>
          <a:custGeom>
            <a:avLst/>
            <a:gdLst/>
            <a:ahLst/>
            <a:cxnLst/>
            <a:rect l="l" t="t" r="r" b="b"/>
            <a:pathLst>
              <a:path w="44575" h="48696" extrusionOk="0">
                <a:moveTo>
                  <a:pt x="7710" y="264"/>
                </a:moveTo>
                <a:lnTo>
                  <a:pt x="7710" y="264"/>
                </a:lnTo>
                <a:cubicBezTo>
                  <a:pt x="7713" y="279"/>
                  <a:pt x="7716" y="295"/>
                  <a:pt x="7719" y="310"/>
                </a:cubicBezTo>
                <a:lnTo>
                  <a:pt x="7719" y="310"/>
                </a:lnTo>
                <a:cubicBezTo>
                  <a:pt x="7715" y="294"/>
                  <a:pt x="7712" y="279"/>
                  <a:pt x="7710" y="264"/>
                </a:cubicBezTo>
                <a:close/>
                <a:moveTo>
                  <a:pt x="8427" y="325"/>
                </a:moveTo>
                <a:cubicBezTo>
                  <a:pt x="8427" y="403"/>
                  <a:pt x="8426" y="481"/>
                  <a:pt x="8411" y="543"/>
                </a:cubicBezTo>
                <a:cubicBezTo>
                  <a:pt x="8426" y="465"/>
                  <a:pt x="8427" y="402"/>
                  <a:pt x="8427" y="325"/>
                </a:cubicBezTo>
                <a:close/>
                <a:moveTo>
                  <a:pt x="8044" y="399"/>
                </a:moveTo>
                <a:cubicBezTo>
                  <a:pt x="8124" y="511"/>
                  <a:pt x="8187" y="607"/>
                  <a:pt x="8267" y="734"/>
                </a:cubicBezTo>
                <a:cubicBezTo>
                  <a:pt x="8187" y="623"/>
                  <a:pt x="8124" y="527"/>
                  <a:pt x="8044" y="399"/>
                </a:cubicBezTo>
                <a:close/>
                <a:moveTo>
                  <a:pt x="7980" y="0"/>
                </a:moveTo>
                <a:cubicBezTo>
                  <a:pt x="7884" y="80"/>
                  <a:pt x="7820" y="176"/>
                  <a:pt x="7709" y="240"/>
                </a:cubicBezTo>
                <a:cubicBezTo>
                  <a:pt x="7709" y="240"/>
                  <a:pt x="7709" y="256"/>
                  <a:pt x="7709" y="256"/>
                </a:cubicBezTo>
                <a:cubicBezTo>
                  <a:pt x="7709" y="257"/>
                  <a:pt x="7709" y="258"/>
                  <a:pt x="7709" y="260"/>
                </a:cubicBezTo>
                <a:lnTo>
                  <a:pt x="7709" y="260"/>
                </a:lnTo>
                <a:cubicBezTo>
                  <a:pt x="7709" y="253"/>
                  <a:pt x="7709" y="247"/>
                  <a:pt x="7709" y="240"/>
                </a:cubicBezTo>
                <a:lnTo>
                  <a:pt x="7709" y="240"/>
                </a:lnTo>
                <a:cubicBezTo>
                  <a:pt x="7709" y="248"/>
                  <a:pt x="7709" y="256"/>
                  <a:pt x="7710" y="264"/>
                </a:cubicBezTo>
                <a:lnTo>
                  <a:pt x="7710" y="264"/>
                </a:lnTo>
                <a:cubicBezTo>
                  <a:pt x="7710" y="263"/>
                  <a:pt x="7709" y="261"/>
                  <a:pt x="7709" y="260"/>
                </a:cubicBezTo>
                <a:lnTo>
                  <a:pt x="7709" y="260"/>
                </a:lnTo>
                <a:cubicBezTo>
                  <a:pt x="7711" y="287"/>
                  <a:pt x="7717" y="313"/>
                  <a:pt x="7726" y="337"/>
                </a:cubicBezTo>
                <a:lnTo>
                  <a:pt x="7726" y="337"/>
                </a:lnTo>
                <a:cubicBezTo>
                  <a:pt x="7723" y="328"/>
                  <a:pt x="7721" y="319"/>
                  <a:pt x="7719" y="310"/>
                </a:cubicBezTo>
                <a:lnTo>
                  <a:pt x="7719" y="310"/>
                </a:lnTo>
                <a:cubicBezTo>
                  <a:pt x="7732" y="356"/>
                  <a:pt x="7757" y="405"/>
                  <a:pt x="7788" y="447"/>
                </a:cubicBezTo>
                <a:cubicBezTo>
                  <a:pt x="7762" y="411"/>
                  <a:pt x="7740" y="376"/>
                  <a:pt x="7726" y="337"/>
                </a:cubicBezTo>
                <a:lnTo>
                  <a:pt x="7726" y="337"/>
                </a:lnTo>
                <a:cubicBezTo>
                  <a:pt x="7743" y="405"/>
                  <a:pt x="7766" y="470"/>
                  <a:pt x="7788" y="527"/>
                </a:cubicBezTo>
                <a:cubicBezTo>
                  <a:pt x="7855" y="728"/>
                  <a:pt x="7967" y="861"/>
                  <a:pt x="8152" y="861"/>
                </a:cubicBezTo>
                <a:cubicBezTo>
                  <a:pt x="8188" y="861"/>
                  <a:pt x="8226" y="856"/>
                  <a:pt x="8267" y="846"/>
                </a:cubicBezTo>
                <a:cubicBezTo>
                  <a:pt x="8507" y="766"/>
                  <a:pt x="8522" y="527"/>
                  <a:pt x="8427" y="319"/>
                </a:cubicBezTo>
                <a:cubicBezTo>
                  <a:pt x="8379" y="208"/>
                  <a:pt x="8299" y="96"/>
                  <a:pt x="8219" y="32"/>
                </a:cubicBezTo>
                <a:lnTo>
                  <a:pt x="8219" y="32"/>
                </a:lnTo>
                <a:cubicBezTo>
                  <a:pt x="8219" y="48"/>
                  <a:pt x="8235" y="48"/>
                  <a:pt x="8235" y="64"/>
                </a:cubicBezTo>
                <a:cubicBezTo>
                  <a:pt x="8108" y="16"/>
                  <a:pt x="8044" y="0"/>
                  <a:pt x="7980" y="0"/>
                </a:cubicBezTo>
                <a:close/>
                <a:moveTo>
                  <a:pt x="19965" y="8922"/>
                </a:moveTo>
                <a:lnTo>
                  <a:pt x="19965" y="8922"/>
                </a:lnTo>
                <a:cubicBezTo>
                  <a:pt x="19933" y="8953"/>
                  <a:pt x="19885" y="9001"/>
                  <a:pt x="19838" y="9033"/>
                </a:cubicBezTo>
                <a:cubicBezTo>
                  <a:pt x="19838" y="9049"/>
                  <a:pt x="19854" y="9049"/>
                  <a:pt x="19854" y="9065"/>
                </a:cubicBezTo>
                <a:cubicBezTo>
                  <a:pt x="19885" y="9017"/>
                  <a:pt x="19933" y="8969"/>
                  <a:pt x="19965" y="8922"/>
                </a:cubicBezTo>
                <a:close/>
                <a:moveTo>
                  <a:pt x="20380" y="9081"/>
                </a:moveTo>
                <a:cubicBezTo>
                  <a:pt x="20332" y="9097"/>
                  <a:pt x="20284" y="9097"/>
                  <a:pt x="20237" y="9113"/>
                </a:cubicBezTo>
                <a:cubicBezTo>
                  <a:pt x="20284" y="9097"/>
                  <a:pt x="20332" y="9081"/>
                  <a:pt x="20380" y="9081"/>
                </a:cubicBezTo>
                <a:close/>
                <a:moveTo>
                  <a:pt x="20102" y="9107"/>
                </a:moveTo>
                <a:cubicBezTo>
                  <a:pt x="20102" y="9118"/>
                  <a:pt x="20104" y="9131"/>
                  <a:pt x="20109" y="9145"/>
                </a:cubicBezTo>
                <a:cubicBezTo>
                  <a:pt x="20157" y="9145"/>
                  <a:pt x="20188" y="9129"/>
                  <a:pt x="20236" y="9113"/>
                </a:cubicBezTo>
                <a:lnTo>
                  <a:pt x="20236" y="9113"/>
                </a:lnTo>
                <a:cubicBezTo>
                  <a:pt x="20188" y="9129"/>
                  <a:pt x="20157" y="9145"/>
                  <a:pt x="20109" y="9161"/>
                </a:cubicBezTo>
                <a:cubicBezTo>
                  <a:pt x="20103" y="9141"/>
                  <a:pt x="20101" y="9123"/>
                  <a:pt x="20102" y="9107"/>
                </a:cubicBezTo>
                <a:close/>
                <a:moveTo>
                  <a:pt x="20189" y="8730"/>
                </a:moveTo>
                <a:cubicBezTo>
                  <a:pt x="20109" y="8794"/>
                  <a:pt x="20045" y="8858"/>
                  <a:pt x="19981" y="8922"/>
                </a:cubicBezTo>
                <a:cubicBezTo>
                  <a:pt x="19933" y="8969"/>
                  <a:pt x="19885" y="9017"/>
                  <a:pt x="19854" y="9065"/>
                </a:cubicBezTo>
                <a:cubicBezTo>
                  <a:pt x="19900" y="9299"/>
                  <a:pt x="20099" y="9411"/>
                  <a:pt x="20317" y="9416"/>
                </a:cubicBezTo>
                <a:lnTo>
                  <a:pt x="20317" y="9416"/>
                </a:lnTo>
                <a:cubicBezTo>
                  <a:pt x="20316" y="9416"/>
                  <a:pt x="20316" y="9416"/>
                  <a:pt x="20316" y="9416"/>
                </a:cubicBezTo>
                <a:cubicBezTo>
                  <a:pt x="20319" y="9416"/>
                  <a:pt x="20322" y="9416"/>
                  <a:pt x="20325" y="9416"/>
                </a:cubicBezTo>
                <a:lnTo>
                  <a:pt x="20325" y="9416"/>
                </a:lnTo>
                <a:cubicBezTo>
                  <a:pt x="20327" y="9416"/>
                  <a:pt x="20330" y="9416"/>
                  <a:pt x="20332" y="9416"/>
                </a:cubicBezTo>
                <a:cubicBezTo>
                  <a:pt x="20332" y="9416"/>
                  <a:pt x="20332" y="9416"/>
                  <a:pt x="20332" y="9416"/>
                </a:cubicBezTo>
                <a:lnTo>
                  <a:pt x="20332" y="9416"/>
                </a:lnTo>
                <a:cubicBezTo>
                  <a:pt x="20486" y="9413"/>
                  <a:pt x="20623" y="9364"/>
                  <a:pt x="20715" y="9241"/>
                </a:cubicBezTo>
                <a:cubicBezTo>
                  <a:pt x="20715" y="9161"/>
                  <a:pt x="20699" y="9097"/>
                  <a:pt x="20683" y="9049"/>
                </a:cubicBezTo>
                <a:cubicBezTo>
                  <a:pt x="20667" y="9001"/>
                  <a:pt x="20636" y="8969"/>
                  <a:pt x="20604" y="8937"/>
                </a:cubicBezTo>
                <a:cubicBezTo>
                  <a:pt x="20588" y="8937"/>
                  <a:pt x="20588" y="8937"/>
                  <a:pt x="20572" y="8922"/>
                </a:cubicBezTo>
                <a:cubicBezTo>
                  <a:pt x="20540" y="8906"/>
                  <a:pt x="20508" y="8874"/>
                  <a:pt x="20460" y="8858"/>
                </a:cubicBezTo>
                <a:cubicBezTo>
                  <a:pt x="20396" y="8842"/>
                  <a:pt x="20348" y="8826"/>
                  <a:pt x="20300" y="8794"/>
                </a:cubicBezTo>
                <a:cubicBezTo>
                  <a:pt x="20298" y="8798"/>
                  <a:pt x="20296" y="8803"/>
                  <a:pt x="20294" y="8807"/>
                </a:cubicBezTo>
                <a:lnTo>
                  <a:pt x="20294" y="8807"/>
                </a:lnTo>
                <a:cubicBezTo>
                  <a:pt x="20249" y="8791"/>
                  <a:pt x="20219" y="8760"/>
                  <a:pt x="20189" y="8730"/>
                </a:cubicBezTo>
                <a:close/>
                <a:moveTo>
                  <a:pt x="26030" y="9321"/>
                </a:moveTo>
                <a:cubicBezTo>
                  <a:pt x="26014" y="9368"/>
                  <a:pt x="26014" y="9432"/>
                  <a:pt x="25998" y="9480"/>
                </a:cubicBezTo>
                <a:cubicBezTo>
                  <a:pt x="26014" y="9416"/>
                  <a:pt x="26014" y="9368"/>
                  <a:pt x="26030" y="9321"/>
                </a:cubicBezTo>
                <a:close/>
                <a:moveTo>
                  <a:pt x="26033" y="9493"/>
                </a:moveTo>
                <a:lnTo>
                  <a:pt x="26033" y="9493"/>
                </a:lnTo>
                <a:cubicBezTo>
                  <a:pt x="26055" y="9498"/>
                  <a:pt x="26079" y="9502"/>
                  <a:pt x="26110" y="9512"/>
                </a:cubicBezTo>
                <a:cubicBezTo>
                  <a:pt x="26086" y="9512"/>
                  <a:pt x="26063" y="9503"/>
                  <a:pt x="26033" y="9493"/>
                </a:cubicBezTo>
                <a:close/>
                <a:moveTo>
                  <a:pt x="27067" y="9448"/>
                </a:moveTo>
                <a:lnTo>
                  <a:pt x="27067" y="9448"/>
                </a:lnTo>
                <a:cubicBezTo>
                  <a:pt x="27003" y="9496"/>
                  <a:pt x="26955" y="9544"/>
                  <a:pt x="26876" y="9608"/>
                </a:cubicBezTo>
                <a:cubicBezTo>
                  <a:pt x="26939" y="9544"/>
                  <a:pt x="27003" y="9496"/>
                  <a:pt x="27067" y="9448"/>
                </a:cubicBezTo>
                <a:close/>
                <a:moveTo>
                  <a:pt x="25950" y="9688"/>
                </a:moveTo>
                <a:lnTo>
                  <a:pt x="25950" y="9688"/>
                </a:lnTo>
                <a:cubicBezTo>
                  <a:pt x="26030" y="9719"/>
                  <a:pt x="26094" y="9735"/>
                  <a:pt x="26141" y="9767"/>
                </a:cubicBezTo>
                <a:cubicBezTo>
                  <a:pt x="26078" y="9735"/>
                  <a:pt x="26030" y="9719"/>
                  <a:pt x="25950" y="9688"/>
                </a:cubicBezTo>
                <a:close/>
                <a:moveTo>
                  <a:pt x="26876" y="9368"/>
                </a:moveTo>
                <a:cubicBezTo>
                  <a:pt x="26748" y="9608"/>
                  <a:pt x="26652" y="9863"/>
                  <a:pt x="26349" y="9959"/>
                </a:cubicBezTo>
                <a:cubicBezTo>
                  <a:pt x="26652" y="9863"/>
                  <a:pt x="26748" y="9592"/>
                  <a:pt x="26876" y="9368"/>
                </a:cubicBezTo>
                <a:close/>
                <a:moveTo>
                  <a:pt x="27178" y="9497"/>
                </a:moveTo>
                <a:cubicBezTo>
                  <a:pt x="27131" y="9561"/>
                  <a:pt x="27099" y="9624"/>
                  <a:pt x="27067" y="9688"/>
                </a:cubicBezTo>
                <a:cubicBezTo>
                  <a:pt x="26987" y="9815"/>
                  <a:pt x="26987" y="9879"/>
                  <a:pt x="27099" y="9991"/>
                </a:cubicBezTo>
                <a:cubicBezTo>
                  <a:pt x="26987" y="9879"/>
                  <a:pt x="26987" y="9815"/>
                  <a:pt x="27051" y="9688"/>
                </a:cubicBezTo>
                <a:cubicBezTo>
                  <a:pt x="27099" y="9624"/>
                  <a:pt x="27131" y="9561"/>
                  <a:pt x="27178" y="9497"/>
                </a:cubicBezTo>
                <a:close/>
                <a:moveTo>
                  <a:pt x="26572" y="9959"/>
                </a:moveTo>
                <a:lnTo>
                  <a:pt x="26572" y="9959"/>
                </a:lnTo>
                <a:cubicBezTo>
                  <a:pt x="26448" y="9971"/>
                  <a:pt x="26440" y="10081"/>
                  <a:pt x="26374" y="10143"/>
                </a:cubicBezTo>
                <a:lnTo>
                  <a:pt x="26374" y="10143"/>
                </a:lnTo>
                <a:cubicBezTo>
                  <a:pt x="26432" y="10073"/>
                  <a:pt x="26452" y="9971"/>
                  <a:pt x="26572" y="9959"/>
                </a:cubicBezTo>
                <a:close/>
                <a:moveTo>
                  <a:pt x="26876" y="9614"/>
                </a:moveTo>
                <a:lnTo>
                  <a:pt x="26876" y="9614"/>
                </a:lnTo>
                <a:cubicBezTo>
                  <a:pt x="26891" y="9928"/>
                  <a:pt x="26842" y="9992"/>
                  <a:pt x="26572" y="10102"/>
                </a:cubicBezTo>
                <a:cubicBezTo>
                  <a:pt x="26572" y="10134"/>
                  <a:pt x="26556" y="10150"/>
                  <a:pt x="26556" y="10166"/>
                </a:cubicBezTo>
                <a:cubicBezTo>
                  <a:pt x="26556" y="10150"/>
                  <a:pt x="26556" y="10118"/>
                  <a:pt x="26556" y="10102"/>
                </a:cubicBezTo>
                <a:cubicBezTo>
                  <a:pt x="26556" y="10087"/>
                  <a:pt x="26556" y="10055"/>
                  <a:pt x="26556" y="10039"/>
                </a:cubicBezTo>
                <a:cubicBezTo>
                  <a:pt x="26572" y="10023"/>
                  <a:pt x="26572" y="9991"/>
                  <a:pt x="26572" y="9959"/>
                </a:cubicBezTo>
                <a:lnTo>
                  <a:pt x="26572" y="9959"/>
                </a:lnTo>
                <a:cubicBezTo>
                  <a:pt x="26572" y="9959"/>
                  <a:pt x="26572" y="9959"/>
                  <a:pt x="26572" y="9959"/>
                </a:cubicBezTo>
                <a:cubicBezTo>
                  <a:pt x="26572" y="9991"/>
                  <a:pt x="26572" y="10023"/>
                  <a:pt x="26572" y="10039"/>
                </a:cubicBezTo>
                <a:cubicBezTo>
                  <a:pt x="26572" y="10055"/>
                  <a:pt x="26572" y="10087"/>
                  <a:pt x="26556" y="10102"/>
                </a:cubicBezTo>
                <a:cubicBezTo>
                  <a:pt x="26842" y="9992"/>
                  <a:pt x="26891" y="9928"/>
                  <a:pt x="26876" y="9614"/>
                </a:cubicBezTo>
                <a:close/>
                <a:moveTo>
                  <a:pt x="26349" y="9959"/>
                </a:moveTo>
                <a:lnTo>
                  <a:pt x="26349" y="9959"/>
                </a:lnTo>
                <a:cubicBezTo>
                  <a:pt x="26300" y="9978"/>
                  <a:pt x="26263" y="10028"/>
                  <a:pt x="26260" y="10085"/>
                </a:cubicBezTo>
                <a:lnTo>
                  <a:pt x="26260" y="10085"/>
                </a:lnTo>
                <a:cubicBezTo>
                  <a:pt x="26262" y="10116"/>
                  <a:pt x="26274" y="10150"/>
                  <a:pt x="26301" y="10182"/>
                </a:cubicBezTo>
                <a:cubicBezTo>
                  <a:pt x="26333" y="10175"/>
                  <a:pt x="26356" y="10161"/>
                  <a:pt x="26374" y="10143"/>
                </a:cubicBezTo>
                <a:lnTo>
                  <a:pt x="26374" y="10143"/>
                </a:lnTo>
                <a:cubicBezTo>
                  <a:pt x="26356" y="10167"/>
                  <a:pt x="26333" y="10186"/>
                  <a:pt x="26301" y="10198"/>
                </a:cubicBezTo>
                <a:cubicBezTo>
                  <a:pt x="26270" y="10161"/>
                  <a:pt x="26258" y="10121"/>
                  <a:pt x="26260" y="10085"/>
                </a:cubicBezTo>
                <a:lnTo>
                  <a:pt x="26260" y="10085"/>
                </a:lnTo>
                <a:cubicBezTo>
                  <a:pt x="26257" y="10022"/>
                  <a:pt x="26296" y="9969"/>
                  <a:pt x="26349" y="9959"/>
                </a:cubicBezTo>
                <a:close/>
                <a:moveTo>
                  <a:pt x="25806" y="9975"/>
                </a:moveTo>
                <a:cubicBezTo>
                  <a:pt x="25806" y="10071"/>
                  <a:pt x="25806" y="10182"/>
                  <a:pt x="25790" y="10294"/>
                </a:cubicBezTo>
                <a:cubicBezTo>
                  <a:pt x="25790" y="10182"/>
                  <a:pt x="25806" y="10071"/>
                  <a:pt x="25806" y="9975"/>
                </a:cubicBezTo>
                <a:close/>
                <a:moveTo>
                  <a:pt x="25854" y="10214"/>
                </a:moveTo>
                <a:cubicBezTo>
                  <a:pt x="25854" y="10246"/>
                  <a:pt x="25822" y="10262"/>
                  <a:pt x="25790" y="10294"/>
                </a:cubicBezTo>
                <a:cubicBezTo>
                  <a:pt x="25822" y="10262"/>
                  <a:pt x="25838" y="10230"/>
                  <a:pt x="25854" y="10214"/>
                </a:cubicBezTo>
                <a:close/>
                <a:moveTo>
                  <a:pt x="25280" y="10326"/>
                </a:moveTo>
                <a:cubicBezTo>
                  <a:pt x="25280" y="10326"/>
                  <a:pt x="25280" y="10326"/>
                  <a:pt x="25280" y="10326"/>
                </a:cubicBezTo>
                <a:lnTo>
                  <a:pt x="25280" y="10326"/>
                </a:lnTo>
                <a:cubicBezTo>
                  <a:pt x="25280" y="10326"/>
                  <a:pt x="25280" y="10326"/>
                  <a:pt x="25280" y="10326"/>
                </a:cubicBezTo>
                <a:close/>
                <a:moveTo>
                  <a:pt x="26317" y="10294"/>
                </a:moveTo>
                <a:lnTo>
                  <a:pt x="26317" y="10294"/>
                </a:lnTo>
                <a:cubicBezTo>
                  <a:pt x="26349" y="10326"/>
                  <a:pt x="26381" y="10358"/>
                  <a:pt x="26397" y="10390"/>
                </a:cubicBezTo>
                <a:cubicBezTo>
                  <a:pt x="26365" y="10358"/>
                  <a:pt x="26349" y="10326"/>
                  <a:pt x="26317" y="10294"/>
                </a:cubicBezTo>
                <a:close/>
                <a:moveTo>
                  <a:pt x="26556" y="10166"/>
                </a:moveTo>
                <a:cubicBezTo>
                  <a:pt x="26556" y="10214"/>
                  <a:pt x="26540" y="10262"/>
                  <a:pt x="26540" y="10310"/>
                </a:cubicBezTo>
                <a:cubicBezTo>
                  <a:pt x="26556" y="10342"/>
                  <a:pt x="26572" y="10358"/>
                  <a:pt x="26588" y="10390"/>
                </a:cubicBezTo>
                <a:cubicBezTo>
                  <a:pt x="26556" y="10358"/>
                  <a:pt x="26540" y="10326"/>
                  <a:pt x="26525" y="10310"/>
                </a:cubicBezTo>
                <a:cubicBezTo>
                  <a:pt x="26540" y="10262"/>
                  <a:pt x="26540" y="10214"/>
                  <a:pt x="26556" y="10166"/>
                </a:cubicBezTo>
                <a:close/>
                <a:moveTo>
                  <a:pt x="12256" y="10427"/>
                </a:moveTo>
                <a:cubicBezTo>
                  <a:pt x="12257" y="10427"/>
                  <a:pt x="12259" y="10427"/>
                  <a:pt x="12261" y="10427"/>
                </a:cubicBezTo>
                <a:lnTo>
                  <a:pt x="12261" y="10427"/>
                </a:lnTo>
                <a:cubicBezTo>
                  <a:pt x="12212" y="10428"/>
                  <a:pt x="12157" y="10449"/>
                  <a:pt x="12100" y="10449"/>
                </a:cubicBezTo>
                <a:cubicBezTo>
                  <a:pt x="12098" y="10449"/>
                  <a:pt x="12097" y="10449"/>
                  <a:pt x="12096" y="10449"/>
                </a:cubicBezTo>
                <a:lnTo>
                  <a:pt x="12096" y="10449"/>
                </a:lnTo>
                <a:cubicBezTo>
                  <a:pt x="12149" y="10448"/>
                  <a:pt x="12204" y="10427"/>
                  <a:pt x="12256" y="10427"/>
                </a:cubicBezTo>
                <a:close/>
                <a:moveTo>
                  <a:pt x="26588" y="10390"/>
                </a:moveTo>
                <a:lnTo>
                  <a:pt x="26588" y="10390"/>
                </a:lnTo>
                <a:cubicBezTo>
                  <a:pt x="26556" y="10406"/>
                  <a:pt x="26509" y="10438"/>
                  <a:pt x="26477" y="10470"/>
                </a:cubicBezTo>
                <a:cubicBezTo>
                  <a:pt x="26474" y="10468"/>
                  <a:pt x="26471" y="10466"/>
                  <a:pt x="26468" y="10465"/>
                </a:cubicBezTo>
                <a:lnTo>
                  <a:pt x="26468" y="10465"/>
                </a:lnTo>
                <a:cubicBezTo>
                  <a:pt x="26466" y="10466"/>
                  <a:pt x="26463" y="10468"/>
                  <a:pt x="26461" y="10470"/>
                </a:cubicBezTo>
                <a:cubicBezTo>
                  <a:pt x="26445" y="10454"/>
                  <a:pt x="26413" y="10422"/>
                  <a:pt x="26397" y="10390"/>
                </a:cubicBezTo>
                <a:lnTo>
                  <a:pt x="26397" y="10390"/>
                </a:lnTo>
                <a:cubicBezTo>
                  <a:pt x="26426" y="10419"/>
                  <a:pt x="26442" y="10448"/>
                  <a:pt x="26468" y="10465"/>
                </a:cubicBezTo>
                <a:lnTo>
                  <a:pt x="26468" y="10465"/>
                </a:lnTo>
                <a:cubicBezTo>
                  <a:pt x="26512" y="10434"/>
                  <a:pt x="26543" y="10405"/>
                  <a:pt x="26588" y="10390"/>
                </a:cubicBezTo>
                <a:close/>
                <a:moveTo>
                  <a:pt x="12448" y="10438"/>
                </a:moveTo>
                <a:lnTo>
                  <a:pt x="12448" y="10438"/>
                </a:lnTo>
                <a:cubicBezTo>
                  <a:pt x="12433" y="10454"/>
                  <a:pt x="12401" y="10470"/>
                  <a:pt x="12369" y="10486"/>
                </a:cubicBezTo>
                <a:cubicBezTo>
                  <a:pt x="12401" y="10470"/>
                  <a:pt x="12417" y="10454"/>
                  <a:pt x="12448" y="10438"/>
                </a:cubicBezTo>
                <a:close/>
                <a:moveTo>
                  <a:pt x="26046" y="10262"/>
                </a:moveTo>
                <a:cubicBezTo>
                  <a:pt x="26107" y="10338"/>
                  <a:pt x="26168" y="10400"/>
                  <a:pt x="26242" y="10489"/>
                </a:cubicBezTo>
                <a:lnTo>
                  <a:pt x="26242" y="10489"/>
                </a:lnTo>
                <a:cubicBezTo>
                  <a:pt x="26271" y="10416"/>
                  <a:pt x="26287" y="10369"/>
                  <a:pt x="26317" y="10294"/>
                </a:cubicBezTo>
                <a:lnTo>
                  <a:pt x="26317" y="10294"/>
                </a:lnTo>
                <a:cubicBezTo>
                  <a:pt x="26301" y="10374"/>
                  <a:pt x="26285" y="10422"/>
                  <a:pt x="26253" y="10501"/>
                </a:cubicBezTo>
                <a:cubicBezTo>
                  <a:pt x="26250" y="10497"/>
                  <a:pt x="26246" y="10493"/>
                  <a:pt x="26242" y="10489"/>
                </a:cubicBezTo>
                <a:lnTo>
                  <a:pt x="26242" y="10489"/>
                </a:lnTo>
                <a:cubicBezTo>
                  <a:pt x="26241" y="10493"/>
                  <a:pt x="26239" y="10497"/>
                  <a:pt x="26237" y="10501"/>
                </a:cubicBezTo>
                <a:cubicBezTo>
                  <a:pt x="26160" y="10408"/>
                  <a:pt x="26097" y="10346"/>
                  <a:pt x="26035" y="10269"/>
                </a:cubicBezTo>
                <a:lnTo>
                  <a:pt x="26035" y="10269"/>
                </a:lnTo>
                <a:cubicBezTo>
                  <a:pt x="25920" y="10346"/>
                  <a:pt x="25952" y="10408"/>
                  <a:pt x="26030" y="10486"/>
                </a:cubicBezTo>
                <a:cubicBezTo>
                  <a:pt x="25934" y="10406"/>
                  <a:pt x="25902" y="10342"/>
                  <a:pt x="26030" y="10262"/>
                </a:cubicBezTo>
                <a:cubicBezTo>
                  <a:pt x="26032" y="10264"/>
                  <a:pt x="26033" y="10267"/>
                  <a:pt x="26035" y="10269"/>
                </a:cubicBezTo>
                <a:lnTo>
                  <a:pt x="26035" y="10269"/>
                </a:lnTo>
                <a:cubicBezTo>
                  <a:pt x="26039" y="10267"/>
                  <a:pt x="26042" y="10264"/>
                  <a:pt x="26046" y="10262"/>
                </a:cubicBezTo>
                <a:close/>
                <a:moveTo>
                  <a:pt x="26684" y="10358"/>
                </a:moveTo>
                <a:lnTo>
                  <a:pt x="26684" y="10358"/>
                </a:lnTo>
                <a:cubicBezTo>
                  <a:pt x="26681" y="10363"/>
                  <a:pt x="26679" y="10368"/>
                  <a:pt x="26676" y="10374"/>
                </a:cubicBezTo>
                <a:lnTo>
                  <a:pt x="26684" y="10374"/>
                </a:lnTo>
                <a:cubicBezTo>
                  <a:pt x="26636" y="10486"/>
                  <a:pt x="26748" y="10629"/>
                  <a:pt x="26525" y="10677"/>
                </a:cubicBezTo>
                <a:cubicBezTo>
                  <a:pt x="26737" y="10631"/>
                  <a:pt x="26631" y="10484"/>
                  <a:pt x="26676" y="10374"/>
                </a:cubicBezTo>
                <a:lnTo>
                  <a:pt x="26636" y="10374"/>
                </a:lnTo>
                <a:cubicBezTo>
                  <a:pt x="26620" y="10374"/>
                  <a:pt x="26604" y="10390"/>
                  <a:pt x="26588" y="10390"/>
                </a:cubicBezTo>
                <a:cubicBezTo>
                  <a:pt x="26604" y="10374"/>
                  <a:pt x="26604" y="10374"/>
                  <a:pt x="26620" y="10374"/>
                </a:cubicBezTo>
                <a:cubicBezTo>
                  <a:pt x="26636" y="10374"/>
                  <a:pt x="26652" y="10374"/>
                  <a:pt x="26684" y="10358"/>
                </a:cubicBezTo>
                <a:close/>
                <a:moveTo>
                  <a:pt x="25280" y="10326"/>
                </a:moveTo>
                <a:lnTo>
                  <a:pt x="25280" y="10326"/>
                </a:lnTo>
                <a:cubicBezTo>
                  <a:pt x="25296" y="10486"/>
                  <a:pt x="25296" y="10645"/>
                  <a:pt x="25312" y="10789"/>
                </a:cubicBezTo>
                <a:cubicBezTo>
                  <a:pt x="25296" y="10645"/>
                  <a:pt x="25280" y="10486"/>
                  <a:pt x="25280" y="10326"/>
                </a:cubicBezTo>
                <a:close/>
                <a:moveTo>
                  <a:pt x="27514" y="10837"/>
                </a:move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lnTo>
                  <a:pt x="27514" y="10837"/>
                </a:lnTo>
                <a:cubicBezTo>
                  <a:pt x="27514" y="10837"/>
                  <a:pt x="27514" y="10837"/>
                  <a:pt x="27514" y="10837"/>
                </a:cubicBezTo>
                <a:close/>
                <a:moveTo>
                  <a:pt x="26525" y="10677"/>
                </a:moveTo>
                <a:lnTo>
                  <a:pt x="26525" y="10677"/>
                </a:lnTo>
                <a:cubicBezTo>
                  <a:pt x="26603" y="10755"/>
                  <a:pt x="26650" y="10803"/>
                  <a:pt x="26712" y="10864"/>
                </a:cubicBezTo>
                <a:lnTo>
                  <a:pt x="26712" y="10864"/>
                </a:lnTo>
                <a:cubicBezTo>
                  <a:pt x="26801" y="10834"/>
                  <a:pt x="26862" y="10804"/>
                  <a:pt x="26938" y="10773"/>
                </a:cubicBezTo>
                <a:lnTo>
                  <a:pt x="26938" y="10773"/>
                </a:lnTo>
                <a:cubicBezTo>
                  <a:pt x="26859" y="10805"/>
                  <a:pt x="26795" y="10837"/>
                  <a:pt x="26716" y="10869"/>
                </a:cubicBezTo>
                <a:cubicBezTo>
                  <a:pt x="26715" y="10867"/>
                  <a:pt x="26713" y="10866"/>
                  <a:pt x="26712" y="10864"/>
                </a:cubicBezTo>
                <a:lnTo>
                  <a:pt x="26712" y="10864"/>
                </a:lnTo>
                <a:cubicBezTo>
                  <a:pt x="26708" y="10866"/>
                  <a:pt x="26704" y="10867"/>
                  <a:pt x="26700" y="10869"/>
                </a:cubicBezTo>
                <a:cubicBezTo>
                  <a:pt x="26652" y="10805"/>
                  <a:pt x="26588" y="10757"/>
                  <a:pt x="26525" y="10677"/>
                </a:cubicBezTo>
                <a:close/>
                <a:moveTo>
                  <a:pt x="26030" y="10486"/>
                </a:moveTo>
                <a:cubicBezTo>
                  <a:pt x="26173" y="10645"/>
                  <a:pt x="26173" y="10709"/>
                  <a:pt x="26078" y="10884"/>
                </a:cubicBezTo>
                <a:cubicBezTo>
                  <a:pt x="26173" y="10709"/>
                  <a:pt x="26157" y="10645"/>
                  <a:pt x="26030" y="10486"/>
                </a:cubicBezTo>
                <a:close/>
                <a:moveTo>
                  <a:pt x="11938" y="10307"/>
                </a:moveTo>
                <a:cubicBezTo>
                  <a:pt x="11830" y="10307"/>
                  <a:pt x="11722" y="10317"/>
                  <a:pt x="11619" y="10342"/>
                </a:cubicBezTo>
                <a:cubicBezTo>
                  <a:pt x="11619" y="10358"/>
                  <a:pt x="11619" y="10358"/>
                  <a:pt x="11619" y="10358"/>
                </a:cubicBezTo>
                <a:cubicBezTo>
                  <a:pt x="11619" y="10358"/>
                  <a:pt x="11619" y="10358"/>
                  <a:pt x="11619" y="10358"/>
                </a:cubicBezTo>
                <a:lnTo>
                  <a:pt x="11619" y="10358"/>
                </a:lnTo>
                <a:cubicBezTo>
                  <a:pt x="11555" y="10374"/>
                  <a:pt x="11475" y="10390"/>
                  <a:pt x="11411" y="10422"/>
                </a:cubicBezTo>
                <a:cubicBezTo>
                  <a:pt x="11347" y="10454"/>
                  <a:pt x="11283" y="10486"/>
                  <a:pt x="11220" y="10533"/>
                </a:cubicBezTo>
                <a:cubicBezTo>
                  <a:pt x="11188" y="10549"/>
                  <a:pt x="11156" y="10565"/>
                  <a:pt x="11124" y="10581"/>
                </a:cubicBezTo>
                <a:cubicBezTo>
                  <a:pt x="11156" y="10597"/>
                  <a:pt x="11172" y="10613"/>
                  <a:pt x="11204" y="10629"/>
                </a:cubicBezTo>
                <a:cubicBezTo>
                  <a:pt x="11267" y="10661"/>
                  <a:pt x="11331" y="10693"/>
                  <a:pt x="11395" y="10725"/>
                </a:cubicBezTo>
                <a:cubicBezTo>
                  <a:pt x="11507" y="10773"/>
                  <a:pt x="11619" y="10821"/>
                  <a:pt x="11746" y="10853"/>
                </a:cubicBezTo>
                <a:cubicBezTo>
                  <a:pt x="11864" y="10879"/>
                  <a:pt x="11991" y="10905"/>
                  <a:pt x="12113" y="10905"/>
                </a:cubicBezTo>
                <a:cubicBezTo>
                  <a:pt x="12140" y="10905"/>
                  <a:pt x="12167" y="10903"/>
                  <a:pt x="12193" y="10900"/>
                </a:cubicBezTo>
                <a:cubicBezTo>
                  <a:pt x="12193" y="10884"/>
                  <a:pt x="12193" y="10869"/>
                  <a:pt x="12177" y="10837"/>
                </a:cubicBezTo>
                <a:cubicBezTo>
                  <a:pt x="12177" y="10789"/>
                  <a:pt x="12145" y="10725"/>
                  <a:pt x="12113" y="10677"/>
                </a:cubicBezTo>
                <a:cubicBezTo>
                  <a:pt x="12082" y="10614"/>
                  <a:pt x="12050" y="10534"/>
                  <a:pt x="12034" y="10439"/>
                </a:cubicBezTo>
                <a:lnTo>
                  <a:pt x="12034" y="10439"/>
                </a:lnTo>
                <a:cubicBezTo>
                  <a:pt x="12050" y="10534"/>
                  <a:pt x="12082" y="10614"/>
                  <a:pt x="12129" y="10677"/>
                </a:cubicBezTo>
                <a:cubicBezTo>
                  <a:pt x="12145" y="10741"/>
                  <a:pt x="12177" y="10789"/>
                  <a:pt x="12193" y="10837"/>
                </a:cubicBezTo>
                <a:cubicBezTo>
                  <a:pt x="12193" y="10869"/>
                  <a:pt x="12193" y="10884"/>
                  <a:pt x="12209" y="10900"/>
                </a:cubicBezTo>
                <a:cubicBezTo>
                  <a:pt x="12321" y="10900"/>
                  <a:pt x="12433" y="10884"/>
                  <a:pt x="12528" y="10853"/>
                </a:cubicBezTo>
                <a:cubicBezTo>
                  <a:pt x="12528" y="10805"/>
                  <a:pt x="12512" y="10742"/>
                  <a:pt x="12481" y="10647"/>
                </a:cubicBezTo>
                <a:lnTo>
                  <a:pt x="12481" y="10647"/>
                </a:lnTo>
                <a:cubicBezTo>
                  <a:pt x="12512" y="10742"/>
                  <a:pt x="12528" y="10805"/>
                  <a:pt x="12544" y="10853"/>
                </a:cubicBezTo>
                <a:cubicBezTo>
                  <a:pt x="12672" y="10805"/>
                  <a:pt x="12784" y="10757"/>
                  <a:pt x="12911" y="10661"/>
                </a:cubicBezTo>
                <a:cubicBezTo>
                  <a:pt x="12800" y="10549"/>
                  <a:pt x="12656" y="10454"/>
                  <a:pt x="12480" y="10390"/>
                </a:cubicBezTo>
                <a:lnTo>
                  <a:pt x="12448" y="10390"/>
                </a:lnTo>
                <a:cubicBezTo>
                  <a:pt x="12448" y="10406"/>
                  <a:pt x="12448" y="10422"/>
                  <a:pt x="12448" y="10438"/>
                </a:cubicBezTo>
                <a:cubicBezTo>
                  <a:pt x="12464" y="10422"/>
                  <a:pt x="12464" y="10406"/>
                  <a:pt x="12480" y="10390"/>
                </a:cubicBezTo>
                <a:lnTo>
                  <a:pt x="12480" y="10390"/>
                </a:lnTo>
                <a:cubicBezTo>
                  <a:pt x="12480" y="10406"/>
                  <a:pt x="12464" y="10422"/>
                  <a:pt x="12464" y="10438"/>
                </a:cubicBezTo>
                <a:cubicBezTo>
                  <a:pt x="12448" y="10486"/>
                  <a:pt x="12448" y="10549"/>
                  <a:pt x="12448" y="10613"/>
                </a:cubicBezTo>
                <a:cubicBezTo>
                  <a:pt x="12448" y="10549"/>
                  <a:pt x="12448" y="10486"/>
                  <a:pt x="12448" y="10438"/>
                </a:cubicBezTo>
                <a:cubicBezTo>
                  <a:pt x="12448" y="10422"/>
                  <a:pt x="12448" y="10390"/>
                  <a:pt x="12433" y="10374"/>
                </a:cubicBezTo>
                <a:cubicBezTo>
                  <a:pt x="12285" y="10334"/>
                  <a:pt x="12112" y="10307"/>
                  <a:pt x="11938" y="10307"/>
                </a:cubicBezTo>
                <a:close/>
                <a:moveTo>
                  <a:pt x="26365" y="10916"/>
                </a:moveTo>
                <a:cubicBezTo>
                  <a:pt x="26349" y="10916"/>
                  <a:pt x="26333" y="10932"/>
                  <a:pt x="26317" y="10948"/>
                </a:cubicBezTo>
                <a:cubicBezTo>
                  <a:pt x="26317" y="10943"/>
                  <a:pt x="26317" y="10937"/>
                  <a:pt x="26317" y="10932"/>
                </a:cubicBezTo>
                <a:cubicBezTo>
                  <a:pt x="26333" y="10932"/>
                  <a:pt x="26349" y="10916"/>
                  <a:pt x="26365" y="10916"/>
                </a:cubicBezTo>
                <a:close/>
                <a:moveTo>
                  <a:pt x="14427" y="10805"/>
                </a:moveTo>
                <a:lnTo>
                  <a:pt x="14427" y="10805"/>
                </a:lnTo>
                <a:cubicBezTo>
                  <a:pt x="14380" y="10869"/>
                  <a:pt x="14348" y="10932"/>
                  <a:pt x="14300" y="10964"/>
                </a:cubicBezTo>
                <a:cubicBezTo>
                  <a:pt x="14348" y="10932"/>
                  <a:pt x="14380" y="10853"/>
                  <a:pt x="14427" y="10805"/>
                </a:cubicBezTo>
                <a:close/>
                <a:moveTo>
                  <a:pt x="26365" y="10916"/>
                </a:moveTo>
                <a:lnTo>
                  <a:pt x="26365" y="10916"/>
                </a:lnTo>
                <a:cubicBezTo>
                  <a:pt x="26381" y="10932"/>
                  <a:pt x="26397" y="10964"/>
                  <a:pt x="26413" y="10996"/>
                </a:cubicBezTo>
                <a:cubicBezTo>
                  <a:pt x="26397" y="10964"/>
                  <a:pt x="26381" y="10948"/>
                  <a:pt x="26365" y="10916"/>
                </a:cubicBezTo>
                <a:close/>
                <a:moveTo>
                  <a:pt x="26509" y="10932"/>
                </a:moveTo>
                <a:cubicBezTo>
                  <a:pt x="26636" y="10964"/>
                  <a:pt x="26780" y="10980"/>
                  <a:pt x="26908" y="10996"/>
                </a:cubicBezTo>
                <a:cubicBezTo>
                  <a:pt x="26784" y="10981"/>
                  <a:pt x="26645" y="10965"/>
                  <a:pt x="26506" y="10935"/>
                </a:cubicBezTo>
                <a:lnTo>
                  <a:pt x="26506" y="10935"/>
                </a:lnTo>
                <a:cubicBezTo>
                  <a:pt x="26475" y="10965"/>
                  <a:pt x="26444" y="10981"/>
                  <a:pt x="26413" y="10996"/>
                </a:cubicBezTo>
                <a:cubicBezTo>
                  <a:pt x="26445" y="10980"/>
                  <a:pt x="26477" y="10948"/>
                  <a:pt x="26493" y="10932"/>
                </a:cubicBezTo>
                <a:cubicBezTo>
                  <a:pt x="26497" y="10933"/>
                  <a:pt x="26501" y="10934"/>
                  <a:pt x="26506" y="10935"/>
                </a:cubicBezTo>
                <a:lnTo>
                  <a:pt x="26506" y="10935"/>
                </a:lnTo>
                <a:cubicBezTo>
                  <a:pt x="26507" y="10934"/>
                  <a:pt x="26508" y="10933"/>
                  <a:pt x="26509" y="10932"/>
                </a:cubicBezTo>
                <a:close/>
                <a:moveTo>
                  <a:pt x="26078" y="10885"/>
                </a:moveTo>
                <a:cubicBezTo>
                  <a:pt x="26046" y="10932"/>
                  <a:pt x="26014" y="10980"/>
                  <a:pt x="25982" y="11028"/>
                </a:cubicBezTo>
                <a:cubicBezTo>
                  <a:pt x="25998" y="10980"/>
                  <a:pt x="26046" y="10932"/>
                  <a:pt x="26078" y="10885"/>
                </a:cubicBezTo>
                <a:close/>
                <a:moveTo>
                  <a:pt x="26413" y="10997"/>
                </a:moveTo>
                <a:lnTo>
                  <a:pt x="26413" y="10997"/>
                </a:lnTo>
                <a:cubicBezTo>
                  <a:pt x="26429" y="11012"/>
                  <a:pt x="26445" y="11028"/>
                  <a:pt x="26445" y="11028"/>
                </a:cubicBezTo>
                <a:cubicBezTo>
                  <a:pt x="26473" y="11071"/>
                  <a:pt x="26527" y="11127"/>
                  <a:pt x="26527" y="11161"/>
                </a:cubicBezTo>
                <a:lnTo>
                  <a:pt x="26527" y="11161"/>
                </a:lnTo>
                <a:cubicBezTo>
                  <a:pt x="26527" y="11129"/>
                  <a:pt x="26473" y="11087"/>
                  <a:pt x="26445" y="11044"/>
                </a:cubicBezTo>
                <a:cubicBezTo>
                  <a:pt x="26445" y="11028"/>
                  <a:pt x="26429" y="11012"/>
                  <a:pt x="26413" y="10997"/>
                </a:cubicBezTo>
                <a:close/>
                <a:moveTo>
                  <a:pt x="26527" y="11161"/>
                </a:moveTo>
                <a:cubicBezTo>
                  <a:pt x="26527" y="11164"/>
                  <a:pt x="26526" y="11168"/>
                  <a:pt x="26525" y="11172"/>
                </a:cubicBezTo>
                <a:cubicBezTo>
                  <a:pt x="26526" y="11168"/>
                  <a:pt x="26527" y="11165"/>
                  <a:pt x="26527" y="11161"/>
                </a:cubicBezTo>
                <a:close/>
                <a:moveTo>
                  <a:pt x="13949" y="11092"/>
                </a:moveTo>
                <a:cubicBezTo>
                  <a:pt x="13949" y="11140"/>
                  <a:pt x="13933" y="11172"/>
                  <a:pt x="13917" y="11204"/>
                </a:cubicBezTo>
                <a:cubicBezTo>
                  <a:pt x="13933" y="11172"/>
                  <a:pt x="13949" y="11124"/>
                  <a:pt x="13949" y="11092"/>
                </a:cubicBezTo>
                <a:close/>
                <a:moveTo>
                  <a:pt x="14300" y="10964"/>
                </a:moveTo>
                <a:lnTo>
                  <a:pt x="14300" y="10964"/>
                </a:lnTo>
                <a:cubicBezTo>
                  <a:pt x="14214" y="11001"/>
                  <a:pt x="14185" y="11057"/>
                  <a:pt x="14183" y="11131"/>
                </a:cubicBezTo>
                <a:lnTo>
                  <a:pt x="14183" y="11131"/>
                </a:lnTo>
                <a:cubicBezTo>
                  <a:pt x="14183" y="11149"/>
                  <a:pt x="14185" y="11167"/>
                  <a:pt x="14188" y="11188"/>
                </a:cubicBezTo>
                <a:cubicBezTo>
                  <a:pt x="14193" y="11214"/>
                  <a:pt x="14195" y="11240"/>
                  <a:pt x="14195" y="11266"/>
                </a:cubicBezTo>
                <a:lnTo>
                  <a:pt x="14195" y="11266"/>
                </a:lnTo>
                <a:cubicBezTo>
                  <a:pt x="14194" y="11245"/>
                  <a:pt x="14192" y="11224"/>
                  <a:pt x="14188" y="11204"/>
                </a:cubicBezTo>
                <a:cubicBezTo>
                  <a:pt x="14184" y="11178"/>
                  <a:pt x="14182" y="11154"/>
                  <a:pt x="14183" y="11131"/>
                </a:cubicBezTo>
                <a:lnTo>
                  <a:pt x="14183" y="11131"/>
                </a:lnTo>
                <a:cubicBezTo>
                  <a:pt x="14181" y="11053"/>
                  <a:pt x="14208" y="11003"/>
                  <a:pt x="14300" y="10964"/>
                </a:cubicBezTo>
                <a:close/>
                <a:moveTo>
                  <a:pt x="26524" y="11172"/>
                </a:moveTo>
                <a:lnTo>
                  <a:pt x="26524" y="11172"/>
                </a:lnTo>
                <a:cubicBezTo>
                  <a:pt x="26510" y="11255"/>
                  <a:pt x="26448" y="11302"/>
                  <a:pt x="26369" y="11302"/>
                </a:cubicBezTo>
                <a:cubicBezTo>
                  <a:pt x="26357" y="11302"/>
                  <a:pt x="26345" y="11301"/>
                  <a:pt x="26333" y="11299"/>
                </a:cubicBezTo>
                <a:cubicBezTo>
                  <a:pt x="26429" y="11299"/>
                  <a:pt x="26508" y="11268"/>
                  <a:pt x="26524" y="11172"/>
                </a:cubicBezTo>
                <a:close/>
                <a:moveTo>
                  <a:pt x="26316" y="10949"/>
                </a:moveTo>
                <a:lnTo>
                  <a:pt x="26316" y="10949"/>
                </a:lnTo>
                <a:cubicBezTo>
                  <a:pt x="26251" y="10996"/>
                  <a:pt x="26094" y="10965"/>
                  <a:pt x="26157" y="11124"/>
                </a:cubicBezTo>
                <a:cubicBezTo>
                  <a:pt x="26094" y="11188"/>
                  <a:pt x="26046" y="11252"/>
                  <a:pt x="25982" y="11315"/>
                </a:cubicBezTo>
                <a:cubicBezTo>
                  <a:pt x="26046" y="11252"/>
                  <a:pt x="26094" y="11188"/>
                  <a:pt x="26141" y="11124"/>
                </a:cubicBezTo>
                <a:cubicBezTo>
                  <a:pt x="26094" y="10965"/>
                  <a:pt x="26251" y="10996"/>
                  <a:pt x="26316" y="10949"/>
                </a:cubicBezTo>
                <a:close/>
                <a:moveTo>
                  <a:pt x="14586" y="10774"/>
                </a:moveTo>
                <a:cubicBezTo>
                  <a:pt x="14554" y="10821"/>
                  <a:pt x="14491" y="10853"/>
                  <a:pt x="14491" y="10916"/>
                </a:cubicBezTo>
                <a:cubicBezTo>
                  <a:pt x="14461" y="11008"/>
                  <a:pt x="14445" y="11114"/>
                  <a:pt x="14416" y="11235"/>
                </a:cubicBezTo>
                <a:lnTo>
                  <a:pt x="14416" y="11235"/>
                </a:lnTo>
                <a:cubicBezTo>
                  <a:pt x="14494" y="11220"/>
                  <a:pt x="14573" y="11219"/>
                  <a:pt x="14683" y="11188"/>
                </a:cubicBezTo>
                <a:lnTo>
                  <a:pt x="14683" y="11188"/>
                </a:lnTo>
                <a:cubicBezTo>
                  <a:pt x="14677" y="11195"/>
                  <a:pt x="14672" y="11201"/>
                  <a:pt x="14667" y="11208"/>
                </a:cubicBezTo>
                <a:lnTo>
                  <a:pt x="14667" y="11208"/>
                </a:lnTo>
                <a:cubicBezTo>
                  <a:pt x="14677" y="11206"/>
                  <a:pt x="14688" y="11205"/>
                  <a:pt x="14699" y="11204"/>
                </a:cubicBezTo>
                <a:lnTo>
                  <a:pt x="14699" y="11204"/>
                </a:lnTo>
                <a:cubicBezTo>
                  <a:pt x="14635" y="11283"/>
                  <a:pt x="14603" y="11315"/>
                  <a:pt x="14555" y="11363"/>
                </a:cubicBezTo>
                <a:cubicBezTo>
                  <a:pt x="14507" y="11379"/>
                  <a:pt x="14475" y="11395"/>
                  <a:pt x="14443" y="11411"/>
                </a:cubicBezTo>
                <a:cubicBezTo>
                  <a:pt x="14475" y="11379"/>
                  <a:pt x="14507" y="11379"/>
                  <a:pt x="14555" y="11347"/>
                </a:cubicBezTo>
                <a:cubicBezTo>
                  <a:pt x="14584" y="11318"/>
                  <a:pt x="14613" y="11276"/>
                  <a:pt x="14667" y="11208"/>
                </a:cubicBezTo>
                <a:lnTo>
                  <a:pt x="14667" y="11208"/>
                </a:lnTo>
                <a:cubicBezTo>
                  <a:pt x="14557" y="11222"/>
                  <a:pt x="14484" y="11237"/>
                  <a:pt x="14411" y="11252"/>
                </a:cubicBezTo>
                <a:cubicBezTo>
                  <a:pt x="14413" y="11246"/>
                  <a:pt x="14414" y="11240"/>
                  <a:pt x="14416" y="11235"/>
                </a:cubicBezTo>
                <a:lnTo>
                  <a:pt x="14416" y="11235"/>
                </a:lnTo>
                <a:cubicBezTo>
                  <a:pt x="14414" y="11235"/>
                  <a:pt x="14413" y="11235"/>
                  <a:pt x="14411" y="11236"/>
                </a:cubicBezTo>
                <a:cubicBezTo>
                  <a:pt x="14443" y="11108"/>
                  <a:pt x="14459" y="11012"/>
                  <a:pt x="14491" y="10900"/>
                </a:cubicBezTo>
                <a:cubicBezTo>
                  <a:pt x="14491" y="10853"/>
                  <a:pt x="14554" y="10821"/>
                  <a:pt x="14586" y="10774"/>
                </a:cubicBezTo>
                <a:close/>
                <a:moveTo>
                  <a:pt x="14195" y="11266"/>
                </a:moveTo>
                <a:cubicBezTo>
                  <a:pt x="14196" y="11322"/>
                  <a:pt x="14185" y="11380"/>
                  <a:pt x="14174" y="11445"/>
                </a:cubicBezTo>
                <a:lnTo>
                  <a:pt x="14174" y="11445"/>
                </a:lnTo>
                <a:cubicBezTo>
                  <a:pt x="14174" y="11445"/>
                  <a:pt x="14173" y="11444"/>
                  <a:pt x="14172" y="11443"/>
                </a:cubicBezTo>
                <a:cubicBezTo>
                  <a:pt x="14183" y="11379"/>
                  <a:pt x="14194" y="11321"/>
                  <a:pt x="14195" y="11266"/>
                </a:cubicBezTo>
                <a:close/>
                <a:moveTo>
                  <a:pt x="25982" y="11315"/>
                </a:moveTo>
                <a:lnTo>
                  <a:pt x="25982" y="11315"/>
                </a:lnTo>
                <a:cubicBezTo>
                  <a:pt x="25998" y="11363"/>
                  <a:pt x="26014" y="11411"/>
                  <a:pt x="26030" y="11459"/>
                </a:cubicBezTo>
                <a:lnTo>
                  <a:pt x="26014" y="11459"/>
                </a:lnTo>
                <a:cubicBezTo>
                  <a:pt x="25998" y="11411"/>
                  <a:pt x="25982" y="11363"/>
                  <a:pt x="25982" y="11315"/>
                </a:cubicBezTo>
                <a:close/>
                <a:moveTo>
                  <a:pt x="26333" y="11299"/>
                </a:moveTo>
                <a:cubicBezTo>
                  <a:pt x="26285" y="11347"/>
                  <a:pt x="26253" y="11411"/>
                  <a:pt x="26205" y="11459"/>
                </a:cubicBezTo>
                <a:cubicBezTo>
                  <a:pt x="26237" y="11411"/>
                  <a:pt x="26285" y="11347"/>
                  <a:pt x="26333" y="11299"/>
                </a:cubicBezTo>
                <a:close/>
                <a:moveTo>
                  <a:pt x="25391" y="11140"/>
                </a:moveTo>
                <a:cubicBezTo>
                  <a:pt x="25423" y="11156"/>
                  <a:pt x="25471" y="11156"/>
                  <a:pt x="25519" y="11156"/>
                </a:cubicBezTo>
                <a:cubicBezTo>
                  <a:pt x="25519" y="11156"/>
                  <a:pt x="25519" y="11156"/>
                  <a:pt x="25519" y="11156"/>
                </a:cubicBezTo>
                <a:lnTo>
                  <a:pt x="25519" y="11156"/>
                </a:lnTo>
                <a:cubicBezTo>
                  <a:pt x="25663" y="11188"/>
                  <a:pt x="25742" y="11315"/>
                  <a:pt x="25742" y="11474"/>
                </a:cubicBezTo>
                <a:lnTo>
                  <a:pt x="25742" y="11474"/>
                </a:lnTo>
                <a:cubicBezTo>
                  <a:pt x="25737" y="11475"/>
                  <a:pt x="25732" y="11475"/>
                  <a:pt x="25727" y="11475"/>
                </a:cubicBezTo>
                <a:cubicBezTo>
                  <a:pt x="25727" y="11322"/>
                  <a:pt x="25653" y="11198"/>
                  <a:pt x="25520" y="11160"/>
                </a:cubicBezTo>
                <a:lnTo>
                  <a:pt x="25520" y="11160"/>
                </a:lnTo>
                <a:cubicBezTo>
                  <a:pt x="25520" y="11159"/>
                  <a:pt x="25519" y="11157"/>
                  <a:pt x="25519" y="11156"/>
                </a:cubicBezTo>
                <a:lnTo>
                  <a:pt x="25519" y="11156"/>
                </a:lnTo>
                <a:cubicBezTo>
                  <a:pt x="25519" y="11157"/>
                  <a:pt x="25520" y="11159"/>
                  <a:pt x="25520" y="11160"/>
                </a:cubicBezTo>
                <a:lnTo>
                  <a:pt x="25520" y="11160"/>
                </a:lnTo>
                <a:cubicBezTo>
                  <a:pt x="25514" y="11158"/>
                  <a:pt x="25509" y="11157"/>
                  <a:pt x="25503" y="11156"/>
                </a:cubicBezTo>
                <a:lnTo>
                  <a:pt x="25391" y="11156"/>
                </a:lnTo>
                <a:cubicBezTo>
                  <a:pt x="25388" y="11213"/>
                  <a:pt x="25370" y="11261"/>
                  <a:pt x="25355" y="11308"/>
                </a:cubicBezTo>
                <a:lnTo>
                  <a:pt x="25355" y="11308"/>
                </a:lnTo>
                <a:cubicBezTo>
                  <a:pt x="25366" y="11253"/>
                  <a:pt x="25375" y="11204"/>
                  <a:pt x="25375" y="11156"/>
                </a:cubicBezTo>
                <a:lnTo>
                  <a:pt x="25391" y="11156"/>
                </a:lnTo>
                <a:cubicBezTo>
                  <a:pt x="25391" y="11151"/>
                  <a:pt x="25391" y="11145"/>
                  <a:pt x="25391" y="11140"/>
                </a:cubicBezTo>
                <a:close/>
                <a:moveTo>
                  <a:pt x="14174" y="11445"/>
                </a:moveTo>
                <a:lnTo>
                  <a:pt x="14174" y="11445"/>
                </a:lnTo>
                <a:cubicBezTo>
                  <a:pt x="14206" y="11476"/>
                  <a:pt x="14237" y="11492"/>
                  <a:pt x="14268" y="11523"/>
                </a:cubicBezTo>
                <a:cubicBezTo>
                  <a:pt x="14236" y="11507"/>
                  <a:pt x="14204" y="11475"/>
                  <a:pt x="14172" y="11459"/>
                </a:cubicBezTo>
                <a:cubicBezTo>
                  <a:pt x="14173" y="11454"/>
                  <a:pt x="14174" y="11450"/>
                  <a:pt x="14174" y="11445"/>
                </a:cubicBezTo>
                <a:close/>
                <a:moveTo>
                  <a:pt x="14443" y="11411"/>
                </a:moveTo>
                <a:lnTo>
                  <a:pt x="14443" y="11411"/>
                </a:lnTo>
                <a:cubicBezTo>
                  <a:pt x="14411" y="11443"/>
                  <a:pt x="14380" y="11475"/>
                  <a:pt x="14332" y="11539"/>
                </a:cubicBezTo>
                <a:cubicBezTo>
                  <a:pt x="14380" y="11475"/>
                  <a:pt x="14411" y="11427"/>
                  <a:pt x="14443" y="11411"/>
                </a:cubicBezTo>
                <a:close/>
                <a:moveTo>
                  <a:pt x="25355" y="11308"/>
                </a:moveTo>
                <a:lnTo>
                  <a:pt x="25355" y="11308"/>
                </a:lnTo>
                <a:cubicBezTo>
                  <a:pt x="25351" y="11326"/>
                  <a:pt x="25347" y="11344"/>
                  <a:pt x="25344" y="11363"/>
                </a:cubicBezTo>
                <a:cubicBezTo>
                  <a:pt x="25339" y="11381"/>
                  <a:pt x="25336" y="11398"/>
                  <a:pt x="25334" y="11416"/>
                </a:cubicBezTo>
                <a:lnTo>
                  <a:pt x="25334" y="11416"/>
                </a:lnTo>
                <a:cubicBezTo>
                  <a:pt x="25332" y="11467"/>
                  <a:pt x="25342" y="11515"/>
                  <a:pt x="25375" y="11571"/>
                </a:cubicBezTo>
                <a:lnTo>
                  <a:pt x="25359" y="11571"/>
                </a:lnTo>
                <a:cubicBezTo>
                  <a:pt x="25336" y="11513"/>
                  <a:pt x="25330" y="11464"/>
                  <a:pt x="25334" y="11416"/>
                </a:cubicBezTo>
                <a:lnTo>
                  <a:pt x="25334" y="11416"/>
                </a:lnTo>
                <a:cubicBezTo>
                  <a:pt x="25335" y="11394"/>
                  <a:pt x="25339" y="11372"/>
                  <a:pt x="25344" y="11347"/>
                </a:cubicBezTo>
                <a:cubicBezTo>
                  <a:pt x="25347" y="11334"/>
                  <a:pt x="25351" y="11321"/>
                  <a:pt x="25355" y="11308"/>
                </a:cubicBezTo>
                <a:close/>
                <a:moveTo>
                  <a:pt x="25525" y="11212"/>
                </a:moveTo>
                <a:lnTo>
                  <a:pt x="25525" y="11212"/>
                </a:lnTo>
                <a:cubicBezTo>
                  <a:pt x="25525" y="11346"/>
                  <a:pt x="25432" y="11458"/>
                  <a:pt x="25375" y="11571"/>
                </a:cubicBezTo>
                <a:cubicBezTo>
                  <a:pt x="25432" y="11445"/>
                  <a:pt x="25525" y="11343"/>
                  <a:pt x="25525" y="11212"/>
                </a:cubicBezTo>
                <a:close/>
                <a:moveTo>
                  <a:pt x="25708" y="11516"/>
                </a:moveTo>
                <a:cubicBezTo>
                  <a:pt x="25694" y="11543"/>
                  <a:pt x="25679" y="11565"/>
                  <a:pt x="25679" y="11587"/>
                </a:cubicBezTo>
                <a:lnTo>
                  <a:pt x="25679" y="11587"/>
                </a:lnTo>
                <a:cubicBezTo>
                  <a:pt x="25679" y="11567"/>
                  <a:pt x="25691" y="11541"/>
                  <a:pt x="25708" y="11516"/>
                </a:cubicBezTo>
                <a:close/>
                <a:moveTo>
                  <a:pt x="26205" y="11459"/>
                </a:moveTo>
                <a:cubicBezTo>
                  <a:pt x="26237" y="11507"/>
                  <a:pt x="26285" y="11555"/>
                  <a:pt x="26317" y="11619"/>
                </a:cubicBezTo>
                <a:cubicBezTo>
                  <a:pt x="26285" y="11571"/>
                  <a:pt x="26237" y="11507"/>
                  <a:pt x="26205" y="11459"/>
                </a:cubicBezTo>
                <a:close/>
                <a:moveTo>
                  <a:pt x="26556" y="11411"/>
                </a:moveTo>
                <a:cubicBezTo>
                  <a:pt x="26684" y="11507"/>
                  <a:pt x="26876" y="11523"/>
                  <a:pt x="27003" y="11651"/>
                </a:cubicBezTo>
                <a:cubicBezTo>
                  <a:pt x="27003" y="11656"/>
                  <a:pt x="27003" y="11662"/>
                  <a:pt x="27003" y="11666"/>
                </a:cubicBezTo>
                <a:lnTo>
                  <a:pt x="27003" y="11666"/>
                </a:lnTo>
                <a:cubicBezTo>
                  <a:pt x="27003" y="11666"/>
                  <a:pt x="27003" y="11666"/>
                  <a:pt x="27003" y="11666"/>
                </a:cubicBezTo>
                <a:cubicBezTo>
                  <a:pt x="27003" y="11682"/>
                  <a:pt x="27003" y="11698"/>
                  <a:pt x="26987" y="11714"/>
                </a:cubicBezTo>
                <a:lnTo>
                  <a:pt x="26987" y="11714"/>
                </a:lnTo>
                <a:cubicBezTo>
                  <a:pt x="27000" y="11701"/>
                  <a:pt x="27003" y="11688"/>
                  <a:pt x="27003" y="11666"/>
                </a:cubicBezTo>
                <a:lnTo>
                  <a:pt x="27003" y="11666"/>
                </a:lnTo>
                <a:cubicBezTo>
                  <a:pt x="26876" y="11523"/>
                  <a:pt x="26684" y="11507"/>
                  <a:pt x="26556" y="11427"/>
                </a:cubicBezTo>
                <a:cubicBezTo>
                  <a:pt x="26461" y="11491"/>
                  <a:pt x="26381" y="11555"/>
                  <a:pt x="26317" y="11618"/>
                </a:cubicBezTo>
                <a:lnTo>
                  <a:pt x="26317" y="11618"/>
                </a:lnTo>
                <a:cubicBezTo>
                  <a:pt x="26381" y="11555"/>
                  <a:pt x="26461" y="11491"/>
                  <a:pt x="26556" y="11411"/>
                </a:cubicBezTo>
                <a:close/>
                <a:moveTo>
                  <a:pt x="26732" y="11682"/>
                </a:moveTo>
                <a:cubicBezTo>
                  <a:pt x="26764" y="11682"/>
                  <a:pt x="26812" y="11698"/>
                  <a:pt x="26860" y="11714"/>
                </a:cubicBezTo>
                <a:cubicBezTo>
                  <a:pt x="26812" y="11714"/>
                  <a:pt x="26764" y="11698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lnTo>
                  <a:pt x="26732" y="11682"/>
                </a:lnTo>
                <a:cubicBezTo>
                  <a:pt x="26732" y="11682"/>
                  <a:pt x="26732" y="11682"/>
                  <a:pt x="26732" y="11682"/>
                </a:cubicBezTo>
                <a:close/>
                <a:moveTo>
                  <a:pt x="14739" y="10761"/>
                </a:moveTo>
                <a:cubicBezTo>
                  <a:pt x="14687" y="10761"/>
                  <a:pt x="14635" y="10765"/>
                  <a:pt x="14587" y="10773"/>
                </a:cubicBezTo>
                <a:cubicBezTo>
                  <a:pt x="14523" y="10773"/>
                  <a:pt x="14475" y="10789"/>
                  <a:pt x="14427" y="10805"/>
                </a:cubicBezTo>
                <a:cubicBezTo>
                  <a:pt x="14188" y="10853"/>
                  <a:pt x="13965" y="10964"/>
                  <a:pt x="13853" y="11156"/>
                </a:cubicBezTo>
                <a:cubicBezTo>
                  <a:pt x="13853" y="11172"/>
                  <a:pt x="13869" y="11188"/>
                  <a:pt x="13869" y="11204"/>
                </a:cubicBezTo>
                <a:cubicBezTo>
                  <a:pt x="13869" y="11220"/>
                  <a:pt x="13885" y="11236"/>
                  <a:pt x="13885" y="11252"/>
                </a:cubicBezTo>
                <a:cubicBezTo>
                  <a:pt x="13901" y="11283"/>
                  <a:pt x="13901" y="11315"/>
                  <a:pt x="13917" y="11347"/>
                </a:cubicBezTo>
                <a:cubicBezTo>
                  <a:pt x="13933" y="11379"/>
                  <a:pt x="13949" y="11411"/>
                  <a:pt x="13965" y="11427"/>
                </a:cubicBezTo>
                <a:cubicBezTo>
                  <a:pt x="13997" y="11459"/>
                  <a:pt x="14028" y="11491"/>
                  <a:pt x="14028" y="11523"/>
                </a:cubicBezTo>
                <a:cubicBezTo>
                  <a:pt x="14156" y="11666"/>
                  <a:pt x="14332" y="11762"/>
                  <a:pt x="14507" y="11794"/>
                </a:cubicBezTo>
                <a:cubicBezTo>
                  <a:pt x="14555" y="11635"/>
                  <a:pt x="14635" y="11507"/>
                  <a:pt x="14826" y="11459"/>
                </a:cubicBezTo>
                <a:lnTo>
                  <a:pt x="14826" y="11459"/>
                </a:lnTo>
                <a:cubicBezTo>
                  <a:pt x="14635" y="11507"/>
                  <a:pt x="14571" y="11635"/>
                  <a:pt x="14507" y="11794"/>
                </a:cubicBezTo>
                <a:cubicBezTo>
                  <a:pt x="14556" y="11806"/>
                  <a:pt x="14607" y="11812"/>
                  <a:pt x="14658" y="11812"/>
                </a:cubicBezTo>
                <a:cubicBezTo>
                  <a:pt x="14740" y="11812"/>
                  <a:pt x="14821" y="11798"/>
                  <a:pt x="14890" y="11778"/>
                </a:cubicBezTo>
                <a:cubicBezTo>
                  <a:pt x="14922" y="11667"/>
                  <a:pt x="14875" y="11572"/>
                  <a:pt x="14827" y="11461"/>
                </a:cubicBezTo>
                <a:lnTo>
                  <a:pt x="14827" y="11461"/>
                </a:lnTo>
                <a:cubicBezTo>
                  <a:pt x="14875" y="11572"/>
                  <a:pt x="14922" y="11667"/>
                  <a:pt x="14906" y="11778"/>
                </a:cubicBezTo>
                <a:cubicBezTo>
                  <a:pt x="15082" y="11730"/>
                  <a:pt x="15225" y="11603"/>
                  <a:pt x="15289" y="11395"/>
                </a:cubicBezTo>
                <a:cubicBezTo>
                  <a:pt x="15285" y="11392"/>
                  <a:pt x="15281" y="11389"/>
                  <a:pt x="15277" y="11385"/>
                </a:cubicBezTo>
                <a:lnTo>
                  <a:pt x="15277" y="11385"/>
                </a:lnTo>
                <a:cubicBezTo>
                  <a:pt x="15305" y="11310"/>
                  <a:pt x="15305" y="11248"/>
                  <a:pt x="15289" y="11156"/>
                </a:cubicBezTo>
                <a:cubicBezTo>
                  <a:pt x="15289" y="11076"/>
                  <a:pt x="15273" y="10996"/>
                  <a:pt x="15241" y="10884"/>
                </a:cubicBezTo>
                <a:lnTo>
                  <a:pt x="15209" y="10884"/>
                </a:lnTo>
                <a:cubicBezTo>
                  <a:pt x="15209" y="10879"/>
                  <a:pt x="15209" y="10874"/>
                  <a:pt x="15209" y="10869"/>
                </a:cubicBezTo>
                <a:cubicBezTo>
                  <a:pt x="15146" y="10837"/>
                  <a:pt x="15050" y="10805"/>
                  <a:pt x="14938" y="10773"/>
                </a:cubicBezTo>
                <a:lnTo>
                  <a:pt x="14890" y="10773"/>
                </a:lnTo>
                <a:cubicBezTo>
                  <a:pt x="14842" y="10765"/>
                  <a:pt x="14790" y="10761"/>
                  <a:pt x="14739" y="10761"/>
                </a:cubicBezTo>
                <a:close/>
                <a:moveTo>
                  <a:pt x="26732" y="11682"/>
                </a:moveTo>
                <a:cubicBezTo>
                  <a:pt x="26771" y="11730"/>
                  <a:pt x="26799" y="11781"/>
                  <a:pt x="26798" y="11836"/>
                </a:cubicBezTo>
                <a:lnTo>
                  <a:pt x="26798" y="11836"/>
                </a:lnTo>
                <a:cubicBezTo>
                  <a:pt x="26797" y="11784"/>
                  <a:pt x="26770" y="11735"/>
                  <a:pt x="26732" y="11682"/>
                </a:cubicBezTo>
                <a:close/>
                <a:moveTo>
                  <a:pt x="26798" y="11836"/>
                </a:moveTo>
                <a:cubicBezTo>
                  <a:pt x="26799" y="11891"/>
                  <a:pt x="26773" y="11949"/>
                  <a:pt x="26701" y="12018"/>
                </a:cubicBezTo>
                <a:lnTo>
                  <a:pt x="26701" y="12018"/>
                </a:lnTo>
                <a:cubicBezTo>
                  <a:pt x="26695" y="12018"/>
                  <a:pt x="26690" y="12018"/>
                  <a:pt x="26684" y="12018"/>
                </a:cubicBezTo>
                <a:cubicBezTo>
                  <a:pt x="26765" y="11953"/>
                  <a:pt x="26796" y="11893"/>
                  <a:pt x="26798" y="11836"/>
                </a:cubicBezTo>
                <a:close/>
                <a:moveTo>
                  <a:pt x="26701" y="12018"/>
                </a:moveTo>
                <a:lnTo>
                  <a:pt x="26701" y="12018"/>
                </a:lnTo>
                <a:cubicBezTo>
                  <a:pt x="26789" y="12020"/>
                  <a:pt x="26863" y="12036"/>
                  <a:pt x="26908" y="12081"/>
                </a:cubicBezTo>
                <a:cubicBezTo>
                  <a:pt x="26872" y="12046"/>
                  <a:pt x="26818" y="12028"/>
                  <a:pt x="26753" y="12028"/>
                </a:cubicBezTo>
                <a:cubicBezTo>
                  <a:pt x="26731" y="12028"/>
                  <a:pt x="26708" y="12030"/>
                  <a:pt x="26684" y="12034"/>
                </a:cubicBezTo>
                <a:cubicBezTo>
                  <a:pt x="26690" y="12028"/>
                  <a:pt x="26696" y="12023"/>
                  <a:pt x="26701" y="12018"/>
                </a:cubicBezTo>
                <a:close/>
                <a:moveTo>
                  <a:pt x="26351" y="9270"/>
                </a:moveTo>
                <a:cubicBezTo>
                  <a:pt x="26324" y="9270"/>
                  <a:pt x="26296" y="9271"/>
                  <a:pt x="26269" y="9273"/>
                </a:cubicBezTo>
                <a:cubicBezTo>
                  <a:pt x="26269" y="9305"/>
                  <a:pt x="26285" y="9336"/>
                  <a:pt x="26285" y="9384"/>
                </a:cubicBezTo>
                <a:cubicBezTo>
                  <a:pt x="26189" y="9416"/>
                  <a:pt x="26094" y="9448"/>
                  <a:pt x="25998" y="9480"/>
                </a:cubicBezTo>
                <a:lnTo>
                  <a:pt x="26269" y="9384"/>
                </a:lnTo>
                <a:cubicBezTo>
                  <a:pt x="26269" y="9336"/>
                  <a:pt x="26269" y="9305"/>
                  <a:pt x="26269" y="9273"/>
                </a:cubicBezTo>
                <a:lnTo>
                  <a:pt x="26221" y="9273"/>
                </a:lnTo>
                <a:cubicBezTo>
                  <a:pt x="26141" y="9289"/>
                  <a:pt x="26094" y="9305"/>
                  <a:pt x="26030" y="9320"/>
                </a:cubicBezTo>
                <a:cubicBezTo>
                  <a:pt x="25758" y="9384"/>
                  <a:pt x="25551" y="9496"/>
                  <a:pt x="25407" y="9624"/>
                </a:cubicBezTo>
                <a:cubicBezTo>
                  <a:pt x="25173" y="9827"/>
                  <a:pt x="25045" y="10092"/>
                  <a:pt x="25010" y="10388"/>
                </a:cubicBezTo>
                <a:lnTo>
                  <a:pt x="25010" y="10388"/>
                </a:lnTo>
                <a:cubicBezTo>
                  <a:pt x="25073" y="10341"/>
                  <a:pt x="25121" y="10277"/>
                  <a:pt x="25168" y="10214"/>
                </a:cubicBezTo>
                <a:cubicBezTo>
                  <a:pt x="25280" y="10055"/>
                  <a:pt x="25359" y="9879"/>
                  <a:pt x="25407" y="9688"/>
                </a:cubicBezTo>
                <a:lnTo>
                  <a:pt x="25407" y="9688"/>
                </a:lnTo>
                <a:cubicBezTo>
                  <a:pt x="25359" y="9879"/>
                  <a:pt x="25280" y="10071"/>
                  <a:pt x="25168" y="10230"/>
                </a:cubicBezTo>
                <a:cubicBezTo>
                  <a:pt x="25120" y="10294"/>
                  <a:pt x="25072" y="10342"/>
                  <a:pt x="25008" y="10406"/>
                </a:cubicBezTo>
                <a:cubicBezTo>
                  <a:pt x="25009" y="10400"/>
                  <a:pt x="25010" y="10394"/>
                  <a:pt x="25010" y="10388"/>
                </a:cubicBezTo>
                <a:lnTo>
                  <a:pt x="25010" y="10388"/>
                </a:lnTo>
                <a:cubicBezTo>
                  <a:pt x="25010" y="10389"/>
                  <a:pt x="25009" y="10389"/>
                  <a:pt x="25008" y="10390"/>
                </a:cubicBezTo>
                <a:cubicBezTo>
                  <a:pt x="24960" y="10821"/>
                  <a:pt x="25072" y="11268"/>
                  <a:pt x="25328" y="11619"/>
                </a:cubicBezTo>
                <a:cubicBezTo>
                  <a:pt x="25329" y="11617"/>
                  <a:pt x="25330" y="11616"/>
                  <a:pt x="25332" y="11615"/>
                </a:cubicBezTo>
                <a:lnTo>
                  <a:pt x="25332" y="11615"/>
                </a:lnTo>
                <a:cubicBezTo>
                  <a:pt x="25330" y="11611"/>
                  <a:pt x="25329" y="11607"/>
                  <a:pt x="25328" y="11603"/>
                </a:cubicBezTo>
                <a:lnTo>
                  <a:pt x="25391" y="11603"/>
                </a:lnTo>
                <a:cubicBezTo>
                  <a:pt x="25377" y="11603"/>
                  <a:pt x="25349" y="11603"/>
                  <a:pt x="25332" y="11615"/>
                </a:cubicBezTo>
                <a:lnTo>
                  <a:pt x="25332" y="11615"/>
                </a:lnTo>
                <a:cubicBezTo>
                  <a:pt x="25349" y="11656"/>
                  <a:pt x="25378" y="11685"/>
                  <a:pt x="25407" y="11714"/>
                </a:cubicBezTo>
                <a:cubicBezTo>
                  <a:pt x="25439" y="11746"/>
                  <a:pt x="25471" y="11794"/>
                  <a:pt x="25503" y="11826"/>
                </a:cubicBezTo>
                <a:cubicBezTo>
                  <a:pt x="25535" y="11858"/>
                  <a:pt x="25583" y="11890"/>
                  <a:pt x="25615" y="11922"/>
                </a:cubicBezTo>
                <a:cubicBezTo>
                  <a:pt x="25679" y="11970"/>
                  <a:pt x="25758" y="12018"/>
                  <a:pt x="25822" y="12065"/>
                </a:cubicBezTo>
                <a:cubicBezTo>
                  <a:pt x="25838" y="12050"/>
                  <a:pt x="25838" y="12034"/>
                  <a:pt x="25854" y="12034"/>
                </a:cubicBezTo>
                <a:cubicBezTo>
                  <a:pt x="25854" y="12034"/>
                  <a:pt x="25838" y="12050"/>
                  <a:pt x="25822" y="12065"/>
                </a:cubicBezTo>
                <a:cubicBezTo>
                  <a:pt x="25864" y="12079"/>
                  <a:pt x="25882" y="12093"/>
                  <a:pt x="25918" y="12107"/>
                </a:cubicBezTo>
                <a:lnTo>
                  <a:pt x="25918" y="12107"/>
                </a:lnTo>
                <a:cubicBezTo>
                  <a:pt x="25918" y="12109"/>
                  <a:pt x="25918" y="12111"/>
                  <a:pt x="25918" y="12113"/>
                </a:cubicBezTo>
                <a:cubicBezTo>
                  <a:pt x="25982" y="12145"/>
                  <a:pt x="26046" y="12145"/>
                  <a:pt x="26110" y="12161"/>
                </a:cubicBezTo>
                <a:cubicBezTo>
                  <a:pt x="26195" y="12181"/>
                  <a:pt x="26290" y="12193"/>
                  <a:pt x="26389" y="12193"/>
                </a:cubicBezTo>
                <a:cubicBezTo>
                  <a:pt x="26529" y="12193"/>
                  <a:pt x="26678" y="12169"/>
                  <a:pt x="26828" y="12113"/>
                </a:cubicBezTo>
                <a:cubicBezTo>
                  <a:pt x="26860" y="12097"/>
                  <a:pt x="26876" y="12081"/>
                  <a:pt x="26908" y="12081"/>
                </a:cubicBezTo>
                <a:cubicBezTo>
                  <a:pt x="27307" y="11890"/>
                  <a:pt x="27434" y="11475"/>
                  <a:pt x="27610" y="11060"/>
                </a:cubicBezTo>
                <a:cubicBezTo>
                  <a:pt x="27655" y="10954"/>
                  <a:pt x="27701" y="10833"/>
                  <a:pt x="27760" y="10725"/>
                </a:cubicBezTo>
                <a:lnTo>
                  <a:pt x="27760" y="10725"/>
                </a:lnTo>
                <a:cubicBezTo>
                  <a:pt x="27677" y="10734"/>
                  <a:pt x="27648" y="10862"/>
                  <a:pt x="27575" y="10862"/>
                </a:cubicBezTo>
                <a:cubicBezTo>
                  <a:pt x="27558" y="10862"/>
                  <a:pt x="27538" y="10855"/>
                  <a:pt x="27514" y="10837"/>
                </a:cubicBezTo>
                <a:lnTo>
                  <a:pt x="27514" y="10837"/>
                </a:lnTo>
                <a:cubicBezTo>
                  <a:pt x="27536" y="10850"/>
                  <a:pt x="27554" y="10856"/>
                  <a:pt x="27571" y="10856"/>
                </a:cubicBezTo>
                <a:cubicBezTo>
                  <a:pt x="27650" y="10856"/>
                  <a:pt x="27677" y="10722"/>
                  <a:pt x="27769" y="10709"/>
                </a:cubicBezTo>
                <a:lnTo>
                  <a:pt x="27769" y="10709"/>
                </a:lnTo>
                <a:cubicBezTo>
                  <a:pt x="27766" y="10714"/>
                  <a:pt x="27763" y="10720"/>
                  <a:pt x="27760" y="10725"/>
                </a:cubicBezTo>
                <a:lnTo>
                  <a:pt x="27760" y="10725"/>
                </a:lnTo>
                <a:cubicBezTo>
                  <a:pt x="27763" y="10725"/>
                  <a:pt x="27766" y="10725"/>
                  <a:pt x="27769" y="10725"/>
                </a:cubicBezTo>
                <a:cubicBezTo>
                  <a:pt x="27897" y="10470"/>
                  <a:pt x="28073" y="10246"/>
                  <a:pt x="28392" y="10102"/>
                </a:cubicBezTo>
                <a:cubicBezTo>
                  <a:pt x="28232" y="10055"/>
                  <a:pt x="28089" y="9991"/>
                  <a:pt x="27945" y="9911"/>
                </a:cubicBezTo>
                <a:cubicBezTo>
                  <a:pt x="27929" y="9895"/>
                  <a:pt x="27913" y="9895"/>
                  <a:pt x="27881" y="9879"/>
                </a:cubicBezTo>
                <a:lnTo>
                  <a:pt x="27881" y="9879"/>
                </a:lnTo>
                <a:cubicBezTo>
                  <a:pt x="27881" y="9879"/>
                  <a:pt x="27881" y="9879"/>
                  <a:pt x="27881" y="9879"/>
                </a:cubicBezTo>
                <a:cubicBezTo>
                  <a:pt x="27737" y="9815"/>
                  <a:pt x="27610" y="9751"/>
                  <a:pt x="27498" y="9672"/>
                </a:cubicBezTo>
                <a:lnTo>
                  <a:pt x="27370" y="9592"/>
                </a:lnTo>
                <a:cubicBezTo>
                  <a:pt x="27307" y="9560"/>
                  <a:pt x="27243" y="9528"/>
                  <a:pt x="27179" y="9496"/>
                </a:cubicBezTo>
                <a:cubicBezTo>
                  <a:pt x="27147" y="9480"/>
                  <a:pt x="27099" y="9464"/>
                  <a:pt x="27067" y="9448"/>
                </a:cubicBezTo>
                <a:cubicBezTo>
                  <a:pt x="27003" y="9416"/>
                  <a:pt x="26939" y="9384"/>
                  <a:pt x="26876" y="9368"/>
                </a:cubicBezTo>
                <a:cubicBezTo>
                  <a:pt x="26709" y="9313"/>
                  <a:pt x="26531" y="9270"/>
                  <a:pt x="26351" y="9270"/>
                </a:cubicBezTo>
                <a:close/>
                <a:moveTo>
                  <a:pt x="25647" y="14028"/>
                </a:moveTo>
                <a:cubicBezTo>
                  <a:pt x="25615" y="14028"/>
                  <a:pt x="25567" y="14044"/>
                  <a:pt x="25535" y="14044"/>
                </a:cubicBezTo>
                <a:cubicBezTo>
                  <a:pt x="25535" y="14044"/>
                  <a:pt x="25535" y="14044"/>
                  <a:pt x="25535" y="14044"/>
                </a:cubicBezTo>
                <a:lnTo>
                  <a:pt x="25535" y="14044"/>
                </a:lnTo>
                <a:cubicBezTo>
                  <a:pt x="25487" y="14060"/>
                  <a:pt x="25439" y="14092"/>
                  <a:pt x="25407" y="14108"/>
                </a:cubicBezTo>
                <a:cubicBezTo>
                  <a:pt x="25359" y="14140"/>
                  <a:pt x="25328" y="14172"/>
                  <a:pt x="25296" y="14220"/>
                </a:cubicBezTo>
                <a:cubicBezTo>
                  <a:pt x="25200" y="14348"/>
                  <a:pt x="25216" y="14507"/>
                  <a:pt x="25375" y="14619"/>
                </a:cubicBezTo>
                <a:cubicBezTo>
                  <a:pt x="25391" y="14619"/>
                  <a:pt x="25391" y="14635"/>
                  <a:pt x="25391" y="14635"/>
                </a:cubicBezTo>
                <a:cubicBezTo>
                  <a:pt x="25663" y="14539"/>
                  <a:pt x="25758" y="14348"/>
                  <a:pt x="25647" y="14028"/>
                </a:cubicBezTo>
                <a:close/>
                <a:moveTo>
                  <a:pt x="926" y="15704"/>
                </a:moveTo>
                <a:cubicBezTo>
                  <a:pt x="926" y="15720"/>
                  <a:pt x="926" y="15736"/>
                  <a:pt x="942" y="15752"/>
                </a:cubicBezTo>
                <a:lnTo>
                  <a:pt x="926" y="15752"/>
                </a:lnTo>
                <a:cubicBezTo>
                  <a:pt x="926" y="15736"/>
                  <a:pt x="926" y="15720"/>
                  <a:pt x="926" y="15704"/>
                </a:cubicBezTo>
                <a:close/>
                <a:moveTo>
                  <a:pt x="335" y="15401"/>
                </a:moveTo>
                <a:cubicBezTo>
                  <a:pt x="272" y="15401"/>
                  <a:pt x="192" y="15401"/>
                  <a:pt x="128" y="15417"/>
                </a:cubicBezTo>
                <a:cubicBezTo>
                  <a:pt x="128" y="15417"/>
                  <a:pt x="128" y="15417"/>
                  <a:pt x="128" y="15417"/>
                </a:cubicBezTo>
                <a:lnTo>
                  <a:pt x="128" y="15417"/>
                </a:lnTo>
                <a:cubicBezTo>
                  <a:pt x="96" y="15433"/>
                  <a:pt x="64" y="15433"/>
                  <a:pt x="32" y="15449"/>
                </a:cubicBezTo>
                <a:cubicBezTo>
                  <a:pt x="16" y="15497"/>
                  <a:pt x="32" y="15545"/>
                  <a:pt x="16" y="15592"/>
                </a:cubicBezTo>
                <a:cubicBezTo>
                  <a:pt x="0" y="15928"/>
                  <a:pt x="176" y="16151"/>
                  <a:pt x="415" y="16311"/>
                </a:cubicBezTo>
                <a:cubicBezTo>
                  <a:pt x="479" y="16200"/>
                  <a:pt x="574" y="16089"/>
                  <a:pt x="653" y="15962"/>
                </a:cubicBezTo>
                <a:lnTo>
                  <a:pt x="653" y="15962"/>
                </a:lnTo>
                <a:cubicBezTo>
                  <a:pt x="574" y="16089"/>
                  <a:pt x="479" y="16200"/>
                  <a:pt x="415" y="16327"/>
                </a:cubicBezTo>
                <a:cubicBezTo>
                  <a:pt x="623" y="16470"/>
                  <a:pt x="878" y="16566"/>
                  <a:pt x="1070" y="16678"/>
                </a:cubicBezTo>
                <a:cubicBezTo>
                  <a:pt x="1421" y="16438"/>
                  <a:pt x="1469" y="16167"/>
                  <a:pt x="1341" y="15944"/>
                </a:cubicBezTo>
                <a:lnTo>
                  <a:pt x="1341" y="15944"/>
                </a:lnTo>
                <a:cubicBezTo>
                  <a:pt x="1293" y="16023"/>
                  <a:pt x="1229" y="16119"/>
                  <a:pt x="1133" y="16151"/>
                </a:cubicBezTo>
                <a:cubicBezTo>
                  <a:pt x="1229" y="16103"/>
                  <a:pt x="1293" y="16023"/>
                  <a:pt x="1341" y="15928"/>
                </a:cubicBezTo>
                <a:cubicBezTo>
                  <a:pt x="1261" y="15800"/>
                  <a:pt x="1133" y="15672"/>
                  <a:pt x="958" y="15576"/>
                </a:cubicBezTo>
                <a:cubicBezTo>
                  <a:pt x="910" y="15545"/>
                  <a:pt x="862" y="15513"/>
                  <a:pt x="798" y="15497"/>
                </a:cubicBezTo>
                <a:cubicBezTo>
                  <a:pt x="655" y="15433"/>
                  <a:pt x="495" y="15401"/>
                  <a:pt x="351" y="15401"/>
                </a:cubicBezTo>
                <a:cubicBezTo>
                  <a:pt x="319" y="15497"/>
                  <a:pt x="303" y="15592"/>
                  <a:pt x="272" y="15688"/>
                </a:cubicBezTo>
                <a:cubicBezTo>
                  <a:pt x="303" y="15592"/>
                  <a:pt x="319" y="15497"/>
                  <a:pt x="335" y="15401"/>
                </a:cubicBezTo>
                <a:close/>
                <a:moveTo>
                  <a:pt x="21444" y="15684"/>
                </a:moveTo>
                <a:cubicBezTo>
                  <a:pt x="21005" y="15684"/>
                  <a:pt x="20472" y="16443"/>
                  <a:pt x="20013" y="16694"/>
                </a:cubicBezTo>
                <a:cubicBezTo>
                  <a:pt x="20124" y="16772"/>
                  <a:pt x="20239" y="16803"/>
                  <a:pt x="20357" y="16803"/>
                </a:cubicBezTo>
                <a:cubicBezTo>
                  <a:pt x="20695" y="16803"/>
                  <a:pt x="21059" y="16544"/>
                  <a:pt x="21449" y="16390"/>
                </a:cubicBezTo>
                <a:cubicBezTo>
                  <a:pt x="21577" y="16343"/>
                  <a:pt x="21705" y="16311"/>
                  <a:pt x="21832" y="16295"/>
                </a:cubicBezTo>
                <a:cubicBezTo>
                  <a:pt x="21864" y="16295"/>
                  <a:pt x="21896" y="16288"/>
                  <a:pt x="21928" y="16288"/>
                </a:cubicBezTo>
                <a:cubicBezTo>
                  <a:pt x="21944" y="16288"/>
                  <a:pt x="21960" y="16289"/>
                  <a:pt x="21976" y="16295"/>
                </a:cubicBezTo>
                <a:cubicBezTo>
                  <a:pt x="21830" y="15846"/>
                  <a:pt x="21647" y="15684"/>
                  <a:pt x="21444" y="15684"/>
                </a:cubicBezTo>
                <a:close/>
                <a:moveTo>
                  <a:pt x="15576" y="16837"/>
                </a:moveTo>
                <a:cubicBezTo>
                  <a:pt x="15579" y="16842"/>
                  <a:pt x="15581" y="16847"/>
                  <a:pt x="15583" y="16851"/>
                </a:cubicBezTo>
                <a:lnTo>
                  <a:pt x="15583" y="16851"/>
                </a:lnTo>
                <a:cubicBezTo>
                  <a:pt x="15554" y="16892"/>
                  <a:pt x="15527" y="16922"/>
                  <a:pt x="15513" y="16965"/>
                </a:cubicBezTo>
                <a:cubicBezTo>
                  <a:pt x="15529" y="16917"/>
                  <a:pt x="15561" y="16885"/>
                  <a:pt x="15576" y="16837"/>
                </a:cubicBezTo>
                <a:close/>
                <a:moveTo>
                  <a:pt x="14810" y="16917"/>
                </a:moveTo>
                <a:lnTo>
                  <a:pt x="14810" y="16917"/>
                </a:lnTo>
                <a:cubicBezTo>
                  <a:pt x="14794" y="16949"/>
                  <a:pt x="14794" y="16981"/>
                  <a:pt x="14779" y="16997"/>
                </a:cubicBezTo>
                <a:cubicBezTo>
                  <a:pt x="14794" y="16965"/>
                  <a:pt x="14794" y="16949"/>
                  <a:pt x="14810" y="16917"/>
                </a:cubicBezTo>
                <a:close/>
                <a:moveTo>
                  <a:pt x="15513" y="16965"/>
                </a:moveTo>
                <a:cubicBezTo>
                  <a:pt x="15449" y="17077"/>
                  <a:pt x="15449" y="17172"/>
                  <a:pt x="15561" y="17268"/>
                </a:cubicBezTo>
                <a:cubicBezTo>
                  <a:pt x="15433" y="17172"/>
                  <a:pt x="15449" y="17077"/>
                  <a:pt x="15513" y="16965"/>
                </a:cubicBezTo>
                <a:close/>
                <a:moveTo>
                  <a:pt x="16247" y="16742"/>
                </a:moveTo>
                <a:lnTo>
                  <a:pt x="16247" y="16742"/>
                </a:lnTo>
                <a:cubicBezTo>
                  <a:pt x="16246" y="16747"/>
                  <a:pt x="16246" y="16753"/>
                  <a:pt x="16246" y="16758"/>
                </a:cubicBezTo>
                <a:lnTo>
                  <a:pt x="16246" y="16758"/>
                </a:lnTo>
                <a:cubicBezTo>
                  <a:pt x="16166" y="16806"/>
                  <a:pt x="16087" y="16822"/>
                  <a:pt x="16087" y="16869"/>
                </a:cubicBezTo>
                <a:cubicBezTo>
                  <a:pt x="16055" y="17061"/>
                  <a:pt x="15928" y="17188"/>
                  <a:pt x="15816" y="17348"/>
                </a:cubicBezTo>
                <a:cubicBezTo>
                  <a:pt x="15912" y="17188"/>
                  <a:pt x="16055" y="17061"/>
                  <a:pt x="16087" y="16853"/>
                </a:cubicBezTo>
                <a:cubicBezTo>
                  <a:pt x="16087" y="16821"/>
                  <a:pt x="16167" y="16805"/>
                  <a:pt x="16247" y="16742"/>
                </a:cubicBezTo>
                <a:close/>
                <a:moveTo>
                  <a:pt x="15561" y="17268"/>
                </a:moveTo>
                <a:cubicBezTo>
                  <a:pt x="15592" y="17284"/>
                  <a:pt x="15608" y="17316"/>
                  <a:pt x="15640" y="17364"/>
                </a:cubicBezTo>
                <a:cubicBezTo>
                  <a:pt x="15608" y="17332"/>
                  <a:pt x="15576" y="17284"/>
                  <a:pt x="15561" y="17268"/>
                </a:cubicBezTo>
                <a:close/>
                <a:moveTo>
                  <a:pt x="15752" y="17587"/>
                </a:moveTo>
                <a:cubicBezTo>
                  <a:pt x="15703" y="17626"/>
                  <a:pt x="15649" y="17671"/>
                  <a:pt x="15625" y="17729"/>
                </a:cubicBezTo>
                <a:lnTo>
                  <a:pt x="15625" y="17729"/>
                </a:lnTo>
                <a:cubicBezTo>
                  <a:pt x="15642" y="17670"/>
                  <a:pt x="15700" y="17629"/>
                  <a:pt x="15752" y="17587"/>
                </a:cubicBezTo>
                <a:close/>
                <a:moveTo>
                  <a:pt x="15555" y="17902"/>
                </a:moveTo>
                <a:lnTo>
                  <a:pt x="15513" y="17938"/>
                </a:lnTo>
                <a:cubicBezTo>
                  <a:pt x="15525" y="17926"/>
                  <a:pt x="15539" y="17914"/>
                  <a:pt x="15555" y="17902"/>
                </a:cubicBezTo>
                <a:close/>
                <a:moveTo>
                  <a:pt x="15513" y="17938"/>
                </a:moveTo>
                <a:lnTo>
                  <a:pt x="15513" y="17938"/>
                </a:lnTo>
                <a:cubicBezTo>
                  <a:pt x="15561" y="17954"/>
                  <a:pt x="15592" y="18002"/>
                  <a:pt x="15640" y="18002"/>
                </a:cubicBezTo>
                <a:cubicBezTo>
                  <a:pt x="15592" y="18002"/>
                  <a:pt x="15545" y="17970"/>
                  <a:pt x="15513" y="17938"/>
                </a:cubicBezTo>
                <a:close/>
                <a:moveTo>
                  <a:pt x="15761" y="17951"/>
                </a:moveTo>
                <a:cubicBezTo>
                  <a:pt x="15762" y="17992"/>
                  <a:pt x="15745" y="18012"/>
                  <a:pt x="15703" y="18012"/>
                </a:cubicBezTo>
                <a:cubicBezTo>
                  <a:pt x="15686" y="18012"/>
                  <a:pt x="15665" y="18009"/>
                  <a:pt x="15640" y="18002"/>
                </a:cubicBezTo>
                <a:lnTo>
                  <a:pt x="15640" y="18002"/>
                </a:lnTo>
                <a:cubicBezTo>
                  <a:pt x="15659" y="18005"/>
                  <a:pt x="15676" y="18006"/>
                  <a:pt x="15690" y="18006"/>
                </a:cubicBezTo>
                <a:cubicBezTo>
                  <a:pt x="15738" y="18006"/>
                  <a:pt x="15759" y="17991"/>
                  <a:pt x="15761" y="17951"/>
                </a:cubicBezTo>
                <a:close/>
                <a:moveTo>
                  <a:pt x="15854" y="17772"/>
                </a:moveTo>
                <a:lnTo>
                  <a:pt x="15854" y="17772"/>
                </a:lnTo>
                <a:cubicBezTo>
                  <a:pt x="15854" y="17801"/>
                  <a:pt x="15865" y="17830"/>
                  <a:pt x="15880" y="17859"/>
                </a:cubicBezTo>
                <a:cubicBezTo>
                  <a:pt x="15928" y="17938"/>
                  <a:pt x="15975" y="18002"/>
                  <a:pt x="16023" y="18066"/>
                </a:cubicBezTo>
                <a:cubicBezTo>
                  <a:pt x="15975" y="18002"/>
                  <a:pt x="15928" y="17938"/>
                  <a:pt x="15880" y="17875"/>
                </a:cubicBezTo>
                <a:cubicBezTo>
                  <a:pt x="15865" y="17837"/>
                  <a:pt x="15853" y="17803"/>
                  <a:pt x="15854" y="17772"/>
                </a:cubicBezTo>
                <a:close/>
                <a:moveTo>
                  <a:pt x="16263" y="16183"/>
                </a:moveTo>
                <a:cubicBezTo>
                  <a:pt x="16071" y="16199"/>
                  <a:pt x="15975" y="16247"/>
                  <a:pt x="15896" y="16327"/>
                </a:cubicBezTo>
                <a:cubicBezTo>
                  <a:pt x="15784" y="16454"/>
                  <a:pt x="15768" y="16630"/>
                  <a:pt x="15688" y="16773"/>
                </a:cubicBezTo>
                <a:cubicBezTo>
                  <a:pt x="15656" y="16773"/>
                  <a:pt x="15624" y="16789"/>
                  <a:pt x="15592" y="16789"/>
                </a:cubicBezTo>
                <a:cubicBezTo>
                  <a:pt x="15481" y="16821"/>
                  <a:pt x="15353" y="16853"/>
                  <a:pt x="15225" y="16869"/>
                </a:cubicBezTo>
                <a:cubicBezTo>
                  <a:pt x="15098" y="16869"/>
                  <a:pt x="14986" y="16885"/>
                  <a:pt x="14874" y="16901"/>
                </a:cubicBezTo>
                <a:cubicBezTo>
                  <a:pt x="14842" y="16901"/>
                  <a:pt x="14826" y="16917"/>
                  <a:pt x="14810" y="16917"/>
                </a:cubicBezTo>
                <a:cubicBezTo>
                  <a:pt x="14810" y="16917"/>
                  <a:pt x="14810" y="16917"/>
                  <a:pt x="14810" y="16917"/>
                </a:cubicBezTo>
                <a:lnTo>
                  <a:pt x="14810" y="16917"/>
                </a:lnTo>
                <a:cubicBezTo>
                  <a:pt x="14731" y="16933"/>
                  <a:pt x="14651" y="16949"/>
                  <a:pt x="14571" y="16981"/>
                </a:cubicBezTo>
                <a:cubicBezTo>
                  <a:pt x="14491" y="17013"/>
                  <a:pt x="14411" y="17045"/>
                  <a:pt x="14364" y="17109"/>
                </a:cubicBezTo>
                <a:cubicBezTo>
                  <a:pt x="14332" y="17140"/>
                  <a:pt x="14300" y="17188"/>
                  <a:pt x="14268" y="17220"/>
                </a:cubicBezTo>
                <a:cubicBezTo>
                  <a:pt x="14268" y="17236"/>
                  <a:pt x="14252" y="17252"/>
                  <a:pt x="14252" y="17252"/>
                </a:cubicBezTo>
                <a:cubicBezTo>
                  <a:pt x="14252" y="17284"/>
                  <a:pt x="14268" y="17300"/>
                  <a:pt x="14284" y="17316"/>
                </a:cubicBezTo>
                <a:cubicBezTo>
                  <a:pt x="14316" y="17380"/>
                  <a:pt x="14364" y="17444"/>
                  <a:pt x="14411" y="17476"/>
                </a:cubicBezTo>
                <a:cubicBezTo>
                  <a:pt x="14479" y="17526"/>
                  <a:pt x="14564" y="17546"/>
                  <a:pt x="14662" y="17546"/>
                </a:cubicBezTo>
                <a:cubicBezTo>
                  <a:pt x="14750" y="17546"/>
                  <a:pt x="14849" y="17530"/>
                  <a:pt x="14954" y="17508"/>
                </a:cubicBezTo>
                <a:cubicBezTo>
                  <a:pt x="15050" y="17476"/>
                  <a:pt x="15146" y="17444"/>
                  <a:pt x="15257" y="17412"/>
                </a:cubicBezTo>
                <a:lnTo>
                  <a:pt x="15289" y="17412"/>
                </a:lnTo>
                <a:cubicBezTo>
                  <a:pt x="15337" y="17332"/>
                  <a:pt x="15321" y="17236"/>
                  <a:pt x="15273" y="17172"/>
                </a:cubicBezTo>
                <a:lnTo>
                  <a:pt x="15273" y="17172"/>
                </a:lnTo>
                <a:cubicBezTo>
                  <a:pt x="15321" y="17236"/>
                  <a:pt x="15353" y="17332"/>
                  <a:pt x="15289" y="17412"/>
                </a:cubicBezTo>
                <a:cubicBezTo>
                  <a:pt x="15369" y="17380"/>
                  <a:pt x="15449" y="17364"/>
                  <a:pt x="15513" y="17348"/>
                </a:cubicBezTo>
                <a:lnTo>
                  <a:pt x="15513" y="17348"/>
                </a:lnTo>
                <a:cubicBezTo>
                  <a:pt x="15513" y="17380"/>
                  <a:pt x="15513" y="17428"/>
                  <a:pt x="15497" y="17460"/>
                </a:cubicBezTo>
                <a:cubicBezTo>
                  <a:pt x="15481" y="17635"/>
                  <a:pt x="15433" y="17811"/>
                  <a:pt x="15417" y="17986"/>
                </a:cubicBezTo>
                <a:lnTo>
                  <a:pt x="15401" y="17986"/>
                </a:lnTo>
                <a:cubicBezTo>
                  <a:pt x="15401" y="18034"/>
                  <a:pt x="15401" y="18082"/>
                  <a:pt x="15401" y="18114"/>
                </a:cubicBezTo>
                <a:cubicBezTo>
                  <a:pt x="15401" y="18066"/>
                  <a:pt x="15417" y="18034"/>
                  <a:pt x="15433" y="17986"/>
                </a:cubicBezTo>
                <a:cubicBezTo>
                  <a:pt x="15446" y="17980"/>
                  <a:pt x="15459" y="17973"/>
                  <a:pt x="15471" y="17967"/>
                </a:cubicBezTo>
                <a:lnTo>
                  <a:pt x="15471" y="17967"/>
                </a:lnTo>
                <a:cubicBezTo>
                  <a:pt x="15455" y="17980"/>
                  <a:pt x="15442" y="17993"/>
                  <a:pt x="15433" y="18002"/>
                </a:cubicBezTo>
                <a:cubicBezTo>
                  <a:pt x="15417" y="18034"/>
                  <a:pt x="15401" y="18082"/>
                  <a:pt x="15401" y="18130"/>
                </a:cubicBezTo>
                <a:cubicBezTo>
                  <a:pt x="15385" y="18162"/>
                  <a:pt x="15401" y="18194"/>
                  <a:pt x="15401" y="18210"/>
                </a:cubicBezTo>
                <a:cubicBezTo>
                  <a:pt x="15401" y="18337"/>
                  <a:pt x="15433" y="18449"/>
                  <a:pt x="15497" y="18545"/>
                </a:cubicBezTo>
                <a:cubicBezTo>
                  <a:pt x="15513" y="18529"/>
                  <a:pt x="15545" y="18513"/>
                  <a:pt x="15561" y="18513"/>
                </a:cubicBezTo>
                <a:cubicBezTo>
                  <a:pt x="15529" y="18529"/>
                  <a:pt x="15513" y="18545"/>
                  <a:pt x="15497" y="18545"/>
                </a:cubicBezTo>
                <a:cubicBezTo>
                  <a:pt x="15529" y="18609"/>
                  <a:pt x="15576" y="18657"/>
                  <a:pt x="15640" y="18689"/>
                </a:cubicBezTo>
                <a:cubicBezTo>
                  <a:pt x="15640" y="18689"/>
                  <a:pt x="15640" y="18704"/>
                  <a:pt x="15656" y="18704"/>
                </a:cubicBezTo>
                <a:cubicBezTo>
                  <a:pt x="15736" y="18609"/>
                  <a:pt x="15800" y="18513"/>
                  <a:pt x="15880" y="18401"/>
                </a:cubicBezTo>
                <a:cubicBezTo>
                  <a:pt x="15910" y="18341"/>
                  <a:pt x="15940" y="18295"/>
                  <a:pt x="15970" y="18236"/>
                </a:cubicBezTo>
                <a:lnTo>
                  <a:pt x="15970" y="18236"/>
                </a:lnTo>
                <a:cubicBezTo>
                  <a:pt x="15972" y="18238"/>
                  <a:pt x="15974" y="18240"/>
                  <a:pt x="15975" y="18242"/>
                </a:cubicBezTo>
                <a:cubicBezTo>
                  <a:pt x="15991" y="18194"/>
                  <a:pt x="16023" y="18146"/>
                  <a:pt x="16039" y="18098"/>
                </a:cubicBezTo>
                <a:cubicBezTo>
                  <a:pt x="16039" y="18082"/>
                  <a:pt x="16023" y="18082"/>
                  <a:pt x="16023" y="18066"/>
                </a:cubicBezTo>
                <a:lnTo>
                  <a:pt x="16023" y="18066"/>
                </a:lnTo>
                <a:cubicBezTo>
                  <a:pt x="16023" y="18066"/>
                  <a:pt x="16039" y="18082"/>
                  <a:pt x="16039" y="18098"/>
                </a:cubicBezTo>
                <a:cubicBezTo>
                  <a:pt x="16087" y="17986"/>
                  <a:pt x="16119" y="17891"/>
                  <a:pt x="16167" y="17779"/>
                </a:cubicBezTo>
                <a:cubicBezTo>
                  <a:pt x="16164" y="17776"/>
                  <a:pt x="16160" y="17772"/>
                  <a:pt x="16157" y="17769"/>
                </a:cubicBezTo>
                <a:lnTo>
                  <a:pt x="16157" y="17769"/>
                </a:lnTo>
                <a:cubicBezTo>
                  <a:pt x="16185" y="17723"/>
                  <a:pt x="16200" y="17664"/>
                  <a:pt x="16215" y="17619"/>
                </a:cubicBezTo>
                <a:cubicBezTo>
                  <a:pt x="16167" y="17536"/>
                  <a:pt x="16085" y="17462"/>
                  <a:pt x="16085" y="17377"/>
                </a:cubicBezTo>
                <a:lnTo>
                  <a:pt x="16085" y="17377"/>
                </a:lnTo>
                <a:cubicBezTo>
                  <a:pt x="16085" y="17461"/>
                  <a:pt x="16167" y="17532"/>
                  <a:pt x="16215" y="17603"/>
                </a:cubicBezTo>
                <a:cubicBezTo>
                  <a:pt x="16279" y="17380"/>
                  <a:pt x="16295" y="17125"/>
                  <a:pt x="16311" y="16853"/>
                </a:cubicBezTo>
                <a:cubicBezTo>
                  <a:pt x="16311" y="16646"/>
                  <a:pt x="16295" y="16422"/>
                  <a:pt x="16263" y="16183"/>
                </a:cubicBezTo>
                <a:close/>
                <a:moveTo>
                  <a:pt x="24178" y="19343"/>
                </a:moveTo>
                <a:cubicBezTo>
                  <a:pt x="24179" y="19346"/>
                  <a:pt x="24180" y="19349"/>
                  <a:pt x="24181" y="19351"/>
                </a:cubicBezTo>
                <a:lnTo>
                  <a:pt x="24181" y="19351"/>
                </a:lnTo>
                <a:cubicBezTo>
                  <a:pt x="24185" y="19348"/>
                  <a:pt x="24190" y="19346"/>
                  <a:pt x="24194" y="19343"/>
                </a:cubicBezTo>
                <a:close/>
                <a:moveTo>
                  <a:pt x="25375" y="19662"/>
                </a:move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lnTo>
                  <a:pt x="25375" y="19662"/>
                </a:lnTo>
                <a:cubicBezTo>
                  <a:pt x="25375" y="19662"/>
                  <a:pt x="25375" y="19662"/>
                  <a:pt x="25375" y="19662"/>
                </a:cubicBezTo>
                <a:close/>
                <a:moveTo>
                  <a:pt x="25966" y="19758"/>
                </a:moveTo>
                <a:cubicBezTo>
                  <a:pt x="25966" y="19758"/>
                  <a:pt x="25966" y="19758"/>
                  <a:pt x="25966" y="19758"/>
                </a:cubicBezTo>
                <a:lnTo>
                  <a:pt x="25966" y="19758"/>
                </a:lnTo>
                <a:cubicBezTo>
                  <a:pt x="25966" y="19758"/>
                  <a:pt x="25966" y="19758"/>
                  <a:pt x="25966" y="19758"/>
                </a:cubicBezTo>
                <a:close/>
                <a:moveTo>
                  <a:pt x="25966" y="19758"/>
                </a:moveTo>
                <a:cubicBezTo>
                  <a:pt x="25998" y="19774"/>
                  <a:pt x="26030" y="19806"/>
                  <a:pt x="26062" y="19822"/>
                </a:cubicBezTo>
                <a:cubicBezTo>
                  <a:pt x="26030" y="19806"/>
                  <a:pt x="25998" y="19790"/>
                  <a:pt x="25966" y="19758"/>
                </a:cubicBezTo>
                <a:close/>
                <a:moveTo>
                  <a:pt x="25966" y="19758"/>
                </a:moveTo>
                <a:cubicBezTo>
                  <a:pt x="25921" y="19855"/>
                  <a:pt x="25894" y="19912"/>
                  <a:pt x="25892" y="19957"/>
                </a:cubicBezTo>
                <a:lnTo>
                  <a:pt x="25892" y="19957"/>
                </a:lnTo>
                <a:cubicBezTo>
                  <a:pt x="25889" y="19912"/>
                  <a:pt x="25917" y="19856"/>
                  <a:pt x="25966" y="19758"/>
                </a:cubicBezTo>
                <a:close/>
                <a:moveTo>
                  <a:pt x="25359" y="19662"/>
                </a:moveTo>
                <a:cubicBezTo>
                  <a:pt x="25359" y="19668"/>
                  <a:pt x="25359" y="19674"/>
                  <a:pt x="25359" y="19679"/>
                </a:cubicBezTo>
                <a:lnTo>
                  <a:pt x="25359" y="19679"/>
                </a:lnTo>
                <a:cubicBezTo>
                  <a:pt x="25365" y="19674"/>
                  <a:pt x="25370" y="19668"/>
                  <a:pt x="25375" y="19662"/>
                </a:cubicBezTo>
                <a:lnTo>
                  <a:pt x="25375" y="19662"/>
                </a:lnTo>
                <a:cubicBezTo>
                  <a:pt x="25359" y="19854"/>
                  <a:pt x="25328" y="19917"/>
                  <a:pt x="25216" y="19949"/>
                </a:cubicBezTo>
                <a:cubicBezTo>
                  <a:pt x="25324" y="19918"/>
                  <a:pt x="25357" y="19857"/>
                  <a:pt x="25359" y="19679"/>
                </a:cubicBezTo>
                <a:lnTo>
                  <a:pt x="25359" y="19679"/>
                </a:lnTo>
                <a:cubicBezTo>
                  <a:pt x="25261" y="19776"/>
                  <a:pt x="25103" y="19799"/>
                  <a:pt x="25088" y="19965"/>
                </a:cubicBezTo>
                <a:cubicBezTo>
                  <a:pt x="25104" y="19790"/>
                  <a:pt x="25264" y="19774"/>
                  <a:pt x="25359" y="19662"/>
                </a:cubicBezTo>
                <a:close/>
                <a:moveTo>
                  <a:pt x="23780" y="19650"/>
                </a:moveTo>
                <a:cubicBezTo>
                  <a:pt x="23780" y="19696"/>
                  <a:pt x="23797" y="19744"/>
                  <a:pt x="23843" y="19838"/>
                </a:cubicBezTo>
                <a:cubicBezTo>
                  <a:pt x="23841" y="19838"/>
                  <a:pt x="23839" y="19839"/>
                  <a:pt x="23838" y="19840"/>
                </a:cubicBezTo>
                <a:lnTo>
                  <a:pt x="23838" y="19840"/>
                </a:lnTo>
                <a:cubicBezTo>
                  <a:pt x="23839" y="19844"/>
                  <a:pt x="23841" y="19849"/>
                  <a:pt x="23843" y="19854"/>
                </a:cubicBezTo>
                <a:cubicBezTo>
                  <a:pt x="23762" y="19881"/>
                  <a:pt x="23738" y="19922"/>
                  <a:pt x="23738" y="19972"/>
                </a:cubicBezTo>
                <a:lnTo>
                  <a:pt x="23738" y="19972"/>
                </a:lnTo>
                <a:cubicBezTo>
                  <a:pt x="23737" y="19920"/>
                  <a:pt x="23759" y="19874"/>
                  <a:pt x="23838" y="19840"/>
                </a:cubicBezTo>
                <a:lnTo>
                  <a:pt x="23838" y="19840"/>
                </a:lnTo>
                <a:cubicBezTo>
                  <a:pt x="23795" y="19741"/>
                  <a:pt x="23780" y="19694"/>
                  <a:pt x="23780" y="19650"/>
                </a:cubicBezTo>
                <a:close/>
                <a:moveTo>
                  <a:pt x="25631" y="19870"/>
                </a:moveTo>
                <a:cubicBezTo>
                  <a:pt x="25687" y="19926"/>
                  <a:pt x="25710" y="19949"/>
                  <a:pt x="25707" y="19988"/>
                </a:cubicBezTo>
                <a:lnTo>
                  <a:pt x="25707" y="19988"/>
                </a:lnTo>
                <a:cubicBezTo>
                  <a:pt x="25704" y="19955"/>
                  <a:pt x="25680" y="19927"/>
                  <a:pt x="25631" y="19870"/>
                </a:cubicBezTo>
                <a:close/>
                <a:moveTo>
                  <a:pt x="26317" y="19965"/>
                </a:moveTo>
                <a:lnTo>
                  <a:pt x="26317" y="19965"/>
                </a:lnTo>
                <a:cubicBezTo>
                  <a:pt x="26340" y="19988"/>
                  <a:pt x="26347" y="20011"/>
                  <a:pt x="26347" y="20034"/>
                </a:cubicBezTo>
                <a:lnTo>
                  <a:pt x="26347" y="20034"/>
                </a:lnTo>
                <a:cubicBezTo>
                  <a:pt x="26347" y="20010"/>
                  <a:pt x="26339" y="19988"/>
                  <a:pt x="26317" y="19965"/>
                </a:cubicBezTo>
                <a:close/>
                <a:moveTo>
                  <a:pt x="25707" y="19988"/>
                </a:moveTo>
                <a:lnTo>
                  <a:pt x="25707" y="19988"/>
                </a:lnTo>
                <a:cubicBezTo>
                  <a:pt x="25710" y="20018"/>
                  <a:pt x="25695" y="20052"/>
                  <a:pt x="25667" y="20115"/>
                </a:cubicBezTo>
                <a:lnTo>
                  <a:pt x="25667" y="20115"/>
                </a:lnTo>
                <a:cubicBezTo>
                  <a:pt x="25666" y="20113"/>
                  <a:pt x="25664" y="20111"/>
                  <a:pt x="25663" y="20109"/>
                </a:cubicBezTo>
                <a:cubicBezTo>
                  <a:pt x="25689" y="20050"/>
                  <a:pt x="25704" y="20015"/>
                  <a:pt x="25707" y="19988"/>
                </a:cubicBezTo>
                <a:close/>
                <a:moveTo>
                  <a:pt x="25892" y="19957"/>
                </a:moveTo>
                <a:cubicBezTo>
                  <a:pt x="25895" y="20015"/>
                  <a:pt x="25946" y="20059"/>
                  <a:pt x="26062" y="20157"/>
                </a:cubicBezTo>
                <a:lnTo>
                  <a:pt x="26062" y="20157"/>
                </a:lnTo>
                <a:cubicBezTo>
                  <a:pt x="25938" y="20062"/>
                  <a:pt x="25888" y="20023"/>
                  <a:pt x="25892" y="19957"/>
                </a:cubicBezTo>
                <a:close/>
                <a:moveTo>
                  <a:pt x="26274" y="19960"/>
                </a:moveTo>
                <a:cubicBezTo>
                  <a:pt x="26287" y="19960"/>
                  <a:pt x="26302" y="19962"/>
                  <a:pt x="26317" y="19965"/>
                </a:cubicBezTo>
                <a:cubicBezTo>
                  <a:pt x="26308" y="19964"/>
                  <a:pt x="26299" y="19964"/>
                  <a:pt x="26290" y="19964"/>
                </a:cubicBezTo>
                <a:cubicBezTo>
                  <a:pt x="26167" y="19964"/>
                  <a:pt x="26121" y="20067"/>
                  <a:pt x="26062" y="20157"/>
                </a:cubicBezTo>
                <a:cubicBezTo>
                  <a:pt x="26119" y="20071"/>
                  <a:pt x="26163" y="19960"/>
                  <a:pt x="26274" y="19960"/>
                </a:cubicBezTo>
                <a:close/>
                <a:moveTo>
                  <a:pt x="23738" y="19972"/>
                </a:moveTo>
                <a:cubicBezTo>
                  <a:pt x="23738" y="20040"/>
                  <a:pt x="23777" y="20118"/>
                  <a:pt x="23779" y="20198"/>
                </a:cubicBezTo>
                <a:lnTo>
                  <a:pt x="23779" y="20198"/>
                </a:lnTo>
                <a:cubicBezTo>
                  <a:pt x="23777" y="20117"/>
                  <a:pt x="23737" y="20037"/>
                  <a:pt x="23738" y="19972"/>
                </a:cubicBezTo>
                <a:close/>
                <a:moveTo>
                  <a:pt x="26347" y="20034"/>
                </a:moveTo>
                <a:cubicBezTo>
                  <a:pt x="26347" y="20080"/>
                  <a:pt x="26318" y="20126"/>
                  <a:pt x="26316" y="20167"/>
                </a:cubicBezTo>
                <a:lnTo>
                  <a:pt x="26316" y="20167"/>
                </a:lnTo>
                <a:cubicBezTo>
                  <a:pt x="26317" y="20191"/>
                  <a:pt x="26330" y="20214"/>
                  <a:pt x="26365" y="20237"/>
                </a:cubicBezTo>
                <a:cubicBezTo>
                  <a:pt x="26326" y="20217"/>
                  <a:pt x="26315" y="20193"/>
                  <a:pt x="26316" y="20167"/>
                </a:cubicBezTo>
                <a:lnTo>
                  <a:pt x="26316" y="20167"/>
                </a:lnTo>
                <a:cubicBezTo>
                  <a:pt x="26315" y="20125"/>
                  <a:pt x="26347" y="20079"/>
                  <a:pt x="26347" y="20034"/>
                </a:cubicBezTo>
                <a:close/>
                <a:moveTo>
                  <a:pt x="26477" y="20029"/>
                </a:moveTo>
                <a:cubicBezTo>
                  <a:pt x="26477" y="20125"/>
                  <a:pt x="26445" y="20189"/>
                  <a:pt x="26365" y="20237"/>
                </a:cubicBezTo>
                <a:cubicBezTo>
                  <a:pt x="26445" y="20189"/>
                  <a:pt x="26461" y="20125"/>
                  <a:pt x="26477" y="20029"/>
                </a:cubicBezTo>
                <a:close/>
                <a:moveTo>
                  <a:pt x="23572" y="20013"/>
                </a:moveTo>
                <a:cubicBezTo>
                  <a:pt x="23572" y="20109"/>
                  <a:pt x="23572" y="20205"/>
                  <a:pt x="23556" y="20300"/>
                </a:cubicBezTo>
                <a:cubicBezTo>
                  <a:pt x="23556" y="20205"/>
                  <a:pt x="23572" y="20109"/>
                  <a:pt x="23572" y="20013"/>
                </a:cubicBezTo>
                <a:close/>
                <a:moveTo>
                  <a:pt x="23556" y="20300"/>
                </a:moveTo>
                <a:cubicBezTo>
                  <a:pt x="23523" y="20333"/>
                  <a:pt x="23489" y="20360"/>
                  <a:pt x="23452" y="20377"/>
                </a:cubicBezTo>
                <a:lnTo>
                  <a:pt x="23452" y="20377"/>
                </a:lnTo>
                <a:cubicBezTo>
                  <a:pt x="23486" y="20358"/>
                  <a:pt x="23520" y="20331"/>
                  <a:pt x="23556" y="20300"/>
                </a:cubicBezTo>
                <a:close/>
                <a:moveTo>
                  <a:pt x="25667" y="20115"/>
                </a:moveTo>
                <a:cubicBezTo>
                  <a:pt x="25730" y="20208"/>
                  <a:pt x="25808" y="20287"/>
                  <a:pt x="25870" y="20380"/>
                </a:cubicBezTo>
                <a:cubicBezTo>
                  <a:pt x="25806" y="20284"/>
                  <a:pt x="25727" y="20205"/>
                  <a:pt x="25663" y="20125"/>
                </a:cubicBezTo>
                <a:cubicBezTo>
                  <a:pt x="25664" y="20122"/>
                  <a:pt x="25666" y="20118"/>
                  <a:pt x="25667" y="20115"/>
                </a:cubicBezTo>
                <a:close/>
                <a:moveTo>
                  <a:pt x="23221" y="20316"/>
                </a:moveTo>
                <a:cubicBezTo>
                  <a:pt x="23276" y="20371"/>
                  <a:pt x="23328" y="20394"/>
                  <a:pt x="23377" y="20394"/>
                </a:cubicBezTo>
                <a:cubicBezTo>
                  <a:pt x="23403" y="20394"/>
                  <a:pt x="23428" y="20388"/>
                  <a:pt x="23452" y="20377"/>
                </a:cubicBezTo>
                <a:lnTo>
                  <a:pt x="23452" y="20377"/>
                </a:lnTo>
                <a:cubicBezTo>
                  <a:pt x="23425" y="20392"/>
                  <a:pt x="23397" y="20401"/>
                  <a:pt x="23369" y="20401"/>
                </a:cubicBezTo>
                <a:cubicBezTo>
                  <a:pt x="23323" y="20401"/>
                  <a:pt x="23275" y="20377"/>
                  <a:pt x="23221" y="20316"/>
                </a:cubicBezTo>
                <a:close/>
                <a:moveTo>
                  <a:pt x="26716" y="20221"/>
                </a:moveTo>
                <a:cubicBezTo>
                  <a:pt x="26764" y="20285"/>
                  <a:pt x="26812" y="20348"/>
                  <a:pt x="26860" y="20428"/>
                </a:cubicBezTo>
                <a:cubicBezTo>
                  <a:pt x="26812" y="20364"/>
                  <a:pt x="26764" y="20285"/>
                  <a:pt x="26716" y="20221"/>
                </a:cubicBezTo>
                <a:close/>
                <a:moveTo>
                  <a:pt x="25500" y="20159"/>
                </a:moveTo>
                <a:lnTo>
                  <a:pt x="25500" y="20159"/>
                </a:lnTo>
                <a:cubicBezTo>
                  <a:pt x="25343" y="20287"/>
                  <a:pt x="25278" y="20476"/>
                  <a:pt x="25088" y="20492"/>
                </a:cubicBezTo>
                <a:cubicBezTo>
                  <a:pt x="25008" y="20476"/>
                  <a:pt x="24929" y="20460"/>
                  <a:pt x="24849" y="20460"/>
                </a:cubicBezTo>
                <a:cubicBezTo>
                  <a:pt x="24833" y="20428"/>
                  <a:pt x="24833" y="20380"/>
                  <a:pt x="24817" y="20332"/>
                </a:cubicBezTo>
                <a:lnTo>
                  <a:pt x="24817" y="20332"/>
                </a:lnTo>
                <a:cubicBezTo>
                  <a:pt x="24818" y="20332"/>
                  <a:pt x="24819" y="20333"/>
                  <a:pt x="24821" y="20333"/>
                </a:cubicBezTo>
                <a:lnTo>
                  <a:pt x="24821" y="20333"/>
                </a:lnTo>
                <a:cubicBezTo>
                  <a:pt x="24820" y="20327"/>
                  <a:pt x="24818" y="20322"/>
                  <a:pt x="24817" y="20316"/>
                </a:cubicBezTo>
                <a:lnTo>
                  <a:pt x="24817" y="20316"/>
                </a:lnTo>
                <a:cubicBezTo>
                  <a:pt x="24824" y="20317"/>
                  <a:pt x="24831" y="20317"/>
                  <a:pt x="24838" y="20317"/>
                </a:cubicBezTo>
                <a:cubicBezTo>
                  <a:pt x="24938" y="20317"/>
                  <a:pt x="25027" y="20249"/>
                  <a:pt x="25125" y="20249"/>
                </a:cubicBezTo>
                <a:cubicBezTo>
                  <a:pt x="25173" y="20249"/>
                  <a:pt x="25224" y="20266"/>
                  <a:pt x="25280" y="20316"/>
                </a:cubicBezTo>
                <a:cubicBezTo>
                  <a:pt x="25227" y="20269"/>
                  <a:pt x="25181" y="20252"/>
                  <a:pt x="25136" y="20252"/>
                </a:cubicBezTo>
                <a:cubicBezTo>
                  <a:pt x="25038" y="20252"/>
                  <a:pt x="24951" y="20333"/>
                  <a:pt x="24838" y="20333"/>
                </a:cubicBezTo>
                <a:cubicBezTo>
                  <a:pt x="24832" y="20333"/>
                  <a:pt x="24827" y="20333"/>
                  <a:pt x="24821" y="20333"/>
                </a:cubicBezTo>
                <a:lnTo>
                  <a:pt x="24821" y="20333"/>
                </a:lnTo>
                <a:cubicBezTo>
                  <a:pt x="24833" y="20386"/>
                  <a:pt x="24834" y="20415"/>
                  <a:pt x="24849" y="20444"/>
                </a:cubicBezTo>
                <a:cubicBezTo>
                  <a:pt x="24929" y="20460"/>
                  <a:pt x="25008" y="20476"/>
                  <a:pt x="25088" y="20476"/>
                </a:cubicBezTo>
                <a:cubicBezTo>
                  <a:pt x="25278" y="20476"/>
                  <a:pt x="25343" y="20287"/>
                  <a:pt x="25500" y="20159"/>
                </a:cubicBezTo>
                <a:close/>
                <a:moveTo>
                  <a:pt x="25503" y="20157"/>
                </a:moveTo>
                <a:lnTo>
                  <a:pt x="25503" y="20157"/>
                </a:lnTo>
                <a:cubicBezTo>
                  <a:pt x="25599" y="20269"/>
                  <a:pt x="25695" y="20364"/>
                  <a:pt x="25790" y="20492"/>
                </a:cubicBezTo>
                <a:cubicBezTo>
                  <a:pt x="25695" y="20380"/>
                  <a:pt x="25599" y="20269"/>
                  <a:pt x="25503" y="20157"/>
                </a:cubicBezTo>
                <a:close/>
                <a:moveTo>
                  <a:pt x="25870" y="20380"/>
                </a:moveTo>
                <a:cubicBezTo>
                  <a:pt x="25870" y="20397"/>
                  <a:pt x="25822" y="20460"/>
                  <a:pt x="25790" y="20492"/>
                </a:cubicBezTo>
                <a:cubicBezTo>
                  <a:pt x="25822" y="20444"/>
                  <a:pt x="25870" y="20396"/>
                  <a:pt x="25870" y="20380"/>
                </a:cubicBezTo>
                <a:close/>
                <a:moveTo>
                  <a:pt x="20947" y="19801"/>
                </a:moveTo>
                <a:cubicBezTo>
                  <a:pt x="20516" y="19801"/>
                  <a:pt x="19928" y="20203"/>
                  <a:pt x="19582" y="20348"/>
                </a:cubicBezTo>
                <a:cubicBezTo>
                  <a:pt x="19646" y="20502"/>
                  <a:pt x="19787" y="20560"/>
                  <a:pt x="19966" y="20560"/>
                </a:cubicBezTo>
                <a:cubicBezTo>
                  <a:pt x="20419" y="20560"/>
                  <a:pt x="21111" y="20191"/>
                  <a:pt x="21386" y="20077"/>
                </a:cubicBezTo>
                <a:cubicBezTo>
                  <a:pt x="21290" y="19875"/>
                  <a:pt x="21133" y="19801"/>
                  <a:pt x="20947" y="19801"/>
                </a:cubicBezTo>
                <a:close/>
                <a:moveTo>
                  <a:pt x="25982" y="20556"/>
                </a:moveTo>
                <a:cubicBezTo>
                  <a:pt x="25982" y="20556"/>
                  <a:pt x="25982" y="20572"/>
                  <a:pt x="25982" y="20572"/>
                </a:cubicBezTo>
                <a:lnTo>
                  <a:pt x="25966" y="20572"/>
                </a:lnTo>
                <a:cubicBezTo>
                  <a:pt x="25982" y="20572"/>
                  <a:pt x="25982" y="20556"/>
                  <a:pt x="25982" y="20556"/>
                </a:cubicBezTo>
                <a:close/>
                <a:moveTo>
                  <a:pt x="26620" y="20556"/>
                </a:moveTo>
                <a:cubicBezTo>
                  <a:pt x="26604" y="20572"/>
                  <a:pt x="26572" y="20572"/>
                  <a:pt x="26556" y="20588"/>
                </a:cubicBezTo>
                <a:cubicBezTo>
                  <a:pt x="26572" y="20572"/>
                  <a:pt x="26588" y="20572"/>
                  <a:pt x="26620" y="20556"/>
                </a:cubicBezTo>
                <a:close/>
                <a:moveTo>
                  <a:pt x="23433" y="20725"/>
                </a:moveTo>
                <a:cubicBezTo>
                  <a:pt x="23477" y="20725"/>
                  <a:pt x="23508" y="20743"/>
                  <a:pt x="23508" y="20827"/>
                </a:cubicBezTo>
                <a:cubicBezTo>
                  <a:pt x="23508" y="20751"/>
                  <a:pt x="23477" y="20733"/>
                  <a:pt x="23433" y="20733"/>
                </a:cubicBezTo>
                <a:cubicBezTo>
                  <a:pt x="23394" y="20733"/>
                  <a:pt x="23346" y="20747"/>
                  <a:pt x="23301" y="20747"/>
                </a:cubicBezTo>
                <a:cubicBezTo>
                  <a:pt x="23301" y="20742"/>
                  <a:pt x="23301" y="20737"/>
                  <a:pt x="23301" y="20731"/>
                </a:cubicBezTo>
                <a:lnTo>
                  <a:pt x="23301" y="20731"/>
                </a:lnTo>
                <a:cubicBezTo>
                  <a:pt x="23311" y="20733"/>
                  <a:pt x="23320" y="20734"/>
                  <a:pt x="23330" y="20734"/>
                </a:cubicBezTo>
                <a:cubicBezTo>
                  <a:pt x="23366" y="20734"/>
                  <a:pt x="23403" y="20725"/>
                  <a:pt x="23433" y="20725"/>
                </a:cubicBezTo>
                <a:close/>
                <a:moveTo>
                  <a:pt x="23523" y="20533"/>
                </a:moveTo>
                <a:cubicBezTo>
                  <a:pt x="23586" y="20533"/>
                  <a:pt x="23647" y="20549"/>
                  <a:pt x="23690" y="20608"/>
                </a:cubicBezTo>
                <a:lnTo>
                  <a:pt x="23690" y="20608"/>
                </a:lnTo>
                <a:cubicBezTo>
                  <a:pt x="23712" y="20631"/>
                  <a:pt x="23732" y="20660"/>
                  <a:pt x="23748" y="20699"/>
                </a:cubicBezTo>
                <a:cubicBezTo>
                  <a:pt x="23668" y="20747"/>
                  <a:pt x="23588" y="20795"/>
                  <a:pt x="23508" y="20827"/>
                </a:cubicBezTo>
                <a:cubicBezTo>
                  <a:pt x="23588" y="20779"/>
                  <a:pt x="23652" y="20747"/>
                  <a:pt x="23732" y="20699"/>
                </a:cubicBezTo>
                <a:cubicBezTo>
                  <a:pt x="23721" y="20661"/>
                  <a:pt x="23707" y="20632"/>
                  <a:pt x="23690" y="20608"/>
                </a:cubicBezTo>
                <a:lnTo>
                  <a:pt x="23690" y="20608"/>
                </a:lnTo>
                <a:cubicBezTo>
                  <a:pt x="23622" y="20540"/>
                  <a:pt x="23529" y="20540"/>
                  <a:pt x="23444" y="20540"/>
                </a:cubicBezTo>
                <a:cubicBezTo>
                  <a:pt x="23353" y="20540"/>
                  <a:pt x="23305" y="20627"/>
                  <a:pt x="23301" y="20731"/>
                </a:cubicBezTo>
                <a:lnTo>
                  <a:pt x="23301" y="20731"/>
                </a:lnTo>
                <a:cubicBezTo>
                  <a:pt x="23301" y="20731"/>
                  <a:pt x="23301" y="20731"/>
                  <a:pt x="23301" y="20731"/>
                </a:cubicBezTo>
                <a:cubicBezTo>
                  <a:pt x="23301" y="20620"/>
                  <a:pt x="23333" y="20540"/>
                  <a:pt x="23444" y="20540"/>
                </a:cubicBezTo>
                <a:cubicBezTo>
                  <a:pt x="23470" y="20536"/>
                  <a:pt x="23497" y="20533"/>
                  <a:pt x="23523" y="20533"/>
                </a:cubicBezTo>
                <a:close/>
                <a:moveTo>
                  <a:pt x="26556" y="20588"/>
                </a:moveTo>
                <a:lnTo>
                  <a:pt x="26556" y="20588"/>
                </a:lnTo>
                <a:cubicBezTo>
                  <a:pt x="26556" y="20588"/>
                  <a:pt x="26556" y="20588"/>
                  <a:pt x="26556" y="20588"/>
                </a:cubicBezTo>
                <a:lnTo>
                  <a:pt x="26556" y="20588"/>
                </a:lnTo>
                <a:lnTo>
                  <a:pt x="26205" y="20715"/>
                </a:lnTo>
                <a:cubicBezTo>
                  <a:pt x="26141" y="20763"/>
                  <a:pt x="26078" y="20811"/>
                  <a:pt x="26014" y="20859"/>
                </a:cubicBezTo>
                <a:cubicBezTo>
                  <a:pt x="26078" y="20811"/>
                  <a:pt x="26141" y="20763"/>
                  <a:pt x="26205" y="20699"/>
                </a:cubicBezTo>
                <a:lnTo>
                  <a:pt x="26556" y="20588"/>
                </a:lnTo>
                <a:close/>
                <a:moveTo>
                  <a:pt x="26014" y="20859"/>
                </a:moveTo>
                <a:lnTo>
                  <a:pt x="26014" y="20859"/>
                </a:lnTo>
                <a:cubicBezTo>
                  <a:pt x="25995" y="20869"/>
                  <a:pt x="25970" y="20884"/>
                  <a:pt x="25943" y="20898"/>
                </a:cubicBezTo>
                <a:lnTo>
                  <a:pt x="25943" y="20898"/>
                </a:lnTo>
                <a:cubicBezTo>
                  <a:pt x="25965" y="20882"/>
                  <a:pt x="25987" y="20868"/>
                  <a:pt x="26014" y="20859"/>
                </a:cubicBezTo>
                <a:close/>
                <a:moveTo>
                  <a:pt x="27067" y="20606"/>
                </a:moveTo>
                <a:cubicBezTo>
                  <a:pt x="27067" y="20717"/>
                  <a:pt x="27067" y="20812"/>
                  <a:pt x="27051" y="20939"/>
                </a:cubicBezTo>
                <a:cubicBezTo>
                  <a:pt x="27067" y="20812"/>
                  <a:pt x="27067" y="20702"/>
                  <a:pt x="27067" y="20606"/>
                </a:cubicBezTo>
                <a:close/>
                <a:moveTo>
                  <a:pt x="25407" y="20638"/>
                </a:moveTo>
                <a:cubicBezTo>
                  <a:pt x="25391" y="20717"/>
                  <a:pt x="25375" y="20796"/>
                  <a:pt x="25375" y="20907"/>
                </a:cubicBezTo>
                <a:cubicBezTo>
                  <a:pt x="25280" y="20923"/>
                  <a:pt x="25168" y="20939"/>
                  <a:pt x="25056" y="20955"/>
                </a:cubicBezTo>
                <a:cubicBezTo>
                  <a:pt x="25168" y="20939"/>
                  <a:pt x="25280" y="20907"/>
                  <a:pt x="25375" y="20891"/>
                </a:cubicBezTo>
                <a:cubicBezTo>
                  <a:pt x="25375" y="20796"/>
                  <a:pt x="25391" y="20717"/>
                  <a:pt x="25407" y="20638"/>
                </a:cubicBezTo>
                <a:close/>
                <a:moveTo>
                  <a:pt x="25056" y="20955"/>
                </a:moveTo>
                <a:cubicBezTo>
                  <a:pt x="25009" y="20971"/>
                  <a:pt x="24914" y="20986"/>
                  <a:pt x="24913" y="21002"/>
                </a:cubicBezTo>
                <a:lnTo>
                  <a:pt x="24913" y="21002"/>
                </a:lnTo>
                <a:cubicBezTo>
                  <a:pt x="24913" y="20997"/>
                  <a:pt x="24913" y="20992"/>
                  <a:pt x="24913" y="20987"/>
                </a:cubicBezTo>
                <a:cubicBezTo>
                  <a:pt x="24913" y="20971"/>
                  <a:pt x="25008" y="20971"/>
                  <a:pt x="25056" y="20955"/>
                </a:cubicBezTo>
                <a:close/>
                <a:moveTo>
                  <a:pt x="22862" y="20886"/>
                </a:moveTo>
                <a:cubicBezTo>
                  <a:pt x="22929" y="20886"/>
                  <a:pt x="22979" y="20932"/>
                  <a:pt x="23013" y="21035"/>
                </a:cubicBezTo>
                <a:cubicBezTo>
                  <a:pt x="22977" y="20937"/>
                  <a:pt x="22922" y="20895"/>
                  <a:pt x="22848" y="20895"/>
                </a:cubicBezTo>
                <a:cubicBezTo>
                  <a:pt x="22825" y="20895"/>
                  <a:pt x="22800" y="20899"/>
                  <a:pt x="22774" y="20907"/>
                </a:cubicBezTo>
                <a:cubicBezTo>
                  <a:pt x="22806" y="20893"/>
                  <a:pt x="22835" y="20886"/>
                  <a:pt x="22862" y="20886"/>
                </a:cubicBezTo>
                <a:close/>
                <a:moveTo>
                  <a:pt x="25943" y="20898"/>
                </a:moveTo>
                <a:cubicBezTo>
                  <a:pt x="25926" y="20910"/>
                  <a:pt x="25908" y="20924"/>
                  <a:pt x="25887" y="20938"/>
                </a:cubicBezTo>
                <a:lnTo>
                  <a:pt x="25887" y="20938"/>
                </a:lnTo>
                <a:cubicBezTo>
                  <a:pt x="25886" y="20934"/>
                  <a:pt x="25886" y="20929"/>
                  <a:pt x="25886" y="20924"/>
                </a:cubicBezTo>
                <a:lnTo>
                  <a:pt x="25886" y="20924"/>
                </a:lnTo>
                <a:cubicBezTo>
                  <a:pt x="25886" y="20929"/>
                  <a:pt x="25886" y="20934"/>
                  <a:pt x="25887" y="20938"/>
                </a:cubicBezTo>
                <a:lnTo>
                  <a:pt x="25887" y="20938"/>
                </a:lnTo>
                <a:cubicBezTo>
                  <a:pt x="25887" y="20939"/>
                  <a:pt x="25886" y="20939"/>
                  <a:pt x="25886" y="20939"/>
                </a:cubicBezTo>
                <a:cubicBezTo>
                  <a:pt x="25834" y="20939"/>
                  <a:pt x="25795" y="20946"/>
                  <a:pt x="25766" y="20964"/>
                </a:cubicBezTo>
                <a:lnTo>
                  <a:pt x="25766" y="20964"/>
                </a:lnTo>
                <a:cubicBezTo>
                  <a:pt x="25755" y="20975"/>
                  <a:pt x="25747" y="20988"/>
                  <a:pt x="25742" y="21003"/>
                </a:cubicBezTo>
                <a:cubicBezTo>
                  <a:pt x="25733" y="21012"/>
                  <a:pt x="25723" y="21028"/>
                  <a:pt x="25717" y="21042"/>
                </a:cubicBezTo>
                <a:lnTo>
                  <a:pt x="25717" y="21042"/>
                </a:lnTo>
                <a:cubicBezTo>
                  <a:pt x="25721" y="21026"/>
                  <a:pt x="25727" y="21012"/>
                  <a:pt x="25727" y="21003"/>
                </a:cubicBezTo>
                <a:cubicBezTo>
                  <a:pt x="25738" y="20986"/>
                  <a:pt x="25750" y="20973"/>
                  <a:pt x="25766" y="20964"/>
                </a:cubicBezTo>
                <a:lnTo>
                  <a:pt x="25766" y="20964"/>
                </a:lnTo>
                <a:cubicBezTo>
                  <a:pt x="25791" y="20938"/>
                  <a:pt x="25831" y="20923"/>
                  <a:pt x="25886" y="20923"/>
                </a:cubicBezTo>
                <a:cubicBezTo>
                  <a:pt x="25905" y="20916"/>
                  <a:pt x="25925" y="20907"/>
                  <a:pt x="25943" y="20898"/>
                </a:cubicBezTo>
                <a:close/>
                <a:moveTo>
                  <a:pt x="23508" y="20829"/>
                </a:moveTo>
                <a:cubicBezTo>
                  <a:pt x="23507" y="20860"/>
                  <a:pt x="23492" y="20892"/>
                  <a:pt x="23492" y="20939"/>
                </a:cubicBezTo>
                <a:cubicBezTo>
                  <a:pt x="23478" y="20967"/>
                  <a:pt x="23476" y="21008"/>
                  <a:pt x="23465" y="21050"/>
                </a:cubicBezTo>
                <a:lnTo>
                  <a:pt x="23465" y="21050"/>
                </a:lnTo>
                <a:cubicBezTo>
                  <a:pt x="23464" y="21051"/>
                  <a:pt x="23462" y="21051"/>
                  <a:pt x="23460" y="21051"/>
                </a:cubicBezTo>
                <a:cubicBezTo>
                  <a:pt x="23476" y="21003"/>
                  <a:pt x="23476" y="20971"/>
                  <a:pt x="23492" y="20923"/>
                </a:cubicBezTo>
                <a:cubicBezTo>
                  <a:pt x="23492" y="20892"/>
                  <a:pt x="23507" y="20860"/>
                  <a:pt x="23508" y="20829"/>
                </a:cubicBezTo>
                <a:close/>
                <a:moveTo>
                  <a:pt x="25982" y="21051"/>
                </a:moveTo>
                <a:cubicBezTo>
                  <a:pt x="25998" y="21051"/>
                  <a:pt x="25998" y="21051"/>
                  <a:pt x="25998" y="21066"/>
                </a:cubicBezTo>
                <a:cubicBezTo>
                  <a:pt x="25998" y="21066"/>
                  <a:pt x="25998" y="21066"/>
                  <a:pt x="25982" y="21051"/>
                </a:cubicBezTo>
                <a:close/>
                <a:moveTo>
                  <a:pt x="25717" y="21042"/>
                </a:moveTo>
                <a:lnTo>
                  <a:pt x="25717" y="21042"/>
                </a:lnTo>
                <a:cubicBezTo>
                  <a:pt x="25714" y="21054"/>
                  <a:pt x="25711" y="21067"/>
                  <a:pt x="25711" y="21080"/>
                </a:cubicBezTo>
                <a:lnTo>
                  <a:pt x="25711" y="21080"/>
                </a:lnTo>
                <a:cubicBezTo>
                  <a:pt x="25711" y="21075"/>
                  <a:pt x="25711" y="21071"/>
                  <a:pt x="25711" y="21066"/>
                </a:cubicBezTo>
                <a:cubicBezTo>
                  <a:pt x="25711" y="21060"/>
                  <a:pt x="25713" y="21052"/>
                  <a:pt x="25717" y="21042"/>
                </a:cubicBezTo>
                <a:close/>
                <a:moveTo>
                  <a:pt x="26046" y="21066"/>
                </a:moveTo>
                <a:lnTo>
                  <a:pt x="26054" y="21122"/>
                </a:lnTo>
                <a:cubicBezTo>
                  <a:pt x="26050" y="21102"/>
                  <a:pt x="26046" y="21082"/>
                  <a:pt x="26046" y="21066"/>
                </a:cubicBezTo>
                <a:close/>
                <a:moveTo>
                  <a:pt x="23344" y="20842"/>
                </a:moveTo>
                <a:cubicBezTo>
                  <a:pt x="23386" y="20842"/>
                  <a:pt x="23430" y="20847"/>
                  <a:pt x="23476" y="20859"/>
                </a:cubicBezTo>
                <a:cubicBezTo>
                  <a:pt x="23365" y="20955"/>
                  <a:pt x="23253" y="21051"/>
                  <a:pt x="23141" y="21146"/>
                </a:cubicBezTo>
                <a:cubicBezTo>
                  <a:pt x="23237" y="21051"/>
                  <a:pt x="23349" y="20955"/>
                  <a:pt x="23460" y="20859"/>
                </a:cubicBezTo>
                <a:cubicBezTo>
                  <a:pt x="23427" y="20853"/>
                  <a:pt x="23394" y="20850"/>
                  <a:pt x="23362" y="20850"/>
                </a:cubicBezTo>
                <a:cubicBezTo>
                  <a:pt x="23230" y="20850"/>
                  <a:pt x="23117" y="20906"/>
                  <a:pt x="23013" y="21035"/>
                </a:cubicBezTo>
                <a:cubicBezTo>
                  <a:pt x="23098" y="20901"/>
                  <a:pt x="23211" y="20842"/>
                  <a:pt x="23344" y="20842"/>
                </a:cubicBezTo>
                <a:close/>
                <a:moveTo>
                  <a:pt x="25711" y="21080"/>
                </a:moveTo>
                <a:lnTo>
                  <a:pt x="25711" y="21080"/>
                </a:lnTo>
                <a:cubicBezTo>
                  <a:pt x="25711" y="21107"/>
                  <a:pt x="25713" y="21137"/>
                  <a:pt x="25727" y="21178"/>
                </a:cubicBezTo>
                <a:cubicBezTo>
                  <a:pt x="25711" y="21146"/>
                  <a:pt x="25711" y="21114"/>
                  <a:pt x="25711" y="21082"/>
                </a:cubicBezTo>
                <a:cubicBezTo>
                  <a:pt x="25711" y="21081"/>
                  <a:pt x="25711" y="21081"/>
                  <a:pt x="25711" y="21080"/>
                </a:cubicBezTo>
                <a:close/>
                <a:moveTo>
                  <a:pt x="26285" y="21066"/>
                </a:moveTo>
                <a:lnTo>
                  <a:pt x="26285" y="21066"/>
                </a:lnTo>
                <a:cubicBezTo>
                  <a:pt x="26303" y="21110"/>
                  <a:pt x="26325" y="21149"/>
                  <a:pt x="26323" y="21186"/>
                </a:cubicBezTo>
                <a:lnTo>
                  <a:pt x="26323" y="21186"/>
                </a:lnTo>
                <a:cubicBezTo>
                  <a:pt x="26322" y="21155"/>
                  <a:pt x="26301" y="21123"/>
                  <a:pt x="26285" y="21082"/>
                </a:cubicBezTo>
                <a:lnTo>
                  <a:pt x="26285" y="21082"/>
                </a:lnTo>
                <a:cubicBezTo>
                  <a:pt x="26205" y="21114"/>
                  <a:pt x="26126" y="21146"/>
                  <a:pt x="26062" y="21178"/>
                </a:cubicBezTo>
                <a:cubicBezTo>
                  <a:pt x="26030" y="21194"/>
                  <a:pt x="26014" y="21210"/>
                  <a:pt x="25982" y="21226"/>
                </a:cubicBezTo>
                <a:lnTo>
                  <a:pt x="25982" y="21226"/>
                </a:lnTo>
                <a:cubicBezTo>
                  <a:pt x="26013" y="21210"/>
                  <a:pt x="26029" y="21195"/>
                  <a:pt x="26060" y="21164"/>
                </a:cubicBezTo>
                <a:lnTo>
                  <a:pt x="26060" y="21164"/>
                </a:lnTo>
                <a:lnTo>
                  <a:pt x="26062" y="21178"/>
                </a:lnTo>
                <a:cubicBezTo>
                  <a:pt x="26062" y="21173"/>
                  <a:pt x="26061" y="21168"/>
                  <a:pt x="26061" y="21163"/>
                </a:cubicBezTo>
                <a:lnTo>
                  <a:pt x="26061" y="21163"/>
                </a:lnTo>
                <a:cubicBezTo>
                  <a:pt x="26061" y="21163"/>
                  <a:pt x="26061" y="21163"/>
                  <a:pt x="26062" y="21162"/>
                </a:cubicBezTo>
                <a:cubicBezTo>
                  <a:pt x="26126" y="21146"/>
                  <a:pt x="26205" y="21114"/>
                  <a:pt x="26285" y="21066"/>
                </a:cubicBezTo>
                <a:close/>
                <a:moveTo>
                  <a:pt x="25344" y="21114"/>
                </a:moveTo>
                <a:cubicBezTo>
                  <a:pt x="25359" y="21146"/>
                  <a:pt x="25391" y="21194"/>
                  <a:pt x="25407" y="21242"/>
                </a:cubicBezTo>
                <a:cubicBezTo>
                  <a:pt x="25391" y="21258"/>
                  <a:pt x="25375" y="21258"/>
                  <a:pt x="25359" y="21258"/>
                </a:cubicBezTo>
                <a:cubicBezTo>
                  <a:pt x="25375" y="21258"/>
                  <a:pt x="25391" y="21242"/>
                  <a:pt x="25407" y="21242"/>
                </a:cubicBezTo>
                <a:cubicBezTo>
                  <a:pt x="25375" y="21194"/>
                  <a:pt x="25359" y="21146"/>
                  <a:pt x="25344" y="21114"/>
                </a:cubicBezTo>
                <a:close/>
                <a:moveTo>
                  <a:pt x="26323" y="21186"/>
                </a:moveTo>
                <a:cubicBezTo>
                  <a:pt x="26325" y="21215"/>
                  <a:pt x="26308" y="21242"/>
                  <a:pt x="26253" y="21274"/>
                </a:cubicBezTo>
                <a:cubicBezTo>
                  <a:pt x="26304" y="21245"/>
                  <a:pt x="26322" y="21216"/>
                  <a:pt x="26323" y="21186"/>
                </a:cubicBezTo>
                <a:close/>
                <a:moveTo>
                  <a:pt x="21242" y="21210"/>
                </a:moveTo>
                <a:cubicBezTo>
                  <a:pt x="21242" y="21242"/>
                  <a:pt x="21258" y="21290"/>
                  <a:pt x="21258" y="21338"/>
                </a:cubicBezTo>
                <a:cubicBezTo>
                  <a:pt x="21242" y="21290"/>
                  <a:pt x="21242" y="21242"/>
                  <a:pt x="21242" y="21210"/>
                </a:cubicBezTo>
                <a:close/>
                <a:moveTo>
                  <a:pt x="26253" y="21274"/>
                </a:moveTo>
                <a:cubicBezTo>
                  <a:pt x="26204" y="21307"/>
                  <a:pt x="26170" y="21343"/>
                  <a:pt x="26150" y="21384"/>
                </a:cubicBezTo>
                <a:lnTo>
                  <a:pt x="26150" y="21384"/>
                </a:lnTo>
                <a:cubicBezTo>
                  <a:pt x="26166" y="21340"/>
                  <a:pt x="26199" y="21304"/>
                  <a:pt x="26253" y="21274"/>
                </a:cubicBezTo>
                <a:close/>
                <a:moveTo>
                  <a:pt x="25037" y="21342"/>
                </a:moveTo>
                <a:cubicBezTo>
                  <a:pt x="25038" y="21359"/>
                  <a:pt x="25034" y="21379"/>
                  <a:pt x="25024" y="21402"/>
                </a:cubicBezTo>
                <a:cubicBezTo>
                  <a:pt x="25033" y="21378"/>
                  <a:pt x="25037" y="21359"/>
                  <a:pt x="25037" y="21342"/>
                </a:cubicBezTo>
                <a:close/>
                <a:moveTo>
                  <a:pt x="26477" y="21354"/>
                </a:moveTo>
                <a:lnTo>
                  <a:pt x="26525" y="21370"/>
                </a:lnTo>
                <a:cubicBezTo>
                  <a:pt x="26515" y="21384"/>
                  <a:pt x="26506" y="21399"/>
                  <a:pt x="26499" y="21414"/>
                </a:cubicBezTo>
                <a:lnTo>
                  <a:pt x="26499" y="21414"/>
                </a:lnTo>
                <a:cubicBezTo>
                  <a:pt x="26502" y="21404"/>
                  <a:pt x="26505" y="21395"/>
                  <a:pt x="26509" y="21386"/>
                </a:cubicBezTo>
                <a:lnTo>
                  <a:pt x="26477" y="21354"/>
                </a:lnTo>
                <a:close/>
                <a:moveTo>
                  <a:pt x="26477" y="21354"/>
                </a:moveTo>
                <a:cubicBezTo>
                  <a:pt x="26438" y="21399"/>
                  <a:pt x="26399" y="21441"/>
                  <a:pt x="26361" y="21483"/>
                </a:cubicBezTo>
                <a:lnTo>
                  <a:pt x="26361" y="21483"/>
                </a:lnTo>
                <a:cubicBezTo>
                  <a:pt x="26398" y="21438"/>
                  <a:pt x="26436" y="21394"/>
                  <a:pt x="26477" y="21354"/>
                </a:cubicBezTo>
                <a:close/>
                <a:moveTo>
                  <a:pt x="23022" y="21198"/>
                </a:moveTo>
                <a:lnTo>
                  <a:pt x="23013" y="21242"/>
                </a:lnTo>
                <a:cubicBezTo>
                  <a:pt x="22950" y="21321"/>
                  <a:pt x="22887" y="21401"/>
                  <a:pt x="22807" y="21496"/>
                </a:cubicBezTo>
                <a:lnTo>
                  <a:pt x="22807" y="21496"/>
                </a:lnTo>
                <a:cubicBezTo>
                  <a:pt x="22887" y="21401"/>
                  <a:pt x="22950" y="21321"/>
                  <a:pt x="23013" y="21226"/>
                </a:cubicBezTo>
                <a:cubicBezTo>
                  <a:pt x="23013" y="21218"/>
                  <a:pt x="23018" y="21209"/>
                  <a:pt x="23022" y="21198"/>
                </a:cubicBezTo>
                <a:close/>
                <a:moveTo>
                  <a:pt x="22715" y="21391"/>
                </a:moveTo>
                <a:lnTo>
                  <a:pt x="22806" y="21497"/>
                </a:lnTo>
                <a:lnTo>
                  <a:pt x="22710" y="21402"/>
                </a:lnTo>
                <a:cubicBezTo>
                  <a:pt x="22712" y="21398"/>
                  <a:pt x="22713" y="21394"/>
                  <a:pt x="22715" y="21391"/>
                </a:cubicBezTo>
                <a:close/>
                <a:moveTo>
                  <a:pt x="25769" y="21272"/>
                </a:moveTo>
                <a:cubicBezTo>
                  <a:pt x="25781" y="21272"/>
                  <a:pt x="25793" y="21272"/>
                  <a:pt x="25806" y="21274"/>
                </a:cubicBezTo>
                <a:cubicBezTo>
                  <a:pt x="25806" y="21370"/>
                  <a:pt x="25822" y="21434"/>
                  <a:pt x="25822" y="21513"/>
                </a:cubicBezTo>
                <a:cubicBezTo>
                  <a:pt x="25822" y="21514"/>
                  <a:pt x="25822" y="21515"/>
                  <a:pt x="25822" y="21516"/>
                </a:cubicBezTo>
                <a:lnTo>
                  <a:pt x="25822" y="21516"/>
                </a:lnTo>
                <a:cubicBezTo>
                  <a:pt x="25821" y="21441"/>
                  <a:pt x="25806" y="21365"/>
                  <a:pt x="25806" y="21290"/>
                </a:cubicBezTo>
                <a:cubicBezTo>
                  <a:pt x="25784" y="21284"/>
                  <a:pt x="25764" y="21282"/>
                  <a:pt x="25745" y="21282"/>
                </a:cubicBezTo>
                <a:cubicBezTo>
                  <a:pt x="25658" y="21282"/>
                  <a:pt x="25612" y="21341"/>
                  <a:pt x="25599" y="21433"/>
                </a:cubicBezTo>
                <a:lnTo>
                  <a:pt x="25599" y="21433"/>
                </a:lnTo>
                <a:cubicBezTo>
                  <a:pt x="25613" y="21333"/>
                  <a:pt x="25666" y="21272"/>
                  <a:pt x="25769" y="21272"/>
                </a:cubicBezTo>
                <a:close/>
                <a:moveTo>
                  <a:pt x="26499" y="21414"/>
                </a:moveTo>
                <a:cubicBezTo>
                  <a:pt x="26488" y="21448"/>
                  <a:pt x="26476" y="21483"/>
                  <a:pt x="26465" y="21518"/>
                </a:cubicBezTo>
                <a:lnTo>
                  <a:pt x="26465" y="21518"/>
                </a:lnTo>
                <a:cubicBezTo>
                  <a:pt x="26463" y="21516"/>
                  <a:pt x="26462" y="21515"/>
                  <a:pt x="26461" y="21513"/>
                </a:cubicBezTo>
                <a:cubicBezTo>
                  <a:pt x="26472" y="21480"/>
                  <a:pt x="26483" y="21447"/>
                  <a:pt x="26499" y="21414"/>
                </a:cubicBezTo>
                <a:close/>
                <a:moveTo>
                  <a:pt x="25416" y="21496"/>
                </a:moveTo>
                <a:cubicBezTo>
                  <a:pt x="25428" y="21496"/>
                  <a:pt x="25441" y="21496"/>
                  <a:pt x="25455" y="21497"/>
                </a:cubicBezTo>
                <a:cubicBezTo>
                  <a:pt x="25442" y="21496"/>
                  <a:pt x="25429" y="21496"/>
                  <a:pt x="25417" y="21496"/>
                </a:cubicBezTo>
                <a:cubicBezTo>
                  <a:pt x="25365" y="21496"/>
                  <a:pt x="25325" y="21505"/>
                  <a:pt x="25294" y="21522"/>
                </a:cubicBezTo>
                <a:lnTo>
                  <a:pt x="25294" y="21522"/>
                </a:lnTo>
                <a:cubicBezTo>
                  <a:pt x="25325" y="21505"/>
                  <a:pt x="25365" y="21496"/>
                  <a:pt x="25416" y="21496"/>
                </a:cubicBezTo>
                <a:close/>
                <a:moveTo>
                  <a:pt x="22614" y="20923"/>
                </a:moveTo>
                <a:lnTo>
                  <a:pt x="22614" y="20923"/>
                </a:lnTo>
                <a:cubicBezTo>
                  <a:pt x="22567" y="20939"/>
                  <a:pt x="22519" y="20955"/>
                  <a:pt x="22471" y="20971"/>
                </a:cubicBezTo>
                <a:cubicBezTo>
                  <a:pt x="22503" y="21066"/>
                  <a:pt x="22535" y="21178"/>
                  <a:pt x="22583" y="21306"/>
                </a:cubicBezTo>
                <a:cubicBezTo>
                  <a:pt x="22535" y="21370"/>
                  <a:pt x="22455" y="21465"/>
                  <a:pt x="22391" y="21561"/>
                </a:cubicBezTo>
                <a:cubicBezTo>
                  <a:pt x="22455" y="21465"/>
                  <a:pt x="22519" y="21370"/>
                  <a:pt x="22567" y="21306"/>
                </a:cubicBezTo>
                <a:cubicBezTo>
                  <a:pt x="22535" y="21178"/>
                  <a:pt x="22487" y="21066"/>
                  <a:pt x="22455" y="20971"/>
                </a:cubicBezTo>
                <a:cubicBezTo>
                  <a:pt x="22503" y="20955"/>
                  <a:pt x="22567" y="20939"/>
                  <a:pt x="22614" y="20923"/>
                </a:cubicBezTo>
                <a:close/>
                <a:moveTo>
                  <a:pt x="26598" y="21465"/>
                </a:moveTo>
                <a:cubicBezTo>
                  <a:pt x="26571" y="21497"/>
                  <a:pt x="26525" y="21529"/>
                  <a:pt x="26493" y="21561"/>
                </a:cubicBezTo>
                <a:cubicBezTo>
                  <a:pt x="26477" y="21545"/>
                  <a:pt x="26461" y="21545"/>
                  <a:pt x="26461" y="21529"/>
                </a:cubicBezTo>
                <a:cubicBezTo>
                  <a:pt x="26462" y="21525"/>
                  <a:pt x="26463" y="21521"/>
                  <a:pt x="26465" y="21518"/>
                </a:cubicBezTo>
                <a:lnTo>
                  <a:pt x="26465" y="21518"/>
                </a:lnTo>
                <a:cubicBezTo>
                  <a:pt x="26477" y="21532"/>
                  <a:pt x="26478" y="21545"/>
                  <a:pt x="26493" y="21545"/>
                </a:cubicBezTo>
                <a:cubicBezTo>
                  <a:pt x="26523" y="21515"/>
                  <a:pt x="26567" y="21491"/>
                  <a:pt x="26598" y="21465"/>
                </a:cubicBezTo>
                <a:close/>
                <a:moveTo>
                  <a:pt x="25982" y="21226"/>
                </a:moveTo>
                <a:cubicBezTo>
                  <a:pt x="25982" y="21258"/>
                  <a:pt x="25982" y="21274"/>
                  <a:pt x="25966" y="21306"/>
                </a:cubicBezTo>
                <a:cubicBezTo>
                  <a:pt x="25934" y="21386"/>
                  <a:pt x="25886" y="21449"/>
                  <a:pt x="25838" y="21529"/>
                </a:cubicBezTo>
                <a:cubicBezTo>
                  <a:pt x="25822" y="21545"/>
                  <a:pt x="25822" y="21561"/>
                  <a:pt x="25806" y="21577"/>
                </a:cubicBezTo>
                <a:cubicBezTo>
                  <a:pt x="25806" y="21569"/>
                  <a:pt x="25810" y="21561"/>
                  <a:pt x="25814" y="21553"/>
                </a:cubicBezTo>
                <a:lnTo>
                  <a:pt x="25814" y="21553"/>
                </a:lnTo>
                <a:cubicBezTo>
                  <a:pt x="25812" y="21555"/>
                  <a:pt x="25810" y="21558"/>
                  <a:pt x="25806" y="21561"/>
                </a:cubicBezTo>
                <a:cubicBezTo>
                  <a:pt x="25806" y="21546"/>
                  <a:pt x="25821" y="21531"/>
                  <a:pt x="25822" y="21516"/>
                </a:cubicBezTo>
                <a:lnTo>
                  <a:pt x="25822" y="21516"/>
                </a:lnTo>
                <a:cubicBezTo>
                  <a:pt x="25822" y="21520"/>
                  <a:pt x="25822" y="21525"/>
                  <a:pt x="25822" y="21529"/>
                </a:cubicBezTo>
                <a:cubicBezTo>
                  <a:pt x="25822" y="21537"/>
                  <a:pt x="25818" y="21545"/>
                  <a:pt x="25814" y="21553"/>
                </a:cubicBezTo>
                <a:lnTo>
                  <a:pt x="25814" y="21553"/>
                </a:lnTo>
                <a:cubicBezTo>
                  <a:pt x="25823" y="21544"/>
                  <a:pt x="25826" y="21539"/>
                  <a:pt x="25838" y="21513"/>
                </a:cubicBezTo>
                <a:cubicBezTo>
                  <a:pt x="25884" y="21453"/>
                  <a:pt x="25929" y="21377"/>
                  <a:pt x="25961" y="21302"/>
                </a:cubicBezTo>
                <a:lnTo>
                  <a:pt x="25961" y="21302"/>
                </a:lnTo>
                <a:cubicBezTo>
                  <a:pt x="25963" y="21303"/>
                  <a:pt x="25964" y="21304"/>
                  <a:pt x="25966" y="21306"/>
                </a:cubicBezTo>
                <a:cubicBezTo>
                  <a:pt x="25964" y="21304"/>
                  <a:pt x="25963" y="21303"/>
                  <a:pt x="25961" y="21301"/>
                </a:cubicBezTo>
                <a:lnTo>
                  <a:pt x="25961" y="21301"/>
                </a:lnTo>
                <a:cubicBezTo>
                  <a:pt x="25961" y="21301"/>
                  <a:pt x="25961" y="21301"/>
                  <a:pt x="25961" y="21302"/>
                </a:cubicBezTo>
                <a:lnTo>
                  <a:pt x="25961" y="21302"/>
                </a:lnTo>
                <a:cubicBezTo>
                  <a:pt x="25947" y="21290"/>
                  <a:pt x="25932" y="21288"/>
                  <a:pt x="25918" y="21274"/>
                </a:cubicBezTo>
                <a:cubicBezTo>
                  <a:pt x="25932" y="21274"/>
                  <a:pt x="25947" y="21287"/>
                  <a:pt x="25961" y="21301"/>
                </a:cubicBezTo>
                <a:lnTo>
                  <a:pt x="25961" y="21301"/>
                </a:lnTo>
                <a:cubicBezTo>
                  <a:pt x="25963" y="21297"/>
                  <a:pt x="25964" y="21294"/>
                  <a:pt x="25966" y="21290"/>
                </a:cubicBezTo>
                <a:cubicBezTo>
                  <a:pt x="25982" y="21274"/>
                  <a:pt x="25982" y="21242"/>
                  <a:pt x="25982" y="21226"/>
                </a:cubicBezTo>
                <a:close/>
                <a:moveTo>
                  <a:pt x="24897" y="21306"/>
                </a:moveTo>
                <a:cubicBezTo>
                  <a:pt x="24929" y="21338"/>
                  <a:pt x="24976" y="21370"/>
                  <a:pt x="25024" y="21402"/>
                </a:cubicBezTo>
                <a:cubicBezTo>
                  <a:pt x="24976" y="21370"/>
                  <a:pt x="24929" y="21338"/>
                  <a:pt x="24897" y="21322"/>
                </a:cubicBezTo>
                <a:cubicBezTo>
                  <a:pt x="24865" y="21322"/>
                  <a:pt x="24833" y="21338"/>
                  <a:pt x="24801" y="21354"/>
                </a:cubicBezTo>
                <a:cubicBezTo>
                  <a:pt x="24785" y="21370"/>
                  <a:pt x="24753" y="21386"/>
                  <a:pt x="24753" y="21418"/>
                </a:cubicBezTo>
                <a:cubicBezTo>
                  <a:pt x="24721" y="21465"/>
                  <a:pt x="24705" y="21529"/>
                  <a:pt x="24705" y="21609"/>
                </a:cubicBezTo>
                <a:cubicBezTo>
                  <a:pt x="24687" y="21602"/>
                  <a:pt x="24668" y="21600"/>
                  <a:pt x="24650" y="21600"/>
                </a:cubicBezTo>
                <a:cubicBezTo>
                  <a:pt x="24589" y="21600"/>
                  <a:pt x="24527" y="21626"/>
                  <a:pt x="24465" y="21626"/>
                </a:cubicBezTo>
                <a:cubicBezTo>
                  <a:pt x="24412" y="21626"/>
                  <a:pt x="24359" y="21607"/>
                  <a:pt x="24309" y="21534"/>
                </a:cubicBezTo>
                <a:lnTo>
                  <a:pt x="24309" y="21534"/>
                </a:lnTo>
                <a:cubicBezTo>
                  <a:pt x="24358" y="21605"/>
                  <a:pt x="24409" y="21625"/>
                  <a:pt x="24461" y="21625"/>
                </a:cubicBezTo>
                <a:cubicBezTo>
                  <a:pt x="24531" y="21625"/>
                  <a:pt x="24601" y="21589"/>
                  <a:pt x="24668" y="21589"/>
                </a:cubicBezTo>
                <a:cubicBezTo>
                  <a:pt x="24680" y="21589"/>
                  <a:pt x="24693" y="21590"/>
                  <a:pt x="24705" y="21593"/>
                </a:cubicBezTo>
                <a:cubicBezTo>
                  <a:pt x="24705" y="21529"/>
                  <a:pt x="24721" y="21449"/>
                  <a:pt x="24753" y="21402"/>
                </a:cubicBezTo>
                <a:cubicBezTo>
                  <a:pt x="24753" y="21386"/>
                  <a:pt x="24785" y="21354"/>
                  <a:pt x="24801" y="21338"/>
                </a:cubicBezTo>
                <a:cubicBezTo>
                  <a:pt x="24833" y="21322"/>
                  <a:pt x="24865" y="21322"/>
                  <a:pt x="24897" y="21306"/>
                </a:cubicBezTo>
                <a:close/>
                <a:moveTo>
                  <a:pt x="21304" y="21631"/>
                </a:moveTo>
                <a:cubicBezTo>
                  <a:pt x="21330" y="21631"/>
                  <a:pt x="21356" y="21643"/>
                  <a:pt x="21386" y="21673"/>
                </a:cubicBezTo>
                <a:cubicBezTo>
                  <a:pt x="21359" y="21646"/>
                  <a:pt x="21335" y="21636"/>
                  <a:pt x="21311" y="21636"/>
                </a:cubicBezTo>
                <a:cubicBezTo>
                  <a:pt x="21278" y="21636"/>
                  <a:pt x="21247" y="21654"/>
                  <a:pt x="21210" y="21673"/>
                </a:cubicBezTo>
                <a:cubicBezTo>
                  <a:pt x="21244" y="21647"/>
                  <a:pt x="21274" y="21631"/>
                  <a:pt x="21304" y="21631"/>
                </a:cubicBezTo>
                <a:close/>
                <a:moveTo>
                  <a:pt x="25599" y="21435"/>
                </a:moveTo>
                <a:cubicBezTo>
                  <a:pt x="25598" y="21562"/>
                  <a:pt x="25519" y="21625"/>
                  <a:pt x="25423" y="21673"/>
                </a:cubicBezTo>
                <a:cubicBezTo>
                  <a:pt x="25519" y="21609"/>
                  <a:pt x="25598" y="21562"/>
                  <a:pt x="25599" y="21435"/>
                </a:cubicBezTo>
                <a:close/>
                <a:moveTo>
                  <a:pt x="26150" y="21384"/>
                </a:moveTo>
                <a:lnTo>
                  <a:pt x="26150" y="21384"/>
                </a:lnTo>
                <a:cubicBezTo>
                  <a:pt x="26124" y="21456"/>
                  <a:pt x="26144" y="21547"/>
                  <a:pt x="26200" y="21661"/>
                </a:cubicBezTo>
                <a:lnTo>
                  <a:pt x="26200" y="21661"/>
                </a:lnTo>
                <a:cubicBezTo>
                  <a:pt x="26253" y="21599"/>
                  <a:pt x="26307" y="21542"/>
                  <a:pt x="26361" y="21483"/>
                </a:cubicBezTo>
                <a:lnTo>
                  <a:pt x="26361" y="21483"/>
                </a:lnTo>
                <a:cubicBezTo>
                  <a:pt x="26310" y="21544"/>
                  <a:pt x="26260" y="21609"/>
                  <a:pt x="26205" y="21673"/>
                </a:cubicBezTo>
                <a:cubicBezTo>
                  <a:pt x="26203" y="21669"/>
                  <a:pt x="26201" y="21665"/>
                  <a:pt x="26200" y="21661"/>
                </a:cubicBezTo>
                <a:lnTo>
                  <a:pt x="26200" y="21661"/>
                </a:lnTo>
                <a:cubicBezTo>
                  <a:pt x="26196" y="21665"/>
                  <a:pt x="26193" y="21669"/>
                  <a:pt x="26189" y="21673"/>
                </a:cubicBezTo>
                <a:cubicBezTo>
                  <a:pt x="26126" y="21558"/>
                  <a:pt x="26112" y="21463"/>
                  <a:pt x="26150" y="21384"/>
                </a:cubicBezTo>
                <a:close/>
                <a:moveTo>
                  <a:pt x="25294" y="21522"/>
                </a:moveTo>
                <a:cubicBezTo>
                  <a:pt x="25226" y="21559"/>
                  <a:pt x="25200" y="21635"/>
                  <a:pt x="25200" y="21737"/>
                </a:cubicBezTo>
                <a:cubicBezTo>
                  <a:pt x="25200" y="21642"/>
                  <a:pt x="25221" y="21561"/>
                  <a:pt x="25294" y="21522"/>
                </a:cubicBezTo>
                <a:close/>
                <a:moveTo>
                  <a:pt x="26812" y="21737"/>
                </a:move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lnTo>
                  <a:pt x="26812" y="21737"/>
                </a:lnTo>
                <a:cubicBezTo>
                  <a:pt x="26812" y="21737"/>
                  <a:pt x="26812" y="21737"/>
                  <a:pt x="26812" y="21737"/>
                </a:cubicBezTo>
                <a:close/>
                <a:moveTo>
                  <a:pt x="26860" y="21178"/>
                </a:moveTo>
                <a:cubicBezTo>
                  <a:pt x="26955" y="21370"/>
                  <a:pt x="27019" y="21545"/>
                  <a:pt x="26892" y="21769"/>
                </a:cubicBezTo>
                <a:cubicBezTo>
                  <a:pt x="27003" y="21545"/>
                  <a:pt x="26955" y="21386"/>
                  <a:pt x="26860" y="21194"/>
                </a:cubicBezTo>
                <a:cubicBezTo>
                  <a:pt x="26791" y="21252"/>
                  <a:pt x="26705" y="21268"/>
                  <a:pt x="26657" y="21326"/>
                </a:cubicBezTo>
                <a:lnTo>
                  <a:pt x="26657" y="21326"/>
                </a:lnTo>
                <a:cubicBezTo>
                  <a:pt x="26644" y="21349"/>
                  <a:pt x="26636" y="21379"/>
                  <a:pt x="26636" y="21418"/>
                </a:cubicBezTo>
                <a:cubicBezTo>
                  <a:pt x="26630" y="21435"/>
                  <a:pt x="26616" y="21450"/>
                  <a:pt x="26598" y="21465"/>
                </a:cubicBezTo>
                <a:lnTo>
                  <a:pt x="26598" y="21465"/>
                </a:lnTo>
                <a:cubicBezTo>
                  <a:pt x="26612" y="21449"/>
                  <a:pt x="26620" y="21433"/>
                  <a:pt x="26620" y="21418"/>
                </a:cubicBezTo>
                <a:cubicBezTo>
                  <a:pt x="26625" y="21378"/>
                  <a:pt x="26638" y="21349"/>
                  <a:pt x="26657" y="21326"/>
                </a:cubicBezTo>
                <a:lnTo>
                  <a:pt x="26657" y="21326"/>
                </a:lnTo>
                <a:cubicBezTo>
                  <a:pt x="26696" y="21253"/>
                  <a:pt x="26787" y="21239"/>
                  <a:pt x="26860" y="21178"/>
                </a:cubicBezTo>
                <a:close/>
                <a:moveTo>
                  <a:pt x="27449" y="21641"/>
                </a:moveTo>
                <a:cubicBezTo>
                  <a:pt x="27449" y="21647"/>
                  <a:pt x="27450" y="21652"/>
                  <a:pt x="27450" y="21657"/>
                </a:cubicBezTo>
                <a:cubicBezTo>
                  <a:pt x="27259" y="21689"/>
                  <a:pt x="27099" y="21737"/>
                  <a:pt x="26892" y="21769"/>
                </a:cubicBezTo>
                <a:cubicBezTo>
                  <a:pt x="27099" y="21721"/>
                  <a:pt x="27274" y="21689"/>
                  <a:pt x="27449" y="21641"/>
                </a:cubicBezTo>
                <a:close/>
                <a:moveTo>
                  <a:pt x="26812" y="21737"/>
                </a:moveTo>
                <a:cubicBezTo>
                  <a:pt x="26684" y="21765"/>
                  <a:pt x="26568" y="21819"/>
                  <a:pt x="26466" y="21819"/>
                </a:cubicBezTo>
                <a:cubicBezTo>
                  <a:pt x="26453" y="21819"/>
                  <a:pt x="26441" y="21818"/>
                  <a:pt x="26429" y="21817"/>
                </a:cubicBezTo>
                <a:cubicBezTo>
                  <a:pt x="26540" y="21817"/>
                  <a:pt x="26652" y="21769"/>
                  <a:pt x="26812" y="21737"/>
                </a:cubicBezTo>
                <a:close/>
                <a:moveTo>
                  <a:pt x="21183" y="21201"/>
                </a:moveTo>
                <a:cubicBezTo>
                  <a:pt x="21145" y="21201"/>
                  <a:pt x="21101" y="21212"/>
                  <a:pt x="21050" y="21242"/>
                </a:cubicBezTo>
                <a:cubicBezTo>
                  <a:pt x="21003" y="21306"/>
                  <a:pt x="21003" y="21434"/>
                  <a:pt x="21019" y="21561"/>
                </a:cubicBezTo>
                <a:cubicBezTo>
                  <a:pt x="21034" y="21623"/>
                  <a:pt x="21065" y="21670"/>
                  <a:pt x="21095" y="21716"/>
                </a:cubicBezTo>
                <a:lnTo>
                  <a:pt x="21095" y="21716"/>
                </a:lnTo>
                <a:cubicBezTo>
                  <a:pt x="21091" y="21718"/>
                  <a:pt x="21087" y="21719"/>
                  <a:pt x="21082" y="21721"/>
                </a:cubicBezTo>
                <a:cubicBezTo>
                  <a:pt x="21130" y="21785"/>
                  <a:pt x="21194" y="21817"/>
                  <a:pt x="21258" y="21833"/>
                </a:cubicBezTo>
                <a:cubicBezTo>
                  <a:pt x="21306" y="21833"/>
                  <a:pt x="21338" y="21817"/>
                  <a:pt x="21402" y="21785"/>
                </a:cubicBezTo>
                <a:cubicBezTo>
                  <a:pt x="21402" y="21769"/>
                  <a:pt x="21418" y="21737"/>
                  <a:pt x="21434" y="21689"/>
                </a:cubicBezTo>
                <a:cubicBezTo>
                  <a:pt x="21434" y="21657"/>
                  <a:pt x="21434" y="21609"/>
                  <a:pt x="21434" y="21577"/>
                </a:cubicBezTo>
                <a:cubicBezTo>
                  <a:pt x="21434" y="21529"/>
                  <a:pt x="21418" y="21481"/>
                  <a:pt x="21402" y="21434"/>
                </a:cubicBezTo>
                <a:cubicBezTo>
                  <a:pt x="21386" y="21322"/>
                  <a:pt x="21322" y="21242"/>
                  <a:pt x="21242" y="21210"/>
                </a:cubicBezTo>
                <a:cubicBezTo>
                  <a:pt x="21224" y="21204"/>
                  <a:pt x="21205" y="21201"/>
                  <a:pt x="21183" y="21201"/>
                </a:cubicBezTo>
                <a:close/>
                <a:moveTo>
                  <a:pt x="24737" y="21833"/>
                </a:moveTo>
                <a:lnTo>
                  <a:pt x="24737" y="21833"/>
                </a:lnTo>
                <a:cubicBezTo>
                  <a:pt x="24729" y="21848"/>
                  <a:pt x="24717" y="21864"/>
                  <a:pt x="24705" y="21880"/>
                </a:cubicBezTo>
                <a:lnTo>
                  <a:pt x="24705" y="21880"/>
                </a:lnTo>
                <a:lnTo>
                  <a:pt x="24737" y="21833"/>
                </a:lnTo>
                <a:close/>
                <a:moveTo>
                  <a:pt x="25423" y="21673"/>
                </a:moveTo>
                <a:lnTo>
                  <a:pt x="25423" y="21673"/>
                </a:lnTo>
                <a:cubicBezTo>
                  <a:pt x="25328" y="21737"/>
                  <a:pt x="25248" y="21801"/>
                  <a:pt x="25168" y="21880"/>
                </a:cubicBezTo>
                <a:cubicBezTo>
                  <a:pt x="25170" y="21873"/>
                  <a:pt x="25173" y="21866"/>
                  <a:pt x="25175" y="21859"/>
                </a:cubicBezTo>
                <a:lnTo>
                  <a:pt x="25175" y="21859"/>
                </a:lnTo>
                <a:cubicBezTo>
                  <a:pt x="25253" y="21796"/>
                  <a:pt x="25330" y="21719"/>
                  <a:pt x="25423" y="21673"/>
                </a:cubicBezTo>
                <a:close/>
                <a:moveTo>
                  <a:pt x="25123" y="21910"/>
                </a:moveTo>
                <a:lnTo>
                  <a:pt x="25123" y="21910"/>
                </a:lnTo>
                <a:cubicBezTo>
                  <a:pt x="25121" y="21912"/>
                  <a:pt x="25120" y="21914"/>
                  <a:pt x="25118" y="21916"/>
                </a:cubicBezTo>
                <a:lnTo>
                  <a:pt x="25118" y="21916"/>
                </a:lnTo>
                <a:cubicBezTo>
                  <a:pt x="25119" y="21915"/>
                  <a:pt x="25119" y="21914"/>
                  <a:pt x="25120" y="21912"/>
                </a:cubicBezTo>
                <a:lnTo>
                  <a:pt x="25123" y="21910"/>
                </a:lnTo>
                <a:close/>
                <a:moveTo>
                  <a:pt x="24705" y="21880"/>
                </a:moveTo>
                <a:lnTo>
                  <a:pt x="24673" y="21928"/>
                </a:lnTo>
                <a:cubicBezTo>
                  <a:pt x="24681" y="21912"/>
                  <a:pt x="24693" y="21896"/>
                  <a:pt x="24705" y="21880"/>
                </a:cubicBezTo>
                <a:close/>
                <a:moveTo>
                  <a:pt x="23859" y="21848"/>
                </a:moveTo>
                <a:cubicBezTo>
                  <a:pt x="23875" y="21864"/>
                  <a:pt x="23875" y="21864"/>
                  <a:pt x="23891" y="21864"/>
                </a:cubicBezTo>
                <a:cubicBezTo>
                  <a:pt x="23889" y="21868"/>
                  <a:pt x="23888" y="21872"/>
                  <a:pt x="23886" y="21876"/>
                </a:cubicBezTo>
                <a:lnTo>
                  <a:pt x="23886" y="21876"/>
                </a:lnTo>
                <a:cubicBezTo>
                  <a:pt x="23875" y="21867"/>
                  <a:pt x="23865" y="21865"/>
                  <a:pt x="23854" y="21865"/>
                </a:cubicBezTo>
                <a:lnTo>
                  <a:pt x="23854" y="21865"/>
                </a:lnTo>
                <a:cubicBezTo>
                  <a:pt x="23843" y="21904"/>
                  <a:pt x="23843" y="21934"/>
                  <a:pt x="23843" y="21976"/>
                </a:cubicBezTo>
                <a:cubicBezTo>
                  <a:pt x="23843" y="21944"/>
                  <a:pt x="23843" y="21896"/>
                  <a:pt x="23843" y="21864"/>
                </a:cubicBezTo>
                <a:cubicBezTo>
                  <a:pt x="23847" y="21864"/>
                  <a:pt x="23851" y="21864"/>
                  <a:pt x="23854" y="21865"/>
                </a:cubicBezTo>
                <a:lnTo>
                  <a:pt x="23854" y="21865"/>
                </a:lnTo>
                <a:cubicBezTo>
                  <a:pt x="23856" y="21859"/>
                  <a:pt x="23857" y="21854"/>
                  <a:pt x="23859" y="21848"/>
                </a:cubicBezTo>
                <a:close/>
                <a:moveTo>
                  <a:pt x="23886" y="21876"/>
                </a:moveTo>
                <a:lnTo>
                  <a:pt x="23886" y="21876"/>
                </a:lnTo>
                <a:cubicBezTo>
                  <a:pt x="23888" y="21877"/>
                  <a:pt x="23889" y="21879"/>
                  <a:pt x="23891" y="21880"/>
                </a:cubicBezTo>
                <a:cubicBezTo>
                  <a:pt x="23875" y="21912"/>
                  <a:pt x="23859" y="21944"/>
                  <a:pt x="23843" y="21976"/>
                </a:cubicBezTo>
                <a:cubicBezTo>
                  <a:pt x="23858" y="21948"/>
                  <a:pt x="23872" y="21907"/>
                  <a:pt x="23886" y="21876"/>
                </a:cubicBezTo>
                <a:close/>
                <a:moveTo>
                  <a:pt x="26923" y="21912"/>
                </a:moveTo>
                <a:cubicBezTo>
                  <a:pt x="26926" y="21912"/>
                  <a:pt x="26928" y="21913"/>
                  <a:pt x="26929" y="21914"/>
                </a:cubicBezTo>
                <a:lnTo>
                  <a:pt x="26929" y="21914"/>
                </a:lnTo>
                <a:cubicBezTo>
                  <a:pt x="26838" y="21929"/>
                  <a:pt x="26759" y="21945"/>
                  <a:pt x="26620" y="21976"/>
                </a:cubicBezTo>
                <a:cubicBezTo>
                  <a:pt x="26621" y="21975"/>
                  <a:pt x="26622" y="21973"/>
                  <a:pt x="26623" y="21972"/>
                </a:cubicBezTo>
                <a:lnTo>
                  <a:pt x="26623" y="21972"/>
                </a:lnTo>
                <a:cubicBezTo>
                  <a:pt x="26756" y="21943"/>
                  <a:pt x="26847" y="21928"/>
                  <a:pt x="26923" y="21912"/>
                </a:cubicBezTo>
                <a:close/>
                <a:moveTo>
                  <a:pt x="23505" y="21418"/>
                </a:moveTo>
                <a:lnTo>
                  <a:pt x="23505" y="21418"/>
                </a:lnTo>
                <a:cubicBezTo>
                  <a:pt x="23171" y="21466"/>
                  <a:pt x="22837" y="21547"/>
                  <a:pt x="22694" y="21928"/>
                </a:cubicBezTo>
                <a:cubicBezTo>
                  <a:pt x="22694" y="21960"/>
                  <a:pt x="22678" y="21992"/>
                  <a:pt x="22646" y="22008"/>
                </a:cubicBezTo>
                <a:cubicBezTo>
                  <a:pt x="22678" y="21976"/>
                  <a:pt x="22694" y="21944"/>
                  <a:pt x="22694" y="21912"/>
                </a:cubicBezTo>
                <a:cubicBezTo>
                  <a:pt x="22837" y="21547"/>
                  <a:pt x="23171" y="21466"/>
                  <a:pt x="23505" y="21418"/>
                </a:cubicBezTo>
                <a:close/>
                <a:moveTo>
                  <a:pt x="24946" y="22023"/>
                </a:moveTo>
                <a:lnTo>
                  <a:pt x="24946" y="22023"/>
                </a:lnTo>
                <a:cubicBezTo>
                  <a:pt x="24945" y="22024"/>
                  <a:pt x="24945" y="22024"/>
                  <a:pt x="24945" y="22024"/>
                </a:cubicBezTo>
                <a:cubicBezTo>
                  <a:pt x="24916" y="22030"/>
                  <a:pt x="24895" y="22038"/>
                  <a:pt x="24882" y="22048"/>
                </a:cubicBezTo>
                <a:lnTo>
                  <a:pt x="24882" y="22048"/>
                </a:lnTo>
                <a:cubicBezTo>
                  <a:pt x="24893" y="22037"/>
                  <a:pt x="24908" y="22029"/>
                  <a:pt x="24929" y="22024"/>
                </a:cubicBezTo>
                <a:cubicBezTo>
                  <a:pt x="24934" y="22024"/>
                  <a:pt x="24940" y="22024"/>
                  <a:pt x="24946" y="22023"/>
                </a:cubicBezTo>
                <a:close/>
                <a:moveTo>
                  <a:pt x="26378" y="21814"/>
                </a:moveTo>
                <a:cubicBezTo>
                  <a:pt x="26379" y="21814"/>
                  <a:pt x="26380" y="21814"/>
                  <a:pt x="26381" y="21814"/>
                </a:cubicBezTo>
                <a:lnTo>
                  <a:pt x="26381" y="21814"/>
                </a:lnTo>
                <a:cubicBezTo>
                  <a:pt x="26249" y="21815"/>
                  <a:pt x="26167" y="21879"/>
                  <a:pt x="26110" y="22008"/>
                </a:cubicBezTo>
                <a:cubicBezTo>
                  <a:pt x="26097" y="22021"/>
                  <a:pt x="26104" y="22043"/>
                  <a:pt x="26108" y="22068"/>
                </a:cubicBezTo>
                <a:lnTo>
                  <a:pt x="26108" y="22068"/>
                </a:lnTo>
                <a:cubicBezTo>
                  <a:pt x="26103" y="22069"/>
                  <a:pt x="26098" y="22071"/>
                  <a:pt x="26094" y="22072"/>
                </a:cubicBezTo>
                <a:cubicBezTo>
                  <a:pt x="26094" y="22056"/>
                  <a:pt x="26094" y="22024"/>
                  <a:pt x="26094" y="22008"/>
                </a:cubicBezTo>
                <a:cubicBezTo>
                  <a:pt x="26151" y="21879"/>
                  <a:pt x="26234" y="21814"/>
                  <a:pt x="26378" y="21814"/>
                </a:cubicBezTo>
                <a:close/>
                <a:moveTo>
                  <a:pt x="24338" y="21976"/>
                </a:moveTo>
                <a:cubicBezTo>
                  <a:pt x="24338" y="22008"/>
                  <a:pt x="24370" y="22056"/>
                  <a:pt x="24386" y="22088"/>
                </a:cubicBezTo>
                <a:cubicBezTo>
                  <a:pt x="24370" y="22056"/>
                  <a:pt x="24322" y="22008"/>
                  <a:pt x="24338" y="21976"/>
                </a:cubicBezTo>
                <a:close/>
                <a:moveTo>
                  <a:pt x="27213" y="21910"/>
                </a:moveTo>
                <a:cubicBezTo>
                  <a:pt x="27227" y="21910"/>
                  <a:pt x="27242" y="21911"/>
                  <a:pt x="27259" y="21912"/>
                </a:cubicBezTo>
                <a:cubicBezTo>
                  <a:pt x="27237" y="21976"/>
                  <a:pt x="27216" y="22033"/>
                  <a:pt x="27195" y="22097"/>
                </a:cubicBezTo>
                <a:lnTo>
                  <a:pt x="27195" y="22097"/>
                </a:lnTo>
                <a:cubicBezTo>
                  <a:pt x="27210" y="22039"/>
                  <a:pt x="27223" y="21987"/>
                  <a:pt x="27243" y="21928"/>
                </a:cubicBezTo>
                <a:cubicBezTo>
                  <a:pt x="27228" y="21927"/>
                  <a:pt x="27214" y="21926"/>
                  <a:pt x="27202" y="21926"/>
                </a:cubicBezTo>
                <a:cubicBezTo>
                  <a:pt x="27118" y="21926"/>
                  <a:pt x="27073" y="21960"/>
                  <a:pt x="27038" y="22018"/>
                </a:cubicBezTo>
                <a:lnTo>
                  <a:pt x="27038" y="22018"/>
                </a:lnTo>
                <a:cubicBezTo>
                  <a:pt x="27067" y="21950"/>
                  <a:pt x="27113" y="21910"/>
                  <a:pt x="27213" y="21910"/>
                </a:cubicBezTo>
                <a:close/>
                <a:moveTo>
                  <a:pt x="24865" y="22084"/>
                </a:moveTo>
                <a:cubicBezTo>
                  <a:pt x="24865" y="22099"/>
                  <a:pt x="24871" y="22116"/>
                  <a:pt x="24881" y="22136"/>
                </a:cubicBezTo>
                <a:cubicBezTo>
                  <a:pt x="24897" y="22136"/>
                  <a:pt x="24929" y="22152"/>
                  <a:pt x="24945" y="22152"/>
                </a:cubicBezTo>
                <a:lnTo>
                  <a:pt x="24881" y="22152"/>
                </a:lnTo>
                <a:cubicBezTo>
                  <a:pt x="24868" y="22126"/>
                  <a:pt x="24863" y="22104"/>
                  <a:pt x="24865" y="22084"/>
                </a:cubicBezTo>
                <a:close/>
                <a:moveTo>
                  <a:pt x="25136" y="22072"/>
                </a:moveTo>
                <a:cubicBezTo>
                  <a:pt x="25152" y="22104"/>
                  <a:pt x="25171" y="22127"/>
                  <a:pt x="25193" y="22142"/>
                </a:cubicBezTo>
                <a:lnTo>
                  <a:pt x="25193" y="22142"/>
                </a:lnTo>
                <a:cubicBezTo>
                  <a:pt x="25174" y="22129"/>
                  <a:pt x="25155" y="22111"/>
                  <a:pt x="25136" y="22088"/>
                </a:cubicBezTo>
                <a:cubicBezTo>
                  <a:pt x="25136" y="22088"/>
                  <a:pt x="25136" y="22088"/>
                  <a:pt x="25136" y="22088"/>
                </a:cubicBezTo>
                <a:lnTo>
                  <a:pt x="25136" y="22088"/>
                </a:lnTo>
                <a:cubicBezTo>
                  <a:pt x="25072" y="22104"/>
                  <a:pt x="25008" y="22136"/>
                  <a:pt x="24945" y="22152"/>
                </a:cubicBezTo>
                <a:cubicBezTo>
                  <a:pt x="25008" y="22120"/>
                  <a:pt x="25072" y="22104"/>
                  <a:pt x="25136" y="22072"/>
                </a:cubicBezTo>
                <a:close/>
                <a:moveTo>
                  <a:pt x="25404" y="22139"/>
                </a:moveTo>
                <a:cubicBezTo>
                  <a:pt x="25426" y="22139"/>
                  <a:pt x="25446" y="22144"/>
                  <a:pt x="25464" y="22153"/>
                </a:cubicBezTo>
                <a:lnTo>
                  <a:pt x="25464" y="22153"/>
                </a:lnTo>
                <a:cubicBezTo>
                  <a:pt x="25449" y="22148"/>
                  <a:pt x="25432" y="22146"/>
                  <a:pt x="25413" y="22146"/>
                </a:cubicBezTo>
                <a:cubicBezTo>
                  <a:pt x="25396" y="22146"/>
                  <a:pt x="25378" y="22148"/>
                  <a:pt x="25359" y="22152"/>
                </a:cubicBezTo>
                <a:cubicBezTo>
                  <a:pt x="25329" y="22162"/>
                  <a:pt x="25302" y="22167"/>
                  <a:pt x="25277" y="22167"/>
                </a:cubicBezTo>
                <a:cubicBezTo>
                  <a:pt x="25270" y="22167"/>
                  <a:pt x="25263" y="22167"/>
                  <a:pt x="25257" y="22166"/>
                </a:cubicBezTo>
                <a:lnTo>
                  <a:pt x="25257" y="22166"/>
                </a:lnTo>
                <a:cubicBezTo>
                  <a:pt x="25262" y="22166"/>
                  <a:pt x="25267" y="22167"/>
                  <a:pt x="25272" y="22167"/>
                </a:cubicBezTo>
                <a:cubicBezTo>
                  <a:pt x="25295" y="22167"/>
                  <a:pt x="25319" y="22161"/>
                  <a:pt x="25344" y="22152"/>
                </a:cubicBezTo>
                <a:cubicBezTo>
                  <a:pt x="25365" y="22143"/>
                  <a:pt x="25385" y="22139"/>
                  <a:pt x="25404" y="22139"/>
                </a:cubicBezTo>
                <a:close/>
                <a:moveTo>
                  <a:pt x="25136" y="22088"/>
                </a:moveTo>
                <a:lnTo>
                  <a:pt x="25136" y="22088"/>
                </a:lnTo>
                <a:cubicBezTo>
                  <a:pt x="25104" y="22120"/>
                  <a:pt x="25072" y="22152"/>
                  <a:pt x="25024" y="22168"/>
                </a:cubicBezTo>
                <a:cubicBezTo>
                  <a:pt x="25056" y="22136"/>
                  <a:pt x="25104" y="22120"/>
                  <a:pt x="25136" y="22088"/>
                </a:cubicBezTo>
                <a:close/>
                <a:moveTo>
                  <a:pt x="27038" y="22018"/>
                </a:moveTo>
                <a:cubicBezTo>
                  <a:pt x="27031" y="22035"/>
                  <a:pt x="27025" y="22053"/>
                  <a:pt x="27019" y="22072"/>
                </a:cubicBezTo>
                <a:cubicBezTo>
                  <a:pt x="27005" y="22105"/>
                  <a:pt x="26991" y="22138"/>
                  <a:pt x="26977" y="22172"/>
                </a:cubicBezTo>
                <a:lnTo>
                  <a:pt x="26977" y="22172"/>
                </a:lnTo>
                <a:cubicBezTo>
                  <a:pt x="26986" y="22143"/>
                  <a:pt x="26995" y="22116"/>
                  <a:pt x="27003" y="22088"/>
                </a:cubicBezTo>
                <a:cubicBezTo>
                  <a:pt x="27014" y="22062"/>
                  <a:pt x="27025" y="22039"/>
                  <a:pt x="27038" y="22018"/>
                </a:cubicBezTo>
                <a:close/>
                <a:moveTo>
                  <a:pt x="25790" y="21896"/>
                </a:moveTo>
                <a:cubicBezTo>
                  <a:pt x="25711" y="22024"/>
                  <a:pt x="25647" y="22104"/>
                  <a:pt x="25583" y="22184"/>
                </a:cubicBezTo>
                <a:cubicBezTo>
                  <a:pt x="25631" y="22104"/>
                  <a:pt x="25695" y="22024"/>
                  <a:pt x="25790" y="21896"/>
                </a:cubicBezTo>
                <a:close/>
                <a:moveTo>
                  <a:pt x="25583" y="22184"/>
                </a:moveTo>
                <a:cubicBezTo>
                  <a:pt x="25567" y="22200"/>
                  <a:pt x="25551" y="22216"/>
                  <a:pt x="25535" y="22216"/>
                </a:cubicBezTo>
                <a:cubicBezTo>
                  <a:pt x="25551" y="22200"/>
                  <a:pt x="25567" y="22200"/>
                  <a:pt x="25583" y="22184"/>
                </a:cubicBezTo>
                <a:close/>
                <a:moveTo>
                  <a:pt x="24881" y="22152"/>
                </a:moveTo>
                <a:cubicBezTo>
                  <a:pt x="24850" y="22183"/>
                  <a:pt x="24819" y="22210"/>
                  <a:pt x="24790" y="22237"/>
                </a:cubicBezTo>
                <a:lnTo>
                  <a:pt x="24790" y="22237"/>
                </a:lnTo>
                <a:cubicBezTo>
                  <a:pt x="24819" y="22205"/>
                  <a:pt x="24848" y="22176"/>
                  <a:pt x="24881" y="22152"/>
                </a:cubicBezTo>
                <a:close/>
                <a:moveTo>
                  <a:pt x="25024" y="22168"/>
                </a:moveTo>
                <a:lnTo>
                  <a:pt x="25024" y="22168"/>
                </a:lnTo>
                <a:cubicBezTo>
                  <a:pt x="25008" y="22200"/>
                  <a:pt x="25008" y="22231"/>
                  <a:pt x="24992" y="22263"/>
                </a:cubicBezTo>
                <a:cubicBezTo>
                  <a:pt x="24992" y="22231"/>
                  <a:pt x="25008" y="22200"/>
                  <a:pt x="25024" y="22168"/>
                </a:cubicBezTo>
                <a:close/>
                <a:moveTo>
                  <a:pt x="25679" y="22168"/>
                </a:moveTo>
                <a:cubicBezTo>
                  <a:pt x="25758" y="22168"/>
                  <a:pt x="25774" y="22200"/>
                  <a:pt x="25742" y="22295"/>
                </a:cubicBezTo>
                <a:cubicBezTo>
                  <a:pt x="25758" y="22204"/>
                  <a:pt x="25744" y="22171"/>
                  <a:pt x="25673" y="22168"/>
                </a:cubicBezTo>
                <a:lnTo>
                  <a:pt x="25673" y="22168"/>
                </a:lnTo>
                <a:cubicBezTo>
                  <a:pt x="25643" y="22170"/>
                  <a:pt x="25613" y="22184"/>
                  <a:pt x="25583" y="22184"/>
                </a:cubicBezTo>
                <a:cubicBezTo>
                  <a:pt x="25615" y="22184"/>
                  <a:pt x="25647" y="22168"/>
                  <a:pt x="25663" y="22168"/>
                </a:cubicBezTo>
                <a:cubicBezTo>
                  <a:pt x="25666" y="22168"/>
                  <a:pt x="25669" y="22168"/>
                  <a:pt x="25673" y="22168"/>
                </a:cubicBezTo>
                <a:lnTo>
                  <a:pt x="25673" y="22168"/>
                </a:lnTo>
                <a:cubicBezTo>
                  <a:pt x="25675" y="22168"/>
                  <a:pt x="25677" y="22168"/>
                  <a:pt x="25679" y="22168"/>
                </a:cubicBezTo>
                <a:close/>
                <a:moveTo>
                  <a:pt x="25920" y="22175"/>
                </a:moveTo>
                <a:lnTo>
                  <a:pt x="25920" y="22175"/>
                </a:lnTo>
                <a:cubicBezTo>
                  <a:pt x="25941" y="22215"/>
                  <a:pt x="25961" y="22254"/>
                  <a:pt x="25982" y="22295"/>
                </a:cubicBezTo>
                <a:cubicBezTo>
                  <a:pt x="25960" y="22257"/>
                  <a:pt x="25940" y="22218"/>
                  <a:pt x="25920" y="22175"/>
                </a:cubicBezTo>
                <a:close/>
                <a:moveTo>
                  <a:pt x="26285" y="22040"/>
                </a:moveTo>
                <a:lnTo>
                  <a:pt x="26285" y="22040"/>
                </a:lnTo>
                <a:cubicBezTo>
                  <a:pt x="26269" y="22263"/>
                  <a:pt x="26078" y="22231"/>
                  <a:pt x="25982" y="22295"/>
                </a:cubicBezTo>
                <a:cubicBezTo>
                  <a:pt x="26059" y="22233"/>
                  <a:pt x="26257" y="22262"/>
                  <a:pt x="26269" y="22044"/>
                </a:cubicBezTo>
                <a:lnTo>
                  <a:pt x="26269" y="22044"/>
                </a:lnTo>
                <a:cubicBezTo>
                  <a:pt x="26274" y="22043"/>
                  <a:pt x="26280" y="22041"/>
                  <a:pt x="26285" y="22040"/>
                </a:cubicBezTo>
                <a:close/>
                <a:moveTo>
                  <a:pt x="24790" y="22237"/>
                </a:moveTo>
                <a:cubicBezTo>
                  <a:pt x="24763" y="22266"/>
                  <a:pt x="24736" y="22296"/>
                  <a:pt x="24705" y="22327"/>
                </a:cubicBezTo>
                <a:cubicBezTo>
                  <a:pt x="24730" y="22294"/>
                  <a:pt x="24759" y="22265"/>
                  <a:pt x="24790" y="22237"/>
                </a:cubicBezTo>
                <a:close/>
                <a:moveTo>
                  <a:pt x="23317" y="22311"/>
                </a:moveTo>
                <a:cubicBezTo>
                  <a:pt x="23301" y="22343"/>
                  <a:pt x="23301" y="22359"/>
                  <a:pt x="23285" y="22375"/>
                </a:cubicBezTo>
                <a:cubicBezTo>
                  <a:pt x="23285" y="22359"/>
                  <a:pt x="23301" y="22343"/>
                  <a:pt x="23301" y="22327"/>
                </a:cubicBezTo>
                <a:lnTo>
                  <a:pt x="23269" y="22311"/>
                </a:lnTo>
                <a:lnTo>
                  <a:pt x="23269" y="22311"/>
                </a:lnTo>
                <a:cubicBezTo>
                  <a:pt x="23285" y="22327"/>
                  <a:pt x="23285" y="22359"/>
                  <a:pt x="23285" y="22375"/>
                </a:cubicBezTo>
                <a:cubicBezTo>
                  <a:pt x="23285" y="22359"/>
                  <a:pt x="23269" y="22343"/>
                  <a:pt x="23269" y="22311"/>
                </a:cubicBezTo>
                <a:close/>
                <a:moveTo>
                  <a:pt x="24661" y="22360"/>
                </a:moveTo>
                <a:cubicBezTo>
                  <a:pt x="24642" y="22375"/>
                  <a:pt x="24622" y="22391"/>
                  <a:pt x="24601" y="22405"/>
                </a:cubicBezTo>
                <a:lnTo>
                  <a:pt x="24601" y="22405"/>
                </a:lnTo>
                <a:cubicBezTo>
                  <a:pt x="24620" y="22390"/>
                  <a:pt x="24639" y="22376"/>
                  <a:pt x="24661" y="22360"/>
                </a:cubicBezTo>
                <a:close/>
                <a:moveTo>
                  <a:pt x="25643" y="22365"/>
                </a:moveTo>
                <a:lnTo>
                  <a:pt x="25643" y="22365"/>
                </a:lnTo>
                <a:cubicBezTo>
                  <a:pt x="25658" y="22381"/>
                  <a:pt x="25668" y="22402"/>
                  <a:pt x="25679" y="22423"/>
                </a:cubicBezTo>
                <a:cubicBezTo>
                  <a:pt x="25667" y="22399"/>
                  <a:pt x="25655" y="22384"/>
                  <a:pt x="25643" y="22365"/>
                </a:cubicBezTo>
                <a:close/>
                <a:moveTo>
                  <a:pt x="25742" y="22295"/>
                </a:moveTo>
                <a:cubicBezTo>
                  <a:pt x="25742" y="22327"/>
                  <a:pt x="25711" y="22375"/>
                  <a:pt x="25695" y="22423"/>
                </a:cubicBezTo>
                <a:lnTo>
                  <a:pt x="25679" y="22423"/>
                </a:lnTo>
                <a:cubicBezTo>
                  <a:pt x="25695" y="22375"/>
                  <a:pt x="25727" y="22343"/>
                  <a:pt x="25742" y="22295"/>
                </a:cubicBezTo>
                <a:close/>
                <a:moveTo>
                  <a:pt x="26977" y="22172"/>
                </a:moveTo>
                <a:cubicBezTo>
                  <a:pt x="26948" y="22255"/>
                  <a:pt x="26911" y="22344"/>
                  <a:pt x="26865" y="22457"/>
                </a:cubicBezTo>
                <a:lnTo>
                  <a:pt x="26865" y="22457"/>
                </a:lnTo>
                <a:cubicBezTo>
                  <a:pt x="26863" y="22454"/>
                  <a:pt x="26862" y="22452"/>
                  <a:pt x="26861" y="22450"/>
                </a:cubicBezTo>
                <a:lnTo>
                  <a:pt x="26861" y="22450"/>
                </a:lnTo>
                <a:cubicBezTo>
                  <a:pt x="26906" y="22340"/>
                  <a:pt x="26942" y="22252"/>
                  <a:pt x="26977" y="22172"/>
                </a:cubicBezTo>
                <a:close/>
                <a:moveTo>
                  <a:pt x="25533" y="22216"/>
                </a:moveTo>
                <a:lnTo>
                  <a:pt x="25533" y="22216"/>
                </a:lnTo>
                <a:cubicBezTo>
                  <a:pt x="25424" y="22232"/>
                  <a:pt x="25361" y="22295"/>
                  <a:pt x="25360" y="22463"/>
                </a:cubicBezTo>
                <a:lnTo>
                  <a:pt x="25360" y="22463"/>
                </a:lnTo>
                <a:cubicBezTo>
                  <a:pt x="25415" y="22436"/>
                  <a:pt x="25458" y="22420"/>
                  <a:pt x="25487" y="22391"/>
                </a:cubicBezTo>
                <a:cubicBezTo>
                  <a:pt x="25535" y="22375"/>
                  <a:pt x="25583" y="22359"/>
                  <a:pt x="25615" y="22343"/>
                </a:cubicBezTo>
                <a:cubicBezTo>
                  <a:pt x="25617" y="22344"/>
                  <a:pt x="25619" y="22345"/>
                  <a:pt x="25621" y="22347"/>
                </a:cubicBezTo>
                <a:lnTo>
                  <a:pt x="25621" y="22347"/>
                </a:lnTo>
                <a:cubicBezTo>
                  <a:pt x="25624" y="22345"/>
                  <a:pt x="25627" y="22344"/>
                  <a:pt x="25631" y="22343"/>
                </a:cubicBezTo>
                <a:cubicBezTo>
                  <a:pt x="25635" y="22351"/>
                  <a:pt x="25639" y="22358"/>
                  <a:pt x="25643" y="22365"/>
                </a:cubicBezTo>
                <a:lnTo>
                  <a:pt x="25643" y="22365"/>
                </a:lnTo>
                <a:cubicBezTo>
                  <a:pt x="25636" y="22358"/>
                  <a:pt x="25629" y="22352"/>
                  <a:pt x="25621" y="22347"/>
                </a:cubicBezTo>
                <a:lnTo>
                  <a:pt x="25621" y="22347"/>
                </a:lnTo>
                <a:cubicBezTo>
                  <a:pt x="25578" y="22361"/>
                  <a:pt x="25548" y="22377"/>
                  <a:pt x="25503" y="22407"/>
                </a:cubicBezTo>
                <a:cubicBezTo>
                  <a:pt x="25455" y="22423"/>
                  <a:pt x="25407" y="22439"/>
                  <a:pt x="25359" y="22471"/>
                </a:cubicBezTo>
                <a:cubicBezTo>
                  <a:pt x="25359" y="22468"/>
                  <a:pt x="25359" y="22466"/>
                  <a:pt x="25360" y="22463"/>
                </a:cubicBezTo>
                <a:lnTo>
                  <a:pt x="25360" y="22463"/>
                </a:lnTo>
                <a:cubicBezTo>
                  <a:pt x="25354" y="22466"/>
                  <a:pt x="25349" y="22468"/>
                  <a:pt x="25344" y="22471"/>
                </a:cubicBezTo>
                <a:cubicBezTo>
                  <a:pt x="25359" y="22296"/>
                  <a:pt x="25422" y="22232"/>
                  <a:pt x="25533" y="22216"/>
                </a:cubicBezTo>
                <a:close/>
                <a:moveTo>
                  <a:pt x="23827" y="22343"/>
                </a:moveTo>
                <a:cubicBezTo>
                  <a:pt x="23732" y="22391"/>
                  <a:pt x="23652" y="22423"/>
                  <a:pt x="23572" y="22487"/>
                </a:cubicBezTo>
                <a:cubicBezTo>
                  <a:pt x="23636" y="22423"/>
                  <a:pt x="23732" y="22391"/>
                  <a:pt x="23827" y="22343"/>
                </a:cubicBezTo>
                <a:close/>
                <a:moveTo>
                  <a:pt x="24242" y="22311"/>
                </a:moveTo>
                <a:cubicBezTo>
                  <a:pt x="24258" y="22327"/>
                  <a:pt x="24274" y="22327"/>
                  <a:pt x="24274" y="22343"/>
                </a:cubicBezTo>
                <a:cubicBezTo>
                  <a:pt x="24260" y="22343"/>
                  <a:pt x="24245" y="22330"/>
                  <a:pt x="24231" y="22328"/>
                </a:cubicBezTo>
                <a:lnTo>
                  <a:pt x="24231" y="22328"/>
                </a:lnTo>
                <a:cubicBezTo>
                  <a:pt x="24200" y="22370"/>
                  <a:pt x="24161" y="22412"/>
                  <a:pt x="24147" y="22455"/>
                </a:cubicBezTo>
                <a:cubicBezTo>
                  <a:pt x="24131" y="22471"/>
                  <a:pt x="24115" y="22487"/>
                  <a:pt x="24115" y="22519"/>
                </a:cubicBezTo>
                <a:cubicBezTo>
                  <a:pt x="24115" y="22503"/>
                  <a:pt x="24115" y="22471"/>
                  <a:pt x="24131" y="22455"/>
                </a:cubicBezTo>
                <a:cubicBezTo>
                  <a:pt x="24163" y="22407"/>
                  <a:pt x="24194" y="22359"/>
                  <a:pt x="24226" y="22327"/>
                </a:cubicBezTo>
                <a:cubicBezTo>
                  <a:pt x="24228" y="22327"/>
                  <a:pt x="24229" y="22327"/>
                  <a:pt x="24231" y="22328"/>
                </a:cubicBezTo>
                <a:lnTo>
                  <a:pt x="24231" y="22328"/>
                </a:lnTo>
                <a:cubicBezTo>
                  <a:pt x="24235" y="22322"/>
                  <a:pt x="24239" y="22317"/>
                  <a:pt x="24242" y="22311"/>
                </a:cubicBezTo>
                <a:close/>
                <a:moveTo>
                  <a:pt x="24992" y="22263"/>
                </a:moveTo>
                <a:cubicBezTo>
                  <a:pt x="24992" y="22279"/>
                  <a:pt x="24976" y="22311"/>
                  <a:pt x="24960" y="22343"/>
                </a:cubicBezTo>
                <a:cubicBezTo>
                  <a:pt x="24897" y="22407"/>
                  <a:pt x="24865" y="22471"/>
                  <a:pt x="24929" y="22551"/>
                </a:cubicBezTo>
                <a:cubicBezTo>
                  <a:pt x="24865" y="22471"/>
                  <a:pt x="24897" y="22407"/>
                  <a:pt x="24945" y="22343"/>
                </a:cubicBezTo>
                <a:cubicBezTo>
                  <a:pt x="24960" y="22311"/>
                  <a:pt x="24976" y="22279"/>
                  <a:pt x="24992" y="22263"/>
                </a:cubicBezTo>
                <a:close/>
                <a:moveTo>
                  <a:pt x="24274" y="22343"/>
                </a:moveTo>
                <a:cubicBezTo>
                  <a:pt x="24274" y="22391"/>
                  <a:pt x="24258" y="22439"/>
                  <a:pt x="24226" y="22551"/>
                </a:cubicBezTo>
                <a:cubicBezTo>
                  <a:pt x="24242" y="22439"/>
                  <a:pt x="24258" y="22391"/>
                  <a:pt x="24274" y="22343"/>
                </a:cubicBezTo>
                <a:close/>
                <a:moveTo>
                  <a:pt x="24546" y="22439"/>
                </a:moveTo>
                <a:cubicBezTo>
                  <a:pt x="24547" y="22443"/>
                  <a:pt x="24548" y="22447"/>
                  <a:pt x="24550" y="22451"/>
                </a:cubicBezTo>
                <a:lnTo>
                  <a:pt x="24550" y="22451"/>
                </a:lnTo>
                <a:cubicBezTo>
                  <a:pt x="24548" y="22452"/>
                  <a:pt x="24547" y="22454"/>
                  <a:pt x="24546" y="22455"/>
                </a:cubicBezTo>
                <a:cubicBezTo>
                  <a:pt x="24514" y="22455"/>
                  <a:pt x="24482" y="22448"/>
                  <a:pt x="24450" y="22448"/>
                </a:cubicBezTo>
                <a:cubicBezTo>
                  <a:pt x="24434" y="22448"/>
                  <a:pt x="24418" y="22450"/>
                  <a:pt x="24402" y="22455"/>
                </a:cubicBezTo>
                <a:cubicBezTo>
                  <a:pt x="24374" y="22464"/>
                  <a:pt x="24346" y="22479"/>
                  <a:pt x="24311" y="22500"/>
                </a:cubicBezTo>
                <a:lnTo>
                  <a:pt x="24311" y="22500"/>
                </a:lnTo>
                <a:cubicBezTo>
                  <a:pt x="24289" y="22515"/>
                  <a:pt x="24262" y="22533"/>
                  <a:pt x="24226" y="22551"/>
                </a:cubicBezTo>
                <a:cubicBezTo>
                  <a:pt x="24259" y="22531"/>
                  <a:pt x="24287" y="22514"/>
                  <a:pt x="24311" y="22500"/>
                </a:cubicBezTo>
                <a:lnTo>
                  <a:pt x="24311" y="22500"/>
                </a:lnTo>
                <a:cubicBezTo>
                  <a:pt x="24348" y="22474"/>
                  <a:pt x="24372" y="22455"/>
                  <a:pt x="24402" y="22455"/>
                </a:cubicBezTo>
                <a:cubicBezTo>
                  <a:pt x="24450" y="22439"/>
                  <a:pt x="24498" y="22439"/>
                  <a:pt x="24546" y="22439"/>
                </a:cubicBezTo>
                <a:close/>
                <a:moveTo>
                  <a:pt x="25181" y="22400"/>
                </a:moveTo>
                <a:cubicBezTo>
                  <a:pt x="25204" y="22400"/>
                  <a:pt x="25232" y="22407"/>
                  <a:pt x="25264" y="22423"/>
                </a:cubicBezTo>
                <a:cubicBezTo>
                  <a:pt x="25235" y="22411"/>
                  <a:pt x="25209" y="22406"/>
                  <a:pt x="25187" y="22406"/>
                </a:cubicBezTo>
                <a:cubicBezTo>
                  <a:pt x="25070" y="22406"/>
                  <a:pt x="25039" y="22551"/>
                  <a:pt x="24941" y="22551"/>
                </a:cubicBezTo>
                <a:cubicBezTo>
                  <a:pt x="24937" y="22551"/>
                  <a:pt x="24933" y="22551"/>
                  <a:pt x="24929" y="22551"/>
                </a:cubicBezTo>
                <a:lnTo>
                  <a:pt x="24929" y="22551"/>
                </a:lnTo>
                <a:cubicBezTo>
                  <a:pt x="24933" y="22551"/>
                  <a:pt x="24937" y="22551"/>
                  <a:pt x="24941" y="22551"/>
                </a:cubicBezTo>
                <a:cubicBezTo>
                  <a:pt x="25037" y="22551"/>
                  <a:pt x="25068" y="22400"/>
                  <a:pt x="25181" y="22400"/>
                </a:cubicBezTo>
                <a:close/>
                <a:moveTo>
                  <a:pt x="25902" y="22423"/>
                </a:moveTo>
                <a:cubicBezTo>
                  <a:pt x="25902" y="22471"/>
                  <a:pt x="25902" y="22535"/>
                  <a:pt x="25870" y="22583"/>
                </a:cubicBezTo>
                <a:cubicBezTo>
                  <a:pt x="25902" y="22535"/>
                  <a:pt x="25886" y="22455"/>
                  <a:pt x="25902" y="22423"/>
                </a:cubicBezTo>
                <a:close/>
                <a:moveTo>
                  <a:pt x="26796" y="22615"/>
                </a:moveTo>
                <a:cubicBezTo>
                  <a:pt x="26780" y="22630"/>
                  <a:pt x="26780" y="22646"/>
                  <a:pt x="26764" y="22646"/>
                </a:cubicBezTo>
                <a:cubicBezTo>
                  <a:pt x="26764" y="22646"/>
                  <a:pt x="26780" y="22630"/>
                  <a:pt x="26796" y="22615"/>
                </a:cubicBezTo>
                <a:close/>
                <a:moveTo>
                  <a:pt x="24706" y="22328"/>
                </a:moveTo>
                <a:lnTo>
                  <a:pt x="24706" y="22328"/>
                </a:lnTo>
                <a:cubicBezTo>
                  <a:pt x="24737" y="22376"/>
                  <a:pt x="24769" y="22407"/>
                  <a:pt x="24801" y="22455"/>
                </a:cubicBezTo>
                <a:cubicBezTo>
                  <a:pt x="24832" y="22531"/>
                  <a:pt x="24877" y="22608"/>
                  <a:pt x="24909" y="22670"/>
                </a:cubicBezTo>
                <a:lnTo>
                  <a:pt x="24909" y="22670"/>
                </a:lnTo>
                <a:cubicBezTo>
                  <a:pt x="25046" y="22578"/>
                  <a:pt x="25140" y="22501"/>
                  <a:pt x="25264" y="22423"/>
                </a:cubicBezTo>
                <a:lnTo>
                  <a:pt x="25264" y="22423"/>
                </a:lnTo>
                <a:cubicBezTo>
                  <a:pt x="25152" y="22519"/>
                  <a:pt x="25040" y="22583"/>
                  <a:pt x="24913" y="22678"/>
                </a:cubicBezTo>
                <a:cubicBezTo>
                  <a:pt x="24911" y="22676"/>
                  <a:pt x="24910" y="22673"/>
                  <a:pt x="24909" y="22670"/>
                </a:cubicBezTo>
                <a:lnTo>
                  <a:pt x="24909" y="22670"/>
                </a:lnTo>
                <a:cubicBezTo>
                  <a:pt x="24905" y="22673"/>
                  <a:pt x="24901" y="22676"/>
                  <a:pt x="24897" y="22678"/>
                </a:cubicBezTo>
                <a:cubicBezTo>
                  <a:pt x="24865" y="22615"/>
                  <a:pt x="24833" y="22535"/>
                  <a:pt x="24785" y="22455"/>
                </a:cubicBezTo>
                <a:cubicBezTo>
                  <a:pt x="24769" y="22407"/>
                  <a:pt x="24737" y="22376"/>
                  <a:pt x="24706" y="22328"/>
                </a:cubicBezTo>
                <a:close/>
                <a:moveTo>
                  <a:pt x="26865" y="22457"/>
                </a:moveTo>
                <a:cubicBezTo>
                  <a:pt x="26867" y="22461"/>
                  <a:pt x="26871" y="22466"/>
                  <a:pt x="26876" y="22471"/>
                </a:cubicBezTo>
                <a:cubicBezTo>
                  <a:pt x="26920" y="22588"/>
                  <a:pt x="26943" y="22652"/>
                  <a:pt x="26930" y="22691"/>
                </a:cubicBezTo>
                <a:lnTo>
                  <a:pt x="26930" y="22691"/>
                </a:lnTo>
                <a:cubicBezTo>
                  <a:pt x="26931" y="22651"/>
                  <a:pt x="26905" y="22590"/>
                  <a:pt x="26860" y="22487"/>
                </a:cubicBezTo>
                <a:cubicBezTo>
                  <a:pt x="26860" y="22482"/>
                  <a:pt x="26860" y="22476"/>
                  <a:pt x="26860" y="22471"/>
                </a:cubicBezTo>
                <a:cubicBezTo>
                  <a:pt x="26861" y="22466"/>
                  <a:pt x="26863" y="22462"/>
                  <a:pt x="26865" y="22457"/>
                </a:cubicBezTo>
                <a:close/>
                <a:moveTo>
                  <a:pt x="23572" y="22487"/>
                </a:moveTo>
                <a:cubicBezTo>
                  <a:pt x="23492" y="22535"/>
                  <a:pt x="23460" y="22630"/>
                  <a:pt x="23381" y="22694"/>
                </a:cubicBezTo>
                <a:cubicBezTo>
                  <a:pt x="23444" y="22630"/>
                  <a:pt x="23492" y="22535"/>
                  <a:pt x="23572" y="22487"/>
                </a:cubicBezTo>
                <a:close/>
                <a:moveTo>
                  <a:pt x="23861" y="21994"/>
                </a:moveTo>
                <a:cubicBezTo>
                  <a:pt x="23987" y="22120"/>
                  <a:pt x="23984" y="22127"/>
                  <a:pt x="23923" y="22295"/>
                </a:cubicBezTo>
                <a:cubicBezTo>
                  <a:pt x="23971" y="22391"/>
                  <a:pt x="24035" y="22487"/>
                  <a:pt x="24099" y="22583"/>
                </a:cubicBezTo>
                <a:cubicBezTo>
                  <a:pt x="24099" y="22567"/>
                  <a:pt x="24099" y="22535"/>
                  <a:pt x="24115" y="22519"/>
                </a:cubicBezTo>
                <a:lnTo>
                  <a:pt x="24115" y="22519"/>
                </a:lnTo>
                <a:cubicBezTo>
                  <a:pt x="24115" y="22535"/>
                  <a:pt x="24099" y="22567"/>
                  <a:pt x="24099" y="22583"/>
                </a:cubicBezTo>
                <a:cubicBezTo>
                  <a:pt x="24051" y="22615"/>
                  <a:pt x="23971" y="22646"/>
                  <a:pt x="23939" y="22710"/>
                </a:cubicBezTo>
                <a:cubicBezTo>
                  <a:pt x="23955" y="22646"/>
                  <a:pt x="24035" y="22615"/>
                  <a:pt x="24083" y="22583"/>
                </a:cubicBezTo>
                <a:cubicBezTo>
                  <a:pt x="24035" y="22487"/>
                  <a:pt x="23971" y="22391"/>
                  <a:pt x="23907" y="22279"/>
                </a:cubicBezTo>
                <a:cubicBezTo>
                  <a:pt x="23983" y="22127"/>
                  <a:pt x="23987" y="22120"/>
                  <a:pt x="23861" y="21994"/>
                </a:cubicBezTo>
                <a:close/>
                <a:moveTo>
                  <a:pt x="26140" y="22721"/>
                </a:moveTo>
                <a:cubicBezTo>
                  <a:pt x="26180" y="22721"/>
                  <a:pt x="26223" y="22728"/>
                  <a:pt x="26269" y="22742"/>
                </a:cubicBezTo>
                <a:cubicBezTo>
                  <a:pt x="26221" y="22728"/>
                  <a:pt x="26177" y="22721"/>
                  <a:pt x="26136" y="22721"/>
                </a:cubicBezTo>
                <a:lnTo>
                  <a:pt x="26136" y="22721"/>
                </a:lnTo>
                <a:cubicBezTo>
                  <a:pt x="26138" y="22721"/>
                  <a:pt x="26139" y="22721"/>
                  <a:pt x="26140" y="22721"/>
                </a:cubicBezTo>
                <a:close/>
                <a:moveTo>
                  <a:pt x="25679" y="22423"/>
                </a:moveTo>
                <a:lnTo>
                  <a:pt x="25679" y="22423"/>
                </a:lnTo>
                <a:cubicBezTo>
                  <a:pt x="25567" y="22535"/>
                  <a:pt x="25439" y="22646"/>
                  <a:pt x="25296" y="22758"/>
                </a:cubicBezTo>
                <a:cubicBezTo>
                  <a:pt x="25423" y="22646"/>
                  <a:pt x="25551" y="22535"/>
                  <a:pt x="25679" y="22423"/>
                </a:cubicBezTo>
                <a:close/>
                <a:moveTo>
                  <a:pt x="27290" y="22679"/>
                </a:moveTo>
                <a:cubicBezTo>
                  <a:pt x="27242" y="22727"/>
                  <a:pt x="27195" y="22758"/>
                  <a:pt x="27163" y="22790"/>
                </a:cubicBezTo>
                <a:lnTo>
                  <a:pt x="27163" y="22790"/>
                </a:lnTo>
                <a:cubicBezTo>
                  <a:pt x="27158" y="22790"/>
                  <a:pt x="27152" y="22790"/>
                  <a:pt x="27147" y="22790"/>
                </a:cubicBezTo>
                <a:cubicBezTo>
                  <a:pt x="27194" y="22758"/>
                  <a:pt x="27242" y="22727"/>
                  <a:pt x="27290" y="22679"/>
                </a:cubicBezTo>
                <a:close/>
                <a:moveTo>
                  <a:pt x="23969" y="22551"/>
                </a:moveTo>
                <a:cubicBezTo>
                  <a:pt x="23890" y="22583"/>
                  <a:pt x="23827" y="22615"/>
                  <a:pt x="23764" y="22646"/>
                </a:cubicBezTo>
                <a:cubicBezTo>
                  <a:pt x="23653" y="22694"/>
                  <a:pt x="23620" y="22773"/>
                  <a:pt x="23698" y="22868"/>
                </a:cubicBezTo>
                <a:lnTo>
                  <a:pt x="23698" y="22868"/>
                </a:lnTo>
                <a:cubicBezTo>
                  <a:pt x="23802" y="22850"/>
                  <a:pt x="23878" y="22802"/>
                  <a:pt x="23939" y="22710"/>
                </a:cubicBezTo>
                <a:lnTo>
                  <a:pt x="23939" y="22710"/>
                </a:lnTo>
                <a:cubicBezTo>
                  <a:pt x="23891" y="22806"/>
                  <a:pt x="23811" y="22854"/>
                  <a:pt x="23700" y="22870"/>
                </a:cubicBezTo>
                <a:cubicBezTo>
                  <a:pt x="23699" y="22869"/>
                  <a:pt x="23698" y="22868"/>
                  <a:pt x="23698" y="22868"/>
                </a:cubicBezTo>
                <a:lnTo>
                  <a:pt x="23698" y="22868"/>
                </a:lnTo>
                <a:cubicBezTo>
                  <a:pt x="23693" y="22868"/>
                  <a:pt x="23689" y="22869"/>
                  <a:pt x="23684" y="22870"/>
                </a:cubicBezTo>
                <a:cubicBezTo>
                  <a:pt x="23620" y="22774"/>
                  <a:pt x="23652" y="22694"/>
                  <a:pt x="23748" y="22646"/>
                </a:cubicBezTo>
                <a:cubicBezTo>
                  <a:pt x="23827" y="22615"/>
                  <a:pt x="23890" y="22583"/>
                  <a:pt x="23969" y="22551"/>
                </a:cubicBezTo>
                <a:close/>
                <a:moveTo>
                  <a:pt x="25296" y="22758"/>
                </a:moveTo>
                <a:lnTo>
                  <a:pt x="25296" y="22758"/>
                </a:lnTo>
                <a:cubicBezTo>
                  <a:pt x="25364" y="22813"/>
                  <a:pt x="25421" y="22844"/>
                  <a:pt x="25466" y="22882"/>
                </a:cubicBezTo>
                <a:lnTo>
                  <a:pt x="25466" y="22882"/>
                </a:lnTo>
                <a:cubicBezTo>
                  <a:pt x="25420" y="22851"/>
                  <a:pt x="25372" y="22820"/>
                  <a:pt x="25296" y="22758"/>
                </a:cubicBezTo>
                <a:close/>
                <a:moveTo>
                  <a:pt x="25466" y="22882"/>
                </a:moveTo>
                <a:cubicBezTo>
                  <a:pt x="25468" y="22883"/>
                  <a:pt x="25469" y="22885"/>
                  <a:pt x="25471" y="22886"/>
                </a:cubicBezTo>
                <a:cubicBezTo>
                  <a:pt x="25471" y="22886"/>
                  <a:pt x="25471" y="22886"/>
                  <a:pt x="25471" y="22887"/>
                </a:cubicBezTo>
                <a:lnTo>
                  <a:pt x="25471" y="22887"/>
                </a:lnTo>
                <a:cubicBezTo>
                  <a:pt x="25469" y="22885"/>
                  <a:pt x="25468" y="22884"/>
                  <a:pt x="25466" y="22882"/>
                </a:cubicBezTo>
                <a:close/>
                <a:moveTo>
                  <a:pt x="11363" y="22790"/>
                </a:moveTo>
                <a:cubicBezTo>
                  <a:pt x="11363" y="22822"/>
                  <a:pt x="11363" y="22854"/>
                  <a:pt x="11395" y="22902"/>
                </a:cubicBezTo>
                <a:cubicBezTo>
                  <a:pt x="11363" y="22854"/>
                  <a:pt x="11347" y="22806"/>
                  <a:pt x="11363" y="22790"/>
                </a:cubicBezTo>
                <a:close/>
                <a:moveTo>
                  <a:pt x="23524" y="22854"/>
                </a:moveTo>
                <a:cubicBezTo>
                  <a:pt x="23556" y="22870"/>
                  <a:pt x="23588" y="22902"/>
                  <a:pt x="23620" y="22918"/>
                </a:cubicBezTo>
                <a:cubicBezTo>
                  <a:pt x="23636" y="22902"/>
                  <a:pt x="23668" y="22886"/>
                  <a:pt x="23700" y="22870"/>
                </a:cubicBezTo>
                <a:lnTo>
                  <a:pt x="23700" y="22870"/>
                </a:lnTo>
                <a:cubicBezTo>
                  <a:pt x="23668" y="22886"/>
                  <a:pt x="23652" y="22902"/>
                  <a:pt x="23620" y="22934"/>
                </a:cubicBezTo>
                <a:cubicBezTo>
                  <a:pt x="23588" y="22902"/>
                  <a:pt x="23556" y="22886"/>
                  <a:pt x="23524" y="22854"/>
                </a:cubicBezTo>
                <a:close/>
                <a:moveTo>
                  <a:pt x="23620" y="22934"/>
                </a:moveTo>
                <a:lnTo>
                  <a:pt x="23620" y="22934"/>
                </a:lnTo>
                <a:cubicBezTo>
                  <a:pt x="23588" y="22950"/>
                  <a:pt x="23572" y="22966"/>
                  <a:pt x="23540" y="22982"/>
                </a:cubicBezTo>
                <a:cubicBezTo>
                  <a:pt x="23556" y="22966"/>
                  <a:pt x="23588" y="22950"/>
                  <a:pt x="23620" y="22934"/>
                </a:cubicBezTo>
                <a:close/>
                <a:moveTo>
                  <a:pt x="22966" y="22519"/>
                </a:moveTo>
                <a:cubicBezTo>
                  <a:pt x="23061" y="22583"/>
                  <a:pt x="23157" y="22630"/>
                  <a:pt x="23221" y="22694"/>
                </a:cubicBezTo>
                <a:cubicBezTo>
                  <a:pt x="23245" y="22725"/>
                  <a:pt x="23270" y="22737"/>
                  <a:pt x="23292" y="22738"/>
                </a:cubicBezTo>
                <a:lnTo>
                  <a:pt x="23292" y="22738"/>
                </a:lnTo>
                <a:cubicBezTo>
                  <a:pt x="23326" y="22736"/>
                  <a:pt x="23353" y="22713"/>
                  <a:pt x="23381" y="22694"/>
                </a:cubicBezTo>
                <a:lnTo>
                  <a:pt x="23381" y="22694"/>
                </a:lnTo>
                <a:cubicBezTo>
                  <a:pt x="23362" y="22713"/>
                  <a:pt x="23331" y="22738"/>
                  <a:pt x="23296" y="22738"/>
                </a:cubicBezTo>
                <a:cubicBezTo>
                  <a:pt x="23295" y="22738"/>
                  <a:pt x="23294" y="22738"/>
                  <a:pt x="23292" y="22738"/>
                </a:cubicBezTo>
                <a:lnTo>
                  <a:pt x="23292" y="22738"/>
                </a:lnTo>
                <a:cubicBezTo>
                  <a:pt x="23291" y="22738"/>
                  <a:pt x="23290" y="22738"/>
                  <a:pt x="23288" y="22738"/>
                </a:cubicBezTo>
                <a:cubicBezTo>
                  <a:pt x="23264" y="22738"/>
                  <a:pt x="23237" y="22727"/>
                  <a:pt x="23205" y="22694"/>
                </a:cubicBezTo>
                <a:cubicBezTo>
                  <a:pt x="23143" y="22633"/>
                  <a:pt x="23052" y="22586"/>
                  <a:pt x="22960" y="22526"/>
                </a:cubicBezTo>
                <a:lnTo>
                  <a:pt x="22960" y="22526"/>
                </a:lnTo>
                <a:cubicBezTo>
                  <a:pt x="22800" y="22728"/>
                  <a:pt x="22534" y="22793"/>
                  <a:pt x="22455" y="23061"/>
                </a:cubicBezTo>
                <a:cubicBezTo>
                  <a:pt x="22535" y="22790"/>
                  <a:pt x="22806" y="22726"/>
                  <a:pt x="22950" y="22519"/>
                </a:cubicBezTo>
                <a:cubicBezTo>
                  <a:pt x="22953" y="22521"/>
                  <a:pt x="22957" y="22523"/>
                  <a:pt x="22960" y="22526"/>
                </a:cubicBezTo>
                <a:lnTo>
                  <a:pt x="22960" y="22526"/>
                </a:lnTo>
                <a:cubicBezTo>
                  <a:pt x="22962" y="22523"/>
                  <a:pt x="22964" y="22521"/>
                  <a:pt x="22966" y="22519"/>
                </a:cubicBezTo>
                <a:close/>
                <a:moveTo>
                  <a:pt x="23540" y="22982"/>
                </a:moveTo>
                <a:cubicBezTo>
                  <a:pt x="23572" y="23013"/>
                  <a:pt x="23604" y="23029"/>
                  <a:pt x="23668" y="23093"/>
                </a:cubicBezTo>
                <a:cubicBezTo>
                  <a:pt x="23588" y="23029"/>
                  <a:pt x="23572" y="23013"/>
                  <a:pt x="23540" y="22982"/>
                </a:cubicBezTo>
                <a:close/>
                <a:moveTo>
                  <a:pt x="25998" y="23069"/>
                </a:moveTo>
                <a:cubicBezTo>
                  <a:pt x="25994" y="23081"/>
                  <a:pt x="25990" y="23093"/>
                  <a:pt x="25982" y="23109"/>
                </a:cubicBezTo>
                <a:cubicBezTo>
                  <a:pt x="25982" y="23110"/>
                  <a:pt x="25983" y="23111"/>
                  <a:pt x="25984" y="23112"/>
                </a:cubicBezTo>
                <a:lnTo>
                  <a:pt x="25984" y="23112"/>
                </a:lnTo>
                <a:cubicBezTo>
                  <a:pt x="25988" y="23105"/>
                  <a:pt x="25993" y="23098"/>
                  <a:pt x="25998" y="23093"/>
                </a:cubicBezTo>
                <a:cubicBezTo>
                  <a:pt x="25998" y="23084"/>
                  <a:pt x="25998" y="23077"/>
                  <a:pt x="25998" y="23069"/>
                </a:cubicBezTo>
                <a:close/>
                <a:moveTo>
                  <a:pt x="23364" y="23078"/>
                </a:moveTo>
                <a:lnTo>
                  <a:pt x="23364" y="23078"/>
                </a:lnTo>
                <a:cubicBezTo>
                  <a:pt x="23357" y="23085"/>
                  <a:pt x="23353" y="23097"/>
                  <a:pt x="23353" y="23112"/>
                </a:cubicBezTo>
                <a:lnTo>
                  <a:pt x="23353" y="23112"/>
                </a:lnTo>
                <a:cubicBezTo>
                  <a:pt x="23352" y="23098"/>
                  <a:pt x="23356" y="23086"/>
                  <a:pt x="23364" y="23078"/>
                </a:cubicBezTo>
                <a:close/>
                <a:moveTo>
                  <a:pt x="23061" y="23093"/>
                </a:moveTo>
                <a:cubicBezTo>
                  <a:pt x="23045" y="23093"/>
                  <a:pt x="23045" y="23109"/>
                  <a:pt x="23045" y="23109"/>
                </a:cubicBezTo>
                <a:cubicBezTo>
                  <a:pt x="23045" y="23109"/>
                  <a:pt x="23045" y="23125"/>
                  <a:pt x="23045" y="23125"/>
                </a:cubicBezTo>
                <a:cubicBezTo>
                  <a:pt x="23029" y="23125"/>
                  <a:pt x="23045" y="23109"/>
                  <a:pt x="23029" y="23109"/>
                </a:cubicBezTo>
                <a:cubicBezTo>
                  <a:pt x="23045" y="23109"/>
                  <a:pt x="23045" y="23093"/>
                  <a:pt x="23061" y="23093"/>
                </a:cubicBezTo>
                <a:close/>
                <a:moveTo>
                  <a:pt x="25981" y="23115"/>
                </a:moveTo>
                <a:lnTo>
                  <a:pt x="25981" y="23115"/>
                </a:lnTo>
                <a:cubicBezTo>
                  <a:pt x="25979" y="23125"/>
                  <a:pt x="25974" y="23139"/>
                  <a:pt x="25967" y="23151"/>
                </a:cubicBezTo>
                <a:lnTo>
                  <a:pt x="25967" y="23151"/>
                </a:lnTo>
                <a:cubicBezTo>
                  <a:pt x="25968" y="23141"/>
                  <a:pt x="25974" y="23128"/>
                  <a:pt x="25981" y="23115"/>
                </a:cubicBezTo>
                <a:close/>
                <a:moveTo>
                  <a:pt x="23668" y="23093"/>
                </a:moveTo>
                <a:lnTo>
                  <a:pt x="23668" y="23093"/>
                </a:lnTo>
                <a:cubicBezTo>
                  <a:pt x="23540" y="23125"/>
                  <a:pt x="23460" y="23141"/>
                  <a:pt x="23365" y="23173"/>
                </a:cubicBezTo>
                <a:cubicBezTo>
                  <a:pt x="23356" y="23149"/>
                  <a:pt x="23352" y="23128"/>
                  <a:pt x="23353" y="23112"/>
                </a:cubicBezTo>
                <a:lnTo>
                  <a:pt x="23353" y="23112"/>
                </a:lnTo>
                <a:cubicBezTo>
                  <a:pt x="23353" y="23126"/>
                  <a:pt x="23357" y="23142"/>
                  <a:pt x="23365" y="23157"/>
                </a:cubicBezTo>
                <a:cubicBezTo>
                  <a:pt x="23444" y="23141"/>
                  <a:pt x="23540" y="23125"/>
                  <a:pt x="23668" y="23093"/>
                </a:cubicBezTo>
                <a:close/>
                <a:moveTo>
                  <a:pt x="23875" y="23093"/>
                </a:moveTo>
                <a:cubicBezTo>
                  <a:pt x="23875" y="23103"/>
                  <a:pt x="23875" y="23118"/>
                  <a:pt x="23875" y="23125"/>
                </a:cubicBezTo>
                <a:cubicBezTo>
                  <a:pt x="23875" y="23125"/>
                  <a:pt x="23875" y="23125"/>
                  <a:pt x="23891" y="23109"/>
                </a:cubicBezTo>
                <a:cubicBezTo>
                  <a:pt x="23971" y="23141"/>
                  <a:pt x="24067" y="23173"/>
                  <a:pt x="24115" y="23189"/>
                </a:cubicBezTo>
                <a:cubicBezTo>
                  <a:pt x="24067" y="23173"/>
                  <a:pt x="23971" y="23141"/>
                  <a:pt x="23875" y="23125"/>
                </a:cubicBezTo>
                <a:cubicBezTo>
                  <a:pt x="23859" y="23141"/>
                  <a:pt x="23859" y="23141"/>
                  <a:pt x="23859" y="23157"/>
                </a:cubicBezTo>
                <a:cubicBezTo>
                  <a:pt x="23859" y="23141"/>
                  <a:pt x="23859" y="23141"/>
                  <a:pt x="23859" y="23125"/>
                </a:cubicBezTo>
                <a:cubicBezTo>
                  <a:pt x="23859" y="23125"/>
                  <a:pt x="23875" y="23109"/>
                  <a:pt x="23875" y="23093"/>
                </a:cubicBezTo>
                <a:close/>
                <a:moveTo>
                  <a:pt x="24402" y="22966"/>
                </a:moveTo>
                <a:lnTo>
                  <a:pt x="24402" y="22966"/>
                </a:lnTo>
                <a:cubicBezTo>
                  <a:pt x="24306" y="23045"/>
                  <a:pt x="24226" y="23109"/>
                  <a:pt x="24115" y="23189"/>
                </a:cubicBezTo>
                <a:cubicBezTo>
                  <a:pt x="24226" y="23109"/>
                  <a:pt x="24290" y="23045"/>
                  <a:pt x="24402" y="22966"/>
                </a:cubicBezTo>
                <a:close/>
                <a:moveTo>
                  <a:pt x="25870" y="22583"/>
                </a:moveTo>
                <a:cubicBezTo>
                  <a:pt x="25711" y="22822"/>
                  <a:pt x="25535" y="23045"/>
                  <a:pt x="25359" y="23285"/>
                </a:cubicBezTo>
                <a:cubicBezTo>
                  <a:pt x="25535" y="23045"/>
                  <a:pt x="25695" y="22806"/>
                  <a:pt x="25870" y="22583"/>
                </a:cubicBezTo>
                <a:close/>
                <a:moveTo>
                  <a:pt x="25471" y="22887"/>
                </a:moveTo>
                <a:cubicBezTo>
                  <a:pt x="25477" y="22892"/>
                  <a:pt x="25482" y="22897"/>
                  <a:pt x="25487" y="22902"/>
                </a:cubicBezTo>
                <a:cubicBezTo>
                  <a:pt x="25471" y="23061"/>
                  <a:pt x="25248" y="23109"/>
                  <a:pt x="25296" y="23301"/>
                </a:cubicBezTo>
                <a:cubicBezTo>
                  <a:pt x="25232" y="23110"/>
                  <a:pt x="25454" y="23062"/>
                  <a:pt x="25471" y="22887"/>
                </a:cubicBezTo>
                <a:close/>
                <a:moveTo>
                  <a:pt x="25359" y="23285"/>
                </a:moveTo>
                <a:cubicBezTo>
                  <a:pt x="25359" y="23301"/>
                  <a:pt x="25328" y="23301"/>
                  <a:pt x="25296" y="23301"/>
                </a:cubicBezTo>
                <a:cubicBezTo>
                  <a:pt x="25312" y="23293"/>
                  <a:pt x="25324" y="23293"/>
                  <a:pt x="25334" y="23293"/>
                </a:cubicBezTo>
                <a:cubicBezTo>
                  <a:pt x="25344" y="23293"/>
                  <a:pt x="25351" y="23293"/>
                  <a:pt x="25359" y="23285"/>
                </a:cubicBezTo>
                <a:close/>
                <a:moveTo>
                  <a:pt x="25967" y="23151"/>
                </a:moveTo>
                <a:cubicBezTo>
                  <a:pt x="25966" y="23153"/>
                  <a:pt x="25966" y="23155"/>
                  <a:pt x="25966" y="23157"/>
                </a:cubicBezTo>
                <a:cubicBezTo>
                  <a:pt x="25961" y="23213"/>
                  <a:pt x="25949" y="23263"/>
                  <a:pt x="25929" y="23308"/>
                </a:cubicBezTo>
                <a:lnTo>
                  <a:pt x="25929" y="23308"/>
                </a:lnTo>
                <a:cubicBezTo>
                  <a:pt x="25943" y="23267"/>
                  <a:pt x="25950" y="23222"/>
                  <a:pt x="25950" y="23173"/>
                </a:cubicBezTo>
                <a:cubicBezTo>
                  <a:pt x="25956" y="23167"/>
                  <a:pt x="25962" y="23159"/>
                  <a:pt x="25967" y="23151"/>
                </a:cubicBezTo>
                <a:close/>
                <a:moveTo>
                  <a:pt x="26930" y="22691"/>
                </a:moveTo>
                <a:cubicBezTo>
                  <a:pt x="26927" y="22750"/>
                  <a:pt x="26862" y="22761"/>
                  <a:pt x="26700" y="22790"/>
                </a:cubicBezTo>
                <a:cubicBezTo>
                  <a:pt x="26604" y="22790"/>
                  <a:pt x="26509" y="22870"/>
                  <a:pt x="26445" y="22950"/>
                </a:cubicBezTo>
                <a:cubicBezTo>
                  <a:pt x="26349" y="23045"/>
                  <a:pt x="26285" y="23173"/>
                  <a:pt x="26205" y="23285"/>
                </a:cubicBezTo>
                <a:cubicBezTo>
                  <a:pt x="26189" y="23301"/>
                  <a:pt x="26157" y="23317"/>
                  <a:pt x="26126" y="23333"/>
                </a:cubicBezTo>
                <a:cubicBezTo>
                  <a:pt x="26078" y="23254"/>
                  <a:pt x="26031" y="23175"/>
                  <a:pt x="25984" y="23112"/>
                </a:cubicBezTo>
                <a:lnTo>
                  <a:pt x="25984" y="23112"/>
                </a:lnTo>
                <a:cubicBezTo>
                  <a:pt x="25983" y="23113"/>
                  <a:pt x="25982" y="23114"/>
                  <a:pt x="25981" y="23115"/>
                </a:cubicBezTo>
                <a:lnTo>
                  <a:pt x="25981" y="23115"/>
                </a:lnTo>
                <a:cubicBezTo>
                  <a:pt x="25982" y="23113"/>
                  <a:pt x="25982" y="23111"/>
                  <a:pt x="25982" y="23109"/>
                </a:cubicBezTo>
                <a:cubicBezTo>
                  <a:pt x="25982" y="23077"/>
                  <a:pt x="25998" y="23045"/>
                  <a:pt x="25998" y="23029"/>
                </a:cubicBezTo>
                <a:cubicBezTo>
                  <a:pt x="25998" y="23025"/>
                  <a:pt x="25998" y="23019"/>
                  <a:pt x="25998" y="23013"/>
                </a:cubicBezTo>
                <a:lnTo>
                  <a:pt x="26014" y="23013"/>
                </a:lnTo>
                <a:cubicBezTo>
                  <a:pt x="26014" y="23019"/>
                  <a:pt x="26013" y="23025"/>
                  <a:pt x="26012" y="23029"/>
                </a:cubicBezTo>
                <a:lnTo>
                  <a:pt x="26014" y="23029"/>
                </a:lnTo>
                <a:cubicBezTo>
                  <a:pt x="26013" y="23031"/>
                  <a:pt x="26012" y="23033"/>
                  <a:pt x="26011" y="23034"/>
                </a:cubicBezTo>
                <a:lnTo>
                  <a:pt x="26011" y="23034"/>
                </a:lnTo>
                <a:cubicBezTo>
                  <a:pt x="26012" y="23033"/>
                  <a:pt x="26012" y="23031"/>
                  <a:pt x="26012" y="23029"/>
                </a:cubicBezTo>
                <a:lnTo>
                  <a:pt x="25998" y="23029"/>
                </a:lnTo>
                <a:cubicBezTo>
                  <a:pt x="25998" y="23044"/>
                  <a:pt x="25998" y="23056"/>
                  <a:pt x="25998" y="23069"/>
                </a:cubicBezTo>
                <a:lnTo>
                  <a:pt x="25998" y="23069"/>
                </a:lnTo>
                <a:cubicBezTo>
                  <a:pt x="26001" y="23059"/>
                  <a:pt x="26005" y="23048"/>
                  <a:pt x="26011" y="23034"/>
                </a:cubicBezTo>
                <a:lnTo>
                  <a:pt x="26011" y="23034"/>
                </a:lnTo>
                <a:cubicBezTo>
                  <a:pt x="26007" y="23054"/>
                  <a:pt x="25998" y="23069"/>
                  <a:pt x="25998" y="23093"/>
                </a:cubicBezTo>
                <a:cubicBezTo>
                  <a:pt x="26046" y="23157"/>
                  <a:pt x="26078" y="23237"/>
                  <a:pt x="26141" y="23317"/>
                </a:cubicBezTo>
                <a:cubicBezTo>
                  <a:pt x="26157" y="23301"/>
                  <a:pt x="26189" y="23301"/>
                  <a:pt x="26205" y="23269"/>
                </a:cubicBezTo>
                <a:cubicBezTo>
                  <a:pt x="26285" y="23157"/>
                  <a:pt x="26349" y="23029"/>
                  <a:pt x="26445" y="22934"/>
                </a:cubicBezTo>
                <a:cubicBezTo>
                  <a:pt x="26509" y="22854"/>
                  <a:pt x="26604" y="22790"/>
                  <a:pt x="26700" y="22774"/>
                </a:cubicBezTo>
                <a:cubicBezTo>
                  <a:pt x="26846" y="22748"/>
                  <a:pt x="26914" y="22736"/>
                  <a:pt x="26930" y="22691"/>
                </a:cubicBezTo>
                <a:close/>
                <a:moveTo>
                  <a:pt x="23362" y="23174"/>
                </a:moveTo>
                <a:lnTo>
                  <a:pt x="23362" y="23174"/>
                </a:lnTo>
                <a:cubicBezTo>
                  <a:pt x="23235" y="23238"/>
                  <a:pt x="23108" y="23317"/>
                  <a:pt x="22982" y="23381"/>
                </a:cubicBezTo>
                <a:cubicBezTo>
                  <a:pt x="22976" y="23381"/>
                  <a:pt x="22970" y="23381"/>
                  <a:pt x="22964" y="23381"/>
                </a:cubicBezTo>
                <a:lnTo>
                  <a:pt x="22964" y="23381"/>
                </a:lnTo>
                <a:cubicBezTo>
                  <a:pt x="22934" y="23396"/>
                  <a:pt x="22904" y="23397"/>
                  <a:pt x="22874" y="23410"/>
                </a:cubicBezTo>
                <a:lnTo>
                  <a:pt x="22874" y="23410"/>
                </a:lnTo>
                <a:cubicBezTo>
                  <a:pt x="22876" y="23418"/>
                  <a:pt x="22878" y="23426"/>
                  <a:pt x="22880" y="23435"/>
                </a:cubicBezTo>
                <a:lnTo>
                  <a:pt x="22880" y="23435"/>
                </a:lnTo>
                <a:cubicBezTo>
                  <a:pt x="22876" y="23426"/>
                  <a:pt x="22873" y="23419"/>
                  <a:pt x="22870" y="23412"/>
                </a:cubicBezTo>
                <a:cubicBezTo>
                  <a:pt x="22871" y="23412"/>
                  <a:pt x="22873" y="23411"/>
                  <a:pt x="22874" y="23410"/>
                </a:cubicBezTo>
                <a:lnTo>
                  <a:pt x="22874" y="23410"/>
                </a:lnTo>
                <a:cubicBezTo>
                  <a:pt x="22873" y="23406"/>
                  <a:pt x="22871" y="23401"/>
                  <a:pt x="22870" y="23397"/>
                </a:cubicBezTo>
                <a:cubicBezTo>
                  <a:pt x="22898" y="23397"/>
                  <a:pt x="22926" y="23384"/>
                  <a:pt x="22964" y="23381"/>
                </a:cubicBezTo>
                <a:lnTo>
                  <a:pt x="22964" y="23381"/>
                </a:lnTo>
                <a:cubicBezTo>
                  <a:pt x="22965" y="23381"/>
                  <a:pt x="22965" y="23381"/>
                  <a:pt x="22966" y="23381"/>
                </a:cubicBezTo>
                <a:cubicBezTo>
                  <a:pt x="23108" y="23317"/>
                  <a:pt x="23235" y="23238"/>
                  <a:pt x="23362" y="23174"/>
                </a:cubicBezTo>
                <a:close/>
                <a:moveTo>
                  <a:pt x="11352" y="22630"/>
                </a:moveTo>
                <a:cubicBezTo>
                  <a:pt x="11273" y="22630"/>
                  <a:pt x="11177" y="22652"/>
                  <a:pt x="11060" y="22694"/>
                </a:cubicBezTo>
                <a:cubicBezTo>
                  <a:pt x="11012" y="22790"/>
                  <a:pt x="11028" y="22966"/>
                  <a:pt x="11060" y="23125"/>
                </a:cubicBezTo>
                <a:cubicBezTo>
                  <a:pt x="11060" y="23125"/>
                  <a:pt x="11060" y="23141"/>
                  <a:pt x="11060" y="23141"/>
                </a:cubicBezTo>
                <a:lnTo>
                  <a:pt x="11076" y="23157"/>
                </a:lnTo>
                <a:cubicBezTo>
                  <a:pt x="11108" y="23301"/>
                  <a:pt x="11188" y="23444"/>
                  <a:pt x="11267" y="23492"/>
                </a:cubicBezTo>
                <a:cubicBezTo>
                  <a:pt x="11267" y="23492"/>
                  <a:pt x="11267" y="23508"/>
                  <a:pt x="11267" y="23508"/>
                </a:cubicBezTo>
                <a:cubicBezTo>
                  <a:pt x="11395" y="23476"/>
                  <a:pt x="11491" y="23428"/>
                  <a:pt x="11555" y="23365"/>
                </a:cubicBezTo>
                <a:lnTo>
                  <a:pt x="11555" y="23365"/>
                </a:lnTo>
                <a:cubicBezTo>
                  <a:pt x="11500" y="23376"/>
                  <a:pt x="11437" y="23394"/>
                  <a:pt x="11372" y="23394"/>
                </a:cubicBezTo>
                <a:cubicBezTo>
                  <a:pt x="11343" y="23394"/>
                  <a:pt x="11314" y="23391"/>
                  <a:pt x="11285" y="23381"/>
                </a:cubicBezTo>
                <a:lnTo>
                  <a:pt x="11285" y="23381"/>
                </a:lnTo>
                <a:cubicBezTo>
                  <a:pt x="11312" y="23390"/>
                  <a:pt x="11340" y="23394"/>
                  <a:pt x="11367" y="23394"/>
                </a:cubicBezTo>
                <a:cubicBezTo>
                  <a:pt x="11434" y="23394"/>
                  <a:pt x="11498" y="23371"/>
                  <a:pt x="11555" y="23349"/>
                </a:cubicBezTo>
                <a:cubicBezTo>
                  <a:pt x="11603" y="23301"/>
                  <a:pt x="11651" y="23253"/>
                  <a:pt x="11666" y="23189"/>
                </a:cubicBezTo>
                <a:cubicBezTo>
                  <a:pt x="11714" y="23077"/>
                  <a:pt x="11714" y="22966"/>
                  <a:pt x="11698" y="22870"/>
                </a:cubicBezTo>
                <a:cubicBezTo>
                  <a:pt x="11666" y="22758"/>
                  <a:pt x="11587" y="22678"/>
                  <a:pt x="11459" y="22646"/>
                </a:cubicBezTo>
                <a:cubicBezTo>
                  <a:pt x="11427" y="22636"/>
                  <a:pt x="11392" y="22630"/>
                  <a:pt x="11352" y="22630"/>
                </a:cubicBezTo>
                <a:close/>
                <a:moveTo>
                  <a:pt x="10062" y="23490"/>
                </a:moveTo>
                <a:lnTo>
                  <a:pt x="10062" y="23490"/>
                </a:lnTo>
                <a:cubicBezTo>
                  <a:pt x="10065" y="23491"/>
                  <a:pt x="10068" y="23492"/>
                  <a:pt x="10071" y="23492"/>
                </a:cubicBezTo>
                <a:cubicBezTo>
                  <a:pt x="10056" y="23511"/>
                  <a:pt x="10042" y="23531"/>
                  <a:pt x="10029" y="23552"/>
                </a:cubicBezTo>
                <a:lnTo>
                  <a:pt x="10029" y="23552"/>
                </a:lnTo>
                <a:cubicBezTo>
                  <a:pt x="10039" y="23532"/>
                  <a:pt x="10050" y="23511"/>
                  <a:pt x="10062" y="23490"/>
                </a:cubicBezTo>
                <a:close/>
                <a:moveTo>
                  <a:pt x="22982" y="23381"/>
                </a:moveTo>
                <a:lnTo>
                  <a:pt x="22982" y="23381"/>
                </a:lnTo>
                <a:cubicBezTo>
                  <a:pt x="22966" y="23428"/>
                  <a:pt x="22950" y="23492"/>
                  <a:pt x="22934" y="23588"/>
                </a:cubicBezTo>
                <a:cubicBezTo>
                  <a:pt x="22931" y="23579"/>
                  <a:pt x="22928" y="23570"/>
                  <a:pt x="22925" y="23562"/>
                </a:cubicBezTo>
                <a:lnTo>
                  <a:pt x="22925" y="23562"/>
                </a:lnTo>
                <a:cubicBezTo>
                  <a:pt x="22952" y="23469"/>
                  <a:pt x="22967" y="23425"/>
                  <a:pt x="22982" y="23381"/>
                </a:cubicBezTo>
                <a:close/>
                <a:moveTo>
                  <a:pt x="25929" y="23308"/>
                </a:moveTo>
                <a:lnTo>
                  <a:pt x="25929" y="23308"/>
                </a:lnTo>
                <a:cubicBezTo>
                  <a:pt x="25889" y="23427"/>
                  <a:pt x="25797" y="23513"/>
                  <a:pt x="25679" y="23572"/>
                </a:cubicBezTo>
                <a:cubicBezTo>
                  <a:pt x="25633" y="23603"/>
                  <a:pt x="25602" y="23633"/>
                  <a:pt x="25557" y="23664"/>
                </a:cubicBezTo>
                <a:lnTo>
                  <a:pt x="25557" y="23664"/>
                </a:lnTo>
                <a:cubicBezTo>
                  <a:pt x="25555" y="23660"/>
                  <a:pt x="25553" y="23656"/>
                  <a:pt x="25551" y="23652"/>
                </a:cubicBezTo>
                <a:cubicBezTo>
                  <a:pt x="25615" y="23620"/>
                  <a:pt x="25647" y="23588"/>
                  <a:pt x="25679" y="23556"/>
                </a:cubicBezTo>
                <a:cubicBezTo>
                  <a:pt x="25792" y="23499"/>
                  <a:pt x="25881" y="23419"/>
                  <a:pt x="25929" y="23308"/>
                </a:cubicBezTo>
                <a:close/>
                <a:moveTo>
                  <a:pt x="24546" y="23412"/>
                </a:moveTo>
                <a:lnTo>
                  <a:pt x="24577" y="23444"/>
                </a:lnTo>
                <a:cubicBezTo>
                  <a:pt x="24482" y="23524"/>
                  <a:pt x="24402" y="23604"/>
                  <a:pt x="24306" y="23684"/>
                </a:cubicBezTo>
                <a:cubicBezTo>
                  <a:pt x="24358" y="23741"/>
                  <a:pt x="24408" y="23761"/>
                  <a:pt x="24457" y="23762"/>
                </a:cubicBezTo>
                <a:lnTo>
                  <a:pt x="24457" y="23762"/>
                </a:lnTo>
                <a:cubicBezTo>
                  <a:pt x="24456" y="23762"/>
                  <a:pt x="24454" y="23762"/>
                  <a:pt x="24453" y="23762"/>
                </a:cubicBezTo>
                <a:cubicBezTo>
                  <a:pt x="24402" y="23762"/>
                  <a:pt x="24349" y="23742"/>
                  <a:pt x="24290" y="23684"/>
                </a:cubicBezTo>
                <a:cubicBezTo>
                  <a:pt x="24386" y="23588"/>
                  <a:pt x="24482" y="23524"/>
                  <a:pt x="24562" y="23444"/>
                </a:cubicBezTo>
                <a:lnTo>
                  <a:pt x="24546" y="23412"/>
                </a:lnTo>
                <a:close/>
                <a:moveTo>
                  <a:pt x="10246" y="23700"/>
                </a:moveTo>
                <a:cubicBezTo>
                  <a:pt x="10230" y="23724"/>
                  <a:pt x="10214" y="23744"/>
                  <a:pt x="10198" y="23764"/>
                </a:cubicBezTo>
                <a:lnTo>
                  <a:pt x="10198" y="23764"/>
                </a:lnTo>
                <a:lnTo>
                  <a:pt x="10246" y="23700"/>
                </a:lnTo>
                <a:close/>
                <a:moveTo>
                  <a:pt x="10007" y="23795"/>
                </a:moveTo>
                <a:lnTo>
                  <a:pt x="10032" y="23833"/>
                </a:lnTo>
                <a:lnTo>
                  <a:pt x="10032" y="23833"/>
                </a:lnTo>
                <a:cubicBezTo>
                  <a:pt x="10022" y="23821"/>
                  <a:pt x="10013" y="23808"/>
                  <a:pt x="10007" y="23795"/>
                </a:cubicBezTo>
                <a:close/>
                <a:moveTo>
                  <a:pt x="25557" y="23664"/>
                </a:moveTo>
                <a:cubicBezTo>
                  <a:pt x="25585" y="23724"/>
                  <a:pt x="25600" y="23784"/>
                  <a:pt x="25615" y="23843"/>
                </a:cubicBezTo>
                <a:cubicBezTo>
                  <a:pt x="25613" y="23844"/>
                  <a:pt x="25611" y="23845"/>
                  <a:pt x="25610" y="23846"/>
                </a:cubicBezTo>
                <a:lnTo>
                  <a:pt x="25610" y="23846"/>
                </a:lnTo>
                <a:cubicBezTo>
                  <a:pt x="25581" y="23774"/>
                  <a:pt x="25566" y="23728"/>
                  <a:pt x="25551" y="23668"/>
                </a:cubicBezTo>
                <a:cubicBezTo>
                  <a:pt x="25553" y="23667"/>
                  <a:pt x="25555" y="23665"/>
                  <a:pt x="25557" y="23664"/>
                </a:cubicBezTo>
                <a:close/>
                <a:moveTo>
                  <a:pt x="10725" y="23744"/>
                </a:moveTo>
                <a:cubicBezTo>
                  <a:pt x="10725" y="23784"/>
                  <a:pt x="10726" y="23826"/>
                  <a:pt x="10738" y="23879"/>
                </a:cubicBezTo>
                <a:lnTo>
                  <a:pt x="10738" y="23879"/>
                </a:lnTo>
                <a:cubicBezTo>
                  <a:pt x="10738" y="23879"/>
                  <a:pt x="10738" y="23879"/>
                  <a:pt x="10738" y="23879"/>
                </a:cubicBezTo>
                <a:lnTo>
                  <a:pt x="10738" y="23879"/>
                </a:lnTo>
                <a:cubicBezTo>
                  <a:pt x="10725" y="23821"/>
                  <a:pt x="10725" y="23777"/>
                  <a:pt x="10725" y="23748"/>
                </a:cubicBezTo>
                <a:cubicBezTo>
                  <a:pt x="10725" y="23746"/>
                  <a:pt x="10725" y="23745"/>
                  <a:pt x="10725" y="23744"/>
                </a:cubicBezTo>
                <a:close/>
                <a:moveTo>
                  <a:pt x="24753" y="23684"/>
                </a:moveTo>
                <a:lnTo>
                  <a:pt x="24753" y="23684"/>
                </a:lnTo>
                <a:cubicBezTo>
                  <a:pt x="24782" y="23755"/>
                  <a:pt x="24797" y="23814"/>
                  <a:pt x="24812" y="23894"/>
                </a:cubicBezTo>
                <a:lnTo>
                  <a:pt x="24812" y="23894"/>
                </a:lnTo>
                <a:cubicBezTo>
                  <a:pt x="24783" y="23819"/>
                  <a:pt x="24768" y="23744"/>
                  <a:pt x="24753" y="23684"/>
                </a:cubicBezTo>
                <a:close/>
                <a:moveTo>
                  <a:pt x="23878" y="23734"/>
                </a:moveTo>
                <a:lnTo>
                  <a:pt x="23878" y="23734"/>
                </a:lnTo>
                <a:cubicBezTo>
                  <a:pt x="23732" y="23809"/>
                  <a:pt x="23572" y="23859"/>
                  <a:pt x="23460" y="23971"/>
                </a:cubicBezTo>
                <a:cubicBezTo>
                  <a:pt x="23569" y="23862"/>
                  <a:pt x="23725" y="23799"/>
                  <a:pt x="23878" y="23734"/>
                </a:cubicBezTo>
                <a:close/>
                <a:moveTo>
                  <a:pt x="23955" y="23700"/>
                </a:moveTo>
                <a:cubicBezTo>
                  <a:pt x="23986" y="23838"/>
                  <a:pt x="24032" y="23947"/>
                  <a:pt x="24178" y="23998"/>
                </a:cubicBezTo>
                <a:lnTo>
                  <a:pt x="24178" y="23998"/>
                </a:lnTo>
                <a:cubicBezTo>
                  <a:pt x="24178" y="24000"/>
                  <a:pt x="24178" y="24001"/>
                  <a:pt x="24178" y="24003"/>
                </a:cubicBezTo>
                <a:cubicBezTo>
                  <a:pt x="24037" y="23940"/>
                  <a:pt x="23973" y="23846"/>
                  <a:pt x="23941" y="23706"/>
                </a:cubicBezTo>
                <a:lnTo>
                  <a:pt x="23941" y="23706"/>
                </a:lnTo>
                <a:cubicBezTo>
                  <a:pt x="23945" y="23704"/>
                  <a:pt x="23950" y="23702"/>
                  <a:pt x="23955" y="23700"/>
                </a:cubicBezTo>
                <a:close/>
                <a:moveTo>
                  <a:pt x="10007" y="23795"/>
                </a:moveTo>
                <a:lnTo>
                  <a:pt x="10007" y="23795"/>
                </a:lnTo>
                <a:cubicBezTo>
                  <a:pt x="9943" y="23875"/>
                  <a:pt x="9863" y="23955"/>
                  <a:pt x="9799" y="24035"/>
                </a:cubicBezTo>
                <a:cubicBezTo>
                  <a:pt x="9863" y="23955"/>
                  <a:pt x="9927" y="23875"/>
                  <a:pt x="10007" y="23795"/>
                </a:cubicBezTo>
                <a:close/>
                <a:moveTo>
                  <a:pt x="9978" y="23359"/>
                </a:moveTo>
                <a:cubicBezTo>
                  <a:pt x="9868" y="23359"/>
                  <a:pt x="9761" y="23380"/>
                  <a:pt x="9672" y="23428"/>
                </a:cubicBezTo>
                <a:cubicBezTo>
                  <a:pt x="9608" y="23460"/>
                  <a:pt x="9560" y="23492"/>
                  <a:pt x="9512" y="23540"/>
                </a:cubicBezTo>
                <a:cubicBezTo>
                  <a:pt x="9560" y="23652"/>
                  <a:pt x="9544" y="23716"/>
                  <a:pt x="9464" y="23764"/>
                </a:cubicBezTo>
                <a:cubicBezTo>
                  <a:pt x="9528" y="23907"/>
                  <a:pt x="9608" y="24003"/>
                  <a:pt x="9688" y="24067"/>
                </a:cubicBezTo>
                <a:lnTo>
                  <a:pt x="9719" y="24067"/>
                </a:lnTo>
                <a:lnTo>
                  <a:pt x="9688" y="24083"/>
                </a:lnTo>
                <a:cubicBezTo>
                  <a:pt x="9703" y="24083"/>
                  <a:pt x="9735" y="24099"/>
                  <a:pt x="9751" y="24115"/>
                </a:cubicBezTo>
                <a:cubicBezTo>
                  <a:pt x="9895" y="24210"/>
                  <a:pt x="10086" y="24242"/>
                  <a:pt x="10310" y="24242"/>
                </a:cubicBezTo>
                <a:cubicBezTo>
                  <a:pt x="10390" y="24242"/>
                  <a:pt x="10485" y="24226"/>
                  <a:pt x="10581" y="24210"/>
                </a:cubicBezTo>
                <a:lnTo>
                  <a:pt x="10613" y="24210"/>
                </a:lnTo>
                <a:cubicBezTo>
                  <a:pt x="10741" y="24115"/>
                  <a:pt x="10789" y="24003"/>
                  <a:pt x="10805" y="23907"/>
                </a:cubicBezTo>
                <a:cubicBezTo>
                  <a:pt x="10805" y="23875"/>
                  <a:pt x="10789" y="23859"/>
                  <a:pt x="10789" y="23827"/>
                </a:cubicBezTo>
                <a:cubicBezTo>
                  <a:pt x="10773" y="23780"/>
                  <a:pt x="10757" y="23748"/>
                  <a:pt x="10741" y="23716"/>
                </a:cubicBezTo>
                <a:cubicBezTo>
                  <a:pt x="10741" y="23716"/>
                  <a:pt x="10741" y="23716"/>
                  <a:pt x="10741" y="23700"/>
                </a:cubicBezTo>
                <a:cubicBezTo>
                  <a:pt x="10677" y="23636"/>
                  <a:pt x="10613" y="23572"/>
                  <a:pt x="10517" y="23508"/>
                </a:cubicBezTo>
                <a:cubicBezTo>
                  <a:pt x="10485" y="23492"/>
                  <a:pt x="10454" y="23476"/>
                  <a:pt x="10406" y="23460"/>
                </a:cubicBezTo>
                <a:cubicBezTo>
                  <a:pt x="10278" y="23397"/>
                  <a:pt x="10125" y="23359"/>
                  <a:pt x="9978" y="23359"/>
                </a:cubicBezTo>
                <a:close/>
                <a:moveTo>
                  <a:pt x="25610" y="23846"/>
                </a:moveTo>
                <a:cubicBezTo>
                  <a:pt x="25611" y="23851"/>
                  <a:pt x="25613" y="23855"/>
                  <a:pt x="25615" y="23859"/>
                </a:cubicBezTo>
                <a:cubicBezTo>
                  <a:pt x="25359" y="23987"/>
                  <a:pt x="25056" y="24035"/>
                  <a:pt x="24913" y="24306"/>
                </a:cubicBezTo>
                <a:cubicBezTo>
                  <a:pt x="24866" y="24255"/>
                  <a:pt x="24850" y="24212"/>
                  <a:pt x="24853" y="24174"/>
                </a:cubicBezTo>
                <a:lnTo>
                  <a:pt x="24853" y="24174"/>
                </a:lnTo>
                <a:cubicBezTo>
                  <a:pt x="24855" y="24208"/>
                  <a:pt x="24873" y="24246"/>
                  <a:pt x="24913" y="24290"/>
                </a:cubicBezTo>
                <a:cubicBezTo>
                  <a:pt x="25055" y="24021"/>
                  <a:pt x="25371" y="23987"/>
                  <a:pt x="25610" y="23846"/>
                </a:cubicBezTo>
                <a:close/>
                <a:moveTo>
                  <a:pt x="23789" y="24226"/>
                </a:moveTo>
                <a:cubicBezTo>
                  <a:pt x="23811" y="24226"/>
                  <a:pt x="23834" y="24226"/>
                  <a:pt x="23859" y="24226"/>
                </a:cubicBezTo>
                <a:cubicBezTo>
                  <a:pt x="23856" y="24231"/>
                  <a:pt x="23852" y="24236"/>
                  <a:pt x="23849" y="24241"/>
                </a:cubicBezTo>
                <a:lnTo>
                  <a:pt x="23849" y="24241"/>
                </a:lnTo>
                <a:cubicBezTo>
                  <a:pt x="23813" y="24236"/>
                  <a:pt x="23781" y="24231"/>
                  <a:pt x="23751" y="24231"/>
                </a:cubicBezTo>
                <a:cubicBezTo>
                  <a:pt x="23691" y="24231"/>
                  <a:pt x="23640" y="24250"/>
                  <a:pt x="23588" y="24322"/>
                </a:cubicBezTo>
                <a:lnTo>
                  <a:pt x="23588" y="24322"/>
                </a:lnTo>
                <a:cubicBezTo>
                  <a:pt x="23650" y="24235"/>
                  <a:pt x="23712" y="24226"/>
                  <a:pt x="23789" y="24226"/>
                </a:cubicBezTo>
                <a:close/>
                <a:moveTo>
                  <a:pt x="23849" y="24241"/>
                </a:moveTo>
                <a:cubicBezTo>
                  <a:pt x="23852" y="24241"/>
                  <a:pt x="23856" y="24242"/>
                  <a:pt x="23859" y="24242"/>
                </a:cubicBezTo>
                <a:cubicBezTo>
                  <a:pt x="23804" y="24309"/>
                  <a:pt x="23748" y="24337"/>
                  <a:pt x="23682" y="24337"/>
                </a:cubicBezTo>
                <a:cubicBezTo>
                  <a:pt x="23653" y="24337"/>
                  <a:pt x="23623" y="24332"/>
                  <a:pt x="23589" y="24323"/>
                </a:cubicBezTo>
                <a:lnTo>
                  <a:pt x="23589" y="24323"/>
                </a:lnTo>
                <a:cubicBezTo>
                  <a:pt x="23621" y="24332"/>
                  <a:pt x="23651" y="24337"/>
                  <a:pt x="23678" y="24337"/>
                </a:cubicBezTo>
                <a:cubicBezTo>
                  <a:pt x="23742" y="24337"/>
                  <a:pt x="23796" y="24309"/>
                  <a:pt x="23849" y="24241"/>
                </a:cubicBezTo>
                <a:close/>
                <a:moveTo>
                  <a:pt x="25701" y="24174"/>
                </a:moveTo>
                <a:cubicBezTo>
                  <a:pt x="25748" y="24174"/>
                  <a:pt x="25799" y="24185"/>
                  <a:pt x="25854" y="24210"/>
                </a:cubicBezTo>
                <a:cubicBezTo>
                  <a:pt x="25822" y="24258"/>
                  <a:pt x="25806" y="24322"/>
                  <a:pt x="25790" y="24322"/>
                </a:cubicBezTo>
                <a:cubicBezTo>
                  <a:pt x="25740" y="24341"/>
                  <a:pt x="25692" y="24350"/>
                  <a:pt x="25646" y="24350"/>
                </a:cubicBezTo>
                <a:cubicBezTo>
                  <a:pt x="25645" y="24350"/>
                  <a:pt x="25645" y="24350"/>
                  <a:pt x="25644" y="24350"/>
                </a:cubicBezTo>
                <a:lnTo>
                  <a:pt x="25644" y="24350"/>
                </a:lnTo>
                <a:cubicBezTo>
                  <a:pt x="25687" y="24350"/>
                  <a:pt x="25731" y="24341"/>
                  <a:pt x="25774" y="24322"/>
                </a:cubicBezTo>
                <a:cubicBezTo>
                  <a:pt x="25806" y="24306"/>
                  <a:pt x="25822" y="24258"/>
                  <a:pt x="25838" y="24210"/>
                </a:cubicBezTo>
                <a:cubicBezTo>
                  <a:pt x="25789" y="24186"/>
                  <a:pt x="25742" y="24175"/>
                  <a:pt x="25698" y="24174"/>
                </a:cubicBezTo>
                <a:lnTo>
                  <a:pt x="25698" y="24174"/>
                </a:lnTo>
                <a:cubicBezTo>
                  <a:pt x="25699" y="24174"/>
                  <a:pt x="25700" y="24174"/>
                  <a:pt x="25701" y="24174"/>
                </a:cubicBezTo>
                <a:close/>
                <a:moveTo>
                  <a:pt x="25936" y="24081"/>
                </a:moveTo>
                <a:cubicBezTo>
                  <a:pt x="25953" y="24186"/>
                  <a:pt x="25983" y="24278"/>
                  <a:pt x="25998" y="24354"/>
                </a:cubicBezTo>
                <a:cubicBezTo>
                  <a:pt x="25982" y="24274"/>
                  <a:pt x="25950" y="24179"/>
                  <a:pt x="25934" y="24083"/>
                </a:cubicBezTo>
                <a:cubicBezTo>
                  <a:pt x="25935" y="24082"/>
                  <a:pt x="25935" y="24081"/>
                  <a:pt x="25936" y="24081"/>
                </a:cubicBezTo>
                <a:close/>
                <a:moveTo>
                  <a:pt x="25439" y="24290"/>
                </a:moveTo>
                <a:lnTo>
                  <a:pt x="25439" y="24290"/>
                </a:lnTo>
                <a:cubicBezTo>
                  <a:pt x="25390" y="24327"/>
                  <a:pt x="25351" y="24364"/>
                  <a:pt x="25349" y="24422"/>
                </a:cubicBezTo>
                <a:lnTo>
                  <a:pt x="25349" y="24422"/>
                </a:lnTo>
                <a:cubicBezTo>
                  <a:pt x="25348" y="24356"/>
                  <a:pt x="25389" y="24328"/>
                  <a:pt x="25439" y="24290"/>
                </a:cubicBezTo>
                <a:close/>
                <a:moveTo>
                  <a:pt x="23606" y="24514"/>
                </a:moveTo>
                <a:lnTo>
                  <a:pt x="23606" y="24514"/>
                </a:lnTo>
                <a:cubicBezTo>
                  <a:pt x="23698" y="24529"/>
                  <a:pt x="23790" y="24545"/>
                  <a:pt x="23882" y="24546"/>
                </a:cubicBezTo>
                <a:lnTo>
                  <a:pt x="23882" y="24546"/>
                </a:lnTo>
                <a:cubicBezTo>
                  <a:pt x="23898" y="24545"/>
                  <a:pt x="23913" y="24544"/>
                  <a:pt x="23928" y="24542"/>
                </a:cubicBezTo>
                <a:lnTo>
                  <a:pt x="23928" y="24542"/>
                </a:lnTo>
                <a:cubicBezTo>
                  <a:pt x="23916" y="24544"/>
                  <a:pt x="23904" y="24546"/>
                  <a:pt x="23891" y="24546"/>
                </a:cubicBezTo>
                <a:cubicBezTo>
                  <a:pt x="23888" y="24546"/>
                  <a:pt x="23885" y="24546"/>
                  <a:pt x="23882" y="24546"/>
                </a:cubicBezTo>
                <a:lnTo>
                  <a:pt x="23882" y="24546"/>
                </a:lnTo>
                <a:cubicBezTo>
                  <a:pt x="23880" y="24546"/>
                  <a:pt x="23877" y="24546"/>
                  <a:pt x="23875" y="24546"/>
                </a:cubicBezTo>
                <a:cubicBezTo>
                  <a:pt x="23796" y="24546"/>
                  <a:pt x="23701" y="24530"/>
                  <a:pt x="23606" y="24514"/>
                </a:cubicBezTo>
                <a:close/>
                <a:moveTo>
                  <a:pt x="24984" y="23953"/>
                </a:moveTo>
                <a:cubicBezTo>
                  <a:pt x="24997" y="23953"/>
                  <a:pt x="25011" y="23954"/>
                  <a:pt x="25024" y="23955"/>
                </a:cubicBezTo>
                <a:cubicBezTo>
                  <a:pt x="25019" y="23960"/>
                  <a:pt x="25013" y="23965"/>
                  <a:pt x="25007" y="23970"/>
                </a:cubicBezTo>
                <a:lnTo>
                  <a:pt x="25007" y="23970"/>
                </a:lnTo>
                <a:cubicBezTo>
                  <a:pt x="25013" y="23970"/>
                  <a:pt x="25019" y="23970"/>
                  <a:pt x="25024" y="23971"/>
                </a:cubicBezTo>
                <a:cubicBezTo>
                  <a:pt x="24949" y="24036"/>
                  <a:pt x="24858" y="24094"/>
                  <a:pt x="24853" y="24174"/>
                </a:cubicBezTo>
                <a:lnTo>
                  <a:pt x="24853" y="24174"/>
                </a:lnTo>
                <a:cubicBezTo>
                  <a:pt x="24847" y="24091"/>
                  <a:pt x="24930" y="24033"/>
                  <a:pt x="25007" y="23970"/>
                </a:cubicBezTo>
                <a:lnTo>
                  <a:pt x="25007" y="23970"/>
                </a:lnTo>
                <a:cubicBezTo>
                  <a:pt x="24999" y="23969"/>
                  <a:pt x="24992" y="23969"/>
                  <a:pt x="24984" y="23969"/>
                </a:cubicBezTo>
                <a:cubicBezTo>
                  <a:pt x="24844" y="23969"/>
                  <a:pt x="24736" y="24044"/>
                  <a:pt x="24721" y="24147"/>
                </a:cubicBezTo>
                <a:cubicBezTo>
                  <a:pt x="24689" y="24370"/>
                  <a:pt x="24498" y="24450"/>
                  <a:pt x="24386" y="24609"/>
                </a:cubicBezTo>
                <a:cubicBezTo>
                  <a:pt x="24290" y="24562"/>
                  <a:pt x="24210" y="24530"/>
                  <a:pt x="24131" y="24498"/>
                </a:cubicBezTo>
                <a:cubicBezTo>
                  <a:pt x="24066" y="24511"/>
                  <a:pt x="24001" y="24534"/>
                  <a:pt x="23928" y="24542"/>
                </a:cubicBezTo>
                <a:lnTo>
                  <a:pt x="23928" y="24542"/>
                </a:lnTo>
                <a:cubicBezTo>
                  <a:pt x="23994" y="24532"/>
                  <a:pt x="24059" y="24497"/>
                  <a:pt x="24125" y="24483"/>
                </a:cubicBezTo>
                <a:lnTo>
                  <a:pt x="24125" y="24483"/>
                </a:lnTo>
                <a:cubicBezTo>
                  <a:pt x="24108" y="24440"/>
                  <a:pt x="24079" y="24395"/>
                  <a:pt x="24051" y="24338"/>
                </a:cubicBezTo>
                <a:cubicBezTo>
                  <a:pt x="24053" y="24337"/>
                  <a:pt x="24055" y="24336"/>
                  <a:pt x="24058" y="24335"/>
                </a:cubicBezTo>
                <a:lnTo>
                  <a:pt x="24058" y="24335"/>
                </a:lnTo>
                <a:cubicBezTo>
                  <a:pt x="24087" y="24393"/>
                  <a:pt x="24116" y="24437"/>
                  <a:pt x="24131" y="24482"/>
                </a:cubicBezTo>
                <a:cubicBezTo>
                  <a:pt x="24226" y="24434"/>
                  <a:pt x="24322" y="24386"/>
                  <a:pt x="24418" y="24354"/>
                </a:cubicBezTo>
                <a:cubicBezTo>
                  <a:pt x="24498" y="24327"/>
                  <a:pt x="24533" y="24316"/>
                  <a:pt x="24538" y="24286"/>
                </a:cubicBezTo>
                <a:lnTo>
                  <a:pt x="24538" y="24286"/>
                </a:lnTo>
                <a:cubicBezTo>
                  <a:pt x="24535" y="24262"/>
                  <a:pt x="24520" y="24230"/>
                  <a:pt x="24498" y="24179"/>
                </a:cubicBezTo>
                <a:lnTo>
                  <a:pt x="24498" y="24179"/>
                </a:lnTo>
                <a:cubicBezTo>
                  <a:pt x="24356" y="24226"/>
                  <a:pt x="24214" y="24273"/>
                  <a:pt x="24058" y="24335"/>
                </a:cubicBezTo>
                <a:lnTo>
                  <a:pt x="24058" y="24335"/>
                </a:lnTo>
                <a:cubicBezTo>
                  <a:pt x="24055" y="24331"/>
                  <a:pt x="24053" y="24327"/>
                  <a:pt x="24051" y="24322"/>
                </a:cubicBezTo>
                <a:cubicBezTo>
                  <a:pt x="24210" y="24274"/>
                  <a:pt x="24354" y="24210"/>
                  <a:pt x="24498" y="24163"/>
                </a:cubicBezTo>
                <a:lnTo>
                  <a:pt x="24498" y="24163"/>
                </a:lnTo>
                <a:cubicBezTo>
                  <a:pt x="24526" y="24226"/>
                  <a:pt x="24542" y="24262"/>
                  <a:pt x="24538" y="24286"/>
                </a:cubicBezTo>
                <a:lnTo>
                  <a:pt x="24538" y="24286"/>
                </a:lnTo>
                <a:cubicBezTo>
                  <a:pt x="24543" y="24328"/>
                  <a:pt x="24511" y="24339"/>
                  <a:pt x="24418" y="24370"/>
                </a:cubicBezTo>
                <a:cubicBezTo>
                  <a:pt x="24328" y="24400"/>
                  <a:pt x="24238" y="24444"/>
                  <a:pt x="24148" y="24489"/>
                </a:cubicBezTo>
                <a:lnTo>
                  <a:pt x="24148" y="24489"/>
                </a:lnTo>
                <a:cubicBezTo>
                  <a:pt x="24142" y="24486"/>
                  <a:pt x="24137" y="24484"/>
                  <a:pt x="24131" y="24482"/>
                </a:cubicBezTo>
                <a:cubicBezTo>
                  <a:pt x="24129" y="24482"/>
                  <a:pt x="24127" y="24482"/>
                  <a:pt x="24125" y="24483"/>
                </a:cubicBezTo>
                <a:lnTo>
                  <a:pt x="24125" y="24483"/>
                </a:lnTo>
                <a:cubicBezTo>
                  <a:pt x="24127" y="24488"/>
                  <a:pt x="24129" y="24493"/>
                  <a:pt x="24131" y="24498"/>
                </a:cubicBezTo>
                <a:cubicBezTo>
                  <a:pt x="24137" y="24495"/>
                  <a:pt x="24142" y="24492"/>
                  <a:pt x="24148" y="24489"/>
                </a:cubicBezTo>
                <a:lnTo>
                  <a:pt x="24148" y="24489"/>
                </a:lnTo>
                <a:cubicBezTo>
                  <a:pt x="24222" y="24518"/>
                  <a:pt x="24297" y="24549"/>
                  <a:pt x="24386" y="24593"/>
                </a:cubicBezTo>
                <a:cubicBezTo>
                  <a:pt x="24514" y="24434"/>
                  <a:pt x="24689" y="24354"/>
                  <a:pt x="24721" y="24131"/>
                </a:cubicBezTo>
                <a:cubicBezTo>
                  <a:pt x="24736" y="24029"/>
                  <a:pt x="24844" y="23953"/>
                  <a:pt x="24984" y="23953"/>
                </a:cubicBezTo>
                <a:close/>
                <a:moveTo>
                  <a:pt x="25120" y="24402"/>
                </a:moveTo>
                <a:cubicBezTo>
                  <a:pt x="25120" y="24450"/>
                  <a:pt x="25120" y="24530"/>
                  <a:pt x="25104" y="24625"/>
                </a:cubicBezTo>
                <a:cubicBezTo>
                  <a:pt x="25104" y="24530"/>
                  <a:pt x="25120" y="24450"/>
                  <a:pt x="25120" y="24402"/>
                </a:cubicBezTo>
                <a:close/>
                <a:moveTo>
                  <a:pt x="25750" y="24586"/>
                </a:moveTo>
                <a:cubicBezTo>
                  <a:pt x="25753" y="24588"/>
                  <a:pt x="25755" y="24590"/>
                  <a:pt x="25758" y="24593"/>
                </a:cubicBezTo>
                <a:cubicBezTo>
                  <a:pt x="25727" y="24609"/>
                  <a:pt x="25711" y="24625"/>
                  <a:pt x="25695" y="24641"/>
                </a:cubicBezTo>
                <a:cubicBezTo>
                  <a:pt x="25701" y="24653"/>
                  <a:pt x="25702" y="24663"/>
                  <a:pt x="25702" y="24671"/>
                </a:cubicBezTo>
                <a:lnTo>
                  <a:pt x="25702" y="24671"/>
                </a:lnTo>
                <a:cubicBezTo>
                  <a:pt x="25701" y="24667"/>
                  <a:pt x="25699" y="24662"/>
                  <a:pt x="25695" y="24657"/>
                </a:cubicBezTo>
                <a:lnTo>
                  <a:pt x="25615" y="24657"/>
                </a:lnTo>
                <a:cubicBezTo>
                  <a:pt x="25615" y="24641"/>
                  <a:pt x="25599" y="24625"/>
                  <a:pt x="25599" y="24609"/>
                </a:cubicBezTo>
                <a:cubicBezTo>
                  <a:pt x="25600" y="24609"/>
                  <a:pt x="25601" y="24608"/>
                  <a:pt x="25602" y="24607"/>
                </a:cubicBezTo>
                <a:lnTo>
                  <a:pt x="25602" y="24607"/>
                </a:lnTo>
                <a:cubicBezTo>
                  <a:pt x="25607" y="24619"/>
                  <a:pt x="25615" y="24630"/>
                  <a:pt x="25615" y="24641"/>
                </a:cubicBezTo>
                <a:lnTo>
                  <a:pt x="25695" y="24641"/>
                </a:lnTo>
                <a:cubicBezTo>
                  <a:pt x="25709" y="24627"/>
                  <a:pt x="25724" y="24612"/>
                  <a:pt x="25750" y="24586"/>
                </a:cubicBezTo>
                <a:close/>
                <a:moveTo>
                  <a:pt x="25535" y="24466"/>
                </a:moveTo>
                <a:cubicBezTo>
                  <a:pt x="25487" y="24546"/>
                  <a:pt x="25455" y="24609"/>
                  <a:pt x="25407" y="24673"/>
                </a:cubicBezTo>
                <a:cubicBezTo>
                  <a:pt x="25452" y="24614"/>
                  <a:pt x="25483" y="24540"/>
                  <a:pt x="25526" y="24466"/>
                </a:cubicBezTo>
                <a:lnTo>
                  <a:pt x="25526" y="24466"/>
                </a:lnTo>
                <a:cubicBezTo>
                  <a:pt x="25529" y="24466"/>
                  <a:pt x="25532" y="24466"/>
                  <a:pt x="25535" y="24466"/>
                </a:cubicBezTo>
                <a:close/>
                <a:moveTo>
                  <a:pt x="24194" y="19343"/>
                </a:moveTo>
                <a:cubicBezTo>
                  <a:pt x="24194" y="19391"/>
                  <a:pt x="24194" y="19455"/>
                  <a:pt x="24210" y="19502"/>
                </a:cubicBezTo>
                <a:cubicBezTo>
                  <a:pt x="23955" y="19614"/>
                  <a:pt x="23891" y="19838"/>
                  <a:pt x="24019" y="20157"/>
                </a:cubicBezTo>
                <a:cubicBezTo>
                  <a:pt x="23891" y="19838"/>
                  <a:pt x="23955" y="19614"/>
                  <a:pt x="24194" y="19502"/>
                </a:cubicBezTo>
                <a:cubicBezTo>
                  <a:pt x="24194" y="19457"/>
                  <a:pt x="24194" y="19411"/>
                  <a:pt x="24181" y="19351"/>
                </a:cubicBezTo>
                <a:lnTo>
                  <a:pt x="24181" y="19351"/>
                </a:lnTo>
                <a:cubicBezTo>
                  <a:pt x="24027" y="19444"/>
                  <a:pt x="23903" y="19538"/>
                  <a:pt x="23780" y="19646"/>
                </a:cubicBezTo>
                <a:cubicBezTo>
                  <a:pt x="23524" y="19870"/>
                  <a:pt x="23285" y="20109"/>
                  <a:pt x="22742" y="20157"/>
                </a:cubicBezTo>
                <a:cubicBezTo>
                  <a:pt x="22726" y="20173"/>
                  <a:pt x="22710" y="20189"/>
                  <a:pt x="22694" y="20205"/>
                </a:cubicBezTo>
                <a:cubicBezTo>
                  <a:pt x="22630" y="20269"/>
                  <a:pt x="22583" y="20332"/>
                  <a:pt x="22551" y="20396"/>
                </a:cubicBezTo>
                <a:cubicBezTo>
                  <a:pt x="22616" y="20450"/>
                  <a:pt x="22670" y="20479"/>
                  <a:pt x="22716" y="20479"/>
                </a:cubicBezTo>
                <a:lnTo>
                  <a:pt x="22716" y="20479"/>
                </a:lnTo>
                <a:cubicBezTo>
                  <a:pt x="22794" y="20478"/>
                  <a:pt x="22845" y="20400"/>
                  <a:pt x="22885" y="20226"/>
                </a:cubicBezTo>
                <a:lnTo>
                  <a:pt x="22885" y="20226"/>
                </a:lnTo>
                <a:cubicBezTo>
                  <a:pt x="22845" y="20401"/>
                  <a:pt x="22793" y="20479"/>
                  <a:pt x="22718" y="20479"/>
                </a:cubicBezTo>
                <a:cubicBezTo>
                  <a:pt x="22717" y="20479"/>
                  <a:pt x="22716" y="20479"/>
                  <a:pt x="22716" y="20479"/>
                </a:cubicBezTo>
                <a:lnTo>
                  <a:pt x="22716" y="20479"/>
                </a:lnTo>
                <a:cubicBezTo>
                  <a:pt x="22715" y="20479"/>
                  <a:pt x="22714" y="20479"/>
                  <a:pt x="22714" y="20479"/>
                </a:cubicBezTo>
                <a:cubicBezTo>
                  <a:pt x="22665" y="20479"/>
                  <a:pt x="22607" y="20450"/>
                  <a:pt x="22535" y="20396"/>
                </a:cubicBezTo>
                <a:cubicBezTo>
                  <a:pt x="22519" y="20444"/>
                  <a:pt x="22487" y="20492"/>
                  <a:pt x="22455" y="20540"/>
                </a:cubicBezTo>
                <a:cubicBezTo>
                  <a:pt x="22407" y="20667"/>
                  <a:pt x="22375" y="20779"/>
                  <a:pt x="22343" y="20907"/>
                </a:cubicBezTo>
                <a:cubicBezTo>
                  <a:pt x="22311" y="21130"/>
                  <a:pt x="22295" y="21370"/>
                  <a:pt x="22295" y="21625"/>
                </a:cubicBezTo>
                <a:cubicBezTo>
                  <a:pt x="22311" y="21896"/>
                  <a:pt x="22327" y="22168"/>
                  <a:pt x="22311" y="22439"/>
                </a:cubicBezTo>
                <a:cubicBezTo>
                  <a:pt x="22343" y="22423"/>
                  <a:pt x="22391" y="22423"/>
                  <a:pt x="22423" y="22423"/>
                </a:cubicBezTo>
                <a:cubicBezTo>
                  <a:pt x="22375" y="22423"/>
                  <a:pt x="22343" y="22439"/>
                  <a:pt x="22311" y="22439"/>
                </a:cubicBezTo>
                <a:cubicBezTo>
                  <a:pt x="22311" y="22519"/>
                  <a:pt x="22295" y="22615"/>
                  <a:pt x="22279" y="22694"/>
                </a:cubicBezTo>
                <a:cubicBezTo>
                  <a:pt x="22263" y="22790"/>
                  <a:pt x="22247" y="22886"/>
                  <a:pt x="22200" y="22966"/>
                </a:cubicBezTo>
                <a:cubicBezTo>
                  <a:pt x="22231" y="22998"/>
                  <a:pt x="22263" y="23029"/>
                  <a:pt x="22279" y="23061"/>
                </a:cubicBezTo>
                <a:cubicBezTo>
                  <a:pt x="22391" y="23205"/>
                  <a:pt x="22503" y="23333"/>
                  <a:pt x="22614" y="23460"/>
                </a:cubicBezTo>
                <a:cubicBezTo>
                  <a:pt x="22646" y="23492"/>
                  <a:pt x="22662" y="23508"/>
                  <a:pt x="22694" y="23540"/>
                </a:cubicBezTo>
                <a:cubicBezTo>
                  <a:pt x="22710" y="23556"/>
                  <a:pt x="22726" y="23572"/>
                  <a:pt x="22742" y="23588"/>
                </a:cubicBezTo>
                <a:cubicBezTo>
                  <a:pt x="22742" y="23556"/>
                  <a:pt x="22742" y="23524"/>
                  <a:pt x="22742" y="23492"/>
                </a:cubicBezTo>
                <a:cubicBezTo>
                  <a:pt x="22790" y="23460"/>
                  <a:pt x="22822" y="23428"/>
                  <a:pt x="22870" y="23412"/>
                </a:cubicBezTo>
                <a:lnTo>
                  <a:pt x="22870" y="23412"/>
                </a:lnTo>
                <a:lnTo>
                  <a:pt x="22758" y="23492"/>
                </a:lnTo>
                <a:cubicBezTo>
                  <a:pt x="22742" y="23524"/>
                  <a:pt x="22742" y="23556"/>
                  <a:pt x="22742" y="23588"/>
                </a:cubicBezTo>
                <a:cubicBezTo>
                  <a:pt x="22806" y="23652"/>
                  <a:pt x="22854" y="23716"/>
                  <a:pt x="22918" y="23780"/>
                </a:cubicBezTo>
                <a:cubicBezTo>
                  <a:pt x="22918" y="23764"/>
                  <a:pt x="22918" y="23764"/>
                  <a:pt x="22934" y="23764"/>
                </a:cubicBezTo>
                <a:cubicBezTo>
                  <a:pt x="22982" y="23716"/>
                  <a:pt x="23029" y="23620"/>
                  <a:pt x="23077" y="23604"/>
                </a:cubicBezTo>
                <a:cubicBezTo>
                  <a:pt x="23104" y="23593"/>
                  <a:pt x="23132" y="23590"/>
                  <a:pt x="23159" y="23590"/>
                </a:cubicBezTo>
                <a:cubicBezTo>
                  <a:pt x="23160" y="23590"/>
                  <a:pt x="23161" y="23590"/>
                  <a:pt x="23162" y="23590"/>
                </a:cubicBezTo>
                <a:lnTo>
                  <a:pt x="23162" y="23590"/>
                </a:lnTo>
                <a:cubicBezTo>
                  <a:pt x="23163" y="23590"/>
                  <a:pt x="23164" y="23590"/>
                  <a:pt x="23165" y="23590"/>
                </a:cubicBezTo>
                <a:cubicBezTo>
                  <a:pt x="23209" y="23590"/>
                  <a:pt x="23254" y="23600"/>
                  <a:pt x="23286" y="23603"/>
                </a:cubicBezTo>
                <a:lnTo>
                  <a:pt x="23286" y="23603"/>
                </a:lnTo>
                <a:cubicBezTo>
                  <a:pt x="23460" y="23508"/>
                  <a:pt x="23602" y="23413"/>
                  <a:pt x="23729" y="23319"/>
                </a:cubicBezTo>
                <a:lnTo>
                  <a:pt x="23729" y="23319"/>
                </a:lnTo>
                <a:cubicBezTo>
                  <a:pt x="23602" y="23414"/>
                  <a:pt x="23459" y="23509"/>
                  <a:pt x="23301" y="23604"/>
                </a:cubicBezTo>
                <a:cubicBezTo>
                  <a:pt x="23296" y="23604"/>
                  <a:pt x="23291" y="23604"/>
                  <a:pt x="23286" y="23603"/>
                </a:cubicBezTo>
                <a:lnTo>
                  <a:pt x="23286" y="23603"/>
                </a:lnTo>
                <a:cubicBezTo>
                  <a:pt x="23286" y="23603"/>
                  <a:pt x="23285" y="23604"/>
                  <a:pt x="23285" y="23604"/>
                </a:cubicBezTo>
                <a:cubicBezTo>
                  <a:pt x="23264" y="23604"/>
                  <a:pt x="23216" y="23590"/>
                  <a:pt x="23162" y="23590"/>
                </a:cubicBezTo>
                <a:lnTo>
                  <a:pt x="23162" y="23590"/>
                </a:lnTo>
                <a:cubicBezTo>
                  <a:pt x="23138" y="23590"/>
                  <a:pt x="23114" y="23594"/>
                  <a:pt x="23093" y="23604"/>
                </a:cubicBezTo>
                <a:cubicBezTo>
                  <a:pt x="23029" y="23620"/>
                  <a:pt x="22982" y="23716"/>
                  <a:pt x="22934" y="23764"/>
                </a:cubicBezTo>
                <a:cubicBezTo>
                  <a:pt x="22934" y="23764"/>
                  <a:pt x="22918" y="23764"/>
                  <a:pt x="22918" y="23780"/>
                </a:cubicBezTo>
                <a:cubicBezTo>
                  <a:pt x="23029" y="23891"/>
                  <a:pt x="23141" y="24003"/>
                  <a:pt x="23253" y="24115"/>
                </a:cubicBezTo>
                <a:cubicBezTo>
                  <a:pt x="23365" y="24242"/>
                  <a:pt x="23492" y="24370"/>
                  <a:pt x="23604" y="24514"/>
                </a:cubicBezTo>
                <a:cubicBezTo>
                  <a:pt x="23668" y="24609"/>
                  <a:pt x="23732" y="24689"/>
                  <a:pt x="23811" y="24785"/>
                </a:cubicBezTo>
                <a:lnTo>
                  <a:pt x="24115" y="24785"/>
                </a:lnTo>
                <a:cubicBezTo>
                  <a:pt x="24131" y="24785"/>
                  <a:pt x="24163" y="24785"/>
                  <a:pt x="24194" y="24769"/>
                </a:cubicBezTo>
                <a:cubicBezTo>
                  <a:pt x="24290" y="24769"/>
                  <a:pt x="24370" y="24753"/>
                  <a:pt x="24466" y="24753"/>
                </a:cubicBezTo>
                <a:cubicBezTo>
                  <a:pt x="24625" y="24737"/>
                  <a:pt x="24785" y="24737"/>
                  <a:pt x="24945" y="24721"/>
                </a:cubicBezTo>
                <a:lnTo>
                  <a:pt x="25359" y="24721"/>
                </a:lnTo>
                <a:cubicBezTo>
                  <a:pt x="25375" y="24705"/>
                  <a:pt x="25391" y="24689"/>
                  <a:pt x="25407" y="24673"/>
                </a:cubicBezTo>
                <a:lnTo>
                  <a:pt x="25407" y="24673"/>
                </a:lnTo>
                <a:cubicBezTo>
                  <a:pt x="25391" y="24689"/>
                  <a:pt x="25375" y="24705"/>
                  <a:pt x="25375" y="24737"/>
                </a:cubicBezTo>
                <a:cubicBezTo>
                  <a:pt x="25471" y="24737"/>
                  <a:pt x="25583" y="24753"/>
                  <a:pt x="25679" y="24785"/>
                </a:cubicBezTo>
                <a:cubicBezTo>
                  <a:pt x="25711" y="24785"/>
                  <a:pt x="25742" y="24801"/>
                  <a:pt x="25774" y="24817"/>
                </a:cubicBezTo>
                <a:cubicBezTo>
                  <a:pt x="26062" y="24418"/>
                  <a:pt x="26205" y="23939"/>
                  <a:pt x="26987" y="23843"/>
                </a:cubicBezTo>
                <a:cubicBezTo>
                  <a:pt x="27035" y="23460"/>
                  <a:pt x="27147" y="23109"/>
                  <a:pt x="27259" y="22774"/>
                </a:cubicBezTo>
                <a:lnTo>
                  <a:pt x="27291" y="22678"/>
                </a:lnTo>
                <a:lnTo>
                  <a:pt x="27291" y="22678"/>
                </a:lnTo>
                <a:cubicBezTo>
                  <a:pt x="27291" y="22678"/>
                  <a:pt x="27291" y="22678"/>
                  <a:pt x="27291" y="22678"/>
                </a:cubicBezTo>
                <a:cubicBezTo>
                  <a:pt x="27322" y="22567"/>
                  <a:pt x="27354" y="22439"/>
                  <a:pt x="27386" y="22327"/>
                </a:cubicBezTo>
                <a:cubicBezTo>
                  <a:pt x="27370" y="22263"/>
                  <a:pt x="27354" y="22200"/>
                  <a:pt x="27338" y="22136"/>
                </a:cubicBezTo>
                <a:cubicBezTo>
                  <a:pt x="27275" y="22168"/>
                  <a:pt x="27243" y="22184"/>
                  <a:pt x="27163" y="22216"/>
                </a:cubicBezTo>
                <a:cubicBezTo>
                  <a:pt x="27165" y="22209"/>
                  <a:pt x="27166" y="22203"/>
                  <a:pt x="27168" y="22198"/>
                </a:cubicBezTo>
                <a:lnTo>
                  <a:pt x="27168" y="22198"/>
                </a:lnTo>
                <a:cubicBezTo>
                  <a:pt x="27166" y="22198"/>
                  <a:pt x="27165" y="22199"/>
                  <a:pt x="27163" y="22200"/>
                </a:cubicBezTo>
                <a:cubicBezTo>
                  <a:pt x="27173" y="22162"/>
                  <a:pt x="27184" y="22129"/>
                  <a:pt x="27195" y="22097"/>
                </a:cubicBezTo>
                <a:lnTo>
                  <a:pt x="27195" y="22097"/>
                </a:lnTo>
                <a:cubicBezTo>
                  <a:pt x="27187" y="22128"/>
                  <a:pt x="27178" y="22161"/>
                  <a:pt x="27168" y="22198"/>
                </a:cubicBezTo>
                <a:lnTo>
                  <a:pt x="27168" y="22198"/>
                </a:lnTo>
                <a:cubicBezTo>
                  <a:pt x="27245" y="22167"/>
                  <a:pt x="27292" y="22151"/>
                  <a:pt x="27354" y="22120"/>
                </a:cubicBezTo>
                <a:cubicBezTo>
                  <a:pt x="27370" y="22184"/>
                  <a:pt x="27370" y="22247"/>
                  <a:pt x="27386" y="22311"/>
                </a:cubicBezTo>
                <a:cubicBezTo>
                  <a:pt x="27434" y="22104"/>
                  <a:pt x="27466" y="21880"/>
                  <a:pt x="27450" y="21641"/>
                </a:cubicBezTo>
                <a:lnTo>
                  <a:pt x="27450" y="21641"/>
                </a:lnTo>
                <a:cubicBezTo>
                  <a:pt x="27450" y="21641"/>
                  <a:pt x="27449" y="21641"/>
                  <a:pt x="27449" y="21641"/>
                </a:cubicBezTo>
                <a:lnTo>
                  <a:pt x="27449" y="21641"/>
                </a:lnTo>
                <a:cubicBezTo>
                  <a:pt x="27432" y="21456"/>
                  <a:pt x="27400" y="21284"/>
                  <a:pt x="27322" y="21082"/>
                </a:cubicBezTo>
                <a:cubicBezTo>
                  <a:pt x="27291" y="20987"/>
                  <a:pt x="27243" y="20907"/>
                  <a:pt x="27195" y="20811"/>
                </a:cubicBezTo>
                <a:cubicBezTo>
                  <a:pt x="27147" y="20747"/>
                  <a:pt x="27115" y="20667"/>
                  <a:pt x="27067" y="20604"/>
                </a:cubicBezTo>
                <a:cubicBezTo>
                  <a:pt x="27019" y="20524"/>
                  <a:pt x="26955" y="20460"/>
                  <a:pt x="26892" y="20396"/>
                </a:cubicBezTo>
                <a:cubicBezTo>
                  <a:pt x="26844" y="20332"/>
                  <a:pt x="26780" y="20284"/>
                  <a:pt x="26716" y="20221"/>
                </a:cubicBezTo>
                <a:lnTo>
                  <a:pt x="26716" y="20221"/>
                </a:lnTo>
                <a:cubicBezTo>
                  <a:pt x="26716" y="20221"/>
                  <a:pt x="26716" y="20221"/>
                  <a:pt x="26716" y="20221"/>
                </a:cubicBezTo>
                <a:cubicBezTo>
                  <a:pt x="26700" y="20205"/>
                  <a:pt x="26700" y="20205"/>
                  <a:pt x="26684" y="20205"/>
                </a:cubicBezTo>
                <a:cubicBezTo>
                  <a:pt x="26620" y="20141"/>
                  <a:pt x="26556" y="20077"/>
                  <a:pt x="26477" y="20029"/>
                </a:cubicBezTo>
                <a:cubicBezTo>
                  <a:pt x="26381" y="19965"/>
                  <a:pt x="26285" y="19917"/>
                  <a:pt x="26189" y="19854"/>
                </a:cubicBezTo>
                <a:cubicBezTo>
                  <a:pt x="26046" y="19790"/>
                  <a:pt x="25902" y="19710"/>
                  <a:pt x="25758" y="19662"/>
                </a:cubicBezTo>
                <a:cubicBezTo>
                  <a:pt x="25742" y="19678"/>
                  <a:pt x="25711" y="19678"/>
                  <a:pt x="25663" y="19678"/>
                </a:cubicBezTo>
                <a:cubicBezTo>
                  <a:pt x="25567" y="19662"/>
                  <a:pt x="25471" y="19662"/>
                  <a:pt x="25359" y="19662"/>
                </a:cubicBezTo>
                <a:lnTo>
                  <a:pt x="25679" y="19662"/>
                </a:lnTo>
                <a:cubicBezTo>
                  <a:pt x="25689" y="19667"/>
                  <a:pt x="25700" y="19669"/>
                  <a:pt x="25710" y="19669"/>
                </a:cubicBezTo>
                <a:cubicBezTo>
                  <a:pt x="25730" y="19669"/>
                  <a:pt x="25748" y="19662"/>
                  <a:pt x="25758" y="19662"/>
                </a:cubicBezTo>
                <a:cubicBezTo>
                  <a:pt x="25631" y="19598"/>
                  <a:pt x="25503" y="19566"/>
                  <a:pt x="25375" y="19518"/>
                </a:cubicBezTo>
                <a:cubicBezTo>
                  <a:pt x="25375" y="19525"/>
                  <a:pt x="25373" y="19529"/>
                  <a:pt x="25369" y="19531"/>
                </a:cubicBezTo>
                <a:lnTo>
                  <a:pt x="25369" y="19531"/>
                </a:lnTo>
                <a:lnTo>
                  <a:pt x="25359" y="19526"/>
                </a:lnTo>
                <a:lnTo>
                  <a:pt x="25359" y="19526"/>
                </a:lnTo>
                <a:cubicBezTo>
                  <a:pt x="25359" y="19522"/>
                  <a:pt x="25359" y="19518"/>
                  <a:pt x="25359" y="19518"/>
                </a:cubicBezTo>
                <a:cubicBezTo>
                  <a:pt x="25248" y="19487"/>
                  <a:pt x="25136" y="19455"/>
                  <a:pt x="25024" y="19439"/>
                </a:cubicBezTo>
                <a:lnTo>
                  <a:pt x="25008" y="19439"/>
                </a:lnTo>
                <a:cubicBezTo>
                  <a:pt x="25008" y="19453"/>
                  <a:pt x="25008" y="19454"/>
                  <a:pt x="24998" y="19455"/>
                </a:cubicBezTo>
                <a:lnTo>
                  <a:pt x="24998" y="19455"/>
                </a:lnTo>
                <a:cubicBezTo>
                  <a:pt x="25028" y="19542"/>
                  <a:pt x="25057" y="19602"/>
                  <a:pt x="25072" y="19662"/>
                </a:cubicBezTo>
                <a:cubicBezTo>
                  <a:pt x="25040" y="19598"/>
                  <a:pt x="25024" y="19534"/>
                  <a:pt x="24992" y="19455"/>
                </a:cubicBezTo>
                <a:cubicBezTo>
                  <a:pt x="24994" y="19455"/>
                  <a:pt x="24996" y="19455"/>
                  <a:pt x="24998" y="19455"/>
                </a:cubicBezTo>
                <a:lnTo>
                  <a:pt x="24998" y="19455"/>
                </a:lnTo>
                <a:cubicBezTo>
                  <a:pt x="24996" y="19449"/>
                  <a:pt x="24994" y="19444"/>
                  <a:pt x="24992" y="19439"/>
                </a:cubicBezTo>
                <a:lnTo>
                  <a:pt x="25008" y="19439"/>
                </a:lnTo>
                <a:cubicBezTo>
                  <a:pt x="24737" y="19391"/>
                  <a:pt x="24450" y="19359"/>
                  <a:pt x="24194" y="19343"/>
                </a:cubicBezTo>
                <a:close/>
                <a:moveTo>
                  <a:pt x="27268" y="25203"/>
                </a:moveTo>
                <a:lnTo>
                  <a:pt x="27268" y="25203"/>
                </a:lnTo>
                <a:cubicBezTo>
                  <a:pt x="27224" y="25242"/>
                  <a:pt x="27172" y="25266"/>
                  <a:pt x="27105" y="25266"/>
                </a:cubicBezTo>
                <a:cubicBezTo>
                  <a:pt x="27093" y="25266"/>
                  <a:pt x="27080" y="25265"/>
                  <a:pt x="27067" y="25264"/>
                </a:cubicBezTo>
                <a:cubicBezTo>
                  <a:pt x="27150" y="25264"/>
                  <a:pt x="27213" y="25244"/>
                  <a:pt x="27268" y="25203"/>
                </a:cubicBezTo>
                <a:close/>
                <a:moveTo>
                  <a:pt x="27466" y="25216"/>
                </a:moveTo>
                <a:lnTo>
                  <a:pt x="27466" y="25216"/>
                </a:lnTo>
                <a:cubicBezTo>
                  <a:pt x="27418" y="25264"/>
                  <a:pt x="27386" y="25296"/>
                  <a:pt x="27338" y="25344"/>
                </a:cubicBezTo>
                <a:cubicBezTo>
                  <a:pt x="27370" y="25296"/>
                  <a:pt x="27418" y="25264"/>
                  <a:pt x="27466" y="25216"/>
                </a:cubicBezTo>
                <a:close/>
                <a:moveTo>
                  <a:pt x="27067" y="25264"/>
                </a:moveTo>
                <a:cubicBezTo>
                  <a:pt x="26955" y="25264"/>
                  <a:pt x="26828" y="25312"/>
                  <a:pt x="26716" y="25375"/>
                </a:cubicBezTo>
                <a:cubicBezTo>
                  <a:pt x="26812" y="25312"/>
                  <a:pt x="26955" y="25264"/>
                  <a:pt x="27067" y="25264"/>
                </a:cubicBez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652" y="25583"/>
                  <a:pt x="26604" y="25631"/>
                  <a:pt x="26556" y="25679"/>
                </a:cubicBezTo>
                <a:lnTo>
                  <a:pt x="26700" y="25519"/>
                </a:lnTo>
                <a:close/>
                <a:moveTo>
                  <a:pt x="26700" y="25519"/>
                </a:moveTo>
                <a:lnTo>
                  <a:pt x="26700" y="25519"/>
                </a:lnTo>
                <a:cubicBezTo>
                  <a:pt x="26735" y="25603"/>
                  <a:pt x="26755" y="25650"/>
                  <a:pt x="26752" y="25686"/>
                </a:cubicBezTo>
                <a:lnTo>
                  <a:pt x="26752" y="25686"/>
                </a:lnTo>
                <a:cubicBezTo>
                  <a:pt x="26750" y="25650"/>
                  <a:pt x="26731" y="25600"/>
                  <a:pt x="26700" y="25519"/>
                </a:cubicBezTo>
                <a:close/>
                <a:moveTo>
                  <a:pt x="20939" y="25663"/>
                </a:moveTo>
                <a:cubicBezTo>
                  <a:pt x="20923" y="25663"/>
                  <a:pt x="20907" y="25695"/>
                  <a:pt x="20891" y="25727"/>
                </a:cubicBezTo>
                <a:lnTo>
                  <a:pt x="20939" y="25663"/>
                </a:lnTo>
                <a:close/>
                <a:moveTo>
                  <a:pt x="26752" y="25686"/>
                </a:moveTo>
                <a:cubicBezTo>
                  <a:pt x="26755" y="25741"/>
                  <a:pt x="26717" y="25764"/>
                  <a:pt x="26620" y="25822"/>
                </a:cubicBezTo>
                <a:cubicBezTo>
                  <a:pt x="26710" y="25759"/>
                  <a:pt x="26749" y="25732"/>
                  <a:pt x="26752" y="25686"/>
                </a:cubicBezTo>
                <a:close/>
                <a:moveTo>
                  <a:pt x="20210" y="24815"/>
                </a:moveTo>
                <a:cubicBezTo>
                  <a:pt x="19900" y="24815"/>
                  <a:pt x="19595" y="24912"/>
                  <a:pt x="19455" y="25184"/>
                </a:cubicBezTo>
                <a:cubicBezTo>
                  <a:pt x="19518" y="25671"/>
                  <a:pt x="19975" y="25941"/>
                  <a:pt x="20378" y="25941"/>
                </a:cubicBezTo>
                <a:cubicBezTo>
                  <a:pt x="20583" y="25941"/>
                  <a:pt x="20773" y="25871"/>
                  <a:pt x="20891" y="25727"/>
                </a:cubicBezTo>
                <a:cubicBezTo>
                  <a:pt x="20907" y="25679"/>
                  <a:pt x="20923" y="25663"/>
                  <a:pt x="20939" y="25647"/>
                </a:cubicBezTo>
                <a:cubicBezTo>
                  <a:pt x="21019" y="25503"/>
                  <a:pt x="21050" y="25296"/>
                  <a:pt x="20955" y="25008"/>
                </a:cubicBezTo>
                <a:cubicBezTo>
                  <a:pt x="20793" y="24900"/>
                  <a:pt x="20500" y="24815"/>
                  <a:pt x="20210" y="24815"/>
                </a:cubicBezTo>
                <a:close/>
                <a:moveTo>
                  <a:pt x="27291" y="25056"/>
                </a:moveTo>
                <a:cubicBezTo>
                  <a:pt x="26885" y="25165"/>
                  <a:pt x="26602" y="25336"/>
                  <a:pt x="26380" y="25567"/>
                </a:cubicBezTo>
                <a:lnTo>
                  <a:pt x="26380" y="25567"/>
                </a:lnTo>
                <a:cubicBezTo>
                  <a:pt x="26515" y="25559"/>
                  <a:pt x="26607" y="25454"/>
                  <a:pt x="26714" y="25377"/>
                </a:cubicBezTo>
                <a:lnTo>
                  <a:pt x="26714" y="25377"/>
                </a:lnTo>
                <a:cubicBezTo>
                  <a:pt x="26603" y="25457"/>
                  <a:pt x="26508" y="25567"/>
                  <a:pt x="26365" y="25583"/>
                </a:cubicBezTo>
                <a:cubicBezTo>
                  <a:pt x="26370" y="25577"/>
                  <a:pt x="26375" y="25572"/>
                  <a:pt x="26380" y="25567"/>
                </a:cubicBezTo>
                <a:lnTo>
                  <a:pt x="26380" y="25567"/>
                </a:lnTo>
                <a:cubicBezTo>
                  <a:pt x="26375" y="25567"/>
                  <a:pt x="26370" y="25567"/>
                  <a:pt x="26365" y="25567"/>
                </a:cubicBezTo>
                <a:cubicBezTo>
                  <a:pt x="26269" y="25647"/>
                  <a:pt x="26205" y="25743"/>
                  <a:pt x="26126" y="25822"/>
                </a:cubicBezTo>
                <a:cubicBezTo>
                  <a:pt x="26046" y="25934"/>
                  <a:pt x="25950" y="26062"/>
                  <a:pt x="25870" y="26173"/>
                </a:cubicBezTo>
                <a:cubicBezTo>
                  <a:pt x="25822" y="26237"/>
                  <a:pt x="25774" y="26301"/>
                  <a:pt x="25727" y="26365"/>
                </a:cubicBezTo>
                <a:cubicBezTo>
                  <a:pt x="25711" y="26397"/>
                  <a:pt x="25695" y="26413"/>
                  <a:pt x="25663" y="26445"/>
                </a:cubicBezTo>
                <a:cubicBezTo>
                  <a:pt x="25742" y="26477"/>
                  <a:pt x="25822" y="26493"/>
                  <a:pt x="25886" y="26493"/>
                </a:cubicBezTo>
                <a:lnTo>
                  <a:pt x="25902" y="26493"/>
                </a:lnTo>
                <a:cubicBezTo>
                  <a:pt x="25902" y="26493"/>
                  <a:pt x="25902" y="26492"/>
                  <a:pt x="25902" y="26492"/>
                </a:cubicBezTo>
                <a:lnTo>
                  <a:pt x="25902" y="26492"/>
                </a:lnTo>
                <a:cubicBezTo>
                  <a:pt x="26120" y="26485"/>
                  <a:pt x="26322" y="26329"/>
                  <a:pt x="26525" y="26157"/>
                </a:cubicBezTo>
                <a:cubicBezTo>
                  <a:pt x="26493" y="26157"/>
                  <a:pt x="26477" y="26142"/>
                  <a:pt x="26445" y="26110"/>
                </a:cubicBezTo>
                <a:lnTo>
                  <a:pt x="26445" y="26110"/>
                </a:lnTo>
                <a:cubicBezTo>
                  <a:pt x="26477" y="26142"/>
                  <a:pt x="26509" y="26157"/>
                  <a:pt x="26525" y="26157"/>
                </a:cubicBezTo>
                <a:cubicBezTo>
                  <a:pt x="26620" y="26078"/>
                  <a:pt x="26732" y="25998"/>
                  <a:pt x="26828" y="25918"/>
                </a:cubicBezTo>
                <a:cubicBezTo>
                  <a:pt x="26892" y="25870"/>
                  <a:pt x="26971" y="25822"/>
                  <a:pt x="27035" y="25774"/>
                </a:cubicBezTo>
                <a:cubicBezTo>
                  <a:pt x="26987" y="25743"/>
                  <a:pt x="26955" y="25711"/>
                  <a:pt x="26908" y="25679"/>
                </a:cubicBezTo>
                <a:cubicBezTo>
                  <a:pt x="26909" y="25675"/>
                  <a:pt x="26910" y="25670"/>
                  <a:pt x="26911" y="25666"/>
                </a:cubicBezTo>
                <a:lnTo>
                  <a:pt x="26911" y="25666"/>
                </a:lnTo>
                <a:cubicBezTo>
                  <a:pt x="26910" y="25665"/>
                  <a:pt x="26909" y="25664"/>
                  <a:pt x="26908" y="25663"/>
                </a:cubicBezTo>
                <a:cubicBezTo>
                  <a:pt x="26937" y="25575"/>
                  <a:pt x="26992" y="25501"/>
                  <a:pt x="27075" y="25501"/>
                </a:cubicBezTo>
                <a:cubicBezTo>
                  <a:pt x="27083" y="25501"/>
                  <a:pt x="27091" y="25502"/>
                  <a:pt x="27099" y="25503"/>
                </a:cubicBezTo>
                <a:cubicBezTo>
                  <a:pt x="27007" y="25503"/>
                  <a:pt x="26944" y="25562"/>
                  <a:pt x="26911" y="25666"/>
                </a:cubicBezTo>
                <a:lnTo>
                  <a:pt x="26911" y="25666"/>
                </a:lnTo>
                <a:cubicBezTo>
                  <a:pt x="26957" y="25712"/>
                  <a:pt x="26989" y="25743"/>
                  <a:pt x="27035" y="25774"/>
                </a:cubicBezTo>
                <a:cubicBezTo>
                  <a:pt x="27163" y="25695"/>
                  <a:pt x="27307" y="25631"/>
                  <a:pt x="27450" y="25615"/>
                </a:cubicBezTo>
                <a:cubicBezTo>
                  <a:pt x="27514" y="25599"/>
                  <a:pt x="27562" y="25599"/>
                  <a:pt x="27626" y="25599"/>
                </a:cubicBezTo>
                <a:cubicBezTo>
                  <a:pt x="27690" y="25503"/>
                  <a:pt x="27674" y="25423"/>
                  <a:pt x="27610" y="25359"/>
                </a:cubicBezTo>
                <a:cubicBezTo>
                  <a:pt x="27562" y="25439"/>
                  <a:pt x="27514" y="25535"/>
                  <a:pt x="27450" y="25615"/>
                </a:cubicBezTo>
                <a:lnTo>
                  <a:pt x="27450" y="25615"/>
                </a:lnTo>
                <a:cubicBezTo>
                  <a:pt x="27514" y="25535"/>
                  <a:pt x="27562" y="25439"/>
                  <a:pt x="27610" y="25344"/>
                </a:cubicBezTo>
                <a:cubicBezTo>
                  <a:pt x="27578" y="25312"/>
                  <a:pt x="27530" y="25264"/>
                  <a:pt x="27466" y="25216"/>
                </a:cubicBezTo>
                <a:cubicBezTo>
                  <a:pt x="27418" y="25184"/>
                  <a:pt x="27386" y="25152"/>
                  <a:pt x="27354" y="25120"/>
                </a:cubicBezTo>
                <a:cubicBezTo>
                  <a:pt x="27326" y="25154"/>
                  <a:pt x="27298" y="25181"/>
                  <a:pt x="27268" y="25203"/>
                </a:cubicBezTo>
                <a:lnTo>
                  <a:pt x="27268" y="25203"/>
                </a:lnTo>
                <a:cubicBezTo>
                  <a:pt x="27294" y="25180"/>
                  <a:pt x="27317" y="25152"/>
                  <a:pt x="27338" y="25120"/>
                </a:cubicBezTo>
                <a:lnTo>
                  <a:pt x="27354" y="25120"/>
                </a:lnTo>
                <a:cubicBezTo>
                  <a:pt x="27322" y="25104"/>
                  <a:pt x="27307" y="25072"/>
                  <a:pt x="27291" y="25056"/>
                </a:cubicBezTo>
                <a:close/>
                <a:moveTo>
                  <a:pt x="27546" y="27658"/>
                </a:moveTo>
                <a:cubicBezTo>
                  <a:pt x="27562" y="27658"/>
                  <a:pt x="27578" y="27674"/>
                  <a:pt x="27594" y="27674"/>
                </a:cubicBezTo>
                <a:cubicBezTo>
                  <a:pt x="27578" y="27674"/>
                  <a:pt x="27562" y="27674"/>
                  <a:pt x="27546" y="27658"/>
                </a:cubicBezTo>
                <a:close/>
                <a:moveTo>
                  <a:pt x="27514" y="27354"/>
                </a:moveTo>
                <a:cubicBezTo>
                  <a:pt x="27466" y="27354"/>
                  <a:pt x="27418" y="27354"/>
                  <a:pt x="27354" y="27386"/>
                </a:cubicBezTo>
                <a:lnTo>
                  <a:pt x="27450" y="27785"/>
                </a:lnTo>
                <a:cubicBezTo>
                  <a:pt x="27721" y="27785"/>
                  <a:pt x="27737" y="27530"/>
                  <a:pt x="27626" y="27418"/>
                </a:cubicBezTo>
                <a:cubicBezTo>
                  <a:pt x="27594" y="27386"/>
                  <a:pt x="27562" y="27370"/>
                  <a:pt x="27514" y="27354"/>
                </a:cubicBezTo>
                <a:lnTo>
                  <a:pt x="27514" y="27354"/>
                </a:lnTo>
                <a:cubicBezTo>
                  <a:pt x="27514" y="27354"/>
                  <a:pt x="27514" y="27354"/>
                  <a:pt x="27514" y="27354"/>
                </a:cubicBezTo>
                <a:close/>
                <a:moveTo>
                  <a:pt x="25758" y="28136"/>
                </a:moveTo>
                <a:lnTo>
                  <a:pt x="25758" y="28136"/>
                </a:lnTo>
                <a:cubicBezTo>
                  <a:pt x="25758" y="28140"/>
                  <a:pt x="25757" y="28144"/>
                  <a:pt x="25756" y="28148"/>
                </a:cubicBezTo>
                <a:lnTo>
                  <a:pt x="25756" y="28148"/>
                </a:lnTo>
                <a:cubicBezTo>
                  <a:pt x="25670" y="28206"/>
                  <a:pt x="25609" y="28252"/>
                  <a:pt x="25519" y="28312"/>
                </a:cubicBezTo>
                <a:cubicBezTo>
                  <a:pt x="25615" y="28248"/>
                  <a:pt x="25679" y="28184"/>
                  <a:pt x="25758" y="28136"/>
                </a:cubicBezTo>
                <a:close/>
                <a:moveTo>
                  <a:pt x="25965" y="28073"/>
                </a:moveTo>
                <a:cubicBezTo>
                  <a:pt x="25934" y="28105"/>
                  <a:pt x="25918" y="28121"/>
                  <a:pt x="25902" y="28152"/>
                </a:cubicBezTo>
                <a:cubicBezTo>
                  <a:pt x="25854" y="28280"/>
                  <a:pt x="25870" y="28280"/>
                  <a:pt x="25711" y="28408"/>
                </a:cubicBezTo>
                <a:cubicBezTo>
                  <a:pt x="25870" y="28280"/>
                  <a:pt x="25854" y="28280"/>
                  <a:pt x="25902" y="28136"/>
                </a:cubicBezTo>
                <a:cubicBezTo>
                  <a:pt x="25918" y="28121"/>
                  <a:pt x="25934" y="28105"/>
                  <a:pt x="25965" y="28073"/>
                </a:cubicBezTo>
                <a:close/>
                <a:moveTo>
                  <a:pt x="25276" y="27770"/>
                </a:moveTo>
                <a:cubicBezTo>
                  <a:pt x="24949" y="27770"/>
                  <a:pt x="24720" y="28037"/>
                  <a:pt x="25040" y="28855"/>
                </a:cubicBezTo>
                <a:cubicBezTo>
                  <a:pt x="25471" y="28855"/>
                  <a:pt x="25742" y="28791"/>
                  <a:pt x="25918" y="28695"/>
                </a:cubicBezTo>
                <a:cubicBezTo>
                  <a:pt x="25998" y="28647"/>
                  <a:pt x="26062" y="28599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lnTo>
                  <a:pt x="26094" y="28535"/>
                </a:lnTo>
                <a:cubicBezTo>
                  <a:pt x="26094" y="28535"/>
                  <a:pt x="26094" y="28535"/>
                  <a:pt x="26094" y="28535"/>
                </a:cubicBezTo>
                <a:cubicBezTo>
                  <a:pt x="26173" y="28392"/>
                  <a:pt x="26110" y="28216"/>
                  <a:pt x="25966" y="28073"/>
                </a:cubicBezTo>
                <a:cubicBezTo>
                  <a:pt x="25918" y="28041"/>
                  <a:pt x="25870" y="27993"/>
                  <a:pt x="25822" y="27961"/>
                </a:cubicBezTo>
                <a:cubicBezTo>
                  <a:pt x="25660" y="27849"/>
                  <a:pt x="25453" y="27770"/>
                  <a:pt x="25276" y="27770"/>
                </a:cubicBezTo>
                <a:close/>
                <a:moveTo>
                  <a:pt x="13869" y="28057"/>
                </a:moveTo>
                <a:cubicBezTo>
                  <a:pt x="13805" y="28073"/>
                  <a:pt x="13741" y="28104"/>
                  <a:pt x="13677" y="28136"/>
                </a:cubicBezTo>
                <a:cubicBezTo>
                  <a:pt x="13390" y="28264"/>
                  <a:pt x="13023" y="28503"/>
                  <a:pt x="12816" y="28823"/>
                </a:cubicBezTo>
                <a:cubicBezTo>
                  <a:pt x="12688" y="29030"/>
                  <a:pt x="12624" y="29269"/>
                  <a:pt x="12688" y="29557"/>
                </a:cubicBezTo>
                <a:cubicBezTo>
                  <a:pt x="12816" y="29493"/>
                  <a:pt x="12927" y="29429"/>
                  <a:pt x="13023" y="29349"/>
                </a:cubicBezTo>
                <a:cubicBezTo>
                  <a:pt x="13167" y="29238"/>
                  <a:pt x="13278" y="29126"/>
                  <a:pt x="13390" y="28998"/>
                </a:cubicBezTo>
                <a:cubicBezTo>
                  <a:pt x="13358" y="28982"/>
                  <a:pt x="13342" y="28966"/>
                  <a:pt x="13326" y="28966"/>
                </a:cubicBezTo>
                <a:lnTo>
                  <a:pt x="13326" y="28966"/>
                </a:lnTo>
                <a:cubicBezTo>
                  <a:pt x="13342" y="28966"/>
                  <a:pt x="13358" y="28982"/>
                  <a:pt x="13390" y="28982"/>
                </a:cubicBezTo>
                <a:cubicBezTo>
                  <a:pt x="13438" y="28902"/>
                  <a:pt x="13502" y="28823"/>
                  <a:pt x="13550" y="28727"/>
                </a:cubicBezTo>
                <a:cubicBezTo>
                  <a:pt x="13611" y="28635"/>
                  <a:pt x="13657" y="28529"/>
                  <a:pt x="13717" y="28408"/>
                </a:cubicBezTo>
                <a:lnTo>
                  <a:pt x="13725" y="28408"/>
                </a:lnTo>
                <a:cubicBezTo>
                  <a:pt x="13773" y="28296"/>
                  <a:pt x="13821" y="28184"/>
                  <a:pt x="13869" y="28057"/>
                </a:cubicBezTo>
                <a:close/>
                <a:moveTo>
                  <a:pt x="24482" y="29908"/>
                </a:moveTo>
                <a:cubicBezTo>
                  <a:pt x="24450" y="29956"/>
                  <a:pt x="24402" y="29988"/>
                  <a:pt x="24370" y="30036"/>
                </a:cubicBezTo>
                <a:cubicBezTo>
                  <a:pt x="24402" y="29988"/>
                  <a:pt x="24450" y="29940"/>
                  <a:pt x="24482" y="29908"/>
                </a:cubicBezTo>
                <a:close/>
                <a:moveTo>
                  <a:pt x="27163" y="30147"/>
                </a:moveTo>
                <a:lnTo>
                  <a:pt x="27163" y="30147"/>
                </a:lnTo>
                <a:cubicBezTo>
                  <a:pt x="27147" y="30163"/>
                  <a:pt x="27131" y="30179"/>
                  <a:pt x="27099" y="30179"/>
                </a:cubicBezTo>
                <a:cubicBezTo>
                  <a:pt x="27131" y="30163"/>
                  <a:pt x="27147" y="30163"/>
                  <a:pt x="27163" y="30147"/>
                </a:cubicBezTo>
                <a:close/>
                <a:moveTo>
                  <a:pt x="24113" y="29425"/>
                </a:moveTo>
                <a:cubicBezTo>
                  <a:pt x="24033" y="29425"/>
                  <a:pt x="23943" y="29445"/>
                  <a:pt x="23843" y="29493"/>
                </a:cubicBezTo>
                <a:cubicBezTo>
                  <a:pt x="23859" y="29621"/>
                  <a:pt x="23843" y="29780"/>
                  <a:pt x="23859" y="29924"/>
                </a:cubicBezTo>
                <a:cubicBezTo>
                  <a:pt x="23875" y="30036"/>
                  <a:pt x="23923" y="30131"/>
                  <a:pt x="24019" y="30195"/>
                </a:cubicBezTo>
                <a:cubicBezTo>
                  <a:pt x="24210" y="30195"/>
                  <a:pt x="24338" y="30131"/>
                  <a:pt x="24402" y="30051"/>
                </a:cubicBezTo>
                <a:cubicBezTo>
                  <a:pt x="24402" y="30036"/>
                  <a:pt x="24386" y="30036"/>
                  <a:pt x="24370" y="30036"/>
                </a:cubicBezTo>
                <a:lnTo>
                  <a:pt x="24370" y="30036"/>
                </a:lnTo>
                <a:cubicBezTo>
                  <a:pt x="24386" y="30036"/>
                  <a:pt x="24402" y="30036"/>
                  <a:pt x="24418" y="30051"/>
                </a:cubicBezTo>
                <a:cubicBezTo>
                  <a:pt x="24450" y="30004"/>
                  <a:pt x="24466" y="29956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lnTo>
                  <a:pt x="24482" y="29908"/>
                </a:lnTo>
                <a:cubicBezTo>
                  <a:pt x="24482" y="29908"/>
                  <a:pt x="24482" y="29908"/>
                  <a:pt x="24482" y="29908"/>
                </a:cubicBezTo>
                <a:cubicBezTo>
                  <a:pt x="24496" y="29836"/>
                  <a:pt x="24498" y="29763"/>
                  <a:pt x="24474" y="29691"/>
                </a:cubicBezTo>
                <a:lnTo>
                  <a:pt x="24474" y="29691"/>
                </a:lnTo>
                <a:cubicBezTo>
                  <a:pt x="24349" y="29801"/>
                  <a:pt x="24224" y="29910"/>
                  <a:pt x="24115" y="30004"/>
                </a:cubicBezTo>
                <a:cubicBezTo>
                  <a:pt x="24111" y="30003"/>
                  <a:pt x="24107" y="30001"/>
                  <a:pt x="24103" y="30000"/>
                </a:cubicBezTo>
                <a:lnTo>
                  <a:pt x="24103" y="30000"/>
                </a:lnTo>
                <a:cubicBezTo>
                  <a:pt x="24102" y="30001"/>
                  <a:pt x="24100" y="30003"/>
                  <a:pt x="24099" y="30004"/>
                </a:cubicBezTo>
                <a:cubicBezTo>
                  <a:pt x="24004" y="29972"/>
                  <a:pt x="23940" y="29940"/>
                  <a:pt x="23861" y="29924"/>
                </a:cubicBezTo>
                <a:lnTo>
                  <a:pt x="23861" y="29924"/>
                </a:lnTo>
                <a:cubicBezTo>
                  <a:pt x="23937" y="29940"/>
                  <a:pt x="23999" y="29970"/>
                  <a:pt x="24103" y="30000"/>
                </a:cubicBezTo>
                <a:lnTo>
                  <a:pt x="24103" y="30000"/>
                </a:lnTo>
                <a:cubicBezTo>
                  <a:pt x="24229" y="29905"/>
                  <a:pt x="24340" y="29795"/>
                  <a:pt x="24466" y="29668"/>
                </a:cubicBezTo>
                <a:cubicBezTo>
                  <a:pt x="24469" y="29676"/>
                  <a:pt x="24472" y="29684"/>
                  <a:pt x="24474" y="29691"/>
                </a:cubicBezTo>
                <a:lnTo>
                  <a:pt x="24474" y="29691"/>
                </a:lnTo>
                <a:cubicBezTo>
                  <a:pt x="24477" y="29689"/>
                  <a:pt x="24479" y="29687"/>
                  <a:pt x="24482" y="29684"/>
                </a:cubicBezTo>
                <a:cubicBezTo>
                  <a:pt x="24426" y="29539"/>
                  <a:pt x="24299" y="29425"/>
                  <a:pt x="24113" y="29425"/>
                </a:cubicBezTo>
                <a:close/>
                <a:moveTo>
                  <a:pt x="27099" y="30179"/>
                </a:moveTo>
                <a:cubicBezTo>
                  <a:pt x="27099" y="30195"/>
                  <a:pt x="27083" y="30195"/>
                  <a:pt x="27067" y="30211"/>
                </a:cubicBezTo>
                <a:cubicBezTo>
                  <a:pt x="27083" y="30195"/>
                  <a:pt x="27083" y="30195"/>
                  <a:pt x="27099" y="30179"/>
                </a:cubicBezTo>
                <a:close/>
                <a:moveTo>
                  <a:pt x="27067" y="30211"/>
                </a:moveTo>
                <a:lnTo>
                  <a:pt x="27067" y="30211"/>
                </a:lnTo>
                <a:cubicBezTo>
                  <a:pt x="26940" y="30211"/>
                  <a:pt x="26934" y="30334"/>
                  <a:pt x="26872" y="30399"/>
                </a:cubicBezTo>
                <a:lnTo>
                  <a:pt x="26872" y="30399"/>
                </a:lnTo>
                <a:cubicBezTo>
                  <a:pt x="26925" y="30325"/>
                  <a:pt x="26944" y="30211"/>
                  <a:pt x="27067" y="30211"/>
                </a:cubicBezTo>
                <a:close/>
                <a:moveTo>
                  <a:pt x="13977" y="30487"/>
                </a:moveTo>
                <a:cubicBezTo>
                  <a:pt x="13978" y="30487"/>
                  <a:pt x="13980" y="30487"/>
                  <a:pt x="13981" y="30487"/>
                </a:cubicBezTo>
                <a:lnTo>
                  <a:pt x="13981" y="30487"/>
                </a:lnTo>
                <a:cubicBezTo>
                  <a:pt x="13939" y="30489"/>
                  <a:pt x="13898" y="30514"/>
                  <a:pt x="13869" y="30562"/>
                </a:cubicBezTo>
                <a:cubicBezTo>
                  <a:pt x="13899" y="30512"/>
                  <a:pt x="13935" y="30487"/>
                  <a:pt x="13977" y="30487"/>
                </a:cubicBezTo>
                <a:close/>
                <a:moveTo>
                  <a:pt x="21226" y="30642"/>
                </a:moveTo>
                <a:cubicBezTo>
                  <a:pt x="21258" y="30642"/>
                  <a:pt x="21274" y="30658"/>
                  <a:pt x="21306" y="30674"/>
                </a:cubicBezTo>
                <a:lnTo>
                  <a:pt x="21226" y="30642"/>
                </a:lnTo>
                <a:close/>
                <a:moveTo>
                  <a:pt x="26892" y="30690"/>
                </a:moveTo>
                <a:lnTo>
                  <a:pt x="26923" y="30706"/>
                </a:lnTo>
                <a:cubicBezTo>
                  <a:pt x="26922" y="30710"/>
                  <a:pt x="26920" y="30713"/>
                  <a:pt x="26918" y="30716"/>
                </a:cubicBezTo>
                <a:lnTo>
                  <a:pt x="26918" y="30716"/>
                </a:lnTo>
                <a:lnTo>
                  <a:pt x="26892" y="30690"/>
                </a:lnTo>
                <a:close/>
                <a:moveTo>
                  <a:pt x="12847" y="30722"/>
                </a:moveTo>
                <a:cubicBezTo>
                  <a:pt x="12773" y="30722"/>
                  <a:pt x="12699" y="30736"/>
                  <a:pt x="12625" y="30738"/>
                </a:cubicBezTo>
                <a:lnTo>
                  <a:pt x="12625" y="30738"/>
                </a:lnTo>
                <a:cubicBezTo>
                  <a:pt x="12689" y="30722"/>
                  <a:pt x="12768" y="30722"/>
                  <a:pt x="12847" y="30722"/>
                </a:cubicBezTo>
                <a:close/>
                <a:moveTo>
                  <a:pt x="21306" y="30498"/>
                </a:moveTo>
                <a:cubicBezTo>
                  <a:pt x="21226" y="30498"/>
                  <a:pt x="21162" y="30498"/>
                  <a:pt x="21098" y="30530"/>
                </a:cubicBezTo>
                <a:cubicBezTo>
                  <a:pt x="21098" y="30530"/>
                  <a:pt x="21098" y="30530"/>
                  <a:pt x="21098" y="30530"/>
                </a:cubicBezTo>
                <a:lnTo>
                  <a:pt x="21098" y="30530"/>
                </a:lnTo>
                <a:cubicBezTo>
                  <a:pt x="21050" y="30546"/>
                  <a:pt x="21003" y="30578"/>
                  <a:pt x="20971" y="30610"/>
                </a:cubicBezTo>
                <a:cubicBezTo>
                  <a:pt x="20955" y="30626"/>
                  <a:pt x="20939" y="30658"/>
                  <a:pt x="20939" y="30690"/>
                </a:cubicBezTo>
                <a:cubicBezTo>
                  <a:pt x="20944" y="30824"/>
                  <a:pt x="21020" y="30871"/>
                  <a:pt x="21119" y="30871"/>
                </a:cubicBezTo>
                <a:cubicBezTo>
                  <a:pt x="21317" y="30871"/>
                  <a:pt x="21609" y="30684"/>
                  <a:pt x="21641" y="30610"/>
                </a:cubicBezTo>
                <a:cubicBezTo>
                  <a:pt x="21609" y="30546"/>
                  <a:pt x="21513" y="30514"/>
                  <a:pt x="21386" y="30498"/>
                </a:cubicBezTo>
                <a:lnTo>
                  <a:pt x="21386" y="30498"/>
                </a:lnTo>
                <a:cubicBezTo>
                  <a:pt x="21386" y="30498"/>
                  <a:pt x="21386" y="30498"/>
                  <a:pt x="21386" y="30498"/>
                </a:cubicBezTo>
                <a:close/>
                <a:moveTo>
                  <a:pt x="13867" y="30566"/>
                </a:moveTo>
                <a:cubicBezTo>
                  <a:pt x="13787" y="30723"/>
                  <a:pt x="13676" y="30802"/>
                  <a:pt x="13518" y="30834"/>
                </a:cubicBezTo>
                <a:cubicBezTo>
                  <a:pt x="13509" y="30859"/>
                  <a:pt x="13504" y="30883"/>
                  <a:pt x="13504" y="30903"/>
                </a:cubicBezTo>
                <a:lnTo>
                  <a:pt x="13504" y="30903"/>
                </a:lnTo>
                <a:cubicBezTo>
                  <a:pt x="13503" y="30879"/>
                  <a:pt x="13508" y="30850"/>
                  <a:pt x="13518" y="30818"/>
                </a:cubicBezTo>
                <a:cubicBezTo>
                  <a:pt x="13676" y="30802"/>
                  <a:pt x="13787" y="30723"/>
                  <a:pt x="13867" y="30566"/>
                </a:cubicBezTo>
                <a:close/>
                <a:moveTo>
                  <a:pt x="12847" y="30722"/>
                </a:moveTo>
                <a:lnTo>
                  <a:pt x="12847" y="30722"/>
                </a:lnTo>
                <a:cubicBezTo>
                  <a:pt x="12808" y="30808"/>
                  <a:pt x="12754" y="30871"/>
                  <a:pt x="12686" y="30915"/>
                </a:cubicBezTo>
                <a:lnTo>
                  <a:pt x="12686" y="30915"/>
                </a:lnTo>
                <a:cubicBezTo>
                  <a:pt x="12749" y="30871"/>
                  <a:pt x="12803" y="30810"/>
                  <a:pt x="12847" y="30722"/>
                </a:cubicBezTo>
                <a:close/>
                <a:moveTo>
                  <a:pt x="27083" y="30147"/>
                </a:moveTo>
                <a:cubicBezTo>
                  <a:pt x="26923" y="30179"/>
                  <a:pt x="26812" y="30291"/>
                  <a:pt x="26764" y="30450"/>
                </a:cubicBezTo>
                <a:cubicBezTo>
                  <a:pt x="26716" y="30578"/>
                  <a:pt x="26732" y="30722"/>
                  <a:pt x="26780" y="30849"/>
                </a:cubicBezTo>
                <a:cubicBezTo>
                  <a:pt x="26780" y="30849"/>
                  <a:pt x="26780" y="30849"/>
                  <a:pt x="26780" y="30834"/>
                </a:cubicBezTo>
                <a:cubicBezTo>
                  <a:pt x="26812" y="30818"/>
                  <a:pt x="26828" y="30802"/>
                  <a:pt x="26860" y="30770"/>
                </a:cubicBezTo>
                <a:lnTo>
                  <a:pt x="26876" y="30786"/>
                </a:lnTo>
                <a:cubicBezTo>
                  <a:pt x="26876" y="30858"/>
                  <a:pt x="26876" y="30918"/>
                  <a:pt x="26876" y="30977"/>
                </a:cubicBezTo>
                <a:cubicBezTo>
                  <a:pt x="26876" y="30977"/>
                  <a:pt x="26892" y="30977"/>
                  <a:pt x="26908" y="30993"/>
                </a:cubicBezTo>
                <a:cubicBezTo>
                  <a:pt x="26892" y="30993"/>
                  <a:pt x="26876" y="30977"/>
                  <a:pt x="26860" y="30977"/>
                </a:cubicBezTo>
                <a:cubicBezTo>
                  <a:pt x="26860" y="30913"/>
                  <a:pt x="26860" y="30849"/>
                  <a:pt x="26860" y="30786"/>
                </a:cubicBezTo>
                <a:cubicBezTo>
                  <a:pt x="26828" y="30802"/>
                  <a:pt x="26812" y="30818"/>
                  <a:pt x="26780" y="30849"/>
                </a:cubicBezTo>
                <a:lnTo>
                  <a:pt x="26764" y="30865"/>
                </a:lnTo>
                <a:cubicBezTo>
                  <a:pt x="26796" y="30961"/>
                  <a:pt x="26860" y="31057"/>
                  <a:pt x="26939" y="31137"/>
                </a:cubicBezTo>
                <a:cubicBezTo>
                  <a:pt x="26947" y="31137"/>
                  <a:pt x="26955" y="31137"/>
                  <a:pt x="26963" y="31137"/>
                </a:cubicBezTo>
                <a:cubicBezTo>
                  <a:pt x="27580" y="31137"/>
                  <a:pt x="27685" y="30510"/>
                  <a:pt x="27322" y="30179"/>
                </a:cubicBezTo>
                <a:cubicBezTo>
                  <a:pt x="27275" y="30163"/>
                  <a:pt x="27227" y="30147"/>
                  <a:pt x="27163" y="30147"/>
                </a:cubicBezTo>
                <a:close/>
                <a:moveTo>
                  <a:pt x="13805" y="29892"/>
                </a:moveTo>
                <a:cubicBezTo>
                  <a:pt x="13725" y="29924"/>
                  <a:pt x="13661" y="29956"/>
                  <a:pt x="13582" y="29988"/>
                </a:cubicBezTo>
                <a:cubicBezTo>
                  <a:pt x="13222" y="30128"/>
                  <a:pt x="12955" y="30330"/>
                  <a:pt x="12749" y="30578"/>
                </a:cubicBezTo>
                <a:lnTo>
                  <a:pt x="12736" y="30578"/>
                </a:lnTo>
                <a:cubicBezTo>
                  <a:pt x="12704" y="30626"/>
                  <a:pt x="12656" y="30690"/>
                  <a:pt x="12624" y="30738"/>
                </a:cubicBezTo>
                <a:lnTo>
                  <a:pt x="12624" y="30738"/>
                </a:lnTo>
                <a:cubicBezTo>
                  <a:pt x="12619" y="30738"/>
                  <a:pt x="12613" y="30738"/>
                  <a:pt x="12608" y="30738"/>
                </a:cubicBezTo>
                <a:cubicBezTo>
                  <a:pt x="12548" y="30813"/>
                  <a:pt x="12488" y="30902"/>
                  <a:pt x="12441" y="30992"/>
                </a:cubicBezTo>
                <a:lnTo>
                  <a:pt x="12441" y="30992"/>
                </a:lnTo>
                <a:cubicBezTo>
                  <a:pt x="12438" y="30993"/>
                  <a:pt x="12435" y="30993"/>
                  <a:pt x="12433" y="30993"/>
                </a:cubicBezTo>
                <a:cubicBezTo>
                  <a:pt x="12417" y="31025"/>
                  <a:pt x="12401" y="31057"/>
                  <a:pt x="12385" y="31089"/>
                </a:cubicBezTo>
                <a:cubicBezTo>
                  <a:pt x="12353" y="31153"/>
                  <a:pt x="12321" y="31201"/>
                  <a:pt x="12289" y="31264"/>
                </a:cubicBezTo>
                <a:cubicBezTo>
                  <a:pt x="12321" y="31296"/>
                  <a:pt x="12337" y="31328"/>
                  <a:pt x="12369" y="31360"/>
                </a:cubicBezTo>
                <a:cubicBezTo>
                  <a:pt x="12401" y="31392"/>
                  <a:pt x="12433" y="31408"/>
                  <a:pt x="12480" y="31424"/>
                </a:cubicBezTo>
                <a:cubicBezTo>
                  <a:pt x="12512" y="31440"/>
                  <a:pt x="12560" y="31456"/>
                  <a:pt x="12576" y="31472"/>
                </a:cubicBezTo>
                <a:cubicBezTo>
                  <a:pt x="12624" y="31488"/>
                  <a:pt x="12672" y="31504"/>
                  <a:pt x="12720" y="31504"/>
                </a:cubicBezTo>
                <a:cubicBezTo>
                  <a:pt x="12784" y="31472"/>
                  <a:pt x="12831" y="31440"/>
                  <a:pt x="12895" y="31424"/>
                </a:cubicBezTo>
                <a:lnTo>
                  <a:pt x="12895" y="31424"/>
                </a:lnTo>
                <a:cubicBezTo>
                  <a:pt x="12847" y="31440"/>
                  <a:pt x="12784" y="31472"/>
                  <a:pt x="12720" y="31504"/>
                </a:cubicBezTo>
                <a:cubicBezTo>
                  <a:pt x="12816" y="31504"/>
                  <a:pt x="12895" y="31488"/>
                  <a:pt x="12975" y="31472"/>
                </a:cubicBezTo>
                <a:cubicBezTo>
                  <a:pt x="13119" y="31440"/>
                  <a:pt x="13262" y="31376"/>
                  <a:pt x="13390" y="31296"/>
                </a:cubicBezTo>
                <a:cubicBezTo>
                  <a:pt x="13358" y="31265"/>
                  <a:pt x="13311" y="31249"/>
                  <a:pt x="13263" y="31233"/>
                </a:cubicBezTo>
                <a:lnTo>
                  <a:pt x="13263" y="31233"/>
                </a:lnTo>
                <a:cubicBezTo>
                  <a:pt x="13311" y="31249"/>
                  <a:pt x="13358" y="31265"/>
                  <a:pt x="13406" y="31296"/>
                </a:cubicBezTo>
                <a:cubicBezTo>
                  <a:pt x="13550" y="31185"/>
                  <a:pt x="13693" y="31057"/>
                  <a:pt x="13805" y="30929"/>
                </a:cubicBezTo>
                <a:cubicBezTo>
                  <a:pt x="13821" y="30913"/>
                  <a:pt x="13853" y="30881"/>
                  <a:pt x="13869" y="30865"/>
                </a:cubicBezTo>
                <a:cubicBezTo>
                  <a:pt x="13885" y="30834"/>
                  <a:pt x="13917" y="30818"/>
                  <a:pt x="13933" y="30786"/>
                </a:cubicBezTo>
                <a:cubicBezTo>
                  <a:pt x="13981" y="30690"/>
                  <a:pt x="14028" y="30594"/>
                  <a:pt x="14060" y="30514"/>
                </a:cubicBezTo>
                <a:cubicBezTo>
                  <a:pt x="14124" y="30275"/>
                  <a:pt x="14060" y="30051"/>
                  <a:pt x="13805" y="29892"/>
                </a:cubicBezTo>
                <a:close/>
                <a:moveTo>
                  <a:pt x="26301" y="30993"/>
                </a:moveTo>
                <a:cubicBezTo>
                  <a:pt x="26269" y="30993"/>
                  <a:pt x="26253" y="31009"/>
                  <a:pt x="26237" y="31009"/>
                </a:cubicBezTo>
                <a:cubicBezTo>
                  <a:pt x="26189" y="31041"/>
                  <a:pt x="26141" y="31073"/>
                  <a:pt x="26110" y="31105"/>
                </a:cubicBezTo>
                <a:cubicBezTo>
                  <a:pt x="26110" y="31105"/>
                  <a:pt x="26110" y="31105"/>
                  <a:pt x="26110" y="31105"/>
                </a:cubicBezTo>
                <a:lnTo>
                  <a:pt x="26110" y="31105"/>
                </a:lnTo>
                <a:lnTo>
                  <a:pt x="26062" y="31169"/>
                </a:lnTo>
                <a:cubicBezTo>
                  <a:pt x="26062" y="31185"/>
                  <a:pt x="26046" y="31201"/>
                  <a:pt x="26046" y="31232"/>
                </a:cubicBezTo>
                <a:lnTo>
                  <a:pt x="26030" y="31232"/>
                </a:lnTo>
                <a:cubicBezTo>
                  <a:pt x="26030" y="31232"/>
                  <a:pt x="26030" y="31232"/>
                  <a:pt x="26030" y="31248"/>
                </a:cubicBezTo>
                <a:cubicBezTo>
                  <a:pt x="25998" y="31408"/>
                  <a:pt x="26062" y="31616"/>
                  <a:pt x="26173" y="31775"/>
                </a:cubicBezTo>
                <a:cubicBezTo>
                  <a:pt x="26237" y="31759"/>
                  <a:pt x="26301" y="31727"/>
                  <a:pt x="26365" y="31711"/>
                </a:cubicBezTo>
                <a:cubicBezTo>
                  <a:pt x="26397" y="31711"/>
                  <a:pt x="26429" y="31695"/>
                  <a:pt x="26477" y="31695"/>
                </a:cubicBezTo>
                <a:cubicBezTo>
                  <a:pt x="26477" y="31679"/>
                  <a:pt x="26477" y="31663"/>
                  <a:pt x="26493" y="31647"/>
                </a:cubicBezTo>
                <a:cubicBezTo>
                  <a:pt x="26509" y="31584"/>
                  <a:pt x="26509" y="31520"/>
                  <a:pt x="26509" y="31440"/>
                </a:cubicBezTo>
                <a:cubicBezTo>
                  <a:pt x="26502" y="31412"/>
                  <a:pt x="26494" y="31387"/>
                  <a:pt x="26489" y="31362"/>
                </a:cubicBezTo>
                <a:lnTo>
                  <a:pt x="26489" y="31362"/>
                </a:lnTo>
                <a:cubicBezTo>
                  <a:pt x="26495" y="31387"/>
                  <a:pt x="26502" y="31414"/>
                  <a:pt x="26509" y="31440"/>
                </a:cubicBezTo>
                <a:cubicBezTo>
                  <a:pt x="26497" y="31392"/>
                  <a:pt x="26494" y="31353"/>
                  <a:pt x="26479" y="31310"/>
                </a:cubicBezTo>
                <a:lnTo>
                  <a:pt x="26479" y="31310"/>
                </a:lnTo>
                <a:cubicBezTo>
                  <a:pt x="26482" y="31328"/>
                  <a:pt x="26485" y="31345"/>
                  <a:pt x="26489" y="31362"/>
                </a:cubicBezTo>
                <a:lnTo>
                  <a:pt x="26489" y="31362"/>
                </a:lnTo>
                <a:cubicBezTo>
                  <a:pt x="26479" y="31326"/>
                  <a:pt x="26470" y="31293"/>
                  <a:pt x="26461" y="31264"/>
                </a:cubicBezTo>
                <a:lnTo>
                  <a:pt x="26461" y="31264"/>
                </a:lnTo>
                <a:cubicBezTo>
                  <a:pt x="26469" y="31280"/>
                  <a:pt x="26475" y="31295"/>
                  <a:pt x="26479" y="31310"/>
                </a:cubicBezTo>
                <a:lnTo>
                  <a:pt x="26479" y="31310"/>
                </a:lnTo>
                <a:cubicBezTo>
                  <a:pt x="26478" y="31295"/>
                  <a:pt x="26477" y="31280"/>
                  <a:pt x="26477" y="31264"/>
                </a:cubicBezTo>
                <a:lnTo>
                  <a:pt x="26461" y="31264"/>
                </a:lnTo>
                <a:cubicBezTo>
                  <a:pt x="26445" y="31169"/>
                  <a:pt x="26397" y="31089"/>
                  <a:pt x="26349" y="31025"/>
                </a:cubicBezTo>
                <a:cubicBezTo>
                  <a:pt x="26333" y="31009"/>
                  <a:pt x="26317" y="30993"/>
                  <a:pt x="26301" y="30993"/>
                </a:cubicBezTo>
                <a:close/>
                <a:moveTo>
                  <a:pt x="1931" y="31743"/>
                </a:moveTo>
                <a:cubicBezTo>
                  <a:pt x="2011" y="31775"/>
                  <a:pt x="2091" y="31807"/>
                  <a:pt x="2187" y="31839"/>
                </a:cubicBezTo>
                <a:lnTo>
                  <a:pt x="2203" y="31839"/>
                </a:lnTo>
                <a:cubicBezTo>
                  <a:pt x="2107" y="31807"/>
                  <a:pt x="2011" y="31775"/>
                  <a:pt x="1931" y="31743"/>
                </a:cubicBezTo>
                <a:close/>
                <a:moveTo>
                  <a:pt x="17457" y="31399"/>
                </a:moveTo>
                <a:cubicBezTo>
                  <a:pt x="17357" y="31399"/>
                  <a:pt x="17242" y="31425"/>
                  <a:pt x="17109" y="31488"/>
                </a:cubicBezTo>
                <a:cubicBezTo>
                  <a:pt x="17140" y="31695"/>
                  <a:pt x="17252" y="31839"/>
                  <a:pt x="17396" y="31919"/>
                </a:cubicBezTo>
                <a:cubicBezTo>
                  <a:pt x="17530" y="31999"/>
                  <a:pt x="17686" y="32034"/>
                  <a:pt x="17827" y="32034"/>
                </a:cubicBezTo>
                <a:cubicBezTo>
                  <a:pt x="17854" y="32034"/>
                  <a:pt x="17881" y="32033"/>
                  <a:pt x="17907" y="32030"/>
                </a:cubicBezTo>
                <a:cubicBezTo>
                  <a:pt x="18018" y="32030"/>
                  <a:pt x="18098" y="31999"/>
                  <a:pt x="18162" y="31967"/>
                </a:cubicBezTo>
                <a:lnTo>
                  <a:pt x="18098" y="31887"/>
                </a:lnTo>
                <a:cubicBezTo>
                  <a:pt x="18002" y="31743"/>
                  <a:pt x="17907" y="31600"/>
                  <a:pt x="17779" y="31504"/>
                </a:cubicBezTo>
                <a:cubicBezTo>
                  <a:pt x="17689" y="31441"/>
                  <a:pt x="17585" y="31399"/>
                  <a:pt x="17457" y="31399"/>
                </a:cubicBezTo>
                <a:close/>
                <a:moveTo>
                  <a:pt x="2187" y="31839"/>
                </a:moveTo>
                <a:cubicBezTo>
                  <a:pt x="2187" y="31855"/>
                  <a:pt x="2187" y="31855"/>
                  <a:pt x="2187" y="31871"/>
                </a:cubicBezTo>
                <a:cubicBezTo>
                  <a:pt x="2330" y="31999"/>
                  <a:pt x="2474" y="32158"/>
                  <a:pt x="2634" y="32270"/>
                </a:cubicBezTo>
                <a:cubicBezTo>
                  <a:pt x="2458" y="32142"/>
                  <a:pt x="2314" y="31983"/>
                  <a:pt x="2187" y="31839"/>
                </a:cubicBezTo>
                <a:close/>
                <a:moveTo>
                  <a:pt x="17118" y="32458"/>
                </a:moveTo>
                <a:cubicBezTo>
                  <a:pt x="16999" y="32458"/>
                  <a:pt x="16867" y="32519"/>
                  <a:pt x="16773" y="32653"/>
                </a:cubicBezTo>
                <a:cubicBezTo>
                  <a:pt x="16821" y="32765"/>
                  <a:pt x="16885" y="32860"/>
                  <a:pt x="16965" y="32908"/>
                </a:cubicBezTo>
                <a:cubicBezTo>
                  <a:pt x="17011" y="32936"/>
                  <a:pt x="17068" y="32953"/>
                  <a:pt x="17136" y="32953"/>
                </a:cubicBezTo>
                <a:cubicBezTo>
                  <a:pt x="17185" y="32953"/>
                  <a:pt x="17240" y="32944"/>
                  <a:pt x="17300" y="32924"/>
                </a:cubicBezTo>
                <a:lnTo>
                  <a:pt x="17364" y="32924"/>
                </a:lnTo>
                <a:cubicBezTo>
                  <a:pt x="17364" y="32908"/>
                  <a:pt x="17364" y="32908"/>
                  <a:pt x="17364" y="32908"/>
                </a:cubicBezTo>
                <a:cubicBezTo>
                  <a:pt x="17380" y="32860"/>
                  <a:pt x="17396" y="32812"/>
                  <a:pt x="17396" y="32781"/>
                </a:cubicBezTo>
                <a:cubicBezTo>
                  <a:pt x="17424" y="32576"/>
                  <a:pt x="17284" y="32458"/>
                  <a:pt x="17118" y="32458"/>
                </a:cubicBezTo>
                <a:close/>
                <a:moveTo>
                  <a:pt x="31425" y="32751"/>
                </a:moveTo>
                <a:cubicBezTo>
                  <a:pt x="31368" y="32751"/>
                  <a:pt x="31294" y="32765"/>
                  <a:pt x="31201" y="32796"/>
                </a:cubicBezTo>
                <a:cubicBezTo>
                  <a:pt x="31232" y="32988"/>
                  <a:pt x="31296" y="33132"/>
                  <a:pt x="31424" y="33148"/>
                </a:cubicBezTo>
                <a:lnTo>
                  <a:pt x="31472" y="33148"/>
                </a:lnTo>
                <a:cubicBezTo>
                  <a:pt x="31504" y="33148"/>
                  <a:pt x="31552" y="33132"/>
                  <a:pt x="31584" y="33116"/>
                </a:cubicBezTo>
                <a:cubicBezTo>
                  <a:pt x="31584" y="33116"/>
                  <a:pt x="31584" y="33108"/>
                  <a:pt x="31584" y="33098"/>
                </a:cubicBezTo>
                <a:lnTo>
                  <a:pt x="31584" y="33098"/>
                </a:lnTo>
                <a:cubicBezTo>
                  <a:pt x="31589" y="33093"/>
                  <a:pt x="31595" y="33089"/>
                  <a:pt x="31600" y="33084"/>
                </a:cubicBezTo>
                <a:cubicBezTo>
                  <a:pt x="31600" y="32988"/>
                  <a:pt x="31600" y="32908"/>
                  <a:pt x="31584" y="32844"/>
                </a:cubicBezTo>
                <a:cubicBezTo>
                  <a:pt x="31564" y="32786"/>
                  <a:pt x="31515" y="32751"/>
                  <a:pt x="31425" y="32751"/>
                </a:cubicBezTo>
                <a:close/>
                <a:moveTo>
                  <a:pt x="30610" y="33275"/>
                </a:moveTo>
                <a:lnTo>
                  <a:pt x="30610" y="33275"/>
                </a:lnTo>
                <a:cubicBezTo>
                  <a:pt x="30674" y="33307"/>
                  <a:pt x="30722" y="33339"/>
                  <a:pt x="30770" y="33371"/>
                </a:cubicBezTo>
                <a:cubicBezTo>
                  <a:pt x="30722" y="33339"/>
                  <a:pt x="30658" y="33307"/>
                  <a:pt x="30610" y="33275"/>
                </a:cubicBezTo>
                <a:close/>
                <a:moveTo>
                  <a:pt x="25120" y="32908"/>
                </a:moveTo>
                <a:lnTo>
                  <a:pt x="25120" y="32908"/>
                </a:lnTo>
                <a:cubicBezTo>
                  <a:pt x="24801" y="33052"/>
                  <a:pt x="24370" y="33132"/>
                  <a:pt x="24562" y="33578"/>
                </a:cubicBezTo>
                <a:cubicBezTo>
                  <a:pt x="25008" y="33515"/>
                  <a:pt x="25184" y="33291"/>
                  <a:pt x="25120" y="32908"/>
                </a:cubicBezTo>
                <a:close/>
                <a:moveTo>
                  <a:pt x="30690" y="33483"/>
                </a:moveTo>
                <a:cubicBezTo>
                  <a:pt x="30594" y="33578"/>
                  <a:pt x="30435" y="33594"/>
                  <a:pt x="30307" y="33642"/>
                </a:cubicBezTo>
                <a:cubicBezTo>
                  <a:pt x="30435" y="33594"/>
                  <a:pt x="30578" y="33578"/>
                  <a:pt x="30690" y="33483"/>
                </a:cubicBezTo>
                <a:close/>
                <a:moveTo>
                  <a:pt x="30610" y="33275"/>
                </a:moveTo>
                <a:cubicBezTo>
                  <a:pt x="30403" y="33291"/>
                  <a:pt x="30163" y="33451"/>
                  <a:pt x="30163" y="33610"/>
                </a:cubicBezTo>
                <a:cubicBezTo>
                  <a:pt x="30179" y="33738"/>
                  <a:pt x="30259" y="33802"/>
                  <a:pt x="30387" y="33818"/>
                </a:cubicBezTo>
                <a:cubicBezTo>
                  <a:pt x="30419" y="33824"/>
                  <a:pt x="30452" y="33827"/>
                  <a:pt x="30487" y="33827"/>
                </a:cubicBezTo>
                <a:cubicBezTo>
                  <a:pt x="30624" y="33827"/>
                  <a:pt x="30770" y="33776"/>
                  <a:pt x="30833" y="33674"/>
                </a:cubicBezTo>
                <a:cubicBezTo>
                  <a:pt x="30849" y="33626"/>
                  <a:pt x="30865" y="33578"/>
                  <a:pt x="30865" y="33531"/>
                </a:cubicBezTo>
                <a:cubicBezTo>
                  <a:pt x="30849" y="33435"/>
                  <a:pt x="30833" y="33387"/>
                  <a:pt x="30786" y="33355"/>
                </a:cubicBezTo>
                <a:cubicBezTo>
                  <a:pt x="30738" y="33307"/>
                  <a:pt x="30674" y="33275"/>
                  <a:pt x="30610" y="33275"/>
                </a:cubicBezTo>
                <a:close/>
                <a:moveTo>
                  <a:pt x="21593" y="34201"/>
                </a:moveTo>
                <a:lnTo>
                  <a:pt x="21593" y="34201"/>
                </a:lnTo>
                <a:cubicBezTo>
                  <a:pt x="21625" y="34217"/>
                  <a:pt x="21641" y="34217"/>
                  <a:pt x="21657" y="34249"/>
                </a:cubicBezTo>
                <a:cubicBezTo>
                  <a:pt x="21625" y="34217"/>
                  <a:pt x="21609" y="34217"/>
                  <a:pt x="21593" y="34201"/>
                </a:cubicBezTo>
                <a:close/>
                <a:moveTo>
                  <a:pt x="21764" y="34102"/>
                </a:moveTo>
                <a:cubicBezTo>
                  <a:pt x="21688" y="34102"/>
                  <a:pt x="21635" y="34145"/>
                  <a:pt x="21593" y="34201"/>
                </a:cubicBezTo>
                <a:cubicBezTo>
                  <a:pt x="21545" y="34265"/>
                  <a:pt x="21545" y="34360"/>
                  <a:pt x="21577" y="34440"/>
                </a:cubicBezTo>
                <a:cubicBezTo>
                  <a:pt x="21597" y="34511"/>
                  <a:pt x="21650" y="34570"/>
                  <a:pt x="21731" y="34570"/>
                </a:cubicBezTo>
                <a:cubicBezTo>
                  <a:pt x="21777" y="34570"/>
                  <a:pt x="21832" y="34551"/>
                  <a:pt x="21896" y="34504"/>
                </a:cubicBezTo>
                <a:cubicBezTo>
                  <a:pt x="21880" y="34456"/>
                  <a:pt x="21880" y="34424"/>
                  <a:pt x="21864" y="34376"/>
                </a:cubicBezTo>
                <a:cubicBezTo>
                  <a:pt x="21848" y="34329"/>
                  <a:pt x="21832" y="34265"/>
                  <a:pt x="21832" y="34217"/>
                </a:cubicBezTo>
                <a:cubicBezTo>
                  <a:pt x="21832" y="34217"/>
                  <a:pt x="21832" y="34201"/>
                  <a:pt x="21817" y="34201"/>
                </a:cubicBezTo>
                <a:cubicBezTo>
                  <a:pt x="21817" y="34169"/>
                  <a:pt x="21801" y="34137"/>
                  <a:pt x="21801" y="34105"/>
                </a:cubicBezTo>
                <a:cubicBezTo>
                  <a:pt x="21788" y="34103"/>
                  <a:pt x="21776" y="34102"/>
                  <a:pt x="21764" y="34102"/>
                </a:cubicBezTo>
                <a:close/>
                <a:moveTo>
                  <a:pt x="9975" y="34972"/>
                </a:moveTo>
                <a:lnTo>
                  <a:pt x="9975" y="34972"/>
                </a:lnTo>
                <a:cubicBezTo>
                  <a:pt x="9975" y="35049"/>
                  <a:pt x="9975" y="35095"/>
                  <a:pt x="10007" y="35127"/>
                </a:cubicBezTo>
                <a:cubicBezTo>
                  <a:pt x="9975" y="35111"/>
                  <a:pt x="9975" y="35049"/>
                  <a:pt x="9975" y="34972"/>
                </a:cubicBezTo>
                <a:close/>
                <a:moveTo>
                  <a:pt x="9783" y="35174"/>
                </a:moveTo>
                <a:cubicBezTo>
                  <a:pt x="9847" y="35238"/>
                  <a:pt x="9927" y="35318"/>
                  <a:pt x="9991" y="35382"/>
                </a:cubicBezTo>
                <a:cubicBezTo>
                  <a:pt x="9991" y="35382"/>
                  <a:pt x="9991" y="35382"/>
                  <a:pt x="9991" y="35382"/>
                </a:cubicBezTo>
                <a:lnTo>
                  <a:pt x="9991" y="35382"/>
                </a:lnTo>
                <a:cubicBezTo>
                  <a:pt x="9975" y="35414"/>
                  <a:pt x="9975" y="35430"/>
                  <a:pt x="9959" y="35462"/>
                </a:cubicBezTo>
                <a:cubicBezTo>
                  <a:pt x="9975" y="35430"/>
                  <a:pt x="9975" y="35414"/>
                  <a:pt x="9975" y="35382"/>
                </a:cubicBezTo>
                <a:cubicBezTo>
                  <a:pt x="9911" y="35318"/>
                  <a:pt x="9847" y="35238"/>
                  <a:pt x="9783" y="35174"/>
                </a:cubicBezTo>
                <a:close/>
                <a:moveTo>
                  <a:pt x="10061" y="34944"/>
                </a:moveTo>
                <a:cubicBezTo>
                  <a:pt x="10028" y="34944"/>
                  <a:pt x="9997" y="34956"/>
                  <a:pt x="9975" y="34967"/>
                </a:cubicBezTo>
                <a:cubicBezTo>
                  <a:pt x="9913" y="34982"/>
                  <a:pt x="9866" y="35013"/>
                  <a:pt x="9834" y="35058"/>
                </a:cubicBezTo>
                <a:lnTo>
                  <a:pt x="9834" y="35058"/>
                </a:lnTo>
                <a:cubicBezTo>
                  <a:pt x="9834" y="35054"/>
                  <a:pt x="9832" y="35051"/>
                  <a:pt x="9831" y="35047"/>
                </a:cubicBezTo>
                <a:lnTo>
                  <a:pt x="9831" y="35047"/>
                </a:lnTo>
                <a:cubicBezTo>
                  <a:pt x="9815" y="35079"/>
                  <a:pt x="9799" y="35111"/>
                  <a:pt x="9783" y="35158"/>
                </a:cubicBezTo>
                <a:cubicBezTo>
                  <a:pt x="9816" y="35136"/>
                  <a:pt x="9834" y="35114"/>
                  <a:pt x="9837" y="35087"/>
                </a:cubicBezTo>
                <a:lnTo>
                  <a:pt x="9837" y="35087"/>
                </a:lnTo>
                <a:cubicBezTo>
                  <a:pt x="9840" y="35117"/>
                  <a:pt x="9822" y="35133"/>
                  <a:pt x="9783" y="35158"/>
                </a:cubicBezTo>
                <a:cubicBezTo>
                  <a:pt x="9783" y="35158"/>
                  <a:pt x="9783" y="35174"/>
                  <a:pt x="9783" y="35174"/>
                </a:cubicBezTo>
                <a:cubicBezTo>
                  <a:pt x="9751" y="35334"/>
                  <a:pt x="9799" y="35526"/>
                  <a:pt x="9863" y="35701"/>
                </a:cubicBezTo>
                <a:cubicBezTo>
                  <a:pt x="9879" y="35733"/>
                  <a:pt x="9895" y="35781"/>
                  <a:pt x="9911" y="35813"/>
                </a:cubicBezTo>
                <a:cubicBezTo>
                  <a:pt x="9943" y="35861"/>
                  <a:pt x="9959" y="35909"/>
                  <a:pt x="9975" y="35956"/>
                </a:cubicBezTo>
                <a:cubicBezTo>
                  <a:pt x="10023" y="36020"/>
                  <a:pt x="10055" y="36084"/>
                  <a:pt x="10086" y="36116"/>
                </a:cubicBezTo>
                <a:lnTo>
                  <a:pt x="10102" y="36116"/>
                </a:lnTo>
                <a:cubicBezTo>
                  <a:pt x="10118" y="36116"/>
                  <a:pt x="10118" y="36100"/>
                  <a:pt x="10134" y="36100"/>
                </a:cubicBezTo>
                <a:cubicBezTo>
                  <a:pt x="10182" y="36068"/>
                  <a:pt x="10230" y="36052"/>
                  <a:pt x="10246" y="36020"/>
                </a:cubicBezTo>
                <a:cubicBezTo>
                  <a:pt x="10055" y="35956"/>
                  <a:pt x="10055" y="35940"/>
                  <a:pt x="10055" y="35765"/>
                </a:cubicBezTo>
                <a:lnTo>
                  <a:pt x="10055" y="35765"/>
                </a:lnTo>
                <a:cubicBezTo>
                  <a:pt x="10055" y="35956"/>
                  <a:pt x="10071" y="35956"/>
                  <a:pt x="10262" y="36020"/>
                </a:cubicBezTo>
                <a:cubicBezTo>
                  <a:pt x="10326" y="35972"/>
                  <a:pt x="10358" y="35909"/>
                  <a:pt x="10358" y="35829"/>
                </a:cubicBezTo>
                <a:cubicBezTo>
                  <a:pt x="10358" y="35797"/>
                  <a:pt x="10358" y="35765"/>
                  <a:pt x="10358" y="35717"/>
                </a:cubicBezTo>
                <a:cubicBezTo>
                  <a:pt x="10326" y="35749"/>
                  <a:pt x="10278" y="35781"/>
                  <a:pt x="10230" y="35813"/>
                </a:cubicBezTo>
                <a:cubicBezTo>
                  <a:pt x="10278" y="35781"/>
                  <a:pt x="10310" y="35749"/>
                  <a:pt x="10342" y="35717"/>
                </a:cubicBezTo>
                <a:cubicBezTo>
                  <a:pt x="10326" y="35621"/>
                  <a:pt x="10278" y="35494"/>
                  <a:pt x="10230" y="35366"/>
                </a:cubicBezTo>
                <a:cubicBezTo>
                  <a:pt x="10198" y="35286"/>
                  <a:pt x="10182" y="35206"/>
                  <a:pt x="10150" y="35127"/>
                </a:cubicBezTo>
                <a:cubicBezTo>
                  <a:pt x="10134" y="35063"/>
                  <a:pt x="10118" y="34999"/>
                  <a:pt x="10102" y="34951"/>
                </a:cubicBezTo>
                <a:cubicBezTo>
                  <a:pt x="10088" y="34946"/>
                  <a:pt x="10074" y="34944"/>
                  <a:pt x="10061" y="34944"/>
                </a:cubicBezTo>
                <a:close/>
                <a:moveTo>
                  <a:pt x="20891" y="36403"/>
                </a:moveTo>
                <a:lnTo>
                  <a:pt x="20891" y="36403"/>
                </a:lnTo>
                <a:cubicBezTo>
                  <a:pt x="20787" y="36455"/>
                  <a:pt x="20731" y="36493"/>
                  <a:pt x="20726" y="36536"/>
                </a:cubicBezTo>
                <a:lnTo>
                  <a:pt x="20726" y="36536"/>
                </a:lnTo>
                <a:cubicBezTo>
                  <a:pt x="20720" y="36493"/>
                  <a:pt x="20777" y="36460"/>
                  <a:pt x="20891" y="36403"/>
                </a:cubicBezTo>
                <a:close/>
                <a:moveTo>
                  <a:pt x="20811" y="36802"/>
                </a:moveTo>
                <a:lnTo>
                  <a:pt x="20811" y="36802"/>
                </a:lnTo>
                <a:cubicBezTo>
                  <a:pt x="20795" y="36834"/>
                  <a:pt x="20779" y="36882"/>
                  <a:pt x="20747" y="36930"/>
                </a:cubicBezTo>
                <a:cubicBezTo>
                  <a:pt x="20779" y="36866"/>
                  <a:pt x="20795" y="36834"/>
                  <a:pt x="20811" y="36802"/>
                </a:cubicBezTo>
                <a:close/>
                <a:moveTo>
                  <a:pt x="44558" y="36946"/>
                </a:moveTo>
                <a:cubicBezTo>
                  <a:pt x="44509" y="37008"/>
                  <a:pt x="44450" y="37031"/>
                  <a:pt x="44366" y="37031"/>
                </a:cubicBezTo>
                <a:cubicBezTo>
                  <a:pt x="44366" y="37031"/>
                  <a:pt x="44366" y="37031"/>
                  <a:pt x="44365" y="37031"/>
                </a:cubicBezTo>
                <a:lnTo>
                  <a:pt x="44365" y="37031"/>
                </a:lnTo>
                <a:cubicBezTo>
                  <a:pt x="44445" y="37031"/>
                  <a:pt x="44497" y="37008"/>
                  <a:pt x="44558" y="36946"/>
                </a:cubicBezTo>
                <a:close/>
                <a:moveTo>
                  <a:pt x="20987" y="36339"/>
                </a:moveTo>
                <a:cubicBezTo>
                  <a:pt x="20891" y="36339"/>
                  <a:pt x="20763" y="36371"/>
                  <a:pt x="20620" y="36435"/>
                </a:cubicBezTo>
                <a:cubicBezTo>
                  <a:pt x="20604" y="36691"/>
                  <a:pt x="20460" y="36850"/>
                  <a:pt x="20604" y="37201"/>
                </a:cubicBezTo>
                <a:cubicBezTo>
                  <a:pt x="20652" y="37217"/>
                  <a:pt x="20683" y="37217"/>
                  <a:pt x="20715" y="37233"/>
                </a:cubicBezTo>
                <a:cubicBezTo>
                  <a:pt x="20776" y="37249"/>
                  <a:pt x="20832" y="37256"/>
                  <a:pt x="20885" y="37256"/>
                </a:cubicBezTo>
                <a:cubicBezTo>
                  <a:pt x="21318" y="37256"/>
                  <a:pt x="21478" y="36771"/>
                  <a:pt x="21322" y="36515"/>
                </a:cubicBezTo>
                <a:cubicBezTo>
                  <a:pt x="21264" y="36415"/>
                  <a:pt x="21169" y="36353"/>
                  <a:pt x="21034" y="36353"/>
                </a:cubicBezTo>
                <a:cubicBezTo>
                  <a:pt x="21019" y="36353"/>
                  <a:pt x="21003" y="36354"/>
                  <a:pt x="20987" y="36355"/>
                </a:cubicBezTo>
                <a:cubicBezTo>
                  <a:pt x="20955" y="36371"/>
                  <a:pt x="20939" y="36387"/>
                  <a:pt x="20891" y="36403"/>
                </a:cubicBezTo>
                <a:cubicBezTo>
                  <a:pt x="20923" y="36387"/>
                  <a:pt x="20955" y="36371"/>
                  <a:pt x="20987" y="36339"/>
                </a:cubicBezTo>
                <a:close/>
                <a:moveTo>
                  <a:pt x="14715" y="36834"/>
                </a:moveTo>
                <a:lnTo>
                  <a:pt x="14715" y="36834"/>
                </a:lnTo>
                <a:cubicBezTo>
                  <a:pt x="14748" y="37174"/>
                  <a:pt x="14997" y="37308"/>
                  <a:pt x="15280" y="37308"/>
                </a:cubicBezTo>
                <a:cubicBezTo>
                  <a:pt x="15541" y="37308"/>
                  <a:pt x="15831" y="37194"/>
                  <a:pt x="16007" y="37026"/>
                </a:cubicBezTo>
                <a:cubicBezTo>
                  <a:pt x="15672" y="36818"/>
                  <a:pt x="15162" y="36882"/>
                  <a:pt x="14715" y="36834"/>
                </a:cubicBezTo>
                <a:close/>
                <a:moveTo>
                  <a:pt x="44415" y="36802"/>
                </a:moveTo>
                <a:cubicBezTo>
                  <a:pt x="44271" y="36834"/>
                  <a:pt x="44175" y="36914"/>
                  <a:pt x="44128" y="36994"/>
                </a:cubicBezTo>
                <a:cubicBezTo>
                  <a:pt x="44112" y="37026"/>
                  <a:pt x="44096" y="37042"/>
                  <a:pt x="44096" y="37074"/>
                </a:cubicBezTo>
                <a:cubicBezTo>
                  <a:pt x="44064" y="37153"/>
                  <a:pt x="44032" y="37233"/>
                  <a:pt x="44032" y="37329"/>
                </a:cubicBezTo>
                <a:cubicBezTo>
                  <a:pt x="44032" y="37361"/>
                  <a:pt x="44048" y="37393"/>
                  <a:pt x="44064" y="37425"/>
                </a:cubicBezTo>
                <a:cubicBezTo>
                  <a:pt x="44112" y="37536"/>
                  <a:pt x="44191" y="37600"/>
                  <a:pt x="44287" y="37616"/>
                </a:cubicBezTo>
                <a:cubicBezTo>
                  <a:pt x="44319" y="37632"/>
                  <a:pt x="44335" y="37632"/>
                  <a:pt x="44351" y="37632"/>
                </a:cubicBezTo>
                <a:lnTo>
                  <a:pt x="44415" y="37441"/>
                </a:lnTo>
                <a:lnTo>
                  <a:pt x="44447" y="37345"/>
                </a:lnTo>
                <a:lnTo>
                  <a:pt x="44558" y="36946"/>
                </a:lnTo>
                <a:lnTo>
                  <a:pt x="44574" y="36882"/>
                </a:lnTo>
                <a:lnTo>
                  <a:pt x="44574" y="36882"/>
                </a:lnTo>
                <a:cubicBezTo>
                  <a:pt x="44574" y="36882"/>
                  <a:pt x="44574" y="36882"/>
                  <a:pt x="44574" y="36882"/>
                </a:cubicBezTo>
                <a:lnTo>
                  <a:pt x="44574" y="36866"/>
                </a:lnTo>
                <a:cubicBezTo>
                  <a:pt x="44527" y="36834"/>
                  <a:pt x="44479" y="36802"/>
                  <a:pt x="44415" y="36802"/>
                </a:cubicBezTo>
                <a:close/>
                <a:moveTo>
                  <a:pt x="35047" y="37999"/>
                </a:moveTo>
                <a:cubicBezTo>
                  <a:pt x="35047" y="38015"/>
                  <a:pt x="35031" y="38031"/>
                  <a:pt x="35015" y="38031"/>
                </a:cubicBezTo>
                <a:cubicBezTo>
                  <a:pt x="35031" y="38015"/>
                  <a:pt x="35047" y="38015"/>
                  <a:pt x="35047" y="37999"/>
                </a:cubicBezTo>
                <a:close/>
                <a:moveTo>
                  <a:pt x="33339" y="37728"/>
                </a:moveTo>
                <a:cubicBezTo>
                  <a:pt x="33323" y="37868"/>
                  <a:pt x="33293" y="37993"/>
                  <a:pt x="33158" y="38073"/>
                </a:cubicBezTo>
                <a:lnTo>
                  <a:pt x="33158" y="38073"/>
                </a:lnTo>
                <a:cubicBezTo>
                  <a:pt x="33155" y="38070"/>
                  <a:pt x="33151" y="38067"/>
                  <a:pt x="33148" y="38063"/>
                </a:cubicBezTo>
                <a:cubicBezTo>
                  <a:pt x="33291" y="37983"/>
                  <a:pt x="33323" y="37872"/>
                  <a:pt x="33339" y="37728"/>
                </a:cubicBezTo>
                <a:close/>
                <a:moveTo>
                  <a:pt x="34875" y="38001"/>
                </a:moveTo>
                <a:cubicBezTo>
                  <a:pt x="34877" y="38001"/>
                  <a:pt x="34879" y="38001"/>
                  <a:pt x="34881" y="38001"/>
                </a:cubicBezTo>
                <a:lnTo>
                  <a:pt x="34881" y="38001"/>
                </a:lnTo>
                <a:cubicBezTo>
                  <a:pt x="34844" y="38003"/>
                  <a:pt x="34828" y="38030"/>
                  <a:pt x="34791" y="38095"/>
                </a:cubicBezTo>
                <a:cubicBezTo>
                  <a:pt x="34820" y="38027"/>
                  <a:pt x="34832" y="38001"/>
                  <a:pt x="34875" y="38001"/>
                </a:cubicBezTo>
                <a:close/>
                <a:moveTo>
                  <a:pt x="33419" y="38031"/>
                </a:moveTo>
                <a:lnTo>
                  <a:pt x="33419" y="38031"/>
                </a:lnTo>
                <a:cubicBezTo>
                  <a:pt x="33359" y="38041"/>
                  <a:pt x="33312" y="38095"/>
                  <a:pt x="33257" y="38106"/>
                </a:cubicBezTo>
                <a:lnTo>
                  <a:pt x="33257" y="38106"/>
                </a:lnTo>
                <a:cubicBezTo>
                  <a:pt x="33305" y="38087"/>
                  <a:pt x="33354" y="38040"/>
                  <a:pt x="33419" y="38031"/>
                </a:cubicBezTo>
                <a:close/>
                <a:moveTo>
                  <a:pt x="33158" y="38073"/>
                </a:moveTo>
                <a:cubicBezTo>
                  <a:pt x="33187" y="38099"/>
                  <a:pt x="33213" y="38108"/>
                  <a:pt x="33237" y="38108"/>
                </a:cubicBezTo>
                <a:cubicBezTo>
                  <a:pt x="33244" y="38108"/>
                  <a:pt x="33251" y="38108"/>
                  <a:pt x="33257" y="38106"/>
                </a:cubicBezTo>
                <a:lnTo>
                  <a:pt x="33257" y="38106"/>
                </a:lnTo>
                <a:cubicBezTo>
                  <a:pt x="33245" y="38111"/>
                  <a:pt x="33232" y="38114"/>
                  <a:pt x="33219" y="38114"/>
                </a:cubicBezTo>
                <a:cubicBezTo>
                  <a:pt x="33197" y="38114"/>
                  <a:pt x="33173" y="38105"/>
                  <a:pt x="33148" y="38079"/>
                </a:cubicBezTo>
                <a:cubicBezTo>
                  <a:pt x="33151" y="38077"/>
                  <a:pt x="33155" y="38075"/>
                  <a:pt x="33158" y="38073"/>
                </a:cubicBezTo>
                <a:close/>
                <a:moveTo>
                  <a:pt x="32860" y="38063"/>
                </a:moveTo>
                <a:cubicBezTo>
                  <a:pt x="32876" y="38079"/>
                  <a:pt x="32892" y="38095"/>
                  <a:pt x="32892" y="38127"/>
                </a:cubicBezTo>
                <a:cubicBezTo>
                  <a:pt x="32876" y="38095"/>
                  <a:pt x="32876" y="38079"/>
                  <a:pt x="32860" y="38063"/>
                </a:cubicBezTo>
                <a:close/>
                <a:moveTo>
                  <a:pt x="35015" y="38031"/>
                </a:moveTo>
                <a:lnTo>
                  <a:pt x="35015" y="38031"/>
                </a:lnTo>
                <a:cubicBezTo>
                  <a:pt x="35063" y="38063"/>
                  <a:pt x="35095" y="38095"/>
                  <a:pt x="35142" y="38127"/>
                </a:cubicBezTo>
                <a:cubicBezTo>
                  <a:pt x="35095" y="38095"/>
                  <a:pt x="35047" y="38063"/>
                  <a:pt x="35015" y="38031"/>
                </a:cubicBezTo>
                <a:close/>
                <a:moveTo>
                  <a:pt x="35142" y="38127"/>
                </a:moveTo>
                <a:cubicBezTo>
                  <a:pt x="35095" y="38143"/>
                  <a:pt x="35047" y="38159"/>
                  <a:pt x="34983" y="38175"/>
                </a:cubicBezTo>
                <a:cubicBezTo>
                  <a:pt x="35031" y="38159"/>
                  <a:pt x="35095" y="38143"/>
                  <a:pt x="35142" y="38127"/>
                </a:cubicBezTo>
                <a:close/>
                <a:moveTo>
                  <a:pt x="32476" y="38129"/>
                </a:moveTo>
                <a:cubicBezTo>
                  <a:pt x="32525" y="38129"/>
                  <a:pt x="32578" y="38157"/>
                  <a:pt x="32653" y="38207"/>
                </a:cubicBezTo>
                <a:cubicBezTo>
                  <a:pt x="32581" y="38159"/>
                  <a:pt x="32529" y="38135"/>
                  <a:pt x="32481" y="38135"/>
                </a:cubicBezTo>
                <a:cubicBezTo>
                  <a:pt x="32433" y="38135"/>
                  <a:pt x="32390" y="38159"/>
                  <a:pt x="32334" y="38207"/>
                </a:cubicBezTo>
                <a:cubicBezTo>
                  <a:pt x="32387" y="38153"/>
                  <a:pt x="32430" y="38129"/>
                  <a:pt x="32476" y="38129"/>
                </a:cubicBezTo>
                <a:close/>
                <a:moveTo>
                  <a:pt x="32892" y="38127"/>
                </a:moveTo>
                <a:cubicBezTo>
                  <a:pt x="32860" y="38159"/>
                  <a:pt x="32844" y="38207"/>
                  <a:pt x="32796" y="38223"/>
                </a:cubicBezTo>
                <a:cubicBezTo>
                  <a:pt x="32828" y="38207"/>
                  <a:pt x="32860" y="38159"/>
                  <a:pt x="32892" y="38127"/>
                </a:cubicBezTo>
                <a:close/>
                <a:moveTo>
                  <a:pt x="32653" y="38207"/>
                </a:moveTo>
                <a:lnTo>
                  <a:pt x="32653" y="38207"/>
                </a:lnTo>
                <a:cubicBezTo>
                  <a:pt x="32685" y="38223"/>
                  <a:pt x="32717" y="38223"/>
                  <a:pt x="32733" y="38239"/>
                </a:cubicBezTo>
                <a:cubicBezTo>
                  <a:pt x="32717" y="38239"/>
                  <a:pt x="32685" y="38223"/>
                  <a:pt x="32653" y="38207"/>
                </a:cubicBezTo>
                <a:close/>
                <a:moveTo>
                  <a:pt x="35286" y="38366"/>
                </a:moveTo>
                <a:lnTo>
                  <a:pt x="35286" y="38366"/>
                </a:lnTo>
                <a:cubicBezTo>
                  <a:pt x="35111" y="38398"/>
                  <a:pt x="34935" y="38414"/>
                  <a:pt x="34759" y="38430"/>
                </a:cubicBezTo>
                <a:cubicBezTo>
                  <a:pt x="34935" y="38414"/>
                  <a:pt x="35111" y="38382"/>
                  <a:pt x="35286" y="38366"/>
                </a:cubicBezTo>
                <a:close/>
                <a:moveTo>
                  <a:pt x="34664" y="38398"/>
                </a:moveTo>
                <a:lnTo>
                  <a:pt x="34664" y="38398"/>
                </a:lnTo>
                <a:cubicBezTo>
                  <a:pt x="34552" y="38414"/>
                  <a:pt x="34440" y="38430"/>
                  <a:pt x="34329" y="38430"/>
                </a:cubicBezTo>
                <a:cubicBezTo>
                  <a:pt x="34314" y="38430"/>
                  <a:pt x="34299" y="38430"/>
                  <a:pt x="34284" y="38443"/>
                </a:cubicBezTo>
                <a:lnTo>
                  <a:pt x="34284" y="38443"/>
                </a:lnTo>
                <a:cubicBezTo>
                  <a:pt x="34283" y="38439"/>
                  <a:pt x="34282" y="38434"/>
                  <a:pt x="34281" y="38430"/>
                </a:cubicBezTo>
                <a:lnTo>
                  <a:pt x="34329" y="38430"/>
                </a:lnTo>
                <a:cubicBezTo>
                  <a:pt x="34440" y="38414"/>
                  <a:pt x="34552" y="38414"/>
                  <a:pt x="34664" y="38398"/>
                </a:cubicBezTo>
                <a:close/>
                <a:moveTo>
                  <a:pt x="33547" y="38159"/>
                </a:moveTo>
                <a:lnTo>
                  <a:pt x="33547" y="38159"/>
                </a:lnTo>
                <a:cubicBezTo>
                  <a:pt x="33515" y="38334"/>
                  <a:pt x="33355" y="38382"/>
                  <a:pt x="33243" y="38494"/>
                </a:cubicBezTo>
                <a:cubicBezTo>
                  <a:pt x="33339" y="38382"/>
                  <a:pt x="33515" y="38334"/>
                  <a:pt x="33547" y="38159"/>
                </a:cubicBezTo>
                <a:close/>
                <a:moveTo>
                  <a:pt x="32460" y="38255"/>
                </a:moveTo>
                <a:cubicBezTo>
                  <a:pt x="32381" y="38271"/>
                  <a:pt x="32334" y="38319"/>
                  <a:pt x="32350" y="38414"/>
                </a:cubicBezTo>
                <a:cubicBezTo>
                  <a:pt x="32350" y="38494"/>
                  <a:pt x="32413" y="38510"/>
                  <a:pt x="32509" y="38510"/>
                </a:cubicBezTo>
                <a:cubicBezTo>
                  <a:pt x="32413" y="38510"/>
                  <a:pt x="32350" y="38510"/>
                  <a:pt x="32334" y="38414"/>
                </a:cubicBezTo>
                <a:cubicBezTo>
                  <a:pt x="32334" y="38319"/>
                  <a:pt x="32381" y="38271"/>
                  <a:pt x="32460" y="38255"/>
                </a:cubicBezTo>
                <a:close/>
                <a:moveTo>
                  <a:pt x="35047" y="38494"/>
                </a:moveTo>
                <a:cubicBezTo>
                  <a:pt x="35063" y="38494"/>
                  <a:pt x="35079" y="38494"/>
                  <a:pt x="35095" y="38510"/>
                </a:cubicBezTo>
                <a:cubicBezTo>
                  <a:pt x="35079" y="38510"/>
                  <a:pt x="35063" y="38494"/>
                  <a:pt x="35047" y="38494"/>
                </a:cubicBezTo>
                <a:close/>
                <a:moveTo>
                  <a:pt x="35940" y="38478"/>
                </a:moveTo>
                <a:lnTo>
                  <a:pt x="35940" y="38478"/>
                </a:lnTo>
                <a:cubicBezTo>
                  <a:pt x="35909" y="38494"/>
                  <a:pt x="35861" y="38510"/>
                  <a:pt x="35813" y="38526"/>
                </a:cubicBezTo>
                <a:cubicBezTo>
                  <a:pt x="35861" y="38510"/>
                  <a:pt x="35893" y="38494"/>
                  <a:pt x="35940" y="38478"/>
                </a:cubicBezTo>
                <a:close/>
                <a:moveTo>
                  <a:pt x="29174" y="37744"/>
                </a:moveTo>
                <a:cubicBezTo>
                  <a:pt x="28950" y="37744"/>
                  <a:pt x="28807" y="37887"/>
                  <a:pt x="28711" y="38079"/>
                </a:cubicBezTo>
                <a:cubicBezTo>
                  <a:pt x="28807" y="38063"/>
                  <a:pt x="28902" y="38031"/>
                  <a:pt x="28998" y="38031"/>
                </a:cubicBezTo>
                <a:cubicBezTo>
                  <a:pt x="28902" y="38047"/>
                  <a:pt x="28807" y="38063"/>
                  <a:pt x="28711" y="38079"/>
                </a:cubicBezTo>
                <a:cubicBezTo>
                  <a:pt x="28681" y="38154"/>
                  <a:pt x="28637" y="38228"/>
                  <a:pt x="28619" y="38303"/>
                </a:cubicBezTo>
                <a:lnTo>
                  <a:pt x="28619" y="38303"/>
                </a:lnTo>
                <a:cubicBezTo>
                  <a:pt x="28617" y="38303"/>
                  <a:pt x="28616" y="38303"/>
                  <a:pt x="28615" y="38302"/>
                </a:cubicBezTo>
                <a:cubicBezTo>
                  <a:pt x="28583" y="38414"/>
                  <a:pt x="28551" y="38494"/>
                  <a:pt x="28535" y="38590"/>
                </a:cubicBezTo>
                <a:cubicBezTo>
                  <a:pt x="28535" y="38606"/>
                  <a:pt x="28535" y="38622"/>
                  <a:pt x="28519" y="38638"/>
                </a:cubicBezTo>
                <a:cubicBezTo>
                  <a:pt x="28535" y="38638"/>
                  <a:pt x="28551" y="38622"/>
                  <a:pt x="28551" y="38622"/>
                </a:cubicBezTo>
                <a:cubicBezTo>
                  <a:pt x="28695" y="38526"/>
                  <a:pt x="28823" y="38414"/>
                  <a:pt x="28950" y="38318"/>
                </a:cubicBezTo>
                <a:cubicBezTo>
                  <a:pt x="29078" y="38223"/>
                  <a:pt x="29222" y="38127"/>
                  <a:pt x="29429" y="38079"/>
                </a:cubicBezTo>
                <a:cubicBezTo>
                  <a:pt x="29413" y="38063"/>
                  <a:pt x="29413" y="38047"/>
                  <a:pt x="29413" y="38031"/>
                </a:cubicBezTo>
                <a:cubicBezTo>
                  <a:pt x="29381" y="37935"/>
                  <a:pt x="29365" y="37856"/>
                  <a:pt x="29349" y="37776"/>
                </a:cubicBezTo>
                <a:lnTo>
                  <a:pt x="29317" y="37776"/>
                </a:lnTo>
                <a:cubicBezTo>
                  <a:pt x="29269" y="37760"/>
                  <a:pt x="29222" y="37760"/>
                  <a:pt x="29174" y="37760"/>
                </a:cubicBezTo>
                <a:cubicBezTo>
                  <a:pt x="29158" y="37776"/>
                  <a:pt x="29126" y="37807"/>
                  <a:pt x="29110" y="37839"/>
                </a:cubicBezTo>
                <a:lnTo>
                  <a:pt x="29110" y="37839"/>
                </a:lnTo>
                <a:cubicBezTo>
                  <a:pt x="29126" y="37807"/>
                  <a:pt x="29158" y="37776"/>
                  <a:pt x="29174" y="37744"/>
                </a:cubicBezTo>
                <a:close/>
                <a:moveTo>
                  <a:pt x="35015" y="38654"/>
                </a:moveTo>
                <a:cubicBezTo>
                  <a:pt x="34983" y="38654"/>
                  <a:pt x="34951" y="38669"/>
                  <a:pt x="34935" y="38669"/>
                </a:cubicBezTo>
                <a:cubicBezTo>
                  <a:pt x="34951" y="38654"/>
                  <a:pt x="34983" y="38654"/>
                  <a:pt x="35015" y="38654"/>
                </a:cubicBezTo>
                <a:close/>
                <a:moveTo>
                  <a:pt x="33116" y="38606"/>
                </a:moveTo>
                <a:cubicBezTo>
                  <a:pt x="33068" y="38638"/>
                  <a:pt x="33004" y="38685"/>
                  <a:pt x="32956" y="38717"/>
                </a:cubicBezTo>
                <a:cubicBezTo>
                  <a:pt x="33004" y="38669"/>
                  <a:pt x="33068" y="38638"/>
                  <a:pt x="33116" y="38606"/>
                </a:cubicBezTo>
                <a:close/>
                <a:moveTo>
                  <a:pt x="35111" y="38685"/>
                </a:moveTo>
                <a:cubicBezTo>
                  <a:pt x="35095" y="38701"/>
                  <a:pt x="35063" y="38733"/>
                  <a:pt x="35047" y="38749"/>
                </a:cubicBezTo>
                <a:cubicBezTo>
                  <a:pt x="35063" y="38717"/>
                  <a:pt x="35095" y="38701"/>
                  <a:pt x="35111" y="38685"/>
                </a:cubicBezTo>
                <a:close/>
                <a:moveTo>
                  <a:pt x="32956" y="38717"/>
                </a:moveTo>
                <a:lnTo>
                  <a:pt x="32956" y="38717"/>
                </a:lnTo>
                <a:cubicBezTo>
                  <a:pt x="32908" y="38765"/>
                  <a:pt x="32860" y="38813"/>
                  <a:pt x="32796" y="38861"/>
                </a:cubicBezTo>
                <a:cubicBezTo>
                  <a:pt x="32844" y="38813"/>
                  <a:pt x="32908" y="38765"/>
                  <a:pt x="32956" y="38717"/>
                </a:cubicBezTo>
                <a:close/>
                <a:moveTo>
                  <a:pt x="26844" y="38909"/>
                </a:moveTo>
                <a:cubicBezTo>
                  <a:pt x="26844" y="38909"/>
                  <a:pt x="26844" y="38909"/>
                  <a:pt x="26844" y="38909"/>
                </a:cubicBezTo>
                <a:lnTo>
                  <a:pt x="26844" y="38909"/>
                </a:lnTo>
                <a:cubicBezTo>
                  <a:pt x="26844" y="38909"/>
                  <a:pt x="26843" y="38909"/>
                  <a:pt x="26843" y="38910"/>
                </a:cubicBezTo>
                <a:lnTo>
                  <a:pt x="26843" y="38910"/>
                </a:lnTo>
                <a:cubicBezTo>
                  <a:pt x="26843" y="38909"/>
                  <a:pt x="26844" y="38909"/>
                  <a:pt x="26844" y="38909"/>
                </a:cubicBezTo>
                <a:close/>
                <a:moveTo>
                  <a:pt x="34811" y="37952"/>
                </a:moveTo>
                <a:cubicBezTo>
                  <a:pt x="34691" y="37952"/>
                  <a:pt x="34546" y="37983"/>
                  <a:pt x="34376" y="38063"/>
                </a:cubicBezTo>
                <a:cubicBezTo>
                  <a:pt x="34297" y="38159"/>
                  <a:pt x="34265" y="38302"/>
                  <a:pt x="34281" y="38446"/>
                </a:cubicBezTo>
                <a:cubicBezTo>
                  <a:pt x="34282" y="38445"/>
                  <a:pt x="34283" y="38444"/>
                  <a:pt x="34284" y="38443"/>
                </a:cubicBezTo>
                <a:lnTo>
                  <a:pt x="34284" y="38443"/>
                </a:lnTo>
                <a:cubicBezTo>
                  <a:pt x="34299" y="38503"/>
                  <a:pt x="34314" y="38562"/>
                  <a:pt x="34329" y="38622"/>
                </a:cubicBezTo>
                <a:cubicBezTo>
                  <a:pt x="34356" y="38612"/>
                  <a:pt x="34389" y="38603"/>
                  <a:pt x="34427" y="38603"/>
                </a:cubicBezTo>
                <a:cubicBezTo>
                  <a:pt x="34455" y="38603"/>
                  <a:pt x="34486" y="38608"/>
                  <a:pt x="34520" y="38622"/>
                </a:cubicBezTo>
                <a:cubicBezTo>
                  <a:pt x="34480" y="38614"/>
                  <a:pt x="34444" y="38610"/>
                  <a:pt x="34412" y="38610"/>
                </a:cubicBezTo>
                <a:cubicBezTo>
                  <a:pt x="34380" y="38610"/>
                  <a:pt x="34353" y="38614"/>
                  <a:pt x="34329" y="38622"/>
                </a:cubicBezTo>
                <a:cubicBezTo>
                  <a:pt x="34360" y="38701"/>
                  <a:pt x="34392" y="38781"/>
                  <a:pt x="34456" y="38845"/>
                </a:cubicBezTo>
                <a:cubicBezTo>
                  <a:pt x="34456" y="38845"/>
                  <a:pt x="34472" y="38861"/>
                  <a:pt x="34472" y="38861"/>
                </a:cubicBezTo>
                <a:cubicBezTo>
                  <a:pt x="34520" y="38909"/>
                  <a:pt x="34552" y="38941"/>
                  <a:pt x="34616" y="38957"/>
                </a:cubicBezTo>
                <a:cubicBezTo>
                  <a:pt x="34728" y="38941"/>
                  <a:pt x="34839" y="38909"/>
                  <a:pt x="34935" y="38861"/>
                </a:cubicBezTo>
                <a:cubicBezTo>
                  <a:pt x="34983" y="38845"/>
                  <a:pt x="35015" y="38813"/>
                  <a:pt x="35047" y="38781"/>
                </a:cubicBezTo>
                <a:cubicBezTo>
                  <a:pt x="35111" y="38749"/>
                  <a:pt x="35142" y="38701"/>
                  <a:pt x="35174" y="38654"/>
                </a:cubicBezTo>
                <a:cubicBezTo>
                  <a:pt x="35254" y="38558"/>
                  <a:pt x="35286" y="38462"/>
                  <a:pt x="35286" y="38366"/>
                </a:cubicBezTo>
                <a:cubicBezTo>
                  <a:pt x="35286" y="38334"/>
                  <a:pt x="35286" y="38286"/>
                  <a:pt x="35270" y="38255"/>
                </a:cubicBezTo>
                <a:cubicBezTo>
                  <a:pt x="35254" y="38207"/>
                  <a:pt x="35222" y="38159"/>
                  <a:pt x="35190" y="38111"/>
                </a:cubicBezTo>
                <a:cubicBezTo>
                  <a:pt x="35158" y="38063"/>
                  <a:pt x="35111" y="38031"/>
                  <a:pt x="35047" y="37999"/>
                </a:cubicBezTo>
                <a:cubicBezTo>
                  <a:pt x="34983" y="37971"/>
                  <a:pt x="34905" y="37952"/>
                  <a:pt x="34811" y="37952"/>
                </a:cubicBezTo>
                <a:close/>
                <a:moveTo>
                  <a:pt x="40681" y="38524"/>
                </a:moveTo>
                <a:cubicBezTo>
                  <a:pt x="40574" y="38524"/>
                  <a:pt x="40518" y="38598"/>
                  <a:pt x="40489" y="38685"/>
                </a:cubicBezTo>
                <a:cubicBezTo>
                  <a:pt x="40457" y="38749"/>
                  <a:pt x="40457" y="38813"/>
                  <a:pt x="40473" y="38893"/>
                </a:cubicBezTo>
                <a:cubicBezTo>
                  <a:pt x="40495" y="39004"/>
                  <a:pt x="40564" y="39092"/>
                  <a:pt x="40674" y="39092"/>
                </a:cubicBezTo>
                <a:cubicBezTo>
                  <a:pt x="40721" y="39092"/>
                  <a:pt x="40777" y="39075"/>
                  <a:pt x="40840" y="39037"/>
                </a:cubicBezTo>
                <a:cubicBezTo>
                  <a:pt x="40824" y="38957"/>
                  <a:pt x="40808" y="38893"/>
                  <a:pt x="40792" y="38829"/>
                </a:cubicBezTo>
                <a:cubicBezTo>
                  <a:pt x="40760" y="38749"/>
                  <a:pt x="40744" y="38654"/>
                  <a:pt x="40728" y="38574"/>
                </a:cubicBezTo>
                <a:cubicBezTo>
                  <a:pt x="40712" y="38558"/>
                  <a:pt x="40712" y="38542"/>
                  <a:pt x="40712" y="38526"/>
                </a:cubicBezTo>
                <a:cubicBezTo>
                  <a:pt x="40701" y="38524"/>
                  <a:pt x="40691" y="38524"/>
                  <a:pt x="40681" y="38524"/>
                </a:cubicBezTo>
                <a:close/>
                <a:moveTo>
                  <a:pt x="27099" y="39100"/>
                </a:moveTo>
                <a:cubicBezTo>
                  <a:pt x="27083" y="39116"/>
                  <a:pt x="27083" y="39132"/>
                  <a:pt x="27067" y="39132"/>
                </a:cubicBezTo>
                <a:lnTo>
                  <a:pt x="27099" y="39132"/>
                </a:lnTo>
                <a:cubicBezTo>
                  <a:pt x="27099" y="39116"/>
                  <a:pt x="27099" y="39116"/>
                  <a:pt x="27099" y="39100"/>
                </a:cubicBezTo>
                <a:close/>
                <a:moveTo>
                  <a:pt x="33786" y="38813"/>
                </a:moveTo>
                <a:lnTo>
                  <a:pt x="33786" y="38813"/>
                </a:lnTo>
                <a:cubicBezTo>
                  <a:pt x="33770" y="38829"/>
                  <a:pt x="33754" y="38829"/>
                  <a:pt x="33738" y="38845"/>
                </a:cubicBezTo>
                <a:cubicBezTo>
                  <a:pt x="33610" y="38909"/>
                  <a:pt x="33594" y="38957"/>
                  <a:pt x="33658" y="39132"/>
                </a:cubicBezTo>
                <a:cubicBezTo>
                  <a:pt x="33594" y="38957"/>
                  <a:pt x="33594" y="38893"/>
                  <a:pt x="33722" y="38845"/>
                </a:cubicBezTo>
                <a:cubicBezTo>
                  <a:pt x="33754" y="38829"/>
                  <a:pt x="33770" y="38829"/>
                  <a:pt x="33786" y="38813"/>
                </a:cubicBezTo>
                <a:close/>
                <a:moveTo>
                  <a:pt x="27003" y="38717"/>
                </a:moveTo>
                <a:cubicBezTo>
                  <a:pt x="26780" y="38733"/>
                  <a:pt x="26764" y="38861"/>
                  <a:pt x="26636" y="38925"/>
                </a:cubicBezTo>
                <a:cubicBezTo>
                  <a:pt x="26636" y="38973"/>
                  <a:pt x="26652" y="39005"/>
                  <a:pt x="26668" y="39037"/>
                </a:cubicBezTo>
                <a:cubicBezTo>
                  <a:pt x="26707" y="39134"/>
                  <a:pt x="26776" y="39172"/>
                  <a:pt x="26868" y="39172"/>
                </a:cubicBezTo>
                <a:cubicBezTo>
                  <a:pt x="26926" y="39172"/>
                  <a:pt x="26993" y="39157"/>
                  <a:pt x="27067" y="39132"/>
                </a:cubicBezTo>
                <a:cubicBezTo>
                  <a:pt x="27083" y="39116"/>
                  <a:pt x="27083" y="39116"/>
                  <a:pt x="27083" y="39100"/>
                </a:cubicBezTo>
                <a:cubicBezTo>
                  <a:pt x="27083" y="39052"/>
                  <a:pt x="27067" y="38989"/>
                  <a:pt x="27051" y="38941"/>
                </a:cubicBezTo>
                <a:lnTo>
                  <a:pt x="27003" y="38717"/>
                </a:lnTo>
                <a:close/>
                <a:moveTo>
                  <a:pt x="33658" y="39132"/>
                </a:moveTo>
                <a:lnTo>
                  <a:pt x="33658" y="39132"/>
                </a:lnTo>
                <a:cubicBezTo>
                  <a:pt x="33594" y="39164"/>
                  <a:pt x="33531" y="39212"/>
                  <a:pt x="33451" y="39212"/>
                </a:cubicBezTo>
                <a:cubicBezTo>
                  <a:pt x="33531" y="39196"/>
                  <a:pt x="33594" y="39164"/>
                  <a:pt x="33658" y="39132"/>
                </a:cubicBezTo>
                <a:close/>
                <a:moveTo>
                  <a:pt x="15289" y="39308"/>
                </a:moveTo>
                <a:cubicBezTo>
                  <a:pt x="15305" y="39324"/>
                  <a:pt x="15305" y="39340"/>
                  <a:pt x="15321" y="39356"/>
                </a:cubicBezTo>
                <a:cubicBezTo>
                  <a:pt x="15305" y="39340"/>
                  <a:pt x="15289" y="39324"/>
                  <a:pt x="15289" y="39308"/>
                </a:cubicBezTo>
                <a:close/>
                <a:moveTo>
                  <a:pt x="33451" y="39212"/>
                </a:moveTo>
                <a:cubicBezTo>
                  <a:pt x="33259" y="39260"/>
                  <a:pt x="33052" y="39276"/>
                  <a:pt x="32860" y="39340"/>
                </a:cubicBezTo>
                <a:cubicBezTo>
                  <a:pt x="32803" y="39354"/>
                  <a:pt x="32737" y="39368"/>
                  <a:pt x="32670" y="39368"/>
                </a:cubicBezTo>
                <a:cubicBezTo>
                  <a:pt x="32588" y="39368"/>
                  <a:pt x="32507" y="39347"/>
                  <a:pt x="32445" y="39276"/>
                </a:cubicBezTo>
                <a:cubicBezTo>
                  <a:pt x="32449" y="39275"/>
                  <a:pt x="32452" y="39274"/>
                  <a:pt x="32456" y="39272"/>
                </a:cubicBezTo>
                <a:lnTo>
                  <a:pt x="32456" y="39272"/>
                </a:lnTo>
                <a:cubicBezTo>
                  <a:pt x="32515" y="39341"/>
                  <a:pt x="32590" y="39364"/>
                  <a:pt x="32666" y="39364"/>
                </a:cubicBezTo>
                <a:cubicBezTo>
                  <a:pt x="32734" y="39364"/>
                  <a:pt x="32802" y="39346"/>
                  <a:pt x="32860" y="39324"/>
                </a:cubicBezTo>
                <a:cubicBezTo>
                  <a:pt x="33052" y="39260"/>
                  <a:pt x="33243" y="39260"/>
                  <a:pt x="33451" y="39212"/>
                </a:cubicBezTo>
                <a:close/>
                <a:moveTo>
                  <a:pt x="35717" y="38446"/>
                </a:moveTo>
                <a:lnTo>
                  <a:pt x="35717" y="38446"/>
                </a:lnTo>
                <a:cubicBezTo>
                  <a:pt x="35797" y="38590"/>
                  <a:pt x="35829" y="38685"/>
                  <a:pt x="35829" y="38781"/>
                </a:cubicBezTo>
                <a:cubicBezTo>
                  <a:pt x="35845" y="38893"/>
                  <a:pt x="35813" y="38989"/>
                  <a:pt x="35781" y="39068"/>
                </a:cubicBezTo>
                <a:cubicBezTo>
                  <a:pt x="35765" y="39116"/>
                  <a:pt x="35749" y="39148"/>
                  <a:pt x="35733" y="39196"/>
                </a:cubicBezTo>
                <a:cubicBezTo>
                  <a:pt x="35701" y="39260"/>
                  <a:pt x="35669" y="39340"/>
                  <a:pt x="35653" y="39436"/>
                </a:cubicBezTo>
                <a:cubicBezTo>
                  <a:pt x="35797" y="39324"/>
                  <a:pt x="35940" y="39228"/>
                  <a:pt x="36084" y="39116"/>
                </a:cubicBezTo>
                <a:cubicBezTo>
                  <a:pt x="36116" y="39100"/>
                  <a:pt x="36132" y="39084"/>
                  <a:pt x="36148" y="39068"/>
                </a:cubicBezTo>
                <a:cubicBezTo>
                  <a:pt x="36212" y="39021"/>
                  <a:pt x="36276" y="38973"/>
                  <a:pt x="36323" y="38925"/>
                </a:cubicBezTo>
                <a:cubicBezTo>
                  <a:pt x="36355" y="38877"/>
                  <a:pt x="36403" y="38845"/>
                  <a:pt x="36435" y="38797"/>
                </a:cubicBezTo>
                <a:cubicBezTo>
                  <a:pt x="36403" y="38749"/>
                  <a:pt x="36371" y="38717"/>
                  <a:pt x="36339" y="38685"/>
                </a:cubicBezTo>
                <a:cubicBezTo>
                  <a:pt x="36308" y="38669"/>
                  <a:pt x="36292" y="38638"/>
                  <a:pt x="36260" y="38622"/>
                </a:cubicBezTo>
                <a:cubicBezTo>
                  <a:pt x="36164" y="38542"/>
                  <a:pt x="36052" y="38494"/>
                  <a:pt x="35940" y="38478"/>
                </a:cubicBezTo>
                <a:cubicBezTo>
                  <a:pt x="35861" y="38462"/>
                  <a:pt x="35797" y="38462"/>
                  <a:pt x="35717" y="38446"/>
                </a:cubicBezTo>
                <a:close/>
                <a:moveTo>
                  <a:pt x="14971" y="39427"/>
                </a:moveTo>
                <a:cubicBezTo>
                  <a:pt x="14976" y="39430"/>
                  <a:pt x="14981" y="39432"/>
                  <a:pt x="14986" y="39436"/>
                </a:cubicBezTo>
                <a:cubicBezTo>
                  <a:pt x="14922" y="39451"/>
                  <a:pt x="14890" y="39451"/>
                  <a:pt x="14874" y="39467"/>
                </a:cubicBezTo>
                <a:cubicBezTo>
                  <a:pt x="14845" y="39482"/>
                  <a:pt x="14815" y="39483"/>
                  <a:pt x="14773" y="39509"/>
                </a:cubicBezTo>
                <a:lnTo>
                  <a:pt x="14773" y="39509"/>
                </a:lnTo>
                <a:cubicBezTo>
                  <a:pt x="14770" y="39506"/>
                  <a:pt x="14766" y="39503"/>
                  <a:pt x="14763" y="39499"/>
                </a:cubicBezTo>
                <a:cubicBezTo>
                  <a:pt x="14810" y="39483"/>
                  <a:pt x="14842" y="39467"/>
                  <a:pt x="14874" y="39467"/>
                </a:cubicBezTo>
                <a:cubicBezTo>
                  <a:pt x="14889" y="39453"/>
                  <a:pt x="14917" y="39452"/>
                  <a:pt x="14971" y="39427"/>
                </a:cubicBezTo>
                <a:close/>
                <a:moveTo>
                  <a:pt x="32302" y="39595"/>
                </a:moveTo>
                <a:lnTo>
                  <a:pt x="32302" y="39595"/>
                </a:lnTo>
                <a:cubicBezTo>
                  <a:pt x="32254" y="39643"/>
                  <a:pt x="32174" y="39643"/>
                  <a:pt x="32110" y="39643"/>
                </a:cubicBezTo>
                <a:cubicBezTo>
                  <a:pt x="32174" y="39643"/>
                  <a:pt x="32254" y="39627"/>
                  <a:pt x="32302" y="39595"/>
                </a:cubicBezTo>
                <a:close/>
                <a:moveTo>
                  <a:pt x="33073" y="37683"/>
                </a:moveTo>
                <a:cubicBezTo>
                  <a:pt x="33031" y="37683"/>
                  <a:pt x="32987" y="37687"/>
                  <a:pt x="32940" y="37696"/>
                </a:cubicBezTo>
                <a:cubicBezTo>
                  <a:pt x="32749" y="37712"/>
                  <a:pt x="32589" y="37808"/>
                  <a:pt x="32445" y="37935"/>
                </a:cubicBezTo>
                <a:cubicBezTo>
                  <a:pt x="32429" y="37951"/>
                  <a:pt x="32429" y="37967"/>
                  <a:pt x="32413" y="37983"/>
                </a:cubicBezTo>
                <a:cubicBezTo>
                  <a:pt x="32302" y="38111"/>
                  <a:pt x="32206" y="38270"/>
                  <a:pt x="32142" y="38446"/>
                </a:cubicBezTo>
                <a:cubicBezTo>
                  <a:pt x="32110" y="38542"/>
                  <a:pt x="32078" y="38638"/>
                  <a:pt x="32062" y="38749"/>
                </a:cubicBezTo>
                <a:cubicBezTo>
                  <a:pt x="32126" y="38718"/>
                  <a:pt x="32173" y="38702"/>
                  <a:pt x="32221" y="38670"/>
                </a:cubicBezTo>
                <a:lnTo>
                  <a:pt x="32221" y="38670"/>
                </a:lnTo>
                <a:cubicBezTo>
                  <a:pt x="32173" y="38702"/>
                  <a:pt x="32126" y="38718"/>
                  <a:pt x="32078" y="38749"/>
                </a:cubicBezTo>
                <a:lnTo>
                  <a:pt x="32062" y="38749"/>
                </a:lnTo>
                <a:cubicBezTo>
                  <a:pt x="32062" y="38749"/>
                  <a:pt x="32062" y="38749"/>
                  <a:pt x="32062" y="38765"/>
                </a:cubicBezTo>
                <a:cubicBezTo>
                  <a:pt x="32030" y="38909"/>
                  <a:pt x="32030" y="39084"/>
                  <a:pt x="32030" y="39244"/>
                </a:cubicBezTo>
                <a:cubicBezTo>
                  <a:pt x="32030" y="39228"/>
                  <a:pt x="32046" y="39212"/>
                  <a:pt x="32046" y="39180"/>
                </a:cubicBezTo>
                <a:cubicBezTo>
                  <a:pt x="32254" y="39116"/>
                  <a:pt x="32445" y="39052"/>
                  <a:pt x="32637" y="38989"/>
                </a:cubicBezTo>
                <a:cubicBezTo>
                  <a:pt x="32700" y="38957"/>
                  <a:pt x="32748" y="38910"/>
                  <a:pt x="32795" y="38862"/>
                </a:cubicBezTo>
                <a:lnTo>
                  <a:pt x="32795" y="38862"/>
                </a:lnTo>
                <a:cubicBezTo>
                  <a:pt x="32748" y="38910"/>
                  <a:pt x="32700" y="38957"/>
                  <a:pt x="32653" y="38989"/>
                </a:cubicBezTo>
                <a:cubicBezTo>
                  <a:pt x="32445" y="39052"/>
                  <a:pt x="32254" y="39116"/>
                  <a:pt x="32046" y="39180"/>
                </a:cubicBezTo>
                <a:cubicBezTo>
                  <a:pt x="32046" y="39212"/>
                  <a:pt x="32046" y="39228"/>
                  <a:pt x="32046" y="39244"/>
                </a:cubicBezTo>
                <a:cubicBezTo>
                  <a:pt x="32046" y="39372"/>
                  <a:pt x="32062" y="39515"/>
                  <a:pt x="32094" y="39643"/>
                </a:cubicBezTo>
                <a:cubicBezTo>
                  <a:pt x="32110" y="39675"/>
                  <a:pt x="32110" y="39707"/>
                  <a:pt x="32110" y="39723"/>
                </a:cubicBezTo>
                <a:cubicBezTo>
                  <a:pt x="32318" y="39803"/>
                  <a:pt x="32493" y="39819"/>
                  <a:pt x="32653" y="39819"/>
                </a:cubicBezTo>
                <a:cubicBezTo>
                  <a:pt x="32924" y="39803"/>
                  <a:pt x="33148" y="39723"/>
                  <a:pt x="33323" y="39595"/>
                </a:cubicBezTo>
                <a:cubicBezTo>
                  <a:pt x="33371" y="39547"/>
                  <a:pt x="33419" y="39499"/>
                  <a:pt x="33467" y="39451"/>
                </a:cubicBezTo>
                <a:cubicBezTo>
                  <a:pt x="33642" y="39276"/>
                  <a:pt x="33738" y="39052"/>
                  <a:pt x="33786" y="38813"/>
                </a:cubicBezTo>
                <a:cubicBezTo>
                  <a:pt x="33834" y="38638"/>
                  <a:pt x="33834" y="38462"/>
                  <a:pt x="33786" y="38286"/>
                </a:cubicBezTo>
                <a:cubicBezTo>
                  <a:pt x="33786" y="38277"/>
                  <a:pt x="33786" y="38270"/>
                  <a:pt x="33786" y="38270"/>
                </a:cubicBezTo>
                <a:cubicBezTo>
                  <a:pt x="33770" y="38175"/>
                  <a:pt x="33738" y="38095"/>
                  <a:pt x="33706" y="38031"/>
                </a:cubicBezTo>
                <a:cubicBezTo>
                  <a:pt x="33626" y="37887"/>
                  <a:pt x="33499" y="37792"/>
                  <a:pt x="33339" y="37728"/>
                </a:cubicBezTo>
                <a:cubicBezTo>
                  <a:pt x="33260" y="37705"/>
                  <a:pt x="33173" y="37683"/>
                  <a:pt x="33073" y="37683"/>
                </a:cubicBezTo>
                <a:close/>
                <a:moveTo>
                  <a:pt x="15162" y="39882"/>
                </a:moveTo>
                <a:cubicBezTo>
                  <a:pt x="15162" y="39882"/>
                  <a:pt x="15174" y="39882"/>
                  <a:pt x="15177" y="39894"/>
                </a:cubicBezTo>
                <a:lnTo>
                  <a:pt x="15177" y="39894"/>
                </a:lnTo>
                <a:cubicBezTo>
                  <a:pt x="15168" y="39889"/>
                  <a:pt x="15162" y="39882"/>
                  <a:pt x="15162" y="39882"/>
                </a:cubicBezTo>
                <a:close/>
                <a:moveTo>
                  <a:pt x="15444" y="39125"/>
                </a:moveTo>
                <a:cubicBezTo>
                  <a:pt x="15431" y="39125"/>
                  <a:pt x="15417" y="39127"/>
                  <a:pt x="15401" y="39132"/>
                </a:cubicBezTo>
                <a:cubicBezTo>
                  <a:pt x="15162" y="39132"/>
                  <a:pt x="14826" y="39244"/>
                  <a:pt x="14747" y="39388"/>
                </a:cubicBezTo>
                <a:cubicBezTo>
                  <a:pt x="14747" y="39595"/>
                  <a:pt x="14810" y="39723"/>
                  <a:pt x="14922" y="39803"/>
                </a:cubicBezTo>
                <a:cubicBezTo>
                  <a:pt x="14938" y="39803"/>
                  <a:pt x="14970" y="39819"/>
                  <a:pt x="14986" y="39819"/>
                </a:cubicBezTo>
                <a:cubicBezTo>
                  <a:pt x="15004" y="39819"/>
                  <a:pt x="15022" y="39817"/>
                  <a:pt x="15040" y="39817"/>
                </a:cubicBezTo>
                <a:cubicBezTo>
                  <a:pt x="15085" y="39817"/>
                  <a:pt x="15127" y="39825"/>
                  <a:pt x="15162" y="39882"/>
                </a:cubicBezTo>
                <a:cubicBezTo>
                  <a:pt x="15114" y="39803"/>
                  <a:pt x="15050" y="39834"/>
                  <a:pt x="14986" y="39819"/>
                </a:cubicBezTo>
                <a:lnTo>
                  <a:pt x="14922" y="39819"/>
                </a:lnTo>
                <a:cubicBezTo>
                  <a:pt x="14998" y="39864"/>
                  <a:pt x="15074" y="39895"/>
                  <a:pt x="15177" y="39898"/>
                </a:cubicBezTo>
                <a:lnTo>
                  <a:pt x="15177" y="39898"/>
                </a:lnTo>
                <a:cubicBezTo>
                  <a:pt x="15177" y="39898"/>
                  <a:pt x="15177" y="39898"/>
                  <a:pt x="15177" y="39898"/>
                </a:cubicBezTo>
                <a:cubicBezTo>
                  <a:pt x="15179" y="39898"/>
                  <a:pt x="15181" y="39898"/>
                  <a:pt x="15182" y="39898"/>
                </a:cubicBezTo>
                <a:lnTo>
                  <a:pt x="15182" y="39898"/>
                </a:lnTo>
                <a:cubicBezTo>
                  <a:pt x="15186" y="39898"/>
                  <a:pt x="15190" y="39898"/>
                  <a:pt x="15193" y="39898"/>
                </a:cubicBezTo>
                <a:cubicBezTo>
                  <a:pt x="15192" y="39898"/>
                  <a:pt x="15190" y="39898"/>
                  <a:pt x="15188" y="39898"/>
                </a:cubicBezTo>
                <a:lnTo>
                  <a:pt x="15188" y="39898"/>
                </a:lnTo>
                <a:cubicBezTo>
                  <a:pt x="15217" y="39895"/>
                  <a:pt x="15245" y="39882"/>
                  <a:pt x="15273" y="39882"/>
                </a:cubicBezTo>
                <a:cubicBezTo>
                  <a:pt x="15289" y="39866"/>
                  <a:pt x="15321" y="39866"/>
                  <a:pt x="15353" y="39866"/>
                </a:cubicBezTo>
                <a:cubicBezTo>
                  <a:pt x="15465" y="39834"/>
                  <a:pt x="15576" y="39755"/>
                  <a:pt x="15640" y="39659"/>
                </a:cubicBezTo>
                <a:cubicBezTo>
                  <a:pt x="15656" y="39611"/>
                  <a:pt x="15672" y="39579"/>
                  <a:pt x="15688" y="39531"/>
                </a:cubicBezTo>
                <a:cubicBezTo>
                  <a:pt x="15720" y="39420"/>
                  <a:pt x="15704" y="39308"/>
                  <a:pt x="15624" y="39164"/>
                </a:cubicBezTo>
                <a:cubicBezTo>
                  <a:pt x="15592" y="39148"/>
                  <a:pt x="15576" y="39132"/>
                  <a:pt x="15545" y="39132"/>
                </a:cubicBezTo>
                <a:lnTo>
                  <a:pt x="15513" y="39132"/>
                </a:lnTo>
                <a:cubicBezTo>
                  <a:pt x="15491" y="39132"/>
                  <a:pt x="15470" y="39125"/>
                  <a:pt x="15444" y="39125"/>
                </a:cubicBezTo>
                <a:close/>
                <a:moveTo>
                  <a:pt x="15353" y="39866"/>
                </a:moveTo>
                <a:cubicBezTo>
                  <a:pt x="15321" y="39866"/>
                  <a:pt x="15305" y="39882"/>
                  <a:pt x="15273" y="39898"/>
                </a:cubicBezTo>
                <a:lnTo>
                  <a:pt x="15353" y="39866"/>
                </a:lnTo>
                <a:close/>
                <a:moveTo>
                  <a:pt x="37361" y="39946"/>
                </a:moveTo>
                <a:lnTo>
                  <a:pt x="37393" y="39962"/>
                </a:lnTo>
                <a:cubicBezTo>
                  <a:pt x="37399" y="39962"/>
                  <a:pt x="37406" y="39961"/>
                  <a:pt x="37412" y="39960"/>
                </a:cubicBezTo>
                <a:lnTo>
                  <a:pt x="37412" y="39960"/>
                </a:lnTo>
                <a:cubicBezTo>
                  <a:pt x="37401" y="39966"/>
                  <a:pt x="37389" y="39972"/>
                  <a:pt x="37377" y="39978"/>
                </a:cubicBezTo>
                <a:lnTo>
                  <a:pt x="37361" y="39946"/>
                </a:lnTo>
                <a:close/>
                <a:moveTo>
                  <a:pt x="31600" y="39755"/>
                </a:moveTo>
                <a:cubicBezTo>
                  <a:pt x="31536" y="39771"/>
                  <a:pt x="31472" y="39787"/>
                  <a:pt x="31408" y="39803"/>
                </a:cubicBezTo>
                <a:cubicBezTo>
                  <a:pt x="31408" y="39803"/>
                  <a:pt x="31408" y="39803"/>
                  <a:pt x="31408" y="39803"/>
                </a:cubicBezTo>
                <a:lnTo>
                  <a:pt x="31408" y="39803"/>
                </a:lnTo>
                <a:cubicBezTo>
                  <a:pt x="31344" y="39819"/>
                  <a:pt x="31280" y="39850"/>
                  <a:pt x="31232" y="39898"/>
                </a:cubicBezTo>
                <a:cubicBezTo>
                  <a:pt x="31312" y="39866"/>
                  <a:pt x="31376" y="39834"/>
                  <a:pt x="31408" y="39803"/>
                </a:cubicBezTo>
                <a:lnTo>
                  <a:pt x="31408" y="39803"/>
                </a:lnTo>
                <a:cubicBezTo>
                  <a:pt x="31376" y="39850"/>
                  <a:pt x="31312" y="39866"/>
                  <a:pt x="31232" y="39898"/>
                </a:cubicBezTo>
                <a:cubicBezTo>
                  <a:pt x="31153" y="39978"/>
                  <a:pt x="31137" y="40090"/>
                  <a:pt x="31217" y="40281"/>
                </a:cubicBezTo>
                <a:cubicBezTo>
                  <a:pt x="31376" y="40249"/>
                  <a:pt x="31536" y="40202"/>
                  <a:pt x="31695" y="40154"/>
                </a:cubicBezTo>
                <a:cubicBezTo>
                  <a:pt x="31663" y="40026"/>
                  <a:pt x="31631" y="39882"/>
                  <a:pt x="31600" y="39755"/>
                </a:cubicBezTo>
                <a:close/>
                <a:moveTo>
                  <a:pt x="36504" y="39360"/>
                </a:moveTo>
                <a:cubicBezTo>
                  <a:pt x="36428" y="39360"/>
                  <a:pt x="36348" y="39369"/>
                  <a:pt x="36260" y="39388"/>
                </a:cubicBezTo>
                <a:cubicBezTo>
                  <a:pt x="36308" y="39467"/>
                  <a:pt x="36371" y="39563"/>
                  <a:pt x="36419" y="39643"/>
                </a:cubicBezTo>
                <a:cubicBezTo>
                  <a:pt x="36435" y="39659"/>
                  <a:pt x="36451" y="39675"/>
                  <a:pt x="36451" y="39691"/>
                </a:cubicBezTo>
                <a:cubicBezTo>
                  <a:pt x="36483" y="39739"/>
                  <a:pt x="36531" y="39787"/>
                  <a:pt x="36563" y="39834"/>
                </a:cubicBezTo>
                <a:cubicBezTo>
                  <a:pt x="36595" y="39866"/>
                  <a:pt x="36643" y="39914"/>
                  <a:pt x="36675" y="39946"/>
                </a:cubicBezTo>
                <a:lnTo>
                  <a:pt x="36770" y="39946"/>
                </a:lnTo>
                <a:cubicBezTo>
                  <a:pt x="36738" y="39946"/>
                  <a:pt x="36706" y="39946"/>
                  <a:pt x="36675" y="39962"/>
                </a:cubicBezTo>
                <a:cubicBezTo>
                  <a:pt x="36720" y="40007"/>
                  <a:pt x="36779" y="40052"/>
                  <a:pt x="36839" y="40097"/>
                </a:cubicBezTo>
                <a:lnTo>
                  <a:pt x="36839" y="40097"/>
                </a:lnTo>
                <a:cubicBezTo>
                  <a:pt x="36837" y="40100"/>
                  <a:pt x="36836" y="40103"/>
                  <a:pt x="36834" y="40106"/>
                </a:cubicBezTo>
                <a:cubicBezTo>
                  <a:pt x="36850" y="40122"/>
                  <a:pt x="36866" y="40138"/>
                  <a:pt x="36882" y="40138"/>
                </a:cubicBezTo>
                <a:cubicBezTo>
                  <a:pt x="36962" y="40122"/>
                  <a:pt x="37058" y="40090"/>
                  <a:pt x="37137" y="40074"/>
                </a:cubicBezTo>
                <a:lnTo>
                  <a:pt x="37137" y="40074"/>
                </a:lnTo>
                <a:cubicBezTo>
                  <a:pt x="37058" y="40090"/>
                  <a:pt x="36978" y="40122"/>
                  <a:pt x="36882" y="40138"/>
                </a:cubicBezTo>
                <a:cubicBezTo>
                  <a:pt x="36912" y="40168"/>
                  <a:pt x="36943" y="40184"/>
                  <a:pt x="36987" y="40213"/>
                </a:cubicBezTo>
                <a:lnTo>
                  <a:pt x="36987" y="40213"/>
                </a:lnTo>
                <a:cubicBezTo>
                  <a:pt x="36984" y="40214"/>
                  <a:pt x="36981" y="40216"/>
                  <a:pt x="36978" y="40218"/>
                </a:cubicBezTo>
                <a:cubicBezTo>
                  <a:pt x="37074" y="40265"/>
                  <a:pt x="37153" y="40313"/>
                  <a:pt x="37233" y="40329"/>
                </a:cubicBezTo>
                <a:cubicBezTo>
                  <a:pt x="37297" y="40313"/>
                  <a:pt x="37329" y="40281"/>
                  <a:pt x="37377" y="40233"/>
                </a:cubicBezTo>
                <a:cubicBezTo>
                  <a:pt x="37440" y="40170"/>
                  <a:pt x="37504" y="40107"/>
                  <a:pt x="37598" y="40090"/>
                </a:cubicBezTo>
                <a:lnTo>
                  <a:pt x="37598" y="40090"/>
                </a:lnTo>
                <a:cubicBezTo>
                  <a:pt x="37504" y="40107"/>
                  <a:pt x="37440" y="40170"/>
                  <a:pt x="37393" y="40233"/>
                </a:cubicBezTo>
                <a:cubicBezTo>
                  <a:pt x="37345" y="40281"/>
                  <a:pt x="37297" y="40313"/>
                  <a:pt x="37249" y="40329"/>
                </a:cubicBezTo>
                <a:cubicBezTo>
                  <a:pt x="37297" y="40345"/>
                  <a:pt x="37361" y="40361"/>
                  <a:pt x="37425" y="40361"/>
                </a:cubicBezTo>
                <a:cubicBezTo>
                  <a:pt x="37441" y="40329"/>
                  <a:pt x="37457" y="40329"/>
                  <a:pt x="37504" y="40313"/>
                </a:cubicBezTo>
                <a:lnTo>
                  <a:pt x="37504" y="40313"/>
                </a:lnTo>
                <a:cubicBezTo>
                  <a:pt x="37473" y="40329"/>
                  <a:pt x="37441" y="40329"/>
                  <a:pt x="37425" y="40361"/>
                </a:cubicBezTo>
                <a:cubicBezTo>
                  <a:pt x="37520" y="40361"/>
                  <a:pt x="37632" y="40345"/>
                  <a:pt x="37728" y="40281"/>
                </a:cubicBezTo>
                <a:cubicBezTo>
                  <a:pt x="37712" y="40249"/>
                  <a:pt x="37696" y="40218"/>
                  <a:pt x="37664" y="40186"/>
                </a:cubicBezTo>
                <a:cubicBezTo>
                  <a:pt x="37648" y="40154"/>
                  <a:pt x="37632" y="40122"/>
                  <a:pt x="37600" y="40090"/>
                </a:cubicBezTo>
                <a:cubicBezTo>
                  <a:pt x="37569" y="40044"/>
                  <a:pt x="37524" y="39983"/>
                  <a:pt x="37478" y="39936"/>
                </a:cubicBezTo>
                <a:lnTo>
                  <a:pt x="37478" y="39936"/>
                </a:lnTo>
                <a:cubicBezTo>
                  <a:pt x="37481" y="39934"/>
                  <a:pt x="37485" y="39932"/>
                  <a:pt x="37488" y="39930"/>
                </a:cubicBezTo>
                <a:cubicBezTo>
                  <a:pt x="37473" y="39914"/>
                  <a:pt x="37457" y="39898"/>
                  <a:pt x="37457" y="39882"/>
                </a:cubicBezTo>
                <a:cubicBezTo>
                  <a:pt x="37451" y="39882"/>
                  <a:pt x="37446" y="39884"/>
                  <a:pt x="37440" y="39887"/>
                </a:cubicBezTo>
                <a:lnTo>
                  <a:pt x="37440" y="39887"/>
                </a:lnTo>
                <a:cubicBezTo>
                  <a:pt x="37440" y="39885"/>
                  <a:pt x="37441" y="39884"/>
                  <a:pt x="37441" y="39882"/>
                </a:cubicBezTo>
                <a:cubicBezTo>
                  <a:pt x="37425" y="39850"/>
                  <a:pt x="37393" y="39819"/>
                  <a:pt x="37361" y="39787"/>
                </a:cubicBezTo>
                <a:cubicBezTo>
                  <a:pt x="37345" y="39787"/>
                  <a:pt x="37345" y="39771"/>
                  <a:pt x="37345" y="39771"/>
                </a:cubicBezTo>
                <a:lnTo>
                  <a:pt x="37330" y="39801"/>
                </a:lnTo>
                <a:lnTo>
                  <a:pt x="37330" y="39801"/>
                </a:lnTo>
                <a:cubicBezTo>
                  <a:pt x="37325" y="39802"/>
                  <a:pt x="37320" y="39803"/>
                  <a:pt x="37313" y="39803"/>
                </a:cubicBezTo>
                <a:lnTo>
                  <a:pt x="37345" y="39771"/>
                </a:lnTo>
                <a:cubicBezTo>
                  <a:pt x="37329" y="39755"/>
                  <a:pt x="37313" y="39739"/>
                  <a:pt x="37297" y="39723"/>
                </a:cubicBezTo>
                <a:cubicBezTo>
                  <a:pt x="37217" y="39643"/>
                  <a:pt x="37121" y="39563"/>
                  <a:pt x="37010" y="39499"/>
                </a:cubicBezTo>
                <a:cubicBezTo>
                  <a:pt x="36946" y="39467"/>
                  <a:pt x="36882" y="39436"/>
                  <a:pt x="36818" y="39420"/>
                </a:cubicBezTo>
                <a:cubicBezTo>
                  <a:pt x="36722" y="39381"/>
                  <a:pt x="36619" y="39360"/>
                  <a:pt x="36504" y="39360"/>
                </a:cubicBezTo>
                <a:close/>
                <a:moveTo>
                  <a:pt x="18720" y="39946"/>
                </a:moveTo>
                <a:cubicBezTo>
                  <a:pt x="18226" y="40042"/>
                  <a:pt x="18098" y="40377"/>
                  <a:pt x="18114" y="40792"/>
                </a:cubicBezTo>
                <a:lnTo>
                  <a:pt x="18130" y="40776"/>
                </a:lnTo>
                <a:cubicBezTo>
                  <a:pt x="18146" y="40792"/>
                  <a:pt x="18162" y="40792"/>
                  <a:pt x="18178" y="40808"/>
                </a:cubicBezTo>
                <a:cubicBezTo>
                  <a:pt x="18162" y="40792"/>
                  <a:pt x="18146" y="40792"/>
                  <a:pt x="18130" y="40792"/>
                </a:cubicBezTo>
                <a:lnTo>
                  <a:pt x="18114" y="40792"/>
                </a:lnTo>
                <a:lnTo>
                  <a:pt x="18130" y="40840"/>
                </a:lnTo>
                <a:cubicBezTo>
                  <a:pt x="18130" y="40872"/>
                  <a:pt x="18130" y="40920"/>
                  <a:pt x="18130" y="40952"/>
                </a:cubicBezTo>
                <a:cubicBezTo>
                  <a:pt x="18163" y="40960"/>
                  <a:pt x="18197" y="40964"/>
                  <a:pt x="18229" y="40964"/>
                </a:cubicBezTo>
                <a:cubicBezTo>
                  <a:pt x="18382" y="40964"/>
                  <a:pt x="18522" y="40876"/>
                  <a:pt x="18641" y="40744"/>
                </a:cubicBezTo>
                <a:cubicBezTo>
                  <a:pt x="18720" y="40664"/>
                  <a:pt x="18768" y="40585"/>
                  <a:pt x="18800" y="40489"/>
                </a:cubicBezTo>
                <a:cubicBezTo>
                  <a:pt x="18880" y="40297"/>
                  <a:pt x="18864" y="40090"/>
                  <a:pt x="18720" y="39946"/>
                </a:cubicBezTo>
                <a:close/>
                <a:moveTo>
                  <a:pt x="30674" y="45356"/>
                </a:moveTo>
                <a:cubicBezTo>
                  <a:pt x="30674" y="45362"/>
                  <a:pt x="30674" y="45367"/>
                  <a:pt x="30673" y="45372"/>
                </a:cubicBezTo>
                <a:lnTo>
                  <a:pt x="30673" y="45372"/>
                </a:lnTo>
                <a:cubicBezTo>
                  <a:pt x="30663" y="45382"/>
                  <a:pt x="30652" y="45388"/>
                  <a:pt x="30642" y="45388"/>
                </a:cubicBezTo>
                <a:cubicBezTo>
                  <a:pt x="30658" y="45388"/>
                  <a:pt x="30674" y="45372"/>
                  <a:pt x="30674" y="45356"/>
                </a:cubicBezTo>
                <a:close/>
                <a:moveTo>
                  <a:pt x="30642" y="45388"/>
                </a:moveTo>
                <a:lnTo>
                  <a:pt x="30642" y="45388"/>
                </a:lnTo>
                <a:cubicBezTo>
                  <a:pt x="30650" y="45388"/>
                  <a:pt x="30654" y="45392"/>
                  <a:pt x="30658" y="45394"/>
                </a:cubicBezTo>
                <a:lnTo>
                  <a:pt x="30658" y="45394"/>
                </a:lnTo>
                <a:cubicBezTo>
                  <a:pt x="30658" y="45395"/>
                  <a:pt x="30658" y="45395"/>
                  <a:pt x="30657" y="45395"/>
                </a:cubicBezTo>
                <a:cubicBezTo>
                  <a:pt x="30656" y="45395"/>
                  <a:pt x="30653" y="45388"/>
                  <a:pt x="30642" y="45388"/>
                </a:cubicBezTo>
                <a:close/>
                <a:moveTo>
                  <a:pt x="30514" y="45309"/>
                </a:moveTo>
                <a:cubicBezTo>
                  <a:pt x="30486" y="45378"/>
                  <a:pt x="30459" y="45423"/>
                  <a:pt x="30389" y="45423"/>
                </a:cubicBezTo>
                <a:cubicBezTo>
                  <a:pt x="30378" y="45423"/>
                  <a:pt x="30367" y="45422"/>
                  <a:pt x="30355" y="45420"/>
                </a:cubicBezTo>
                <a:cubicBezTo>
                  <a:pt x="30450" y="45420"/>
                  <a:pt x="30482" y="45388"/>
                  <a:pt x="30514" y="45309"/>
                </a:cubicBezTo>
                <a:close/>
                <a:moveTo>
                  <a:pt x="30594" y="44968"/>
                </a:moveTo>
                <a:cubicBezTo>
                  <a:pt x="30435" y="44968"/>
                  <a:pt x="30231" y="45039"/>
                  <a:pt x="30036" y="45085"/>
                </a:cubicBezTo>
                <a:cubicBezTo>
                  <a:pt x="30036" y="45133"/>
                  <a:pt x="30036" y="45181"/>
                  <a:pt x="30036" y="45229"/>
                </a:cubicBezTo>
                <a:lnTo>
                  <a:pt x="30036" y="45277"/>
                </a:lnTo>
                <a:cubicBezTo>
                  <a:pt x="30059" y="45294"/>
                  <a:pt x="30082" y="45301"/>
                  <a:pt x="30107" y="45301"/>
                </a:cubicBezTo>
                <a:cubicBezTo>
                  <a:pt x="30148" y="45301"/>
                  <a:pt x="30193" y="45281"/>
                  <a:pt x="30243" y="45261"/>
                </a:cubicBezTo>
                <a:cubicBezTo>
                  <a:pt x="30275" y="45253"/>
                  <a:pt x="30299" y="45249"/>
                  <a:pt x="30317" y="45249"/>
                </a:cubicBezTo>
                <a:cubicBezTo>
                  <a:pt x="30335" y="45249"/>
                  <a:pt x="30347" y="45253"/>
                  <a:pt x="30354" y="45260"/>
                </a:cubicBezTo>
                <a:lnTo>
                  <a:pt x="30354" y="45260"/>
                </a:lnTo>
                <a:cubicBezTo>
                  <a:pt x="30348" y="45254"/>
                  <a:pt x="30339" y="45250"/>
                  <a:pt x="30326" y="45250"/>
                </a:cubicBezTo>
                <a:cubicBezTo>
                  <a:pt x="30307" y="45250"/>
                  <a:pt x="30280" y="45258"/>
                  <a:pt x="30243" y="45277"/>
                </a:cubicBezTo>
                <a:cubicBezTo>
                  <a:pt x="30188" y="45288"/>
                  <a:pt x="30140" y="45306"/>
                  <a:pt x="30095" y="45306"/>
                </a:cubicBezTo>
                <a:cubicBezTo>
                  <a:pt x="30075" y="45306"/>
                  <a:pt x="30055" y="45302"/>
                  <a:pt x="30036" y="45293"/>
                </a:cubicBezTo>
                <a:lnTo>
                  <a:pt x="30036" y="45293"/>
                </a:lnTo>
                <a:cubicBezTo>
                  <a:pt x="30036" y="45372"/>
                  <a:pt x="30036" y="45452"/>
                  <a:pt x="30051" y="45532"/>
                </a:cubicBezTo>
                <a:cubicBezTo>
                  <a:pt x="30067" y="45596"/>
                  <a:pt x="30083" y="45676"/>
                  <a:pt x="30099" y="45739"/>
                </a:cubicBezTo>
                <a:cubicBezTo>
                  <a:pt x="30195" y="45723"/>
                  <a:pt x="30291" y="45707"/>
                  <a:pt x="30371" y="45707"/>
                </a:cubicBezTo>
                <a:cubicBezTo>
                  <a:pt x="30382" y="45696"/>
                  <a:pt x="30392" y="45684"/>
                  <a:pt x="30400" y="45672"/>
                </a:cubicBezTo>
                <a:lnTo>
                  <a:pt x="30400" y="45672"/>
                </a:lnTo>
                <a:cubicBezTo>
                  <a:pt x="30396" y="45684"/>
                  <a:pt x="30392" y="45696"/>
                  <a:pt x="30387" y="45707"/>
                </a:cubicBezTo>
                <a:cubicBezTo>
                  <a:pt x="30291" y="45707"/>
                  <a:pt x="30195" y="45723"/>
                  <a:pt x="30115" y="45739"/>
                </a:cubicBezTo>
                <a:cubicBezTo>
                  <a:pt x="30131" y="45803"/>
                  <a:pt x="30179" y="45851"/>
                  <a:pt x="30243" y="45883"/>
                </a:cubicBezTo>
                <a:cubicBezTo>
                  <a:pt x="30291" y="45867"/>
                  <a:pt x="30339" y="45851"/>
                  <a:pt x="30387" y="45835"/>
                </a:cubicBezTo>
                <a:cubicBezTo>
                  <a:pt x="30482" y="45771"/>
                  <a:pt x="30562" y="45707"/>
                  <a:pt x="30626" y="45628"/>
                </a:cubicBezTo>
                <a:cubicBezTo>
                  <a:pt x="30626" y="45628"/>
                  <a:pt x="30610" y="45612"/>
                  <a:pt x="30610" y="45596"/>
                </a:cubicBezTo>
                <a:lnTo>
                  <a:pt x="30610" y="45596"/>
                </a:lnTo>
                <a:cubicBezTo>
                  <a:pt x="30610" y="45612"/>
                  <a:pt x="30626" y="45612"/>
                  <a:pt x="30626" y="45628"/>
                </a:cubicBezTo>
                <a:cubicBezTo>
                  <a:pt x="30642" y="45612"/>
                  <a:pt x="30642" y="45612"/>
                  <a:pt x="30658" y="45596"/>
                </a:cubicBezTo>
                <a:cubicBezTo>
                  <a:pt x="30722" y="45484"/>
                  <a:pt x="30754" y="45372"/>
                  <a:pt x="30770" y="45229"/>
                </a:cubicBezTo>
                <a:cubicBezTo>
                  <a:pt x="30770" y="45181"/>
                  <a:pt x="30770" y="45133"/>
                  <a:pt x="30754" y="45085"/>
                </a:cubicBezTo>
                <a:cubicBezTo>
                  <a:pt x="30754" y="45069"/>
                  <a:pt x="30754" y="45037"/>
                  <a:pt x="30754" y="45005"/>
                </a:cubicBezTo>
                <a:cubicBezTo>
                  <a:pt x="30709" y="44979"/>
                  <a:pt x="30655" y="44968"/>
                  <a:pt x="30594" y="44968"/>
                </a:cubicBezTo>
                <a:close/>
                <a:moveTo>
                  <a:pt x="40441" y="46521"/>
                </a:moveTo>
                <a:cubicBezTo>
                  <a:pt x="40202" y="46537"/>
                  <a:pt x="40074" y="46633"/>
                  <a:pt x="39978" y="46745"/>
                </a:cubicBezTo>
                <a:cubicBezTo>
                  <a:pt x="39994" y="46761"/>
                  <a:pt x="40010" y="46793"/>
                  <a:pt x="40026" y="46809"/>
                </a:cubicBezTo>
                <a:cubicBezTo>
                  <a:pt x="40026" y="46809"/>
                  <a:pt x="40026" y="46825"/>
                  <a:pt x="40042" y="46825"/>
                </a:cubicBezTo>
                <a:cubicBezTo>
                  <a:pt x="40154" y="47000"/>
                  <a:pt x="40265" y="47160"/>
                  <a:pt x="40377" y="47319"/>
                </a:cubicBezTo>
                <a:cubicBezTo>
                  <a:pt x="40409" y="47383"/>
                  <a:pt x="40441" y="47431"/>
                  <a:pt x="40473" y="47495"/>
                </a:cubicBezTo>
                <a:cubicBezTo>
                  <a:pt x="40473" y="47511"/>
                  <a:pt x="40489" y="47511"/>
                  <a:pt x="40489" y="47527"/>
                </a:cubicBezTo>
                <a:cubicBezTo>
                  <a:pt x="40569" y="47655"/>
                  <a:pt x="40632" y="47798"/>
                  <a:pt x="40696" y="47958"/>
                </a:cubicBezTo>
                <a:cubicBezTo>
                  <a:pt x="40776" y="47926"/>
                  <a:pt x="40824" y="47894"/>
                  <a:pt x="40872" y="47846"/>
                </a:cubicBezTo>
                <a:cubicBezTo>
                  <a:pt x="40904" y="47814"/>
                  <a:pt x="40952" y="47766"/>
                  <a:pt x="40984" y="47718"/>
                </a:cubicBezTo>
                <a:cubicBezTo>
                  <a:pt x="40972" y="47714"/>
                  <a:pt x="40960" y="47712"/>
                  <a:pt x="40948" y="47712"/>
                </a:cubicBezTo>
                <a:lnTo>
                  <a:pt x="40948" y="47712"/>
                </a:lnTo>
                <a:cubicBezTo>
                  <a:pt x="40949" y="47712"/>
                  <a:pt x="40949" y="47712"/>
                  <a:pt x="40949" y="47712"/>
                </a:cubicBezTo>
                <a:cubicBezTo>
                  <a:pt x="40961" y="47712"/>
                  <a:pt x="40972" y="47714"/>
                  <a:pt x="40984" y="47718"/>
                </a:cubicBezTo>
                <a:cubicBezTo>
                  <a:pt x="41000" y="47670"/>
                  <a:pt x="41015" y="47639"/>
                  <a:pt x="41031" y="47607"/>
                </a:cubicBezTo>
                <a:cubicBezTo>
                  <a:pt x="41031" y="47591"/>
                  <a:pt x="41031" y="47575"/>
                  <a:pt x="41031" y="47575"/>
                </a:cubicBezTo>
                <a:cubicBezTo>
                  <a:pt x="40840" y="47559"/>
                  <a:pt x="40664" y="47543"/>
                  <a:pt x="40489" y="47527"/>
                </a:cubicBezTo>
                <a:lnTo>
                  <a:pt x="40489" y="47527"/>
                </a:lnTo>
                <a:cubicBezTo>
                  <a:pt x="40664" y="47543"/>
                  <a:pt x="40840" y="47543"/>
                  <a:pt x="41031" y="47559"/>
                </a:cubicBezTo>
                <a:cubicBezTo>
                  <a:pt x="41079" y="47463"/>
                  <a:pt x="41095" y="47335"/>
                  <a:pt x="41127" y="47224"/>
                </a:cubicBezTo>
                <a:cubicBezTo>
                  <a:pt x="41127" y="47224"/>
                  <a:pt x="41127" y="47208"/>
                  <a:pt x="41127" y="47192"/>
                </a:cubicBezTo>
                <a:cubicBezTo>
                  <a:pt x="41127" y="47128"/>
                  <a:pt x="41111" y="47080"/>
                  <a:pt x="41079" y="47048"/>
                </a:cubicBezTo>
                <a:cubicBezTo>
                  <a:pt x="41000" y="46904"/>
                  <a:pt x="40824" y="46920"/>
                  <a:pt x="40664" y="46888"/>
                </a:cubicBezTo>
                <a:cubicBezTo>
                  <a:pt x="40537" y="46857"/>
                  <a:pt x="40441" y="46777"/>
                  <a:pt x="40441" y="46521"/>
                </a:cubicBezTo>
                <a:close/>
                <a:moveTo>
                  <a:pt x="36467" y="48133"/>
                </a:moveTo>
                <a:lnTo>
                  <a:pt x="36467" y="48133"/>
                </a:lnTo>
                <a:cubicBezTo>
                  <a:pt x="36437" y="48157"/>
                  <a:pt x="36412" y="48170"/>
                  <a:pt x="36385" y="48170"/>
                </a:cubicBezTo>
                <a:cubicBezTo>
                  <a:pt x="36384" y="48170"/>
                  <a:pt x="36383" y="48170"/>
                  <a:pt x="36382" y="48170"/>
                </a:cubicBezTo>
                <a:lnTo>
                  <a:pt x="36382" y="48170"/>
                </a:lnTo>
                <a:cubicBezTo>
                  <a:pt x="36407" y="48168"/>
                  <a:pt x="36433" y="48156"/>
                  <a:pt x="36467" y="48133"/>
                </a:cubicBezTo>
                <a:close/>
                <a:moveTo>
                  <a:pt x="36410" y="48274"/>
                </a:moveTo>
                <a:cubicBezTo>
                  <a:pt x="36413" y="48275"/>
                  <a:pt x="36416" y="48276"/>
                  <a:pt x="36419" y="48277"/>
                </a:cubicBezTo>
                <a:cubicBezTo>
                  <a:pt x="36387" y="48309"/>
                  <a:pt x="36356" y="48325"/>
                  <a:pt x="36324" y="48356"/>
                </a:cubicBezTo>
                <a:lnTo>
                  <a:pt x="36324" y="48356"/>
                </a:lnTo>
                <a:cubicBezTo>
                  <a:pt x="36353" y="48328"/>
                  <a:pt x="36381" y="48312"/>
                  <a:pt x="36410" y="48274"/>
                </a:cubicBezTo>
                <a:close/>
                <a:moveTo>
                  <a:pt x="36419" y="47367"/>
                </a:moveTo>
                <a:cubicBezTo>
                  <a:pt x="36292" y="47447"/>
                  <a:pt x="36212" y="47623"/>
                  <a:pt x="36196" y="47798"/>
                </a:cubicBezTo>
                <a:lnTo>
                  <a:pt x="36212" y="47798"/>
                </a:lnTo>
                <a:cubicBezTo>
                  <a:pt x="36212" y="47798"/>
                  <a:pt x="36228" y="47814"/>
                  <a:pt x="36276" y="47830"/>
                </a:cubicBezTo>
                <a:cubicBezTo>
                  <a:pt x="36228" y="47814"/>
                  <a:pt x="36212" y="47798"/>
                  <a:pt x="36196" y="47798"/>
                </a:cubicBezTo>
                <a:cubicBezTo>
                  <a:pt x="36196" y="47830"/>
                  <a:pt x="36196" y="47862"/>
                  <a:pt x="36196" y="47894"/>
                </a:cubicBezTo>
                <a:cubicBezTo>
                  <a:pt x="36212" y="47878"/>
                  <a:pt x="36244" y="47862"/>
                  <a:pt x="36276" y="47830"/>
                </a:cubicBezTo>
                <a:lnTo>
                  <a:pt x="36276" y="47830"/>
                </a:lnTo>
                <a:cubicBezTo>
                  <a:pt x="36244" y="47862"/>
                  <a:pt x="36228" y="47878"/>
                  <a:pt x="36196" y="47894"/>
                </a:cubicBezTo>
                <a:cubicBezTo>
                  <a:pt x="36196" y="47958"/>
                  <a:pt x="36196" y="48006"/>
                  <a:pt x="36212" y="48053"/>
                </a:cubicBezTo>
                <a:cubicBezTo>
                  <a:pt x="36247" y="48053"/>
                  <a:pt x="36283" y="48056"/>
                  <a:pt x="36317" y="48056"/>
                </a:cubicBezTo>
                <a:lnTo>
                  <a:pt x="36317" y="48056"/>
                </a:lnTo>
                <a:cubicBezTo>
                  <a:pt x="36316" y="48056"/>
                  <a:pt x="36315" y="48056"/>
                  <a:pt x="36314" y="48056"/>
                </a:cubicBezTo>
                <a:cubicBezTo>
                  <a:pt x="36281" y="48056"/>
                  <a:pt x="36247" y="48054"/>
                  <a:pt x="36212" y="48054"/>
                </a:cubicBezTo>
                <a:lnTo>
                  <a:pt x="36212" y="48054"/>
                </a:lnTo>
                <a:cubicBezTo>
                  <a:pt x="36212" y="48054"/>
                  <a:pt x="36212" y="48054"/>
                  <a:pt x="36212" y="48053"/>
                </a:cubicBezTo>
                <a:lnTo>
                  <a:pt x="36212" y="48053"/>
                </a:lnTo>
                <a:cubicBezTo>
                  <a:pt x="36212" y="48054"/>
                  <a:pt x="36212" y="48054"/>
                  <a:pt x="36212" y="48054"/>
                </a:cubicBezTo>
                <a:lnTo>
                  <a:pt x="36212" y="48054"/>
                </a:lnTo>
                <a:cubicBezTo>
                  <a:pt x="36206" y="48054"/>
                  <a:pt x="36201" y="48053"/>
                  <a:pt x="36196" y="48053"/>
                </a:cubicBezTo>
                <a:cubicBezTo>
                  <a:pt x="36201" y="48059"/>
                  <a:pt x="36207" y="48063"/>
                  <a:pt x="36212" y="48068"/>
                </a:cubicBezTo>
                <a:lnTo>
                  <a:pt x="36212" y="48068"/>
                </a:lnTo>
                <a:cubicBezTo>
                  <a:pt x="36216" y="48129"/>
                  <a:pt x="36245" y="48201"/>
                  <a:pt x="36260" y="48245"/>
                </a:cubicBezTo>
                <a:cubicBezTo>
                  <a:pt x="36292" y="48277"/>
                  <a:pt x="36308" y="48325"/>
                  <a:pt x="36323" y="48357"/>
                </a:cubicBezTo>
                <a:cubicBezTo>
                  <a:pt x="36403" y="48437"/>
                  <a:pt x="36483" y="48484"/>
                  <a:pt x="36595" y="48500"/>
                </a:cubicBezTo>
                <a:cubicBezTo>
                  <a:pt x="36643" y="48484"/>
                  <a:pt x="36675" y="48452"/>
                  <a:pt x="36722" y="48405"/>
                </a:cubicBezTo>
                <a:cubicBezTo>
                  <a:pt x="36754" y="48357"/>
                  <a:pt x="36786" y="48293"/>
                  <a:pt x="36818" y="48213"/>
                </a:cubicBezTo>
                <a:cubicBezTo>
                  <a:pt x="36818" y="48181"/>
                  <a:pt x="36818" y="48133"/>
                  <a:pt x="36834" y="48085"/>
                </a:cubicBezTo>
                <a:cubicBezTo>
                  <a:pt x="36834" y="48053"/>
                  <a:pt x="36834" y="48038"/>
                  <a:pt x="36834" y="48006"/>
                </a:cubicBezTo>
                <a:cubicBezTo>
                  <a:pt x="36834" y="47926"/>
                  <a:pt x="36834" y="47862"/>
                  <a:pt x="36818" y="47798"/>
                </a:cubicBezTo>
                <a:cubicBezTo>
                  <a:pt x="36786" y="47655"/>
                  <a:pt x="36706" y="47511"/>
                  <a:pt x="36611" y="47447"/>
                </a:cubicBezTo>
                <a:cubicBezTo>
                  <a:pt x="36547" y="47399"/>
                  <a:pt x="36499" y="47367"/>
                  <a:pt x="36419" y="47367"/>
                </a:cubicBezTo>
                <a:close/>
                <a:moveTo>
                  <a:pt x="38006" y="48591"/>
                </a:moveTo>
                <a:lnTo>
                  <a:pt x="38006" y="48591"/>
                </a:lnTo>
                <a:cubicBezTo>
                  <a:pt x="37992" y="48625"/>
                  <a:pt x="37977" y="48650"/>
                  <a:pt x="37951" y="48676"/>
                </a:cubicBezTo>
                <a:cubicBezTo>
                  <a:pt x="37967" y="48676"/>
                  <a:pt x="37967" y="48676"/>
                  <a:pt x="37983" y="48660"/>
                </a:cubicBezTo>
                <a:cubicBezTo>
                  <a:pt x="37995" y="48648"/>
                  <a:pt x="37998" y="48618"/>
                  <a:pt x="38006" y="48591"/>
                </a:cubicBezTo>
                <a:close/>
                <a:moveTo>
                  <a:pt x="37872" y="48035"/>
                </a:moveTo>
                <a:cubicBezTo>
                  <a:pt x="37741" y="48035"/>
                  <a:pt x="37659" y="48097"/>
                  <a:pt x="37616" y="48197"/>
                </a:cubicBezTo>
                <a:cubicBezTo>
                  <a:pt x="37568" y="48325"/>
                  <a:pt x="37600" y="48500"/>
                  <a:pt x="37680" y="48612"/>
                </a:cubicBezTo>
                <a:cubicBezTo>
                  <a:pt x="37726" y="48658"/>
                  <a:pt x="37788" y="48695"/>
                  <a:pt x="37861" y="48695"/>
                </a:cubicBezTo>
                <a:cubicBezTo>
                  <a:pt x="37889" y="48695"/>
                  <a:pt x="37920" y="48689"/>
                  <a:pt x="37951" y="48676"/>
                </a:cubicBezTo>
                <a:cubicBezTo>
                  <a:pt x="37965" y="48648"/>
                  <a:pt x="37991" y="48621"/>
                  <a:pt x="38008" y="48583"/>
                </a:cubicBezTo>
                <a:lnTo>
                  <a:pt x="38008" y="48583"/>
                </a:lnTo>
                <a:cubicBezTo>
                  <a:pt x="38007" y="48585"/>
                  <a:pt x="38006" y="48588"/>
                  <a:pt x="38006" y="48591"/>
                </a:cubicBezTo>
                <a:lnTo>
                  <a:pt x="38006" y="48591"/>
                </a:lnTo>
                <a:cubicBezTo>
                  <a:pt x="38009" y="48583"/>
                  <a:pt x="38012" y="48574"/>
                  <a:pt x="38015" y="48564"/>
                </a:cubicBezTo>
                <a:lnTo>
                  <a:pt x="38015" y="48564"/>
                </a:lnTo>
                <a:cubicBezTo>
                  <a:pt x="38013" y="48571"/>
                  <a:pt x="38011" y="48577"/>
                  <a:pt x="38008" y="48583"/>
                </a:cubicBezTo>
                <a:lnTo>
                  <a:pt x="38008" y="48583"/>
                </a:lnTo>
                <a:cubicBezTo>
                  <a:pt x="38010" y="48576"/>
                  <a:pt x="38012" y="48570"/>
                  <a:pt x="38015" y="48564"/>
                </a:cubicBezTo>
                <a:lnTo>
                  <a:pt x="38015" y="48564"/>
                </a:lnTo>
                <a:cubicBezTo>
                  <a:pt x="38015" y="48564"/>
                  <a:pt x="38015" y="48564"/>
                  <a:pt x="38015" y="48564"/>
                </a:cubicBezTo>
                <a:cubicBezTo>
                  <a:pt x="38015" y="48500"/>
                  <a:pt x="38015" y="48437"/>
                  <a:pt x="37999" y="48357"/>
                </a:cubicBezTo>
                <a:cubicBezTo>
                  <a:pt x="37999" y="48293"/>
                  <a:pt x="37983" y="48229"/>
                  <a:pt x="37967" y="48165"/>
                </a:cubicBezTo>
                <a:cubicBezTo>
                  <a:pt x="37951" y="48117"/>
                  <a:pt x="37935" y="48085"/>
                  <a:pt x="37919" y="48038"/>
                </a:cubicBezTo>
                <a:cubicBezTo>
                  <a:pt x="37903" y="48036"/>
                  <a:pt x="37887" y="48035"/>
                  <a:pt x="37872" y="4803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30"/>
          <p:cNvSpPr/>
          <p:nvPr/>
        </p:nvSpPr>
        <p:spPr>
          <a:xfrm rot="1326823">
            <a:off x="3454148" y="1795308"/>
            <a:ext cx="1150004" cy="824989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30"/>
          <p:cNvSpPr txBox="1">
            <a:spLocks noGrp="1"/>
          </p:cNvSpPr>
          <p:nvPr>
            <p:ph type="title" idx="2"/>
          </p:nvPr>
        </p:nvSpPr>
        <p:spPr>
          <a:xfrm>
            <a:off x="3524753" y="2829207"/>
            <a:ext cx="816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>
                    <a:lumMod val="50000"/>
                  </a:schemeClr>
                </a:solidFill>
              </a:rPr>
              <a:t>01</a:t>
            </a:r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9" name="Google Shape;819;p30"/>
          <p:cNvSpPr txBox="1">
            <a:spLocks noGrp="1"/>
          </p:cNvSpPr>
          <p:nvPr>
            <p:ph type="title"/>
          </p:nvPr>
        </p:nvSpPr>
        <p:spPr>
          <a:xfrm rot="360272">
            <a:off x="818222" y="1401828"/>
            <a:ext cx="3627354" cy="9807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/>
              <a:t>Communicative </a:t>
            </a:r>
            <a:r>
              <a:rPr lang="zh-TW" altLang="en-US" sz="2400"/>
              <a:t>  </a:t>
            </a:r>
            <a:r>
              <a:rPr lang="en-US" altLang="zh-TW" sz="2400"/>
              <a:t>Approach</a:t>
            </a:r>
            <a:endParaRPr sz="2400"/>
          </a:p>
        </p:txBody>
      </p:sp>
      <p:sp>
        <p:nvSpPr>
          <p:cNvPr id="821" name="Google Shape;821;p30"/>
          <p:cNvSpPr txBox="1">
            <a:spLocks noGrp="1"/>
          </p:cNvSpPr>
          <p:nvPr>
            <p:ph type="title" idx="3"/>
          </p:nvPr>
        </p:nvSpPr>
        <p:spPr>
          <a:xfrm rot="20872004">
            <a:off x="5486319" y="1580367"/>
            <a:ext cx="3050447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  </a:t>
            </a:r>
            <a:r>
              <a:rPr lang="en-US" sz="2400"/>
              <a:t>Task Base</a:t>
            </a:r>
            <a:endParaRPr sz="2400"/>
          </a:p>
        </p:txBody>
      </p:sp>
      <p:sp>
        <p:nvSpPr>
          <p:cNvPr id="824" name="Google Shape;824;p30"/>
          <p:cNvSpPr txBox="1">
            <a:spLocks noGrp="1"/>
          </p:cNvSpPr>
          <p:nvPr>
            <p:ph type="subTitle" idx="8"/>
          </p:nvPr>
        </p:nvSpPr>
        <p:spPr>
          <a:xfrm rot="1073666">
            <a:off x="6538419" y="2977527"/>
            <a:ext cx="1372508" cy="484800"/>
          </a:xfrm>
          <a:prstGeom prst="rect">
            <a:avLst/>
          </a:prstGeom>
        </p:spPr>
        <p:txBody>
          <a:bodyPr spcFirstLastPara="1" wrap="square" lIns="91425" tIns="91425" rIns="13715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>
                <a:solidFill>
                  <a:schemeClr val="bg1">
                    <a:lumMod val="50000"/>
                  </a:schemeClr>
                </a:solidFill>
              </a:rPr>
              <a:t>任務導向</a:t>
            </a:r>
            <a:endParaRPr sz="20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6" name="Google Shape;826;p30"/>
          <p:cNvSpPr txBox="1">
            <a:spLocks noGrp="1"/>
          </p:cNvSpPr>
          <p:nvPr>
            <p:ph type="subTitle" idx="14"/>
          </p:nvPr>
        </p:nvSpPr>
        <p:spPr>
          <a:xfrm rot="20850249">
            <a:off x="1201486" y="3177812"/>
            <a:ext cx="1793494" cy="58958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>
                <a:solidFill>
                  <a:schemeClr val="bg1">
                    <a:lumMod val="50000"/>
                  </a:schemeClr>
                </a:solidFill>
              </a:rPr>
              <a:t>溝通式教學法</a:t>
            </a:r>
            <a:endParaRPr sz="20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7" name="Google Shape;827;p30"/>
          <p:cNvSpPr txBox="1">
            <a:spLocks noGrp="1"/>
          </p:cNvSpPr>
          <p:nvPr>
            <p:ph type="title" idx="15"/>
          </p:nvPr>
        </p:nvSpPr>
        <p:spPr>
          <a:xfrm>
            <a:off x="3037521" y="321781"/>
            <a:ext cx="3606230" cy="8249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>
                <a:solidFill>
                  <a:schemeClr val="bg1">
                    <a:lumMod val="50000"/>
                  </a:schemeClr>
                </a:solidFill>
              </a:rPr>
              <a:t>教 法</a:t>
            </a:r>
            <a:endParaRPr sz="4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8" name="Google Shape;828;p30"/>
          <p:cNvSpPr/>
          <p:nvPr/>
        </p:nvSpPr>
        <p:spPr>
          <a:xfrm rot="19543853">
            <a:off x="3407783" y="2660952"/>
            <a:ext cx="1150004" cy="909983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0"/>
          <p:cNvSpPr/>
          <p:nvPr/>
        </p:nvSpPr>
        <p:spPr>
          <a:xfrm rot="20485454" flipH="1">
            <a:off x="4904118" y="1732345"/>
            <a:ext cx="1150004" cy="824989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0"/>
          <p:cNvSpPr/>
          <p:nvPr/>
        </p:nvSpPr>
        <p:spPr>
          <a:xfrm rot="1939639" flipH="1">
            <a:off x="5154182" y="2773001"/>
            <a:ext cx="1150004" cy="924463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rgbClr val="EFAAB9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0"/>
          <p:cNvSpPr txBox="1">
            <a:spLocks noGrp="1"/>
          </p:cNvSpPr>
          <p:nvPr>
            <p:ph type="title" idx="7"/>
          </p:nvPr>
        </p:nvSpPr>
        <p:spPr>
          <a:xfrm>
            <a:off x="5363864" y="2829207"/>
            <a:ext cx="791706" cy="6501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en-US" altLang="zh-TW">
                <a:solidFill>
                  <a:schemeClr val="bg1">
                    <a:lumMod val="50000"/>
                  </a:schemeClr>
                </a:solidFill>
              </a:rPr>
              <a:t>2</a:t>
            </a:r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35"/>
          <p:cNvSpPr txBox="1">
            <a:spLocks noGrp="1"/>
          </p:cNvSpPr>
          <p:nvPr>
            <p:ph type="title"/>
          </p:nvPr>
        </p:nvSpPr>
        <p:spPr>
          <a:xfrm>
            <a:off x="548639" y="1458000"/>
            <a:ext cx="7692993" cy="1882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>
                <a:solidFill>
                  <a:schemeClr val="bg1">
                    <a:lumMod val="50000"/>
                  </a:schemeClr>
                </a:solidFill>
              </a:rPr>
              <a:t>目標 </a:t>
            </a:r>
            <a:r>
              <a:rPr lang="en-US" altLang="zh-TW" sz="4800"/>
              <a:t>:</a:t>
            </a:r>
            <a:r>
              <a:rPr lang="zh-TW" altLang="en-US" sz="4800"/>
              <a:t> </a:t>
            </a:r>
            <a:r>
              <a:rPr lang="zh-TW" altLang="en-US" sz="4400">
                <a:solidFill>
                  <a:srgbClr val="FFC000"/>
                </a:solidFill>
              </a:rPr>
              <a:t>增進</a:t>
            </a:r>
            <a:r>
              <a:rPr lang="zh-TW" altLang="en-US" sz="4400"/>
              <a:t>英文</a:t>
            </a:r>
            <a:r>
              <a:rPr lang="zh-TW" altLang="en-US" sz="4400">
                <a:solidFill>
                  <a:srgbClr val="00B0F0"/>
                </a:solidFill>
              </a:rPr>
              <a:t>聽</a:t>
            </a:r>
            <a:r>
              <a:rPr lang="zh-TW" altLang="en-US" sz="4400">
                <a:solidFill>
                  <a:schemeClr val="accent6">
                    <a:lumMod val="75000"/>
                  </a:schemeClr>
                </a:solidFill>
              </a:rPr>
              <a:t>說</a:t>
            </a:r>
            <a:r>
              <a:rPr lang="zh-TW" altLang="en-US" sz="4400">
                <a:solidFill>
                  <a:schemeClr val="accent3">
                    <a:lumMod val="50000"/>
                  </a:schemeClr>
                </a:solidFill>
              </a:rPr>
              <a:t>讀</a:t>
            </a:r>
            <a:r>
              <a:rPr lang="zh-TW" altLang="en-US" sz="4400">
                <a:solidFill>
                  <a:schemeClr val="accent4">
                    <a:lumMod val="50000"/>
                  </a:schemeClr>
                </a:solidFill>
              </a:rPr>
              <a:t>寫</a:t>
            </a:r>
            <a:r>
              <a:rPr lang="zh-TW" altLang="en-US" sz="4000">
                <a:solidFill>
                  <a:schemeClr val="bg1">
                    <a:lumMod val="50000"/>
                  </a:schemeClr>
                </a:solidFill>
              </a:rPr>
              <a:t>能力</a:t>
            </a:r>
            <a:endParaRPr sz="40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52" name="Google Shape;1052;p35"/>
          <p:cNvGrpSpPr/>
          <p:nvPr/>
        </p:nvGrpSpPr>
        <p:grpSpPr>
          <a:xfrm>
            <a:off x="6625519" y="602098"/>
            <a:ext cx="768367" cy="726244"/>
            <a:chOff x="6942685" y="500450"/>
            <a:chExt cx="875932" cy="827912"/>
          </a:xfrm>
        </p:grpSpPr>
        <p:sp>
          <p:nvSpPr>
            <p:cNvPr id="1053" name="Google Shape;1053;p35"/>
            <p:cNvSpPr/>
            <p:nvPr/>
          </p:nvSpPr>
          <p:spPr>
            <a:xfrm rot="-1326597" flipH="1">
              <a:off x="7134932" y="544818"/>
              <a:ext cx="309662" cy="378265"/>
            </a:xfrm>
            <a:custGeom>
              <a:avLst/>
              <a:gdLst/>
              <a:ahLst/>
              <a:cxnLst/>
              <a:rect l="l" t="t" r="r" b="b"/>
              <a:pathLst>
                <a:path w="12386" h="15130" extrusionOk="0">
                  <a:moveTo>
                    <a:pt x="4488" y="1"/>
                  </a:moveTo>
                  <a:cubicBezTo>
                    <a:pt x="4177" y="1"/>
                    <a:pt x="3901" y="111"/>
                    <a:pt x="3676" y="345"/>
                  </a:cubicBezTo>
                  <a:cubicBezTo>
                    <a:pt x="2586" y="1477"/>
                    <a:pt x="4029" y="3911"/>
                    <a:pt x="4444" y="4556"/>
                  </a:cubicBezTo>
                  <a:lnTo>
                    <a:pt x="4444" y="4556"/>
                  </a:lnTo>
                  <a:cubicBezTo>
                    <a:pt x="4187" y="4189"/>
                    <a:pt x="3496" y="3318"/>
                    <a:pt x="2724" y="3318"/>
                  </a:cubicBezTo>
                  <a:cubicBezTo>
                    <a:pt x="2516" y="3318"/>
                    <a:pt x="2302" y="3381"/>
                    <a:pt x="2089" y="3534"/>
                  </a:cubicBezTo>
                  <a:cubicBezTo>
                    <a:pt x="875" y="4409"/>
                    <a:pt x="2607" y="7096"/>
                    <a:pt x="2607" y="7096"/>
                  </a:cubicBezTo>
                  <a:cubicBezTo>
                    <a:pt x="2607" y="7096"/>
                    <a:pt x="1827" y="6399"/>
                    <a:pt x="1181" y="6399"/>
                  </a:cubicBezTo>
                  <a:cubicBezTo>
                    <a:pt x="974" y="6399"/>
                    <a:pt x="781" y="6470"/>
                    <a:pt x="632" y="6659"/>
                  </a:cubicBezTo>
                  <a:cubicBezTo>
                    <a:pt x="1" y="7420"/>
                    <a:pt x="1005" y="11127"/>
                    <a:pt x="3465" y="13895"/>
                  </a:cubicBezTo>
                  <a:cubicBezTo>
                    <a:pt x="4283" y="14822"/>
                    <a:pt x="5294" y="15130"/>
                    <a:pt x="6276" y="15130"/>
                  </a:cubicBezTo>
                  <a:cubicBezTo>
                    <a:pt x="8229" y="15130"/>
                    <a:pt x="10070" y="13912"/>
                    <a:pt x="10070" y="13912"/>
                  </a:cubicBezTo>
                  <a:cubicBezTo>
                    <a:pt x="12386" y="12503"/>
                    <a:pt x="11787" y="9719"/>
                    <a:pt x="9763" y="5655"/>
                  </a:cubicBezTo>
                  <a:cubicBezTo>
                    <a:pt x="8114" y="2331"/>
                    <a:pt x="5919" y="1"/>
                    <a:pt x="44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 rot="-1326597" flipH="1">
              <a:off x="7195888" y="613633"/>
              <a:ext cx="187432" cy="254885"/>
            </a:xfrm>
            <a:custGeom>
              <a:avLst/>
              <a:gdLst/>
              <a:ahLst/>
              <a:cxnLst/>
              <a:rect l="l" t="t" r="r" b="b"/>
              <a:pathLst>
                <a:path w="7497" h="10195" extrusionOk="0">
                  <a:moveTo>
                    <a:pt x="3358" y="1"/>
                  </a:moveTo>
                  <a:cubicBezTo>
                    <a:pt x="3238" y="1"/>
                    <a:pt x="3116" y="19"/>
                    <a:pt x="2996" y="61"/>
                  </a:cubicBezTo>
                  <a:cubicBezTo>
                    <a:pt x="2818" y="142"/>
                    <a:pt x="2656" y="255"/>
                    <a:pt x="2542" y="401"/>
                  </a:cubicBezTo>
                  <a:cubicBezTo>
                    <a:pt x="2429" y="546"/>
                    <a:pt x="2348" y="724"/>
                    <a:pt x="2316" y="919"/>
                  </a:cubicBezTo>
                  <a:cubicBezTo>
                    <a:pt x="2251" y="1291"/>
                    <a:pt x="2300" y="1647"/>
                    <a:pt x="2397" y="2003"/>
                  </a:cubicBezTo>
                  <a:cubicBezTo>
                    <a:pt x="2499" y="2369"/>
                    <a:pt x="2641" y="2717"/>
                    <a:pt x="2809" y="3054"/>
                  </a:cubicBezTo>
                  <a:lnTo>
                    <a:pt x="2809" y="3054"/>
                  </a:lnTo>
                  <a:cubicBezTo>
                    <a:pt x="2701" y="2961"/>
                    <a:pt x="2584" y="2879"/>
                    <a:pt x="2462" y="2813"/>
                  </a:cubicBezTo>
                  <a:cubicBezTo>
                    <a:pt x="2287" y="2725"/>
                    <a:pt x="2083" y="2667"/>
                    <a:pt x="1888" y="2667"/>
                  </a:cubicBezTo>
                  <a:cubicBezTo>
                    <a:pt x="1830" y="2667"/>
                    <a:pt x="1773" y="2672"/>
                    <a:pt x="1717" y="2683"/>
                  </a:cubicBezTo>
                  <a:cubicBezTo>
                    <a:pt x="1458" y="2748"/>
                    <a:pt x="1231" y="2910"/>
                    <a:pt x="1102" y="3137"/>
                  </a:cubicBezTo>
                  <a:cubicBezTo>
                    <a:pt x="972" y="3363"/>
                    <a:pt x="940" y="3622"/>
                    <a:pt x="972" y="3865"/>
                  </a:cubicBezTo>
                  <a:cubicBezTo>
                    <a:pt x="988" y="4124"/>
                    <a:pt x="1053" y="4351"/>
                    <a:pt x="1134" y="4577"/>
                  </a:cubicBezTo>
                  <a:cubicBezTo>
                    <a:pt x="1239" y="4903"/>
                    <a:pt x="1385" y="5220"/>
                    <a:pt x="1549" y="5523"/>
                  </a:cubicBezTo>
                  <a:lnTo>
                    <a:pt x="1549" y="5523"/>
                  </a:lnTo>
                  <a:cubicBezTo>
                    <a:pt x="1468" y="5469"/>
                    <a:pt x="1385" y="5419"/>
                    <a:pt x="1296" y="5371"/>
                  </a:cubicBezTo>
                  <a:cubicBezTo>
                    <a:pt x="1114" y="5287"/>
                    <a:pt x="919" y="5202"/>
                    <a:pt x="702" y="5202"/>
                  </a:cubicBezTo>
                  <a:cubicBezTo>
                    <a:pt x="669" y="5202"/>
                    <a:pt x="635" y="5204"/>
                    <a:pt x="600" y="5209"/>
                  </a:cubicBezTo>
                  <a:cubicBezTo>
                    <a:pt x="341" y="5209"/>
                    <a:pt x="114" y="5419"/>
                    <a:pt x="66" y="5662"/>
                  </a:cubicBezTo>
                  <a:cubicBezTo>
                    <a:pt x="1" y="5889"/>
                    <a:pt x="17" y="6132"/>
                    <a:pt x="33" y="6358"/>
                  </a:cubicBezTo>
                  <a:cubicBezTo>
                    <a:pt x="82" y="6811"/>
                    <a:pt x="211" y="7265"/>
                    <a:pt x="357" y="7686"/>
                  </a:cubicBezTo>
                  <a:cubicBezTo>
                    <a:pt x="519" y="8123"/>
                    <a:pt x="697" y="8544"/>
                    <a:pt x="924" y="8948"/>
                  </a:cubicBezTo>
                  <a:cubicBezTo>
                    <a:pt x="729" y="8528"/>
                    <a:pt x="567" y="8107"/>
                    <a:pt x="422" y="7670"/>
                  </a:cubicBezTo>
                  <a:cubicBezTo>
                    <a:pt x="292" y="7232"/>
                    <a:pt x="179" y="6795"/>
                    <a:pt x="130" y="6342"/>
                  </a:cubicBezTo>
                  <a:cubicBezTo>
                    <a:pt x="114" y="6115"/>
                    <a:pt x="114" y="5889"/>
                    <a:pt x="179" y="5678"/>
                  </a:cubicBezTo>
                  <a:cubicBezTo>
                    <a:pt x="227" y="5484"/>
                    <a:pt x="406" y="5322"/>
                    <a:pt x="616" y="5322"/>
                  </a:cubicBezTo>
                  <a:cubicBezTo>
                    <a:pt x="632" y="5321"/>
                    <a:pt x="647" y="5320"/>
                    <a:pt x="663" y="5320"/>
                  </a:cubicBezTo>
                  <a:cubicBezTo>
                    <a:pt x="858" y="5320"/>
                    <a:pt x="1051" y="5410"/>
                    <a:pt x="1231" y="5500"/>
                  </a:cubicBezTo>
                  <a:cubicBezTo>
                    <a:pt x="1401" y="5585"/>
                    <a:pt x="1572" y="5708"/>
                    <a:pt x="1720" y="5824"/>
                  </a:cubicBezTo>
                  <a:lnTo>
                    <a:pt x="1720" y="5824"/>
                  </a:lnTo>
                  <a:cubicBezTo>
                    <a:pt x="1730" y="5840"/>
                    <a:pt x="1740" y="5856"/>
                    <a:pt x="1749" y="5873"/>
                  </a:cubicBezTo>
                  <a:lnTo>
                    <a:pt x="1765" y="5859"/>
                  </a:lnTo>
                  <a:lnTo>
                    <a:pt x="1765" y="5859"/>
                  </a:lnTo>
                  <a:cubicBezTo>
                    <a:pt x="1770" y="5864"/>
                    <a:pt x="1776" y="5868"/>
                    <a:pt x="1782" y="5873"/>
                  </a:cubicBezTo>
                  <a:cubicBezTo>
                    <a:pt x="1798" y="5889"/>
                    <a:pt x="1818" y="5897"/>
                    <a:pt x="1838" y="5897"/>
                  </a:cubicBezTo>
                  <a:cubicBezTo>
                    <a:pt x="1859" y="5897"/>
                    <a:pt x="1879" y="5889"/>
                    <a:pt x="1895" y="5873"/>
                  </a:cubicBezTo>
                  <a:cubicBezTo>
                    <a:pt x="1911" y="5840"/>
                    <a:pt x="1911" y="5808"/>
                    <a:pt x="1895" y="5775"/>
                  </a:cubicBezTo>
                  <a:cubicBezTo>
                    <a:pt x="1652" y="5387"/>
                    <a:pt x="1442" y="4966"/>
                    <a:pt x="1296" y="4529"/>
                  </a:cubicBezTo>
                  <a:cubicBezTo>
                    <a:pt x="1215" y="4302"/>
                    <a:pt x="1166" y="4076"/>
                    <a:pt x="1150" y="3849"/>
                  </a:cubicBezTo>
                  <a:cubicBezTo>
                    <a:pt x="1118" y="3638"/>
                    <a:pt x="1150" y="3412"/>
                    <a:pt x="1247" y="3218"/>
                  </a:cubicBezTo>
                  <a:cubicBezTo>
                    <a:pt x="1361" y="3039"/>
                    <a:pt x="1555" y="2910"/>
                    <a:pt x="1749" y="2861"/>
                  </a:cubicBezTo>
                  <a:cubicBezTo>
                    <a:pt x="1798" y="2850"/>
                    <a:pt x="1849" y="2845"/>
                    <a:pt x="1899" y="2845"/>
                  </a:cubicBezTo>
                  <a:cubicBezTo>
                    <a:pt x="2064" y="2845"/>
                    <a:pt x="2232" y="2900"/>
                    <a:pt x="2381" y="2975"/>
                  </a:cubicBezTo>
                  <a:cubicBezTo>
                    <a:pt x="2687" y="3141"/>
                    <a:pt x="2943" y="3407"/>
                    <a:pt x="3165" y="3696"/>
                  </a:cubicBezTo>
                  <a:lnTo>
                    <a:pt x="3165" y="3696"/>
                  </a:lnTo>
                  <a:cubicBezTo>
                    <a:pt x="3215" y="3779"/>
                    <a:pt x="3267" y="3863"/>
                    <a:pt x="3320" y="3946"/>
                  </a:cubicBezTo>
                  <a:cubicBezTo>
                    <a:pt x="3340" y="3966"/>
                    <a:pt x="3366" y="3980"/>
                    <a:pt x="3394" y="3980"/>
                  </a:cubicBezTo>
                  <a:cubicBezTo>
                    <a:pt x="3412" y="3980"/>
                    <a:pt x="3431" y="3975"/>
                    <a:pt x="3449" y="3962"/>
                  </a:cubicBezTo>
                  <a:cubicBezTo>
                    <a:pt x="3498" y="3946"/>
                    <a:pt x="3498" y="3881"/>
                    <a:pt x="3481" y="3849"/>
                  </a:cubicBezTo>
                  <a:cubicBezTo>
                    <a:pt x="3479" y="3845"/>
                    <a:pt x="3476" y="3842"/>
                    <a:pt x="3474" y="3838"/>
                  </a:cubicBezTo>
                  <a:lnTo>
                    <a:pt x="3474" y="3838"/>
                  </a:lnTo>
                  <a:lnTo>
                    <a:pt x="3481" y="3833"/>
                  </a:lnTo>
                  <a:cubicBezTo>
                    <a:pt x="3093" y="3250"/>
                    <a:pt x="2753" y="2619"/>
                    <a:pt x="2559" y="1955"/>
                  </a:cubicBezTo>
                  <a:cubicBezTo>
                    <a:pt x="2462" y="1615"/>
                    <a:pt x="2413" y="1275"/>
                    <a:pt x="2478" y="935"/>
                  </a:cubicBezTo>
                  <a:cubicBezTo>
                    <a:pt x="2494" y="773"/>
                    <a:pt x="2559" y="611"/>
                    <a:pt x="2656" y="482"/>
                  </a:cubicBezTo>
                  <a:cubicBezTo>
                    <a:pt x="2753" y="352"/>
                    <a:pt x="2899" y="255"/>
                    <a:pt x="3044" y="174"/>
                  </a:cubicBezTo>
                  <a:cubicBezTo>
                    <a:pt x="3145" y="137"/>
                    <a:pt x="3251" y="121"/>
                    <a:pt x="3359" y="121"/>
                  </a:cubicBezTo>
                  <a:cubicBezTo>
                    <a:pt x="3580" y="121"/>
                    <a:pt x="3809" y="189"/>
                    <a:pt x="4016" y="287"/>
                  </a:cubicBezTo>
                  <a:cubicBezTo>
                    <a:pt x="4339" y="449"/>
                    <a:pt x="4615" y="660"/>
                    <a:pt x="4890" y="886"/>
                  </a:cubicBezTo>
                  <a:cubicBezTo>
                    <a:pt x="5424" y="1340"/>
                    <a:pt x="5894" y="1890"/>
                    <a:pt x="6315" y="2440"/>
                  </a:cubicBezTo>
                  <a:cubicBezTo>
                    <a:pt x="5910" y="1858"/>
                    <a:pt x="5473" y="1307"/>
                    <a:pt x="4938" y="822"/>
                  </a:cubicBezTo>
                  <a:cubicBezTo>
                    <a:pt x="4679" y="579"/>
                    <a:pt x="4388" y="352"/>
                    <a:pt x="4064" y="190"/>
                  </a:cubicBezTo>
                  <a:cubicBezTo>
                    <a:pt x="3856" y="81"/>
                    <a:pt x="3611" y="1"/>
                    <a:pt x="3358" y="1"/>
                  </a:cubicBezTo>
                  <a:close/>
                  <a:moveTo>
                    <a:pt x="5001" y="2721"/>
                  </a:moveTo>
                  <a:cubicBezTo>
                    <a:pt x="4904" y="2721"/>
                    <a:pt x="4806" y="2734"/>
                    <a:pt x="4712" y="2764"/>
                  </a:cubicBezTo>
                  <a:cubicBezTo>
                    <a:pt x="4566" y="2829"/>
                    <a:pt x="4420" y="2926"/>
                    <a:pt x="4339" y="3056"/>
                  </a:cubicBezTo>
                  <a:cubicBezTo>
                    <a:pt x="4242" y="3185"/>
                    <a:pt x="4178" y="3331"/>
                    <a:pt x="4145" y="3477"/>
                  </a:cubicBezTo>
                  <a:cubicBezTo>
                    <a:pt x="4080" y="3800"/>
                    <a:pt x="4129" y="4108"/>
                    <a:pt x="4210" y="4399"/>
                  </a:cubicBezTo>
                  <a:cubicBezTo>
                    <a:pt x="4289" y="4684"/>
                    <a:pt x="4395" y="4957"/>
                    <a:pt x="4523" y="5221"/>
                  </a:cubicBezTo>
                  <a:lnTo>
                    <a:pt x="4523" y="5221"/>
                  </a:lnTo>
                  <a:cubicBezTo>
                    <a:pt x="4448" y="5162"/>
                    <a:pt x="4367" y="5109"/>
                    <a:pt x="4275" y="5063"/>
                  </a:cubicBezTo>
                  <a:cubicBezTo>
                    <a:pt x="4138" y="4989"/>
                    <a:pt x="3964" y="4933"/>
                    <a:pt x="3795" y="4933"/>
                  </a:cubicBezTo>
                  <a:cubicBezTo>
                    <a:pt x="3744" y="4933"/>
                    <a:pt x="3693" y="4938"/>
                    <a:pt x="3643" y="4950"/>
                  </a:cubicBezTo>
                  <a:cubicBezTo>
                    <a:pt x="3433" y="5015"/>
                    <a:pt x="3239" y="5144"/>
                    <a:pt x="3125" y="5338"/>
                  </a:cubicBezTo>
                  <a:cubicBezTo>
                    <a:pt x="3012" y="5533"/>
                    <a:pt x="2996" y="5759"/>
                    <a:pt x="3012" y="5953"/>
                  </a:cubicBezTo>
                  <a:cubicBezTo>
                    <a:pt x="3028" y="6164"/>
                    <a:pt x="3077" y="6358"/>
                    <a:pt x="3141" y="6552"/>
                  </a:cubicBezTo>
                  <a:cubicBezTo>
                    <a:pt x="3241" y="6818"/>
                    <a:pt x="3355" y="7068"/>
                    <a:pt x="3485" y="7308"/>
                  </a:cubicBezTo>
                  <a:lnTo>
                    <a:pt x="3485" y="7308"/>
                  </a:lnTo>
                  <a:cubicBezTo>
                    <a:pt x="3426" y="7270"/>
                    <a:pt x="3366" y="7234"/>
                    <a:pt x="3303" y="7200"/>
                  </a:cubicBezTo>
                  <a:cubicBezTo>
                    <a:pt x="3141" y="7126"/>
                    <a:pt x="2965" y="7052"/>
                    <a:pt x="2775" y="7052"/>
                  </a:cubicBezTo>
                  <a:cubicBezTo>
                    <a:pt x="2757" y="7052"/>
                    <a:pt x="2739" y="7053"/>
                    <a:pt x="2721" y="7054"/>
                  </a:cubicBezTo>
                  <a:cubicBezTo>
                    <a:pt x="2510" y="7071"/>
                    <a:pt x="2316" y="7249"/>
                    <a:pt x="2267" y="7443"/>
                  </a:cubicBezTo>
                  <a:cubicBezTo>
                    <a:pt x="2219" y="7637"/>
                    <a:pt x="2219" y="7848"/>
                    <a:pt x="2235" y="8042"/>
                  </a:cubicBezTo>
                  <a:cubicBezTo>
                    <a:pt x="2283" y="8414"/>
                    <a:pt x="2397" y="8787"/>
                    <a:pt x="2510" y="9143"/>
                  </a:cubicBezTo>
                  <a:cubicBezTo>
                    <a:pt x="2640" y="9515"/>
                    <a:pt x="2802" y="9855"/>
                    <a:pt x="2980" y="10195"/>
                  </a:cubicBezTo>
                  <a:cubicBezTo>
                    <a:pt x="2818" y="9855"/>
                    <a:pt x="2688" y="9499"/>
                    <a:pt x="2575" y="9127"/>
                  </a:cubicBezTo>
                  <a:cubicBezTo>
                    <a:pt x="2462" y="8770"/>
                    <a:pt x="2364" y="8398"/>
                    <a:pt x="2332" y="8026"/>
                  </a:cubicBezTo>
                  <a:cubicBezTo>
                    <a:pt x="2316" y="7848"/>
                    <a:pt x="2316" y="7653"/>
                    <a:pt x="2364" y="7475"/>
                  </a:cubicBezTo>
                  <a:cubicBezTo>
                    <a:pt x="2413" y="7313"/>
                    <a:pt x="2559" y="7184"/>
                    <a:pt x="2737" y="7184"/>
                  </a:cubicBezTo>
                  <a:cubicBezTo>
                    <a:pt x="2751" y="7182"/>
                    <a:pt x="2765" y="7182"/>
                    <a:pt x="2779" y="7182"/>
                  </a:cubicBezTo>
                  <a:cubicBezTo>
                    <a:pt x="2930" y="7182"/>
                    <a:pt x="3091" y="7256"/>
                    <a:pt x="3239" y="7330"/>
                  </a:cubicBezTo>
                  <a:cubicBezTo>
                    <a:pt x="3401" y="7410"/>
                    <a:pt x="3546" y="7524"/>
                    <a:pt x="3692" y="7653"/>
                  </a:cubicBezTo>
                  <a:cubicBezTo>
                    <a:pt x="3705" y="7660"/>
                    <a:pt x="3722" y="7664"/>
                    <a:pt x="3738" y="7664"/>
                  </a:cubicBezTo>
                  <a:cubicBezTo>
                    <a:pt x="3762" y="7664"/>
                    <a:pt x="3786" y="7656"/>
                    <a:pt x="3805" y="7637"/>
                  </a:cubicBezTo>
                  <a:cubicBezTo>
                    <a:pt x="3821" y="7621"/>
                    <a:pt x="3821" y="7572"/>
                    <a:pt x="3805" y="7556"/>
                  </a:cubicBezTo>
                  <a:lnTo>
                    <a:pt x="3805" y="7540"/>
                  </a:lnTo>
                  <a:cubicBezTo>
                    <a:pt x="3611" y="7216"/>
                    <a:pt x="3433" y="6860"/>
                    <a:pt x="3303" y="6504"/>
                  </a:cubicBezTo>
                  <a:cubicBezTo>
                    <a:pt x="3239" y="6326"/>
                    <a:pt x="3190" y="6132"/>
                    <a:pt x="3190" y="5953"/>
                  </a:cubicBezTo>
                  <a:cubicBezTo>
                    <a:pt x="3174" y="5759"/>
                    <a:pt x="3190" y="5581"/>
                    <a:pt x="3271" y="5419"/>
                  </a:cubicBezTo>
                  <a:cubicBezTo>
                    <a:pt x="3352" y="5290"/>
                    <a:pt x="3514" y="5176"/>
                    <a:pt x="3692" y="5144"/>
                  </a:cubicBezTo>
                  <a:cubicBezTo>
                    <a:pt x="3736" y="5131"/>
                    <a:pt x="3782" y="5125"/>
                    <a:pt x="3829" y="5125"/>
                  </a:cubicBezTo>
                  <a:cubicBezTo>
                    <a:pt x="3951" y="5125"/>
                    <a:pt x="4076" y="5166"/>
                    <a:pt x="4194" y="5225"/>
                  </a:cubicBezTo>
                  <a:cubicBezTo>
                    <a:pt x="4501" y="5403"/>
                    <a:pt x="4777" y="5711"/>
                    <a:pt x="4987" y="6018"/>
                  </a:cubicBezTo>
                  <a:cubicBezTo>
                    <a:pt x="4997" y="6049"/>
                    <a:pt x="5027" y="6060"/>
                    <a:pt x="5056" y="6060"/>
                  </a:cubicBezTo>
                  <a:cubicBezTo>
                    <a:pt x="5072" y="6060"/>
                    <a:pt x="5088" y="6057"/>
                    <a:pt x="5100" y="6051"/>
                  </a:cubicBezTo>
                  <a:cubicBezTo>
                    <a:pt x="5149" y="6018"/>
                    <a:pt x="5165" y="5970"/>
                    <a:pt x="5133" y="5921"/>
                  </a:cubicBezTo>
                  <a:cubicBezTo>
                    <a:pt x="5119" y="5900"/>
                    <a:pt x="5105" y="5879"/>
                    <a:pt x="5091" y="5858"/>
                  </a:cubicBezTo>
                  <a:lnTo>
                    <a:pt x="5091" y="5858"/>
                  </a:lnTo>
                  <a:cubicBezTo>
                    <a:pt x="4785" y="5391"/>
                    <a:pt x="4527" y="4893"/>
                    <a:pt x="4372" y="4351"/>
                  </a:cubicBezTo>
                  <a:cubicBezTo>
                    <a:pt x="4291" y="4076"/>
                    <a:pt x="4242" y="3784"/>
                    <a:pt x="4291" y="3509"/>
                  </a:cubicBezTo>
                  <a:cubicBezTo>
                    <a:pt x="4323" y="3379"/>
                    <a:pt x="4372" y="3250"/>
                    <a:pt x="4453" y="3137"/>
                  </a:cubicBezTo>
                  <a:cubicBezTo>
                    <a:pt x="4518" y="3023"/>
                    <a:pt x="4631" y="2942"/>
                    <a:pt x="4760" y="2894"/>
                  </a:cubicBezTo>
                  <a:cubicBezTo>
                    <a:pt x="4849" y="2861"/>
                    <a:pt x="4941" y="2846"/>
                    <a:pt x="5034" y="2846"/>
                  </a:cubicBezTo>
                  <a:cubicBezTo>
                    <a:pt x="5214" y="2846"/>
                    <a:pt x="5399" y="2900"/>
                    <a:pt x="5570" y="2975"/>
                  </a:cubicBezTo>
                  <a:cubicBezTo>
                    <a:pt x="5829" y="3104"/>
                    <a:pt x="6072" y="3282"/>
                    <a:pt x="6298" y="3477"/>
                  </a:cubicBezTo>
                  <a:cubicBezTo>
                    <a:pt x="6752" y="3849"/>
                    <a:pt x="7124" y="4302"/>
                    <a:pt x="7496" y="4772"/>
                  </a:cubicBezTo>
                  <a:cubicBezTo>
                    <a:pt x="7156" y="4286"/>
                    <a:pt x="6784" y="3817"/>
                    <a:pt x="6347" y="3412"/>
                  </a:cubicBezTo>
                  <a:cubicBezTo>
                    <a:pt x="6136" y="3201"/>
                    <a:pt x="5894" y="3023"/>
                    <a:pt x="5618" y="2878"/>
                  </a:cubicBezTo>
                  <a:cubicBezTo>
                    <a:pt x="5439" y="2788"/>
                    <a:pt x="5221" y="2721"/>
                    <a:pt x="5001" y="27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 rot="-1326597" flipH="1">
              <a:off x="7036015" y="652926"/>
              <a:ext cx="525371" cy="598574"/>
            </a:xfrm>
            <a:custGeom>
              <a:avLst/>
              <a:gdLst/>
              <a:ahLst/>
              <a:cxnLst/>
              <a:rect l="l" t="t" r="r" b="b"/>
              <a:pathLst>
                <a:path w="21014" h="23942" extrusionOk="0">
                  <a:moveTo>
                    <a:pt x="14350" y="1"/>
                  </a:moveTo>
                  <a:cubicBezTo>
                    <a:pt x="13763" y="1"/>
                    <a:pt x="13215" y="78"/>
                    <a:pt x="12757" y="235"/>
                  </a:cubicBezTo>
                  <a:cubicBezTo>
                    <a:pt x="11867" y="543"/>
                    <a:pt x="10183" y="1093"/>
                    <a:pt x="9034" y="3052"/>
                  </a:cubicBezTo>
                  <a:cubicBezTo>
                    <a:pt x="8127" y="4590"/>
                    <a:pt x="7738" y="6031"/>
                    <a:pt x="7738" y="6031"/>
                  </a:cubicBezTo>
                  <a:cubicBezTo>
                    <a:pt x="7738" y="6031"/>
                    <a:pt x="4323" y="8476"/>
                    <a:pt x="2331" y="11713"/>
                  </a:cubicBezTo>
                  <a:cubicBezTo>
                    <a:pt x="324" y="14951"/>
                    <a:pt x="0" y="18610"/>
                    <a:pt x="0" y="18610"/>
                  </a:cubicBezTo>
                  <a:cubicBezTo>
                    <a:pt x="0" y="18610"/>
                    <a:pt x="3780" y="23942"/>
                    <a:pt x="9556" y="23942"/>
                  </a:cubicBezTo>
                  <a:cubicBezTo>
                    <a:pt x="10350" y="23942"/>
                    <a:pt x="11181" y="23841"/>
                    <a:pt x="12045" y="23612"/>
                  </a:cubicBezTo>
                  <a:cubicBezTo>
                    <a:pt x="12838" y="23402"/>
                    <a:pt x="13664" y="23078"/>
                    <a:pt x="14505" y="22625"/>
                  </a:cubicBezTo>
                  <a:cubicBezTo>
                    <a:pt x="19346" y="19776"/>
                    <a:pt x="19573" y="11033"/>
                    <a:pt x="19573" y="11033"/>
                  </a:cubicBezTo>
                  <a:cubicBezTo>
                    <a:pt x="19573" y="11033"/>
                    <a:pt x="21013" y="8492"/>
                    <a:pt x="20771" y="5723"/>
                  </a:cubicBezTo>
                  <a:cubicBezTo>
                    <a:pt x="20641" y="4445"/>
                    <a:pt x="20382" y="3425"/>
                    <a:pt x="19394" y="2113"/>
                  </a:cubicBezTo>
                  <a:cubicBezTo>
                    <a:pt x="18366" y="742"/>
                    <a:pt x="16171" y="1"/>
                    <a:pt x="1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 rot="-1326597" flipH="1">
              <a:off x="7099013" y="766025"/>
              <a:ext cx="305712" cy="404516"/>
            </a:xfrm>
            <a:custGeom>
              <a:avLst/>
              <a:gdLst/>
              <a:ahLst/>
              <a:cxnLst/>
              <a:rect l="l" t="t" r="r" b="b"/>
              <a:pathLst>
                <a:path w="12228" h="16180" extrusionOk="0">
                  <a:moveTo>
                    <a:pt x="9822" y="1"/>
                  </a:moveTo>
                  <a:cubicBezTo>
                    <a:pt x="9106" y="1"/>
                    <a:pt x="8396" y="213"/>
                    <a:pt x="7811" y="674"/>
                  </a:cubicBezTo>
                  <a:cubicBezTo>
                    <a:pt x="7228" y="1159"/>
                    <a:pt x="6904" y="1823"/>
                    <a:pt x="6726" y="2551"/>
                  </a:cubicBezTo>
                  <a:cubicBezTo>
                    <a:pt x="6532" y="3296"/>
                    <a:pt x="6515" y="4041"/>
                    <a:pt x="6726" y="4786"/>
                  </a:cubicBezTo>
                  <a:cubicBezTo>
                    <a:pt x="7066" y="6048"/>
                    <a:pt x="7989" y="7408"/>
                    <a:pt x="7519" y="8752"/>
                  </a:cubicBezTo>
                  <a:cubicBezTo>
                    <a:pt x="7260" y="9497"/>
                    <a:pt x="6758" y="10160"/>
                    <a:pt x="6354" y="10840"/>
                  </a:cubicBezTo>
                  <a:cubicBezTo>
                    <a:pt x="5933" y="11520"/>
                    <a:pt x="5496" y="12184"/>
                    <a:pt x="4913" y="12734"/>
                  </a:cubicBezTo>
                  <a:cubicBezTo>
                    <a:pt x="4265" y="13333"/>
                    <a:pt x="3812" y="13754"/>
                    <a:pt x="3003" y="14321"/>
                  </a:cubicBezTo>
                  <a:cubicBezTo>
                    <a:pt x="2274" y="14855"/>
                    <a:pt x="963" y="15762"/>
                    <a:pt x="137" y="16118"/>
                  </a:cubicBezTo>
                  <a:cubicBezTo>
                    <a:pt x="39" y="16162"/>
                    <a:pt x="0" y="16179"/>
                    <a:pt x="4" y="16179"/>
                  </a:cubicBezTo>
                  <a:cubicBezTo>
                    <a:pt x="15" y="16179"/>
                    <a:pt x="250" y="16088"/>
                    <a:pt x="509" y="16021"/>
                  </a:cubicBezTo>
                  <a:cubicBezTo>
                    <a:pt x="1999" y="15632"/>
                    <a:pt x="3423" y="14823"/>
                    <a:pt x="4654" y="13900"/>
                  </a:cubicBezTo>
                  <a:cubicBezTo>
                    <a:pt x="5285" y="13430"/>
                    <a:pt x="5852" y="12880"/>
                    <a:pt x="6305" y="12249"/>
                  </a:cubicBezTo>
                  <a:cubicBezTo>
                    <a:pt x="6791" y="11585"/>
                    <a:pt x="7195" y="10873"/>
                    <a:pt x="7616" y="10176"/>
                  </a:cubicBezTo>
                  <a:cubicBezTo>
                    <a:pt x="8005" y="9529"/>
                    <a:pt x="8361" y="8849"/>
                    <a:pt x="8377" y="8088"/>
                  </a:cubicBezTo>
                  <a:cubicBezTo>
                    <a:pt x="8393" y="7376"/>
                    <a:pt x="8183" y="6712"/>
                    <a:pt x="7940" y="6064"/>
                  </a:cubicBezTo>
                  <a:cubicBezTo>
                    <a:pt x="7697" y="5449"/>
                    <a:pt x="7422" y="4834"/>
                    <a:pt x="7309" y="4154"/>
                  </a:cubicBezTo>
                  <a:cubicBezTo>
                    <a:pt x="7195" y="3426"/>
                    <a:pt x="7341" y="2632"/>
                    <a:pt x="7665" y="1952"/>
                  </a:cubicBezTo>
                  <a:cubicBezTo>
                    <a:pt x="7973" y="1321"/>
                    <a:pt x="8604" y="884"/>
                    <a:pt x="9300" y="738"/>
                  </a:cubicBezTo>
                  <a:cubicBezTo>
                    <a:pt x="9502" y="698"/>
                    <a:pt x="9705" y="678"/>
                    <a:pt x="9909" y="678"/>
                  </a:cubicBezTo>
                  <a:cubicBezTo>
                    <a:pt x="10113" y="678"/>
                    <a:pt x="10320" y="698"/>
                    <a:pt x="10530" y="738"/>
                  </a:cubicBezTo>
                  <a:cubicBezTo>
                    <a:pt x="10951" y="819"/>
                    <a:pt x="11324" y="981"/>
                    <a:pt x="11712" y="1175"/>
                  </a:cubicBezTo>
                  <a:cubicBezTo>
                    <a:pt x="11751" y="1195"/>
                    <a:pt x="11790" y="1204"/>
                    <a:pt x="11827" y="1204"/>
                  </a:cubicBezTo>
                  <a:cubicBezTo>
                    <a:pt x="12064" y="1204"/>
                    <a:pt x="12228" y="844"/>
                    <a:pt x="12004" y="690"/>
                  </a:cubicBezTo>
                  <a:cubicBezTo>
                    <a:pt x="11366" y="245"/>
                    <a:pt x="10590" y="1"/>
                    <a:pt x="9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 rot="-1326597" flipH="1">
              <a:off x="7499774" y="920658"/>
              <a:ext cx="305912" cy="128480"/>
            </a:xfrm>
            <a:custGeom>
              <a:avLst/>
              <a:gdLst/>
              <a:ahLst/>
              <a:cxnLst/>
              <a:rect l="l" t="t" r="r" b="b"/>
              <a:pathLst>
                <a:path w="12236" h="5139" extrusionOk="0">
                  <a:moveTo>
                    <a:pt x="7213" y="0"/>
                  </a:moveTo>
                  <a:cubicBezTo>
                    <a:pt x="4440" y="0"/>
                    <a:pt x="1370" y="225"/>
                    <a:pt x="418" y="1144"/>
                  </a:cubicBezTo>
                  <a:cubicBezTo>
                    <a:pt x="1" y="1922"/>
                    <a:pt x="922" y="2083"/>
                    <a:pt x="1757" y="2083"/>
                  </a:cubicBezTo>
                  <a:cubicBezTo>
                    <a:pt x="2294" y="2083"/>
                    <a:pt x="2796" y="2016"/>
                    <a:pt x="2882" y="2004"/>
                  </a:cubicBezTo>
                  <a:lnTo>
                    <a:pt x="2882" y="2004"/>
                  </a:lnTo>
                  <a:cubicBezTo>
                    <a:pt x="2731" y="2026"/>
                    <a:pt x="1290" y="2260"/>
                    <a:pt x="968" y="3103"/>
                  </a:cubicBezTo>
                  <a:cubicBezTo>
                    <a:pt x="821" y="3489"/>
                    <a:pt x="1281" y="3598"/>
                    <a:pt x="1850" y="3598"/>
                  </a:cubicBezTo>
                  <a:cubicBezTo>
                    <a:pt x="2595" y="3598"/>
                    <a:pt x="3526" y="3411"/>
                    <a:pt x="3526" y="3411"/>
                  </a:cubicBezTo>
                  <a:lnTo>
                    <a:pt x="3526" y="3411"/>
                  </a:lnTo>
                  <a:cubicBezTo>
                    <a:pt x="3526" y="3411"/>
                    <a:pt x="1244" y="4139"/>
                    <a:pt x="2328" y="4981"/>
                  </a:cubicBezTo>
                  <a:cubicBezTo>
                    <a:pt x="2468" y="5091"/>
                    <a:pt x="2715" y="5139"/>
                    <a:pt x="3040" y="5139"/>
                  </a:cubicBezTo>
                  <a:cubicBezTo>
                    <a:pt x="5200" y="5139"/>
                    <a:pt x="10779" y="3022"/>
                    <a:pt x="10779" y="3022"/>
                  </a:cubicBezTo>
                  <a:lnTo>
                    <a:pt x="12236" y="205"/>
                  </a:lnTo>
                  <a:cubicBezTo>
                    <a:pt x="12236" y="205"/>
                    <a:pt x="9860" y="0"/>
                    <a:pt x="7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 rot="-1326597" flipH="1">
              <a:off x="7015909" y="768223"/>
              <a:ext cx="57677" cy="53127"/>
            </a:xfrm>
            <a:custGeom>
              <a:avLst/>
              <a:gdLst/>
              <a:ahLst/>
              <a:cxnLst/>
              <a:rect l="l" t="t" r="r" b="b"/>
              <a:pathLst>
                <a:path w="2307" h="2125" extrusionOk="0">
                  <a:moveTo>
                    <a:pt x="107" y="1"/>
                  </a:moveTo>
                  <a:cubicBezTo>
                    <a:pt x="55" y="1"/>
                    <a:pt x="1" y="42"/>
                    <a:pt x="21" y="102"/>
                  </a:cubicBezTo>
                  <a:cubicBezTo>
                    <a:pt x="37" y="183"/>
                    <a:pt x="53" y="281"/>
                    <a:pt x="85" y="361"/>
                  </a:cubicBezTo>
                  <a:cubicBezTo>
                    <a:pt x="103" y="398"/>
                    <a:pt x="137" y="414"/>
                    <a:pt x="172" y="414"/>
                  </a:cubicBezTo>
                  <a:cubicBezTo>
                    <a:pt x="230" y="414"/>
                    <a:pt x="290" y="368"/>
                    <a:pt x="280" y="297"/>
                  </a:cubicBezTo>
                  <a:cubicBezTo>
                    <a:pt x="264" y="216"/>
                    <a:pt x="215" y="135"/>
                    <a:pt x="183" y="54"/>
                  </a:cubicBezTo>
                  <a:cubicBezTo>
                    <a:pt x="170" y="17"/>
                    <a:pt x="139" y="1"/>
                    <a:pt x="107" y="1"/>
                  </a:cubicBezTo>
                  <a:close/>
                  <a:moveTo>
                    <a:pt x="772" y="396"/>
                  </a:moveTo>
                  <a:cubicBezTo>
                    <a:pt x="733" y="396"/>
                    <a:pt x="691" y="427"/>
                    <a:pt x="701" y="475"/>
                  </a:cubicBezTo>
                  <a:cubicBezTo>
                    <a:pt x="733" y="588"/>
                    <a:pt x="765" y="701"/>
                    <a:pt x="814" y="815"/>
                  </a:cubicBezTo>
                  <a:cubicBezTo>
                    <a:pt x="825" y="849"/>
                    <a:pt x="850" y="863"/>
                    <a:pt x="877" y="863"/>
                  </a:cubicBezTo>
                  <a:cubicBezTo>
                    <a:pt x="926" y="863"/>
                    <a:pt x="981" y="813"/>
                    <a:pt x="960" y="750"/>
                  </a:cubicBezTo>
                  <a:cubicBezTo>
                    <a:pt x="911" y="653"/>
                    <a:pt x="863" y="556"/>
                    <a:pt x="830" y="442"/>
                  </a:cubicBezTo>
                  <a:cubicBezTo>
                    <a:pt x="824" y="410"/>
                    <a:pt x="799" y="396"/>
                    <a:pt x="772" y="396"/>
                  </a:cubicBezTo>
                  <a:close/>
                  <a:moveTo>
                    <a:pt x="1774" y="493"/>
                  </a:moveTo>
                  <a:cubicBezTo>
                    <a:pt x="1727" y="493"/>
                    <a:pt x="1682" y="533"/>
                    <a:pt x="1704" y="588"/>
                  </a:cubicBezTo>
                  <a:cubicBezTo>
                    <a:pt x="1737" y="653"/>
                    <a:pt x="1753" y="701"/>
                    <a:pt x="1785" y="766"/>
                  </a:cubicBezTo>
                  <a:cubicBezTo>
                    <a:pt x="1801" y="831"/>
                    <a:pt x="1818" y="880"/>
                    <a:pt x="1866" y="928"/>
                  </a:cubicBezTo>
                  <a:cubicBezTo>
                    <a:pt x="1879" y="947"/>
                    <a:pt x="1899" y="956"/>
                    <a:pt x="1919" y="956"/>
                  </a:cubicBezTo>
                  <a:cubicBezTo>
                    <a:pt x="1950" y="956"/>
                    <a:pt x="1980" y="935"/>
                    <a:pt x="1980" y="896"/>
                  </a:cubicBezTo>
                  <a:cubicBezTo>
                    <a:pt x="1996" y="766"/>
                    <a:pt x="1899" y="637"/>
                    <a:pt x="1834" y="523"/>
                  </a:cubicBezTo>
                  <a:cubicBezTo>
                    <a:pt x="1818" y="502"/>
                    <a:pt x="1796" y="493"/>
                    <a:pt x="1774" y="493"/>
                  </a:cubicBezTo>
                  <a:close/>
                  <a:moveTo>
                    <a:pt x="213" y="1183"/>
                  </a:moveTo>
                  <a:cubicBezTo>
                    <a:pt x="204" y="1183"/>
                    <a:pt x="194" y="1184"/>
                    <a:pt x="183" y="1187"/>
                  </a:cubicBezTo>
                  <a:cubicBezTo>
                    <a:pt x="134" y="1187"/>
                    <a:pt x="85" y="1252"/>
                    <a:pt x="102" y="1300"/>
                  </a:cubicBezTo>
                  <a:cubicBezTo>
                    <a:pt x="118" y="1317"/>
                    <a:pt x="118" y="1349"/>
                    <a:pt x="118" y="1381"/>
                  </a:cubicBezTo>
                  <a:cubicBezTo>
                    <a:pt x="134" y="1398"/>
                    <a:pt x="134" y="1414"/>
                    <a:pt x="150" y="1446"/>
                  </a:cubicBezTo>
                  <a:cubicBezTo>
                    <a:pt x="166" y="1446"/>
                    <a:pt x="166" y="1462"/>
                    <a:pt x="183" y="1462"/>
                  </a:cubicBezTo>
                  <a:cubicBezTo>
                    <a:pt x="201" y="1487"/>
                    <a:pt x="224" y="1498"/>
                    <a:pt x="246" y="1498"/>
                  </a:cubicBezTo>
                  <a:cubicBezTo>
                    <a:pt x="281" y="1498"/>
                    <a:pt x="312" y="1470"/>
                    <a:pt x="312" y="1430"/>
                  </a:cubicBezTo>
                  <a:cubicBezTo>
                    <a:pt x="328" y="1398"/>
                    <a:pt x="328" y="1365"/>
                    <a:pt x="312" y="1333"/>
                  </a:cubicBezTo>
                  <a:cubicBezTo>
                    <a:pt x="312" y="1317"/>
                    <a:pt x="296" y="1284"/>
                    <a:pt x="296" y="1268"/>
                  </a:cubicBezTo>
                  <a:cubicBezTo>
                    <a:pt x="282" y="1214"/>
                    <a:pt x="258" y="1183"/>
                    <a:pt x="213" y="1183"/>
                  </a:cubicBezTo>
                  <a:close/>
                  <a:moveTo>
                    <a:pt x="1248" y="1640"/>
                  </a:moveTo>
                  <a:cubicBezTo>
                    <a:pt x="1212" y="1640"/>
                    <a:pt x="1178" y="1661"/>
                    <a:pt x="1170" y="1705"/>
                  </a:cubicBezTo>
                  <a:cubicBezTo>
                    <a:pt x="1154" y="1819"/>
                    <a:pt x="1186" y="1948"/>
                    <a:pt x="1300" y="1997"/>
                  </a:cubicBezTo>
                  <a:cubicBezTo>
                    <a:pt x="1306" y="1998"/>
                    <a:pt x="1313" y="1999"/>
                    <a:pt x="1320" y="1999"/>
                  </a:cubicBezTo>
                  <a:cubicBezTo>
                    <a:pt x="1377" y="1999"/>
                    <a:pt x="1426" y="1941"/>
                    <a:pt x="1397" y="1883"/>
                  </a:cubicBezTo>
                  <a:cubicBezTo>
                    <a:pt x="1364" y="1835"/>
                    <a:pt x="1316" y="1786"/>
                    <a:pt x="1332" y="1721"/>
                  </a:cubicBezTo>
                  <a:cubicBezTo>
                    <a:pt x="1332" y="1669"/>
                    <a:pt x="1289" y="1640"/>
                    <a:pt x="1248" y="1640"/>
                  </a:cubicBezTo>
                  <a:close/>
                  <a:moveTo>
                    <a:pt x="2122" y="1681"/>
                  </a:moveTo>
                  <a:cubicBezTo>
                    <a:pt x="2086" y="1681"/>
                    <a:pt x="2051" y="1707"/>
                    <a:pt x="2060" y="1754"/>
                  </a:cubicBezTo>
                  <a:cubicBezTo>
                    <a:pt x="2077" y="1867"/>
                    <a:pt x="2093" y="1980"/>
                    <a:pt x="2141" y="2078"/>
                  </a:cubicBezTo>
                  <a:cubicBezTo>
                    <a:pt x="2155" y="2110"/>
                    <a:pt x="2186" y="2124"/>
                    <a:pt x="2217" y="2124"/>
                  </a:cubicBezTo>
                  <a:cubicBezTo>
                    <a:pt x="2262" y="2124"/>
                    <a:pt x="2306" y="2093"/>
                    <a:pt x="2287" y="2045"/>
                  </a:cubicBezTo>
                  <a:cubicBezTo>
                    <a:pt x="2255" y="1932"/>
                    <a:pt x="2206" y="1835"/>
                    <a:pt x="2190" y="1721"/>
                  </a:cubicBezTo>
                  <a:cubicBezTo>
                    <a:pt x="2176" y="1694"/>
                    <a:pt x="2149" y="1681"/>
                    <a:pt x="2122" y="16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 rot="-1326597" flipH="1">
              <a:off x="7164463" y="980770"/>
              <a:ext cx="439167" cy="249935"/>
            </a:xfrm>
            <a:custGeom>
              <a:avLst/>
              <a:gdLst/>
              <a:ahLst/>
              <a:cxnLst/>
              <a:rect l="l" t="t" r="r" b="b"/>
              <a:pathLst>
                <a:path w="17566" h="9997" extrusionOk="0">
                  <a:moveTo>
                    <a:pt x="12595" y="0"/>
                  </a:moveTo>
                  <a:cubicBezTo>
                    <a:pt x="11584" y="3020"/>
                    <a:pt x="7297" y="6117"/>
                    <a:pt x="2751" y="6117"/>
                  </a:cubicBezTo>
                  <a:cubicBezTo>
                    <a:pt x="1836" y="6117"/>
                    <a:pt x="911" y="5992"/>
                    <a:pt x="0" y="5715"/>
                  </a:cubicBezTo>
                  <a:lnTo>
                    <a:pt x="0" y="5715"/>
                  </a:lnTo>
                  <a:cubicBezTo>
                    <a:pt x="1755" y="7829"/>
                    <a:pt x="4929" y="9997"/>
                    <a:pt x="8661" y="9997"/>
                  </a:cubicBezTo>
                  <a:cubicBezTo>
                    <a:pt x="9474" y="9997"/>
                    <a:pt x="10313" y="9894"/>
                    <a:pt x="11171" y="9665"/>
                  </a:cubicBezTo>
                  <a:cubicBezTo>
                    <a:pt x="11964" y="9455"/>
                    <a:pt x="12790" y="9131"/>
                    <a:pt x="13631" y="8678"/>
                  </a:cubicBezTo>
                  <a:cubicBezTo>
                    <a:pt x="15623" y="7512"/>
                    <a:pt x="16837" y="5343"/>
                    <a:pt x="17565" y="3190"/>
                  </a:cubicBezTo>
                  <a:lnTo>
                    <a:pt x="15121" y="1814"/>
                  </a:lnTo>
                  <a:lnTo>
                    <a:pt x="125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 rot="-1326597" flipH="1">
              <a:off x="7051211" y="808972"/>
              <a:ext cx="207658" cy="393091"/>
            </a:xfrm>
            <a:custGeom>
              <a:avLst/>
              <a:gdLst/>
              <a:ahLst/>
              <a:cxnLst/>
              <a:rect l="l" t="t" r="r" b="b"/>
              <a:pathLst>
                <a:path w="8306" h="15723" extrusionOk="0">
                  <a:moveTo>
                    <a:pt x="4106" y="1"/>
                  </a:moveTo>
                  <a:cubicBezTo>
                    <a:pt x="3269" y="1"/>
                    <a:pt x="2518" y="278"/>
                    <a:pt x="1992" y="766"/>
                  </a:cubicBezTo>
                  <a:cubicBezTo>
                    <a:pt x="810" y="1867"/>
                    <a:pt x="325" y="3551"/>
                    <a:pt x="1717" y="6352"/>
                  </a:cubicBezTo>
                  <a:cubicBezTo>
                    <a:pt x="2461" y="7841"/>
                    <a:pt x="1927" y="8408"/>
                    <a:pt x="1264" y="9460"/>
                  </a:cubicBezTo>
                  <a:cubicBezTo>
                    <a:pt x="956" y="9946"/>
                    <a:pt x="1" y="12002"/>
                    <a:pt x="1069" y="13896"/>
                  </a:cubicBezTo>
                  <a:cubicBezTo>
                    <a:pt x="1458" y="14592"/>
                    <a:pt x="2122" y="15126"/>
                    <a:pt x="2850" y="15417"/>
                  </a:cubicBezTo>
                  <a:cubicBezTo>
                    <a:pt x="3308" y="15617"/>
                    <a:pt x="3808" y="15723"/>
                    <a:pt x="4308" y="15723"/>
                  </a:cubicBezTo>
                  <a:cubicBezTo>
                    <a:pt x="4497" y="15723"/>
                    <a:pt x="4687" y="15708"/>
                    <a:pt x="4874" y="15676"/>
                  </a:cubicBezTo>
                  <a:cubicBezTo>
                    <a:pt x="6962" y="12018"/>
                    <a:pt x="7092" y="7112"/>
                    <a:pt x="7092" y="7112"/>
                  </a:cubicBezTo>
                  <a:cubicBezTo>
                    <a:pt x="7092" y="7112"/>
                    <a:pt x="8176" y="5526"/>
                    <a:pt x="8306" y="2547"/>
                  </a:cubicBezTo>
                  <a:cubicBezTo>
                    <a:pt x="7096" y="753"/>
                    <a:pt x="5485" y="1"/>
                    <a:pt x="41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 rot="-1326597" flipH="1">
              <a:off x="7073731" y="868270"/>
              <a:ext cx="58302" cy="51027"/>
            </a:xfrm>
            <a:custGeom>
              <a:avLst/>
              <a:gdLst/>
              <a:ahLst/>
              <a:cxnLst/>
              <a:rect l="l" t="t" r="r" b="b"/>
              <a:pathLst>
                <a:path w="2332" h="2041" extrusionOk="0">
                  <a:moveTo>
                    <a:pt x="1162" y="1"/>
                  </a:moveTo>
                  <a:cubicBezTo>
                    <a:pt x="823" y="1"/>
                    <a:pt x="495" y="169"/>
                    <a:pt x="308" y="470"/>
                  </a:cubicBezTo>
                  <a:cubicBezTo>
                    <a:pt x="1" y="940"/>
                    <a:pt x="130" y="1571"/>
                    <a:pt x="616" y="1879"/>
                  </a:cubicBezTo>
                  <a:cubicBezTo>
                    <a:pt x="784" y="1989"/>
                    <a:pt x="972" y="2041"/>
                    <a:pt x="1159" y="2041"/>
                  </a:cubicBezTo>
                  <a:cubicBezTo>
                    <a:pt x="1495" y="2041"/>
                    <a:pt x="1827" y="1873"/>
                    <a:pt x="2024" y="1571"/>
                  </a:cubicBezTo>
                  <a:cubicBezTo>
                    <a:pt x="2332" y="1102"/>
                    <a:pt x="2186" y="470"/>
                    <a:pt x="1717" y="163"/>
                  </a:cubicBezTo>
                  <a:cubicBezTo>
                    <a:pt x="1543" y="53"/>
                    <a:pt x="1351" y="1"/>
                    <a:pt x="1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 rot="-1326597" flipH="1">
              <a:off x="7083683" y="876730"/>
              <a:ext cx="38077" cy="33376"/>
            </a:xfrm>
            <a:custGeom>
              <a:avLst/>
              <a:gdLst/>
              <a:ahLst/>
              <a:cxnLst/>
              <a:rect l="l" t="t" r="r" b="b"/>
              <a:pathLst>
                <a:path w="1523" h="1335" extrusionOk="0">
                  <a:moveTo>
                    <a:pt x="760" y="1"/>
                  </a:moveTo>
                  <a:cubicBezTo>
                    <a:pt x="526" y="1"/>
                    <a:pt x="299" y="124"/>
                    <a:pt x="178" y="344"/>
                  </a:cubicBezTo>
                  <a:cubicBezTo>
                    <a:pt x="0" y="668"/>
                    <a:pt x="114" y="1072"/>
                    <a:pt x="437" y="1250"/>
                  </a:cubicBezTo>
                  <a:cubicBezTo>
                    <a:pt x="541" y="1307"/>
                    <a:pt x="653" y="1334"/>
                    <a:pt x="763" y="1334"/>
                  </a:cubicBezTo>
                  <a:cubicBezTo>
                    <a:pt x="997" y="1334"/>
                    <a:pt x="1223" y="1212"/>
                    <a:pt x="1344" y="991"/>
                  </a:cubicBezTo>
                  <a:cubicBezTo>
                    <a:pt x="1522" y="668"/>
                    <a:pt x="1409" y="263"/>
                    <a:pt x="1085" y="85"/>
                  </a:cubicBezTo>
                  <a:cubicBezTo>
                    <a:pt x="981" y="28"/>
                    <a:pt x="870" y="1"/>
                    <a:pt x="7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 rot="-1326597" flipH="1">
              <a:off x="7097925" y="881575"/>
              <a:ext cx="8100" cy="7050"/>
            </a:xfrm>
            <a:custGeom>
              <a:avLst/>
              <a:gdLst/>
              <a:ahLst/>
              <a:cxnLst/>
              <a:rect l="l" t="t" r="r" b="b"/>
              <a:pathLst>
                <a:path w="324" h="282" extrusionOk="0">
                  <a:moveTo>
                    <a:pt x="158" y="0"/>
                  </a:moveTo>
                  <a:cubicBezTo>
                    <a:pt x="112" y="0"/>
                    <a:pt x="65" y="29"/>
                    <a:pt x="33" y="72"/>
                  </a:cubicBezTo>
                  <a:cubicBezTo>
                    <a:pt x="0" y="137"/>
                    <a:pt x="16" y="234"/>
                    <a:pt x="97" y="266"/>
                  </a:cubicBezTo>
                  <a:cubicBezTo>
                    <a:pt x="118" y="277"/>
                    <a:pt x="140" y="282"/>
                    <a:pt x="162" y="282"/>
                  </a:cubicBezTo>
                  <a:cubicBezTo>
                    <a:pt x="210" y="282"/>
                    <a:pt x="258" y="257"/>
                    <a:pt x="292" y="202"/>
                  </a:cubicBezTo>
                  <a:cubicBezTo>
                    <a:pt x="324" y="137"/>
                    <a:pt x="292" y="56"/>
                    <a:pt x="227" y="23"/>
                  </a:cubicBezTo>
                  <a:cubicBezTo>
                    <a:pt x="205" y="7"/>
                    <a:pt x="182" y="0"/>
                    <a:pt x="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 rot="-1326597" flipH="1">
              <a:off x="7273091" y="669545"/>
              <a:ext cx="356339" cy="315813"/>
            </a:xfrm>
            <a:custGeom>
              <a:avLst/>
              <a:gdLst/>
              <a:ahLst/>
              <a:cxnLst/>
              <a:rect l="l" t="t" r="r" b="b"/>
              <a:pathLst>
                <a:path w="14253" h="12632" extrusionOk="0">
                  <a:moveTo>
                    <a:pt x="2107" y="1"/>
                  </a:moveTo>
                  <a:cubicBezTo>
                    <a:pt x="1104" y="1"/>
                    <a:pt x="433" y="331"/>
                    <a:pt x="298" y="1035"/>
                  </a:cubicBezTo>
                  <a:cubicBezTo>
                    <a:pt x="0" y="2596"/>
                    <a:pt x="2626" y="3859"/>
                    <a:pt x="3278" y="4146"/>
                  </a:cubicBezTo>
                  <a:lnTo>
                    <a:pt x="3278" y="4146"/>
                  </a:lnTo>
                  <a:cubicBezTo>
                    <a:pt x="3022" y="4043"/>
                    <a:pt x="2463" y="3847"/>
                    <a:pt x="1922" y="3847"/>
                  </a:cubicBezTo>
                  <a:cubicBezTo>
                    <a:pt x="1422" y="3847"/>
                    <a:pt x="936" y="4015"/>
                    <a:pt x="719" y="4580"/>
                  </a:cubicBezTo>
                  <a:cubicBezTo>
                    <a:pt x="185" y="5972"/>
                    <a:pt x="3099" y="7267"/>
                    <a:pt x="3099" y="7267"/>
                  </a:cubicBezTo>
                  <a:cubicBezTo>
                    <a:pt x="3099" y="7267"/>
                    <a:pt x="2886" y="7237"/>
                    <a:pt x="2603" y="7237"/>
                  </a:cubicBezTo>
                  <a:cubicBezTo>
                    <a:pt x="2063" y="7237"/>
                    <a:pt x="1268" y="7348"/>
                    <a:pt x="1205" y="7996"/>
                  </a:cubicBezTo>
                  <a:cubicBezTo>
                    <a:pt x="1108" y="8967"/>
                    <a:pt x="3989" y="11525"/>
                    <a:pt x="7551" y="12496"/>
                  </a:cubicBezTo>
                  <a:cubicBezTo>
                    <a:pt x="7892" y="12590"/>
                    <a:pt x="8219" y="12632"/>
                    <a:pt x="8531" y="12632"/>
                  </a:cubicBezTo>
                  <a:cubicBezTo>
                    <a:pt x="11473" y="12632"/>
                    <a:pt x="13087" y="8886"/>
                    <a:pt x="13087" y="8886"/>
                  </a:cubicBezTo>
                  <a:cubicBezTo>
                    <a:pt x="14253" y="6442"/>
                    <a:pt x="12229" y="4450"/>
                    <a:pt x="8312" y="2152"/>
                  </a:cubicBezTo>
                  <a:cubicBezTo>
                    <a:pt x="5953" y="772"/>
                    <a:pt x="3641" y="1"/>
                    <a:pt x="21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26597" flipH="1">
              <a:off x="7386894" y="701254"/>
              <a:ext cx="163556" cy="226684"/>
            </a:xfrm>
            <a:custGeom>
              <a:avLst/>
              <a:gdLst/>
              <a:ahLst/>
              <a:cxnLst/>
              <a:rect l="l" t="t" r="r" b="b"/>
              <a:pathLst>
                <a:path w="6542" h="9067" extrusionOk="0">
                  <a:moveTo>
                    <a:pt x="4189" y="1396"/>
                  </a:moveTo>
                  <a:cubicBezTo>
                    <a:pt x="4105" y="1396"/>
                    <a:pt x="4021" y="1400"/>
                    <a:pt x="3935" y="1409"/>
                  </a:cubicBezTo>
                  <a:cubicBezTo>
                    <a:pt x="3643" y="1442"/>
                    <a:pt x="3320" y="1555"/>
                    <a:pt x="3109" y="1814"/>
                  </a:cubicBezTo>
                  <a:cubicBezTo>
                    <a:pt x="3028" y="1944"/>
                    <a:pt x="2963" y="2105"/>
                    <a:pt x="2947" y="2267"/>
                  </a:cubicBezTo>
                  <a:cubicBezTo>
                    <a:pt x="2947" y="2429"/>
                    <a:pt x="2980" y="2591"/>
                    <a:pt x="3028" y="2737"/>
                  </a:cubicBezTo>
                  <a:cubicBezTo>
                    <a:pt x="3158" y="3028"/>
                    <a:pt x="3368" y="3255"/>
                    <a:pt x="3595" y="3465"/>
                  </a:cubicBezTo>
                  <a:cubicBezTo>
                    <a:pt x="3820" y="3658"/>
                    <a:pt x="4060" y="3827"/>
                    <a:pt x="4315" y="3977"/>
                  </a:cubicBezTo>
                  <a:lnTo>
                    <a:pt x="4315" y="3977"/>
                  </a:lnTo>
                  <a:cubicBezTo>
                    <a:pt x="4269" y="3973"/>
                    <a:pt x="4222" y="3970"/>
                    <a:pt x="4176" y="3970"/>
                  </a:cubicBezTo>
                  <a:cubicBezTo>
                    <a:pt x="4117" y="3970"/>
                    <a:pt x="4058" y="3974"/>
                    <a:pt x="4000" y="3983"/>
                  </a:cubicBezTo>
                  <a:cubicBezTo>
                    <a:pt x="3789" y="4000"/>
                    <a:pt x="3579" y="4064"/>
                    <a:pt x="3417" y="4226"/>
                  </a:cubicBezTo>
                  <a:cubicBezTo>
                    <a:pt x="3271" y="4388"/>
                    <a:pt x="3174" y="4615"/>
                    <a:pt x="3190" y="4841"/>
                  </a:cubicBezTo>
                  <a:cubicBezTo>
                    <a:pt x="3206" y="5068"/>
                    <a:pt x="3320" y="5262"/>
                    <a:pt x="3433" y="5424"/>
                  </a:cubicBezTo>
                  <a:cubicBezTo>
                    <a:pt x="3562" y="5586"/>
                    <a:pt x="3724" y="5716"/>
                    <a:pt x="3886" y="5845"/>
                  </a:cubicBezTo>
                  <a:cubicBezTo>
                    <a:pt x="4098" y="6012"/>
                    <a:pt x="4332" y="6156"/>
                    <a:pt x="4573" y="6287"/>
                  </a:cubicBezTo>
                  <a:lnTo>
                    <a:pt x="4573" y="6287"/>
                  </a:lnTo>
                  <a:cubicBezTo>
                    <a:pt x="4502" y="6289"/>
                    <a:pt x="4430" y="6293"/>
                    <a:pt x="4356" y="6298"/>
                  </a:cubicBezTo>
                  <a:cubicBezTo>
                    <a:pt x="4161" y="6331"/>
                    <a:pt x="3967" y="6363"/>
                    <a:pt x="3789" y="6493"/>
                  </a:cubicBezTo>
                  <a:cubicBezTo>
                    <a:pt x="3611" y="6622"/>
                    <a:pt x="3546" y="6881"/>
                    <a:pt x="3627" y="7075"/>
                  </a:cubicBezTo>
                  <a:cubicBezTo>
                    <a:pt x="3692" y="7270"/>
                    <a:pt x="3805" y="7432"/>
                    <a:pt x="3935" y="7577"/>
                  </a:cubicBezTo>
                  <a:cubicBezTo>
                    <a:pt x="4178" y="7869"/>
                    <a:pt x="4469" y="8128"/>
                    <a:pt x="4777" y="8354"/>
                  </a:cubicBezTo>
                  <a:cubicBezTo>
                    <a:pt x="5084" y="8597"/>
                    <a:pt x="5408" y="8791"/>
                    <a:pt x="5732" y="8986"/>
                  </a:cubicBezTo>
                  <a:cubicBezTo>
                    <a:pt x="5408" y="8775"/>
                    <a:pt x="5100" y="8549"/>
                    <a:pt x="4809" y="8322"/>
                  </a:cubicBezTo>
                  <a:cubicBezTo>
                    <a:pt x="4518" y="8079"/>
                    <a:pt x="4242" y="7804"/>
                    <a:pt x="4000" y="7513"/>
                  </a:cubicBezTo>
                  <a:cubicBezTo>
                    <a:pt x="3886" y="7367"/>
                    <a:pt x="3789" y="7205"/>
                    <a:pt x="3724" y="7043"/>
                  </a:cubicBezTo>
                  <a:cubicBezTo>
                    <a:pt x="3676" y="6881"/>
                    <a:pt x="3741" y="6687"/>
                    <a:pt x="3870" y="6590"/>
                  </a:cubicBezTo>
                  <a:cubicBezTo>
                    <a:pt x="4016" y="6493"/>
                    <a:pt x="4194" y="6460"/>
                    <a:pt x="4372" y="6444"/>
                  </a:cubicBezTo>
                  <a:cubicBezTo>
                    <a:pt x="4452" y="6437"/>
                    <a:pt x="4533" y="6433"/>
                    <a:pt x="4612" y="6433"/>
                  </a:cubicBezTo>
                  <a:cubicBezTo>
                    <a:pt x="4707" y="6433"/>
                    <a:pt x="4801" y="6439"/>
                    <a:pt x="4890" y="6452"/>
                  </a:cubicBezTo>
                  <a:lnTo>
                    <a:pt x="4890" y="6452"/>
                  </a:lnTo>
                  <a:cubicBezTo>
                    <a:pt x="4896" y="6455"/>
                    <a:pt x="4901" y="6458"/>
                    <a:pt x="4906" y="6460"/>
                  </a:cubicBezTo>
                  <a:lnTo>
                    <a:pt x="4908" y="6455"/>
                  </a:lnTo>
                  <a:lnTo>
                    <a:pt x="4908" y="6455"/>
                  </a:lnTo>
                  <a:cubicBezTo>
                    <a:pt x="4918" y="6457"/>
                    <a:pt x="4928" y="6458"/>
                    <a:pt x="4939" y="6460"/>
                  </a:cubicBezTo>
                  <a:cubicBezTo>
                    <a:pt x="4971" y="6460"/>
                    <a:pt x="5019" y="6428"/>
                    <a:pt x="5019" y="6395"/>
                  </a:cubicBezTo>
                  <a:cubicBezTo>
                    <a:pt x="5019" y="6363"/>
                    <a:pt x="5003" y="6331"/>
                    <a:pt x="4971" y="6315"/>
                  </a:cubicBezTo>
                  <a:cubicBezTo>
                    <a:pt x="4965" y="6311"/>
                    <a:pt x="4959" y="6308"/>
                    <a:pt x="4953" y="6305"/>
                  </a:cubicBezTo>
                  <a:lnTo>
                    <a:pt x="4953" y="6305"/>
                  </a:lnTo>
                  <a:lnTo>
                    <a:pt x="4955" y="6298"/>
                  </a:lnTo>
                  <a:cubicBezTo>
                    <a:pt x="4949" y="6298"/>
                    <a:pt x="4943" y="6297"/>
                    <a:pt x="4937" y="6297"/>
                  </a:cubicBezTo>
                  <a:lnTo>
                    <a:pt x="4937" y="6297"/>
                  </a:lnTo>
                  <a:cubicBezTo>
                    <a:pt x="4609" y="6124"/>
                    <a:pt x="4281" y="5935"/>
                    <a:pt x="3983" y="5716"/>
                  </a:cubicBezTo>
                  <a:cubicBezTo>
                    <a:pt x="3838" y="5586"/>
                    <a:pt x="3692" y="5457"/>
                    <a:pt x="3579" y="5311"/>
                  </a:cubicBezTo>
                  <a:cubicBezTo>
                    <a:pt x="3465" y="5165"/>
                    <a:pt x="3384" y="5003"/>
                    <a:pt x="3368" y="4825"/>
                  </a:cubicBezTo>
                  <a:cubicBezTo>
                    <a:pt x="3368" y="4663"/>
                    <a:pt x="3433" y="4485"/>
                    <a:pt x="3546" y="4356"/>
                  </a:cubicBezTo>
                  <a:cubicBezTo>
                    <a:pt x="3676" y="4242"/>
                    <a:pt x="3838" y="4178"/>
                    <a:pt x="4016" y="4161"/>
                  </a:cubicBezTo>
                  <a:cubicBezTo>
                    <a:pt x="4059" y="4158"/>
                    <a:pt x="4103" y="4156"/>
                    <a:pt x="4146" y="4156"/>
                  </a:cubicBezTo>
                  <a:cubicBezTo>
                    <a:pt x="4478" y="4156"/>
                    <a:pt x="4816" y="4259"/>
                    <a:pt x="5117" y="4388"/>
                  </a:cubicBezTo>
                  <a:lnTo>
                    <a:pt x="5119" y="4382"/>
                  </a:lnTo>
                  <a:lnTo>
                    <a:pt x="5119" y="4382"/>
                  </a:lnTo>
                  <a:cubicBezTo>
                    <a:pt x="5124" y="4384"/>
                    <a:pt x="5128" y="4386"/>
                    <a:pt x="5133" y="4388"/>
                  </a:cubicBezTo>
                  <a:cubicBezTo>
                    <a:pt x="5142" y="4397"/>
                    <a:pt x="5153" y="4401"/>
                    <a:pt x="5166" y="4401"/>
                  </a:cubicBezTo>
                  <a:cubicBezTo>
                    <a:pt x="5198" y="4401"/>
                    <a:pt x="5234" y="4375"/>
                    <a:pt x="5246" y="4339"/>
                  </a:cubicBezTo>
                  <a:cubicBezTo>
                    <a:pt x="5262" y="4307"/>
                    <a:pt x="5246" y="4242"/>
                    <a:pt x="5198" y="4226"/>
                  </a:cubicBezTo>
                  <a:cubicBezTo>
                    <a:pt x="4663" y="4000"/>
                    <a:pt x="4129" y="3708"/>
                    <a:pt x="3692" y="3336"/>
                  </a:cubicBezTo>
                  <a:cubicBezTo>
                    <a:pt x="3482" y="3142"/>
                    <a:pt x="3287" y="2931"/>
                    <a:pt x="3174" y="2672"/>
                  </a:cubicBezTo>
                  <a:cubicBezTo>
                    <a:pt x="3109" y="2543"/>
                    <a:pt x="3093" y="2413"/>
                    <a:pt x="3093" y="2267"/>
                  </a:cubicBezTo>
                  <a:cubicBezTo>
                    <a:pt x="3093" y="2138"/>
                    <a:pt x="3142" y="2008"/>
                    <a:pt x="3222" y="1895"/>
                  </a:cubicBezTo>
                  <a:cubicBezTo>
                    <a:pt x="3384" y="1668"/>
                    <a:pt x="3660" y="1555"/>
                    <a:pt x="3951" y="1523"/>
                  </a:cubicBezTo>
                  <a:cubicBezTo>
                    <a:pt x="4062" y="1510"/>
                    <a:pt x="4174" y="1505"/>
                    <a:pt x="4285" y="1505"/>
                  </a:cubicBezTo>
                  <a:cubicBezTo>
                    <a:pt x="4465" y="1505"/>
                    <a:pt x="4645" y="1519"/>
                    <a:pt x="4825" y="1539"/>
                  </a:cubicBezTo>
                  <a:cubicBezTo>
                    <a:pt x="5408" y="1604"/>
                    <a:pt x="5975" y="1782"/>
                    <a:pt x="6541" y="1976"/>
                  </a:cubicBezTo>
                  <a:cubicBezTo>
                    <a:pt x="5991" y="1749"/>
                    <a:pt x="5424" y="1555"/>
                    <a:pt x="4825" y="1458"/>
                  </a:cubicBezTo>
                  <a:cubicBezTo>
                    <a:pt x="4615" y="1423"/>
                    <a:pt x="4405" y="1396"/>
                    <a:pt x="4189" y="1396"/>
                  </a:cubicBezTo>
                  <a:close/>
                  <a:moveTo>
                    <a:pt x="1526" y="1"/>
                  </a:moveTo>
                  <a:cubicBezTo>
                    <a:pt x="1406" y="1"/>
                    <a:pt x="1285" y="6"/>
                    <a:pt x="1166" y="17"/>
                  </a:cubicBezTo>
                  <a:cubicBezTo>
                    <a:pt x="810" y="49"/>
                    <a:pt x="438" y="179"/>
                    <a:pt x="195" y="487"/>
                  </a:cubicBezTo>
                  <a:cubicBezTo>
                    <a:pt x="98" y="648"/>
                    <a:pt x="17" y="826"/>
                    <a:pt x="1" y="1021"/>
                  </a:cubicBezTo>
                  <a:cubicBezTo>
                    <a:pt x="1" y="1215"/>
                    <a:pt x="33" y="1393"/>
                    <a:pt x="98" y="1571"/>
                  </a:cubicBezTo>
                  <a:cubicBezTo>
                    <a:pt x="244" y="1927"/>
                    <a:pt x="503" y="2203"/>
                    <a:pt x="762" y="2445"/>
                  </a:cubicBezTo>
                  <a:cubicBezTo>
                    <a:pt x="1051" y="2692"/>
                    <a:pt x="1362" y="2907"/>
                    <a:pt x="1689" y="3096"/>
                  </a:cubicBezTo>
                  <a:lnTo>
                    <a:pt x="1689" y="3096"/>
                  </a:lnTo>
                  <a:cubicBezTo>
                    <a:pt x="1612" y="3086"/>
                    <a:pt x="1536" y="3080"/>
                    <a:pt x="1459" y="3080"/>
                  </a:cubicBezTo>
                  <a:cubicBezTo>
                    <a:pt x="1394" y="3080"/>
                    <a:pt x="1329" y="3084"/>
                    <a:pt x="1264" y="3093"/>
                  </a:cubicBezTo>
                  <a:cubicBezTo>
                    <a:pt x="1005" y="3109"/>
                    <a:pt x="746" y="3206"/>
                    <a:pt x="567" y="3401"/>
                  </a:cubicBezTo>
                  <a:cubicBezTo>
                    <a:pt x="389" y="3579"/>
                    <a:pt x="276" y="3838"/>
                    <a:pt x="292" y="4097"/>
                  </a:cubicBezTo>
                  <a:cubicBezTo>
                    <a:pt x="308" y="4356"/>
                    <a:pt x="438" y="4599"/>
                    <a:pt x="600" y="4793"/>
                  </a:cubicBezTo>
                  <a:cubicBezTo>
                    <a:pt x="746" y="4987"/>
                    <a:pt x="924" y="5149"/>
                    <a:pt x="1118" y="5295"/>
                  </a:cubicBezTo>
                  <a:cubicBezTo>
                    <a:pt x="1389" y="5507"/>
                    <a:pt x="1685" y="5693"/>
                    <a:pt x="1995" y="5854"/>
                  </a:cubicBezTo>
                  <a:lnTo>
                    <a:pt x="1995" y="5854"/>
                  </a:lnTo>
                  <a:cubicBezTo>
                    <a:pt x="1894" y="5855"/>
                    <a:pt x="1791" y="5863"/>
                    <a:pt x="1685" y="5877"/>
                  </a:cubicBezTo>
                  <a:cubicBezTo>
                    <a:pt x="1458" y="5894"/>
                    <a:pt x="1215" y="5942"/>
                    <a:pt x="1005" y="6104"/>
                  </a:cubicBezTo>
                  <a:cubicBezTo>
                    <a:pt x="794" y="6250"/>
                    <a:pt x="729" y="6541"/>
                    <a:pt x="810" y="6784"/>
                  </a:cubicBezTo>
                  <a:cubicBezTo>
                    <a:pt x="891" y="7011"/>
                    <a:pt x="1021" y="7205"/>
                    <a:pt x="1166" y="7383"/>
                  </a:cubicBezTo>
                  <a:cubicBezTo>
                    <a:pt x="1458" y="7739"/>
                    <a:pt x="1814" y="8047"/>
                    <a:pt x="2170" y="8322"/>
                  </a:cubicBezTo>
                  <a:cubicBezTo>
                    <a:pt x="2543" y="8597"/>
                    <a:pt x="2931" y="8840"/>
                    <a:pt x="3320" y="9067"/>
                  </a:cubicBezTo>
                  <a:cubicBezTo>
                    <a:pt x="2947" y="8824"/>
                    <a:pt x="2559" y="8565"/>
                    <a:pt x="2219" y="8273"/>
                  </a:cubicBezTo>
                  <a:cubicBezTo>
                    <a:pt x="1863" y="7982"/>
                    <a:pt x="1523" y="7674"/>
                    <a:pt x="1247" y="7318"/>
                  </a:cubicBezTo>
                  <a:cubicBezTo>
                    <a:pt x="1118" y="7140"/>
                    <a:pt x="988" y="6946"/>
                    <a:pt x="924" y="6735"/>
                  </a:cubicBezTo>
                  <a:cubicBezTo>
                    <a:pt x="859" y="6541"/>
                    <a:pt x="924" y="6315"/>
                    <a:pt x="1086" y="6201"/>
                  </a:cubicBezTo>
                  <a:cubicBezTo>
                    <a:pt x="1264" y="6072"/>
                    <a:pt x="1490" y="6023"/>
                    <a:pt x="1701" y="6007"/>
                  </a:cubicBezTo>
                  <a:cubicBezTo>
                    <a:pt x="1795" y="6000"/>
                    <a:pt x="1888" y="5996"/>
                    <a:pt x="1981" y="5996"/>
                  </a:cubicBezTo>
                  <a:cubicBezTo>
                    <a:pt x="2104" y="5996"/>
                    <a:pt x="2224" y="6003"/>
                    <a:pt x="2340" y="6020"/>
                  </a:cubicBezTo>
                  <a:lnTo>
                    <a:pt x="2340" y="6020"/>
                  </a:lnTo>
                  <a:cubicBezTo>
                    <a:pt x="2343" y="6021"/>
                    <a:pt x="2346" y="6022"/>
                    <a:pt x="2348" y="6023"/>
                  </a:cubicBezTo>
                  <a:lnTo>
                    <a:pt x="2349" y="6021"/>
                  </a:lnTo>
                  <a:lnTo>
                    <a:pt x="2349" y="6021"/>
                  </a:lnTo>
                  <a:cubicBezTo>
                    <a:pt x="2354" y="6022"/>
                    <a:pt x="2359" y="6022"/>
                    <a:pt x="2364" y="6023"/>
                  </a:cubicBezTo>
                  <a:cubicBezTo>
                    <a:pt x="2373" y="6026"/>
                    <a:pt x="2381" y="6027"/>
                    <a:pt x="2389" y="6027"/>
                  </a:cubicBezTo>
                  <a:cubicBezTo>
                    <a:pt x="2423" y="6027"/>
                    <a:pt x="2445" y="5998"/>
                    <a:pt x="2445" y="5958"/>
                  </a:cubicBezTo>
                  <a:cubicBezTo>
                    <a:pt x="2462" y="5926"/>
                    <a:pt x="2445" y="5894"/>
                    <a:pt x="2413" y="5877"/>
                  </a:cubicBezTo>
                  <a:cubicBezTo>
                    <a:pt x="1992" y="5683"/>
                    <a:pt x="1571" y="5440"/>
                    <a:pt x="1215" y="5165"/>
                  </a:cubicBezTo>
                  <a:cubicBezTo>
                    <a:pt x="1037" y="5019"/>
                    <a:pt x="859" y="4858"/>
                    <a:pt x="729" y="4679"/>
                  </a:cubicBezTo>
                  <a:cubicBezTo>
                    <a:pt x="584" y="4501"/>
                    <a:pt x="487" y="4307"/>
                    <a:pt x="470" y="4097"/>
                  </a:cubicBezTo>
                  <a:cubicBezTo>
                    <a:pt x="454" y="3886"/>
                    <a:pt x="551" y="3660"/>
                    <a:pt x="697" y="3514"/>
                  </a:cubicBezTo>
                  <a:cubicBezTo>
                    <a:pt x="843" y="3368"/>
                    <a:pt x="1053" y="3287"/>
                    <a:pt x="1280" y="3271"/>
                  </a:cubicBezTo>
                  <a:cubicBezTo>
                    <a:pt x="1325" y="3268"/>
                    <a:pt x="1371" y="3266"/>
                    <a:pt x="1417" y="3266"/>
                  </a:cubicBezTo>
                  <a:cubicBezTo>
                    <a:pt x="1814" y="3266"/>
                    <a:pt x="2228" y="3387"/>
                    <a:pt x="2591" y="3546"/>
                  </a:cubicBezTo>
                  <a:lnTo>
                    <a:pt x="2594" y="3541"/>
                  </a:lnTo>
                  <a:lnTo>
                    <a:pt x="2594" y="3541"/>
                  </a:lnTo>
                  <a:cubicBezTo>
                    <a:pt x="2598" y="3543"/>
                    <a:pt x="2603" y="3544"/>
                    <a:pt x="2607" y="3546"/>
                  </a:cubicBezTo>
                  <a:cubicBezTo>
                    <a:pt x="2617" y="3556"/>
                    <a:pt x="2629" y="3560"/>
                    <a:pt x="2642" y="3560"/>
                  </a:cubicBezTo>
                  <a:cubicBezTo>
                    <a:pt x="2673" y="3560"/>
                    <a:pt x="2709" y="3537"/>
                    <a:pt x="2721" y="3514"/>
                  </a:cubicBezTo>
                  <a:cubicBezTo>
                    <a:pt x="2737" y="3465"/>
                    <a:pt x="2721" y="3417"/>
                    <a:pt x="2672" y="3384"/>
                  </a:cubicBezTo>
                  <a:cubicBezTo>
                    <a:pt x="2665" y="3381"/>
                    <a:pt x="2657" y="3378"/>
                    <a:pt x="2650" y="3375"/>
                  </a:cubicBezTo>
                  <a:lnTo>
                    <a:pt x="2650" y="3375"/>
                  </a:lnTo>
                  <a:cubicBezTo>
                    <a:pt x="2010" y="3101"/>
                    <a:pt x="1387" y="2764"/>
                    <a:pt x="875" y="2316"/>
                  </a:cubicBezTo>
                  <a:cubicBezTo>
                    <a:pt x="616" y="2089"/>
                    <a:pt x="373" y="1830"/>
                    <a:pt x="244" y="1506"/>
                  </a:cubicBezTo>
                  <a:cubicBezTo>
                    <a:pt x="179" y="1361"/>
                    <a:pt x="147" y="1199"/>
                    <a:pt x="147" y="1021"/>
                  </a:cubicBezTo>
                  <a:cubicBezTo>
                    <a:pt x="147" y="859"/>
                    <a:pt x="211" y="713"/>
                    <a:pt x="308" y="567"/>
                  </a:cubicBezTo>
                  <a:cubicBezTo>
                    <a:pt x="503" y="308"/>
                    <a:pt x="843" y="163"/>
                    <a:pt x="1183" y="130"/>
                  </a:cubicBezTo>
                  <a:cubicBezTo>
                    <a:pt x="1325" y="110"/>
                    <a:pt x="1470" y="101"/>
                    <a:pt x="1617" y="101"/>
                  </a:cubicBezTo>
                  <a:cubicBezTo>
                    <a:pt x="1821" y="101"/>
                    <a:pt x="2028" y="118"/>
                    <a:pt x="2235" y="147"/>
                  </a:cubicBezTo>
                  <a:cubicBezTo>
                    <a:pt x="2931" y="227"/>
                    <a:pt x="3611" y="438"/>
                    <a:pt x="4291" y="665"/>
                  </a:cubicBezTo>
                  <a:cubicBezTo>
                    <a:pt x="3627" y="406"/>
                    <a:pt x="2947" y="179"/>
                    <a:pt x="2235" y="66"/>
                  </a:cubicBezTo>
                  <a:cubicBezTo>
                    <a:pt x="2008" y="22"/>
                    <a:pt x="1767" y="1"/>
                    <a:pt x="1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26597" flipH="1">
              <a:off x="6952744" y="946877"/>
              <a:ext cx="111754" cy="53452"/>
            </a:xfrm>
            <a:custGeom>
              <a:avLst/>
              <a:gdLst/>
              <a:ahLst/>
              <a:cxnLst/>
              <a:rect l="l" t="t" r="r" b="b"/>
              <a:pathLst>
                <a:path w="4470" h="2138" extrusionOk="0">
                  <a:moveTo>
                    <a:pt x="891" y="0"/>
                  </a:moveTo>
                  <a:cubicBezTo>
                    <a:pt x="794" y="65"/>
                    <a:pt x="1" y="777"/>
                    <a:pt x="260" y="2137"/>
                  </a:cubicBezTo>
                  <a:lnTo>
                    <a:pt x="665" y="1457"/>
                  </a:lnTo>
                  <a:lnTo>
                    <a:pt x="4404" y="907"/>
                  </a:lnTo>
                  <a:cubicBezTo>
                    <a:pt x="4453" y="891"/>
                    <a:pt x="4469" y="826"/>
                    <a:pt x="4420" y="810"/>
                  </a:cubicBezTo>
                  <a:lnTo>
                    <a:pt x="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 rot="-1326597" flipH="1">
              <a:off x="6980130" y="966810"/>
              <a:ext cx="85828" cy="45852"/>
            </a:xfrm>
            <a:custGeom>
              <a:avLst/>
              <a:gdLst/>
              <a:ahLst/>
              <a:cxnLst/>
              <a:rect l="l" t="t" r="r" b="b"/>
              <a:pathLst>
                <a:path w="3433" h="1834" extrusionOk="0">
                  <a:moveTo>
                    <a:pt x="119" y="1"/>
                  </a:moveTo>
                  <a:cubicBezTo>
                    <a:pt x="116" y="1"/>
                    <a:pt x="114" y="2"/>
                    <a:pt x="114" y="5"/>
                  </a:cubicBezTo>
                  <a:cubicBezTo>
                    <a:pt x="17" y="231"/>
                    <a:pt x="1" y="782"/>
                    <a:pt x="33" y="1170"/>
                  </a:cubicBezTo>
                  <a:cubicBezTo>
                    <a:pt x="33" y="1203"/>
                    <a:pt x="49" y="1219"/>
                    <a:pt x="65" y="1219"/>
                  </a:cubicBezTo>
                  <a:cubicBezTo>
                    <a:pt x="340" y="1300"/>
                    <a:pt x="2008" y="1721"/>
                    <a:pt x="3352" y="1834"/>
                  </a:cubicBezTo>
                  <a:cubicBezTo>
                    <a:pt x="3416" y="1834"/>
                    <a:pt x="3433" y="1753"/>
                    <a:pt x="3384" y="1721"/>
                  </a:cubicBezTo>
                  <a:lnTo>
                    <a:pt x="421" y="166"/>
                  </a:lnTo>
                  <a:cubicBezTo>
                    <a:pt x="392" y="152"/>
                    <a:pt x="158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 rot="-1326597" flipH="1">
              <a:off x="7597407" y="948051"/>
              <a:ext cx="122255" cy="50427"/>
            </a:xfrm>
            <a:custGeom>
              <a:avLst/>
              <a:gdLst/>
              <a:ahLst/>
              <a:cxnLst/>
              <a:rect l="l" t="t" r="r" b="b"/>
              <a:pathLst>
                <a:path w="4890" h="2017" extrusionOk="0">
                  <a:moveTo>
                    <a:pt x="4614" y="1"/>
                  </a:moveTo>
                  <a:cubicBezTo>
                    <a:pt x="4485" y="1"/>
                    <a:pt x="4355" y="8"/>
                    <a:pt x="4226" y="8"/>
                  </a:cubicBezTo>
                  <a:cubicBezTo>
                    <a:pt x="4031" y="24"/>
                    <a:pt x="3837" y="24"/>
                    <a:pt x="3627" y="40"/>
                  </a:cubicBezTo>
                  <a:cubicBezTo>
                    <a:pt x="3238" y="57"/>
                    <a:pt x="2833" y="89"/>
                    <a:pt x="2429" y="121"/>
                  </a:cubicBezTo>
                  <a:cubicBezTo>
                    <a:pt x="1635" y="202"/>
                    <a:pt x="842" y="299"/>
                    <a:pt x="65" y="413"/>
                  </a:cubicBezTo>
                  <a:cubicBezTo>
                    <a:pt x="0" y="429"/>
                    <a:pt x="0" y="526"/>
                    <a:pt x="65" y="526"/>
                  </a:cubicBezTo>
                  <a:cubicBezTo>
                    <a:pt x="858" y="413"/>
                    <a:pt x="1652" y="332"/>
                    <a:pt x="2429" y="267"/>
                  </a:cubicBezTo>
                  <a:cubicBezTo>
                    <a:pt x="2817" y="235"/>
                    <a:pt x="3222" y="219"/>
                    <a:pt x="3610" y="202"/>
                  </a:cubicBezTo>
                  <a:cubicBezTo>
                    <a:pt x="3805" y="186"/>
                    <a:pt x="3999" y="170"/>
                    <a:pt x="4209" y="170"/>
                  </a:cubicBezTo>
                  <a:cubicBezTo>
                    <a:pt x="4404" y="170"/>
                    <a:pt x="4614" y="170"/>
                    <a:pt x="4808" y="138"/>
                  </a:cubicBezTo>
                  <a:cubicBezTo>
                    <a:pt x="4873" y="121"/>
                    <a:pt x="4873" y="24"/>
                    <a:pt x="4808" y="8"/>
                  </a:cubicBezTo>
                  <a:cubicBezTo>
                    <a:pt x="4744" y="3"/>
                    <a:pt x="4679" y="1"/>
                    <a:pt x="4614" y="1"/>
                  </a:cubicBezTo>
                  <a:close/>
                  <a:moveTo>
                    <a:pt x="4792" y="720"/>
                  </a:moveTo>
                  <a:cubicBezTo>
                    <a:pt x="4647" y="720"/>
                    <a:pt x="4485" y="785"/>
                    <a:pt x="4339" y="818"/>
                  </a:cubicBezTo>
                  <a:cubicBezTo>
                    <a:pt x="4177" y="866"/>
                    <a:pt x="4015" y="915"/>
                    <a:pt x="3853" y="979"/>
                  </a:cubicBezTo>
                  <a:cubicBezTo>
                    <a:pt x="3529" y="1077"/>
                    <a:pt x="3190" y="1174"/>
                    <a:pt x="2866" y="1271"/>
                  </a:cubicBezTo>
                  <a:cubicBezTo>
                    <a:pt x="2202" y="1481"/>
                    <a:pt x="1554" y="1676"/>
                    <a:pt x="891" y="1886"/>
                  </a:cubicBezTo>
                  <a:cubicBezTo>
                    <a:pt x="814" y="1901"/>
                    <a:pt x="853" y="2017"/>
                    <a:pt x="939" y="2017"/>
                  </a:cubicBezTo>
                  <a:cubicBezTo>
                    <a:pt x="944" y="2017"/>
                    <a:pt x="950" y="2016"/>
                    <a:pt x="955" y="2016"/>
                  </a:cubicBezTo>
                  <a:cubicBezTo>
                    <a:pt x="1603" y="1821"/>
                    <a:pt x="2251" y="1627"/>
                    <a:pt x="2914" y="1449"/>
                  </a:cubicBezTo>
                  <a:cubicBezTo>
                    <a:pt x="3238" y="1352"/>
                    <a:pt x="3562" y="1255"/>
                    <a:pt x="3886" y="1158"/>
                  </a:cubicBezTo>
                  <a:cubicBezTo>
                    <a:pt x="4048" y="1109"/>
                    <a:pt x="4209" y="1060"/>
                    <a:pt x="4371" y="1012"/>
                  </a:cubicBezTo>
                  <a:cubicBezTo>
                    <a:pt x="4533" y="963"/>
                    <a:pt x="4711" y="931"/>
                    <a:pt x="4841" y="850"/>
                  </a:cubicBezTo>
                  <a:cubicBezTo>
                    <a:pt x="4889" y="818"/>
                    <a:pt x="4857" y="720"/>
                    <a:pt x="4792" y="7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2"/>
          <p:cNvSpPr txBox="1">
            <a:spLocks noGrp="1"/>
          </p:cNvSpPr>
          <p:nvPr>
            <p:ph type="title"/>
          </p:nvPr>
        </p:nvSpPr>
        <p:spPr>
          <a:xfrm>
            <a:off x="3924700" y="393632"/>
            <a:ext cx="3856766" cy="12262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>
                <a:solidFill>
                  <a:schemeClr val="bg1">
                    <a:lumMod val="50000"/>
                  </a:schemeClr>
                </a:solidFill>
              </a:rPr>
              <a:t>評 量 方 式</a:t>
            </a:r>
            <a:endParaRPr sz="4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8" name="Google Shape;898;p32"/>
          <p:cNvSpPr txBox="1">
            <a:spLocks noGrp="1"/>
          </p:cNvSpPr>
          <p:nvPr>
            <p:ph type="subTitle" idx="1"/>
          </p:nvPr>
        </p:nvSpPr>
        <p:spPr>
          <a:xfrm>
            <a:off x="3090573" y="1744156"/>
            <a:ext cx="5401668" cy="24882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zh-TW" altLang="en-US" sz="3200" b="1">
                <a:solidFill>
                  <a:schemeClr val="accent6">
                    <a:lumMod val="90000"/>
                  </a:schemeClr>
                </a:solidFill>
              </a:rPr>
              <a:t>多元</a:t>
            </a:r>
            <a:r>
              <a:rPr lang="en-US" altLang="zh-TW" sz="3200" b="1">
                <a:solidFill>
                  <a:schemeClr val="accent6">
                    <a:lumMod val="90000"/>
                  </a:schemeClr>
                </a:solidFill>
              </a:rPr>
              <a:t>:   </a:t>
            </a:r>
            <a:r>
              <a:rPr lang="zh-TW" altLang="en-US" sz="2800" b="1">
                <a:solidFill>
                  <a:srgbClr val="00B050"/>
                </a:solidFill>
              </a:rPr>
              <a:t>聽力  </a:t>
            </a:r>
            <a:r>
              <a:rPr lang="zh-TW" altLang="en-US" sz="2800" b="1">
                <a:solidFill>
                  <a:schemeClr val="accent6">
                    <a:lumMod val="75000"/>
                  </a:schemeClr>
                </a:solidFill>
              </a:rPr>
              <a:t>口說</a:t>
            </a:r>
            <a:r>
              <a:rPr lang="zh-TW" altLang="en-US" sz="2800" b="1">
                <a:solidFill>
                  <a:schemeClr val="accent1">
                    <a:lumMod val="50000"/>
                  </a:schemeClr>
                </a:solidFill>
              </a:rPr>
              <a:t>  讀寫  </a:t>
            </a:r>
            <a:r>
              <a:rPr lang="zh-TW" altLang="en-US" sz="2800" b="1">
                <a:solidFill>
                  <a:srgbClr val="FFC000"/>
                </a:solidFill>
              </a:rPr>
              <a:t>學習態度  </a:t>
            </a:r>
            <a:endParaRPr lang="en-US" altLang="zh-TW" sz="2800" b="1">
              <a:solidFill>
                <a:srgbClr val="FFC000"/>
              </a:solidFill>
            </a:endParaRPr>
          </a:p>
          <a:p>
            <a:pPr marL="0" lvl="0" indent="0" algn="l"/>
            <a:endParaRPr lang="en-US" altLang="zh-TW" sz="2800" b="1">
              <a:solidFill>
                <a:srgbClr val="FFC000"/>
              </a:solidFill>
            </a:endParaRPr>
          </a:p>
          <a:p>
            <a:pPr marL="0" lvl="0" indent="0" algn="l"/>
            <a:r>
              <a:rPr lang="zh-TW" altLang="en-US" sz="2800" b="1">
                <a:solidFill>
                  <a:srgbClr val="0070C0"/>
                </a:solidFill>
              </a:rPr>
              <a:t> </a:t>
            </a:r>
            <a:r>
              <a:rPr lang="zh-TW" altLang="en-US" sz="3200" b="1">
                <a:solidFill>
                  <a:schemeClr val="bg1">
                    <a:lumMod val="75000"/>
                  </a:schemeClr>
                </a:solidFill>
              </a:rPr>
              <a:t>定期</a:t>
            </a:r>
            <a:r>
              <a:rPr lang="en-US" altLang="zh-TW" sz="3200" b="1">
                <a:solidFill>
                  <a:schemeClr val="bg1">
                    <a:lumMod val="75000"/>
                  </a:schemeClr>
                </a:solidFill>
              </a:rPr>
              <a:t>:</a:t>
            </a:r>
            <a:r>
              <a:rPr lang="zh-TW" altLang="en-US" sz="3200" b="1">
                <a:solidFill>
                  <a:srgbClr val="0070C0"/>
                </a:solidFill>
              </a:rPr>
              <a:t>  二次 </a:t>
            </a:r>
            <a:r>
              <a:rPr lang="zh-TW" altLang="en-US" sz="2800" b="1">
                <a:solidFill>
                  <a:srgbClr val="0070C0"/>
                </a:solidFill>
              </a:rPr>
              <a:t>紙筆評量</a:t>
            </a:r>
            <a:endParaRPr sz="2800" b="1">
              <a:solidFill>
                <a:srgbClr val="0070C0"/>
              </a:solidFill>
            </a:endParaRPr>
          </a:p>
        </p:txBody>
      </p:sp>
      <p:grpSp>
        <p:nvGrpSpPr>
          <p:cNvPr id="899" name="Google Shape;899;p32"/>
          <p:cNvGrpSpPr/>
          <p:nvPr/>
        </p:nvGrpSpPr>
        <p:grpSpPr>
          <a:xfrm>
            <a:off x="7595126" y="140361"/>
            <a:ext cx="978921" cy="789276"/>
            <a:chOff x="7595126" y="140361"/>
            <a:chExt cx="978921" cy="789276"/>
          </a:xfrm>
        </p:grpSpPr>
        <p:sp>
          <p:nvSpPr>
            <p:cNvPr id="900" name="Google Shape;900;p32"/>
            <p:cNvSpPr/>
            <p:nvPr/>
          </p:nvSpPr>
          <p:spPr>
            <a:xfrm rot="-1972871">
              <a:off x="7843325" y="208480"/>
              <a:ext cx="103225" cy="43725"/>
            </a:xfrm>
            <a:custGeom>
              <a:avLst/>
              <a:gdLst/>
              <a:ahLst/>
              <a:cxnLst/>
              <a:rect l="l" t="t" r="r" b="b"/>
              <a:pathLst>
                <a:path w="4129" h="1749" extrusionOk="0">
                  <a:moveTo>
                    <a:pt x="1846" y="0"/>
                  </a:moveTo>
                  <a:cubicBezTo>
                    <a:pt x="1360" y="0"/>
                    <a:pt x="923" y="65"/>
                    <a:pt x="0" y="1133"/>
                  </a:cubicBezTo>
                  <a:lnTo>
                    <a:pt x="2331" y="1748"/>
                  </a:lnTo>
                  <a:cubicBezTo>
                    <a:pt x="2331" y="1748"/>
                    <a:pt x="4128" y="729"/>
                    <a:pt x="3448" y="291"/>
                  </a:cubicBezTo>
                  <a:cubicBezTo>
                    <a:pt x="3351" y="231"/>
                    <a:pt x="3239" y="206"/>
                    <a:pt x="3117" y="206"/>
                  </a:cubicBezTo>
                  <a:cubicBezTo>
                    <a:pt x="2386" y="206"/>
                    <a:pt x="1328" y="1133"/>
                    <a:pt x="1328" y="1133"/>
                  </a:cubicBezTo>
                  <a:cubicBezTo>
                    <a:pt x="1328" y="1133"/>
                    <a:pt x="2348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 rot="-1972871">
              <a:off x="7630176" y="382301"/>
              <a:ext cx="499451" cy="276501"/>
            </a:xfrm>
            <a:custGeom>
              <a:avLst/>
              <a:gdLst/>
              <a:ahLst/>
              <a:cxnLst/>
              <a:rect l="l" t="t" r="r" b="b"/>
              <a:pathLst>
                <a:path w="19978" h="11060" extrusionOk="0">
                  <a:moveTo>
                    <a:pt x="5322" y="0"/>
                  </a:moveTo>
                  <a:cubicBezTo>
                    <a:pt x="3078" y="0"/>
                    <a:pt x="1985" y="591"/>
                    <a:pt x="1797" y="1143"/>
                  </a:cubicBezTo>
                  <a:cubicBezTo>
                    <a:pt x="1506" y="1952"/>
                    <a:pt x="2720" y="2325"/>
                    <a:pt x="2720" y="2325"/>
                  </a:cubicBezTo>
                  <a:cubicBezTo>
                    <a:pt x="2720" y="2325"/>
                    <a:pt x="2215" y="2232"/>
                    <a:pt x="1650" y="2232"/>
                  </a:cubicBezTo>
                  <a:cubicBezTo>
                    <a:pt x="965" y="2232"/>
                    <a:pt x="192" y="2369"/>
                    <a:pt x="130" y="2972"/>
                  </a:cubicBezTo>
                  <a:cubicBezTo>
                    <a:pt x="0" y="4073"/>
                    <a:pt x="2671" y="4591"/>
                    <a:pt x="2671" y="4591"/>
                  </a:cubicBezTo>
                  <a:cubicBezTo>
                    <a:pt x="2671" y="4591"/>
                    <a:pt x="2428" y="4544"/>
                    <a:pt x="2128" y="4544"/>
                  </a:cubicBezTo>
                  <a:cubicBezTo>
                    <a:pt x="1621" y="4544"/>
                    <a:pt x="955" y="4678"/>
                    <a:pt x="1036" y="5401"/>
                  </a:cubicBezTo>
                  <a:cubicBezTo>
                    <a:pt x="1150" y="6534"/>
                    <a:pt x="3724" y="6842"/>
                    <a:pt x="3724" y="6842"/>
                  </a:cubicBezTo>
                  <a:cubicBezTo>
                    <a:pt x="3724" y="6842"/>
                    <a:pt x="3702" y="6840"/>
                    <a:pt x="3664" y="6840"/>
                  </a:cubicBezTo>
                  <a:cubicBezTo>
                    <a:pt x="3438" y="6840"/>
                    <a:pt x="2641" y="6888"/>
                    <a:pt x="2558" y="7554"/>
                  </a:cubicBezTo>
                  <a:cubicBezTo>
                    <a:pt x="2510" y="7813"/>
                    <a:pt x="2607" y="8088"/>
                    <a:pt x="2785" y="8282"/>
                  </a:cubicBezTo>
                  <a:cubicBezTo>
                    <a:pt x="4687" y="10451"/>
                    <a:pt x="8017" y="11060"/>
                    <a:pt x="10808" y="11060"/>
                  </a:cubicBezTo>
                  <a:cubicBezTo>
                    <a:pt x="11247" y="11060"/>
                    <a:pt x="11673" y="11045"/>
                    <a:pt x="12077" y="11018"/>
                  </a:cubicBezTo>
                  <a:cubicBezTo>
                    <a:pt x="15137" y="10808"/>
                    <a:pt x="16885" y="7732"/>
                    <a:pt x="16885" y="7732"/>
                  </a:cubicBezTo>
                  <a:cubicBezTo>
                    <a:pt x="19977" y="3426"/>
                    <a:pt x="14182" y="1467"/>
                    <a:pt x="9228" y="447"/>
                  </a:cubicBezTo>
                  <a:cubicBezTo>
                    <a:pt x="7660" y="128"/>
                    <a:pt x="6367" y="0"/>
                    <a:pt x="5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2"/>
            <p:cNvSpPr/>
            <p:nvPr/>
          </p:nvSpPr>
          <p:spPr>
            <a:xfrm rot="-1972871">
              <a:off x="7725108" y="438925"/>
              <a:ext cx="173650" cy="251926"/>
            </a:xfrm>
            <a:custGeom>
              <a:avLst/>
              <a:gdLst/>
              <a:ahLst/>
              <a:cxnLst/>
              <a:rect l="l" t="t" r="r" b="b"/>
              <a:pathLst>
                <a:path w="6946" h="10077" extrusionOk="0">
                  <a:moveTo>
                    <a:pt x="6682" y="1473"/>
                  </a:moveTo>
                  <a:cubicBezTo>
                    <a:pt x="6439" y="1473"/>
                    <a:pt x="6191" y="1488"/>
                    <a:pt x="5942" y="1512"/>
                  </a:cubicBezTo>
                  <a:cubicBezTo>
                    <a:pt x="5618" y="1561"/>
                    <a:pt x="5278" y="1626"/>
                    <a:pt x="4970" y="1755"/>
                  </a:cubicBezTo>
                  <a:cubicBezTo>
                    <a:pt x="4809" y="1820"/>
                    <a:pt x="4663" y="1901"/>
                    <a:pt x="4533" y="2014"/>
                  </a:cubicBezTo>
                  <a:cubicBezTo>
                    <a:pt x="4404" y="2127"/>
                    <a:pt x="4307" y="2305"/>
                    <a:pt x="4323" y="2500"/>
                  </a:cubicBezTo>
                  <a:cubicBezTo>
                    <a:pt x="4323" y="2678"/>
                    <a:pt x="4452" y="2840"/>
                    <a:pt x="4582" y="2953"/>
                  </a:cubicBezTo>
                  <a:cubicBezTo>
                    <a:pt x="4608" y="2974"/>
                    <a:pt x="4635" y="2993"/>
                    <a:pt x="4662" y="3011"/>
                  </a:cubicBezTo>
                  <a:lnTo>
                    <a:pt x="4662" y="3011"/>
                  </a:lnTo>
                  <a:cubicBezTo>
                    <a:pt x="4552" y="3000"/>
                    <a:pt x="4442" y="2994"/>
                    <a:pt x="4330" y="2994"/>
                  </a:cubicBezTo>
                  <a:cubicBezTo>
                    <a:pt x="4206" y="2994"/>
                    <a:pt x="4080" y="3002"/>
                    <a:pt x="3951" y="3018"/>
                  </a:cubicBezTo>
                  <a:cubicBezTo>
                    <a:pt x="3772" y="3034"/>
                    <a:pt x="3578" y="3066"/>
                    <a:pt x="3400" y="3180"/>
                  </a:cubicBezTo>
                  <a:cubicBezTo>
                    <a:pt x="3319" y="3228"/>
                    <a:pt x="3238" y="3293"/>
                    <a:pt x="3190" y="3390"/>
                  </a:cubicBezTo>
                  <a:cubicBezTo>
                    <a:pt x="3141" y="3487"/>
                    <a:pt x="3125" y="3601"/>
                    <a:pt x="3125" y="3698"/>
                  </a:cubicBezTo>
                  <a:cubicBezTo>
                    <a:pt x="3157" y="3924"/>
                    <a:pt x="3303" y="4086"/>
                    <a:pt x="3449" y="4200"/>
                  </a:cubicBezTo>
                  <a:cubicBezTo>
                    <a:pt x="3611" y="4313"/>
                    <a:pt x="3772" y="4410"/>
                    <a:pt x="3934" y="4491"/>
                  </a:cubicBezTo>
                  <a:cubicBezTo>
                    <a:pt x="4072" y="4550"/>
                    <a:pt x="4212" y="4603"/>
                    <a:pt x="4354" y="4651"/>
                  </a:cubicBezTo>
                  <a:lnTo>
                    <a:pt x="4354" y="4651"/>
                  </a:lnTo>
                  <a:cubicBezTo>
                    <a:pt x="4246" y="4668"/>
                    <a:pt x="4135" y="4704"/>
                    <a:pt x="4031" y="4766"/>
                  </a:cubicBezTo>
                  <a:cubicBezTo>
                    <a:pt x="3967" y="4815"/>
                    <a:pt x="3886" y="4880"/>
                    <a:pt x="3837" y="4960"/>
                  </a:cubicBezTo>
                  <a:cubicBezTo>
                    <a:pt x="3821" y="4993"/>
                    <a:pt x="3805" y="5041"/>
                    <a:pt x="3789" y="5090"/>
                  </a:cubicBezTo>
                  <a:cubicBezTo>
                    <a:pt x="3772" y="5139"/>
                    <a:pt x="3772" y="5171"/>
                    <a:pt x="3772" y="5219"/>
                  </a:cubicBezTo>
                  <a:cubicBezTo>
                    <a:pt x="3772" y="5317"/>
                    <a:pt x="3772" y="5398"/>
                    <a:pt x="3821" y="5495"/>
                  </a:cubicBezTo>
                  <a:cubicBezTo>
                    <a:pt x="3853" y="5576"/>
                    <a:pt x="3902" y="5640"/>
                    <a:pt x="3951" y="5705"/>
                  </a:cubicBezTo>
                  <a:cubicBezTo>
                    <a:pt x="4193" y="5964"/>
                    <a:pt x="4517" y="6094"/>
                    <a:pt x="4809" y="6207"/>
                  </a:cubicBezTo>
                  <a:cubicBezTo>
                    <a:pt x="4984" y="6262"/>
                    <a:pt x="5164" y="6307"/>
                    <a:pt x="5346" y="6344"/>
                  </a:cubicBezTo>
                  <a:lnTo>
                    <a:pt x="5346" y="6344"/>
                  </a:lnTo>
                  <a:cubicBezTo>
                    <a:pt x="5324" y="6352"/>
                    <a:pt x="5301" y="6360"/>
                    <a:pt x="5278" y="6369"/>
                  </a:cubicBezTo>
                  <a:cubicBezTo>
                    <a:pt x="5197" y="6401"/>
                    <a:pt x="5116" y="6450"/>
                    <a:pt x="5051" y="6515"/>
                  </a:cubicBezTo>
                  <a:cubicBezTo>
                    <a:pt x="4987" y="6579"/>
                    <a:pt x="4938" y="6660"/>
                    <a:pt x="4906" y="6741"/>
                  </a:cubicBezTo>
                  <a:cubicBezTo>
                    <a:pt x="4857" y="6903"/>
                    <a:pt x="4873" y="7097"/>
                    <a:pt x="4954" y="7243"/>
                  </a:cubicBezTo>
                  <a:cubicBezTo>
                    <a:pt x="5003" y="7324"/>
                    <a:pt x="5051" y="7389"/>
                    <a:pt x="5116" y="7454"/>
                  </a:cubicBezTo>
                  <a:cubicBezTo>
                    <a:pt x="5165" y="7518"/>
                    <a:pt x="5213" y="7567"/>
                    <a:pt x="5278" y="7632"/>
                  </a:cubicBezTo>
                  <a:cubicBezTo>
                    <a:pt x="5747" y="8069"/>
                    <a:pt x="6314" y="8409"/>
                    <a:pt x="6913" y="8652"/>
                  </a:cubicBezTo>
                  <a:cubicBezTo>
                    <a:pt x="6330" y="8376"/>
                    <a:pt x="5780" y="8020"/>
                    <a:pt x="5343" y="7567"/>
                  </a:cubicBezTo>
                  <a:cubicBezTo>
                    <a:pt x="5278" y="7502"/>
                    <a:pt x="5229" y="7454"/>
                    <a:pt x="5181" y="7389"/>
                  </a:cubicBezTo>
                  <a:cubicBezTo>
                    <a:pt x="5116" y="7324"/>
                    <a:pt x="5068" y="7275"/>
                    <a:pt x="5035" y="7195"/>
                  </a:cubicBezTo>
                  <a:cubicBezTo>
                    <a:pt x="4970" y="7065"/>
                    <a:pt x="4954" y="6903"/>
                    <a:pt x="5003" y="6774"/>
                  </a:cubicBezTo>
                  <a:cubicBezTo>
                    <a:pt x="5035" y="6693"/>
                    <a:pt x="5068" y="6644"/>
                    <a:pt x="5116" y="6596"/>
                  </a:cubicBezTo>
                  <a:cubicBezTo>
                    <a:pt x="5181" y="6547"/>
                    <a:pt x="5246" y="6498"/>
                    <a:pt x="5310" y="6482"/>
                  </a:cubicBezTo>
                  <a:cubicBezTo>
                    <a:pt x="5430" y="6442"/>
                    <a:pt x="5561" y="6413"/>
                    <a:pt x="5685" y="6413"/>
                  </a:cubicBezTo>
                  <a:cubicBezTo>
                    <a:pt x="5712" y="6413"/>
                    <a:pt x="5738" y="6415"/>
                    <a:pt x="5764" y="6417"/>
                  </a:cubicBezTo>
                  <a:cubicBezTo>
                    <a:pt x="5796" y="6417"/>
                    <a:pt x="5828" y="6385"/>
                    <a:pt x="5828" y="6353"/>
                  </a:cubicBezTo>
                  <a:cubicBezTo>
                    <a:pt x="5828" y="6320"/>
                    <a:pt x="5812" y="6288"/>
                    <a:pt x="5780" y="6288"/>
                  </a:cubicBezTo>
                  <a:cubicBezTo>
                    <a:pt x="5472" y="6239"/>
                    <a:pt x="5148" y="6175"/>
                    <a:pt x="4857" y="6061"/>
                  </a:cubicBezTo>
                  <a:cubicBezTo>
                    <a:pt x="4566" y="5964"/>
                    <a:pt x="4274" y="5835"/>
                    <a:pt x="4064" y="5608"/>
                  </a:cubicBezTo>
                  <a:cubicBezTo>
                    <a:pt x="3967" y="5495"/>
                    <a:pt x="3918" y="5365"/>
                    <a:pt x="3934" y="5219"/>
                  </a:cubicBezTo>
                  <a:cubicBezTo>
                    <a:pt x="3934" y="5090"/>
                    <a:pt x="3999" y="4960"/>
                    <a:pt x="4112" y="4896"/>
                  </a:cubicBezTo>
                  <a:cubicBezTo>
                    <a:pt x="4242" y="4831"/>
                    <a:pt x="4388" y="4799"/>
                    <a:pt x="4550" y="4799"/>
                  </a:cubicBezTo>
                  <a:cubicBezTo>
                    <a:pt x="4592" y="4794"/>
                    <a:pt x="4636" y="4792"/>
                    <a:pt x="4681" y="4792"/>
                  </a:cubicBezTo>
                  <a:cubicBezTo>
                    <a:pt x="4789" y="4792"/>
                    <a:pt x="4900" y="4803"/>
                    <a:pt x="5003" y="4815"/>
                  </a:cubicBezTo>
                  <a:cubicBezTo>
                    <a:pt x="5011" y="4818"/>
                    <a:pt x="5019" y="4819"/>
                    <a:pt x="5027" y="4819"/>
                  </a:cubicBezTo>
                  <a:cubicBezTo>
                    <a:pt x="5062" y="4819"/>
                    <a:pt x="5087" y="4790"/>
                    <a:pt x="5100" y="4750"/>
                  </a:cubicBezTo>
                  <a:cubicBezTo>
                    <a:pt x="5100" y="4718"/>
                    <a:pt x="5068" y="4669"/>
                    <a:pt x="5035" y="4669"/>
                  </a:cubicBezTo>
                  <a:cubicBezTo>
                    <a:pt x="4679" y="4588"/>
                    <a:pt x="4339" y="4491"/>
                    <a:pt x="4015" y="4345"/>
                  </a:cubicBezTo>
                  <a:cubicBezTo>
                    <a:pt x="3853" y="4264"/>
                    <a:pt x="3691" y="4183"/>
                    <a:pt x="3546" y="4086"/>
                  </a:cubicBezTo>
                  <a:cubicBezTo>
                    <a:pt x="3416" y="3973"/>
                    <a:pt x="3303" y="3843"/>
                    <a:pt x="3287" y="3682"/>
                  </a:cubicBezTo>
                  <a:cubicBezTo>
                    <a:pt x="3271" y="3536"/>
                    <a:pt x="3335" y="3374"/>
                    <a:pt x="3481" y="3293"/>
                  </a:cubicBezTo>
                  <a:cubicBezTo>
                    <a:pt x="3627" y="3212"/>
                    <a:pt x="3805" y="3180"/>
                    <a:pt x="3983" y="3163"/>
                  </a:cubicBezTo>
                  <a:cubicBezTo>
                    <a:pt x="4101" y="3147"/>
                    <a:pt x="4224" y="3139"/>
                    <a:pt x="4348" y="3139"/>
                  </a:cubicBezTo>
                  <a:cubicBezTo>
                    <a:pt x="4572" y="3139"/>
                    <a:pt x="4803" y="3163"/>
                    <a:pt x="5027" y="3193"/>
                  </a:cubicBezTo>
                  <a:lnTo>
                    <a:pt x="5027" y="3193"/>
                  </a:lnTo>
                  <a:cubicBezTo>
                    <a:pt x="5030" y="3194"/>
                    <a:pt x="5032" y="3195"/>
                    <a:pt x="5035" y="3196"/>
                  </a:cubicBezTo>
                  <a:lnTo>
                    <a:pt x="5036" y="3194"/>
                  </a:lnTo>
                  <a:lnTo>
                    <a:pt x="5036" y="3194"/>
                  </a:lnTo>
                  <a:cubicBezTo>
                    <a:pt x="5041" y="3194"/>
                    <a:pt x="5046" y="3195"/>
                    <a:pt x="5051" y="3196"/>
                  </a:cubicBezTo>
                  <a:cubicBezTo>
                    <a:pt x="5084" y="3196"/>
                    <a:pt x="5116" y="3180"/>
                    <a:pt x="5116" y="3147"/>
                  </a:cubicBezTo>
                  <a:cubicBezTo>
                    <a:pt x="5132" y="3115"/>
                    <a:pt x="5100" y="3083"/>
                    <a:pt x="5084" y="3066"/>
                  </a:cubicBezTo>
                  <a:cubicBezTo>
                    <a:pt x="4938" y="3018"/>
                    <a:pt x="4776" y="2953"/>
                    <a:pt x="4663" y="2856"/>
                  </a:cubicBezTo>
                  <a:cubicBezTo>
                    <a:pt x="4533" y="2759"/>
                    <a:pt x="4436" y="2629"/>
                    <a:pt x="4420" y="2484"/>
                  </a:cubicBezTo>
                  <a:cubicBezTo>
                    <a:pt x="4420" y="2338"/>
                    <a:pt x="4485" y="2192"/>
                    <a:pt x="4598" y="2079"/>
                  </a:cubicBezTo>
                  <a:cubicBezTo>
                    <a:pt x="4711" y="1965"/>
                    <a:pt x="4857" y="1885"/>
                    <a:pt x="5003" y="1820"/>
                  </a:cubicBezTo>
                  <a:cubicBezTo>
                    <a:pt x="5310" y="1690"/>
                    <a:pt x="5634" y="1609"/>
                    <a:pt x="5958" y="1561"/>
                  </a:cubicBezTo>
                  <a:cubicBezTo>
                    <a:pt x="6282" y="1512"/>
                    <a:pt x="6622" y="1480"/>
                    <a:pt x="6945" y="1480"/>
                  </a:cubicBezTo>
                  <a:cubicBezTo>
                    <a:pt x="6859" y="1475"/>
                    <a:pt x="6771" y="1473"/>
                    <a:pt x="6682" y="1473"/>
                  </a:cubicBezTo>
                  <a:close/>
                  <a:moveTo>
                    <a:pt x="5010" y="1"/>
                  </a:moveTo>
                  <a:cubicBezTo>
                    <a:pt x="4652" y="1"/>
                    <a:pt x="4293" y="22"/>
                    <a:pt x="3934" y="71"/>
                  </a:cubicBezTo>
                  <a:cubicBezTo>
                    <a:pt x="3465" y="120"/>
                    <a:pt x="3012" y="217"/>
                    <a:pt x="2574" y="395"/>
                  </a:cubicBezTo>
                  <a:cubicBezTo>
                    <a:pt x="2348" y="492"/>
                    <a:pt x="2137" y="606"/>
                    <a:pt x="1959" y="768"/>
                  </a:cubicBezTo>
                  <a:cubicBezTo>
                    <a:pt x="1781" y="929"/>
                    <a:pt x="1652" y="1172"/>
                    <a:pt x="1668" y="1431"/>
                  </a:cubicBezTo>
                  <a:cubicBezTo>
                    <a:pt x="1684" y="1690"/>
                    <a:pt x="1846" y="1901"/>
                    <a:pt x="2040" y="2046"/>
                  </a:cubicBezTo>
                  <a:cubicBezTo>
                    <a:pt x="2107" y="2107"/>
                    <a:pt x="2180" y="2158"/>
                    <a:pt x="2257" y="2203"/>
                  </a:cubicBezTo>
                  <a:lnTo>
                    <a:pt x="2257" y="2203"/>
                  </a:lnTo>
                  <a:cubicBezTo>
                    <a:pt x="2050" y="2177"/>
                    <a:pt x="1844" y="2163"/>
                    <a:pt x="1638" y="2163"/>
                  </a:cubicBezTo>
                  <a:cubicBezTo>
                    <a:pt x="1475" y="2163"/>
                    <a:pt x="1312" y="2172"/>
                    <a:pt x="1150" y="2192"/>
                  </a:cubicBezTo>
                  <a:cubicBezTo>
                    <a:pt x="891" y="2208"/>
                    <a:pt x="616" y="2273"/>
                    <a:pt x="389" y="2403"/>
                  </a:cubicBezTo>
                  <a:cubicBezTo>
                    <a:pt x="259" y="2484"/>
                    <a:pt x="162" y="2581"/>
                    <a:pt x="98" y="2710"/>
                  </a:cubicBezTo>
                  <a:cubicBezTo>
                    <a:pt x="17" y="2840"/>
                    <a:pt x="0" y="2985"/>
                    <a:pt x="17" y="3131"/>
                  </a:cubicBezTo>
                  <a:cubicBezTo>
                    <a:pt x="49" y="3422"/>
                    <a:pt x="243" y="3633"/>
                    <a:pt x="454" y="3795"/>
                  </a:cubicBezTo>
                  <a:cubicBezTo>
                    <a:pt x="664" y="3973"/>
                    <a:pt x="891" y="4086"/>
                    <a:pt x="1134" y="4200"/>
                  </a:cubicBezTo>
                  <a:cubicBezTo>
                    <a:pt x="1364" y="4303"/>
                    <a:pt x="1603" y="4391"/>
                    <a:pt x="1846" y="4467"/>
                  </a:cubicBezTo>
                  <a:lnTo>
                    <a:pt x="1846" y="4467"/>
                  </a:lnTo>
                  <a:cubicBezTo>
                    <a:pt x="1651" y="4486"/>
                    <a:pt x="1457" y="4526"/>
                    <a:pt x="1263" y="4637"/>
                  </a:cubicBezTo>
                  <a:cubicBezTo>
                    <a:pt x="1166" y="4701"/>
                    <a:pt x="1069" y="4782"/>
                    <a:pt x="1004" y="4896"/>
                  </a:cubicBezTo>
                  <a:cubicBezTo>
                    <a:pt x="939" y="5009"/>
                    <a:pt x="907" y="5139"/>
                    <a:pt x="907" y="5252"/>
                  </a:cubicBezTo>
                  <a:cubicBezTo>
                    <a:pt x="907" y="5381"/>
                    <a:pt x="923" y="5495"/>
                    <a:pt x="972" y="5608"/>
                  </a:cubicBezTo>
                  <a:cubicBezTo>
                    <a:pt x="1020" y="5721"/>
                    <a:pt x="1085" y="5835"/>
                    <a:pt x="1166" y="5916"/>
                  </a:cubicBezTo>
                  <a:cubicBezTo>
                    <a:pt x="1328" y="6094"/>
                    <a:pt x="1522" y="6223"/>
                    <a:pt x="1716" y="6337"/>
                  </a:cubicBezTo>
                  <a:cubicBezTo>
                    <a:pt x="1927" y="6450"/>
                    <a:pt x="2137" y="6531"/>
                    <a:pt x="2348" y="6596"/>
                  </a:cubicBezTo>
                  <a:cubicBezTo>
                    <a:pt x="2633" y="6691"/>
                    <a:pt x="2918" y="6765"/>
                    <a:pt x="3208" y="6823"/>
                  </a:cubicBezTo>
                  <a:lnTo>
                    <a:pt x="3208" y="6823"/>
                  </a:lnTo>
                  <a:cubicBezTo>
                    <a:pt x="3134" y="6840"/>
                    <a:pt x="3063" y="6861"/>
                    <a:pt x="2995" y="6887"/>
                  </a:cubicBezTo>
                  <a:cubicBezTo>
                    <a:pt x="2882" y="6936"/>
                    <a:pt x="2769" y="7000"/>
                    <a:pt x="2688" y="7081"/>
                  </a:cubicBezTo>
                  <a:cubicBezTo>
                    <a:pt x="2591" y="7162"/>
                    <a:pt x="2526" y="7275"/>
                    <a:pt x="2494" y="7389"/>
                  </a:cubicBezTo>
                  <a:cubicBezTo>
                    <a:pt x="2413" y="7615"/>
                    <a:pt x="2445" y="7874"/>
                    <a:pt x="2558" y="8085"/>
                  </a:cubicBezTo>
                  <a:cubicBezTo>
                    <a:pt x="2607" y="8182"/>
                    <a:pt x="2688" y="8279"/>
                    <a:pt x="2769" y="8360"/>
                  </a:cubicBezTo>
                  <a:cubicBezTo>
                    <a:pt x="2850" y="8441"/>
                    <a:pt x="2931" y="8538"/>
                    <a:pt x="3012" y="8603"/>
                  </a:cubicBezTo>
                  <a:cubicBezTo>
                    <a:pt x="3659" y="9251"/>
                    <a:pt x="4452" y="9720"/>
                    <a:pt x="5294" y="10076"/>
                  </a:cubicBezTo>
                  <a:cubicBezTo>
                    <a:pt x="4469" y="9688"/>
                    <a:pt x="3691" y="9202"/>
                    <a:pt x="3060" y="8554"/>
                  </a:cubicBezTo>
                  <a:cubicBezTo>
                    <a:pt x="2979" y="8473"/>
                    <a:pt x="2914" y="8393"/>
                    <a:pt x="2833" y="8312"/>
                  </a:cubicBezTo>
                  <a:cubicBezTo>
                    <a:pt x="2753" y="8231"/>
                    <a:pt x="2688" y="8133"/>
                    <a:pt x="2639" y="8036"/>
                  </a:cubicBezTo>
                  <a:cubicBezTo>
                    <a:pt x="2542" y="7842"/>
                    <a:pt x="2526" y="7615"/>
                    <a:pt x="2591" y="7421"/>
                  </a:cubicBezTo>
                  <a:cubicBezTo>
                    <a:pt x="2623" y="7324"/>
                    <a:pt x="2688" y="7227"/>
                    <a:pt x="2769" y="7162"/>
                  </a:cubicBezTo>
                  <a:cubicBezTo>
                    <a:pt x="2850" y="7081"/>
                    <a:pt x="2931" y="7033"/>
                    <a:pt x="3044" y="7000"/>
                  </a:cubicBezTo>
                  <a:cubicBezTo>
                    <a:pt x="3206" y="6933"/>
                    <a:pt x="3390" y="6899"/>
                    <a:pt x="3569" y="6899"/>
                  </a:cubicBezTo>
                  <a:cubicBezTo>
                    <a:pt x="3605" y="6899"/>
                    <a:pt x="3640" y="6900"/>
                    <a:pt x="3675" y="6903"/>
                  </a:cubicBezTo>
                  <a:cubicBezTo>
                    <a:pt x="3708" y="6903"/>
                    <a:pt x="3740" y="6871"/>
                    <a:pt x="3740" y="6838"/>
                  </a:cubicBezTo>
                  <a:cubicBezTo>
                    <a:pt x="3740" y="6806"/>
                    <a:pt x="3724" y="6790"/>
                    <a:pt x="3691" y="6774"/>
                  </a:cubicBezTo>
                  <a:cubicBezTo>
                    <a:pt x="3254" y="6709"/>
                    <a:pt x="2817" y="6612"/>
                    <a:pt x="2396" y="6466"/>
                  </a:cubicBezTo>
                  <a:cubicBezTo>
                    <a:pt x="2186" y="6401"/>
                    <a:pt x="1992" y="6320"/>
                    <a:pt x="1797" y="6207"/>
                  </a:cubicBezTo>
                  <a:cubicBezTo>
                    <a:pt x="1603" y="6110"/>
                    <a:pt x="1425" y="5980"/>
                    <a:pt x="1279" y="5818"/>
                  </a:cubicBezTo>
                  <a:cubicBezTo>
                    <a:pt x="1215" y="5738"/>
                    <a:pt x="1150" y="5657"/>
                    <a:pt x="1117" y="5559"/>
                  </a:cubicBezTo>
                  <a:cubicBezTo>
                    <a:pt x="1085" y="5462"/>
                    <a:pt x="1069" y="5365"/>
                    <a:pt x="1069" y="5252"/>
                  </a:cubicBezTo>
                  <a:cubicBezTo>
                    <a:pt x="1069" y="5058"/>
                    <a:pt x="1166" y="4863"/>
                    <a:pt x="1344" y="4766"/>
                  </a:cubicBezTo>
                  <a:cubicBezTo>
                    <a:pt x="1522" y="4669"/>
                    <a:pt x="1749" y="4637"/>
                    <a:pt x="1959" y="4620"/>
                  </a:cubicBezTo>
                  <a:cubicBezTo>
                    <a:pt x="2012" y="4616"/>
                    <a:pt x="2066" y="4614"/>
                    <a:pt x="2120" y="4614"/>
                  </a:cubicBezTo>
                  <a:cubicBezTo>
                    <a:pt x="2277" y="4614"/>
                    <a:pt x="2438" y="4631"/>
                    <a:pt x="2591" y="4665"/>
                  </a:cubicBezTo>
                  <a:lnTo>
                    <a:pt x="2591" y="4665"/>
                  </a:lnTo>
                  <a:cubicBezTo>
                    <a:pt x="2596" y="4667"/>
                    <a:pt x="2602" y="4668"/>
                    <a:pt x="2607" y="4669"/>
                  </a:cubicBezTo>
                  <a:cubicBezTo>
                    <a:pt x="2655" y="4669"/>
                    <a:pt x="2704" y="4637"/>
                    <a:pt x="2704" y="4588"/>
                  </a:cubicBezTo>
                  <a:cubicBezTo>
                    <a:pt x="2720" y="4556"/>
                    <a:pt x="2688" y="4507"/>
                    <a:pt x="2639" y="4507"/>
                  </a:cubicBezTo>
                  <a:cubicBezTo>
                    <a:pt x="2154" y="4394"/>
                    <a:pt x="1668" y="4248"/>
                    <a:pt x="1198" y="4054"/>
                  </a:cubicBezTo>
                  <a:cubicBezTo>
                    <a:pt x="972" y="3941"/>
                    <a:pt x="745" y="3827"/>
                    <a:pt x="551" y="3682"/>
                  </a:cubicBezTo>
                  <a:cubicBezTo>
                    <a:pt x="357" y="3536"/>
                    <a:pt x="195" y="3325"/>
                    <a:pt x="162" y="3099"/>
                  </a:cubicBezTo>
                  <a:cubicBezTo>
                    <a:pt x="162" y="3002"/>
                    <a:pt x="178" y="2872"/>
                    <a:pt x="227" y="2775"/>
                  </a:cubicBezTo>
                  <a:cubicBezTo>
                    <a:pt x="276" y="2678"/>
                    <a:pt x="357" y="2597"/>
                    <a:pt x="470" y="2532"/>
                  </a:cubicBezTo>
                  <a:cubicBezTo>
                    <a:pt x="664" y="2419"/>
                    <a:pt x="923" y="2354"/>
                    <a:pt x="1166" y="2338"/>
                  </a:cubicBezTo>
                  <a:cubicBezTo>
                    <a:pt x="1333" y="2316"/>
                    <a:pt x="1501" y="2307"/>
                    <a:pt x="1668" y="2307"/>
                  </a:cubicBezTo>
                  <a:cubicBezTo>
                    <a:pt x="2002" y="2307"/>
                    <a:pt x="2337" y="2343"/>
                    <a:pt x="2672" y="2386"/>
                  </a:cubicBezTo>
                  <a:cubicBezTo>
                    <a:pt x="2678" y="2389"/>
                    <a:pt x="2683" y="2391"/>
                    <a:pt x="2689" y="2391"/>
                  </a:cubicBezTo>
                  <a:cubicBezTo>
                    <a:pt x="2715" y="2391"/>
                    <a:pt x="2739" y="2364"/>
                    <a:pt x="2753" y="2338"/>
                  </a:cubicBezTo>
                  <a:cubicBezTo>
                    <a:pt x="2753" y="2305"/>
                    <a:pt x="2736" y="2273"/>
                    <a:pt x="2704" y="2273"/>
                  </a:cubicBezTo>
                  <a:cubicBezTo>
                    <a:pt x="2494" y="2192"/>
                    <a:pt x="2283" y="2095"/>
                    <a:pt x="2105" y="1965"/>
                  </a:cubicBezTo>
                  <a:cubicBezTo>
                    <a:pt x="1927" y="1820"/>
                    <a:pt x="1781" y="1642"/>
                    <a:pt x="1765" y="1415"/>
                  </a:cubicBezTo>
                  <a:cubicBezTo>
                    <a:pt x="1765" y="1205"/>
                    <a:pt x="1862" y="994"/>
                    <a:pt x="2024" y="832"/>
                  </a:cubicBezTo>
                  <a:cubicBezTo>
                    <a:pt x="2186" y="687"/>
                    <a:pt x="2396" y="573"/>
                    <a:pt x="2607" y="476"/>
                  </a:cubicBezTo>
                  <a:cubicBezTo>
                    <a:pt x="3028" y="282"/>
                    <a:pt x="3481" y="185"/>
                    <a:pt x="3934" y="104"/>
                  </a:cubicBezTo>
                  <a:cubicBezTo>
                    <a:pt x="4404" y="39"/>
                    <a:pt x="4873" y="7"/>
                    <a:pt x="5343" y="7"/>
                  </a:cubicBezTo>
                  <a:cubicBezTo>
                    <a:pt x="5232" y="3"/>
                    <a:pt x="5121" y="1"/>
                    <a:pt x="5010" y="1"/>
                  </a:cubicBezTo>
                  <a:close/>
                </a:path>
              </a:pathLst>
            </a:custGeom>
            <a:solidFill>
              <a:srgbClr val="6E4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2"/>
            <p:cNvSpPr/>
            <p:nvPr/>
          </p:nvSpPr>
          <p:spPr>
            <a:xfrm rot="-1972871">
              <a:off x="7778119" y="216475"/>
              <a:ext cx="465051" cy="625751"/>
            </a:xfrm>
            <a:custGeom>
              <a:avLst/>
              <a:gdLst/>
              <a:ahLst/>
              <a:cxnLst/>
              <a:rect l="l" t="t" r="r" b="b"/>
              <a:pathLst>
                <a:path w="18602" h="25030" extrusionOk="0">
                  <a:moveTo>
                    <a:pt x="10269" y="1"/>
                  </a:moveTo>
                  <a:cubicBezTo>
                    <a:pt x="9641" y="1"/>
                    <a:pt x="9039" y="102"/>
                    <a:pt x="8516" y="331"/>
                  </a:cubicBezTo>
                  <a:cubicBezTo>
                    <a:pt x="7042" y="978"/>
                    <a:pt x="6314" y="1723"/>
                    <a:pt x="5585" y="2759"/>
                  </a:cubicBezTo>
                  <a:cubicBezTo>
                    <a:pt x="4031" y="5009"/>
                    <a:pt x="4048" y="7875"/>
                    <a:pt x="4048" y="7875"/>
                  </a:cubicBezTo>
                  <a:cubicBezTo>
                    <a:pt x="4048" y="7875"/>
                    <a:pt x="0" y="15467"/>
                    <a:pt x="2752" y="20243"/>
                  </a:cubicBezTo>
                  <a:cubicBezTo>
                    <a:pt x="3254" y="21036"/>
                    <a:pt x="3805" y="21716"/>
                    <a:pt x="4388" y="22283"/>
                  </a:cubicBezTo>
                  <a:cubicBezTo>
                    <a:pt x="6556" y="24411"/>
                    <a:pt x="9137" y="25030"/>
                    <a:pt x="11404" y="25030"/>
                  </a:cubicBezTo>
                  <a:cubicBezTo>
                    <a:pt x="14552" y="25030"/>
                    <a:pt x="17096" y="23837"/>
                    <a:pt x="17096" y="23837"/>
                  </a:cubicBezTo>
                  <a:cubicBezTo>
                    <a:pt x="17096" y="23837"/>
                    <a:pt x="18601" y="20551"/>
                    <a:pt x="18456" y="16811"/>
                  </a:cubicBezTo>
                  <a:cubicBezTo>
                    <a:pt x="18310" y="13071"/>
                    <a:pt x="16578" y="9332"/>
                    <a:pt x="16578" y="9332"/>
                  </a:cubicBezTo>
                  <a:cubicBezTo>
                    <a:pt x="16578" y="9332"/>
                    <a:pt x="16950" y="7907"/>
                    <a:pt x="16918" y="6159"/>
                  </a:cubicBezTo>
                  <a:cubicBezTo>
                    <a:pt x="16885" y="3925"/>
                    <a:pt x="15704" y="2646"/>
                    <a:pt x="15105" y="1949"/>
                  </a:cubicBezTo>
                  <a:cubicBezTo>
                    <a:pt x="14130" y="854"/>
                    <a:pt x="12090" y="1"/>
                    <a:pt x="10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2"/>
            <p:cNvSpPr/>
            <p:nvPr/>
          </p:nvSpPr>
          <p:spPr>
            <a:xfrm rot="-1972871">
              <a:off x="7958768" y="281602"/>
              <a:ext cx="118200" cy="476851"/>
            </a:xfrm>
            <a:custGeom>
              <a:avLst/>
              <a:gdLst/>
              <a:ahLst/>
              <a:cxnLst/>
              <a:rect l="l" t="t" r="r" b="b"/>
              <a:pathLst>
                <a:path w="4728" h="19074" extrusionOk="0">
                  <a:moveTo>
                    <a:pt x="1231" y="0"/>
                  </a:moveTo>
                  <a:cubicBezTo>
                    <a:pt x="1112" y="0"/>
                    <a:pt x="993" y="6"/>
                    <a:pt x="875" y="18"/>
                  </a:cubicBezTo>
                  <a:cubicBezTo>
                    <a:pt x="551" y="50"/>
                    <a:pt x="551" y="552"/>
                    <a:pt x="875" y="584"/>
                  </a:cubicBezTo>
                  <a:cubicBezTo>
                    <a:pt x="1296" y="601"/>
                    <a:pt x="1700" y="633"/>
                    <a:pt x="2105" y="779"/>
                  </a:cubicBezTo>
                  <a:cubicBezTo>
                    <a:pt x="2494" y="908"/>
                    <a:pt x="2850" y="1103"/>
                    <a:pt x="3157" y="1378"/>
                  </a:cubicBezTo>
                  <a:cubicBezTo>
                    <a:pt x="3675" y="1831"/>
                    <a:pt x="4015" y="2511"/>
                    <a:pt x="3967" y="3207"/>
                  </a:cubicBezTo>
                  <a:cubicBezTo>
                    <a:pt x="3902" y="3936"/>
                    <a:pt x="3643" y="4696"/>
                    <a:pt x="3190" y="5263"/>
                  </a:cubicBezTo>
                  <a:cubicBezTo>
                    <a:pt x="2769" y="5781"/>
                    <a:pt x="2235" y="6170"/>
                    <a:pt x="1733" y="6591"/>
                  </a:cubicBezTo>
                  <a:cubicBezTo>
                    <a:pt x="1215" y="7028"/>
                    <a:pt x="713" y="7497"/>
                    <a:pt x="389" y="8096"/>
                  </a:cubicBezTo>
                  <a:cubicBezTo>
                    <a:pt x="17" y="8760"/>
                    <a:pt x="0" y="9521"/>
                    <a:pt x="17" y="10249"/>
                  </a:cubicBezTo>
                  <a:cubicBezTo>
                    <a:pt x="49" y="11059"/>
                    <a:pt x="49" y="11868"/>
                    <a:pt x="130" y="12661"/>
                  </a:cubicBezTo>
                  <a:cubicBezTo>
                    <a:pt x="211" y="13422"/>
                    <a:pt x="438" y="14167"/>
                    <a:pt x="745" y="14879"/>
                  </a:cubicBezTo>
                  <a:cubicBezTo>
                    <a:pt x="1360" y="16255"/>
                    <a:pt x="2170" y="17631"/>
                    <a:pt x="3254" y="18700"/>
                  </a:cubicBezTo>
                  <a:cubicBezTo>
                    <a:pt x="3449" y="18883"/>
                    <a:pt x="3610" y="19073"/>
                    <a:pt x="3615" y="19073"/>
                  </a:cubicBezTo>
                  <a:cubicBezTo>
                    <a:pt x="3617" y="19073"/>
                    <a:pt x="3592" y="19040"/>
                    <a:pt x="3530" y="18959"/>
                  </a:cubicBezTo>
                  <a:cubicBezTo>
                    <a:pt x="2995" y="18263"/>
                    <a:pt x="2315" y="16838"/>
                    <a:pt x="1943" y="16045"/>
                  </a:cubicBezTo>
                  <a:cubicBezTo>
                    <a:pt x="1538" y="15155"/>
                    <a:pt x="1344" y="14572"/>
                    <a:pt x="1085" y="13746"/>
                  </a:cubicBezTo>
                  <a:cubicBezTo>
                    <a:pt x="858" y="13001"/>
                    <a:pt x="810" y="12208"/>
                    <a:pt x="778" y="11431"/>
                  </a:cubicBezTo>
                  <a:cubicBezTo>
                    <a:pt x="745" y="10654"/>
                    <a:pt x="664" y="9845"/>
                    <a:pt x="794" y="9084"/>
                  </a:cubicBezTo>
                  <a:cubicBezTo>
                    <a:pt x="1037" y="7708"/>
                    <a:pt x="2494" y="6995"/>
                    <a:pt x="3400" y="6073"/>
                  </a:cubicBezTo>
                  <a:cubicBezTo>
                    <a:pt x="3934" y="5538"/>
                    <a:pt x="4291" y="4891"/>
                    <a:pt x="4485" y="4162"/>
                  </a:cubicBezTo>
                  <a:cubicBezTo>
                    <a:pt x="4679" y="3450"/>
                    <a:pt x="4728" y="2738"/>
                    <a:pt x="4452" y="2041"/>
                  </a:cubicBezTo>
                  <a:cubicBezTo>
                    <a:pt x="3932" y="748"/>
                    <a:pt x="2578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2"/>
            <p:cNvSpPr/>
            <p:nvPr/>
          </p:nvSpPr>
          <p:spPr>
            <a:xfrm rot="-1972871">
              <a:off x="8247997" y="492729"/>
              <a:ext cx="279276" cy="254726"/>
            </a:xfrm>
            <a:custGeom>
              <a:avLst/>
              <a:gdLst/>
              <a:ahLst/>
              <a:cxnLst/>
              <a:rect l="l" t="t" r="r" b="b"/>
              <a:pathLst>
                <a:path w="11171" h="10189" extrusionOk="0">
                  <a:moveTo>
                    <a:pt x="130" y="0"/>
                  </a:moveTo>
                  <a:lnTo>
                    <a:pt x="0" y="3578"/>
                  </a:lnTo>
                  <a:cubicBezTo>
                    <a:pt x="0" y="3578"/>
                    <a:pt x="5483" y="10189"/>
                    <a:pt x="7111" y="10189"/>
                  </a:cubicBezTo>
                  <a:cubicBezTo>
                    <a:pt x="7138" y="10189"/>
                    <a:pt x="7164" y="10187"/>
                    <a:pt x="7188" y="10183"/>
                  </a:cubicBezTo>
                  <a:cubicBezTo>
                    <a:pt x="8710" y="9957"/>
                    <a:pt x="6881" y="7982"/>
                    <a:pt x="6881" y="7982"/>
                  </a:cubicBezTo>
                  <a:lnTo>
                    <a:pt x="6881" y="7982"/>
                  </a:lnTo>
                  <a:cubicBezTo>
                    <a:pt x="6881" y="7982"/>
                    <a:pt x="8501" y="9372"/>
                    <a:pt x="9222" y="9372"/>
                  </a:cubicBezTo>
                  <a:cubicBezTo>
                    <a:pt x="9398" y="9372"/>
                    <a:pt x="9520" y="9289"/>
                    <a:pt x="9552" y="9082"/>
                  </a:cubicBezTo>
                  <a:cubicBezTo>
                    <a:pt x="9704" y="8096"/>
                    <a:pt x="8447" y="7081"/>
                    <a:pt x="8289" y="6958"/>
                  </a:cubicBezTo>
                  <a:lnTo>
                    <a:pt x="8289" y="6958"/>
                  </a:lnTo>
                  <a:cubicBezTo>
                    <a:pt x="8454" y="7084"/>
                    <a:pt x="9836" y="8124"/>
                    <a:pt x="10624" y="8124"/>
                  </a:cubicBezTo>
                  <a:cubicBezTo>
                    <a:pt x="10941" y="8124"/>
                    <a:pt x="11162" y="7957"/>
                    <a:pt x="11171" y="7496"/>
                  </a:cubicBezTo>
                  <a:cubicBezTo>
                    <a:pt x="10345" y="4679"/>
                    <a:pt x="130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2"/>
            <p:cNvSpPr/>
            <p:nvPr/>
          </p:nvSpPr>
          <p:spPr>
            <a:xfrm rot="-1972871">
              <a:off x="7843186" y="273172"/>
              <a:ext cx="74725" cy="40475"/>
            </a:xfrm>
            <a:custGeom>
              <a:avLst/>
              <a:gdLst/>
              <a:ahLst/>
              <a:cxnLst/>
              <a:rect l="l" t="t" r="r" b="b"/>
              <a:pathLst>
                <a:path w="2989" h="1619" extrusionOk="0">
                  <a:moveTo>
                    <a:pt x="1213" y="0"/>
                  </a:moveTo>
                  <a:cubicBezTo>
                    <a:pt x="1204" y="0"/>
                    <a:pt x="1195" y="2"/>
                    <a:pt x="1186" y="7"/>
                  </a:cubicBezTo>
                  <a:cubicBezTo>
                    <a:pt x="1073" y="72"/>
                    <a:pt x="927" y="136"/>
                    <a:pt x="862" y="250"/>
                  </a:cubicBezTo>
                  <a:cubicBezTo>
                    <a:pt x="848" y="292"/>
                    <a:pt x="883" y="334"/>
                    <a:pt x="934" y="334"/>
                  </a:cubicBezTo>
                  <a:cubicBezTo>
                    <a:pt x="942" y="334"/>
                    <a:pt x="951" y="333"/>
                    <a:pt x="959" y="331"/>
                  </a:cubicBezTo>
                  <a:cubicBezTo>
                    <a:pt x="1024" y="315"/>
                    <a:pt x="1057" y="282"/>
                    <a:pt x="1105" y="234"/>
                  </a:cubicBezTo>
                  <a:cubicBezTo>
                    <a:pt x="1154" y="201"/>
                    <a:pt x="1202" y="153"/>
                    <a:pt x="1267" y="120"/>
                  </a:cubicBezTo>
                  <a:cubicBezTo>
                    <a:pt x="1323" y="78"/>
                    <a:pt x="1270" y="0"/>
                    <a:pt x="1213" y="0"/>
                  </a:cubicBezTo>
                  <a:close/>
                  <a:moveTo>
                    <a:pt x="2863" y="384"/>
                  </a:moveTo>
                  <a:cubicBezTo>
                    <a:pt x="2849" y="384"/>
                    <a:pt x="2835" y="387"/>
                    <a:pt x="2821" y="395"/>
                  </a:cubicBezTo>
                  <a:cubicBezTo>
                    <a:pt x="2756" y="460"/>
                    <a:pt x="2675" y="509"/>
                    <a:pt x="2627" y="574"/>
                  </a:cubicBezTo>
                  <a:cubicBezTo>
                    <a:pt x="2576" y="638"/>
                    <a:pt x="2626" y="722"/>
                    <a:pt x="2697" y="722"/>
                  </a:cubicBezTo>
                  <a:cubicBezTo>
                    <a:pt x="2716" y="722"/>
                    <a:pt x="2736" y="716"/>
                    <a:pt x="2756" y="703"/>
                  </a:cubicBezTo>
                  <a:cubicBezTo>
                    <a:pt x="2821" y="654"/>
                    <a:pt x="2870" y="590"/>
                    <a:pt x="2934" y="525"/>
                  </a:cubicBezTo>
                  <a:cubicBezTo>
                    <a:pt x="2988" y="471"/>
                    <a:pt x="2930" y="384"/>
                    <a:pt x="2863" y="384"/>
                  </a:cubicBezTo>
                  <a:close/>
                  <a:moveTo>
                    <a:pt x="2121" y="404"/>
                  </a:moveTo>
                  <a:cubicBezTo>
                    <a:pt x="2105" y="404"/>
                    <a:pt x="2089" y="411"/>
                    <a:pt x="2076" y="428"/>
                  </a:cubicBezTo>
                  <a:cubicBezTo>
                    <a:pt x="1995" y="493"/>
                    <a:pt x="1915" y="574"/>
                    <a:pt x="1817" y="622"/>
                  </a:cubicBezTo>
                  <a:cubicBezTo>
                    <a:pt x="1752" y="675"/>
                    <a:pt x="1803" y="769"/>
                    <a:pt x="1859" y="769"/>
                  </a:cubicBezTo>
                  <a:cubicBezTo>
                    <a:pt x="1872" y="769"/>
                    <a:pt x="1886" y="764"/>
                    <a:pt x="1898" y="752"/>
                  </a:cubicBezTo>
                  <a:cubicBezTo>
                    <a:pt x="1995" y="687"/>
                    <a:pt x="2093" y="590"/>
                    <a:pt x="2174" y="509"/>
                  </a:cubicBezTo>
                  <a:cubicBezTo>
                    <a:pt x="2210" y="461"/>
                    <a:pt x="2166" y="404"/>
                    <a:pt x="2121" y="404"/>
                  </a:cubicBezTo>
                  <a:close/>
                  <a:moveTo>
                    <a:pt x="347" y="841"/>
                  </a:moveTo>
                  <a:cubicBezTo>
                    <a:pt x="330" y="841"/>
                    <a:pt x="312" y="848"/>
                    <a:pt x="296" y="865"/>
                  </a:cubicBezTo>
                  <a:cubicBezTo>
                    <a:pt x="215" y="930"/>
                    <a:pt x="134" y="994"/>
                    <a:pt x="53" y="1075"/>
                  </a:cubicBezTo>
                  <a:cubicBezTo>
                    <a:pt x="0" y="1128"/>
                    <a:pt x="54" y="1202"/>
                    <a:pt x="111" y="1202"/>
                  </a:cubicBezTo>
                  <a:cubicBezTo>
                    <a:pt x="124" y="1202"/>
                    <a:pt x="138" y="1198"/>
                    <a:pt x="150" y="1189"/>
                  </a:cubicBezTo>
                  <a:cubicBezTo>
                    <a:pt x="247" y="1124"/>
                    <a:pt x="328" y="1027"/>
                    <a:pt x="393" y="946"/>
                  </a:cubicBezTo>
                  <a:cubicBezTo>
                    <a:pt x="429" y="898"/>
                    <a:pt x="394" y="841"/>
                    <a:pt x="347" y="841"/>
                  </a:cubicBezTo>
                  <a:close/>
                  <a:moveTo>
                    <a:pt x="1098" y="1238"/>
                  </a:moveTo>
                  <a:cubicBezTo>
                    <a:pt x="1070" y="1238"/>
                    <a:pt x="1041" y="1252"/>
                    <a:pt x="1024" y="1286"/>
                  </a:cubicBezTo>
                  <a:cubicBezTo>
                    <a:pt x="1008" y="1334"/>
                    <a:pt x="943" y="1351"/>
                    <a:pt x="895" y="1383"/>
                  </a:cubicBezTo>
                  <a:cubicBezTo>
                    <a:pt x="846" y="1415"/>
                    <a:pt x="862" y="1513"/>
                    <a:pt x="927" y="1529"/>
                  </a:cubicBezTo>
                  <a:cubicBezTo>
                    <a:pt x="1040" y="1529"/>
                    <a:pt x="1137" y="1448"/>
                    <a:pt x="1170" y="1351"/>
                  </a:cubicBezTo>
                  <a:cubicBezTo>
                    <a:pt x="1201" y="1287"/>
                    <a:pt x="1151" y="1238"/>
                    <a:pt x="1098" y="1238"/>
                  </a:cubicBezTo>
                  <a:close/>
                  <a:moveTo>
                    <a:pt x="2216" y="1349"/>
                  </a:moveTo>
                  <a:cubicBezTo>
                    <a:pt x="2187" y="1349"/>
                    <a:pt x="2161" y="1363"/>
                    <a:pt x="2141" y="1383"/>
                  </a:cubicBezTo>
                  <a:cubicBezTo>
                    <a:pt x="2109" y="1399"/>
                    <a:pt x="2093" y="1415"/>
                    <a:pt x="2076" y="1432"/>
                  </a:cubicBezTo>
                  <a:cubicBezTo>
                    <a:pt x="2060" y="1464"/>
                    <a:pt x="2044" y="1480"/>
                    <a:pt x="2044" y="1513"/>
                  </a:cubicBezTo>
                  <a:cubicBezTo>
                    <a:pt x="2018" y="1565"/>
                    <a:pt x="2056" y="1618"/>
                    <a:pt x="2106" y="1618"/>
                  </a:cubicBezTo>
                  <a:cubicBezTo>
                    <a:pt x="2117" y="1618"/>
                    <a:pt x="2129" y="1616"/>
                    <a:pt x="2141" y="1610"/>
                  </a:cubicBezTo>
                  <a:lnTo>
                    <a:pt x="2174" y="1610"/>
                  </a:lnTo>
                  <a:cubicBezTo>
                    <a:pt x="2190" y="1593"/>
                    <a:pt x="2206" y="1577"/>
                    <a:pt x="2222" y="1561"/>
                  </a:cubicBezTo>
                  <a:cubicBezTo>
                    <a:pt x="2238" y="1545"/>
                    <a:pt x="2255" y="1529"/>
                    <a:pt x="2287" y="1513"/>
                  </a:cubicBezTo>
                  <a:cubicBezTo>
                    <a:pt x="2319" y="1464"/>
                    <a:pt x="2303" y="1399"/>
                    <a:pt x="2271" y="1367"/>
                  </a:cubicBezTo>
                  <a:cubicBezTo>
                    <a:pt x="2252" y="1354"/>
                    <a:pt x="2234" y="1349"/>
                    <a:pt x="2216" y="1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2"/>
            <p:cNvSpPr/>
            <p:nvPr/>
          </p:nvSpPr>
          <p:spPr>
            <a:xfrm rot="-1972871">
              <a:off x="7911720" y="530716"/>
              <a:ext cx="355376" cy="293801"/>
            </a:xfrm>
            <a:custGeom>
              <a:avLst/>
              <a:gdLst/>
              <a:ahLst/>
              <a:cxnLst/>
              <a:rect l="l" t="t" r="r" b="b"/>
              <a:pathLst>
                <a:path w="14215" h="11752" extrusionOk="0">
                  <a:moveTo>
                    <a:pt x="6233" y="0"/>
                  </a:moveTo>
                  <a:lnTo>
                    <a:pt x="3189" y="324"/>
                  </a:lnTo>
                  <a:lnTo>
                    <a:pt x="437" y="324"/>
                  </a:lnTo>
                  <a:cubicBezTo>
                    <a:pt x="16" y="2510"/>
                    <a:pt x="0" y="4954"/>
                    <a:pt x="1133" y="6913"/>
                  </a:cubicBezTo>
                  <a:cubicBezTo>
                    <a:pt x="1635" y="7706"/>
                    <a:pt x="2186" y="8386"/>
                    <a:pt x="2769" y="8953"/>
                  </a:cubicBezTo>
                  <a:cubicBezTo>
                    <a:pt x="4873" y="11018"/>
                    <a:pt x="7497" y="11752"/>
                    <a:pt x="9920" y="11752"/>
                  </a:cubicBezTo>
                  <a:cubicBezTo>
                    <a:pt x="11505" y="11752"/>
                    <a:pt x="13004" y="11437"/>
                    <a:pt x="14214" y="10976"/>
                  </a:cubicBezTo>
                  <a:cubicBezTo>
                    <a:pt x="8775" y="9762"/>
                    <a:pt x="5504" y="3675"/>
                    <a:pt x="6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 rot="-1972871">
              <a:off x="7796742" y="327715"/>
              <a:ext cx="254176" cy="359076"/>
            </a:xfrm>
            <a:custGeom>
              <a:avLst/>
              <a:gdLst/>
              <a:ahLst/>
              <a:cxnLst/>
              <a:rect l="l" t="t" r="r" b="b"/>
              <a:pathLst>
                <a:path w="10167" h="14363" extrusionOk="0">
                  <a:moveTo>
                    <a:pt x="6120" y="1"/>
                  </a:moveTo>
                  <a:cubicBezTo>
                    <a:pt x="5299" y="1"/>
                    <a:pt x="4386" y="205"/>
                    <a:pt x="3432" y="684"/>
                  </a:cubicBezTo>
                  <a:cubicBezTo>
                    <a:pt x="2088" y="3291"/>
                    <a:pt x="2267" y="5169"/>
                    <a:pt x="2267" y="5169"/>
                  </a:cubicBezTo>
                  <a:cubicBezTo>
                    <a:pt x="2267" y="5169"/>
                    <a:pt x="0" y="9426"/>
                    <a:pt x="16" y="13571"/>
                  </a:cubicBezTo>
                  <a:cubicBezTo>
                    <a:pt x="534" y="14008"/>
                    <a:pt x="1198" y="14251"/>
                    <a:pt x="1862" y="14332"/>
                  </a:cubicBezTo>
                  <a:cubicBezTo>
                    <a:pt x="2021" y="14352"/>
                    <a:pt x="2184" y="14362"/>
                    <a:pt x="2347" y="14362"/>
                  </a:cubicBezTo>
                  <a:cubicBezTo>
                    <a:pt x="2962" y="14362"/>
                    <a:pt x="3591" y="14214"/>
                    <a:pt x="4128" y="13894"/>
                  </a:cubicBezTo>
                  <a:cubicBezTo>
                    <a:pt x="5958" y="12794"/>
                    <a:pt x="6136" y="10560"/>
                    <a:pt x="6103" y="9993"/>
                  </a:cubicBezTo>
                  <a:cubicBezTo>
                    <a:pt x="6055" y="8779"/>
                    <a:pt x="5860" y="8034"/>
                    <a:pt x="7220" y="7111"/>
                  </a:cubicBezTo>
                  <a:cubicBezTo>
                    <a:pt x="9778" y="5411"/>
                    <a:pt x="10167" y="3728"/>
                    <a:pt x="9697" y="2222"/>
                  </a:cubicBezTo>
                  <a:cubicBezTo>
                    <a:pt x="9307" y="996"/>
                    <a:pt x="7935" y="1"/>
                    <a:pt x="6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 rot="-1972871">
              <a:off x="7871674" y="371636"/>
              <a:ext cx="50600" cy="50225"/>
            </a:xfrm>
            <a:custGeom>
              <a:avLst/>
              <a:gdLst/>
              <a:ahLst/>
              <a:cxnLst/>
              <a:rect l="l" t="t" r="r" b="b"/>
              <a:pathLst>
                <a:path w="2024" h="2009" extrusionOk="0">
                  <a:moveTo>
                    <a:pt x="1020" y="0"/>
                  </a:moveTo>
                  <a:cubicBezTo>
                    <a:pt x="470" y="0"/>
                    <a:pt x="16" y="454"/>
                    <a:pt x="16" y="1004"/>
                  </a:cubicBezTo>
                  <a:cubicBezTo>
                    <a:pt x="0" y="1554"/>
                    <a:pt x="453" y="2008"/>
                    <a:pt x="1004" y="2008"/>
                  </a:cubicBezTo>
                  <a:cubicBezTo>
                    <a:pt x="1013" y="2008"/>
                    <a:pt x="1023" y="2008"/>
                    <a:pt x="1032" y="2008"/>
                  </a:cubicBezTo>
                  <a:cubicBezTo>
                    <a:pt x="1570" y="2008"/>
                    <a:pt x="2008" y="1561"/>
                    <a:pt x="2024" y="1020"/>
                  </a:cubicBezTo>
                  <a:cubicBezTo>
                    <a:pt x="2024" y="470"/>
                    <a:pt x="1570" y="16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 rot="-1972871">
              <a:off x="7880676" y="380505"/>
              <a:ext cx="32800" cy="32800"/>
            </a:xfrm>
            <a:custGeom>
              <a:avLst/>
              <a:gdLst/>
              <a:ahLst/>
              <a:cxnLst/>
              <a:rect l="l" t="t" r="r" b="b"/>
              <a:pathLst>
                <a:path w="1312" h="1312" extrusionOk="0">
                  <a:moveTo>
                    <a:pt x="664" y="0"/>
                  </a:moveTo>
                  <a:cubicBezTo>
                    <a:pt x="308" y="0"/>
                    <a:pt x="0" y="292"/>
                    <a:pt x="0" y="648"/>
                  </a:cubicBezTo>
                  <a:cubicBezTo>
                    <a:pt x="0" y="1020"/>
                    <a:pt x="292" y="1312"/>
                    <a:pt x="648" y="1312"/>
                  </a:cubicBezTo>
                  <a:cubicBezTo>
                    <a:pt x="1020" y="1312"/>
                    <a:pt x="1312" y="1020"/>
                    <a:pt x="1312" y="664"/>
                  </a:cubicBezTo>
                  <a:cubicBezTo>
                    <a:pt x="1312" y="292"/>
                    <a:pt x="1020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 rot="-1972871">
              <a:off x="7895653" y="385388"/>
              <a:ext cx="6900" cy="6925"/>
            </a:xfrm>
            <a:custGeom>
              <a:avLst/>
              <a:gdLst/>
              <a:ahLst/>
              <a:cxnLst/>
              <a:rect l="l" t="t" r="r" b="b"/>
              <a:pathLst>
                <a:path w="276" h="277" extrusionOk="0">
                  <a:moveTo>
                    <a:pt x="146" y="1"/>
                  </a:moveTo>
                  <a:cubicBezTo>
                    <a:pt x="65" y="1"/>
                    <a:pt x="0" y="49"/>
                    <a:pt x="0" y="130"/>
                  </a:cubicBezTo>
                  <a:cubicBezTo>
                    <a:pt x="0" y="211"/>
                    <a:pt x="65" y="276"/>
                    <a:pt x="146" y="276"/>
                  </a:cubicBezTo>
                  <a:cubicBezTo>
                    <a:pt x="211" y="276"/>
                    <a:pt x="275" y="211"/>
                    <a:pt x="275" y="130"/>
                  </a:cubicBezTo>
                  <a:cubicBezTo>
                    <a:pt x="275" y="66"/>
                    <a:pt x="211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 rot="-1972871">
              <a:off x="7742312" y="406855"/>
              <a:ext cx="96675" cy="78600"/>
            </a:xfrm>
            <a:custGeom>
              <a:avLst/>
              <a:gdLst/>
              <a:ahLst/>
              <a:cxnLst/>
              <a:rect l="l" t="t" r="r" b="b"/>
              <a:pathLst>
                <a:path w="3867" h="3144" extrusionOk="0">
                  <a:moveTo>
                    <a:pt x="63" y="1"/>
                  </a:moveTo>
                  <a:cubicBezTo>
                    <a:pt x="23" y="1"/>
                    <a:pt x="1" y="55"/>
                    <a:pt x="29" y="84"/>
                  </a:cubicBezTo>
                  <a:lnTo>
                    <a:pt x="2960" y="2367"/>
                  </a:lnTo>
                  <a:lnTo>
                    <a:pt x="2992" y="3144"/>
                  </a:lnTo>
                  <a:cubicBezTo>
                    <a:pt x="3866" y="2108"/>
                    <a:pt x="3542" y="1120"/>
                    <a:pt x="3478" y="1023"/>
                  </a:cubicBezTo>
                  <a:cubicBezTo>
                    <a:pt x="3478" y="1007"/>
                    <a:pt x="3462" y="1007"/>
                    <a:pt x="3462" y="991"/>
                  </a:cubicBezTo>
                  <a:lnTo>
                    <a:pt x="78" y="3"/>
                  </a:lnTo>
                  <a:cubicBezTo>
                    <a:pt x="73" y="1"/>
                    <a:pt x="68" y="1"/>
                    <a:pt x="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 rot="-1972871">
              <a:off x="7751527" y="456737"/>
              <a:ext cx="93100" cy="29575"/>
            </a:xfrm>
            <a:custGeom>
              <a:avLst/>
              <a:gdLst/>
              <a:ahLst/>
              <a:cxnLst/>
              <a:rect l="l" t="t" r="r" b="b"/>
              <a:pathLst>
                <a:path w="3724" h="1183" extrusionOk="0">
                  <a:moveTo>
                    <a:pt x="98" y="0"/>
                  </a:moveTo>
                  <a:cubicBezTo>
                    <a:pt x="33" y="0"/>
                    <a:pt x="0" y="81"/>
                    <a:pt x="65" y="114"/>
                  </a:cubicBezTo>
                  <a:cubicBezTo>
                    <a:pt x="1263" y="664"/>
                    <a:pt x="2882" y="1101"/>
                    <a:pt x="3157" y="1182"/>
                  </a:cubicBezTo>
                  <a:cubicBezTo>
                    <a:pt x="3190" y="1182"/>
                    <a:pt x="3206" y="1182"/>
                    <a:pt x="3222" y="1150"/>
                  </a:cubicBezTo>
                  <a:cubicBezTo>
                    <a:pt x="3432" y="826"/>
                    <a:pt x="3675" y="356"/>
                    <a:pt x="3724" y="114"/>
                  </a:cubicBezTo>
                  <a:cubicBezTo>
                    <a:pt x="3724" y="103"/>
                    <a:pt x="3688" y="99"/>
                    <a:pt x="3639" y="99"/>
                  </a:cubicBezTo>
                  <a:cubicBezTo>
                    <a:pt x="3540" y="99"/>
                    <a:pt x="3389" y="114"/>
                    <a:pt x="3368" y="114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422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2"/>
            <p:cNvSpPr/>
            <p:nvPr/>
          </p:nvSpPr>
          <p:spPr>
            <a:xfrm rot="-1972871">
              <a:off x="8317270" y="569081"/>
              <a:ext cx="109200" cy="90125"/>
            </a:xfrm>
            <a:custGeom>
              <a:avLst/>
              <a:gdLst/>
              <a:ahLst/>
              <a:cxnLst/>
              <a:rect l="l" t="t" r="r" b="b"/>
              <a:pathLst>
                <a:path w="4368" h="3605" extrusionOk="0">
                  <a:moveTo>
                    <a:pt x="447" y="1"/>
                  </a:moveTo>
                  <a:cubicBezTo>
                    <a:pt x="391" y="1"/>
                    <a:pt x="355" y="72"/>
                    <a:pt x="399" y="116"/>
                  </a:cubicBezTo>
                  <a:cubicBezTo>
                    <a:pt x="545" y="245"/>
                    <a:pt x="739" y="326"/>
                    <a:pt x="901" y="424"/>
                  </a:cubicBezTo>
                  <a:cubicBezTo>
                    <a:pt x="1063" y="537"/>
                    <a:pt x="1225" y="634"/>
                    <a:pt x="1403" y="747"/>
                  </a:cubicBezTo>
                  <a:cubicBezTo>
                    <a:pt x="1727" y="942"/>
                    <a:pt x="2050" y="1152"/>
                    <a:pt x="2358" y="1379"/>
                  </a:cubicBezTo>
                  <a:cubicBezTo>
                    <a:pt x="3006" y="1800"/>
                    <a:pt x="3637" y="2253"/>
                    <a:pt x="4268" y="2722"/>
                  </a:cubicBezTo>
                  <a:cubicBezTo>
                    <a:pt x="4279" y="2733"/>
                    <a:pt x="4290" y="2737"/>
                    <a:pt x="4301" y="2737"/>
                  </a:cubicBezTo>
                  <a:cubicBezTo>
                    <a:pt x="4339" y="2737"/>
                    <a:pt x="4368" y="2679"/>
                    <a:pt x="4317" y="2641"/>
                  </a:cubicBezTo>
                  <a:cubicBezTo>
                    <a:pt x="3702" y="2156"/>
                    <a:pt x="3086" y="1686"/>
                    <a:pt x="2439" y="1249"/>
                  </a:cubicBezTo>
                  <a:cubicBezTo>
                    <a:pt x="2115" y="1023"/>
                    <a:pt x="1791" y="812"/>
                    <a:pt x="1451" y="602"/>
                  </a:cubicBezTo>
                  <a:cubicBezTo>
                    <a:pt x="1290" y="488"/>
                    <a:pt x="1128" y="391"/>
                    <a:pt x="950" y="278"/>
                  </a:cubicBezTo>
                  <a:cubicBezTo>
                    <a:pt x="788" y="181"/>
                    <a:pt x="642" y="67"/>
                    <a:pt x="464" y="3"/>
                  </a:cubicBezTo>
                  <a:cubicBezTo>
                    <a:pt x="458" y="1"/>
                    <a:pt x="453" y="1"/>
                    <a:pt x="447" y="1"/>
                  </a:cubicBezTo>
                  <a:close/>
                  <a:moveTo>
                    <a:pt x="95" y="609"/>
                  </a:moveTo>
                  <a:cubicBezTo>
                    <a:pt x="49" y="609"/>
                    <a:pt x="0" y="662"/>
                    <a:pt x="27" y="715"/>
                  </a:cubicBezTo>
                  <a:cubicBezTo>
                    <a:pt x="92" y="844"/>
                    <a:pt x="237" y="958"/>
                    <a:pt x="334" y="1071"/>
                  </a:cubicBezTo>
                  <a:lnTo>
                    <a:pt x="691" y="1427"/>
                  </a:lnTo>
                  <a:cubicBezTo>
                    <a:pt x="917" y="1670"/>
                    <a:pt x="1160" y="1913"/>
                    <a:pt x="1387" y="2140"/>
                  </a:cubicBezTo>
                  <a:cubicBezTo>
                    <a:pt x="1856" y="2625"/>
                    <a:pt x="2326" y="3095"/>
                    <a:pt x="2779" y="3580"/>
                  </a:cubicBezTo>
                  <a:cubicBezTo>
                    <a:pt x="2796" y="3597"/>
                    <a:pt x="2816" y="3604"/>
                    <a:pt x="2835" y="3604"/>
                  </a:cubicBezTo>
                  <a:cubicBezTo>
                    <a:pt x="2891" y="3604"/>
                    <a:pt x="2940" y="3547"/>
                    <a:pt x="2892" y="3499"/>
                  </a:cubicBezTo>
                  <a:cubicBezTo>
                    <a:pt x="2423" y="2998"/>
                    <a:pt x="1969" y="2512"/>
                    <a:pt x="1500" y="2026"/>
                  </a:cubicBezTo>
                  <a:cubicBezTo>
                    <a:pt x="1273" y="1783"/>
                    <a:pt x="1047" y="1524"/>
                    <a:pt x="804" y="1282"/>
                  </a:cubicBezTo>
                  <a:cubicBezTo>
                    <a:pt x="691" y="1168"/>
                    <a:pt x="577" y="1039"/>
                    <a:pt x="464" y="925"/>
                  </a:cubicBezTo>
                  <a:cubicBezTo>
                    <a:pt x="351" y="812"/>
                    <a:pt x="253" y="683"/>
                    <a:pt x="124" y="618"/>
                  </a:cubicBezTo>
                  <a:cubicBezTo>
                    <a:pt x="115" y="612"/>
                    <a:pt x="105" y="609"/>
                    <a:pt x="95" y="6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2"/>
            <p:cNvSpPr/>
            <p:nvPr/>
          </p:nvSpPr>
          <p:spPr>
            <a:xfrm rot="-1972871">
              <a:off x="7777754" y="515283"/>
              <a:ext cx="426601" cy="324551"/>
            </a:xfrm>
            <a:custGeom>
              <a:avLst/>
              <a:gdLst/>
              <a:ahLst/>
              <a:cxnLst/>
              <a:rect l="l" t="t" r="r" b="b"/>
              <a:pathLst>
                <a:path w="17064" h="12982" extrusionOk="0">
                  <a:moveTo>
                    <a:pt x="13201" y="0"/>
                  </a:moveTo>
                  <a:cubicBezTo>
                    <a:pt x="11074" y="0"/>
                    <a:pt x="8223" y="1376"/>
                    <a:pt x="5779" y="2802"/>
                  </a:cubicBezTo>
                  <a:cubicBezTo>
                    <a:pt x="1408" y="5327"/>
                    <a:pt x="356" y="7464"/>
                    <a:pt x="680" y="8258"/>
                  </a:cubicBezTo>
                  <a:cubicBezTo>
                    <a:pt x="820" y="8602"/>
                    <a:pt x="1116" y="8699"/>
                    <a:pt x="1406" y="8699"/>
                  </a:cubicBezTo>
                  <a:cubicBezTo>
                    <a:pt x="1784" y="8699"/>
                    <a:pt x="2153" y="8533"/>
                    <a:pt x="2153" y="8533"/>
                  </a:cubicBezTo>
                  <a:lnTo>
                    <a:pt x="2153" y="8533"/>
                  </a:lnTo>
                  <a:cubicBezTo>
                    <a:pt x="2153" y="8533"/>
                    <a:pt x="0" y="9828"/>
                    <a:pt x="648" y="10734"/>
                  </a:cubicBezTo>
                  <a:cubicBezTo>
                    <a:pt x="802" y="10952"/>
                    <a:pt x="1058" y="11034"/>
                    <a:pt x="1356" y="11034"/>
                  </a:cubicBezTo>
                  <a:cubicBezTo>
                    <a:pt x="2279" y="11034"/>
                    <a:pt x="3609" y="10250"/>
                    <a:pt x="3610" y="10249"/>
                  </a:cubicBezTo>
                  <a:lnTo>
                    <a:pt x="3610" y="10249"/>
                  </a:lnTo>
                  <a:cubicBezTo>
                    <a:pt x="3609" y="10250"/>
                    <a:pt x="2089" y="11172"/>
                    <a:pt x="2930" y="11932"/>
                  </a:cubicBezTo>
                  <a:cubicBezTo>
                    <a:pt x="3106" y="12095"/>
                    <a:pt x="3338" y="12159"/>
                    <a:pt x="3595" y="12159"/>
                  </a:cubicBezTo>
                  <a:cubicBezTo>
                    <a:pt x="4571" y="12159"/>
                    <a:pt x="5908" y="11237"/>
                    <a:pt x="5909" y="11236"/>
                  </a:cubicBezTo>
                  <a:lnTo>
                    <a:pt x="5909" y="11236"/>
                  </a:lnTo>
                  <a:cubicBezTo>
                    <a:pt x="5909" y="11237"/>
                    <a:pt x="5051" y="11900"/>
                    <a:pt x="5504" y="12548"/>
                  </a:cubicBezTo>
                  <a:cubicBezTo>
                    <a:pt x="5650" y="12758"/>
                    <a:pt x="5893" y="12904"/>
                    <a:pt x="6152" y="12936"/>
                  </a:cubicBezTo>
                  <a:cubicBezTo>
                    <a:pt x="6401" y="12967"/>
                    <a:pt x="6649" y="12981"/>
                    <a:pt x="6898" y="12981"/>
                  </a:cubicBezTo>
                  <a:cubicBezTo>
                    <a:pt x="9966" y="12981"/>
                    <a:pt x="12978" y="10770"/>
                    <a:pt x="14910" y="8808"/>
                  </a:cubicBezTo>
                  <a:cubicBezTo>
                    <a:pt x="17063" y="6622"/>
                    <a:pt x="16318" y="3158"/>
                    <a:pt x="16318" y="3158"/>
                  </a:cubicBezTo>
                  <a:cubicBezTo>
                    <a:pt x="16084" y="842"/>
                    <a:pt x="14864" y="0"/>
                    <a:pt x="13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 rot="-1972871">
              <a:off x="7870623" y="604600"/>
              <a:ext cx="227476" cy="199750"/>
            </a:xfrm>
            <a:custGeom>
              <a:avLst/>
              <a:gdLst/>
              <a:ahLst/>
              <a:cxnLst/>
              <a:rect l="l" t="t" r="r" b="b"/>
              <a:pathLst>
                <a:path w="9099" h="7990" extrusionOk="0">
                  <a:moveTo>
                    <a:pt x="4339" y="33"/>
                  </a:moveTo>
                  <a:cubicBezTo>
                    <a:pt x="4096" y="243"/>
                    <a:pt x="3853" y="470"/>
                    <a:pt x="3626" y="729"/>
                  </a:cubicBezTo>
                  <a:cubicBezTo>
                    <a:pt x="3400" y="972"/>
                    <a:pt x="3205" y="1247"/>
                    <a:pt x="3044" y="1554"/>
                  </a:cubicBezTo>
                  <a:cubicBezTo>
                    <a:pt x="2979" y="1700"/>
                    <a:pt x="2914" y="1862"/>
                    <a:pt x="2898" y="2040"/>
                  </a:cubicBezTo>
                  <a:cubicBezTo>
                    <a:pt x="2882" y="2202"/>
                    <a:pt x="2930" y="2396"/>
                    <a:pt x="3060" y="2542"/>
                  </a:cubicBezTo>
                  <a:cubicBezTo>
                    <a:pt x="3173" y="2655"/>
                    <a:pt x="3337" y="2707"/>
                    <a:pt x="3495" y="2707"/>
                  </a:cubicBezTo>
                  <a:cubicBezTo>
                    <a:pt x="3518" y="2707"/>
                    <a:pt x="3540" y="2706"/>
                    <a:pt x="3562" y="2704"/>
                  </a:cubicBezTo>
                  <a:cubicBezTo>
                    <a:pt x="3601" y="2700"/>
                    <a:pt x="3639" y="2696"/>
                    <a:pt x="3677" y="2690"/>
                  </a:cubicBezTo>
                  <a:lnTo>
                    <a:pt x="3677" y="2690"/>
                  </a:lnTo>
                  <a:cubicBezTo>
                    <a:pt x="3483" y="2828"/>
                    <a:pt x="3298" y="2979"/>
                    <a:pt x="3141" y="3157"/>
                  </a:cubicBezTo>
                  <a:cubicBezTo>
                    <a:pt x="3011" y="3303"/>
                    <a:pt x="2898" y="3465"/>
                    <a:pt x="2833" y="3659"/>
                  </a:cubicBezTo>
                  <a:cubicBezTo>
                    <a:pt x="2801" y="3740"/>
                    <a:pt x="2785" y="3853"/>
                    <a:pt x="2817" y="3966"/>
                  </a:cubicBezTo>
                  <a:cubicBezTo>
                    <a:pt x="2849" y="4064"/>
                    <a:pt x="2898" y="4161"/>
                    <a:pt x="2979" y="4225"/>
                  </a:cubicBezTo>
                  <a:cubicBezTo>
                    <a:pt x="3116" y="4349"/>
                    <a:pt x="3300" y="4391"/>
                    <a:pt x="3462" y="4391"/>
                  </a:cubicBezTo>
                  <a:cubicBezTo>
                    <a:pt x="3490" y="4391"/>
                    <a:pt x="3518" y="4390"/>
                    <a:pt x="3545" y="4387"/>
                  </a:cubicBezTo>
                  <a:cubicBezTo>
                    <a:pt x="3740" y="4371"/>
                    <a:pt x="3918" y="4339"/>
                    <a:pt x="4096" y="4274"/>
                  </a:cubicBezTo>
                  <a:cubicBezTo>
                    <a:pt x="4247" y="4226"/>
                    <a:pt x="4396" y="4172"/>
                    <a:pt x="4542" y="4111"/>
                  </a:cubicBezTo>
                  <a:lnTo>
                    <a:pt x="4542" y="4111"/>
                  </a:lnTo>
                  <a:cubicBezTo>
                    <a:pt x="4467" y="4198"/>
                    <a:pt x="4399" y="4297"/>
                    <a:pt x="4355" y="4420"/>
                  </a:cubicBezTo>
                  <a:cubicBezTo>
                    <a:pt x="4339" y="4501"/>
                    <a:pt x="4323" y="4598"/>
                    <a:pt x="4339" y="4695"/>
                  </a:cubicBezTo>
                  <a:cubicBezTo>
                    <a:pt x="4355" y="4744"/>
                    <a:pt x="4371" y="4792"/>
                    <a:pt x="4387" y="4824"/>
                  </a:cubicBezTo>
                  <a:cubicBezTo>
                    <a:pt x="4420" y="4873"/>
                    <a:pt x="4436" y="4905"/>
                    <a:pt x="4468" y="4938"/>
                  </a:cubicBezTo>
                  <a:cubicBezTo>
                    <a:pt x="4533" y="5003"/>
                    <a:pt x="4598" y="5067"/>
                    <a:pt x="4679" y="5100"/>
                  </a:cubicBezTo>
                  <a:cubicBezTo>
                    <a:pt x="4760" y="5148"/>
                    <a:pt x="4841" y="5164"/>
                    <a:pt x="4938" y="5181"/>
                  </a:cubicBezTo>
                  <a:cubicBezTo>
                    <a:pt x="4978" y="5184"/>
                    <a:pt x="5017" y="5186"/>
                    <a:pt x="5057" y="5186"/>
                  </a:cubicBezTo>
                  <a:cubicBezTo>
                    <a:pt x="5353" y="5186"/>
                    <a:pt x="5636" y="5085"/>
                    <a:pt x="5893" y="4970"/>
                  </a:cubicBezTo>
                  <a:cubicBezTo>
                    <a:pt x="6062" y="4908"/>
                    <a:pt x="6221" y="4831"/>
                    <a:pt x="6375" y="4742"/>
                  </a:cubicBezTo>
                  <a:lnTo>
                    <a:pt x="6375" y="4742"/>
                  </a:lnTo>
                  <a:cubicBezTo>
                    <a:pt x="6365" y="4759"/>
                    <a:pt x="6355" y="4775"/>
                    <a:pt x="6346" y="4792"/>
                  </a:cubicBezTo>
                  <a:cubicBezTo>
                    <a:pt x="6314" y="4873"/>
                    <a:pt x="6281" y="4954"/>
                    <a:pt x="6281" y="5051"/>
                  </a:cubicBezTo>
                  <a:cubicBezTo>
                    <a:pt x="6265" y="5132"/>
                    <a:pt x="6298" y="5229"/>
                    <a:pt x="6330" y="5310"/>
                  </a:cubicBezTo>
                  <a:cubicBezTo>
                    <a:pt x="6395" y="5472"/>
                    <a:pt x="6540" y="5602"/>
                    <a:pt x="6702" y="5650"/>
                  </a:cubicBezTo>
                  <a:cubicBezTo>
                    <a:pt x="6783" y="5682"/>
                    <a:pt x="6864" y="5699"/>
                    <a:pt x="6945" y="5715"/>
                  </a:cubicBezTo>
                  <a:cubicBezTo>
                    <a:pt x="7026" y="5715"/>
                    <a:pt x="7107" y="5731"/>
                    <a:pt x="7188" y="5731"/>
                  </a:cubicBezTo>
                  <a:cubicBezTo>
                    <a:pt x="7254" y="5734"/>
                    <a:pt x="7321" y="5736"/>
                    <a:pt x="7387" y="5736"/>
                  </a:cubicBezTo>
                  <a:cubicBezTo>
                    <a:pt x="7968" y="5736"/>
                    <a:pt x="8546" y="5612"/>
                    <a:pt x="9098" y="5423"/>
                  </a:cubicBezTo>
                  <a:lnTo>
                    <a:pt x="9098" y="5423"/>
                  </a:lnTo>
                  <a:cubicBezTo>
                    <a:pt x="8590" y="5571"/>
                    <a:pt x="8059" y="5663"/>
                    <a:pt x="7525" y="5663"/>
                  </a:cubicBezTo>
                  <a:cubicBezTo>
                    <a:pt x="7412" y="5663"/>
                    <a:pt x="7300" y="5659"/>
                    <a:pt x="7188" y="5650"/>
                  </a:cubicBezTo>
                  <a:cubicBezTo>
                    <a:pt x="7107" y="5650"/>
                    <a:pt x="7026" y="5634"/>
                    <a:pt x="6945" y="5634"/>
                  </a:cubicBezTo>
                  <a:cubicBezTo>
                    <a:pt x="6864" y="5618"/>
                    <a:pt x="6799" y="5602"/>
                    <a:pt x="6735" y="5569"/>
                  </a:cubicBezTo>
                  <a:cubicBezTo>
                    <a:pt x="6589" y="5521"/>
                    <a:pt x="6476" y="5407"/>
                    <a:pt x="6411" y="5278"/>
                  </a:cubicBezTo>
                  <a:cubicBezTo>
                    <a:pt x="6395" y="5213"/>
                    <a:pt x="6378" y="5132"/>
                    <a:pt x="6378" y="5067"/>
                  </a:cubicBezTo>
                  <a:cubicBezTo>
                    <a:pt x="6395" y="4986"/>
                    <a:pt x="6411" y="4922"/>
                    <a:pt x="6443" y="4857"/>
                  </a:cubicBezTo>
                  <a:cubicBezTo>
                    <a:pt x="6524" y="4727"/>
                    <a:pt x="6621" y="4598"/>
                    <a:pt x="6751" y="4501"/>
                  </a:cubicBezTo>
                  <a:lnTo>
                    <a:pt x="6751" y="4501"/>
                  </a:lnTo>
                  <a:cubicBezTo>
                    <a:pt x="6751" y="4501"/>
                    <a:pt x="6751" y="4501"/>
                    <a:pt x="6751" y="4501"/>
                  </a:cubicBezTo>
                  <a:cubicBezTo>
                    <a:pt x="6767" y="4485"/>
                    <a:pt x="6783" y="4452"/>
                    <a:pt x="6751" y="4420"/>
                  </a:cubicBezTo>
                  <a:cubicBezTo>
                    <a:pt x="6741" y="4401"/>
                    <a:pt x="6726" y="4393"/>
                    <a:pt x="6709" y="4393"/>
                  </a:cubicBezTo>
                  <a:cubicBezTo>
                    <a:pt x="6697" y="4393"/>
                    <a:pt x="6683" y="4397"/>
                    <a:pt x="6670" y="4404"/>
                  </a:cubicBezTo>
                  <a:cubicBezTo>
                    <a:pt x="6411" y="4582"/>
                    <a:pt x="6119" y="4727"/>
                    <a:pt x="5844" y="4857"/>
                  </a:cubicBezTo>
                  <a:cubicBezTo>
                    <a:pt x="5592" y="4955"/>
                    <a:pt x="5327" y="5041"/>
                    <a:pt x="5071" y="5041"/>
                  </a:cubicBezTo>
                  <a:cubicBezTo>
                    <a:pt x="5031" y="5041"/>
                    <a:pt x="4993" y="5039"/>
                    <a:pt x="4954" y="5035"/>
                  </a:cubicBezTo>
                  <a:cubicBezTo>
                    <a:pt x="4808" y="5019"/>
                    <a:pt x="4662" y="4954"/>
                    <a:pt x="4582" y="4841"/>
                  </a:cubicBezTo>
                  <a:cubicBezTo>
                    <a:pt x="4484" y="4727"/>
                    <a:pt x="4468" y="4598"/>
                    <a:pt x="4501" y="4468"/>
                  </a:cubicBezTo>
                  <a:cubicBezTo>
                    <a:pt x="4549" y="4339"/>
                    <a:pt x="4646" y="4209"/>
                    <a:pt x="4760" y="4112"/>
                  </a:cubicBezTo>
                  <a:cubicBezTo>
                    <a:pt x="4857" y="3999"/>
                    <a:pt x="4986" y="3902"/>
                    <a:pt x="5116" y="3821"/>
                  </a:cubicBezTo>
                  <a:lnTo>
                    <a:pt x="5116" y="3821"/>
                  </a:lnTo>
                  <a:cubicBezTo>
                    <a:pt x="5116" y="3821"/>
                    <a:pt x="5116" y="3821"/>
                    <a:pt x="5116" y="3821"/>
                  </a:cubicBezTo>
                  <a:cubicBezTo>
                    <a:pt x="5148" y="3805"/>
                    <a:pt x="5164" y="3756"/>
                    <a:pt x="5148" y="3707"/>
                  </a:cubicBezTo>
                  <a:cubicBezTo>
                    <a:pt x="5124" y="3684"/>
                    <a:pt x="5092" y="3669"/>
                    <a:pt x="5064" y="3669"/>
                  </a:cubicBezTo>
                  <a:cubicBezTo>
                    <a:pt x="5053" y="3669"/>
                    <a:pt x="5043" y="3671"/>
                    <a:pt x="5035" y="3675"/>
                  </a:cubicBezTo>
                  <a:cubicBezTo>
                    <a:pt x="4727" y="3853"/>
                    <a:pt x="4387" y="4015"/>
                    <a:pt x="4047" y="4128"/>
                  </a:cubicBezTo>
                  <a:cubicBezTo>
                    <a:pt x="3885" y="4177"/>
                    <a:pt x="3707" y="4225"/>
                    <a:pt x="3529" y="4225"/>
                  </a:cubicBezTo>
                  <a:cubicBezTo>
                    <a:pt x="3503" y="4228"/>
                    <a:pt x="3476" y="4229"/>
                    <a:pt x="3450" y="4229"/>
                  </a:cubicBezTo>
                  <a:cubicBezTo>
                    <a:pt x="3311" y="4229"/>
                    <a:pt x="3171" y="4194"/>
                    <a:pt x="3076" y="4112"/>
                  </a:cubicBezTo>
                  <a:cubicBezTo>
                    <a:pt x="2963" y="4015"/>
                    <a:pt x="2914" y="3853"/>
                    <a:pt x="2963" y="3691"/>
                  </a:cubicBezTo>
                  <a:cubicBezTo>
                    <a:pt x="3011" y="3546"/>
                    <a:pt x="3125" y="3384"/>
                    <a:pt x="3238" y="3254"/>
                  </a:cubicBezTo>
                  <a:cubicBezTo>
                    <a:pt x="3481" y="2995"/>
                    <a:pt x="3772" y="2768"/>
                    <a:pt x="4063" y="2574"/>
                  </a:cubicBezTo>
                  <a:cubicBezTo>
                    <a:pt x="4096" y="2558"/>
                    <a:pt x="4112" y="2526"/>
                    <a:pt x="4080" y="2493"/>
                  </a:cubicBezTo>
                  <a:cubicBezTo>
                    <a:pt x="4063" y="2461"/>
                    <a:pt x="4031" y="2461"/>
                    <a:pt x="4015" y="2461"/>
                  </a:cubicBezTo>
                  <a:cubicBezTo>
                    <a:pt x="3869" y="2526"/>
                    <a:pt x="3707" y="2574"/>
                    <a:pt x="3545" y="2590"/>
                  </a:cubicBezTo>
                  <a:cubicBezTo>
                    <a:pt x="3400" y="2590"/>
                    <a:pt x="3238" y="2558"/>
                    <a:pt x="3125" y="2461"/>
                  </a:cubicBezTo>
                  <a:cubicBezTo>
                    <a:pt x="3027" y="2348"/>
                    <a:pt x="2979" y="2202"/>
                    <a:pt x="2995" y="2040"/>
                  </a:cubicBezTo>
                  <a:cubicBezTo>
                    <a:pt x="3011" y="1878"/>
                    <a:pt x="3060" y="1732"/>
                    <a:pt x="3125" y="1587"/>
                  </a:cubicBezTo>
                  <a:cubicBezTo>
                    <a:pt x="3254" y="1279"/>
                    <a:pt x="3448" y="1004"/>
                    <a:pt x="3659" y="745"/>
                  </a:cubicBezTo>
                  <a:cubicBezTo>
                    <a:pt x="3869" y="502"/>
                    <a:pt x="4096" y="259"/>
                    <a:pt x="4339" y="33"/>
                  </a:cubicBezTo>
                  <a:close/>
                  <a:moveTo>
                    <a:pt x="2153" y="0"/>
                  </a:moveTo>
                  <a:lnTo>
                    <a:pt x="2153" y="0"/>
                  </a:lnTo>
                  <a:cubicBezTo>
                    <a:pt x="1797" y="308"/>
                    <a:pt x="1457" y="632"/>
                    <a:pt x="1149" y="988"/>
                  </a:cubicBezTo>
                  <a:cubicBezTo>
                    <a:pt x="842" y="1328"/>
                    <a:pt x="567" y="1716"/>
                    <a:pt x="356" y="2137"/>
                  </a:cubicBezTo>
                  <a:cubicBezTo>
                    <a:pt x="259" y="2348"/>
                    <a:pt x="178" y="2574"/>
                    <a:pt x="146" y="2817"/>
                  </a:cubicBezTo>
                  <a:cubicBezTo>
                    <a:pt x="113" y="3060"/>
                    <a:pt x="178" y="3319"/>
                    <a:pt x="356" y="3513"/>
                  </a:cubicBezTo>
                  <a:cubicBezTo>
                    <a:pt x="528" y="3670"/>
                    <a:pt x="749" y="3727"/>
                    <a:pt x="966" y="3727"/>
                  </a:cubicBezTo>
                  <a:cubicBezTo>
                    <a:pt x="995" y="3727"/>
                    <a:pt x="1024" y="3726"/>
                    <a:pt x="1052" y="3724"/>
                  </a:cubicBezTo>
                  <a:cubicBezTo>
                    <a:pt x="1147" y="3717"/>
                    <a:pt x="1239" y="3704"/>
                    <a:pt x="1330" y="3684"/>
                  </a:cubicBezTo>
                  <a:lnTo>
                    <a:pt x="1330" y="3684"/>
                  </a:lnTo>
                  <a:cubicBezTo>
                    <a:pt x="1027" y="3899"/>
                    <a:pt x="744" y="4138"/>
                    <a:pt x="486" y="4420"/>
                  </a:cubicBezTo>
                  <a:cubicBezTo>
                    <a:pt x="308" y="4614"/>
                    <a:pt x="146" y="4824"/>
                    <a:pt x="65" y="5084"/>
                  </a:cubicBezTo>
                  <a:cubicBezTo>
                    <a:pt x="16" y="5229"/>
                    <a:pt x="0" y="5375"/>
                    <a:pt x="32" y="5504"/>
                  </a:cubicBezTo>
                  <a:cubicBezTo>
                    <a:pt x="65" y="5650"/>
                    <a:pt x="146" y="5780"/>
                    <a:pt x="259" y="5877"/>
                  </a:cubicBezTo>
                  <a:cubicBezTo>
                    <a:pt x="439" y="6043"/>
                    <a:pt x="691" y="6091"/>
                    <a:pt x="923" y="6091"/>
                  </a:cubicBezTo>
                  <a:cubicBezTo>
                    <a:pt x="961" y="6091"/>
                    <a:pt x="999" y="6090"/>
                    <a:pt x="1036" y="6087"/>
                  </a:cubicBezTo>
                  <a:cubicBezTo>
                    <a:pt x="1295" y="6071"/>
                    <a:pt x="1554" y="6006"/>
                    <a:pt x="1797" y="5925"/>
                  </a:cubicBezTo>
                  <a:cubicBezTo>
                    <a:pt x="2047" y="5853"/>
                    <a:pt x="2289" y="5760"/>
                    <a:pt x="2525" y="5653"/>
                  </a:cubicBezTo>
                  <a:lnTo>
                    <a:pt x="2525" y="5653"/>
                  </a:lnTo>
                  <a:cubicBezTo>
                    <a:pt x="2390" y="5801"/>
                    <a:pt x="2272" y="5972"/>
                    <a:pt x="2202" y="6168"/>
                  </a:cubicBezTo>
                  <a:cubicBezTo>
                    <a:pt x="2169" y="6281"/>
                    <a:pt x="2153" y="6411"/>
                    <a:pt x="2169" y="6541"/>
                  </a:cubicBezTo>
                  <a:cubicBezTo>
                    <a:pt x="2202" y="6670"/>
                    <a:pt x="2267" y="6783"/>
                    <a:pt x="2347" y="6864"/>
                  </a:cubicBezTo>
                  <a:cubicBezTo>
                    <a:pt x="2428" y="6961"/>
                    <a:pt x="2526" y="7042"/>
                    <a:pt x="2623" y="7107"/>
                  </a:cubicBezTo>
                  <a:cubicBezTo>
                    <a:pt x="2736" y="7156"/>
                    <a:pt x="2849" y="7188"/>
                    <a:pt x="2979" y="7204"/>
                  </a:cubicBezTo>
                  <a:cubicBezTo>
                    <a:pt x="3019" y="7207"/>
                    <a:pt x="3060" y="7208"/>
                    <a:pt x="3101" y="7208"/>
                  </a:cubicBezTo>
                  <a:cubicBezTo>
                    <a:pt x="3291" y="7208"/>
                    <a:pt x="3488" y="7179"/>
                    <a:pt x="3675" y="7140"/>
                  </a:cubicBezTo>
                  <a:cubicBezTo>
                    <a:pt x="3885" y="7091"/>
                    <a:pt x="4112" y="7010"/>
                    <a:pt x="4323" y="6929"/>
                  </a:cubicBezTo>
                  <a:cubicBezTo>
                    <a:pt x="4581" y="6815"/>
                    <a:pt x="4839" y="6682"/>
                    <a:pt x="5089" y="6533"/>
                  </a:cubicBezTo>
                  <a:lnTo>
                    <a:pt x="5089" y="6533"/>
                  </a:lnTo>
                  <a:cubicBezTo>
                    <a:pt x="5052" y="6587"/>
                    <a:pt x="5018" y="6643"/>
                    <a:pt x="4986" y="6702"/>
                  </a:cubicBezTo>
                  <a:cubicBezTo>
                    <a:pt x="4938" y="6816"/>
                    <a:pt x="4905" y="6929"/>
                    <a:pt x="4889" y="7059"/>
                  </a:cubicBezTo>
                  <a:cubicBezTo>
                    <a:pt x="4873" y="7172"/>
                    <a:pt x="4905" y="7301"/>
                    <a:pt x="4938" y="7415"/>
                  </a:cubicBezTo>
                  <a:cubicBezTo>
                    <a:pt x="5035" y="7625"/>
                    <a:pt x="5229" y="7803"/>
                    <a:pt x="5456" y="7884"/>
                  </a:cubicBezTo>
                  <a:cubicBezTo>
                    <a:pt x="5569" y="7933"/>
                    <a:pt x="5682" y="7949"/>
                    <a:pt x="5796" y="7965"/>
                  </a:cubicBezTo>
                  <a:cubicBezTo>
                    <a:pt x="5909" y="7965"/>
                    <a:pt x="6022" y="7981"/>
                    <a:pt x="6136" y="7981"/>
                  </a:cubicBezTo>
                  <a:cubicBezTo>
                    <a:pt x="6237" y="7987"/>
                    <a:pt x="6338" y="7989"/>
                    <a:pt x="6439" y="7989"/>
                  </a:cubicBezTo>
                  <a:cubicBezTo>
                    <a:pt x="7257" y="7989"/>
                    <a:pt x="8059" y="7818"/>
                    <a:pt x="8823" y="7544"/>
                  </a:cubicBezTo>
                  <a:lnTo>
                    <a:pt x="8823" y="7544"/>
                  </a:lnTo>
                  <a:cubicBezTo>
                    <a:pt x="8088" y="7776"/>
                    <a:pt x="7329" y="7916"/>
                    <a:pt x="6567" y="7916"/>
                  </a:cubicBezTo>
                  <a:cubicBezTo>
                    <a:pt x="6423" y="7916"/>
                    <a:pt x="6280" y="7911"/>
                    <a:pt x="6136" y="7900"/>
                  </a:cubicBezTo>
                  <a:cubicBezTo>
                    <a:pt x="6039" y="7884"/>
                    <a:pt x="5925" y="7884"/>
                    <a:pt x="5812" y="7868"/>
                  </a:cubicBezTo>
                  <a:cubicBezTo>
                    <a:pt x="5699" y="7852"/>
                    <a:pt x="5585" y="7836"/>
                    <a:pt x="5488" y="7787"/>
                  </a:cubicBezTo>
                  <a:cubicBezTo>
                    <a:pt x="5294" y="7706"/>
                    <a:pt x="5116" y="7560"/>
                    <a:pt x="5035" y="7366"/>
                  </a:cubicBezTo>
                  <a:cubicBezTo>
                    <a:pt x="5002" y="7269"/>
                    <a:pt x="4986" y="7156"/>
                    <a:pt x="4986" y="7059"/>
                  </a:cubicBezTo>
                  <a:cubicBezTo>
                    <a:pt x="5002" y="6945"/>
                    <a:pt x="5035" y="6848"/>
                    <a:pt x="5083" y="6751"/>
                  </a:cubicBezTo>
                  <a:cubicBezTo>
                    <a:pt x="5166" y="6585"/>
                    <a:pt x="5297" y="6442"/>
                    <a:pt x="5434" y="6313"/>
                  </a:cubicBezTo>
                  <a:lnTo>
                    <a:pt x="5434" y="6313"/>
                  </a:lnTo>
                  <a:cubicBezTo>
                    <a:pt x="5458" y="6297"/>
                    <a:pt x="5481" y="6281"/>
                    <a:pt x="5504" y="6265"/>
                  </a:cubicBezTo>
                  <a:lnTo>
                    <a:pt x="5497" y="6256"/>
                  </a:lnTo>
                  <a:lnTo>
                    <a:pt x="5497" y="6256"/>
                  </a:lnTo>
                  <a:cubicBezTo>
                    <a:pt x="5499" y="6254"/>
                    <a:pt x="5502" y="6251"/>
                    <a:pt x="5504" y="6249"/>
                  </a:cubicBezTo>
                  <a:cubicBezTo>
                    <a:pt x="5537" y="6233"/>
                    <a:pt x="5537" y="6201"/>
                    <a:pt x="5520" y="6168"/>
                  </a:cubicBezTo>
                  <a:cubicBezTo>
                    <a:pt x="5498" y="6157"/>
                    <a:pt x="5475" y="6145"/>
                    <a:pt x="5458" y="6145"/>
                  </a:cubicBezTo>
                  <a:cubicBezTo>
                    <a:pt x="5450" y="6145"/>
                    <a:pt x="5444" y="6147"/>
                    <a:pt x="5440" y="6152"/>
                  </a:cubicBezTo>
                  <a:cubicBezTo>
                    <a:pt x="5067" y="6395"/>
                    <a:pt x="4662" y="6605"/>
                    <a:pt x="4258" y="6783"/>
                  </a:cubicBezTo>
                  <a:cubicBezTo>
                    <a:pt x="4047" y="6864"/>
                    <a:pt x="3853" y="6945"/>
                    <a:pt x="3626" y="6994"/>
                  </a:cubicBezTo>
                  <a:cubicBezTo>
                    <a:pt x="3475" y="7029"/>
                    <a:pt x="3323" y="7055"/>
                    <a:pt x="3171" y="7055"/>
                  </a:cubicBezTo>
                  <a:cubicBezTo>
                    <a:pt x="3113" y="7055"/>
                    <a:pt x="3054" y="7051"/>
                    <a:pt x="2995" y="7042"/>
                  </a:cubicBezTo>
                  <a:cubicBezTo>
                    <a:pt x="2882" y="7026"/>
                    <a:pt x="2785" y="7010"/>
                    <a:pt x="2704" y="6961"/>
                  </a:cubicBezTo>
                  <a:cubicBezTo>
                    <a:pt x="2606" y="6913"/>
                    <a:pt x="2526" y="6848"/>
                    <a:pt x="2461" y="6767"/>
                  </a:cubicBezTo>
                  <a:cubicBezTo>
                    <a:pt x="2315" y="6605"/>
                    <a:pt x="2283" y="6411"/>
                    <a:pt x="2347" y="6217"/>
                  </a:cubicBezTo>
                  <a:cubicBezTo>
                    <a:pt x="2412" y="6022"/>
                    <a:pt x="2558" y="5844"/>
                    <a:pt x="2704" y="5699"/>
                  </a:cubicBezTo>
                  <a:cubicBezTo>
                    <a:pt x="2866" y="5537"/>
                    <a:pt x="3044" y="5407"/>
                    <a:pt x="3222" y="5294"/>
                  </a:cubicBezTo>
                  <a:lnTo>
                    <a:pt x="3222" y="5294"/>
                  </a:lnTo>
                  <a:cubicBezTo>
                    <a:pt x="3222" y="5294"/>
                    <a:pt x="3222" y="5294"/>
                    <a:pt x="3222" y="5294"/>
                  </a:cubicBezTo>
                  <a:cubicBezTo>
                    <a:pt x="3254" y="5262"/>
                    <a:pt x="3270" y="5213"/>
                    <a:pt x="3254" y="5181"/>
                  </a:cubicBezTo>
                  <a:cubicBezTo>
                    <a:pt x="3230" y="5157"/>
                    <a:pt x="3198" y="5142"/>
                    <a:pt x="3170" y="5142"/>
                  </a:cubicBezTo>
                  <a:cubicBezTo>
                    <a:pt x="3159" y="5142"/>
                    <a:pt x="3149" y="5144"/>
                    <a:pt x="3141" y="5148"/>
                  </a:cubicBezTo>
                  <a:cubicBezTo>
                    <a:pt x="2704" y="5391"/>
                    <a:pt x="2234" y="5618"/>
                    <a:pt x="1748" y="5780"/>
                  </a:cubicBezTo>
                  <a:cubicBezTo>
                    <a:pt x="1522" y="5844"/>
                    <a:pt x="1263" y="5909"/>
                    <a:pt x="1020" y="5925"/>
                  </a:cubicBezTo>
                  <a:cubicBezTo>
                    <a:pt x="984" y="5928"/>
                    <a:pt x="948" y="5929"/>
                    <a:pt x="912" y="5929"/>
                  </a:cubicBezTo>
                  <a:cubicBezTo>
                    <a:pt x="707" y="5929"/>
                    <a:pt x="508" y="5885"/>
                    <a:pt x="356" y="5747"/>
                  </a:cubicBezTo>
                  <a:cubicBezTo>
                    <a:pt x="275" y="5682"/>
                    <a:pt x="211" y="5569"/>
                    <a:pt x="178" y="5472"/>
                  </a:cubicBezTo>
                  <a:cubicBezTo>
                    <a:pt x="162" y="5359"/>
                    <a:pt x="162" y="5245"/>
                    <a:pt x="194" y="5132"/>
                  </a:cubicBezTo>
                  <a:cubicBezTo>
                    <a:pt x="275" y="4905"/>
                    <a:pt x="421" y="4695"/>
                    <a:pt x="583" y="4517"/>
                  </a:cubicBezTo>
                  <a:cubicBezTo>
                    <a:pt x="909" y="4160"/>
                    <a:pt x="1294" y="3848"/>
                    <a:pt x="1696" y="3580"/>
                  </a:cubicBezTo>
                  <a:lnTo>
                    <a:pt x="1696" y="3580"/>
                  </a:lnTo>
                  <a:cubicBezTo>
                    <a:pt x="1713" y="3574"/>
                    <a:pt x="1731" y="3568"/>
                    <a:pt x="1748" y="3562"/>
                  </a:cubicBezTo>
                  <a:lnTo>
                    <a:pt x="1742" y="3550"/>
                  </a:lnTo>
                  <a:lnTo>
                    <a:pt x="1742" y="3550"/>
                  </a:lnTo>
                  <a:cubicBezTo>
                    <a:pt x="1744" y="3548"/>
                    <a:pt x="1746" y="3547"/>
                    <a:pt x="1748" y="3546"/>
                  </a:cubicBezTo>
                  <a:cubicBezTo>
                    <a:pt x="1781" y="3529"/>
                    <a:pt x="1797" y="3497"/>
                    <a:pt x="1781" y="3465"/>
                  </a:cubicBezTo>
                  <a:cubicBezTo>
                    <a:pt x="1762" y="3446"/>
                    <a:pt x="1743" y="3438"/>
                    <a:pt x="1727" y="3438"/>
                  </a:cubicBezTo>
                  <a:cubicBezTo>
                    <a:pt x="1716" y="3438"/>
                    <a:pt x="1707" y="3442"/>
                    <a:pt x="1700" y="3448"/>
                  </a:cubicBezTo>
                  <a:cubicBezTo>
                    <a:pt x="1695" y="3450"/>
                    <a:pt x="1691" y="3452"/>
                    <a:pt x="1687" y="3453"/>
                  </a:cubicBezTo>
                  <a:lnTo>
                    <a:pt x="1687" y="3453"/>
                  </a:lnTo>
                  <a:lnTo>
                    <a:pt x="1684" y="3448"/>
                  </a:lnTo>
                  <a:cubicBezTo>
                    <a:pt x="1676" y="3453"/>
                    <a:pt x="1668" y="3459"/>
                    <a:pt x="1660" y="3464"/>
                  </a:cubicBezTo>
                  <a:lnTo>
                    <a:pt x="1660" y="3464"/>
                  </a:lnTo>
                  <a:cubicBezTo>
                    <a:pt x="1461" y="3537"/>
                    <a:pt x="1248" y="3595"/>
                    <a:pt x="1036" y="3610"/>
                  </a:cubicBezTo>
                  <a:cubicBezTo>
                    <a:pt x="1011" y="3612"/>
                    <a:pt x="985" y="3613"/>
                    <a:pt x="958" y="3613"/>
                  </a:cubicBezTo>
                  <a:cubicBezTo>
                    <a:pt x="768" y="3613"/>
                    <a:pt x="565" y="3560"/>
                    <a:pt x="437" y="3432"/>
                  </a:cubicBezTo>
                  <a:cubicBezTo>
                    <a:pt x="275" y="3270"/>
                    <a:pt x="211" y="3044"/>
                    <a:pt x="243" y="2833"/>
                  </a:cubicBezTo>
                  <a:cubicBezTo>
                    <a:pt x="259" y="2607"/>
                    <a:pt x="340" y="2380"/>
                    <a:pt x="421" y="2169"/>
                  </a:cubicBezTo>
                  <a:cubicBezTo>
                    <a:pt x="615" y="1749"/>
                    <a:pt x="890" y="1360"/>
                    <a:pt x="1182" y="1004"/>
                  </a:cubicBezTo>
                  <a:cubicBezTo>
                    <a:pt x="1489" y="648"/>
                    <a:pt x="1813" y="324"/>
                    <a:pt x="2153" y="0"/>
                  </a:cubicBezTo>
                  <a:close/>
                </a:path>
              </a:pathLst>
            </a:custGeom>
            <a:solidFill>
              <a:srgbClr val="6E4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32"/>
          <p:cNvGrpSpPr/>
          <p:nvPr/>
        </p:nvGrpSpPr>
        <p:grpSpPr>
          <a:xfrm rot="21345722">
            <a:off x="505188" y="667379"/>
            <a:ext cx="2259685" cy="3532418"/>
            <a:chOff x="1031159" y="1072975"/>
            <a:chExt cx="2259685" cy="3532418"/>
          </a:xfrm>
        </p:grpSpPr>
        <p:sp>
          <p:nvSpPr>
            <p:cNvPr id="918" name="Google Shape;918;p32"/>
            <p:cNvSpPr/>
            <p:nvPr/>
          </p:nvSpPr>
          <p:spPr>
            <a:xfrm>
              <a:off x="1237439" y="1145175"/>
              <a:ext cx="436028" cy="366380"/>
            </a:xfrm>
            <a:custGeom>
              <a:avLst/>
              <a:gdLst/>
              <a:ahLst/>
              <a:cxnLst/>
              <a:rect l="l" t="t" r="r" b="b"/>
              <a:pathLst>
                <a:path w="11851" h="9958" extrusionOk="0">
                  <a:moveTo>
                    <a:pt x="6529" y="0"/>
                  </a:moveTo>
                  <a:cubicBezTo>
                    <a:pt x="5934" y="0"/>
                    <a:pt x="5281" y="211"/>
                    <a:pt x="4566" y="698"/>
                  </a:cubicBezTo>
                  <a:cubicBezTo>
                    <a:pt x="1" y="3790"/>
                    <a:pt x="3222" y="7319"/>
                    <a:pt x="6848" y="8987"/>
                  </a:cubicBezTo>
                  <a:cubicBezTo>
                    <a:pt x="7059" y="9084"/>
                    <a:pt x="7253" y="9165"/>
                    <a:pt x="7464" y="9246"/>
                  </a:cubicBezTo>
                  <a:cubicBezTo>
                    <a:pt x="7464" y="9246"/>
                    <a:pt x="7480" y="9246"/>
                    <a:pt x="7480" y="9262"/>
                  </a:cubicBezTo>
                  <a:cubicBezTo>
                    <a:pt x="7885" y="9408"/>
                    <a:pt x="8289" y="9553"/>
                    <a:pt x="8694" y="9667"/>
                  </a:cubicBezTo>
                  <a:lnTo>
                    <a:pt x="8710" y="9667"/>
                  </a:lnTo>
                  <a:cubicBezTo>
                    <a:pt x="8904" y="9715"/>
                    <a:pt x="9099" y="9764"/>
                    <a:pt x="9293" y="9812"/>
                  </a:cubicBezTo>
                  <a:lnTo>
                    <a:pt x="9309" y="9812"/>
                  </a:lnTo>
                  <a:cubicBezTo>
                    <a:pt x="9503" y="9845"/>
                    <a:pt x="9681" y="9877"/>
                    <a:pt x="9860" y="9893"/>
                  </a:cubicBezTo>
                  <a:cubicBezTo>
                    <a:pt x="9860" y="9909"/>
                    <a:pt x="9876" y="9909"/>
                    <a:pt x="9876" y="9909"/>
                  </a:cubicBezTo>
                  <a:cubicBezTo>
                    <a:pt x="10054" y="9926"/>
                    <a:pt x="10232" y="9942"/>
                    <a:pt x="10394" y="9942"/>
                  </a:cubicBezTo>
                  <a:cubicBezTo>
                    <a:pt x="10410" y="9942"/>
                    <a:pt x="10410" y="9942"/>
                    <a:pt x="10426" y="9958"/>
                  </a:cubicBezTo>
                  <a:cubicBezTo>
                    <a:pt x="10588" y="9958"/>
                    <a:pt x="10750" y="9958"/>
                    <a:pt x="10912" y="9942"/>
                  </a:cubicBezTo>
                  <a:lnTo>
                    <a:pt x="11851" y="9197"/>
                  </a:lnTo>
                  <a:cubicBezTo>
                    <a:pt x="11851" y="9197"/>
                    <a:pt x="11851" y="9181"/>
                    <a:pt x="11851" y="9181"/>
                  </a:cubicBezTo>
                  <a:cubicBezTo>
                    <a:pt x="11851" y="9165"/>
                    <a:pt x="11851" y="9165"/>
                    <a:pt x="11851" y="9165"/>
                  </a:cubicBezTo>
                  <a:cubicBezTo>
                    <a:pt x="11851" y="9149"/>
                    <a:pt x="11851" y="9132"/>
                    <a:pt x="11835" y="9100"/>
                  </a:cubicBezTo>
                  <a:cubicBezTo>
                    <a:pt x="11835" y="9100"/>
                    <a:pt x="11835" y="9100"/>
                    <a:pt x="11835" y="9084"/>
                  </a:cubicBezTo>
                  <a:cubicBezTo>
                    <a:pt x="11835" y="9051"/>
                    <a:pt x="11835" y="9019"/>
                    <a:pt x="11818" y="8987"/>
                  </a:cubicBezTo>
                  <a:cubicBezTo>
                    <a:pt x="11818" y="8970"/>
                    <a:pt x="11818" y="8970"/>
                    <a:pt x="11818" y="8970"/>
                  </a:cubicBezTo>
                  <a:cubicBezTo>
                    <a:pt x="11818" y="8938"/>
                    <a:pt x="11802" y="8889"/>
                    <a:pt x="11786" y="8841"/>
                  </a:cubicBezTo>
                  <a:cubicBezTo>
                    <a:pt x="11786" y="8825"/>
                    <a:pt x="11786" y="8825"/>
                    <a:pt x="11786" y="8809"/>
                  </a:cubicBezTo>
                  <a:cubicBezTo>
                    <a:pt x="11786" y="8760"/>
                    <a:pt x="11770" y="8695"/>
                    <a:pt x="11754" y="8647"/>
                  </a:cubicBezTo>
                  <a:cubicBezTo>
                    <a:pt x="11754" y="8630"/>
                    <a:pt x="11754" y="8614"/>
                    <a:pt x="11754" y="8598"/>
                  </a:cubicBezTo>
                  <a:cubicBezTo>
                    <a:pt x="11737" y="8533"/>
                    <a:pt x="11721" y="8469"/>
                    <a:pt x="11705" y="8388"/>
                  </a:cubicBezTo>
                  <a:cubicBezTo>
                    <a:pt x="11705" y="8388"/>
                    <a:pt x="11705" y="8388"/>
                    <a:pt x="11705" y="8371"/>
                  </a:cubicBezTo>
                  <a:cubicBezTo>
                    <a:pt x="11689" y="8307"/>
                    <a:pt x="11673" y="8226"/>
                    <a:pt x="11657" y="8145"/>
                  </a:cubicBezTo>
                  <a:cubicBezTo>
                    <a:pt x="11657" y="8145"/>
                    <a:pt x="11657" y="8129"/>
                    <a:pt x="11657" y="8112"/>
                  </a:cubicBezTo>
                  <a:cubicBezTo>
                    <a:pt x="11640" y="8031"/>
                    <a:pt x="11608" y="7951"/>
                    <a:pt x="11592" y="7853"/>
                  </a:cubicBezTo>
                  <a:cubicBezTo>
                    <a:pt x="11592" y="7837"/>
                    <a:pt x="11592" y="7821"/>
                    <a:pt x="11576" y="7805"/>
                  </a:cubicBezTo>
                  <a:cubicBezTo>
                    <a:pt x="11559" y="7724"/>
                    <a:pt x="11543" y="7627"/>
                    <a:pt x="11511" y="7530"/>
                  </a:cubicBezTo>
                  <a:cubicBezTo>
                    <a:pt x="11511" y="7513"/>
                    <a:pt x="11511" y="7497"/>
                    <a:pt x="11511" y="7481"/>
                  </a:cubicBezTo>
                  <a:cubicBezTo>
                    <a:pt x="11478" y="7384"/>
                    <a:pt x="11462" y="7287"/>
                    <a:pt x="11430" y="7190"/>
                  </a:cubicBezTo>
                  <a:cubicBezTo>
                    <a:pt x="11430" y="7173"/>
                    <a:pt x="11430" y="7173"/>
                    <a:pt x="11430" y="7157"/>
                  </a:cubicBezTo>
                  <a:cubicBezTo>
                    <a:pt x="11398" y="7060"/>
                    <a:pt x="11381" y="6947"/>
                    <a:pt x="11349" y="6833"/>
                  </a:cubicBezTo>
                  <a:cubicBezTo>
                    <a:pt x="11349" y="6817"/>
                    <a:pt x="11333" y="6801"/>
                    <a:pt x="11333" y="6769"/>
                  </a:cubicBezTo>
                  <a:cubicBezTo>
                    <a:pt x="11300" y="6672"/>
                    <a:pt x="11268" y="6558"/>
                    <a:pt x="11236" y="6445"/>
                  </a:cubicBezTo>
                  <a:cubicBezTo>
                    <a:pt x="11236" y="6429"/>
                    <a:pt x="11236" y="6413"/>
                    <a:pt x="11219" y="6380"/>
                  </a:cubicBezTo>
                  <a:cubicBezTo>
                    <a:pt x="11203" y="6283"/>
                    <a:pt x="11171" y="6170"/>
                    <a:pt x="11138" y="6056"/>
                  </a:cubicBezTo>
                  <a:cubicBezTo>
                    <a:pt x="11122" y="6040"/>
                    <a:pt x="11122" y="6040"/>
                    <a:pt x="11122" y="6024"/>
                  </a:cubicBezTo>
                  <a:cubicBezTo>
                    <a:pt x="11090" y="5911"/>
                    <a:pt x="11058" y="5781"/>
                    <a:pt x="11009" y="5668"/>
                  </a:cubicBezTo>
                  <a:cubicBezTo>
                    <a:pt x="11009" y="5635"/>
                    <a:pt x="11009" y="5619"/>
                    <a:pt x="10993" y="5603"/>
                  </a:cubicBezTo>
                  <a:cubicBezTo>
                    <a:pt x="10960" y="5474"/>
                    <a:pt x="10912" y="5360"/>
                    <a:pt x="10879" y="5247"/>
                  </a:cubicBezTo>
                  <a:cubicBezTo>
                    <a:pt x="10863" y="5215"/>
                    <a:pt x="10863" y="5198"/>
                    <a:pt x="10863" y="5166"/>
                  </a:cubicBezTo>
                  <a:cubicBezTo>
                    <a:pt x="10815" y="5053"/>
                    <a:pt x="10766" y="4923"/>
                    <a:pt x="10734" y="4794"/>
                  </a:cubicBezTo>
                  <a:cubicBezTo>
                    <a:pt x="9896" y="2431"/>
                    <a:pt x="8547" y="0"/>
                    <a:pt x="6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2566510" y="1072975"/>
              <a:ext cx="412812" cy="346806"/>
            </a:xfrm>
            <a:custGeom>
              <a:avLst/>
              <a:gdLst/>
              <a:ahLst/>
              <a:cxnLst/>
              <a:rect l="l" t="t" r="r" b="b"/>
              <a:pathLst>
                <a:path w="11220" h="9426" extrusionOk="0">
                  <a:moveTo>
                    <a:pt x="5054" y="0"/>
                  </a:moveTo>
                  <a:cubicBezTo>
                    <a:pt x="3037" y="0"/>
                    <a:pt x="1726" y="2563"/>
                    <a:pt x="940" y="4908"/>
                  </a:cubicBezTo>
                  <a:lnTo>
                    <a:pt x="924" y="4957"/>
                  </a:lnTo>
                  <a:cubicBezTo>
                    <a:pt x="891" y="5070"/>
                    <a:pt x="843" y="5184"/>
                    <a:pt x="810" y="5297"/>
                  </a:cubicBezTo>
                  <a:cubicBezTo>
                    <a:pt x="810" y="5329"/>
                    <a:pt x="794" y="5345"/>
                    <a:pt x="794" y="5362"/>
                  </a:cubicBezTo>
                  <a:cubicBezTo>
                    <a:pt x="762" y="5475"/>
                    <a:pt x="729" y="5588"/>
                    <a:pt x="697" y="5718"/>
                  </a:cubicBezTo>
                  <a:lnTo>
                    <a:pt x="681" y="5718"/>
                  </a:lnTo>
                  <a:cubicBezTo>
                    <a:pt x="648" y="5831"/>
                    <a:pt x="616" y="5944"/>
                    <a:pt x="584" y="6058"/>
                  </a:cubicBezTo>
                  <a:lnTo>
                    <a:pt x="584" y="6106"/>
                  </a:lnTo>
                  <a:cubicBezTo>
                    <a:pt x="551" y="6203"/>
                    <a:pt x="519" y="6317"/>
                    <a:pt x="487" y="6430"/>
                  </a:cubicBezTo>
                  <a:cubicBezTo>
                    <a:pt x="487" y="6446"/>
                    <a:pt x="487" y="6462"/>
                    <a:pt x="470" y="6479"/>
                  </a:cubicBezTo>
                  <a:cubicBezTo>
                    <a:pt x="454" y="6576"/>
                    <a:pt x="422" y="6689"/>
                    <a:pt x="406" y="6786"/>
                  </a:cubicBezTo>
                  <a:cubicBezTo>
                    <a:pt x="389" y="6786"/>
                    <a:pt x="389" y="6802"/>
                    <a:pt x="389" y="6802"/>
                  </a:cubicBezTo>
                  <a:cubicBezTo>
                    <a:pt x="373" y="6900"/>
                    <a:pt x="341" y="6997"/>
                    <a:pt x="325" y="7094"/>
                  </a:cubicBezTo>
                  <a:cubicBezTo>
                    <a:pt x="325" y="7110"/>
                    <a:pt x="325" y="7110"/>
                    <a:pt x="325" y="7126"/>
                  </a:cubicBezTo>
                  <a:cubicBezTo>
                    <a:pt x="292" y="7223"/>
                    <a:pt x="276" y="7304"/>
                    <a:pt x="260" y="7401"/>
                  </a:cubicBezTo>
                  <a:cubicBezTo>
                    <a:pt x="244" y="7418"/>
                    <a:pt x="244" y="7434"/>
                    <a:pt x="244" y="7450"/>
                  </a:cubicBezTo>
                  <a:cubicBezTo>
                    <a:pt x="228" y="7531"/>
                    <a:pt x="211" y="7612"/>
                    <a:pt x="195" y="7693"/>
                  </a:cubicBezTo>
                  <a:lnTo>
                    <a:pt x="179" y="7709"/>
                  </a:lnTo>
                  <a:cubicBezTo>
                    <a:pt x="163" y="7790"/>
                    <a:pt x="147" y="7871"/>
                    <a:pt x="147" y="7936"/>
                  </a:cubicBezTo>
                  <a:cubicBezTo>
                    <a:pt x="147" y="7936"/>
                    <a:pt x="130" y="7952"/>
                    <a:pt x="130" y="7952"/>
                  </a:cubicBezTo>
                  <a:cubicBezTo>
                    <a:pt x="130" y="8017"/>
                    <a:pt x="114" y="8081"/>
                    <a:pt x="98" y="8146"/>
                  </a:cubicBezTo>
                  <a:lnTo>
                    <a:pt x="98" y="8179"/>
                  </a:lnTo>
                  <a:cubicBezTo>
                    <a:pt x="82" y="8243"/>
                    <a:pt x="66" y="8292"/>
                    <a:pt x="66" y="8340"/>
                  </a:cubicBezTo>
                  <a:cubicBezTo>
                    <a:pt x="66" y="8357"/>
                    <a:pt x="49" y="8357"/>
                    <a:pt x="49" y="8373"/>
                  </a:cubicBezTo>
                  <a:cubicBezTo>
                    <a:pt x="49" y="8421"/>
                    <a:pt x="33" y="8454"/>
                    <a:pt x="33" y="8502"/>
                  </a:cubicBezTo>
                  <a:cubicBezTo>
                    <a:pt x="33" y="8551"/>
                    <a:pt x="17" y="8583"/>
                    <a:pt x="17" y="8616"/>
                  </a:cubicBezTo>
                  <a:cubicBezTo>
                    <a:pt x="17" y="8616"/>
                    <a:pt x="17" y="8616"/>
                    <a:pt x="17" y="8632"/>
                  </a:cubicBezTo>
                  <a:cubicBezTo>
                    <a:pt x="1" y="8648"/>
                    <a:pt x="1" y="8664"/>
                    <a:pt x="1" y="8680"/>
                  </a:cubicBezTo>
                  <a:cubicBezTo>
                    <a:pt x="1" y="8697"/>
                    <a:pt x="1" y="8697"/>
                    <a:pt x="1" y="8697"/>
                  </a:cubicBezTo>
                  <a:cubicBezTo>
                    <a:pt x="1" y="8697"/>
                    <a:pt x="1" y="8713"/>
                    <a:pt x="1" y="8713"/>
                  </a:cubicBezTo>
                  <a:lnTo>
                    <a:pt x="891" y="9425"/>
                  </a:lnTo>
                  <a:lnTo>
                    <a:pt x="1377" y="9425"/>
                  </a:lnTo>
                  <a:cubicBezTo>
                    <a:pt x="1539" y="9409"/>
                    <a:pt x="1701" y="9409"/>
                    <a:pt x="1863" y="9377"/>
                  </a:cubicBezTo>
                  <a:lnTo>
                    <a:pt x="1895" y="9377"/>
                  </a:lnTo>
                  <a:cubicBezTo>
                    <a:pt x="2057" y="9360"/>
                    <a:pt x="2235" y="9328"/>
                    <a:pt x="2413" y="9296"/>
                  </a:cubicBezTo>
                  <a:lnTo>
                    <a:pt x="2429" y="9296"/>
                  </a:lnTo>
                  <a:cubicBezTo>
                    <a:pt x="2607" y="9247"/>
                    <a:pt x="2785" y="9215"/>
                    <a:pt x="2963" y="9166"/>
                  </a:cubicBezTo>
                  <a:cubicBezTo>
                    <a:pt x="2980" y="9166"/>
                    <a:pt x="2996" y="9150"/>
                    <a:pt x="2996" y="9150"/>
                  </a:cubicBezTo>
                  <a:cubicBezTo>
                    <a:pt x="3368" y="9053"/>
                    <a:pt x="3757" y="8923"/>
                    <a:pt x="4145" y="8778"/>
                  </a:cubicBezTo>
                  <a:cubicBezTo>
                    <a:pt x="4145" y="8761"/>
                    <a:pt x="4161" y="8761"/>
                    <a:pt x="4161" y="8761"/>
                  </a:cubicBezTo>
                  <a:cubicBezTo>
                    <a:pt x="4356" y="8680"/>
                    <a:pt x="4550" y="8599"/>
                    <a:pt x="4744" y="8518"/>
                  </a:cubicBezTo>
                  <a:cubicBezTo>
                    <a:pt x="8176" y="6932"/>
                    <a:pt x="11220" y="3597"/>
                    <a:pt x="6897" y="651"/>
                  </a:cubicBezTo>
                  <a:cubicBezTo>
                    <a:pt x="6226" y="197"/>
                    <a:pt x="5613" y="0"/>
                    <a:pt x="5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2578425" y="1075800"/>
              <a:ext cx="325230" cy="339668"/>
            </a:xfrm>
            <a:custGeom>
              <a:avLst/>
              <a:gdLst/>
              <a:ahLst/>
              <a:cxnLst/>
              <a:rect l="l" t="t" r="r" b="b"/>
              <a:pathLst>
                <a:path w="9229" h="9232" extrusionOk="0">
                  <a:moveTo>
                    <a:pt x="4564" y="1"/>
                  </a:moveTo>
                  <a:cubicBezTo>
                    <a:pt x="4494" y="1"/>
                    <a:pt x="4425" y="3"/>
                    <a:pt x="4355" y="7"/>
                  </a:cubicBezTo>
                  <a:cubicBezTo>
                    <a:pt x="4096" y="39"/>
                    <a:pt x="3854" y="88"/>
                    <a:pt x="3595" y="169"/>
                  </a:cubicBezTo>
                  <a:cubicBezTo>
                    <a:pt x="3109" y="363"/>
                    <a:pt x="2688" y="703"/>
                    <a:pt x="2380" y="1108"/>
                  </a:cubicBezTo>
                  <a:cubicBezTo>
                    <a:pt x="2073" y="1513"/>
                    <a:pt x="1846" y="1966"/>
                    <a:pt x="1652" y="2419"/>
                  </a:cubicBezTo>
                  <a:cubicBezTo>
                    <a:pt x="1458" y="2872"/>
                    <a:pt x="1280" y="3326"/>
                    <a:pt x="1085" y="3779"/>
                  </a:cubicBezTo>
                  <a:cubicBezTo>
                    <a:pt x="729" y="4686"/>
                    <a:pt x="373" y="5592"/>
                    <a:pt x="17" y="6515"/>
                  </a:cubicBezTo>
                  <a:cubicBezTo>
                    <a:pt x="1" y="6564"/>
                    <a:pt x="17" y="6628"/>
                    <a:pt x="82" y="6645"/>
                  </a:cubicBezTo>
                  <a:cubicBezTo>
                    <a:pt x="93" y="6648"/>
                    <a:pt x="105" y="6650"/>
                    <a:pt x="118" y="6650"/>
                  </a:cubicBezTo>
                  <a:cubicBezTo>
                    <a:pt x="158" y="6650"/>
                    <a:pt x="199" y="6629"/>
                    <a:pt x="211" y="6580"/>
                  </a:cubicBezTo>
                  <a:cubicBezTo>
                    <a:pt x="583" y="5673"/>
                    <a:pt x="940" y="4767"/>
                    <a:pt x="1312" y="3876"/>
                  </a:cubicBezTo>
                  <a:cubicBezTo>
                    <a:pt x="1506" y="3423"/>
                    <a:pt x="1700" y="2970"/>
                    <a:pt x="1895" y="2533"/>
                  </a:cubicBezTo>
                  <a:cubicBezTo>
                    <a:pt x="1992" y="2306"/>
                    <a:pt x="2089" y="2079"/>
                    <a:pt x="2219" y="1885"/>
                  </a:cubicBezTo>
                  <a:cubicBezTo>
                    <a:pt x="2332" y="1675"/>
                    <a:pt x="2478" y="1480"/>
                    <a:pt x="2623" y="1302"/>
                  </a:cubicBezTo>
                  <a:cubicBezTo>
                    <a:pt x="2915" y="930"/>
                    <a:pt x="3287" y="655"/>
                    <a:pt x="3724" y="509"/>
                  </a:cubicBezTo>
                  <a:cubicBezTo>
                    <a:pt x="3935" y="428"/>
                    <a:pt x="4161" y="396"/>
                    <a:pt x="4388" y="379"/>
                  </a:cubicBezTo>
                  <a:cubicBezTo>
                    <a:pt x="4449" y="375"/>
                    <a:pt x="4510" y="373"/>
                    <a:pt x="4573" y="373"/>
                  </a:cubicBezTo>
                  <a:cubicBezTo>
                    <a:pt x="4743" y="373"/>
                    <a:pt x="4918" y="388"/>
                    <a:pt x="5084" y="412"/>
                  </a:cubicBezTo>
                  <a:cubicBezTo>
                    <a:pt x="6007" y="525"/>
                    <a:pt x="6897" y="978"/>
                    <a:pt x="7577" y="1610"/>
                  </a:cubicBezTo>
                  <a:cubicBezTo>
                    <a:pt x="8257" y="2241"/>
                    <a:pt x="8759" y="3099"/>
                    <a:pt x="8840" y="4022"/>
                  </a:cubicBezTo>
                  <a:cubicBezTo>
                    <a:pt x="8840" y="4135"/>
                    <a:pt x="8840" y="4265"/>
                    <a:pt x="8840" y="4362"/>
                  </a:cubicBezTo>
                  <a:cubicBezTo>
                    <a:pt x="8840" y="4475"/>
                    <a:pt x="8824" y="4572"/>
                    <a:pt x="8791" y="4686"/>
                  </a:cubicBezTo>
                  <a:cubicBezTo>
                    <a:pt x="8743" y="4896"/>
                    <a:pt x="8629" y="5090"/>
                    <a:pt x="8500" y="5285"/>
                  </a:cubicBezTo>
                  <a:cubicBezTo>
                    <a:pt x="8241" y="5657"/>
                    <a:pt x="7901" y="6013"/>
                    <a:pt x="7545" y="6321"/>
                  </a:cubicBezTo>
                  <a:lnTo>
                    <a:pt x="6994" y="6806"/>
                  </a:lnTo>
                  <a:cubicBezTo>
                    <a:pt x="6897" y="6887"/>
                    <a:pt x="6816" y="6952"/>
                    <a:pt x="6719" y="7033"/>
                  </a:cubicBezTo>
                  <a:cubicBezTo>
                    <a:pt x="6622" y="7098"/>
                    <a:pt x="6525" y="7163"/>
                    <a:pt x="6411" y="7211"/>
                  </a:cubicBezTo>
                  <a:cubicBezTo>
                    <a:pt x="6007" y="7454"/>
                    <a:pt x="5570" y="7664"/>
                    <a:pt x="5116" y="7859"/>
                  </a:cubicBezTo>
                  <a:cubicBezTo>
                    <a:pt x="4242" y="8263"/>
                    <a:pt x="3319" y="8587"/>
                    <a:pt x="2429" y="9024"/>
                  </a:cubicBezTo>
                  <a:cubicBezTo>
                    <a:pt x="2380" y="9057"/>
                    <a:pt x="2348" y="9121"/>
                    <a:pt x="2380" y="9170"/>
                  </a:cubicBezTo>
                  <a:cubicBezTo>
                    <a:pt x="2392" y="9205"/>
                    <a:pt x="2429" y="9232"/>
                    <a:pt x="2473" y="9232"/>
                  </a:cubicBezTo>
                  <a:cubicBezTo>
                    <a:pt x="2490" y="9232"/>
                    <a:pt x="2508" y="9228"/>
                    <a:pt x="2526" y="9219"/>
                  </a:cubicBezTo>
                  <a:cubicBezTo>
                    <a:pt x="3400" y="8814"/>
                    <a:pt x="4323" y="8506"/>
                    <a:pt x="5230" y="8118"/>
                  </a:cubicBezTo>
                  <a:cubicBezTo>
                    <a:pt x="5683" y="7923"/>
                    <a:pt x="6136" y="7729"/>
                    <a:pt x="6573" y="7486"/>
                  </a:cubicBezTo>
                  <a:cubicBezTo>
                    <a:pt x="6687" y="7422"/>
                    <a:pt x="6784" y="7357"/>
                    <a:pt x="6897" y="7292"/>
                  </a:cubicBezTo>
                  <a:cubicBezTo>
                    <a:pt x="6994" y="7211"/>
                    <a:pt x="7108" y="7130"/>
                    <a:pt x="7189" y="7049"/>
                  </a:cubicBezTo>
                  <a:lnTo>
                    <a:pt x="7755" y="6580"/>
                  </a:lnTo>
                  <a:cubicBezTo>
                    <a:pt x="8144" y="6256"/>
                    <a:pt x="8516" y="5932"/>
                    <a:pt x="8807" y="5495"/>
                  </a:cubicBezTo>
                  <a:cubicBezTo>
                    <a:pt x="8953" y="5285"/>
                    <a:pt x="9083" y="5058"/>
                    <a:pt x="9164" y="4783"/>
                  </a:cubicBezTo>
                  <a:cubicBezTo>
                    <a:pt x="9196" y="4653"/>
                    <a:pt x="9228" y="4524"/>
                    <a:pt x="9228" y="4378"/>
                  </a:cubicBezTo>
                  <a:cubicBezTo>
                    <a:pt x="9228" y="4249"/>
                    <a:pt x="9228" y="4119"/>
                    <a:pt x="9212" y="3990"/>
                  </a:cubicBezTo>
                  <a:cubicBezTo>
                    <a:pt x="9131" y="2953"/>
                    <a:pt x="8597" y="1998"/>
                    <a:pt x="7852" y="1318"/>
                  </a:cubicBezTo>
                  <a:cubicBezTo>
                    <a:pt x="7091" y="622"/>
                    <a:pt x="6136" y="169"/>
                    <a:pt x="5133" y="39"/>
                  </a:cubicBezTo>
                  <a:cubicBezTo>
                    <a:pt x="4943" y="16"/>
                    <a:pt x="4753" y="1"/>
                    <a:pt x="4564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1234401" y="1224854"/>
              <a:ext cx="1944484" cy="890011"/>
            </a:xfrm>
            <a:custGeom>
              <a:avLst/>
              <a:gdLst/>
              <a:ahLst/>
              <a:cxnLst/>
              <a:rect l="l" t="t" r="r" b="b"/>
              <a:pathLst>
                <a:path w="52850" h="24190" extrusionOk="0">
                  <a:moveTo>
                    <a:pt x="24038" y="1"/>
                  </a:moveTo>
                  <a:cubicBezTo>
                    <a:pt x="19733" y="1"/>
                    <a:pt x="0" y="1248"/>
                    <a:pt x="1125" y="24190"/>
                  </a:cubicBezTo>
                  <a:lnTo>
                    <a:pt x="47296" y="23850"/>
                  </a:lnTo>
                  <a:cubicBezTo>
                    <a:pt x="47296" y="23850"/>
                    <a:pt x="52849" y="829"/>
                    <a:pt x="24858" y="19"/>
                  </a:cubicBezTo>
                  <a:cubicBezTo>
                    <a:pt x="24858" y="19"/>
                    <a:pt x="24563" y="1"/>
                    <a:pt x="240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1217403" y="2669953"/>
              <a:ext cx="1864975" cy="1832193"/>
            </a:xfrm>
            <a:custGeom>
              <a:avLst/>
              <a:gdLst/>
              <a:ahLst/>
              <a:cxnLst/>
              <a:rect l="l" t="t" r="r" b="b"/>
              <a:pathLst>
                <a:path w="50689" h="49798" extrusionOk="0">
                  <a:moveTo>
                    <a:pt x="16044" y="1"/>
                  </a:moveTo>
                  <a:cubicBezTo>
                    <a:pt x="9212" y="7237"/>
                    <a:pt x="4259" y="16206"/>
                    <a:pt x="1798" y="25838"/>
                  </a:cubicBezTo>
                  <a:cubicBezTo>
                    <a:pt x="568" y="30646"/>
                    <a:pt x="1" y="35973"/>
                    <a:pt x="2300" y="40360"/>
                  </a:cubicBezTo>
                  <a:cubicBezTo>
                    <a:pt x="5861" y="47143"/>
                    <a:pt x="14555" y="49037"/>
                    <a:pt x="22164" y="49798"/>
                  </a:cubicBezTo>
                  <a:lnTo>
                    <a:pt x="28510" y="49798"/>
                  </a:lnTo>
                  <a:cubicBezTo>
                    <a:pt x="36135" y="49037"/>
                    <a:pt x="44828" y="47143"/>
                    <a:pt x="48390" y="40360"/>
                  </a:cubicBezTo>
                  <a:cubicBezTo>
                    <a:pt x="50688" y="35973"/>
                    <a:pt x="50122" y="30646"/>
                    <a:pt x="48892" y="25838"/>
                  </a:cubicBezTo>
                  <a:cubicBezTo>
                    <a:pt x="46415" y="16206"/>
                    <a:pt x="41461" y="7237"/>
                    <a:pt x="34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1031159" y="1836199"/>
              <a:ext cx="2259685" cy="1163452"/>
            </a:xfrm>
            <a:custGeom>
              <a:avLst/>
              <a:gdLst/>
              <a:ahLst/>
              <a:cxnLst/>
              <a:rect l="l" t="t" r="r" b="b"/>
              <a:pathLst>
                <a:path w="61417" h="31622" extrusionOk="0">
                  <a:moveTo>
                    <a:pt x="31656" y="1"/>
                  </a:moveTo>
                  <a:cubicBezTo>
                    <a:pt x="22035" y="1"/>
                    <a:pt x="13708" y="2992"/>
                    <a:pt x="13708" y="2992"/>
                  </a:cubicBezTo>
                  <a:cubicBezTo>
                    <a:pt x="9580" y="4660"/>
                    <a:pt x="5791" y="7525"/>
                    <a:pt x="3784" y="11508"/>
                  </a:cubicBezTo>
                  <a:cubicBezTo>
                    <a:pt x="2023" y="14987"/>
                    <a:pt x="0" y="31621"/>
                    <a:pt x="28774" y="31621"/>
                  </a:cubicBezTo>
                  <a:cubicBezTo>
                    <a:pt x="32801" y="31621"/>
                    <a:pt x="37432" y="31295"/>
                    <a:pt x="42751" y="30562"/>
                  </a:cubicBezTo>
                  <a:cubicBezTo>
                    <a:pt x="49534" y="29623"/>
                    <a:pt x="61417" y="22079"/>
                    <a:pt x="56916" y="12625"/>
                  </a:cubicBezTo>
                  <a:cubicBezTo>
                    <a:pt x="54666" y="7865"/>
                    <a:pt x="51023" y="5679"/>
                    <a:pt x="47348" y="3607"/>
                  </a:cubicBezTo>
                  <a:cubicBezTo>
                    <a:pt x="42488" y="884"/>
                    <a:pt x="36881" y="1"/>
                    <a:pt x="31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1172148" y="1826964"/>
              <a:ext cx="1954896" cy="471349"/>
            </a:xfrm>
            <a:custGeom>
              <a:avLst/>
              <a:gdLst/>
              <a:ahLst/>
              <a:cxnLst/>
              <a:rect l="l" t="t" r="r" b="b"/>
              <a:pathLst>
                <a:path w="53133" h="12811" extrusionOk="0">
                  <a:moveTo>
                    <a:pt x="27627" y="1"/>
                  </a:moveTo>
                  <a:cubicBezTo>
                    <a:pt x="27382" y="1"/>
                    <a:pt x="27136" y="2"/>
                    <a:pt x="26890" y="5"/>
                  </a:cubicBezTo>
                  <a:cubicBezTo>
                    <a:pt x="24333" y="70"/>
                    <a:pt x="21775" y="329"/>
                    <a:pt x="19249" y="734"/>
                  </a:cubicBezTo>
                  <a:cubicBezTo>
                    <a:pt x="16724" y="1155"/>
                    <a:pt x="14214" y="1705"/>
                    <a:pt x="11770" y="2450"/>
                  </a:cubicBezTo>
                  <a:cubicBezTo>
                    <a:pt x="11155" y="2628"/>
                    <a:pt x="10540" y="2822"/>
                    <a:pt x="9941" y="3033"/>
                  </a:cubicBezTo>
                  <a:cubicBezTo>
                    <a:pt x="9633" y="3162"/>
                    <a:pt x="9342" y="3292"/>
                    <a:pt x="9050" y="3421"/>
                  </a:cubicBezTo>
                  <a:cubicBezTo>
                    <a:pt x="8759" y="3551"/>
                    <a:pt x="8451" y="3680"/>
                    <a:pt x="8176" y="3842"/>
                  </a:cubicBezTo>
                  <a:cubicBezTo>
                    <a:pt x="7027" y="4425"/>
                    <a:pt x="5942" y="5089"/>
                    <a:pt x="4906" y="5866"/>
                  </a:cubicBezTo>
                  <a:cubicBezTo>
                    <a:pt x="3886" y="6643"/>
                    <a:pt x="2947" y="7517"/>
                    <a:pt x="2105" y="8488"/>
                  </a:cubicBezTo>
                  <a:cubicBezTo>
                    <a:pt x="1279" y="9476"/>
                    <a:pt x="567" y="10544"/>
                    <a:pt x="1" y="11694"/>
                  </a:cubicBezTo>
                  <a:cubicBezTo>
                    <a:pt x="1199" y="9427"/>
                    <a:pt x="2963" y="7501"/>
                    <a:pt x="5019" y="6028"/>
                  </a:cubicBezTo>
                  <a:cubicBezTo>
                    <a:pt x="6039" y="5283"/>
                    <a:pt x="7140" y="4619"/>
                    <a:pt x="8273" y="4069"/>
                  </a:cubicBezTo>
                  <a:cubicBezTo>
                    <a:pt x="8565" y="3923"/>
                    <a:pt x="8856" y="3794"/>
                    <a:pt x="9147" y="3664"/>
                  </a:cubicBezTo>
                  <a:cubicBezTo>
                    <a:pt x="9439" y="3535"/>
                    <a:pt x="9730" y="3421"/>
                    <a:pt x="10022" y="3308"/>
                  </a:cubicBezTo>
                  <a:cubicBezTo>
                    <a:pt x="10621" y="3097"/>
                    <a:pt x="11236" y="2919"/>
                    <a:pt x="11835" y="2741"/>
                  </a:cubicBezTo>
                  <a:cubicBezTo>
                    <a:pt x="16740" y="1365"/>
                    <a:pt x="21807" y="507"/>
                    <a:pt x="26890" y="410"/>
                  </a:cubicBezTo>
                  <a:cubicBezTo>
                    <a:pt x="27247" y="403"/>
                    <a:pt x="27603" y="400"/>
                    <a:pt x="27960" y="400"/>
                  </a:cubicBezTo>
                  <a:cubicBezTo>
                    <a:pt x="30148" y="400"/>
                    <a:pt x="32342" y="536"/>
                    <a:pt x="34499" y="912"/>
                  </a:cubicBezTo>
                  <a:cubicBezTo>
                    <a:pt x="35746" y="1106"/>
                    <a:pt x="36992" y="1414"/>
                    <a:pt x="38206" y="1754"/>
                  </a:cubicBezTo>
                  <a:cubicBezTo>
                    <a:pt x="38805" y="1948"/>
                    <a:pt x="39421" y="2126"/>
                    <a:pt x="40020" y="2353"/>
                  </a:cubicBezTo>
                  <a:cubicBezTo>
                    <a:pt x="40311" y="2466"/>
                    <a:pt x="40602" y="2579"/>
                    <a:pt x="40910" y="2693"/>
                  </a:cubicBezTo>
                  <a:lnTo>
                    <a:pt x="41768" y="3081"/>
                  </a:lnTo>
                  <a:cubicBezTo>
                    <a:pt x="41914" y="3146"/>
                    <a:pt x="42059" y="3211"/>
                    <a:pt x="42205" y="3276"/>
                  </a:cubicBezTo>
                  <a:lnTo>
                    <a:pt x="42626" y="3486"/>
                  </a:lnTo>
                  <a:lnTo>
                    <a:pt x="43484" y="3923"/>
                  </a:lnTo>
                  <a:cubicBezTo>
                    <a:pt x="44034" y="4231"/>
                    <a:pt x="44601" y="4538"/>
                    <a:pt x="45151" y="4862"/>
                  </a:cubicBezTo>
                  <a:cubicBezTo>
                    <a:pt x="46252" y="5493"/>
                    <a:pt x="47321" y="6173"/>
                    <a:pt x="48325" y="6967"/>
                  </a:cubicBezTo>
                  <a:cubicBezTo>
                    <a:pt x="49328" y="7744"/>
                    <a:pt x="50251" y="8618"/>
                    <a:pt x="51077" y="9605"/>
                  </a:cubicBezTo>
                  <a:cubicBezTo>
                    <a:pt x="51886" y="10577"/>
                    <a:pt x="52582" y="11661"/>
                    <a:pt x="53133" y="12811"/>
                  </a:cubicBezTo>
                  <a:cubicBezTo>
                    <a:pt x="52615" y="11645"/>
                    <a:pt x="51951" y="10544"/>
                    <a:pt x="51158" y="9541"/>
                  </a:cubicBezTo>
                  <a:cubicBezTo>
                    <a:pt x="50364" y="8537"/>
                    <a:pt x="49442" y="7614"/>
                    <a:pt x="48454" y="6805"/>
                  </a:cubicBezTo>
                  <a:cubicBezTo>
                    <a:pt x="47450" y="5995"/>
                    <a:pt x="46382" y="5299"/>
                    <a:pt x="45281" y="4635"/>
                  </a:cubicBezTo>
                  <a:cubicBezTo>
                    <a:pt x="44731" y="4312"/>
                    <a:pt x="44180" y="3988"/>
                    <a:pt x="43630" y="3664"/>
                  </a:cubicBezTo>
                  <a:lnTo>
                    <a:pt x="42772" y="3227"/>
                  </a:lnTo>
                  <a:lnTo>
                    <a:pt x="42351" y="3000"/>
                  </a:lnTo>
                  <a:cubicBezTo>
                    <a:pt x="42205" y="2919"/>
                    <a:pt x="42059" y="2855"/>
                    <a:pt x="41914" y="2790"/>
                  </a:cubicBezTo>
                  <a:lnTo>
                    <a:pt x="41040" y="2401"/>
                  </a:lnTo>
                  <a:cubicBezTo>
                    <a:pt x="40732" y="2272"/>
                    <a:pt x="40441" y="2158"/>
                    <a:pt x="40133" y="2045"/>
                  </a:cubicBezTo>
                  <a:cubicBezTo>
                    <a:pt x="39550" y="1802"/>
                    <a:pt x="38919" y="1624"/>
                    <a:pt x="38320" y="1414"/>
                  </a:cubicBezTo>
                  <a:cubicBezTo>
                    <a:pt x="37073" y="1074"/>
                    <a:pt x="35827" y="750"/>
                    <a:pt x="34564" y="556"/>
                  </a:cubicBezTo>
                  <a:cubicBezTo>
                    <a:pt x="32280" y="146"/>
                    <a:pt x="29955" y="1"/>
                    <a:pt x="27627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2541535" y="1681229"/>
              <a:ext cx="96544" cy="96507"/>
            </a:xfrm>
            <a:custGeom>
              <a:avLst/>
              <a:gdLst/>
              <a:ahLst/>
              <a:cxnLst/>
              <a:rect l="l" t="t" r="r" b="b"/>
              <a:pathLst>
                <a:path w="2624" h="2623" extrusionOk="0">
                  <a:moveTo>
                    <a:pt x="1312" y="0"/>
                  </a:moveTo>
                  <a:cubicBezTo>
                    <a:pt x="584" y="0"/>
                    <a:pt x="1" y="599"/>
                    <a:pt x="1" y="1311"/>
                  </a:cubicBezTo>
                  <a:cubicBezTo>
                    <a:pt x="1" y="2040"/>
                    <a:pt x="584" y="2623"/>
                    <a:pt x="1312" y="2623"/>
                  </a:cubicBezTo>
                  <a:cubicBezTo>
                    <a:pt x="2041" y="2623"/>
                    <a:pt x="2624" y="2040"/>
                    <a:pt x="2624" y="1311"/>
                  </a:cubicBezTo>
                  <a:cubicBezTo>
                    <a:pt x="2624" y="599"/>
                    <a:pt x="2041" y="0"/>
                    <a:pt x="13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1633211" y="1681229"/>
              <a:ext cx="96544" cy="96507"/>
            </a:xfrm>
            <a:custGeom>
              <a:avLst/>
              <a:gdLst/>
              <a:ahLst/>
              <a:cxnLst/>
              <a:rect l="l" t="t" r="r" b="b"/>
              <a:pathLst>
                <a:path w="2624" h="2623" extrusionOk="0">
                  <a:moveTo>
                    <a:pt x="1312" y="0"/>
                  </a:moveTo>
                  <a:cubicBezTo>
                    <a:pt x="584" y="0"/>
                    <a:pt x="1" y="599"/>
                    <a:pt x="1" y="1311"/>
                  </a:cubicBezTo>
                  <a:cubicBezTo>
                    <a:pt x="1" y="2040"/>
                    <a:pt x="584" y="2623"/>
                    <a:pt x="1312" y="2623"/>
                  </a:cubicBezTo>
                  <a:cubicBezTo>
                    <a:pt x="2041" y="2623"/>
                    <a:pt x="2624" y="2040"/>
                    <a:pt x="2624" y="1311"/>
                  </a:cubicBezTo>
                  <a:cubicBezTo>
                    <a:pt x="2624" y="599"/>
                    <a:pt x="2025" y="0"/>
                    <a:pt x="13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1391947" y="2246987"/>
              <a:ext cx="156662" cy="168767"/>
            </a:xfrm>
            <a:custGeom>
              <a:avLst/>
              <a:gdLst/>
              <a:ahLst/>
              <a:cxnLst/>
              <a:rect l="l" t="t" r="r" b="b"/>
              <a:pathLst>
                <a:path w="4258" h="4587" extrusionOk="0">
                  <a:moveTo>
                    <a:pt x="2512" y="1"/>
                  </a:moveTo>
                  <a:cubicBezTo>
                    <a:pt x="2413" y="1"/>
                    <a:pt x="2315" y="7"/>
                    <a:pt x="2218" y="19"/>
                  </a:cubicBezTo>
                  <a:cubicBezTo>
                    <a:pt x="1830" y="51"/>
                    <a:pt x="1457" y="181"/>
                    <a:pt x="1134" y="391"/>
                  </a:cubicBezTo>
                  <a:cubicBezTo>
                    <a:pt x="810" y="618"/>
                    <a:pt x="535" y="909"/>
                    <a:pt x="340" y="1249"/>
                  </a:cubicBezTo>
                  <a:cubicBezTo>
                    <a:pt x="146" y="1589"/>
                    <a:pt x="33" y="1961"/>
                    <a:pt x="16" y="2350"/>
                  </a:cubicBezTo>
                  <a:cubicBezTo>
                    <a:pt x="0" y="2544"/>
                    <a:pt x="16" y="2755"/>
                    <a:pt x="49" y="2933"/>
                  </a:cubicBezTo>
                  <a:cubicBezTo>
                    <a:pt x="97" y="3127"/>
                    <a:pt x="178" y="3321"/>
                    <a:pt x="259" y="3483"/>
                  </a:cubicBezTo>
                  <a:cubicBezTo>
                    <a:pt x="454" y="3823"/>
                    <a:pt x="745" y="4115"/>
                    <a:pt x="1069" y="4309"/>
                  </a:cubicBezTo>
                  <a:cubicBezTo>
                    <a:pt x="1381" y="4502"/>
                    <a:pt x="1734" y="4586"/>
                    <a:pt x="2090" y="4586"/>
                  </a:cubicBezTo>
                  <a:cubicBezTo>
                    <a:pt x="2122" y="4586"/>
                    <a:pt x="2154" y="4585"/>
                    <a:pt x="2186" y="4584"/>
                  </a:cubicBezTo>
                  <a:cubicBezTo>
                    <a:pt x="2234" y="4584"/>
                    <a:pt x="2251" y="4552"/>
                    <a:pt x="2251" y="4519"/>
                  </a:cubicBezTo>
                  <a:cubicBezTo>
                    <a:pt x="2251" y="4471"/>
                    <a:pt x="2218" y="4455"/>
                    <a:pt x="2186" y="4455"/>
                  </a:cubicBezTo>
                  <a:cubicBezTo>
                    <a:pt x="2162" y="4456"/>
                    <a:pt x="2138" y="4456"/>
                    <a:pt x="2115" y="4456"/>
                  </a:cubicBezTo>
                  <a:cubicBezTo>
                    <a:pt x="1412" y="4456"/>
                    <a:pt x="751" y="3997"/>
                    <a:pt x="437" y="3402"/>
                  </a:cubicBezTo>
                  <a:cubicBezTo>
                    <a:pt x="81" y="2771"/>
                    <a:pt x="162" y="1961"/>
                    <a:pt x="518" y="1346"/>
                  </a:cubicBezTo>
                  <a:cubicBezTo>
                    <a:pt x="696" y="1039"/>
                    <a:pt x="939" y="763"/>
                    <a:pt x="1231" y="553"/>
                  </a:cubicBezTo>
                  <a:cubicBezTo>
                    <a:pt x="1538" y="359"/>
                    <a:pt x="1878" y="229"/>
                    <a:pt x="2234" y="197"/>
                  </a:cubicBezTo>
                  <a:cubicBezTo>
                    <a:pt x="2325" y="184"/>
                    <a:pt x="2417" y="178"/>
                    <a:pt x="2510" y="178"/>
                  </a:cubicBezTo>
                  <a:cubicBezTo>
                    <a:pt x="2779" y="178"/>
                    <a:pt x="3050" y="230"/>
                    <a:pt x="3303" y="326"/>
                  </a:cubicBezTo>
                  <a:cubicBezTo>
                    <a:pt x="3643" y="440"/>
                    <a:pt x="3934" y="666"/>
                    <a:pt x="4145" y="974"/>
                  </a:cubicBezTo>
                  <a:cubicBezTo>
                    <a:pt x="4156" y="985"/>
                    <a:pt x="4176" y="997"/>
                    <a:pt x="4198" y="997"/>
                  </a:cubicBezTo>
                  <a:cubicBezTo>
                    <a:pt x="4207" y="997"/>
                    <a:pt x="4216" y="995"/>
                    <a:pt x="4226" y="990"/>
                  </a:cubicBezTo>
                  <a:cubicBezTo>
                    <a:pt x="4258" y="958"/>
                    <a:pt x="4258" y="925"/>
                    <a:pt x="4242" y="909"/>
                  </a:cubicBezTo>
                  <a:cubicBezTo>
                    <a:pt x="4031" y="569"/>
                    <a:pt x="3724" y="310"/>
                    <a:pt x="3368" y="164"/>
                  </a:cubicBezTo>
                  <a:cubicBezTo>
                    <a:pt x="3100" y="55"/>
                    <a:pt x="2806" y="1"/>
                    <a:pt x="2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2695763" y="2247244"/>
              <a:ext cx="157288" cy="168657"/>
            </a:xfrm>
            <a:custGeom>
              <a:avLst/>
              <a:gdLst/>
              <a:ahLst/>
              <a:cxnLst/>
              <a:rect l="l" t="t" r="r" b="b"/>
              <a:pathLst>
                <a:path w="4275" h="4584" extrusionOk="0">
                  <a:moveTo>
                    <a:pt x="1786" y="0"/>
                  </a:moveTo>
                  <a:cubicBezTo>
                    <a:pt x="1489" y="0"/>
                    <a:pt x="1184" y="48"/>
                    <a:pt x="907" y="174"/>
                  </a:cubicBezTo>
                  <a:cubicBezTo>
                    <a:pt x="551" y="303"/>
                    <a:pt x="228" y="578"/>
                    <a:pt x="17" y="902"/>
                  </a:cubicBezTo>
                  <a:cubicBezTo>
                    <a:pt x="1" y="918"/>
                    <a:pt x="17" y="967"/>
                    <a:pt x="49" y="983"/>
                  </a:cubicBezTo>
                  <a:cubicBezTo>
                    <a:pt x="56" y="990"/>
                    <a:pt x="68" y="994"/>
                    <a:pt x="82" y="994"/>
                  </a:cubicBezTo>
                  <a:cubicBezTo>
                    <a:pt x="100" y="994"/>
                    <a:pt x="121" y="986"/>
                    <a:pt x="130" y="967"/>
                  </a:cubicBezTo>
                  <a:cubicBezTo>
                    <a:pt x="341" y="675"/>
                    <a:pt x="632" y="433"/>
                    <a:pt x="972" y="319"/>
                  </a:cubicBezTo>
                  <a:cubicBezTo>
                    <a:pt x="1232" y="220"/>
                    <a:pt x="1501" y="178"/>
                    <a:pt x="1772" y="178"/>
                  </a:cubicBezTo>
                  <a:cubicBezTo>
                    <a:pt x="1856" y="178"/>
                    <a:pt x="1940" y="182"/>
                    <a:pt x="2024" y="190"/>
                  </a:cubicBezTo>
                  <a:cubicBezTo>
                    <a:pt x="2397" y="238"/>
                    <a:pt x="2737" y="368"/>
                    <a:pt x="3028" y="562"/>
                  </a:cubicBezTo>
                  <a:cubicBezTo>
                    <a:pt x="3320" y="756"/>
                    <a:pt x="3579" y="1032"/>
                    <a:pt x="3757" y="1339"/>
                  </a:cubicBezTo>
                  <a:cubicBezTo>
                    <a:pt x="4113" y="1971"/>
                    <a:pt x="4194" y="2764"/>
                    <a:pt x="3838" y="3395"/>
                  </a:cubicBezTo>
                  <a:cubicBezTo>
                    <a:pt x="3509" y="3990"/>
                    <a:pt x="2862" y="4449"/>
                    <a:pt x="2160" y="4449"/>
                  </a:cubicBezTo>
                  <a:cubicBezTo>
                    <a:pt x="2137" y="4449"/>
                    <a:pt x="2113" y="4449"/>
                    <a:pt x="2089" y="4448"/>
                  </a:cubicBezTo>
                  <a:cubicBezTo>
                    <a:pt x="2057" y="4448"/>
                    <a:pt x="2024" y="4480"/>
                    <a:pt x="2024" y="4512"/>
                  </a:cubicBezTo>
                  <a:cubicBezTo>
                    <a:pt x="2008" y="4545"/>
                    <a:pt x="2041" y="4577"/>
                    <a:pt x="2073" y="4577"/>
                  </a:cubicBezTo>
                  <a:cubicBezTo>
                    <a:pt x="2122" y="4581"/>
                    <a:pt x="2171" y="4583"/>
                    <a:pt x="2220" y="4583"/>
                  </a:cubicBezTo>
                  <a:cubicBezTo>
                    <a:pt x="2562" y="4583"/>
                    <a:pt x="2907" y="4486"/>
                    <a:pt x="3190" y="4302"/>
                  </a:cubicBezTo>
                  <a:cubicBezTo>
                    <a:pt x="3530" y="4108"/>
                    <a:pt x="3805" y="3832"/>
                    <a:pt x="4000" y="3492"/>
                  </a:cubicBezTo>
                  <a:cubicBezTo>
                    <a:pt x="4097" y="3314"/>
                    <a:pt x="4161" y="3136"/>
                    <a:pt x="4210" y="2942"/>
                  </a:cubicBezTo>
                  <a:cubicBezTo>
                    <a:pt x="4259" y="2748"/>
                    <a:pt x="4275" y="2553"/>
                    <a:pt x="4259" y="2359"/>
                  </a:cubicBezTo>
                  <a:cubicBezTo>
                    <a:pt x="4242" y="1954"/>
                    <a:pt x="4113" y="1582"/>
                    <a:pt x="3919" y="1242"/>
                  </a:cubicBezTo>
                  <a:cubicBezTo>
                    <a:pt x="3740" y="902"/>
                    <a:pt x="3465" y="611"/>
                    <a:pt x="3142" y="400"/>
                  </a:cubicBezTo>
                  <a:cubicBezTo>
                    <a:pt x="2818" y="174"/>
                    <a:pt x="2429" y="44"/>
                    <a:pt x="2041" y="12"/>
                  </a:cubicBezTo>
                  <a:cubicBezTo>
                    <a:pt x="1957" y="4"/>
                    <a:pt x="1872" y="0"/>
                    <a:pt x="17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2"/>
            <p:cNvSpPr/>
            <p:nvPr/>
          </p:nvSpPr>
          <p:spPr>
            <a:xfrm>
              <a:off x="2135891" y="4014903"/>
              <a:ext cx="614140" cy="583419"/>
            </a:xfrm>
            <a:custGeom>
              <a:avLst/>
              <a:gdLst/>
              <a:ahLst/>
              <a:cxnLst/>
              <a:rect l="l" t="t" r="r" b="b"/>
              <a:pathLst>
                <a:path w="16692" h="15857" extrusionOk="0">
                  <a:moveTo>
                    <a:pt x="13308" y="0"/>
                  </a:moveTo>
                  <a:lnTo>
                    <a:pt x="2412" y="680"/>
                  </a:lnTo>
                  <a:cubicBezTo>
                    <a:pt x="1506" y="1927"/>
                    <a:pt x="1020" y="7982"/>
                    <a:pt x="567" y="9455"/>
                  </a:cubicBezTo>
                  <a:cubicBezTo>
                    <a:pt x="259" y="10442"/>
                    <a:pt x="0" y="11446"/>
                    <a:pt x="65" y="12466"/>
                  </a:cubicBezTo>
                  <a:cubicBezTo>
                    <a:pt x="130" y="13486"/>
                    <a:pt x="599" y="14538"/>
                    <a:pt x="1473" y="15056"/>
                  </a:cubicBezTo>
                  <a:cubicBezTo>
                    <a:pt x="1943" y="15348"/>
                    <a:pt x="2493" y="15461"/>
                    <a:pt x="3028" y="15542"/>
                  </a:cubicBezTo>
                  <a:cubicBezTo>
                    <a:pt x="4254" y="15752"/>
                    <a:pt x="5497" y="15856"/>
                    <a:pt x="6741" y="15856"/>
                  </a:cubicBezTo>
                  <a:cubicBezTo>
                    <a:pt x="9801" y="15856"/>
                    <a:pt x="12863" y="15229"/>
                    <a:pt x="15671" y="14020"/>
                  </a:cubicBezTo>
                  <a:cubicBezTo>
                    <a:pt x="15995" y="13891"/>
                    <a:pt x="16319" y="13729"/>
                    <a:pt x="16497" y="13437"/>
                  </a:cubicBezTo>
                  <a:cubicBezTo>
                    <a:pt x="16691" y="13130"/>
                    <a:pt x="16675" y="12741"/>
                    <a:pt x="16642" y="12385"/>
                  </a:cubicBezTo>
                  <a:cubicBezTo>
                    <a:pt x="16383" y="9859"/>
                    <a:pt x="14829" y="2040"/>
                    <a:pt x="13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2"/>
            <p:cNvSpPr/>
            <p:nvPr/>
          </p:nvSpPr>
          <p:spPr>
            <a:xfrm>
              <a:off x="2131697" y="4013726"/>
              <a:ext cx="621278" cy="587503"/>
            </a:xfrm>
            <a:custGeom>
              <a:avLst/>
              <a:gdLst/>
              <a:ahLst/>
              <a:cxnLst/>
              <a:rect l="l" t="t" r="r" b="b"/>
              <a:pathLst>
                <a:path w="16886" h="15968" extrusionOk="0">
                  <a:moveTo>
                    <a:pt x="13470" y="0"/>
                  </a:moveTo>
                  <a:lnTo>
                    <a:pt x="13389" y="49"/>
                  </a:lnTo>
                  <a:cubicBezTo>
                    <a:pt x="13648" y="437"/>
                    <a:pt x="13842" y="858"/>
                    <a:pt x="14021" y="1279"/>
                  </a:cubicBezTo>
                  <a:cubicBezTo>
                    <a:pt x="14199" y="1700"/>
                    <a:pt x="14361" y="2137"/>
                    <a:pt x="14506" y="2574"/>
                  </a:cubicBezTo>
                  <a:cubicBezTo>
                    <a:pt x="14798" y="3464"/>
                    <a:pt x="15040" y="4355"/>
                    <a:pt x="15283" y="5261"/>
                  </a:cubicBezTo>
                  <a:cubicBezTo>
                    <a:pt x="15510" y="6168"/>
                    <a:pt x="15720" y="7075"/>
                    <a:pt x="15915" y="7981"/>
                  </a:cubicBezTo>
                  <a:cubicBezTo>
                    <a:pt x="16109" y="8888"/>
                    <a:pt x="16287" y="9794"/>
                    <a:pt x="16449" y="10717"/>
                  </a:cubicBezTo>
                  <a:cubicBezTo>
                    <a:pt x="16514" y="11170"/>
                    <a:pt x="16578" y="11640"/>
                    <a:pt x="16627" y="12093"/>
                  </a:cubicBezTo>
                  <a:cubicBezTo>
                    <a:pt x="16659" y="12320"/>
                    <a:pt x="16676" y="12563"/>
                    <a:pt x="16676" y="12789"/>
                  </a:cubicBezTo>
                  <a:cubicBezTo>
                    <a:pt x="16676" y="13000"/>
                    <a:pt x="16627" y="13226"/>
                    <a:pt x="16514" y="13388"/>
                  </a:cubicBezTo>
                  <a:cubicBezTo>
                    <a:pt x="16303" y="13728"/>
                    <a:pt x="15834" y="13874"/>
                    <a:pt x="15413" y="14052"/>
                  </a:cubicBezTo>
                  <a:cubicBezTo>
                    <a:pt x="14976" y="14230"/>
                    <a:pt x="14555" y="14392"/>
                    <a:pt x="14118" y="14554"/>
                  </a:cubicBezTo>
                  <a:cubicBezTo>
                    <a:pt x="12369" y="15185"/>
                    <a:pt x="10540" y="15525"/>
                    <a:pt x="8694" y="15720"/>
                  </a:cubicBezTo>
                  <a:cubicBezTo>
                    <a:pt x="8067" y="15775"/>
                    <a:pt x="7433" y="15807"/>
                    <a:pt x="6801" y="15807"/>
                  </a:cubicBezTo>
                  <a:cubicBezTo>
                    <a:pt x="6503" y="15807"/>
                    <a:pt x="6206" y="15800"/>
                    <a:pt x="5910" y="15784"/>
                  </a:cubicBezTo>
                  <a:lnTo>
                    <a:pt x="5570" y="15768"/>
                  </a:lnTo>
                  <a:lnTo>
                    <a:pt x="5214" y="15720"/>
                  </a:lnTo>
                  <a:cubicBezTo>
                    <a:pt x="4987" y="15703"/>
                    <a:pt x="4760" y="15687"/>
                    <a:pt x="4534" y="15639"/>
                  </a:cubicBezTo>
                  <a:cubicBezTo>
                    <a:pt x="4064" y="15590"/>
                    <a:pt x="3611" y="15525"/>
                    <a:pt x="3158" y="15444"/>
                  </a:cubicBezTo>
                  <a:cubicBezTo>
                    <a:pt x="2704" y="15380"/>
                    <a:pt x="2251" y="15282"/>
                    <a:pt x="1846" y="15088"/>
                  </a:cubicBezTo>
                  <a:cubicBezTo>
                    <a:pt x="1442" y="14910"/>
                    <a:pt x="1102" y="14602"/>
                    <a:pt x="843" y="14230"/>
                  </a:cubicBezTo>
                  <a:cubicBezTo>
                    <a:pt x="600" y="13858"/>
                    <a:pt x="438" y="13421"/>
                    <a:pt x="341" y="12967"/>
                  </a:cubicBezTo>
                  <a:cubicBezTo>
                    <a:pt x="260" y="12530"/>
                    <a:pt x="244" y="12061"/>
                    <a:pt x="292" y="11608"/>
                  </a:cubicBezTo>
                  <a:cubicBezTo>
                    <a:pt x="341" y="11154"/>
                    <a:pt x="438" y="10701"/>
                    <a:pt x="568" y="10264"/>
                  </a:cubicBezTo>
                  <a:cubicBezTo>
                    <a:pt x="632" y="10037"/>
                    <a:pt x="713" y="9811"/>
                    <a:pt x="778" y="9600"/>
                  </a:cubicBezTo>
                  <a:cubicBezTo>
                    <a:pt x="859" y="9373"/>
                    <a:pt x="908" y="9131"/>
                    <a:pt x="956" y="8904"/>
                  </a:cubicBezTo>
                  <a:cubicBezTo>
                    <a:pt x="1150" y="7981"/>
                    <a:pt x="1264" y="7058"/>
                    <a:pt x="1393" y="6136"/>
                  </a:cubicBezTo>
                  <a:cubicBezTo>
                    <a:pt x="1523" y="5213"/>
                    <a:pt x="1668" y="4306"/>
                    <a:pt x="1814" y="3384"/>
                  </a:cubicBezTo>
                  <a:cubicBezTo>
                    <a:pt x="1895" y="2930"/>
                    <a:pt x="1992" y="2477"/>
                    <a:pt x="2105" y="2024"/>
                  </a:cubicBezTo>
                  <a:cubicBezTo>
                    <a:pt x="2154" y="1797"/>
                    <a:pt x="2219" y="1570"/>
                    <a:pt x="2300" y="1360"/>
                  </a:cubicBezTo>
                  <a:cubicBezTo>
                    <a:pt x="2365" y="1133"/>
                    <a:pt x="2445" y="923"/>
                    <a:pt x="2575" y="745"/>
                  </a:cubicBezTo>
                  <a:lnTo>
                    <a:pt x="2494" y="680"/>
                  </a:lnTo>
                  <a:cubicBezTo>
                    <a:pt x="2348" y="874"/>
                    <a:pt x="2251" y="1085"/>
                    <a:pt x="2170" y="1311"/>
                  </a:cubicBezTo>
                  <a:cubicBezTo>
                    <a:pt x="2089" y="1538"/>
                    <a:pt x="2008" y="1748"/>
                    <a:pt x="1944" y="1975"/>
                  </a:cubicBezTo>
                  <a:cubicBezTo>
                    <a:pt x="1814" y="2428"/>
                    <a:pt x="1717" y="2898"/>
                    <a:pt x="1620" y="3351"/>
                  </a:cubicBezTo>
                  <a:cubicBezTo>
                    <a:pt x="1442" y="4258"/>
                    <a:pt x="1296" y="5181"/>
                    <a:pt x="1150" y="6103"/>
                  </a:cubicBezTo>
                  <a:cubicBezTo>
                    <a:pt x="1005" y="7026"/>
                    <a:pt x="875" y="7949"/>
                    <a:pt x="713" y="8855"/>
                  </a:cubicBezTo>
                  <a:cubicBezTo>
                    <a:pt x="665" y="9082"/>
                    <a:pt x="616" y="9309"/>
                    <a:pt x="551" y="9519"/>
                  </a:cubicBezTo>
                  <a:cubicBezTo>
                    <a:pt x="487" y="9746"/>
                    <a:pt x="422" y="9972"/>
                    <a:pt x="373" y="10199"/>
                  </a:cubicBezTo>
                  <a:cubicBezTo>
                    <a:pt x="260" y="10652"/>
                    <a:pt x="163" y="11122"/>
                    <a:pt x="114" y="11591"/>
                  </a:cubicBezTo>
                  <a:cubicBezTo>
                    <a:pt x="1" y="12530"/>
                    <a:pt x="147" y="13518"/>
                    <a:pt x="665" y="14343"/>
                  </a:cubicBezTo>
                  <a:cubicBezTo>
                    <a:pt x="940" y="14732"/>
                    <a:pt x="1296" y="15088"/>
                    <a:pt x="1733" y="15299"/>
                  </a:cubicBezTo>
                  <a:cubicBezTo>
                    <a:pt x="2170" y="15509"/>
                    <a:pt x="2640" y="15622"/>
                    <a:pt x="3109" y="15703"/>
                  </a:cubicBezTo>
                  <a:cubicBezTo>
                    <a:pt x="3563" y="15768"/>
                    <a:pt x="4032" y="15849"/>
                    <a:pt x="4501" y="15881"/>
                  </a:cubicBezTo>
                  <a:cubicBezTo>
                    <a:pt x="4728" y="15898"/>
                    <a:pt x="4971" y="15914"/>
                    <a:pt x="5198" y="15914"/>
                  </a:cubicBezTo>
                  <a:cubicBezTo>
                    <a:pt x="5424" y="15930"/>
                    <a:pt x="5667" y="15946"/>
                    <a:pt x="5894" y="15946"/>
                  </a:cubicBezTo>
                  <a:cubicBezTo>
                    <a:pt x="6283" y="15960"/>
                    <a:pt x="6672" y="15967"/>
                    <a:pt x="7059" y="15967"/>
                  </a:cubicBezTo>
                  <a:cubicBezTo>
                    <a:pt x="7608" y="15967"/>
                    <a:pt x="8154" y="15952"/>
                    <a:pt x="8694" y="15914"/>
                  </a:cubicBezTo>
                  <a:cubicBezTo>
                    <a:pt x="10572" y="15784"/>
                    <a:pt x="12418" y="15396"/>
                    <a:pt x="14199" y="14813"/>
                  </a:cubicBezTo>
                  <a:cubicBezTo>
                    <a:pt x="14636" y="14667"/>
                    <a:pt x="15089" y="14505"/>
                    <a:pt x="15510" y="14327"/>
                  </a:cubicBezTo>
                  <a:cubicBezTo>
                    <a:pt x="15737" y="14230"/>
                    <a:pt x="15947" y="14149"/>
                    <a:pt x="16157" y="14036"/>
                  </a:cubicBezTo>
                  <a:cubicBezTo>
                    <a:pt x="16384" y="13923"/>
                    <a:pt x="16595" y="13761"/>
                    <a:pt x="16724" y="13518"/>
                  </a:cubicBezTo>
                  <a:cubicBezTo>
                    <a:pt x="16854" y="13291"/>
                    <a:pt x="16886" y="13032"/>
                    <a:pt x="16870" y="12789"/>
                  </a:cubicBezTo>
                  <a:cubicBezTo>
                    <a:pt x="16870" y="12530"/>
                    <a:pt x="16821" y="12304"/>
                    <a:pt x="16805" y="12077"/>
                  </a:cubicBezTo>
                  <a:cubicBezTo>
                    <a:pt x="16740" y="11608"/>
                    <a:pt x="16659" y="11154"/>
                    <a:pt x="16578" y="10685"/>
                  </a:cubicBezTo>
                  <a:cubicBezTo>
                    <a:pt x="16271" y="8855"/>
                    <a:pt x="15915" y="7026"/>
                    <a:pt x="15445" y="5213"/>
                  </a:cubicBezTo>
                  <a:cubicBezTo>
                    <a:pt x="15219" y="4306"/>
                    <a:pt x="14960" y="3416"/>
                    <a:pt x="14652" y="2542"/>
                  </a:cubicBezTo>
                  <a:cubicBezTo>
                    <a:pt x="14344" y="1651"/>
                    <a:pt x="14021" y="761"/>
                    <a:pt x="13470" y="0"/>
                  </a:cubicBezTo>
                  <a:close/>
                </a:path>
              </a:pathLst>
            </a:custGeom>
            <a:solidFill>
              <a:srgbClr val="E3B4B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529514" y="4024433"/>
              <a:ext cx="608805" cy="571719"/>
            </a:xfrm>
            <a:custGeom>
              <a:avLst/>
              <a:gdLst/>
              <a:ahLst/>
              <a:cxnLst/>
              <a:rect l="l" t="t" r="r" b="b"/>
              <a:pathLst>
                <a:path w="16547" h="15539" extrusionOk="0">
                  <a:moveTo>
                    <a:pt x="3465" y="0"/>
                  </a:moveTo>
                  <a:cubicBezTo>
                    <a:pt x="2445" y="1166"/>
                    <a:pt x="1377" y="7107"/>
                    <a:pt x="794" y="8532"/>
                  </a:cubicBezTo>
                  <a:cubicBezTo>
                    <a:pt x="406" y="9487"/>
                    <a:pt x="33" y="10459"/>
                    <a:pt x="17" y="11495"/>
                  </a:cubicBezTo>
                  <a:cubicBezTo>
                    <a:pt x="1" y="12515"/>
                    <a:pt x="373" y="13583"/>
                    <a:pt x="1199" y="14198"/>
                  </a:cubicBezTo>
                  <a:cubicBezTo>
                    <a:pt x="1636" y="14522"/>
                    <a:pt x="2170" y="14684"/>
                    <a:pt x="2704" y="14813"/>
                  </a:cubicBezTo>
                  <a:cubicBezTo>
                    <a:pt x="4557" y="15296"/>
                    <a:pt x="6474" y="15539"/>
                    <a:pt x="8391" y="15539"/>
                  </a:cubicBezTo>
                  <a:cubicBezTo>
                    <a:pt x="10779" y="15539"/>
                    <a:pt x="13166" y="15163"/>
                    <a:pt x="15429" y="14409"/>
                  </a:cubicBezTo>
                  <a:cubicBezTo>
                    <a:pt x="15753" y="14311"/>
                    <a:pt x="16109" y="14182"/>
                    <a:pt x="16303" y="13907"/>
                  </a:cubicBezTo>
                  <a:cubicBezTo>
                    <a:pt x="16530" y="13615"/>
                    <a:pt x="16546" y="13227"/>
                    <a:pt x="16530" y="12871"/>
                  </a:cubicBezTo>
                  <a:cubicBezTo>
                    <a:pt x="16497" y="10345"/>
                    <a:pt x="15785" y="2574"/>
                    <a:pt x="14441" y="421"/>
                  </a:cubicBezTo>
                  <a:lnTo>
                    <a:pt x="3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523590" y="4023255"/>
              <a:ext cx="618298" cy="576833"/>
            </a:xfrm>
            <a:custGeom>
              <a:avLst/>
              <a:gdLst/>
              <a:ahLst/>
              <a:cxnLst/>
              <a:rect l="l" t="t" r="r" b="b"/>
              <a:pathLst>
                <a:path w="16805" h="15678" extrusionOk="0">
                  <a:moveTo>
                    <a:pt x="3578" y="0"/>
                  </a:moveTo>
                  <a:cubicBezTo>
                    <a:pt x="3416" y="194"/>
                    <a:pt x="3303" y="405"/>
                    <a:pt x="3205" y="615"/>
                  </a:cubicBezTo>
                  <a:cubicBezTo>
                    <a:pt x="3092" y="826"/>
                    <a:pt x="3011" y="1036"/>
                    <a:pt x="2930" y="1247"/>
                  </a:cubicBezTo>
                  <a:cubicBezTo>
                    <a:pt x="2752" y="1684"/>
                    <a:pt x="2606" y="2121"/>
                    <a:pt x="2477" y="2574"/>
                  </a:cubicBezTo>
                  <a:cubicBezTo>
                    <a:pt x="2202" y="3465"/>
                    <a:pt x="1959" y="4355"/>
                    <a:pt x="1732" y="5261"/>
                  </a:cubicBezTo>
                  <a:cubicBezTo>
                    <a:pt x="1506" y="6152"/>
                    <a:pt x="1279" y="7058"/>
                    <a:pt x="1036" y="7933"/>
                  </a:cubicBezTo>
                  <a:cubicBezTo>
                    <a:pt x="971" y="8159"/>
                    <a:pt x="907" y="8370"/>
                    <a:pt x="826" y="8580"/>
                  </a:cubicBezTo>
                  <a:cubicBezTo>
                    <a:pt x="729" y="8807"/>
                    <a:pt x="648" y="9017"/>
                    <a:pt x="583" y="9244"/>
                  </a:cubicBezTo>
                  <a:cubicBezTo>
                    <a:pt x="421" y="9681"/>
                    <a:pt x="291" y="10134"/>
                    <a:pt x="194" y="10588"/>
                  </a:cubicBezTo>
                  <a:cubicBezTo>
                    <a:pt x="0" y="11510"/>
                    <a:pt x="49" y="12514"/>
                    <a:pt x="486" y="13356"/>
                  </a:cubicBezTo>
                  <a:cubicBezTo>
                    <a:pt x="712" y="13793"/>
                    <a:pt x="1036" y="14165"/>
                    <a:pt x="1457" y="14424"/>
                  </a:cubicBezTo>
                  <a:cubicBezTo>
                    <a:pt x="1862" y="14683"/>
                    <a:pt x="2315" y="14829"/>
                    <a:pt x="2768" y="14959"/>
                  </a:cubicBezTo>
                  <a:cubicBezTo>
                    <a:pt x="3222" y="15072"/>
                    <a:pt x="3675" y="15185"/>
                    <a:pt x="4128" y="15266"/>
                  </a:cubicBezTo>
                  <a:cubicBezTo>
                    <a:pt x="4355" y="15299"/>
                    <a:pt x="4598" y="15331"/>
                    <a:pt x="4824" y="15363"/>
                  </a:cubicBezTo>
                  <a:cubicBezTo>
                    <a:pt x="5051" y="15396"/>
                    <a:pt x="5278" y="15428"/>
                    <a:pt x="5520" y="15444"/>
                  </a:cubicBezTo>
                  <a:cubicBezTo>
                    <a:pt x="6443" y="15558"/>
                    <a:pt x="7366" y="15655"/>
                    <a:pt x="8289" y="15671"/>
                  </a:cubicBezTo>
                  <a:cubicBezTo>
                    <a:pt x="8456" y="15675"/>
                    <a:pt x="8623" y="15677"/>
                    <a:pt x="8789" y="15677"/>
                  </a:cubicBezTo>
                  <a:cubicBezTo>
                    <a:pt x="10484" y="15677"/>
                    <a:pt x="12176" y="15457"/>
                    <a:pt x="13842" y="15088"/>
                  </a:cubicBezTo>
                  <a:cubicBezTo>
                    <a:pt x="14068" y="15040"/>
                    <a:pt x="14295" y="14975"/>
                    <a:pt x="14522" y="14926"/>
                  </a:cubicBezTo>
                  <a:lnTo>
                    <a:pt x="14845" y="14829"/>
                  </a:lnTo>
                  <a:lnTo>
                    <a:pt x="15185" y="14732"/>
                  </a:lnTo>
                  <a:cubicBezTo>
                    <a:pt x="15412" y="14651"/>
                    <a:pt x="15622" y="14586"/>
                    <a:pt x="15849" y="14505"/>
                  </a:cubicBezTo>
                  <a:cubicBezTo>
                    <a:pt x="16076" y="14408"/>
                    <a:pt x="16302" y="14311"/>
                    <a:pt x="16480" y="14101"/>
                  </a:cubicBezTo>
                  <a:cubicBezTo>
                    <a:pt x="16675" y="13906"/>
                    <a:pt x="16756" y="13647"/>
                    <a:pt x="16772" y="13405"/>
                  </a:cubicBezTo>
                  <a:cubicBezTo>
                    <a:pt x="16804" y="13162"/>
                    <a:pt x="16788" y="12935"/>
                    <a:pt x="16788" y="12708"/>
                  </a:cubicBezTo>
                  <a:cubicBezTo>
                    <a:pt x="16756" y="12239"/>
                    <a:pt x="16723" y="11769"/>
                    <a:pt x="16707" y="11316"/>
                  </a:cubicBezTo>
                  <a:cubicBezTo>
                    <a:pt x="16578" y="9454"/>
                    <a:pt x="16399" y="7609"/>
                    <a:pt x="16124" y="5780"/>
                  </a:cubicBezTo>
                  <a:cubicBezTo>
                    <a:pt x="15979" y="4857"/>
                    <a:pt x="15817" y="3950"/>
                    <a:pt x="15590" y="3044"/>
                  </a:cubicBezTo>
                  <a:cubicBezTo>
                    <a:pt x="15363" y="2153"/>
                    <a:pt x="15137" y="1230"/>
                    <a:pt x="14651" y="421"/>
                  </a:cubicBezTo>
                  <a:lnTo>
                    <a:pt x="14554" y="470"/>
                  </a:lnTo>
                  <a:cubicBezTo>
                    <a:pt x="14781" y="874"/>
                    <a:pt x="14942" y="1311"/>
                    <a:pt x="15088" y="1748"/>
                  </a:cubicBezTo>
                  <a:cubicBezTo>
                    <a:pt x="15218" y="2186"/>
                    <a:pt x="15331" y="2623"/>
                    <a:pt x="15444" y="3076"/>
                  </a:cubicBezTo>
                  <a:cubicBezTo>
                    <a:pt x="15639" y="3983"/>
                    <a:pt x="15800" y="4889"/>
                    <a:pt x="15946" y="5812"/>
                  </a:cubicBezTo>
                  <a:cubicBezTo>
                    <a:pt x="16076" y="6718"/>
                    <a:pt x="16205" y="7641"/>
                    <a:pt x="16302" y="8548"/>
                  </a:cubicBezTo>
                  <a:cubicBezTo>
                    <a:pt x="16416" y="9471"/>
                    <a:pt x="16497" y="10393"/>
                    <a:pt x="16545" y="11316"/>
                  </a:cubicBezTo>
                  <a:cubicBezTo>
                    <a:pt x="16578" y="11786"/>
                    <a:pt x="16610" y="12239"/>
                    <a:pt x="16610" y="12708"/>
                  </a:cubicBezTo>
                  <a:cubicBezTo>
                    <a:pt x="16610" y="12935"/>
                    <a:pt x="16610" y="13162"/>
                    <a:pt x="16561" y="13372"/>
                  </a:cubicBezTo>
                  <a:cubicBezTo>
                    <a:pt x="16529" y="13599"/>
                    <a:pt x="16448" y="13793"/>
                    <a:pt x="16302" y="13939"/>
                  </a:cubicBezTo>
                  <a:cubicBezTo>
                    <a:pt x="16011" y="14214"/>
                    <a:pt x="15541" y="14295"/>
                    <a:pt x="15104" y="14441"/>
                  </a:cubicBezTo>
                  <a:cubicBezTo>
                    <a:pt x="14878" y="14522"/>
                    <a:pt x="14667" y="14570"/>
                    <a:pt x="14441" y="14635"/>
                  </a:cubicBezTo>
                  <a:cubicBezTo>
                    <a:pt x="14214" y="14700"/>
                    <a:pt x="14003" y="14764"/>
                    <a:pt x="13777" y="14813"/>
                  </a:cubicBezTo>
                  <a:cubicBezTo>
                    <a:pt x="11996" y="15282"/>
                    <a:pt x="10134" y="15461"/>
                    <a:pt x="8305" y="15477"/>
                  </a:cubicBezTo>
                  <a:cubicBezTo>
                    <a:pt x="7382" y="15477"/>
                    <a:pt x="6459" y="15428"/>
                    <a:pt x="5537" y="15282"/>
                  </a:cubicBezTo>
                  <a:cubicBezTo>
                    <a:pt x="5310" y="15266"/>
                    <a:pt x="5083" y="15218"/>
                    <a:pt x="4857" y="15169"/>
                  </a:cubicBezTo>
                  <a:cubicBezTo>
                    <a:pt x="4630" y="15121"/>
                    <a:pt x="4403" y="15072"/>
                    <a:pt x="4177" y="15023"/>
                  </a:cubicBezTo>
                  <a:cubicBezTo>
                    <a:pt x="3723" y="14926"/>
                    <a:pt x="3286" y="14829"/>
                    <a:pt x="2833" y="14716"/>
                  </a:cubicBezTo>
                  <a:cubicBezTo>
                    <a:pt x="2396" y="14603"/>
                    <a:pt x="1959" y="14473"/>
                    <a:pt x="1570" y="14230"/>
                  </a:cubicBezTo>
                  <a:cubicBezTo>
                    <a:pt x="1198" y="14004"/>
                    <a:pt x="890" y="13664"/>
                    <a:pt x="680" y="13275"/>
                  </a:cubicBezTo>
                  <a:cubicBezTo>
                    <a:pt x="470" y="12870"/>
                    <a:pt x="340" y="12433"/>
                    <a:pt x="291" y="11980"/>
                  </a:cubicBezTo>
                  <a:cubicBezTo>
                    <a:pt x="259" y="11527"/>
                    <a:pt x="291" y="11073"/>
                    <a:pt x="372" y="10620"/>
                  </a:cubicBezTo>
                  <a:cubicBezTo>
                    <a:pt x="470" y="10183"/>
                    <a:pt x="615" y="9746"/>
                    <a:pt x="777" y="9309"/>
                  </a:cubicBezTo>
                  <a:cubicBezTo>
                    <a:pt x="858" y="9098"/>
                    <a:pt x="955" y="8888"/>
                    <a:pt x="1036" y="8677"/>
                  </a:cubicBezTo>
                  <a:cubicBezTo>
                    <a:pt x="1133" y="8467"/>
                    <a:pt x="1214" y="8240"/>
                    <a:pt x="1279" y="8014"/>
                  </a:cubicBezTo>
                  <a:cubicBezTo>
                    <a:pt x="1554" y="7123"/>
                    <a:pt x="1765" y="6217"/>
                    <a:pt x="1975" y="5310"/>
                  </a:cubicBezTo>
                  <a:cubicBezTo>
                    <a:pt x="2202" y="4420"/>
                    <a:pt x="2412" y="3513"/>
                    <a:pt x="2671" y="2623"/>
                  </a:cubicBezTo>
                  <a:cubicBezTo>
                    <a:pt x="2785" y="2186"/>
                    <a:pt x="2930" y="1748"/>
                    <a:pt x="3076" y="1311"/>
                  </a:cubicBezTo>
                  <a:cubicBezTo>
                    <a:pt x="3157" y="1085"/>
                    <a:pt x="3238" y="874"/>
                    <a:pt x="3319" y="664"/>
                  </a:cubicBezTo>
                  <a:cubicBezTo>
                    <a:pt x="3416" y="453"/>
                    <a:pt x="3529" y="259"/>
                    <a:pt x="3659" y="81"/>
                  </a:cubicBezTo>
                  <a:lnTo>
                    <a:pt x="3578" y="0"/>
                  </a:lnTo>
                  <a:close/>
                </a:path>
              </a:pathLst>
            </a:custGeom>
            <a:solidFill>
              <a:srgbClr val="E3B4B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598021" y="3077320"/>
              <a:ext cx="36976" cy="42422"/>
            </a:xfrm>
            <a:custGeom>
              <a:avLst/>
              <a:gdLst/>
              <a:ahLst/>
              <a:cxnLst/>
              <a:rect l="l" t="t" r="r" b="b"/>
              <a:pathLst>
                <a:path w="1005" h="1153" extrusionOk="0">
                  <a:moveTo>
                    <a:pt x="901" y="1"/>
                  </a:moveTo>
                  <a:cubicBezTo>
                    <a:pt x="886" y="1"/>
                    <a:pt x="871" y="6"/>
                    <a:pt x="859" y="18"/>
                  </a:cubicBezTo>
                  <a:cubicBezTo>
                    <a:pt x="681" y="148"/>
                    <a:pt x="535" y="310"/>
                    <a:pt x="389" y="471"/>
                  </a:cubicBezTo>
                  <a:cubicBezTo>
                    <a:pt x="324" y="569"/>
                    <a:pt x="260" y="650"/>
                    <a:pt x="195" y="730"/>
                  </a:cubicBezTo>
                  <a:cubicBezTo>
                    <a:pt x="130" y="828"/>
                    <a:pt x="65" y="909"/>
                    <a:pt x="17" y="1022"/>
                  </a:cubicBezTo>
                  <a:cubicBezTo>
                    <a:pt x="1" y="1054"/>
                    <a:pt x="1" y="1087"/>
                    <a:pt x="17" y="1119"/>
                  </a:cubicBezTo>
                  <a:cubicBezTo>
                    <a:pt x="37" y="1139"/>
                    <a:pt x="69" y="1153"/>
                    <a:pt x="99" y="1153"/>
                  </a:cubicBezTo>
                  <a:cubicBezTo>
                    <a:pt x="117" y="1153"/>
                    <a:pt x="134" y="1148"/>
                    <a:pt x="146" y="1135"/>
                  </a:cubicBezTo>
                  <a:cubicBezTo>
                    <a:pt x="243" y="1054"/>
                    <a:pt x="324" y="990"/>
                    <a:pt x="389" y="909"/>
                  </a:cubicBezTo>
                  <a:cubicBezTo>
                    <a:pt x="470" y="828"/>
                    <a:pt x="551" y="747"/>
                    <a:pt x="616" y="666"/>
                  </a:cubicBezTo>
                  <a:cubicBezTo>
                    <a:pt x="745" y="488"/>
                    <a:pt x="875" y="326"/>
                    <a:pt x="988" y="131"/>
                  </a:cubicBezTo>
                  <a:cubicBezTo>
                    <a:pt x="1004" y="99"/>
                    <a:pt x="988" y="67"/>
                    <a:pt x="972" y="34"/>
                  </a:cubicBezTo>
                  <a:cubicBezTo>
                    <a:pt x="952" y="14"/>
                    <a:pt x="926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508689" y="3169448"/>
              <a:ext cx="28036" cy="54637"/>
            </a:xfrm>
            <a:custGeom>
              <a:avLst/>
              <a:gdLst/>
              <a:ahLst/>
              <a:cxnLst/>
              <a:rect l="l" t="t" r="r" b="b"/>
              <a:pathLst>
                <a:path w="762" h="1485" extrusionOk="0">
                  <a:moveTo>
                    <a:pt x="666" y="1"/>
                  </a:moveTo>
                  <a:cubicBezTo>
                    <a:pt x="648" y="1"/>
                    <a:pt x="630" y="9"/>
                    <a:pt x="615" y="23"/>
                  </a:cubicBezTo>
                  <a:cubicBezTo>
                    <a:pt x="421" y="202"/>
                    <a:pt x="276" y="412"/>
                    <a:pt x="162" y="655"/>
                  </a:cubicBezTo>
                  <a:cubicBezTo>
                    <a:pt x="114" y="768"/>
                    <a:pt x="81" y="881"/>
                    <a:pt x="49" y="1011"/>
                  </a:cubicBezTo>
                  <a:cubicBezTo>
                    <a:pt x="17" y="1140"/>
                    <a:pt x="0" y="1270"/>
                    <a:pt x="0" y="1400"/>
                  </a:cubicBezTo>
                  <a:cubicBezTo>
                    <a:pt x="0" y="1432"/>
                    <a:pt x="33" y="1464"/>
                    <a:pt x="65" y="1480"/>
                  </a:cubicBezTo>
                  <a:cubicBezTo>
                    <a:pt x="74" y="1483"/>
                    <a:pt x="83" y="1485"/>
                    <a:pt x="92" y="1485"/>
                  </a:cubicBezTo>
                  <a:cubicBezTo>
                    <a:pt x="130" y="1485"/>
                    <a:pt x="165" y="1458"/>
                    <a:pt x="178" y="1432"/>
                  </a:cubicBezTo>
                  <a:lnTo>
                    <a:pt x="178" y="1416"/>
                  </a:lnTo>
                  <a:cubicBezTo>
                    <a:pt x="227" y="1302"/>
                    <a:pt x="259" y="1189"/>
                    <a:pt x="308" y="1092"/>
                  </a:cubicBezTo>
                  <a:cubicBezTo>
                    <a:pt x="340" y="979"/>
                    <a:pt x="389" y="865"/>
                    <a:pt x="437" y="768"/>
                  </a:cubicBezTo>
                  <a:cubicBezTo>
                    <a:pt x="518" y="542"/>
                    <a:pt x="632" y="331"/>
                    <a:pt x="745" y="121"/>
                  </a:cubicBezTo>
                  <a:cubicBezTo>
                    <a:pt x="761" y="88"/>
                    <a:pt x="761" y="56"/>
                    <a:pt x="729" y="40"/>
                  </a:cubicBezTo>
                  <a:cubicBezTo>
                    <a:pt x="711" y="13"/>
                    <a:pt x="688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570611" y="3190825"/>
              <a:ext cx="26859" cy="51804"/>
            </a:xfrm>
            <a:custGeom>
              <a:avLst/>
              <a:gdLst/>
              <a:ahLst/>
              <a:cxnLst/>
              <a:rect l="l" t="t" r="r" b="b"/>
              <a:pathLst>
                <a:path w="730" h="1408" extrusionOk="0">
                  <a:moveTo>
                    <a:pt x="649" y="1"/>
                  </a:moveTo>
                  <a:cubicBezTo>
                    <a:pt x="624" y="1"/>
                    <a:pt x="600" y="9"/>
                    <a:pt x="584" y="25"/>
                  </a:cubicBezTo>
                  <a:cubicBezTo>
                    <a:pt x="406" y="187"/>
                    <a:pt x="276" y="398"/>
                    <a:pt x="163" y="608"/>
                  </a:cubicBezTo>
                  <a:cubicBezTo>
                    <a:pt x="114" y="721"/>
                    <a:pt x="66" y="835"/>
                    <a:pt x="50" y="948"/>
                  </a:cubicBezTo>
                  <a:cubicBezTo>
                    <a:pt x="17" y="1078"/>
                    <a:pt x="1" y="1191"/>
                    <a:pt x="1" y="1320"/>
                  </a:cubicBezTo>
                  <a:cubicBezTo>
                    <a:pt x="1" y="1353"/>
                    <a:pt x="17" y="1385"/>
                    <a:pt x="50" y="1401"/>
                  </a:cubicBezTo>
                  <a:cubicBezTo>
                    <a:pt x="62" y="1405"/>
                    <a:pt x="74" y="1407"/>
                    <a:pt x="86" y="1407"/>
                  </a:cubicBezTo>
                  <a:cubicBezTo>
                    <a:pt x="121" y="1407"/>
                    <a:pt x="155" y="1389"/>
                    <a:pt x="179" y="1353"/>
                  </a:cubicBezTo>
                  <a:cubicBezTo>
                    <a:pt x="211" y="1239"/>
                    <a:pt x="260" y="1142"/>
                    <a:pt x="292" y="1029"/>
                  </a:cubicBezTo>
                  <a:cubicBezTo>
                    <a:pt x="341" y="932"/>
                    <a:pt x="389" y="835"/>
                    <a:pt x="422" y="721"/>
                  </a:cubicBezTo>
                  <a:cubicBezTo>
                    <a:pt x="519" y="527"/>
                    <a:pt x="616" y="333"/>
                    <a:pt x="713" y="122"/>
                  </a:cubicBezTo>
                  <a:cubicBezTo>
                    <a:pt x="729" y="90"/>
                    <a:pt x="729" y="58"/>
                    <a:pt x="713" y="25"/>
                  </a:cubicBezTo>
                  <a:cubicBezTo>
                    <a:pt x="697" y="9"/>
                    <a:pt x="673" y="1"/>
                    <a:pt x="6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1509867" y="3289061"/>
              <a:ext cx="23290" cy="63761"/>
            </a:xfrm>
            <a:custGeom>
              <a:avLst/>
              <a:gdLst/>
              <a:ahLst/>
              <a:cxnLst/>
              <a:rect l="l" t="t" r="r" b="b"/>
              <a:pathLst>
                <a:path w="633" h="1733" extrusionOk="0">
                  <a:moveTo>
                    <a:pt x="547" y="1"/>
                  </a:moveTo>
                  <a:cubicBezTo>
                    <a:pt x="531" y="1"/>
                    <a:pt x="514" y="4"/>
                    <a:pt x="503" y="10"/>
                  </a:cubicBezTo>
                  <a:cubicBezTo>
                    <a:pt x="244" y="188"/>
                    <a:pt x="65" y="480"/>
                    <a:pt x="17" y="804"/>
                  </a:cubicBezTo>
                  <a:cubicBezTo>
                    <a:pt x="1" y="949"/>
                    <a:pt x="1" y="1111"/>
                    <a:pt x="33" y="1273"/>
                  </a:cubicBezTo>
                  <a:cubicBezTo>
                    <a:pt x="82" y="1435"/>
                    <a:pt x="146" y="1581"/>
                    <a:pt x="244" y="1694"/>
                  </a:cubicBezTo>
                  <a:cubicBezTo>
                    <a:pt x="267" y="1718"/>
                    <a:pt x="291" y="1733"/>
                    <a:pt x="321" y="1733"/>
                  </a:cubicBezTo>
                  <a:cubicBezTo>
                    <a:pt x="332" y="1733"/>
                    <a:pt x="344" y="1731"/>
                    <a:pt x="357" y="1726"/>
                  </a:cubicBezTo>
                  <a:cubicBezTo>
                    <a:pt x="405" y="1710"/>
                    <a:pt x="422" y="1645"/>
                    <a:pt x="405" y="1597"/>
                  </a:cubicBezTo>
                  <a:cubicBezTo>
                    <a:pt x="357" y="1483"/>
                    <a:pt x="324" y="1354"/>
                    <a:pt x="308" y="1224"/>
                  </a:cubicBezTo>
                  <a:cubicBezTo>
                    <a:pt x="292" y="1095"/>
                    <a:pt x="292" y="965"/>
                    <a:pt x="308" y="836"/>
                  </a:cubicBezTo>
                  <a:cubicBezTo>
                    <a:pt x="341" y="593"/>
                    <a:pt x="438" y="350"/>
                    <a:pt x="616" y="140"/>
                  </a:cubicBezTo>
                  <a:cubicBezTo>
                    <a:pt x="632" y="107"/>
                    <a:pt x="632" y="75"/>
                    <a:pt x="616" y="43"/>
                  </a:cubicBezTo>
                  <a:cubicBezTo>
                    <a:pt x="606" y="12"/>
                    <a:pt x="576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1141169" y="3296199"/>
              <a:ext cx="187090" cy="313840"/>
            </a:xfrm>
            <a:custGeom>
              <a:avLst/>
              <a:gdLst/>
              <a:ahLst/>
              <a:cxnLst/>
              <a:rect l="l" t="t" r="r" b="b"/>
              <a:pathLst>
                <a:path w="5085" h="8530" extrusionOk="0">
                  <a:moveTo>
                    <a:pt x="2455" y="3891"/>
                  </a:moveTo>
                  <a:cubicBezTo>
                    <a:pt x="2570" y="3891"/>
                    <a:pt x="2687" y="3904"/>
                    <a:pt x="2801" y="3928"/>
                  </a:cubicBezTo>
                  <a:cubicBezTo>
                    <a:pt x="2849" y="3941"/>
                    <a:pt x="2897" y="3955"/>
                    <a:pt x="2944" y="3972"/>
                  </a:cubicBezTo>
                  <a:lnTo>
                    <a:pt x="2944" y="3972"/>
                  </a:lnTo>
                  <a:cubicBezTo>
                    <a:pt x="2968" y="4121"/>
                    <a:pt x="2982" y="4259"/>
                    <a:pt x="2996" y="4398"/>
                  </a:cubicBezTo>
                  <a:cubicBezTo>
                    <a:pt x="3012" y="4738"/>
                    <a:pt x="2947" y="5061"/>
                    <a:pt x="2801" y="5321"/>
                  </a:cubicBezTo>
                  <a:cubicBezTo>
                    <a:pt x="2640" y="5580"/>
                    <a:pt x="2381" y="5774"/>
                    <a:pt x="2121" y="5790"/>
                  </a:cubicBezTo>
                  <a:cubicBezTo>
                    <a:pt x="2099" y="5793"/>
                    <a:pt x="2076" y="5794"/>
                    <a:pt x="2053" y="5794"/>
                  </a:cubicBezTo>
                  <a:cubicBezTo>
                    <a:pt x="1947" y="5794"/>
                    <a:pt x="1842" y="5765"/>
                    <a:pt x="1749" y="5725"/>
                  </a:cubicBezTo>
                  <a:cubicBezTo>
                    <a:pt x="1620" y="5660"/>
                    <a:pt x="1506" y="5563"/>
                    <a:pt x="1425" y="5450"/>
                  </a:cubicBezTo>
                  <a:cubicBezTo>
                    <a:pt x="1263" y="5223"/>
                    <a:pt x="1215" y="4932"/>
                    <a:pt x="1312" y="4657"/>
                  </a:cubicBezTo>
                  <a:cubicBezTo>
                    <a:pt x="1409" y="4382"/>
                    <a:pt x="1636" y="4139"/>
                    <a:pt x="1895" y="4009"/>
                  </a:cubicBezTo>
                  <a:cubicBezTo>
                    <a:pt x="2068" y="3928"/>
                    <a:pt x="2259" y="3891"/>
                    <a:pt x="2455" y="3891"/>
                  </a:cubicBezTo>
                  <a:close/>
                  <a:moveTo>
                    <a:pt x="206" y="0"/>
                  </a:moveTo>
                  <a:cubicBezTo>
                    <a:pt x="140" y="0"/>
                    <a:pt x="71" y="44"/>
                    <a:pt x="33" y="108"/>
                  </a:cubicBezTo>
                  <a:cubicBezTo>
                    <a:pt x="1" y="189"/>
                    <a:pt x="33" y="286"/>
                    <a:pt x="130" y="334"/>
                  </a:cubicBezTo>
                  <a:cubicBezTo>
                    <a:pt x="1425" y="901"/>
                    <a:pt x="2429" y="2050"/>
                    <a:pt x="2818" y="3394"/>
                  </a:cubicBezTo>
                  <a:cubicBezTo>
                    <a:pt x="2820" y="3402"/>
                    <a:pt x="2822" y="3410"/>
                    <a:pt x="2825" y="3418"/>
                  </a:cubicBezTo>
                  <a:lnTo>
                    <a:pt x="2825" y="3418"/>
                  </a:lnTo>
                  <a:cubicBezTo>
                    <a:pt x="2696" y="3392"/>
                    <a:pt x="2565" y="3378"/>
                    <a:pt x="2432" y="3378"/>
                  </a:cubicBezTo>
                  <a:cubicBezTo>
                    <a:pt x="2181" y="3378"/>
                    <a:pt x="1927" y="3428"/>
                    <a:pt x="1684" y="3540"/>
                  </a:cubicBezTo>
                  <a:cubicBezTo>
                    <a:pt x="1280" y="3718"/>
                    <a:pt x="972" y="4058"/>
                    <a:pt x="810" y="4479"/>
                  </a:cubicBezTo>
                  <a:cubicBezTo>
                    <a:pt x="745" y="4689"/>
                    <a:pt x="713" y="4916"/>
                    <a:pt x="729" y="5142"/>
                  </a:cubicBezTo>
                  <a:cubicBezTo>
                    <a:pt x="762" y="5369"/>
                    <a:pt x="859" y="5580"/>
                    <a:pt x="988" y="5774"/>
                  </a:cubicBezTo>
                  <a:cubicBezTo>
                    <a:pt x="1118" y="5952"/>
                    <a:pt x="1296" y="6098"/>
                    <a:pt x="1506" y="6211"/>
                  </a:cubicBezTo>
                  <a:cubicBezTo>
                    <a:pt x="1676" y="6296"/>
                    <a:pt x="1883" y="6343"/>
                    <a:pt x="2094" y="6343"/>
                  </a:cubicBezTo>
                  <a:cubicBezTo>
                    <a:pt x="2125" y="6343"/>
                    <a:pt x="2155" y="6342"/>
                    <a:pt x="2186" y="6340"/>
                  </a:cubicBezTo>
                  <a:cubicBezTo>
                    <a:pt x="2656" y="6276"/>
                    <a:pt x="3044" y="5968"/>
                    <a:pt x="3255" y="5596"/>
                  </a:cubicBezTo>
                  <a:cubicBezTo>
                    <a:pt x="3481" y="5207"/>
                    <a:pt x="3530" y="4786"/>
                    <a:pt x="3514" y="4382"/>
                  </a:cubicBezTo>
                  <a:cubicBezTo>
                    <a:pt x="3513" y="4354"/>
                    <a:pt x="3511" y="4327"/>
                    <a:pt x="3509" y="4300"/>
                  </a:cubicBezTo>
                  <a:lnTo>
                    <a:pt x="3509" y="4300"/>
                  </a:lnTo>
                  <a:cubicBezTo>
                    <a:pt x="3550" y="4336"/>
                    <a:pt x="3590" y="4374"/>
                    <a:pt x="3627" y="4414"/>
                  </a:cubicBezTo>
                  <a:cubicBezTo>
                    <a:pt x="4097" y="4867"/>
                    <a:pt x="4372" y="5563"/>
                    <a:pt x="4534" y="6243"/>
                  </a:cubicBezTo>
                  <a:cubicBezTo>
                    <a:pt x="4696" y="6923"/>
                    <a:pt x="4728" y="7652"/>
                    <a:pt x="4615" y="8348"/>
                  </a:cubicBezTo>
                  <a:cubicBezTo>
                    <a:pt x="4615" y="8445"/>
                    <a:pt x="4663" y="8510"/>
                    <a:pt x="4744" y="8526"/>
                  </a:cubicBezTo>
                  <a:cubicBezTo>
                    <a:pt x="4755" y="8528"/>
                    <a:pt x="4765" y="8529"/>
                    <a:pt x="4775" y="8529"/>
                  </a:cubicBezTo>
                  <a:cubicBezTo>
                    <a:pt x="4845" y="8529"/>
                    <a:pt x="4908" y="8483"/>
                    <a:pt x="4922" y="8413"/>
                  </a:cubicBezTo>
                  <a:cubicBezTo>
                    <a:pt x="5084" y="7668"/>
                    <a:pt x="5084" y="6907"/>
                    <a:pt x="4938" y="6146"/>
                  </a:cubicBezTo>
                  <a:cubicBezTo>
                    <a:pt x="4874" y="5774"/>
                    <a:pt x="4760" y="5418"/>
                    <a:pt x="4615" y="5061"/>
                  </a:cubicBezTo>
                  <a:cubicBezTo>
                    <a:pt x="4453" y="4705"/>
                    <a:pt x="4258" y="4365"/>
                    <a:pt x="3983" y="4074"/>
                  </a:cubicBezTo>
                  <a:cubicBezTo>
                    <a:pt x="3820" y="3897"/>
                    <a:pt x="3624" y="3745"/>
                    <a:pt x="3406" y="3629"/>
                  </a:cubicBezTo>
                  <a:lnTo>
                    <a:pt x="3406" y="3629"/>
                  </a:lnTo>
                  <a:cubicBezTo>
                    <a:pt x="3377" y="3502"/>
                    <a:pt x="3342" y="3375"/>
                    <a:pt x="3303" y="3248"/>
                  </a:cubicBezTo>
                  <a:cubicBezTo>
                    <a:pt x="3060" y="2504"/>
                    <a:pt x="2656" y="1840"/>
                    <a:pt x="2138" y="1273"/>
                  </a:cubicBezTo>
                  <a:cubicBezTo>
                    <a:pt x="1620" y="723"/>
                    <a:pt x="972" y="270"/>
                    <a:pt x="260" y="11"/>
                  </a:cubicBezTo>
                  <a:cubicBezTo>
                    <a:pt x="242" y="4"/>
                    <a:pt x="224" y="0"/>
                    <a:pt x="206" y="0"/>
                  </a:cubicBezTo>
                  <a:close/>
                </a:path>
              </a:pathLst>
            </a:custGeom>
            <a:solidFill>
              <a:srgbClr val="AB84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1594453" y="2940378"/>
              <a:ext cx="1103738" cy="103019"/>
            </a:xfrm>
            <a:custGeom>
              <a:avLst/>
              <a:gdLst/>
              <a:ahLst/>
              <a:cxnLst/>
              <a:rect l="l" t="t" r="r" b="b"/>
              <a:pathLst>
                <a:path w="29999" h="2800" extrusionOk="0">
                  <a:moveTo>
                    <a:pt x="29999" y="1"/>
                  </a:moveTo>
                  <a:cubicBezTo>
                    <a:pt x="29998" y="1"/>
                    <a:pt x="22192" y="1605"/>
                    <a:pt x="13304" y="1605"/>
                  </a:cubicBezTo>
                  <a:cubicBezTo>
                    <a:pt x="8859" y="1605"/>
                    <a:pt x="4145" y="1204"/>
                    <a:pt x="1" y="1"/>
                  </a:cubicBezTo>
                  <a:lnTo>
                    <a:pt x="1" y="1"/>
                  </a:lnTo>
                  <a:cubicBezTo>
                    <a:pt x="1" y="1"/>
                    <a:pt x="6109" y="2799"/>
                    <a:pt x="14997" y="2799"/>
                  </a:cubicBezTo>
                  <a:cubicBezTo>
                    <a:pt x="19442" y="2799"/>
                    <a:pt x="24581" y="2100"/>
                    <a:pt x="29999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2"/>
            <p:cNvSpPr/>
            <p:nvPr/>
          </p:nvSpPr>
          <p:spPr>
            <a:xfrm>
              <a:off x="1362534" y="1254448"/>
              <a:ext cx="194191" cy="144116"/>
            </a:xfrm>
            <a:custGeom>
              <a:avLst/>
              <a:gdLst/>
              <a:ahLst/>
              <a:cxnLst/>
              <a:rect l="l" t="t" r="r" b="b"/>
              <a:pathLst>
                <a:path w="5278" h="3917" extrusionOk="0">
                  <a:moveTo>
                    <a:pt x="1339" y="0"/>
                  </a:moveTo>
                  <a:cubicBezTo>
                    <a:pt x="918" y="0"/>
                    <a:pt x="503" y="86"/>
                    <a:pt x="114" y="270"/>
                  </a:cubicBezTo>
                  <a:cubicBezTo>
                    <a:pt x="33" y="302"/>
                    <a:pt x="0" y="367"/>
                    <a:pt x="16" y="431"/>
                  </a:cubicBezTo>
                  <a:cubicBezTo>
                    <a:pt x="31" y="516"/>
                    <a:pt x="94" y="564"/>
                    <a:pt x="175" y="564"/>
                  </a:cubicBezTo>
                  <a:cubicBezTo>
                    <a:pt x="186" y="564"/>
                    <a:pt x="198" y="563"/>
                    <a:pt x="211" y="561"/>
                  </a:cubicBezTo>
                  <a:lnTo>
                    <a:pt x="227" y="561"/>
                  </a:lnTo>
                  <a:cubicBezTo>
                    <a:pt x="470" y="496"/>
                    <a:pt x="745" y="480"/>
                    <a:pt x="1004" y="480"/>
                  </a:cubicBezTo>
                  <a:cubicBezTo>
                    <a:pt x="1133" y="480"/>
                    <a:pt x="1263" y="480"/>
                    <a:pt x="1376" y="496"/>
                  </a:cubicBezTo>
                  <a:lnTo>
                    <a:pt x="1571" y="529"/>
                  </a:lnTo>
                  <a:cubicBezTo>
                    <a:pt x="1635" y="529"/>
                    <a:pt x="1700" y="545"/>
                    <a:pt x="1765" y="561"/>
                  </a:cubicBezTo>
                  <a:cubicBezTo>
                    <a:pt x="2250" y="674"/>
                    <a:pt x="2720" y="917"/>
                    <a:pt x="3108" y="1241"/>
                  </a:cubicBezTo>
                  <a:lnTo>
                    <a:pt x="3416" y="1484"/>
                  </a:lnTo>
                  <a:cubicBezTo>
                    <a:pt x="3497" y="1581"/>
                    <a:pt x="3578" y="1678"/>
                    <a:pt x="3675" y="1775"/>
                  </a:cubicBezTo>
                  <a:cubicBezTo>
                    <a:pt x="3707" y="1824"/>
                    <a:pt x="3756" y="1872"/>
                    <a:pt x="3805" y="1921"/>
                  </a:cubicBezTo>
                  <a:lnTo>
                    <a:pt x="3918" y="2083"/>
                  </a:lnTo>
                  <a:lnTo>
                    <a:pt x="4161" y="2406"/>
                  </a:lnTo>
                  <a:cubicBezTo>
                    <a:pt x="4290" y="2633"/>
                    <a:pt x="4436" y="2860"/>
                    <a:pt x="4582" y="3086"/>
                  </a:cubicBezTo>
                  <a:cubicBezTo>
                    <a:pt x="4695" y="3329"/>
                    <a:pt x="4824" y="3572"/>
                    <a:pt x="4954" y="3815"/>
                  </a:cubicBezTo>
                  <a:lnTo>
                    <a:pt x="4954" y="3831"/>
                  </a:lnTo>
                  <a:cubicBezTo>
                    <a:pt x="4994" y="3885"/>
                    <a:pt x="5046" y="3916"/>
                    <a:pt x="5108" y="3916"/>
                  </a:cubicBezTo>
                  <a:cubicBezTo>
                    <a:pt x="5121" y="3916"/>
                    <a:pt x="5134" y="3915"/>
                    <a:pt x="5148" y="3912"/>
                  </a:cubicBezTo>
                  <a:cubicBezTo>
                    <a:pt x="5229" y="3880"/>
                    <a:pt x="5278" y="3799"/>
                    <a:pt x="5262" y="3702"/>
                  </a:cubicBezTo>
                  <a:cubicBezTo>
                    <a:pt x="5181" y="3443"/>
                    <a:pt x="5084" y="3167"/>
                    <a:pt x="4986" y="2892"/>
                  </a:cubicBezTo>
                  <a:cubicBezTo>
                    <a:pt x="4873" y="2633"/>
                    <a:pt x="4760" y="2374"/>
                    <a:pt x="4630" y="2115"/>
                  </a:cubicBezTo>
                  <a:lnTo>
                    <a:pt x="4387" y="1743"/>
                  </a:lnTo>
                  <a:lnTo>
                    <a:pt x="4258" y="1565"/>
                  </a:lnTo>
                  <a:cubicBezTo>
                    <a:pt x="4225" y="1500"/>
                    <a:pt x="4177" y="1451"/>
                    <a:pt x="4128" y="1387"/>
                  </a:cubicBezTo>
                  <a:cubicBezTo>
                    <a:pt x="4031" y="1273"/>
                    <a:pt x="3934" y="1176"/>
                    <a:pt x="3837" y="1063"/>
                  </a:cubicBezTo>
                  <a:lnTo>
                    <a:pt x="3497" y="771"/>
                  </a:lnTo>
                  <a:cubicBezTo>
                    <a:pt x="3384" y="658"/>
                    <a:pt x="3254" y="593"/>
                    <a:pt x="3125" y="512"/>
                  </a:cubicBezTo>
                  <a:lnTo>
                    <a:pt x="2930" y="383"/>
                  </a:lnTo>
                  <a:lnTo>
                    <a:pt x="2736" y="286"/>
                  </a:lnTo>
                  <a:lnTo>
                    <a:pt x="2526" y="205"/>
                  </a:lnTo>
                  <a:cubicBezTo>
                    <a:pt x="2461" y="172"/>
                    <a:pt x="2380" y="156"/>
                    <a:pt x="2299" y="140"/>
                  </a:cubicBezTo>
                  <a:lnTo>
                    <a:pt x="2089" y="75"/>
                  </a:lnTo>
                  <a:cubicBezTo>
                    <a:pt x="2008" y="59"/>
                    <a:pt x="1943" y="43"/>
                    <a:pt x="1862" y="43"/>
                  </a:cubicBezTo>
                  <a:cubicBezTo>
                    <a:pt x="1687" y="15"/>
                    <a:pt x="1513" y="0"/>
                    <a:pt x="1339" y="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721683" y="2272065"/>
              <a:ext cx="76860" cy="95109"/>
            </a:xfrm>
            <a:custGeom>
              <a:avLst/>
              <a:gdLst/>
              <a:ahLst/>
              <a:cxnLst/>
              <a:rect l="l" t="t" r="r" b="b"/>
              <a:pathLst>
                <a:path w="2089" h="2585" extrusionOk="0">
                  <a:moveTo>
                    <a:pt x="747" y="1"/>
                  </a:moveTo>
                  <a:cubicBezTo>
                    <a:pt x="680" y="1"/>
                    <a:pt x="614" y="12"/>
                    <a:pt x="551" y="35"/>
                  </a:cubicBezTo>
                  <a:cubicBezTo>
                    <a:pt x="130" y="214"/>
                    <a:pt x="0" y="910"/>
                    <a:pt x="275" y="1590"/>
                  </a:cubicBezTo>
                  <a:cubicBezTo>
                    <a:pt x="495" y="2180"/>
                    <a:pt x="937" y="2585"/>
                    <a:pt x="1332" y="2585"/>
                  </a:cubicBezTo>
                  <a:cubicBezTo>
                    <a:pt x="1403" y="2585"/>
                    <a:pt x="1472" y="2572"/>
                    <a:pt x="1538" y="2545"/>
                  </a:cubicBezTo>
                  <a:cubicBezTo>
                    <a:pt x="1959" y="2383"/>
                    <a:pt x="2089" y="1687"/>
                    <a:pt x="1813" y="991"/>
                  </a:cubicBezTo>
                  <a:cubicBezTo>
                    <a:pt x="1592" y="395"/>
                    <a:pt x="1145" y="1"/>
                    <a:pt x="7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2"/>
            <p:cNvSpPr/>
            <p:nvPr/>
          </p:nvSpPr>
          <p:spPr>
            <a:xfrm>
              <a:off x="2677293" y="1184530"/>
              <a:ext cx="165640" cy="121305"/>
            </a:xfrm>
            <a:custGeom>
              <a:avLst/>
              <a:gdLst/>
              <a:ahLst/>
              <a:cxnLst/>
              <a:rect l="l" t="t" r="r" b="b"/>
              <a:pathLst>
                <a:path w="4502" h="3297" extrusionOk="0">
                  <a:moveTo>
                    <a:pt x="3659" y="0"/>
                  </a:moveTo>
                  <a:cubicBezTo>
                    <a:pt x="3407" y="0"/>
                    <a:pt x="3157" y="37"/>
                    <a:pt x="2915" y="96"/>
                  </a:cubicBezTo>
                  <a:cubicBezTo>
                    <a:pt x="2429" y="225"/>
                    <a:pt x="1992" y="452"/>
                    <a:pt x="1620" y="759"/>
                  </a:cubicBezTo>
                  <a:lnTo>
                    <a:pt x="1328" y="1002"/>
                  </a:lnTo>
                  <a:cubicBezTo>
                    <a:pt x="1248" y="1083"/>
                    <a:pt x="1167" y="1164"/>
                    <a:pt x="1086" y="1261"/>
                  </a:cubicBezTo>
                  <a:lnTo>
                    <a:pt x="972" y="1391"/>
                  </a:lnTo>
                  <a:lnTo>
                    <a:pt x="859" y="1536"/>
                  </a:lnTo>
                  <a:cubicBezTo>
                    <a:pt x="794" y="1634"/>
                    <a:pt x="713" y="1731"/>
                    <a:pt x="649" y="1828"/>
                  </a:cubicBezTo>
                  <a:cubicBezTo>
                    <a:pt x="519" y="2022"/>
                    <a:pt x="406" y="2233"/>
                    <a:pt x="292" y="2427"/>
                  </a:cubicBezTo>
                  <a:cubicBezTo>
                    <a:pt x="211" y="2653"/>
                    <a:pt x="114" y="2864"/>
                    <a:pt x="33" y="3074"/>
                  </a:cubicBezTo>
                  <a:cubicBezTo>
                    <a:pt x="1" y="3155"/>
                    <a:pt x="33" y="3220"/>
                    <a:pt x="82" y="3269"/>
                  </a:cubicBezTo>
                  <a:cubicBezTo>
                    <a:pt x="114" y="3288"/>
                    <a:pt x="148" y="3297"/>
                    <a:pt x="181" y="3297"/>
                  </a:cubicBezTo>
                  <a:cubicBezTo>
                    <a:pt x="232" y="3297"/>
                    <a:pt x="279" y="3275"/>
                    <a:pt x="309" y="3236"/>
                  </a:cubicBezTo>
                  <a:lnTo>
                    <a:pt x="325" y="3220"/>
                  </a:lnTo>
                  <a:cubicBezTo>
                    <a:pt x="454" y="3042"/>
                    <a:pt x="568" y="2848"/>
                    <a:pt x="697" y="2670"/>
                  </a:cubicBezTo>
                  <a:lnTo>
                    <a:pt x="1086" y="2135"/>
                  </a:lnTo>
                  <a:cubicBezTo>
                    <a:pt x="1150" y="2054"/>
                    <a:pt x="1231" y="1973"/>
                    <a:pt x="1296" y="1893"/>
                  </a:cubicBezTo>
                  <a:lnTo>
                    <a:pt x="1409" y="1779"/>
                  </a:lnTo>
                  <a:lnTo>
                    <a:pt x="1523" y="1666"/>
                  </a:lnTo>
                  <a:cubicBezTo>
                    <a:pt x="1588" y="1585"/>
                    <a:pt x="1668" y="1520"/>
                    <a:pt x="1749" y="1439"/>
                  </a:cubicBezTo>
                  <a:lnTo>
                    <a:pt x="1992" y="1245"/>
                  </a:lnTo>
                  <a:cubicBezTo>
                    <a:pt x="2316" y="970"/>
                    <a:pt x="2688" y="759"/>
                    <a:pt x="3077" y="614"/>
                  </a:cubicBezTo>
                  <a:cubicBezTo>
                    <a:pt x="3432" y="495"/>
                    <a:pt x="3815" y="417"/>
                    <a:pt x="4187" y="417"/>
                  </a:cubicBezTo>
                  <a:cubicBezTo>
                    <a:pt x="4222" y="417"/>
                    <a:pt x="4257" y="418"/>
                    <a:pt x="4291" y="419"/>
                  </a:cubicBezTo>
                  <a:lnTo>
                    <a:pt x="4323" y="419"/>
                  </a:lnTo>
                  <a:cubicBezTo>
                    <a:pt x="4388" y="419"/>
                    <a:pt x="4453" y="371"/>
                    <a:pt x="4469" y="306"/>
                  </a:cubicBezTo>
                  <a:cubicBezTo>
                    <a:pt x="4502" y="225"/>
                    <a:pt x="4453" y="128"/>
                    <a:pt x="4372" y="112"/>
                  </a:cubicBezTo>
                  <a:cubicBezTo>
                    <a:pt x="4136" y="33"/>
                    <a:pt x="3897" y="0"/>
                    <a:pt x="3659" y="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2"/>
            <p:cNvSpPr/>
            <p:nvPr/>
          </p:nvSpPr>
          <p:spPr>
            <a:xfrm flipH="1">
              <a:off x="2340665" y="2314563"/>
              <a:ext cx="301402" cy="292141"/>
            </a:xfrm>
            <a:custGeom>
              <a:avLst/>
              <a:gdLst/>
              <a:ahLst/>
              <a:cxnLst/>
              <a:rect l="l" t="t" r="r" b="b"/>
              <a:pathLst>
                <a:path w="6444" h="6246" extrusionOk="0">
                  <a:moveTo>
                    <a:pt x="3196" y="0"/>
                  </a:moveTo>
                  <a:cubicBezTo>
                    <a:pt x="1568" y="0"/>
                    <a:pt x="191" y="1290"/>
                    <a:pt x="98" y="2937"/>
                  </a:cubicBezTo>
                  <a:cubicBezTo>
                    <a:pt x="1" y="4653"/>
                    <a:pt x="1312" y="6143"/>
                    <a:pt x="3028" y="6240"/>
                  </a:cubicBezTo>
                  <a:cubicBezTo>
                    <a:pt x="3088" y="6243"/>
                    <a:pt x="3149" y="6245"/>
                    <a:pt x="3208" y="6245"/>
                  </a:cubicBezTo>
                  <a:cubicBezTo>
                    <a:pt x="4861" y="6245"/>
                    <a:pt x="6237" y="4966"/>
                    <a:pt x="6330" y="3310"/>
                  </a:cubicBezTo>
                  <a:cubicBezTo>
                    <a:pt x="6444" y="1578"/>
                    <a:pt x="5116" y="104"/>
                    <a:pt x="3400" y="7"/>
                  </a:cubicBezTo>
                  <a:cubicBezTo>
                    <a:pt x="3332" y="3"/>
                    <a:pt x="3264" y="0"/>
                    <a:pt x="31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2"/>
            <p:cNvSpPr/>
            <p:nvPr/>
          </p:nvSpPr>
          <p:spPr>
            <a:xfrm>
              <a:off x="1430351" y="2273587"/>
              <a:ext cx="79840" cy="92055"/>
            </a:xfrm>
            <a:custGeom>
              <a:avLst/>
              <a:gdLst/>
              <a:ahLst/>
              <a:cxnLst/>
              <a:rect l="l" t="t" r="r" b="b"/>
              <a:pathLst>
                <a:path w="2170" h="2502" extrusionOk="0">
                  <a:moveTo>
                    <a:pt x="1460" y="1"/>
                  </a:moveTo>
                  <a:cubicBezTo>
                    <a:pt x="1083" y="1"/>
                    <a:pt x="631" y="336"/>
                    <a:pt x="357" y="871"/>
                  </a:cubicBezTo>
                  <a:cubicBezTo>
                    <a:pt x="1" y="1518"/>
                    <a:pt x="49" y="2231"/>
                    <a:pt x="454" y="2441"/>
                  </a:cubicBezTo>
                  <a:cubicBezTo>
                    <a:pt x="533" y="2482"/>
                    <a:pt x="620" y="2502"/>
                    <a:pt x="711" y="2502"/>
                  </a:cubicBezTo>
                  <a:cubicBezTo>
                    <a:pt x="1088" y="2502"/>
                    <a:pt x="1540" y="2169"/>
                    <a:pt x="1814" y="1648"/>
                  </a:cubicBezTo>
                  <a:cubicBezTo>
                    <a:pt x="2170" y="984"/>
                    <a:pt x="2121" y="288"/>
                    <a:pt x="1717" y="61"/>
                  </a:cubicBezTo>
                  <a:cubicBezTo>
                    <a:pt x="1638" y="20"/>
                    <a:pt x="1551" y="1"/>
                    <a:pt x="1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2"/>
            <p:cNvSpPr/>
            <p:nvPr/>
          </p:nvSpPr>
          <p:spPr>
            <a:xfrm>
              <a:off x="2450982" y="4363225"/>
              <a:ext cx="301404" cy="240365"/>
            </a:xfrm>
            <a:custGeom>
              <a:avLst/>
              <a:gdLst/>
              <a:ahLst/>
              <a:cxnLst/>
              <a:rect l="l" t="t" r="r" b="b"/>
              <a:pathLst>
                <a:path w="8192" h="6533" extrusionOk="0">
                  <a:moveTo>
                    <a:pt x="3664" y="0"/>
                  </a:moveTo>
                  <a:cubicBezTo>
                    <a:pt x="3630" y="0"/>
                    <a:pt x="3596" y="1"/>
                    <a:pt x="3562" y="2"/>
                  </a:cubicBezTo>
                  <a:cubicBezTo>
                    <a:pt x="3432" y="2"/>
                    <a:pt x="3303" y="18"/>
                    <a:pt x="3173" y="50"/>
                  </a:cubicBezTo>
                  <a:cubicBezTo>
                    <a:pt x="453" y="666"/>
                    <a:pt x="114" y="3758"/>
                    <a:pt x="0" y="6040"/>
                  </a:cubicBezTo>
                  <a:cubicBezTo>
                    <a:pt x="0" y="6283"/>
                    <a:pt x="178" y="6494"/>
                    <a:pt x="421" y="6510"/>
                  </a:cubicBezTo>
                  <a:cubicBezTo>
                    <a:pt x="618" y="6526"/>
                    <a:pt x="826" y="6533"/>
                    <a:pt x="1040" y="6533"/>
                  </a:cubicBezTo>
                  <a:cubicBezTo>
                    <a:pt x="2142" y="6533"/>
                    <a:pt x="3412" y="6341"/>
                    <a:pt x="4306" y="6138"/>
                  </a:cubicBezTo>
                  <a:cubicBezTo>
                    <a:pt x="5747" y="5798"/>
                    <a:pt x="7204" y="5166"/>
                    <a:pt x="8192" y="4017"/>
                  </a:cubicBezTo>
                  <a:cubicBezTo>
                    <a:pt x="8192" y="4017"/>
                    <a:pt x="6531" y="0"/>
                    <a:pt x="3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2"/>
            <p:cNvSpPr/>
            <p:nvPr/>
          </p:nvSpPr>
          <p:spPr>
            <a:xfrm>
              <a:off x="2152558" y="4371429"/>
              <a:ext cx="300227" cy="232455"/>
            </a:xfrm>
            <a:custGeom>
              <a:avLst/>
              <a:gdLst/>
              <a:ahLst/>
              <a:cxnLst/>
              <a:rect l="l" t="t" r="r" b="b"/>
              <a:pathLst>
                <a:path w="8160" h="6318" extrusionOk="0">
                  <a:moveTo>
                    <a:pt x="3920" y="0"/>
                  </a:moveTo>
                  <a:cubicBezTo>
                    <a:pt x="3400" y="0"/>
                    <a:pt x="2898" y="87"/>
                    <a:pt x="2526" y="329"/>
                  </a:cubicBezTo>
                  <a:cubicBezTo>
                    <a:pt x="1538" y="977"/>
                    <a:pt x="1" y="4279"/>
                    <a:pt x="794" y="5364"/>
                  </a:cubicBezTo>
                  <a:cubicBezTo>
                    <a:pt x="1381" y="6135"/>
                    <a:pt x="3310" y="6317"/>
                    <a:pt x="5441" y="6317"/>
                  </a:cubicBezTo>
                  <a:cubicBezTo>
                    <a:pt x="6307" y="6317"/>
                    <a:pt x="7207" y="6287"/>
                    <a:pt x="8063" y="6254"/>
                  </a:cubicBezTo>
                  <a:cubicBezTo>
                    <a:pt x="8160" y="6157"/>
                    <a:pt x="8111" y="5850"/>
                    <a:pt x="8111" y="5720"/>
                  </a:cubicBezTo>
                  <a:cubicBezTo>
                    <a:pt x="8111" y="5251"/>
                    <a:pt x="8079" y="4797"/>
                    <a:pt x="8030" y="4328"/>
                  </a:cubicBezTo>
                  <a:cubicBezTo>
                    <a:pt x="7966" y="3745"/>
                    <a:pt x="7868" y="3146"/>
                    <a:pt x="7690" y="2580"/>
                  </a:cubicBezTo>
                  <a:cubicBezTo>
                    <a:pt x="7528" y="2029"/>
                    <a:pt x="7302" y="1479"/>
                    <a:pt x="6929" y="1042"/>
                  </a:cubicBezTo>
                  <a:cubicBezTo>
                    <a:pt x="6573" y="605"/>
                    <a:pt x="6104" y="362"/>
                    <a:pt x="5586" y="232"/>
                  </a:cubicBezTo>
                  <a:cubicBezTo>
                    <a:pt x="5121" y="112"/>
                    <a:pt x="4510" y="0"/>
                    <a:pt x="3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2"/>
            <p:cNvSpPr/>
            <p:nvPr/>
          </p:nvSpPr>
          <p:spPr>
            <a:xfrm>
              <a:off x="1806488" y="4370362"/>
              <a:ext cx="325246" cy="235030"/>
            </a:xfrm>
            <a:custGeom>
              <a:avLst/>
              <a:gdLst/>
              <a:ahLst/>
              <a:cxnLst/>
              <a:rect l="l" t="t" r="r" b="b"/>
              <a:pathLst>
                <a:path w="8840" h="6388" extrusionOk="0">
                  <a:moveTo>
                    <a:pt x="4164" y="1"/>
                  </a:moveTo>
                  <a:cubicBezTo>
                    <a:pt x="4136" y="1"/>
                    <a:pt x="4108" y="1"/>
                    <a:pt x="4080" y="2"/>
                  </a:cubicBezTo>
                  <a:cubicBezTo>
                    <a:pt x="3951" y="2"/>
                    <a:pt x="3805" y="18"/>
                    <a:pt x="3676" y="51"/>
                  </a:cubicBezTo>
                  <a:cubicBezTo>
                    <a:pt x="907" y="682"/>
                    <a:pt x="130" y="3369"/>
                    <a:pt x="17" y="5668"/>
                  </a:cubicBezTo>
                  <a:cubicBezTo>
                    <a:pt x="1" y="6024"/>
                    <a:pt x="276" y="6348"/>
                    <a:pt x="632" y="6364"/>
                  </a:cubicBezTo>
                  <a:cubicBezTo>
                    <a:pt x="988" y="6380"/>
                    <a:pt x="1341" y="6388"/>
                    <a:pt x="1693" y="6388"/>
                  </a:cubicBezTo>
                  <a:cubicBezTo>
                    <a:pt x="2833" y="6388"/>
                    <a:pt x="3959" y="6303"/>
                    <a:pt x="5084" y="6105"/>
                  </a:cubicBezTo>
                  <a:cubicBezTo>
                    <a:pt x="6169" y="5927"/>
                    <a:pt x="7723" y="5814"/>
                    <a:pt x="8581" y="5086"/>
                  </a:cubicBezTo>
                  <a:cubicBezTo>
                    <a:pt x="8727" y="4956"/>
                    <a:pt x="8840" y="4810"/>
                    <a:pt x="8759" y="4632"/>
                  </a:cubicBezTo>
                  <a:cubicBezTo>
                    <a:pt x="8295" y="3544"/>
                    <a:pt x="6643" y="1"/>
                    <a:pt x="4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2"/>
            <p:cNvSpPr/>
            <p:nvPr/>
          </p:nvSpPr>
          <p:spPr>
            <a:xfrm>
              <a:off x="1512847" y="4360649"/>
              <a:ext cx="296658" cy="238636"/>
            </a:xfrm>
            <a:custGeom>
              <a:avLst/>
              <a:gdLst/>
              <a:ahLst/>
              <a:cxnLst/>
              <a:rect l="l" t="t" r="r" b="b"/>
              <a:pathLst>
                <a:path w="8063" h="6486" extrusionOk="0">
                  <a:moveTo>
                    <a:pt x="3828" y="0"/>
                  </a:moveTo>
                  <a:cubicBezTo>
                    <a:pt x="3305" y="0"/>
                    <a:pt x="2796" y="86"/>
                    <a:pt x="2413" y="331"/>
                  </a:cubicBezTo>
                  <a:cubicBezTo>
                    <a:pt x="1425" y="978"/>
                    <a:pt x="1" y="3342"/>
                    <a:pt x="729" y="4459"/>
                  </a:cubicBezTo>
                  <a:cubicBezTo>
                    <a:pt x="1720" y="5962"/>
                    <a:pt x="4460" y="6486"/>
                    <a:pt x="7163" y="6486"/>
                  </a:cubicBezTo>
                  <a:cubicBezTo>
                    <a:pt x="7285" y="6486"/>
                    <a:pt x="7407" y="6485"/>
                    <a:pt x="7528" y="6483"/>
                  </a:cubicBezTo>
                  <a:cubicBezTo>
                    <a:pt x="7836" y="6483"/>
                    <a:pt x="8063" y="6208"/>
                    <a:pt x="8030" y="5900"/>
                  </a:cubicBezTo>
                  <a:cubicBezTo>
                    <a:pt x="8014" y="5819"/>
                    <a:pt x="8014" y="5754"/>
                    <a:pt x="8014" y="5722"/>
                  </a:cubicBezTo>
                  <a:cubicBezTo>
                    <a:pt x="7998" y="5252"/>
                    <a:pt x="7982" y="4783"/>
                    <a:pt x="7933" y="4330"/>
                  </a:cubicBezTo>
                  <a:cubicBezTo>
                    <a:pt x="7868" y="3747"/>
                    <a:pt x="7755" y="3148"/>
                    <a:pt x="7593" y="2581"/>
                  </a:cubicBezTo>
                  <a:cubicBezTo>
                    <a:pt x="7431" y="2031"/>
                    <a:pt x="7205" y="1480"/>
                    <a:pt x="6832" y="1043"/>
                  </a:cubicBezTo>
                  <a:cubicBezTo>
                    <a:pt x="6476" y="606"/>
                    <a:pt x="5991" y="363"/>
                    <a:pt x="5472" y="218"/>
                  </a:cubicBezTo>
                  <a:cubicBezTo>
                    <a:pt x="5012" y="107"/>
                    <a:pt x="4412" y="0"/>
                    <a:pt x="3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2"/>
            <p:cNvSpPr/>
            <p:nvPr/>
          </p:nvSpPr>
          <p:spPr>
            <a:xfrm>
              <a:off x="1310693" y="1136491"/>
              <a:ext cx="328226" cy="338381"/>
            </a:xfrm>
            <a:custGeom>
              <a:avLst/>
              <a:gdLst/>
              <a:ahLst/>
              <a:cxnLst/>
              <a:rect l="l" t="t" r="r" b="b"/>
              <a:pathLst>
                <a:path w="8921" h="9197" extrusionOk="0">
                  <a:moveTo>
                    <a:pt x="4621" y="1"/>
                  </a:moveTo>
                  <a:cubicBezTo>
                    <a:pt x="4432" y="1"/>
                    <a:pt x="4245" y="17"/>
                    <a:pt x="4064" y="43"/>
                  </a:cubicBezTo>
                  <a:cubicBezTo>
                    <a:pt x="3158" y="157"/>
                    <a:pt x="2316" y="545"/>
                    <a:pt x="1620" y="1112"/>
                  </a:cubicBezTo>
                  <a:cubicBezTo>
                    <a:pt x="1263" y="1403"/>
                    <a:pt x="956" y="1727"/>
                    <a:pt x="697" y="2099"/>
                  </a:cubicBezTo>
                  <a:cubicBezTo>
                    <a:pt x="454" y="2472"/>
                    <a:pt x="244" y="2893"/>
                    <a:pt x="130" y="3330"/>
                  </a:cubicBezTo>
                  <a:cubicBezTo>
                    <a:pt x="65" y="3556"/>
                    <a:pt x="33" y="3783"/>
                    <a:pt x="17" y="4010"/>
                  </a:cubicBezTo>
                  <a:cubicBezTo>
                    <a:pt x="1" y="4236"/>
                    <a:pt x="1" y="4463"/>
                    <a:pt x="33" y="4690"/>
                  </a:cubicBezTo>
                  <a:cubicBezTo>
                    <a:pt x="98" y="5159"/>
                    <a:pt x="292" y="5580"/>
                    <a:pt x="519" y="5969"/>
                  </a:cubicBezTo>
                  <a:cubicBezTo>
                    <a:pt x="762" y="6341"/>
                    <a:pt x="1053" y="6697"/>
                    <a:pt x="1377" y="7005"/>
                  </a:cubicBezTo>
                  <a:cubicBezTo>
                    <a:pt x="1701" y="7312"/>
                    <a:pt x="2041" y="7571"/>
                    <a:pt x="2397" y="7830"/>
                  </a:cubicBezTo>
                  <a:cubicBezTo>
                    <a:pt x="3093" y="8348"/>
                    <a:pt x="3838" y="8802"/>
                    <a:pt x="4631" y="9190"/>
                  </a:cubicBezTo>
                  <a:cubicBezTo>
                    <a:pt x="4643" y="9194"/>
                    <a:pt x="4656" y="9196"/>
                    <a:pt x="4669" y="9196"/>
                  </a:cubicBezTo>
                  <a:cubicBezTo>
                    <a:pt x="4709" y="9196"/>
                    <a:pt x="4748" y="9178"/>
                    <a:pt x="4760" y="9142"/>
                  </a:cubicBezTo>
                  <a:cubicBezTo>
                    <a:pt x="4793" y="9093"/>
                    <a:pt x="4776" y="9028"/>
                    <a:pt x="4728" y="8996"/>
                  </a:cubicBezTo>
                  <a:cubicBezTo>
                    <a:pt x="3967" y="8591"/>
                    <a:pt x="3239" y="8122"/>
                    <a:pt x="2575" y="7604"/>
                  </a:cubicBezTo>
                  <a:cubicBezTo>
                    <a:pt x="2235" y="7329"/>
                    <a:pt x="1895" y="7069"/>
                    <a:pt x="1603" y="6762"/>
                  </a:cubicBezTo>
                  <a:cubicBezTo>
                    <a:pt x="1312" y="6470"/>
                    <a:pt x="1053" y="6131"/>
                    <a:pt x="843" y="5774"/>
                  </a:cubicBezTo>
                  <a:cubicBezTo>
                    <a:pt x="632" y="5418"/>
                    <a:pt x="470" y="5030"/>
                    <a:pt x="422" y="4641"/>
                  </a:cubicBezTo>
                  <a:cubicBezTo>
                    <a:pt x="357" y="4253"/>
                    <a:pt x="405" y="3832"/>
                    <a:pt x="519" y="3427"/>
                  </a:cubicBezTo>
                  <a:cubicBezTo>
                    <a:pt x="729" y="2650"/>
                    <a:pt x="1231" y="1954"/>
                    <a:pt x="1879" y="1420"/>
                  </a:cubicBezTo>
                  <a:cubicBezTo>
                    <a:pt x="2510" y="901"/>
                    <a:pt x="3303" y="529"/>
                    <a:pt x="4113" y="416"/>
                  </a:cubicBezTo>
                  <a:cubicBezTo>
                    <a:pt x="4304" y="393"/>
                    <a:pt x="4498" y="377"/>
                    <a:pt x="4691" y="377"/>
                  </a:cubicBezTo>
                  <a:cubicBezTo>
                    <a:pt x="4907" y="377"/>
                    <a:pt x="5122" y="397"/>
                    <a:pt x="5327" y="448"/>
                  </a:cubicBezTo>
                  <a:cubicBezTo>
                    <a:pt x="5521" y="497"/>
                    <a:pt x="5715" y="578"/>
                    <a:pt x="5894" y="675"/>
                  </a:cubicBezTo>
                  <a:cubicBezTo>
                    <a:pt x="6055" y="772"/>
                    <a:pt x="6217" y="901"/>
                    <a:pt x="6363" y="1031"/>
                  </a:cubicBezTo>
                  <a:cubicBezTo>
                    <a:pt x="6654" y="1322"/>
                    <a:pt x="6913" y="1662"/>
                    <a:pt x="7108" y="2035"/>
                  </a:cubicBezTo>
                  <a:cubicBezTo>
                    <a:pt x="7302" y="2423"/>
                    <a:pt x="7480" y="2812"/>
                    <a:pt x="7658" y="3200"/>
                  </a:cubicBezTo>
                  <a:cubicBezTo>
                    <a:pt x="8014" y="3994"/>
                    <a:pt x="8370" y="4787"/>
                    <a:pt x="8710" y="5580"/>
                  </a:cubicBezTo>
                  <a:cubicBezTo>
                    <a:pt x="8722" y="5615"/>
                    <a:pt x="8759" y="5642"/>
                    <a:pt x="8797" y="5642"/>
                  </a:cubicBezTo>
                  <a:cubicBezTo>
                    <a:pt x="8812" y="5642"/>
                    <a:pt x="8826" y="5638"/>
                    <a:pt x="8840" y="5629"/>
                  </a:cubicBezTo>
                  <a:cubicBezTo>
                    <a:pt x="8905" y="5612"/>
                    <a:pt x="8921" y="5548"/>
                    <a:pt x="8905" y="5499"/>
                  </a:cubicBezTo>
                  <a:cubicBezTo>
                    <a:pt x="8565" y="4690"/>
                    <a:pt x="8241" y="3896"/>
                    <a:pt x="7885" y="3103"/>
                  </a:cubicBezTo>
                  <a:cubicBezTo>
                    <a:pt x="7707" y="2698"/>
                    <a:pt x="7545" y="2310"/>
                    <a:pt x="7351" y="1921"/>
                  </a:cubicBezTo>
                  <a:cubicBezTo>
                    <a:pt x="7140" y="1517"/>
                    <a:pt x="6913" y="1144"/>
                    <a:pt x="6590" y="804"/>
                  </a:cubicBezTo>
                  <a:cubicBezTo>
                    <a:pt x="6428" y="659"/>
                    <a:pt x="6250" y="497"/>
                    <a:pt x="6055" y="383"/>
                  </a:cubicBezTo>
                  <a:cubicBezTo>
                    <a:pt x="5861" y="270"/>
                    <a:pt x="5651" y="173"/>
                    <a:pt x="5424" y="108"/>
                  </a:cubicBezTo>
                  <a:cubicBezTo>
                    <a:pt x="5159" y="32"/>
                    <a:pt x="4887" y="1"/>
                    <a:pt x="4621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2"/>
            <p:cNvSpPr/>
            <p:nvPr/>
          </p:nvSpPr>
          <p:spPr>
            <a:xfrm>
              <a:off x="2798538" y="3930139"/>
              <a:ext cx="142850" cy="248084"/>
            </a:xfrm>
            <a:custGeom>
              <a:avLst/>
              <a:gdLst/>
              <a:ahLst/>
              <a:cxnLst/>
              <a:rect l="l" t="t" r="r" b="b"/>
              <a:pathLst>
                <a:path w="2138" h="3713" extrusionOk="0">
                  <a:moveTo>
                    <a:pt x="1373" y="0"/>
                  </a:moveTo>
                  <a:cubicBezTo>
                    <a:pt x="1358" y="0"/>
                    <a:pt x="1343" y="2"/>
                    <a:pt x="1328" y="5"/>
                  </a:cubicBezTo>
                  <a:cubicBezTo>
                    <a:pt x="1166" y="21"/>
                    <a:pt x="1021" y="102"/>
                    <a:pt x="972" y="264"/>
                  </a:cubicBezTo>
                  <a:cubicBezTo>
                    <a:pt x="924" y="426"/>
                    <a:pt x="1004" y="588"/>
                    <a:pt x="1134" y="685"/>
                  </a:cubicBezTo>
                  <a:cubicBezTo>
                    <a:pt x="1150" y="685"/>
                    <a:pt x="1150" y="701"/>
                    <a:pt x="1150" y="701"/>
                  </a:cubicBezTo>
                  <a:cubicBezTo>
                    <a:pt x="1199" y="749"/>
                    <a:pt x="1247" y="782"/>
                    <a:pt x="1296" y="798"/>
                  </a:cubicBezTo>
                  <a:cubicBezTo>
                    <a:pt x="1360" y="835"/>
                    <a:pt x="1429" y="852"/>
                    <a:pt x="1497" y="852"/>
                  </a:cubicBezTo>
                  <a:cubicBezTo>
                    <a:pt x="1670" y="852"/>
                    <a:pt x="1837" y="741"/>
                    <a:pt x="1895" y="555"/>
                  </a:cubicBezTo>
                  <a:cubicBezTo>
                    <a:pt x="1960" y="329"/>
                    <a:pt x="1782" y="86"/>
                    <a:pt x="1555" y="53"/>
                  </a:cubicBezTo>
                  <a:cubicBezTo>
                    <a:pt x="1502" y="27"/>
                    <a:pt x="1438" y="0"/>
                    <a:pt x="1373" y="0"/>
                  </a:cubicBezTo>
                  <a:close/>
                  <a:moveTo>
                    <a:pt x="409" y="1052"/>
                  </a:moveTo>
                  <a:cubicBezTo>
                    <a:pt x="312" y="1052"/>
                    <a:pt x="213" y="1088"/>
                    <a:pt x="146" y="1154"/>
                  </a:cubicBezTo>
                  <a:cubicBezTo>
                    <a:pt x="1" y="1284"/>
                    <a:pt x="17" y="1591"/>
                    <a:pt x="211" y="1688"/>
                  </a:cubicBezTo>
                  <a:cubicBezTo>
                    <a:pt x="270" y="1712"/>
                    <a:pt x="321" y="1727"/>
                    <a:pt x="369" y="1727"/>
                  </a:cubicBezTo>
                  <a:cubicBezTo>
                    <a:pt x="387" y="1727"/>
                    <a:pt x="404" y="1725"/>
                    <a:pt x="422" y="1721"/>
                  </a:cubicBezTo>
                  <a:cubicBezTo>
                    <a:pt x="443" y="1727"/>
                    <a:pt x="465" y="1730"/>
                    <a:pt x="486" y="1730"/>
                  </a:cubicBezTo>
                  <a:cubicBezTo>
                    <a:pt x="636" y="1730"/>
                    <a:pt x="758" y="1586"/>
                    <a:pt x="729" y="1429"/>
                  </a:cubicBezTo>
                  <a:cubicBezTo>
                    <a:pt x="729" y="1348"/>
                    <a:pt x="713" y="1284"/>
                    <a:pt x="681" y="1219"/>
                  </a:cubicBezTo>
                  <a:cubicBezTo>
                    <a:pt x="637" y="1104"/>
                    <a:pt x="525" y="1052"/>
                    <a:pt x="409" y="1052"/>
                  </a:cubicBezTo>
                  <a:close/>
                  <a:moveTo>
                    <a:pt x="1709" y="1801"/>
                  </a:moveTo>
                  <a:cubicBezTo>
                    <a:pt x="1606" y="1801"/>
                    <a:pt x="1502" y="1838"/>
                    <a:pt x="1425" y="1915"/>
                  </a:cubicBezTo>
                  <a:cubicBezTo>
                    <a:pt x="1264" y="2093"/>
                    <a:pt x="1296" y="2336"/>
                    <a:pt x="1442" y="2482"/>
                  </a:cubicBezTo>
                  <a:cubicBezTo>
                    <a:pt x="1474" y="2514"/>
                    <a:pt x="1506" y="2546"/>
                    <a:pt x="1539" y="2563"/>
                  </a:cubicBezTo>
                  <a:cubicBezTo>
                    <a:pt x="1599" y="2600"/>
                    <a:pt x="1666" y="2617"/>
                    <a:pt x="1732" y="2617"/>
                  </a:cubicBezTo>
                  <a:cubicBezTo>
                    <a:pt x="1897" y="2617"/>
                    <a:pt x="2059" y="2509"/>
                    <a:pt x="2105" y="2336"/>
                  </a:cubicBezTo>
                  <a:cubicBezTo>
                    <a:pt x="2138" y="2223"/>
                    <a:pt x="2105" y="2109"/>
                    <a:pt x="2057" y="1996"/>
                  </a:cubicBezTo>
                  <a:cubicBezTo>
                    <a:pt x="1983" y="1867"/>
                    <a:pt x="1846" y="1801"/>
                    <a:pt x="1709" y="1801"/>
                  </a:cubicBezTo>
                  <a:close/>
                  <a:moveTo>
                    <a:pt x="810" y="3000"/>
                  </a:moveTo>
                  <a:cubicBezTo>
                    <a:pt x="357" y="3000"/>
                    <a:pt x="357" y="3712"/>
                    <a:pt x="810" y="3712"/>
                  </a:cubicBezTo>
                  <a:cubicBezTo>
                    <a:pt x="1280" y="3712"/>
                    <a:pt x="1280" y="3000"/>
                    <a:pt x="810" y="300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2"/>
            <p:cNvSpPr/>
            <p:nvPr/>
          </p:nvSpPr>
          <p:spPr>
            <a:xfrm>
              <a:off x="1948283" y="2481760"/>
              <a:ext cx="517045" cy="108207"/>
            </a:xfrm>
            <a:custGeom>
              <a:avLst/>
              <a:gdLst/>
              <a:ahLst/>
              <a:cxnLst/>
              <a:rect l="l" t="t" r="r" b="b"/>
              <a:pathLst>
                <a:path w="14053" h="2941" extrusionOk="0">
                  <a:moveTo>
                    <a:pt x="13972" y="0"/>
                  </a:moveTo>
                  <a:cubicBezTo>
                    <a:pt x="12984" y="712"/>
                    <a:pt x="11900" y="1279"/>
                    <a:pt x="10783" y="1716"/>
                  </a:cubicBezTo>
                  <a:cubicBezTo>
                    <a:pt x="9633" y="2153"/>
                    <a:pt x="8452" y="2428"/>
                    <a:pt x="7254" y="2590"/>
                  </a:cubicBezTo>
                  <a:cubicBezTo>
                    <a:pt x="6427" y="2701"/>
                    <a:pt x="5600" y="2758"/>
                    <a:pt x="4772" y="2758"/>
                  </a:cubicBezTo>
                  <a:cubicBezTo>
                    <a:pt x="4385" y="2758"/>
                    <a:pt x="3998" y="2746"/>
                    <a:pt x="3611" y="2720"/>
                  </a:cubicBezTo>
                  <a:cubicBezTo>
                    <a:pt x="3012" y="2671"/>
                    <a:pt x="2397" y="2623"/>
                    <a:pt x="1798" y="2509"/>
                  </a:cubicBezTo>
                  <a:cubicBezTo>
                    <a:pt x="1215" y="2396"/>
                    <a:pt x="600" y="2266"/>
                    <a:pt x="66" y="2024"/>
                  </a:cubicBezTo>
                  <a:lnTo>
                    <a:pt x="1" y="2137"/>
                  </a:lnTo>
                  <a:cubicBezTo>
                    <a:pt x="568" y="2412"/>
                    <a:pt x="1167" y="2558"/>
                    <a:pt x="1782" y="2671"/>
                  </a:cubicBezTo>
                  <a:cubicBezTo>
                    <a:pt x="2381" y="2785"/>
                    <a:pt x="2996" y="2849"/>
                    <a:pt x="3595" y="2898"/>
                  </a:cubicBezTo>
                  <a:cubicBezTo>
                    <a:pt x="4024" y="2926"/>
                    <a:pt x="4452" y="2940"/>
                    <a:pt x="4880" y="2940"/>
                  </a:cubicBezTo>
                  <a:cubicBezTo>
                    <a:pt x="5681" y="2940"/>
                    <a:pt x="6479" y="2890"/>
                    <a:pt x="7270" y="2785"/>
                  </a:cubicBezTo>
                  <a:cubicBezTo>
                    <a:pt x="8484" y="2606"/>
                    <a:pt x="9698" y="2331"/>
                    <a:pt x="10831" y="1878"/>
                  </a:cubicBezTo>
                  <a:cubicBezTo>
                    <a:pt x="11981" y="1441"/>
                    <a:pt x="13065" y="826"/>
                    <a:pt x="14053" y="97"/>
                  </a:cubicBezTo>
                  <a:lnTo>
                    <a:pt x="1397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9" name="Google Shape;1509;p45" title="Char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663" y="1663195"/>
            <a:ext cx="3956775" cy="24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p4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6842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>
                <a:solidFill>
                  <a:schemeClr val="accent6">
                    <a:lumMod val="90000"/>
                  </a:schemeClr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多元</a:t>
            </a:r>
            <a:r>
              <a:rPr lang="zh-TW" altLang="en-US" sz="3600">
                <a:solidFill>
                  <a:schemeClr val="accent4">
                    <a:lumMod val="75000"/>
                  </a:schemeClr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評</a:t>
            </a:r>
            <a:r>
              <a:rPr lang="zh-TW" altLang="en-US" sz="3600">
                <a:solidFill>
                  <a:schemeClr val="accent3">
                    <a:lumMod val="75000"/>
                  </a:schemeClr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量</a:t>
            </a:r>
            <a:r>
              <a:rPr lang="zh-TW" altLang="en-US" sz="3600">
                <a:solidFill>
                  <a:schemeClr val="accent6">
                    <a:lumMod val="90000"/>
                  </a:schemeClr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 </a:t>
            </a:r>
            <a:r>
              <a:rPr lang="en-US" altLang="zh-TW" sz="3600">
                <a:solidFill>
                  <a:srgbClr val="FF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vs</a:t>
            </a:r>
            <a:r>
              <a:rPr lang="en-US" altLang="zh-TW" sz="3600">
                <a:latin typeface="文鼎中圓" panose="020B0609010101010101" pitchFamily="49" charset="-120"/>
                <a:ea typeface="文鼎中圓" panose="020B0609010101010101" pitchFamily="49" charset="-120"/>
              </a:rPr>
              <a:t> </a:t>
            </a:r>
            <a:r>
              <a:rPr lang="zh-TW" altLang="en-US" sz="3600">
                <a:solidFill>
                  <a:schemeClr val="bg1">
                    <a:lumMod val="75000"/>
                  </a:schemeClr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定期</a:t>
            </a:r>
            <a:r>
              <a:rPr lang="zh-TW" altLang="en-US" sz="3600">
                <a:solidFill>
                  <a:schemeClr val="tx1">
                    <a:lumMod val="60000"/>
                    <a:lumOff val="40000"/>
                  </a:schemeClr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評量</a:t>
            </a:r>
            <a:endParaRPr sz="3600">
              <a:solidFill>
                <a:schemeClr val="tx1">
                  <a:lumMod val="60000"/>
                  <a:lumOff val="40000"/>
                </a:schemeClr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sp>
        <p:nvSpPr>
          <p:cNvPr id="1511" name="Google Shape;1511;p45"/>
          <p:cNvSpPr txBox="1">
            <a:spLocks noGrp="1"/>
          </p:cNvSpPr>
          <p:nvPr>
            <p:ph type="title" idx="4294967295"/>
          </p:nvPr>
        </p:nvSpPr>
        <p:spPr>
          <a:xfrm>
            <a:off x="4279413" y="1332263"/>
            <a:ext cx="3623854" cy="7241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4">
                    <a:lumMod val="75000"/>
                  </a:schemeClr>
                </a:solidFill>
              </a:rPr>
              <a:t>Listening</a:t>
            </a:r>
            <a:r>
              <a:rPr lang="en-US" sz="1800">
                <a:solidFill>
                  <a:schemeClr val="accent4">
                    <a:lumMod val="75000"/>
                  </a:schemeClr>
                </a:solidFill>
              </a:rPr>
              <a:t> &amp;</a:t>
            </a:r>
            <a:r>
              <a:rPr lang="zh-TW" altLang="en-US" sz="180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800">
                <a:solidFill>
                  <a:schemeClr val="accent4">
                    <a:lumMod val="75000"/>
                  </a:schemeClr>
                </a:solidFill>
              </a:rPr>
              <a:t>Speaking</a:t>
            </a:r>
            <a:endParaRPr sz="18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13" name="Google Shape;1513;p45"/>
          <p:cNvSpPr/>
          <p:nvPr/>
        </p:nvSpPr>
        <p:spPr>
          <a:xfrm>
            <a:off x="2690854" y="1408803"/>
            <a:ext cx="1150004" cy="824989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45"/>
          <p:cNvSpPr txBox="1">
            <a:spLocks noGrp="1"/>
          </p:cNvSpPr>
          <p:nvPr>
            <p:ph type="title" idx="4294967295"/>
          </p:nvPr>
        </p:nvSpPr>
        <p:spPr>
          <a:xfrm>
            <a:off x="2831232" y="1550220"/>
            <a:ext cx="1009626" cy="5406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>
                <a:solidFill>
                  <a:srgbClr val="00B050"/>
                </a:solidFill>
              </a:rPr>
              <a:t>35</a:t>
            </a:r>
            <a:r>
              <a:rPr lang="en" sz="2000">
                <a:solidFill>
                  <a:srgbClr val="00B050"/>
                </a:solidFill>
              </a:rPr>
              <a:t>%</a:t>
            </a:r>
            <a:endParaRPr sz="2000">
              <a:solidFill>
                <a:srgbClr val="00B050"/>
              </a:solidFill>
            </a:endParaRPr>
          </a:p>
        </p:txBody>
      </p:sp>
      <p:sp>
        <p:nvSpPr>
          <p:cNvPr id="1515" name="Google Shape;1515;p45"/>
          <p:cNvSpPr txBox="1">
            <a:spLocks noGrp="1"/>
          </p:cNvSpPr>
          <p:nvPr>
            <p:ph type="title" idx="4294967295"/>
          </p:nvPr>
        </p:nvSpPr>
        <p:spPr>
          <a:xfrm>
            <a:off x="4017545" y="2221286"/>
            <a:ext cx="4681289" cy="7467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>
                <a:solidFill>
                  <a:schemeClr val="accent3">
                    <a:lumMod val="75000"/>
                  </a:schemeClr>
                </a:solidFill>
              </a:rPr>
              <a:t>Homework</a:t>
            </a:r>
            <a:r>
              <a:rPr lang="en-US" altLang="zh-TW" sz="1800">
                <a:solidFill>
                  <a:schemeClr val="accent3">
                    <a:lumMod val="75000"/>
                  </a:schemeClr>
                </a:solidFill>
              </a:rPr>
              <a:t> &amp;</a:t>
            </a:r>
            <a:r>
              <a:rPr lang="zh-TW" altLang="en-US" sz="18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zh-TW" sz="1800">
                <a:solidFill>
                  <a:schemeClr val="accent3">
                    <a:lumMod val="75000"/>
                  </a:schemeClr>
                </a:solidFill>
              </a:rPr>
              <a:t>Performance</a:t>
            </a:r>
            <a:endParaRPr sz="18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17" name="Google Shape;1517;p45"/>
          <p:cNvSpPr/>
          <p:nvPr/>
        </p:nvSpPr>
        <p:spPr>
          <a:xfrm>
            <a:off x="2533148" y="2428717"/>
            <a:ext cx="1150004" cy="690838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45"/>
          <p:cNvSpPr txBox="1">
            <a:spLocks noGrp="1"/>
          </p:cNvSpPr>
          <p:nvPr>
            <p:ph type="title" idx="4294967295"/>
          </p:nvPr>
        </p:nvSpPr>
        <p:spPr>
          <a:xfrm>
            <a:off x="2709834" y="2488184"/>
            <a:ext cx="1131023" cy="5332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altLang="zh-TW" sz="200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n" sz="2000">
                <a:solidFill>
                  <a:schemeClr val="bg1">
                    <a:lumMod val="50000"/>
                  </a:schemeClr>
                </a:solidFill>
              </a:rPr>
              <a:t>%</a:t>
            </a:r>
            <a:endParaRPr sz="2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19" name="Google Shape;1519;p45"/>
          <p:cNvSpPr txBox="1">
            <a:spLocks noGrp="1"/>
          </p:cNvSpPr>
          <p:nvPr>
            <p:ph type="title" idx="4294967295"/>
          </p:nvPr>
        </p:nvSpPr>
        <p:spPr>
          <a:xfrm>
            <a:off x="5385418" y="3297724"/>
            <a:ext cx="3138252" cy="7681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</a:rPr>
              <a:t>Mid-term &amp; Final</a:t>
            </a:r>
            <a:endParaRPr sz="2000">
              <a:solidFill>
                <a:schemeClr val="accent5"/>
              </a:solidFill>
            </a:endParaRPr>
          </a:p>
        </p:txBody>
      </p:sp>
      <p:sp>
        <p:nvSpPr>
          <p:cNvPr id="1521" name="Google Shape;1521;p45"/>
          <p:cNvSpPr/>
          <p:nvPr/>
        </p:nvSpPr>
        <p:spPr>
          <a:xfrm>
            <a:off x="3840858" y="3235790"/>
            <a:ext cx="1325160" cy="855965"/>
          </a:xfrm>
          <a:custGeom>
            <a:avLst/>
            <a:gdLst/>
            <a:ahLst/>
            <a:cxnLst/>
            <a:rect l="l" t="t" r="r" b="b"/>
            <a:pathLst>
              <a:path w="14316" h="10270" extrusionOk="0">
                <a:moveTo>
                  <a:pt x="5311" y="0"/>
                </a:moveTo>
                <a:cubicBezTo>
                  <a:pt x="4471" y="0"/>
                  <a:pt x="3637" y="146"/>
                  <a:pt x="2857" y="465"/>
                </a:cubicBezTo>
                <a:cubicBezTo>
                  <a:pt x="2219" y="720"/>
                  <a:pt x="1564" y="1167"/>
                  <a:pt x="1437" y="1853"/>
                </a:cubicBezTo>
                <a:cubicBezTo>
                  <a:pt x="1293" y="2603"/>
                  <a:pt x="1852" y="3305"/>
                  <a:pt x="2378" y="3880"/>
                </a:cubicBezTo>
                <a:cubicBezTo>
                  <a:pt x="1405" y="4103"/>
                  <a:pt x="591" y="4885"/>
                  <a:pt x="351" y="5843"/>
                </a:cubicBezTo>
                <a:cubicBezTo>
                  <a:pt x="0" y="7167"/>
                  <a:pt x="735" y="8604"/>
                  <a:pt x="1868" y="9370"/>
                </a:cubicBezTo>
                <a:cubicBezTo>
                  <a:pt x="2819" y="10022"/>
                  <a:pt x="4001" y="10269"/>
                  <a:pt x="5169" y="10269"/>
                </a:cubicBezTo>
                <a:cubicBezTo>
                  <a:pt x="5373" y="10269"/>
                  <a:pt x="5576" y="10262"/>
                  <a:pt x="5778" y="10248"/>
                </a:cubicBezTo>
                <a:cubicBezTo>
                  <a:pt x="8411" y="10088"/>
                  <a:pt x="11300" y="9466"/>
                  <a:pt x="13135" y="7566"/>
                </a:cubicBezTo>
                <a:cubicBezTo>
                  <a:pt x="13630" y="7040"/>
                  <a:pt x="14316" y="5891"/>
                  <a:pt x="12369" y="3561"/>
                </a:cubicBezTo>
                <a:cubicBezTo>
                  <a:pt x="11363" y="2348"/>
                  <a:pt x="10087" y="1390"/>
                  <a:pt x="8634" y="736"/>
                </a:cubicBezTo>
                <a:cubicBezTo>
                  <a:pt x="7597" y="268"/>
                  <a:pt x="6449" y="0"/>
                  <a:pt x="53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45"/>
          <p:cNvSpPr txBox="1">
            <a:spLocks noGrp="1"/>
          </p:cNvSpPr>
          <p:nvPr>
            <p:ph type="title" idx="4294967295"/>
          </p:nvPr>
        </p:nvSpPr>
        <p:spPr>
          <a:xfrm>
            <a:off x="4017545" y="3368568"/>
            <a:ext cx="1027480" cy="6264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00"/>
                </a:solidFill>
              </a:rPr>
              <a:t>40%</a:t>
            </a:r>
            <a:endParaRPr sz="20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42"/>
          <p:cNvGrpSpPr/>
          <p:nvPr/>
        </p:nvGrpSpPr>
        <p:grpSpPr>
          <a:xfrm>
            <a:off x="2706656" y="2681787"/>
            <a:ext cx="3280858" cy="2057316"/>
            <a:chOff x="3012075" y="2322583"/>
            <a:chExt cx="3280858" cy="2057316"/>
          </a:xfrm>
        </p:grpSpPr>
        <p:grpSp>
          <p:nvGrpSpPr>
            <p:cNvPr id="1399" name="Google Shape;1399;p42"/>
            <p:cNvGrpSpPr/>
            <p:nvPr/>
          </p:nvGrpSpPr>
          <p:grpSpPr>
            <a:xfrm rot="-1293234" flipH="1">
              <a:off x="3830753" y="2368828"/>
              <a:ext cx="293676" cy="220039"/>
              <a:chOff x="6354631" y="3138742"/>
              <a:chExt cx="346800" cy="299400"/>
            </a:xfrm>
          </p:grpSpPr>
          <p:sp>
            <p:nvSpPr>
              <p:cNvPr id="1400" name="Google Shape;1400;p42"/>
              <p:cNvSpPr/>
              <p:nvPr/>
            </p:nvSpPr>
            <p:spPr>
              <a:xfrm rot="1484780">
                <a:off x="6382188" y="3190791"/>
                <a:ext cx="291685" cy="19530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2"/>
              <p:cNvSpPr/>
              <p:nvPr/>
            </p:nvSpPr>
            <p:spPr>
              <a:xfrm>
                <a:off x="6469147" y="3267184"/>
                <a:ext cx="177147" cy="76406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1774" extrusionOk="0">
                    <a:moveTo>
                      <a:pt x="1684" y="0"/>
                    </a:moveTo>
                    <a:cubicBezTo>
                      <a:pt x="1587" y="0"/>
                      <a:pt x="1473" y="0"/>
                      <a:pt x="1376" y="17"/>
                    </a:cubicBezTo>
                    <a:lnTo>
                      <a:pt x="1230" y="33"/>
                    </a:lnTo>
                    <a:cubicBezTo>
                      <a:pt x="1166" y="33"/>
                      <a:pt x="1117" y="49"/>
                      <a:pt x="1069" y="65"/>
                    </a:cubicBezTo>
                    <a:cubicBezTo>
                      <a:pt x="680" y="162"/>
                      <a:pt x="324" y="357"/>
                      <a:pt x="49" y="680"/>
                    </a:cubicBezTo>
                    <a:cubicBezTo>
                      <a:pt x="0" y="729"/>
                      <a:pt x="0" y="794"/>
                      <a:pt x="32" y="858"/>
                    </a:cubicBezTo>
                    <a:cubicBezTo>
                      <a:pt x="66" y="914"/>
                      <a:pt x="122" y="939"/>
                      <a:pt x="174" y="939"/>
                    </a:cubicBezTo>
                    <a:cubicBezTo>
                      <a:pt x="199" y="939"/>
                      <a:pt x="222" y="934"/>
                      <a:pt x="243" y="923"/>
                    </a:cubicBezTo>
                    <a:lnTo>
                      <a:pt x="275" y="907"/>
                    </a:lnTo>
                    <a:cubicBezTo>
                      <a:pt x="405" y="826"/>
                      <a:pt x="567" y="761"/>
                      <a:pt x="712" y="713"/>
                    </a:cubicBezTo>
                    <a:cubicBezTo>
                      <a:pt x="793" y="680"/>
                      <a:pt x="858" y="648"/>
                      <a:pt x="939" y="648"/>
                    </a:cubicBezTo>
                    <a:cubicBezTo>
                      <a:pt x="1020" y="616"/>
                      <a:pt x="1101" y="599"/>
                      <a:pt x="1182" y="599"/>
                    </a:cubicBezTo>
                    <a:cubicBezTo>
                      <a:pt x="1261" y="591"/>
                      <a:pt x="1341" y="587"/>
                      <a:pt x="1420" y="587"/>
                    </a:cubicBezTo>
                    <a:cubicBezTo>
                      <a:pt x="1648" y="587"/>
                      <a:pt x="1877" y="620"/>
                      <a:pt x="2105" y="680"/>
                    </a:cubicBezTo>
                    <a:lnTo>
                      <a:pt x="2331" y="761"/>
                    </a:lnTo>
                    <a:cubicBezTo>
                      <a:pt x="2396" y="794"/>
                      <a:pt x="2477" y="826"/>
                      <a:pt x="2558" y="858"/>
                    </a:cubicBezTo>
                    <a:cubicBezTo>
                      <a:pt x="2623" y="891"/>
                      <a:pt x="2704" y="939"/>
                      <a:pt x="2768" y="988"/>
                    </a:cubicBezTo>
                    <a:cubicBezTo>
                      <a:pt x="2833" y="1020"/>
                      <a:pt x="2914" y="1069"/>
                      <a:pt x="2979" y="1101"/>
                    </a:cubicBezTo>
                    <a:lnTo>
                      <a:pt x="3400" y="1409"/>
                    </a:lnTo>
                    <a:cubicBezTo>
                      <a:pt x="3545" y="1522"/>
                      <a:pt x="3675" y="1636"/>
                      <a:pt x="3821" y="1733"/>
                    </a:cubicBezTo>
                    <a:lnTo>
                      <a:pt x="3837" y="1749"/>
                    </a:lnTo>
                    <a:cubicBezTo>
                      <a:pt x="3861" y="1765"/>
                      <a:pt x="3894" y="1773"/>
                      <a:pt x="3926" y="1773"/>
                    </a:cubicBezTo>
                    <a:cubicBezTo>
                      <a:pt x="3958" y="1773"/>
                      <a:pt x="3991" y="1765"/>
                      <a:pt x="4015" y="1749"/>
                    </a:cubicBezTo>
                    <a:cubicBezTo>
                      <a:pt x="4096" y="1700"/>
                      <a:pt x="4112" y="1603"/>
                      <a:pt x="4064" y="1522"/>
                    </a:cubicBezTo>
                    <a:cubicBezTo>
                      <a:pt x="3950" y="1377"/>
                      <a:pt x="3837" y="1231"/>
                      <a:pt x="3724" y="1069"/>
                    </a:cubicBezTo>
                    <a:cubicBezTo>
                      <a:pt x="3594" y="939"/>
                      <a:pt x="3448" y="810"/>
                      <a:pt x="3303" y="680"/>
                    </a:cubicBezTo>
                    <a:cubicBezTo>
                      <a:pt x="3011" y="438"/>
                      <a:pt x="2671" y="211"/>
                      <a:pt x="2283" y="114"/>
                    </a:cubicBezTo>
                    <a:cubicBezTo>
                      <a:pt x="2186" y="65"/>
                      <a:pt x="2088" y="49"/>
                      <a:pt x="1991" y="33"/>
                    </a:cubicBezTo>
                    <a:lnTo>
                      <a:pt x="1829" y="17"/>
                    </a:lnTo>
                    <a:lnTo>
                      <a:pt x="1684" y="0"/>
                    </a:lnTo>
                    <a:close/>
                  </a:path>
                </a:pathLst>
              </a:custGeom>
              <a:solidFill>
                <a:srgbClr val="434343">
                  <a:alpha val="58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42"/>
              <p:cNvSpPr/>
              <p:nvPr/>
            </p:nvSpPr>
            <p:spPr>
              <a:xfrm>
                <a:off x="6376375" y="3164984"/>
                <a:ext cx="313981" cy="233999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5433" extrusionOk="0">
                    <a:moveTo>
                      <a:pt x="2475" y="0"/>
                    </a:moveTo>
                    <a:cubicBezTo>
                      <a:pt x="2336" y="0"/>
                      <a:pt x="2197" y="9"/>
                      <a:pt x="2057" y="27"/>
                    </a:cubicBezTo>
                    <a:cubicBezTo>
                      <a:pt x="1701" y="76"/>
                      <a:pt x="1328" y="205"/>
                      <a:pt x="1021" y="400"/>
                    </a:cubicBezTo>
                    <a:cubicBezTo>
                      <a:pt x="697" y="610"/>
                      <a:pt x="422" y="902"/>
                      <a:pt x="260" y="1242"/>
                    </a:cubicBezTo>
                    <a:cubicBezTo>
                      <a:pt x="82" y="1582"/>
                      <a:pt x="1" y="1970"/>
                      <a:pt x="33" y="2342"/>
                    </a:cubicBezTo>
                    <a:cubicBezTo>
                      <a:pt x="50" y="2537"/>
                      <a:pt x="82" y="2715"/>
                      <a:pt x="147" y="2893"/>
                    </a:cubicBezTo>
                    <a:cubicBezTo>
                      <a:pt x="179" y="3087"/>
                      <a:pt x="276" y="3265"/>
                      <a:pt x="373" y="3411"/>
                    </a:cubicBezTo>
                    <a:cubicBezTo>
                      <a:pt x="794" y="4042"/>
                      <a:pt x="1409" y="4463"/>
                      <a:pt x="2041" y="4787"/>
                    </a:cubicBezTo>
                    <a:cubicBezTo>
                      <a:pt x="2672" y="5095"/>
                      <a:pt x="3352" y="5305"/>
                      <a:pt x="4064" y="5402"/>
                    </a:cubicBezTo>
                    <a:cubicBezTo>
                      <a:pt x="4260" y="5420"/>
                      <a:pt x="4455" y="5433"/>
                      <a:pt x="4651" y="5433"/>
                    </a:cubicBezTo>
                    <a:cubicBezTo>
                      <a:pt x="4811" y="5433"/>
                      <a:pt x="4972" y="5424"/>
                      <a:pt x="5133" y="5402"/>
                    </a:cubicBezTo>
                    <a:cubicBezTo>
                      <a:pt x="5489" y="5337"/>
                      <a:pt x="5845" y="5224"/>
                      <a:pt x="6153" y="5014"/>
                    </a:cubicBezTo>
                    <a:cubicBezTo>
                      <a:pt x="6201" y="4981"/>
                      <a:pt x="6201" y="4933"/>
                      <a:pt x="6185" y="4884"/>
                    </a:cubicBezTo>
                    <a:cubicBezTo>
                      <a:pt x="6164" y="4841"/>
                      <a:pt x="6128" y="4819"/>
                      <a:pt x="6092" y="4819"/>
                    </a:cubicBezTo>
                    <a:cubicBezTo>
                      <a:pt x="6074" y="4819"/>
                      <a:pt x="6056" y="4825"/>
                      <a:pt x="6039" y="4836"/>
                    </a:cubicBezTo>
                    <a:lnTo>
                      <a:pt x="6023" y="4836"/>
                    </a:lnTo>
                    <a:cubicBezTo>
                      <a:pt x="5654" y="5064"/>
                      <a:pt x="5211" y="5153"/>
                      <a:pt x="4765" y="5153"/>
                    </a:cubicBezTo>
                    <a:cubicBezTo>
                      <a:pt x="4546" y="5153"/>
                      <a:pt x="4326" y="5132"/>
                      <a:pt x="4113" y="5095"/>
                    </a:cubicBezTo>
                    <a:cubicBezTo>
                      <a:pt x="3449" y="4997"/>
                      <a:pt x="2802" y="4771"/>
                      <a:pt x="2203" y="4463"/>
                    </a:cubicBezTo>
                    <a:cubicBezTo>
                      <a:pt x="1620" y="4139"/>
                      <a:pt x="1053" y="3735"/>
                      <a:pt x="697" y="3217"/>
                    </a:cubicBezTo>
                    <a:cubicBezTo>
                      <a:pt x="632" y="3071"/>
                      <a:pt x="551" y="2941"/>
                      <a:pt x="519" y="2780"/>
                    </a:cubicBezTo>
                    <a:cubicBezTo>
                      <a:pt x="470" y="2634"/>
                      <a:pt x="454" y="2472"/>
                      <a:pt x="438" y="2326"/>
                    </a:cubicBezTo>
                    <a:cubicBezTo>
                      <a:pt x="406" y="2002"/>
                      <a:pt x="487" y="1695"/>
                      <a:pt x="616" y="1420"/>
                    </a:cubicBezTo>
                    <a:cubicBezTo>
                      <a:pt x="762" y="1144"/>
                      <a:pt x="972" y="902"/>
                      <a:pt x="1231" y="740"/>
                    </a:cubicBezTo>
                    <a:cubicBezTo>
                      <a:pt x="1490" y="562"/>
                      <a:pt x="1798" y="448"/>
                      <a:pt x="2122" y="400"/>
                    </a:cubicBezTo>
                    <a:cubicBezTo>
                      <a:pt x="2224" y="389"/>
                      <a:pt x="2329" y="384"/>
                      <a:pt x="2434" y="384"/>
                    </a:cubicBezTo>
                    <a:cubicBezTo>
                      <a:pt x="2645" y="384"/>
                      <a:pt x="2861" y="405"/>
                      <a:pt x="3077" y="448"/>
                    </a:cubicBezTo>
                    <a:cubicBezTo>
                      <a:pt x="3401" y="497"/>
                      <a:pt x="3692" y="626"/>
                      <a:pt x="3967" y="804"/>
                    </a:cubicBezTo>
                    <a:cubicBezTo>
                      <a:pt x="4518" y="1161"/>
                      <a:pt x="4971" y="1679"/>
                      <a:pt x="5359" y="2229"/>
                    </a:cubicBezTo>
                    <a:cubicBezTo>
                      <a:pt x="5764" y="2780"/>
                      <a:pt x="6104" y="3395"/>
                      <a:pt x="6379" y="4010"/>
                    </a:cubicBezTo>
                    <a:cubicBezTo>
                      <a:pt x="6393" y="4050"/>
                      <a:pt x="6439" y="4079"/>
                      <a:pt x="6482" y="4079"/>
                    </a:cubicBezTo>
                    <a:cubicBezTo>
                      <a:pt x="6491" y="4079"/>
                      <a:pt x="6500" y="4077"/>
                      <a:pt x="6509" y="4075"/>
                    </a:cubicBezTo>
                    <a:cubicBezTo>
                      <a:pt x="6574" y="4042"/>
                      <a:pt x="6590" y="3977"/>
                      <a:pt x="6574" y="3929"/>
                    </a:cubicBezTo>
                    <a:cubicBezTo>
                      <a:pt x="6331" y="3265"/>
                      <a:pt x="6007" y="2650"/>
                      <a:pt x="5619" y="2067"/>
                    </a:cubicBezTo>
                    <a:cubicBezTo>
                      <a:pt x="5230" y="1484"/>
                      <a:pt x="4761" y="918"/>
                      <a:pt x="4162" y="513"/>
                    </a:cubicBezTo>
                    <a:cubicBezTo>
                      <a:pt x="3870" y="303"/>
                      <a:pt x="3514" y="141"/>
                      <a:pt x="3158" y="76"/>
                    </a:cubicBezTo>
                    <a:cubicBezTo>
                      <a:pt x="2935" y="25"/>
                      <a:pt x="2706" y="0"/>
                      <a:pt x="2475" y="0"/>
                    </a:cubicBezTo>
                    <a:close/>
                  </a:path>
                </a:pathLst>
              </a:custGeom>
              <a:solidFill>
                <a:srgbClr val="434343">
                  <a:alpha val="58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3" name="Google Shape;1403;p42"/>
            <p:cNvGrpSpPr/>
            <p:nvPr/>
          </p:nvGrpSpPr>
          <p:grpSpPr>
            <a:xfrm rot="970507">
              <a:off x="3410626" y="2400460"/>
              <a:ext cx="283964" cy="207810"/>
              <a:chOff x="6354631" y="3138742"/>
              <a:chExt cx="346800" cy="299400"/>
            </a:xfrm>
          </p:grpSpPr>
          <p:sp>
            <p:nvSpPr>
              <p:cNvPr id="1404" name="Google Shape;1404;p42"/>
              <p:cNvSpPr/>
              <p:nvPr/>
            </p:nvSpPr>
            <p:spPr>
              <a:xfrm rot="1484780">
                <a:off x="6382188" y="3190791"/>
                <a:ext cx="291685" cy="19530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42"/>
              <p:cNvSpPr/>
              <p:nvPr/>
            </p:nvSpPr>
            <p:spPr>
              <a:xfrm>
                <a:off x="6469147" y="3267184"/>
                <a:ext cx="177147" cy="76406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1774" extrusionOk="0">
                    <a:moveTo>
                      <a:pt x="1684" y="0"/>
                    </a:moveTo>
                    <a:cubicBezTo>
                      <a:pt x="1587" y="0"/>
                      <a:pt x="1473" y="0"/>
                      <a:pt x="1376" y="17"/>
                    </a:cubicBezTo>
                    <a:lnTo>
                      <a:pt x="1230" y="33"/>
                    </a:lnTo>
                    <a:cubicBezTo>
                      <a:pt x="1166" y="33"/>
                      <a:pt x="1117" y="49"/>
                      <a:pt x="1069" y="65"/>
                    </a:cubicBezTo>
                    <a:cubicBezTo>
                      <a:pt x="680" y="162"/>
                      <a:pt x="324" y="357"/>
                      <a:pt x="49" y="680"/>
                    </a:cubicBezTo>
                    <a:cubicBezTo>
                      <a:pt x="0" y="729"/>
                      <a:pt x="0" y="794"/>
                      <a:pt x="32" y="858"/>
                    </a:cubicBezTo>
                    <a:cubicBezTo>
                      <a:pt x="66" y="914"/>
                      <a:pt x="122" y="939"/>
                      <a:pt x="174" y="939"/>
                    </a:cubicBezTo>
                    <a:cubicBezTo>
                      <a:pt x="199" y="939"/>
                      <a:pt x="222" y="934"/>
                      <a:pt x="243" y="923"/>
                    </a:cubicBezTo>
                    <a:lnTo>
                      <a:pt x="275" y="907"/>
                    </a:lnTo>
                    <a:cubicBezTo>
                      <a:pt x="405" y="826"/>
                      <a:pt x="567" y="761"/>
                      <a:pt x="712" y="713"/>
                    </a:cubicBezTo>
                    <a:cubicBezTo>
                      <a:pt x="793" y="680"/>
                      <a:pt x="858" y="648"/>
                      <a:pt x="939" y="648"/>
                    </a:cubicBezTo>
                    <a:cubicBezTo>
                      <a:pt x="1020" y="616"/>
                      <a:pt x="1101" y="599"/>
                      <a:pt x="1182" y="599"/>
                    </a:cubicBezTo>
                    <a:cubicBezTo>
                      <a:pt x="1261" y="591"/>
                      <a:pt x="1341" y="587"/>
                      <a:pt x="1420" y="587"/>
                    </a:cubicBezTo>
                    <a:cubicBezTo>
                      <a:pt x="1648" y="587"/>
                      <a:pt x="1877" y="620"/>
                      <a:pt x="2105" y="680"/>
                    </a:cubicBezTo>
                    <a:lnTo>
                      <a:pt x="2331" y="761"/>
                    </a:lnTo>
                    <a:cubicBezTo>
                      <a:pt x="2396" y="794"/>
                      <a:pt x="2477" y="826"/>
                      <a:pt x="2558" y="858"/>
                    </a:cubicBezTo>
                    <a:cubicBezTo>
                      <a:pt x="2623" y="891"/>
                      <a:pt x="2704" y="939"/>
                      <a:pt x="2768" y="988"/>
                    </a:cubicBezTo>
                    <a:cubicBezTo>
                      <a:pt x="2833" y="1020"/>
                      <a:pt x="2914" y="1069"/>
                      <a:pt x="2979" y="1101"/>
                    </a:cubicBezTo>
                    <a:lnTo>
                      <a:pt x="3400" y="1409"/>
                    </a:lnTo>
                    <a:cubicBezTo>
                      <a:pt x="3545" y="1522"/>
                      <a:pt x="3675" y="1636"/>
                      <a:pt x="3821" y="1733"/>
                    </a:cubicBezTo>
                    <a:lnTo>
                      <a:pt x="3837" y="1749"/>
                    </a:lnTo>
                    <a:cubicBezTo>
                      <a:pt x="3861" y="1765"/>
                      <a:pt x="3894" y="1773"/>
                      <a:pt x="3926" y="1773"/>
                    </a:cubicBezTo>
                    <a:cubicBezTo>
                      <a:pt x="3958" y="1773"/>
                      <a:pt x="3991" y="1765"/>
                      <a:pt x="4015" y="1749"/>
                    </a:cubicBezTo>
                    <a:cubicBezTo>
                      <a:pt x="4096" y="1700"/>
                      <a:pt x="4112" y="1603"/>
                      <a:pt x="4064" y="1522"/>
                    </a:cubicBezTo>
                    <a:cubicBezTo>
                      <a:pt x="3950" y="1377"/>
                      <a:pt x="3837" y="1231"/>
                      <a:pt x="3724" y="1069"/>
                    </a:cubicBezTo>
                    <a:cubicBezTo>
                      <a:pt x="3594" y="939"/>
                      <a:pt x="3448" y="810"/>
                      <a:pt x="3303" y="680"/>
                    </a:cubicBezTo>
                    <a:cubicBezTo>
                      <a:pt x="3011" y="438"/>
                      <a:pt x="2671" y="211"/>
                      <a:pt x="2283" y="114"/>
                    </a:cubicBezTo>
                    <a:cubicBezTo>
                      <a:pt x="2186" y="65"/>
                      <a:pt x="2088" y="49"/>
                      <a:pt x="1991" y="33"/>
                    </a:cubicBezTo>
                    <a:lnTo>
                      <a:pt x="1829" y="17"/>
                    </a:lnTo>
                    <a:lnTo>
                      <a:pt x="1684" y="0"/>
                    </a:lnTo>
                    <a:close/>
                  </a:path>
                </a:pathLst>
              </a:custGeom>
              <a:solidFill>
                <a:srgbClr val="434343">
                  <a:alpha val="58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2"/>
              <p:cNvSpPr/>
              <p:nvPr/>
            </p:nvSpPr>
            <p:spPr>
              <a:xfrm>
                <a:off x="6376375" y="3164984"/>
                <a:ext cx="313981" cy="233999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5433" extrusionOk="0">
                    <a:moveTo>
                      <a:pt x="2475" y="0"/>
                    </a:moveTo>
                    <a:cubicBezTo>
                      <a:pt x="2336" y="0"/>
                      <a:pt x="2197" y="9"/>
                      <a:pt x="2057" y="27"/>
                    </a:cubicBezTo>
                    <a:cubicBezTo>
                      <a:pt x="1701" y="76"/>
                      <a:pt x="1328" y="205"/>
                      <a:pt x="1021" y="400"/>
                    </a:cubicBezTo>
                    <a:cubicBezTo>
                      <a:pt x="697" y="610"/>
                      <a:pt x="422" y="902"/>
                      <a:pt x="260" y="1242"/>
                    </a:cubicBezTo>
                    <a:cubicBezTo>
                      <a:pt x="82" y="1582"/>
                      <a:pt x="1" y="1970"/>
                      <a:pt x="33" y="2342"/>
                    </a:cubicBezTo>
                    <a:cubicBezTo>
                      <a:pt x="50" y="2537"/>
                      <a:pt x="82" y="2715"/>
                      <a:pt x="147" y="2893"/>
                    </a:cubicBezTo>
                    <a:cubicBezTo>
                      <a:pt x="179" y="3087"/>
                      <a:pt x="276" y="3265"/>
                      <a:pt x="373" y="3411"/>
                    </a:cubicBezTo>
                    <a:cubicBezTo>
                      <a:pt x="794" y="4042"/>
                      <a:pt x="1409" y="4463"/>
                      <a:pt x="2041" y="4787"/>
                    </a:cubicBezTo>
                    <a:cubicBezTo>
                      <a:pt x="2672" y="5095"/>
                      <a:pt x="3352" y="5305"/>
                      <a:pt x="4064" y="5402"/>
                    </a:cubicBezTo>
                    <a:cubicBezTo>
                      <a:pt x="4260" y="5420"/>
                      <a:pt x="4455" y="5433"/>
                      <a:pt x="4651" y="5433"/>
                    </a:cubicBezTo>
                    <a:cubicBezTo>
                      <a:pt x="4811" y="5433"/>
                      <a:pt x="4972" y="5424"/>
                      <a:pt x="5133" y="5402"/>
                    </a:cubicBezTo>
                    <a:cubicBezTo>
                      <a:pt x="5489" y="5337"/>
                      <a:pt x="5845" y="5224"/>
                      <a:pt x="6153" y="5014"/>
                    </a:cubicBezTo>
                    <a:cubicBezTo>
                      <a:pt x="6201" y="4981"/>
                      <a:pt x="6201" y="4933"/>
                      <a:pt x="6185" y="4884"/>
                    </a:cubicBezTo>
                    <a:cubicBezTo>
                      <a:pt x="6164" y="4841"/>
                      <a:pt x="6128" y="4819"/>
                      <a:pt x="6092" y="4819"/>
                    </a:cubicBezTo>
                    <a:cubicBezTo>
                      <a:pt x="6074" y="4819"/>
                      <a:pt x="6056" y="4825"/>
                      <a:pt x="6039" y="4836"/>
                    </a:cubicBezTo>
                    <a:lnTo>
                      <a:pt x="6023" y="4836"/>
                    </a:lnTo>
                    <a:cubicBezTo>
                      <a:pt x="5654" y="5064"/>
                      <a:pt x="5211" y="5153"/>
                      <a:pt x="4765" y="5153"/>
                    </a:cubicBezTo>
                    <a:cubicBezTo>
                      <a:pt x="4546" y="5153"/>
                      <a:pt x="4326" y="5132"/>
                      <a:pt x="4113" y="5095"/>
                    </a:cubicBezTo>
                    <a:cubicBezTo>
                      <a:pt x="3449" y="4997"/>
                      <a:pt x="2802" y="4771"/>
                      <a:pt x="2203" y="4463"/>
                    </a:cubicBezTo>
                    <a:cubicBezTo>
                      <a:pt x="1620" y="4139"/>
                      <a:pt x="1053" y="3735"/>
                      <a:pt x="697" y="3217"/>
                    </a:cubicBezTo>
                    <a:cubicBezTo>
                      <a:pt x="632" y="3071"/>
                      <a:pt x="551" y="2941"/>
                      <a:pt x="519" y="2780"/>
                    </a:cubicBezTo>
                    <a:cubicBezTo>
                      <a:pt x="470" y="2634"/>
                      <a:pt x="454" y="2472"/>
                      <a:pt x="438" y="2326"/>
                    </a:cubicBezTo>
                    <a:cubicBezTo>
                      <a:pt x="406" y="2002"/>
                      <a:pt x="487" y="1695"/>
                      <a:pt x="616" y="1420"/>
                    </a:cubicBezTo>
                    <a:cubicBezTo>
                      <a:pt x="762" y="1144"/>
                      <a:pt x="972" y="902"/>
                      <a:pt x="1231" y="740"/>
                    </a:cubicBezTo>
                    <a:cubicBezTo>
                      <a:pt x="1490" y="562"/>
                      <a:pt x="1798" y="448"/>
                      <a:pt x="2122" y="400"/>
                    </a:cubicBezTo>
                    <a:cubicBezTo>
                      <a:pt x="2224" y="389"/>
                      <a:pt x="2329" y="384"/>
                      <a:pt x="2434" y="384"/>
                    </a:cubicBezTo>
                    <a:cubicBezTo>
                      <a:pt x="2645" y="384"/>
                      <a:pt x="2861" y="405"/>
                      <a:pt x="3077" y="448"/>
                    </a:cubicBezTo>
                    <a:cubicBezTo>
                      <a:pt x="3401" y="497"/>
                      <a:pt x="3692" y="626"/>
                      <a:pt x="3967" y="804"/>
                    </a:cubicBezTo>
                    <a:cubicBezTo>
                      <a:pt x="4518" y="1161"/>
                      <a:pt x="4971" y="1679"/>
                      <a:pt x="5359" y="2229"/>
                    </a:cubicBezTo>
                    <a:cubicBezTo>
                      <a:pt x="5764" y="2780"/>
                      <a:pt x="6104" y="3395"/>
                      <a:pt x="6379" y="4010"/>
                    </a:cubicBezTo>
                    <a:cubicBezTo>
                      <a:pt x="6393" y="4050"/>
                      <a:pt x="6439" y="4079"/>
                      <a:pt x="6482" y="4079"/>
                    </a:cubicBezTo>
                    <a:cubicBezTo>
                      <a:pt x="6491" y="4079"/>
                      <a:pt x="6500" y="4077"/>
                      <a:pt x="6509" y="4075"/>
                    </a:cubicBezTo>
                    <a:cubicBezTo>
                      <a:pt x="6574" y="4042"/>
                      <a:pt x="6590" y="3977"/>
                      <a:pt x="6574" y="3929"/>
                    </a:cubicBezTo>
                    <a:cubicBezTo>
                      <a:pt x="6331" y="3265"/>
                      <a:pt x="6007" y="2650"/>
                      <a:pt x="5619" y="2067"/>
                    </a:cubicBezTo>
                    <a:cubicBezTo>
                      <a:pt x="5230" y="1484"/>
                      <a:pt x="4761" y="918"/>
                      <a:pt x="4162" y="513"/>
                    </a:cubicBezTo>
                    <a:cubicBezTo>
                      <a:pt x="3870" y="303"/>
                      <a:pt x="3514" y="141"/>
                      <a:pt x="3158" y="76"/>
                    </a:cubicBezTo>
                    <a:cubicBezTo>
                      <a:pt x="2935" y="25"/>
                      <a:pt x="2706" y="0"/>
                      <a:pt x="2475" y="0"/>
                    </a:cubicBezTo>
                    <a:close/>
                  </a:path>
                </a:pathLst>
              </a:custGeom>
              <a:solidFill>
                <a:srgbClr val="434343">
                  <a:alpha val="58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7" name="Google Shape;1407;p42"/>
            <p:cNvSpPr/>
            <p:nvPr/>
          </p:nvSpPr>
          <p:spPr>
            <a:xfrm>
              <a:off x="4989135" y="3156582"/>
              <a:ext cx="458459" cy="1194982"/>
            </a:xfrm>
            <a:custGeom>
              <a:avLst/>
              <a:gdLst/>
              <a:ahLst/>
              <a:cxnLst/>
              <a:rect l="l" t="t" r="r" b="b"/>
              <a:pathLst>
                <a:path w="7027" h="18316" extrusionOk="0">
                  <a:moveTo>
                    <a:pt x="3514" y="0"/>
                  </a:moveTo>
                  <a:cubicBezTo>
                    <a:pt x="1" y="0"/>
                    <a:pt x="875" y="12919"/>
                    <a:pt x="875" y="17630"/>
                  </a:cubicBezTo>
                  <a:cubicBezTo>
                    <a:pt x="875" y="18035"/>
                    <a:pt x="2396" y="18315"/>
                    <a:pt x="3806" y="18315"/>
                  </a:cubicBezTo>
                  <a:cubicBezTo>
                    <a:pt x="4989" y="18315"/>
                    <a:pt x="6093" y="18118"/>
                    <a:pt x="6153" y="17630"/>
                  </a:cubicBezTo>
                  <a:cubicBezTo>
                    <a:pt x="6687" y="12919"/>
                    <a:pt x="7027" y="0"/>
                    <a:pt x="3514" y="0"/>
                  </a:cubicBezTo>
                  <a:close/>
                </a:path>
              </a:pathLst>
            </a:custGeom>
            <a:solidFill>
              <a:srgbClr val="D3CADD">
                <a:alpha val="6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2"/>
            <p:cNvSpPr/>
            <p:nvPr/>
          </p:nvSpPr>
          <p:spPr>
            <a:xfrm>
              <a:off x="5045114" y="4236039"/>
              <a:ext cx="248313" cy="115414"/>
            </a:xfrm>
            <a:custGeom>
              <a:avLst/>
              <a:gdLst/>
              <a:ahLst/>
              <a:cxnLst/>
              <a:rect l="l" t="t" r="r" b="b"/>
              <a:pathLst>
                <a:path w="3806" h="1769" extrusionOk="0">
                  <a:moveTo>
                    <a:pt x="195" y="0"/>
                  </a:moveTo>
                  <a:cubicBezTo>
                    <a:pt x="130" y="0"/>
                    <a:pt x="66" y="16"/>
                    <a:pt x="1" y="33"/>
                  </a:cubicBezTo>
                  <a:cubicBezTo>
                    <a:pt x="17" y="421"/>
                    <a:pt x="17" y="777"/>
                    <a:pt x="17" y="1085"/>
                  </a:cubicBezTo>
                  <a:cubicBezTo>
                    <a:pt x="17" y="1488"/>
                    <a:pt x="1547" y="1769"/>
                    <a:pt x="2956" y="1769"/>
                  </a:cubicBezTo>
                  <a:cubicBezTo>
                    <a:pt x="3243" y="1769"/>
                    <a:pt x="3526" y="1757"/>
                    <a:pt x="3789" y="1732"/>
                  </a:cubicBezTo>
                  <a:cubicBezTo>
                    <a:pt x="3789" y="1684"/>
                    <a:pt x="3805" y="1619"/>
                    <a:pt x="3805" y="1571"/>
                  </a:cubicBezTo>
                  <a:cubicBezTo>
                    <a:pt x="3805" y="874"/>
                    <a:pt x="3449" y="308"/>
                    <a:pt x="3028" y="308"/>
                  </a:cubicBezTo>
                  <a:cubicBezTo>
                    <a:pt x="2737" y="308"/>
                    <a:pt x="2478" y="567"/>
                    <a:pt x="2348" y="955"/>
                  </a:cubicBezTo>
                  <a:cubicBezTo>
                    <a:pt x="2235" y="502"/>
                    <a:pt x="1960" y="178"/>
                    <a:pt x="1620" y="178"/>
                  </a:cubicBezTo>
                  <a:cubicBezTo>
                    <a:pt x="1328" y="178"/>
                    <a:pt x="1069" y="454"/>
                    <a:pt x="940" y="842"/>
                  </a:cubicBezTo>
                  <a:cubicBezTo>
                    <a:pt x="826" y="356"/>
                    <a:pt x="551" y="0"/>
                    <a:pt x="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2"/>
            <p:cNvSpPr/>
            <p:nvPr/>
          </p:nvSpPr>
          <p:spPr>
            <a:xfrm>
              <a:off x="4137840" y="3156582"/>
              <a:ext cx="459503" cy="1194982"/>
            </a:xfrm>
            <a:custGeom>
              <a:avLst/>
              <a:gdLst/>
              <a:ahLst/>
              <a:cxnLst/>
              <a:rect l="l" t="t" r="r" b="b"/>
              <a:pathLst>
                <a:path w="7043" h="18316" extrusionOk="0">
                  <a:moveTo>
                    <a:pt x="3530" y="0"/>
                  </a:moveTo>
                  <a:cubicBezTo>
                    <a:pt x="1" y="0"/>
                    <a:pt x="891" y="12919"/>
                    <a:pt x="891" y="17630"/>
                  </a:cubicBezTo>
                  <a:cubicBezTo>
                    <a:pt x="891" y="18035"/>
                    <a:pt x="2412" y="18315"/>
                    <a:pt x="3822" y="18315"/>
                  </a:cubicBezTo>
                  <a:cubicBezTo>
                    <a:pt x="5005" y="18315"/>
                    <a:pt x="6109" y="18118"/>
                    <a:pt x="6168" y="17630"/>
                  </a:cubicBezTo>
                  <a:cubicBezTo>
                    <a:pt x="6687" y="12919"/>
                    <a:pt x="7043" y="0"/>
                    <a:pt x="3530" y="0"/>
                  </a:cubicBezTo>
                  <a:close/>
                </a:path>
              </a:pathLst>
            </a:custGeom>
            <a:solidFill>
              <a:srgbClr val="D3CADD">
                <a:alpha val="6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2"/>
            <p:cNvSpPr/>
            <p:nvPr/>
          </p:nvSpPr>
          <p:spPr>
            <a:xfrm>
              <a:off x="4194863" y="4236039"/>
              <a:ext cx="247204" cy="115414"/>
            </a:xfrm>
            <a:custGeom>
              <a:avLst/>
              <a:gdLst/>
              <a:ahLst/>
              <a:cxnLst/>
              <a:rect l="l" t="t" r="r" b="b"/>
              <a:pathLst>
                <a:path w="3789" h="1769" extrusionOk="0">
                  <a:moveTo>
                    <a:pt x="195" y="0"/>
                  </a:moveTo>
                  <a:cubicBezTo>
                    <a:pt x="130" y="0"/>
                    <a:pt x="65" y="16"/>
                    <a:pt x="1" y="33"/>
                  </a:cubicBezTo>
                  <a:cubicBezTo>
                    <a:pt x="1" y="421"/>
                    <a:pt x="17" y="777"/>
                    <a:pt x="17" y="1085"/>
                  </a:cubicBezTo>
                  <a:cubicBezTo>
                    <a:pt x="17" y="1488"/>
                    <a:pt x="1536" y="1769"/>
                    <a:pt x="2950" y="1769"/>
                  </a:cubicBezTo>
                  <a:cubicBezTo>
                    <a:pt x="3239" y="1769"/>
                    <a:pt x="3523" y="1757"/>
                    <a:pt x="3789" y="1732"/>
                  </a:cubicBezTo>
                  <a:cubicBezTo>
                    <a:pt x="3789" y="1684"/>
                    <a:pt x="3789" y="1619"/>
                    <a:pt x="3789" y="1571"/>
                  </a:cubicBezTo>
                  <a:cubicBezTo>
                    <a:pt x="3789" y="874"/>
                    <a:pt x="3449" y="308"/>
                    <a:pt x="3012" y="308"/>
                  </a:cubicBezTo>
                  <a:cubicBezTo>
                    <a:pt x="2720" y="308"/>
                    <a:pt x="2478" y="567"/>
                    <a:pt x="2348" y="955"/>
                  </a:cubicBezTo>
                  <a:cubicBezTo>
                    <a:pt x="2219" y="502"/>
                    <a:pt x="1943" y="178"/>
                    <a:pt x="1620" y="178"/>
                  </a:cubicBezTo>
                  <a:cubicBezTo>
                    <a:pt x="1312" y="178"/>
                    <a:pt x="1069" y="454"/>
                    <a:pt x="940" y="842"/>
                  </a:cubicBezTo>
                  <a:cubicBezTo>
                    <a:pt x="826" y="356"/>
                    <a:pt x="535" y="0"/>
                    <a:pt x="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2"/>
            <p:cNvSpPr/>
            <p:nvPr/>
          </p:nvSpPr>
          <p:spPr>
            <a:xfrm rot="-4091183">
              <a:off x="4332008" y="3619031"/>
              <a:ext cx="138207" cy="502400"/>
            </a:xfrm>
            <a:custGeom>
              <a:avLst/>
              <a:gdLst/>
              <a:ahLst/>
              <a:cxnLst/>
              <a:rect l="l" t="t" r="r" b="b"/>
              <a:pathLst>
                <a:path w="2187" h="7950" extrusionOk="0">
                  <a:moveTo>
                    <a:pt x="341" y="1"/>
                  </a:moveTo>
                  <a:cubicBezTo>
                    <a:pt x="276" y="1"/>
                    <a:pt x="228" y="33"/>
                    <a:pt x="211" y="98"/>
                  </a:cubicBezTo>
                  <a:cubicBezTo>
                    <a:pt x="98" y="810"/>
                    <a:pt x="33" y="1523"/>
                    <a:pt x="17" y="2251"/>
                  </a:cubicBezTo>
                  <a:cubicBezTo>
                    <a:pt x="1" y="2963"/>
                    <a:pt x="33" y="3692"/>
                    <a:pt x="114" y="4404"/>
                  </a:cubicBezTo>
                  <a:cubicBezTo>
                    <a:pt x="211" y="5133"/>
                    <a:pt x="341" y="5861"/>
                    <a:pt x="632" y="6541"/>
                  </a:cubicBezTo>
                  <a:cubicBezTo>
                    <a:pt x="778" y="6865"/>
                    <a:pt x="956" y="7205"/>
                    <a:pt x="1215" y="7480"/>
                  </a:cubicBezTo>
                  <a:cubicBezTo>
                    <a:pt x="1474" y="7739"/>
                    <a:pt x="1814" y="7933"/>
                    <a:pt x="2186" y="7950"/>
                  </a:cubicBezTo>
                  <a:cubicBezTo>
                    <a:pt x="1830" y="7869"/>
                    <a:pt x="1539" y="7642"/>
                    <a:pt x="1345" y="7367"/>
                  </a:cubicBezTo>
                  <a:cubicBezTo>
                    <a:pt x="1134" y="7092"/>
                    <a:pt x="1005" y="6768"/>
                    <a:pt x="891" y="6428"/>
                  </a:cubicBezTo>
                  <a:cubicBezTo>
                    <a:pt x="794" y="6104"/>
                    <a:pt x="713" y="5764"/>
                    <a:pt x="648" y="5408"/>
                  </a:cubicBezTo>
                  <a:cubicBezTo>
                    <a:pt x="600" y="5068"/>
                    <a:pt x="551" y="4728"/>
                    <a:pt x="519" y="4372"/>
                  </a:cubicBezTo>
                  <a:cubicBezTo>
                    <a:pt x="487" y="4016"/>
                    <a:pt x="470" y="3659"/>
                    <a:pt x="454" y="3303"/>
                  </a:cubicBezTo>
                  <a:cubicBezTo>
                    <a:pt x="438" y="2963"/>
                    <a:pt x="422" y="2607"/>
                    <a:pt x="422" y="2251"/>
                  </a:cubicBezTo>
                  <a:cubicBezTo>
                    <a:pt x="422" y="1539"/>
                    <a:pt x="406" y="826"/>
                    <a:pt x="422" y="114"/>
                  </a:cubicBezTo>
                  <a:cubicBezTo>
                    <a:pt x="422" y="49"/>
                    <a:pt x="389" y="17"/>
                    <a:pt x="341" y="1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2"/>
            <p:cNvSpPr/>
            <p:nvPr/>
          </p:nvSpPr>
          <p:spPr>
            <a:xfrm>
              <a:off x="4476910" y="3184050"/>
              <a:ext cx="458459" cy="1195634"/>
            </a:xfrm>
            <a:custGeom>
              <a:avLst/>
              <a:gdLst/>
              <a:ahLst/>
              <a:cxnLst/>
              <a:rect l="l" t="t" r="r" b="b"/>
              <a:pathLst>
                <a:path w="7027" h="18326" extrusionOk="0">
                  <a:moveTo>
                    <a:pt x="3513" y="0"/>
                  </a:moveTo>
                  <a:cubicBezTo>
                    <a:pt x="0" y="0"/>
                    <a:pt x="874" y="12919"/>
                    <a:pt x="874" y="17646"/>
                  </a:cubicBezTo>
                  <a:cubicBezTo>
                    <a:pt x="874" y="18044"/>
                    <a:pt x="2410" y="18326"/>
                    <a:pt x="3824" y="18326"/>
                  </a:cubicBezTo>
                  <a:cubicBezTo>
                    <a:pt x="5000" y="18326"/>
                    <a:pt x="6093" y="18131"/>
                    <a:pt x="6152" y="17646"/>
                  </a:cubicBezTo>
                  <a:cubicBezTo>
                    <a:pt x="6686" y="12935"/>
                    <a:pt x="7026" y="0"/>
                    <a:pt x="3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2"/>
            <p:cNvSpPr/>
            <p:nvPr/>
          </p:nvSpPr>
          <p:spPr>
            <a:xfrm>
              <a:off x="4532888" y="4263507"/>
              <a:ext cx="248248" cy="116393"/>
            </a:xfrm>
            <a:custGeom>
              <a:avLst/>
              <a:gdLst/>
              <a:ahLst/>
              <a:cxnLst/>
              <a:rect l="l" t="t" r="r" b="b"/>
              <a:pathLst>
                <a:path w="3805" h="1784" extrusionOk="0">
                  <a:moveTo>
                    <a:pt x="211" y="0"/>
                  </a:moveTo>
                  <a:cubicBezTo>
                    <a:pt x="130" y="0"/>
                    <a:pt x="65" y="16"/>
                    <a:pt x="0" y="49"/>
                  </a:cubicBezTo>
                  <a:cubicBezTo>
                    <a:pt x="16" y="421"/>
                    <a:pt x="16" y="777"/>
                    <a:pt x="16" y="1101"/>
                  </a:cubicBezTo>
                  <a:cubicBezTo>
                    <a:pt x="16" y="1493"/>
                    <a:pt x="1565" y="1784"/>
                    <a:pt x="2980" y="1784"/>
                  </a:cubicBezTo>
                  <a:cubicBezTo>
                    <a:pt x="3259" y="1784"/>
                    <a:pt x="3533" y="1773"/>
                    <a:pt x="3788" y="1749"/>
                  </a:cubicBezTo>
                  <a:cubicBezTo>
                    <a:pt x="3788" y="1684"/>
                    <a:pt x="3805" y="1635"/>
                    <a:pt x="3805" y="1570"/>
                  </a:cubicBezTo>
                  <a:cubicBezTo>
                    <a:pt x="3805" y="874"/>
                    <a:pt x="3448" y="324"/>
                    <a:pt x="3027" y="324"/>
                  </a:cubicBezTo>
                  <a:cubicBezTo>
                    <a:pt x="2736" y="324"/>
                    <a:pt x="2477" y="583"/>
                    <a:pt x="2348" y="971"/>
                  </a:cubicBezTo>
                  <a:cubicBezTo>
                    <a:pt x="2234" y="502"/>
                    <a:pt x="1959" y="178"/>
                    <a:pt x="1619" y="178"/>
                  </a:cubicBezTo>
                  <a:cubicBezTo>
                    <a:pt x="1328" y="178"/>
                    <a:pt x="1069" y="453"/>
                    <a:pt x="939" y="858"/>
                  </a:cubicBezTo>
                  <a:cubicBezTo>
                    <a:pt x="842" y="356"/>
                    <a:pt x="551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2"/>
            <p:cNvSpPr/>
            <p:nvPr/>
          </p:nvSpPr>
          <p:spPr>
            <a:xfrm>
              <a:off x="5327160" y="3184050"/>
              <a:ext cx="459503" cy="1195634"/>
            </a:xfrm>
            <a:custGeom>
              <a:avLst/>
              <a:gdLst/>
              <a:ahLst/>
              <a:cxnLst/>
              <a:rect l="l" t="t" r="r" b="b"/>
              <a:pathLst>
                <a:path w="7043" h="18326" extrusionOk="0">
                  <a:moveTo>
                    <a:pt x="3513" y="0"/>
                  </a:moveTo>
                  <a:cubicBezTo>
                    <a:pt x="0" y="0"/>
                    <a:pt x="874" y="12919"/>
                    <a:pt x="874" y="17646"/>
                  </a:cubicBezTo>
                  <a:cubicBezTo>
                    <a:pt x="874" y="18044"/>
                    <a:pt x="2415" y="18326"/>
                    <a:pt x="3831" y="18326"/>
                  </a:cubicBezTo>
                  <a:cubicBezTo>
                    <a:pt x="5009" y="18326"/>
                    <a:pt x="6101" y="18131"/>
                    <a:pt x="6152" y="17646"/>
                  </a:cubicBezTo>
                  <a:cubicBezTo>
                    <a:pt x="6686" y="12935"/>
                    <a:pt x="7042" y="0"/>
                    <a:pt x="3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2"/>
            <p:cNvSpPr/>
            <p:nvPr/>
          </p:nvSpPr>
          <p:spPr>
            <a:xfrm>
              <a:off x="5384183" y="4263507"/>
              <a:ext cx="247204" cy="116393"/>
            </a:xfrm>
            <a:custGeom>
              <a:avLst/>
              <a:gdLst/>
              <a:ahLst/>
              <a:cxnLst/>
              <a:rect l="l" t="t" r="r" b="b"/>
              <a:pathLst>
                <a:path w="3789" h="1784" extrusionOk="0">
                  <a:moveTo>
                    <a:pt x="195" y="0"/>
                  </a:moveTo>
                  <a:cubicBezTo>
                    <a:pt x="130" y="0"/>
                    <a:pt x="49" y="16"/>
                    <a:pt x="0" y="49"/>
                  </a:cubicBezTo>
                  <a:cubicBezTo>
                    <a:pt x="0" y="421"/>
                    <a:pt x="0" y="777"/>
                    <a:pt x="0" y="1101"/>
                  </a:cubicBezTo>
                  <a:cubicBezTo>
                    <a:pt x="0" y="1493"/>
                    <a:pt x="1549" y="1784"/>
                    <a:pt x="2964" y="1784"/>
                  </a:cubicBezTo>
                  <a:cubicBezTo>
                    <a:pt x="3243" y="1784"/>
                    <a:pt x="3517" y="1773"/>
                    <a:pt x="3772" y="1749"/>
                  </a:cubicBezTo>
                  <a:cubicBezTo>
                    <a:pt x="3789" y="1684"/>
                    <a:pt x="3789" y="1635"/>
                    <a:pt x="3789" y="1570"/>
                  </a:cubicBezTo>
                  <a:cubicBezTo>
                    <a:pt x="3789" y="874"/>
                    <a:pt x="3449" y="324"/>
                    <a:pt x="3012" y="324"/>
                  </a:cubicBezTo>
                  <a:cubicBezTo>
                    <a:pt x="2720" y="324"/>
                    <a:pt x="2461" y="583"/>
                    <a:pt x="2332" y="971"/>
                  </a:cubicBezTo>
                  <a:cubicBezTo>
                    <a:pt x="2218" y="502"/>
                    <a:pt x="1943" y="178"/>
                    <a:pt x="1619" y="178"/>
                  </a:cubicBezTo>
                  <a:cubicBezTo>
                    <a:pt x="1312" y="178"/>
                    <a:pt x="1053" y="453"/>
                    <a:pt x="923" y="858"/>
                  </a:cubicBezTo>
                  <a:cubicBezTo>
                    <a:pt x="826" y="356"/>
                    <a:pt x="535" y="0"/>
                    <a:pt x="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2"/>
            <p:cNvSpPr/>
            <p:nvPr/>
          </p:nvSpPr>
          <p:spPr>
            <a:xfrm>
              <a:off x="3073200" y="2388207"/>
              <a:ext cx="2988041" cy="1556490"/>
            </a:xfrm>
            <a:custGeom>
              <a:avLst/>
              <a:gdLst/>
              <a:ahLst/>
              <a:cxnLst/>
              <a:rect l="l" t="t" r="r" b="b"/>
              <a:pathLst>
                <a:path w="45799" h="23857" extrusionOk="0">
                  <a:moveTo>
                    <a:pt x="28916" y="0"/>
                  </a:moveTo>
                  <a:cubicBezTo>
                    <a:pt x="26994" y="0"/>
                    <a:pt x="25084" y="274"/>
                    <a:pt x="23280" y="930"/>
                  </a:cubicBezTo>
                  <a:cubicBezTo>
                    <a:pt x="19896" y="2177"/>
                    <a:pt x="16966" y="4978"/>
                    <a:pt x="16221" y="8507"/>
                  </a:cubicBezTo>
                  <a:cubicBezTo>
                    <a:pt x="16140" y="7179"/>
                    <a:pt x="16059" y="5820"/>
                    <a:pt x="15444" y="4654"/>
                  </a:cubicBezTo>
                  <a:cubicBezTo>
                    <a:pt x="14899" y="3577"/>
                    <a:pt x="13788" y="2702"/>
                    <a:pt x="12615" y="2702"/>
                  </a:cubicBezTo>
                  <a:cubicBezTo>
                    <a:pt x="12501" y="2702"/>
                    <a:pt x="12386" y="2710"/>
                    <a:pt x="12271" y="2727"/>
                  </a:cubicBezTo>
                  <a:cubicBezTo>
                    <a:pt x="11089" y="2922"/>
                    <a:pt x="10199" y="3974"/>
                    <a:pt x="9859" y="5123"/>
                  </a:cubicBezTo>
                  <a:cubicBezTo>
                    <a:pt x="9519" y="6273"/>
                    <a:pt x="9616" y="7487"/>
                    <a:pt x="9713" y="8685"/>
                  </a:cubicBezTo>
                  <a:cubicBezTo>
                    <a:pt x="8722" y="7712"/>
                    <a:pt x="7338" y="7206"/>
                    <a:pt x="5959" y="7206"/>
                  </a:cubicBezTo>
                  <a:cubicBezTo>
                    <a:pt x="4929" y="7206"/>
                    <a:pt x="3902" y="7488"/>
                    <a:pt x="3044" y="8070"/>
                  </a:cubicBezTo>
                  <a:cubicBezTo>
                    <a:pt x="1700" y="8976"/>
                    <a:pt x="874" y="10547"/>
                    <a:pt x="745" y="12149"/>
                  </a:cubicBezTo>
                  <a:cubicBezTo>
                    <a:pt x="81" y="12376"/>
                    <a:pt x="0" y="13266"/>
                    <a:pt x="534" y="13331"/>
                  </a:cubicBezTo>
                  <a:cubicBezTo>
                    <a:pt x="988" y="13380"/>
                    <a:pt x="955" y="14124"/>
                    <a:pt x="1101" y="14481"/>
                  </a:cubicBezTo>
                  <a:cubicBezTo>
                    <a:pt x="1829" y="16229"/>
                    <a:pt x="3464" y="17492"/>
                    <a:pt x="5245" y="18172"/>
                  </a:cubicBezTo>
                  <a:cubicBezTo>
                    <a:pt x="7026" y="18852"/>
                    <a:pt x="8936" y="19014"/>
                    <a:pt x="10847" y="19159"/>
                  </a:cubicBezTo>
                  <a:cubicBezTo>
                    <a:pt x="12109" y="19256"/>
                    <a:pt x="13388" y="19337"/>
                    <a:pt x="14667" y="19402"/>
                  </a:cubicBezTo>
                  <a:cubicBezTo>
                    <a:pt x="16092" y="19483"/>
                    <a:pt x="14635" y="22397"/>
                    <a:pt x="19346" y="23320"/>
                  </a:cubicBezTo>
                  <a:cubicBezTo>
                    <a:pt x="21509" y="23743"/>
                    <a:pt x="24395" y="23857"/>
                    <a:pt x="27543" y="23857"/>
                  </a:cubicBezTo>
                  <a:cubicBezTo>
                    <a:pt x="31150" y="23857"/>
                    <a:pt x="35101" y="23708"/>
                    <a:pt x="38699" y="23708"/>
                  </a:cubicBezTo>
                  <a:cubicBezTo>
                    <a:pt x="38799" y="23708"/>
                    <a:pt x="38899" y="23708"/>
                    <a:pt x="38999" y="23708"/>
                  </a:cubicBezTo>
                  <a:cubicBezTo>
                    <a:pt x="45799" y="23708"/>
                    <a:pt x="43694" y="7018"/>
                    <a:pt x="41071" y="4087"/>
                  </a:cubicBezTo>
                  <a:cubicBezTo>
                    <a:pt x="39258" y="2080"/>
                    <a:pt x="36571" y="1109"/>
                    <a:pt x="33932" y="558"/>
                  </a:cubicBezTo>
                  <a:cubicBezTo>
                    <a:pt x="32292" y="211"/>
                    <a:pt x="30599" y="0"/>
                    <a:pt x="289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2"/>
            <p:cNvSpPr/>
            <p:nvPr/>
          </p:nvSpPr>
          <p:spPr>
            <a:xfrm>
              <a:off x="3012075" y="2540775"/>
              <a:ext cx="1464806" cy="1147194"/>
            </a:xfrm>
            <a:custGeom>
              <a:avLst/>
              <a:gdLst/>
              <a:ahLst/>
              <a:cxnLst/>
              <a:rect l="l" t="t" r="r" b="b"/>
              <a:pathLst>
                <a:path w="20949" h="17162" extrusionOk="0">
                  <a:moveTo>
                    <a:pt x="10981" y="0"/>
                  </a:moveTo>
                  <a:cubicBezTo>
                    <a:pt x="9675" y="0"/>
                    <a:pt x="8294" y="359"/>
                    <a:pt x="7658" y="1576"/>
                  </a:cubicBezTo>
                  <a:cubicBezTo>
                    <a:pt x="7237" y="2386"/>
                    <a:pt x="7107" y="3373"/>
                    <a:pt x="7075" y="4280"/>
                  </a:cubicBezTo>
                  <a:cubicBezTo>
                    <a:pt x="7075" y="4280"/>
                    <a:pt x="7038" y="4279"/>
                    <a:pt x="6971" y="4279"/>
                  </a:cubicBezTo>
                  <a:cubicBezTo>
                    <a:pt x="6246" y="4279"/>
                    <a:pt x="1978" y="4347"/>
                    <a:pt x="1312" y="5931"/>
                  </a:cubicBezTo>
                  <a:cubicBezTo>
                    <a:pt x="583" y="7599"/>
                    <a:pt x="1" y="10254"/>
                    <a:pt x="907" y="11225"/>
                  </a:cubicBezTo>
                  <a:cubicBezTo>
                    <a:pt x="745" y="15143"/>
                    <a:pt x="4323" y="16616"/>
                    <a:pt x="8063" y="17021"/>
                  </a:cubicBezTo>
                  <a:cubicBezTo>
                    <a:pt x="8926" y="17114"/>
                    <a:pt x="9797" y="17161"/>
                    <a:pt x="10670" y="17161"/>
                  </a:cubicBezTo>
                  <a:cubicBezTo>
                    <a:pt x="11155" y="17161"/>
                    <a:pt x="11640" y="17147"/>
                    <a:pt x="12126" y="17118"/>
                  </a:cubicBezTo>
                  <a:cubicBezTo>
                    <a:pt x="13275" y="17053"/>
                    <a:pt x="14441" y="16907"/>
                    <a:pt x="15558" y="16648"/>
                  </a:cubicBezTo>
                  <a:cubicBezTo>
                    <a:pt x="15558" y="16648"/>
                    <a:pt x="19071" y="8052"/>
                    <a:pt x="20625" y="4199"/>
                  </a:cubicBezTo>
                  <a:cubicBezTo>
                    <a:pt x="20949" y="3389"/>
                    <a:pt x="20415" y="2499"/>
                    <a:pt x="19541" y="2418"/>
                  </a:cubicBezTo>
                  <a:cubicBezTo>
                    <a:pt x="19039" y="2370"/>
                    <a:pt x="18602" y="2321"/>
                    <a:pt x="18504" y="2321"/>
                  </a:cubicBezTo>
                  <a:cubicBezTo>
                    <a:pt x="17711" y="2256"/>
                    <a:pt x="16837" y="2370"/>
                    <a:pt x="16092" y="2046"/>
                  </a:cubicBezTo>
                  <a:cubicBezTo>
                    <a:pt x="15202" y="1657"/>
                    <a:pt x="15202" y="637"/>
                    <a:pt x="14150" y="395"/>
                  </a:cubicBezTo>
                  <a:cubicBezTo>
                    <a:pt x="13534" y="249"/>
                    <a:pt x="12903" y="152"/>
                    <a:pt x="12272" y="87"/>
                  </a:cubicBezTo>
                  <a:lnTo>
                    <a:pt x="11737" y="38"/>
                  </a:lnTo>
                  <a:cubicBezTo>
                    <a:pt x="11493" y="14"/>
                    <a:pt x="11238" y="0"/>
                    <a:pt x="109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2"/>
            <p:cNvSpPr/>
            <p:nvPr/>
          </p:nvSpPr>
          <p:spPr>
            <a:xfrm flipH="1">
              <a:off x="5120613" y="2547891"/>
              <a:ext cx="679915" cy="534946"/>
            </a:xfrm>
            <a:custGeom>
              <a:avLst/>
              <a:gdLst/>
              <a:ahLst/>
              <a:cxnLst/>
              <a:rect l="l" t="t" r="r" b="b"/>
              <a:pathLst>
                <a:path w="10759" h="8465" extrusionOk="0">
                  <a:moveTo>
                    <a:pt x="10512" y="0"/>
                  </a:moveTo>
                  <a:cubicBezTo>
                    <a:pt x="10406" y="0"/>
                    <a:pt x="10306" y="33"/>
                    <a:pt x="10280" y="151"/>
                  </a:cubicBezTo>
                  <a:cubicBezTo>
                    <a:pt x="10248" y="297"/>
                    <a:pt x="10329" y="378"/>
                    <a:pt x="10442" y="442"/>
                  </a:cubicBezTo>
                  <a:cubicBezTo>
                    <a:pt x="10471" y="464"/>
                    <a:pt x="10504" y="474"/>
                    <a:pt x="10536" y="474"/>
                  </a:cubicBezTo>
                  <a:cubicBezTo>
                    <a:pt x="10648" y="474"/>
                    <a:pt x="10759" y="361"/>
                    <a:pt x="10734" y="248"/>
                  </a:cubicBezTo>
                  <a:cubicBezTo>
                    <a:pt x="10750" y="135"/>
                    <a:pt x="10701" y="21"/>
                    <a:pt x="10588" y="5"/>
                  </a:cubicBezTo>
                  <a:cubicBezTo>
                    <a:pt x="10563" y="2"/>
                    <a:pt x="10537" y="0"/>
                    <a:pt x="10512" y="0"/>
                  </a:cubicBezTo>
                  <a:close/>
                  <a:moveTo>
                    <a:pt x="9336" y="744"/>
                  </a:moveTo>
                  <a:cubicBezTo>
                    <a:pt x="9284" y="744"/>
                    <a:pt x="9231" y="756"/>
                    <a:pt x="9179" y="782"/>
                  </a:cubicBezTo>
                  <a:cubicBezTo>
                    <a:pt x="9098" y="815"/>
                    <a:pt x="9017" y="863"/>
                    <a:pt x="8937" y="912"/>
                  </a:cubicBezTo>
                  <a:cubicBezTo>
                    <a:pt x="8839" y="993"/>
                    <a:pt x="8775" y="1090"/>
                    <a:pt x="8807" y="1236"/>
                  </a:cubicBezTo>
                  <a:cubicBezTo>
                    <a:pt x="8848" y="1360"/>
                    <a:pt x="8972" y="1437"/>
                    <a:pt x="9098" y="1437"/>
                  </a:cubicBezTo>
                  <a:cubicBezTo>
                    <a:pt x="9120" y="1437"/>
                    <a:pt x="9142" y="1435"/>
                    <a:pt x="9163" y="1430"/>
                  </a:cubicBezTo>
                  <a:cubicBezTo>
                    <a:pt x="9179" y="1430"/>
                    <a:pt x="9196" y="1414"/>
                    <a:pt x="9212" y="1414"/>
                  </a:cubicBezTo>
                  <a:cubicBezTo>
                    <a:pt x="9260" y="1430"/>
                    <a:pt x="9293" y="1430"/>
                    <a:pt x="9325" y="1430"/>
                  </a:cubicBezTo>
                  <a:cubicBezTo>
                    <a:pt x="9455" y="1414"/>
                    <a:pt x="9536" y="1365"/>
                    <a:pt x="9616" y="1252"/>
                  </a:cubicBezTo>
                  <a:cubicBezTo>
                    <a:pt x="9681" y="1155"/>
                    <a:pt x="9681" y="1009"/>
                    <a:pt x="9616" y="912"/>
                  </a:cubicBezTo>
                  <a:cubicBezTo>
                    <a:pt x="9550" y="801"/>
                    <a:pt x="9447" y="744"/>
                    <a:pt x="9336" y="744"/>
                  </a:cubicBezTo>
                  <a:close/>
                  <a:moveTo>
                    <a:pt x="10280" y="1705"/>
                  </a:moveTo>
                  <a:cubicBezTo>
                    <a:pt x="10248" y="1705"/>
                    <a:pt x="10215" y="1721"/>
                    <a:pt x="10183" y="1721"/>
                  </a:cubicBezTo>
                  <a:cubicBezTo>
                    <a:pt x="10179" y="1717"/>
                    <a:pt x="10173" y="1715"/>
                    <a:pt x="10167" y="1715"/>
                  </a:cubicBezTo>
                  <a:cubicBezTo>
                    <a:pt x="10151" y="1715"/>
                    <a:pt x="10130" y="1730"/>
                    <a:pt x="10118" y="1754"/>
                  </a:cubicBezTo>
                  <a:cubicBezTo>
                    <a:pt x="10118" y="1770"/>
                    <a:pt x="10102" y="1786"/>
                    <a:pt x="10086" y="1802"/>
                  </a:cubicBezTo>
                  <a:cubicBezTo>
                    <a:pt x="10054" y="1867"/>
                    <a:pt x="10070" y="1964"/>
                    <a:pt x="10118" y="2013"/>
                  </a:cubicBezTo>
                  <a:cubicBezTo>
                    <a:pt x="10135" y="2029"/>
                    <a:pt x="10167" y="2045"/>
                    <a:pt x="10183" y="2061"/>
                  </a:cubicBezTo>
                  <a:cubicBezTo>
                    <a:pt x="10217" y="2080"/>
                    <a:pt x="10252" y="2090"/>
                    <a:pt x="10286" y="2090"/>
                  </a:cubicBezTo>
                  <a:cubicBezTo>
                    <a:pt x="10365" y="2090"/>
                    <a:pt x="10436" y="2039"/>
                    <a:pt x="10458" y="1948"/>
                  </a:cubicBezTo>
                  <a:cubicBezTo>
                    <a:pt x="10507" y="1835"/>
                    <a:pt x="10410" y="1705"/>
                    <a:pt x="10280" y="1705"/>
                  </a:cubicBezTo>
                  <a:close/>
                  <a:moveTo>
                    <a:pt x="7402" y="1518"/>
                  </a:moveTo>
                  <a:cubicBezTo>
                    <a:pt x="7368" y="1518"/>
                    <a:pt x="7334" y="1522"/>
                    <a:pt x="7301" y="1527"/>
                  </a:cubicBezTo>
                  <a:lnTo>
                    <a:pt x="7237" y="1527"/>
                  </a:lnTo>
                  <a:cubicBezTo>
                    <a:pt x="7204" y="1543"/>
                    <a:pt x="7172" y="1559"/>
                    <a:pt x="7140" y="1575"/>
                  </a:cubicBezTo>
                  <a:cubicBezTo>
                    <a:pt x="7123" y="1592"/>
                    <a:pt x="7107" y="1592"/>
                    <a:pt x="7107" y="1592"/>
                  </a:cubicBezTo>
                  <a:cubicBezTo>
                    <a:pt x="7075" y="1608"/>
                    <a:pt x="7059" y="1624"/>
                    <a:pt x="7042" y="1640"/>
                  </a:cubicBezTo>
                  <a:cubicBezTo>
                    <a:pt x="7010" y="1673"/>
                    <a:pt x="6994" y="1689"/>
                    <a:pt x="6994" y="1705"/>
                  </a:cubicBezTo>
                  <a:cubicBezTo>
                    <a:pt x="6881" y="1835"/>
                    <a:pt x="6881" y="2045"/>
                    <a:pt x="7026" y="2174"/>
                  </a:cubicBezTo>
                  <a:cubicBezTo>
                    <a:pt x="7108" y="2257"/>
                    <a:pt x="7199" y="2279"/>
                    <a:pt x="7299" y="2279"/>
                  </a:cubicBezTo>
                  <a:cubicBezTo>
                    <a:pt x="7336" y="2279"/>
                    <a:pt x="7375" y="2276"/>
                    <a:pt x="7415" y="2272"/>
                  </a:cubicBezTo>
                  <a:cubicBezTo>
                    <a:pt x="7480" y="2255"/>
                    <a:pt x="7528" y="2207"/>
                    <a:pt x="7593" y="2174"/>
                  </a:cubicBezTo>
                  <a:cubicBezTo>
                    <a:pt x="7609" y="2158"/>
                    <a:pt x="7625" y="2142"/>
                    <a:pt x="7641" y="2126"/>
                  </a:cubicBezTo>
                  <a:cubicBezTo>
                    <a:pt x="7658" y="2110"/>
                    <a:pt x="7690" y="2061"/>
                    <a:pt x="7722" y="2029"/>
                  </a:cubicBezTo>
                  <a:cubicBezTo>
                    <a:pt x="7820" y="1867"/>
                    <a:pt x="7739" y="1673"/>
                    <a:pt x="7593" y="1575"/>
                  </a:cubicBezTo>
                  <a:cubicBezTo>
                    <a:pt x="7539" y="1532"/>
                    <a:pt x="7471" y="1518"/>
                    <a:pt x="7402" y="1518"/>
                  </a:cubicBezTo>
                  <a:close/>
                  <a:moveTo>
                    <a:pt x="8419" y="2288"/>
                  </a:moveTo>
                  <a:cubicBezTo>
                    <a:pt x="8224" y="2288"/>
                    <a:pt x="8224" y="2579"/>
                    <a:pt x="8419" y="2579"/>
                  </a:cubicBezTo>
                  <a:cubicBezTo>
                    <a:pt x="8613" y="2579"/>
                    <a:pt x="8613" y="2288"/>
                    <a:pt x="8419" y="2288"/>
                  </a:cubicBezTo>
                  <a:close/>
                  <a:moveTo>
                    <a:pt x="5506" y="1883"/>
                  </a:moveTo>
                  <a:cubicBezTo>
                    <a:pt x="5500" y="1883"/>
                    <a:pt x="5494" y="1883"/>
                    <a:pt x="5488" y="1883"/>
                  </a:cubicBezTo>
                  <a:cubicBezTo>
                    <a:pt x="5343" y="1899"/>
                    <a:pt x="5197" y="1948"/>
                    <a:pt x="5100" y="2045"/>
                  </a:cubicBezTo>
                  <a:cubicBezTo>
                    <a:pt x="5051" y="2094"/>
                    <a:pt x="5019" y="2158"/>
                    <a:pt x="4986" y="2223"/>
                  </a:cubicBezTo>
                  <a:cubicBezTo>
                    <a:pt x="4970" y="2255"/>
                    <a:pt x="4954" y="2272"/>
                    <a:pt x="4938" y="2304"/>
                  </a:cubicBezTo>
                  <a:cubicBezTo>
                    <a:pt x="4857" y="2385"/>
                    <a:pt x="4808" y="2466"/>
                    <a:pt x="4808" y="2579"/>
                  </a:cubicBezTo>
                  <a:cubicBezTo>
                    <a:pt x="4808" y="2676"/>
                    <a:pt x="4857" y="2773"/>
                    <a:pt x="4938" y="2854"/>
                  </a:cubicBezTo>
                  <a:cubicBezTo>
                    <a:pt x="5009" y="2933"/>
                    <a:pt x="5103" y="2970"/>
                    <a:pt x="5199" y="2970"/>
                  </a:cubicBezTo>
                  <a:cubicBezTo>
                    <a:pt x="5301" y="2970"/>
                    <a:pt x="5405" y="2929"/>
                    <a:pt x="5488" y="2854"/>
                  </a:cubicBezTo>
                  <a:cubicBezTo>
                    <a:pt x="5585" y="2773"/>
                    <a:pt x="5683" y="2693"/>
                    <a:pt x="5780" y="2595"/>
                  </a:cubicBezTo>
                  <a:cubicBezTo>
                    <a:pt x="6035" y="2357"/>
                    <a:pt x="5851" y="1883"/>
                    <a:pt x="5506" y="1883"/>
                  </a:cubicBezTo>
                  <a:close/>
                  <a:moveTo>
                    <a:pt x="6916" y="2948"/>
                  </a:moveTo>
                  <a:cubicBezTo>
                    <a:pt x="6865" y="2948"/>
                    <a:pt x="6814" y="2961"/>
                    <a:pt x="6767" y="2984"/>
                  </a:cubicBezTo>
                  <a:cubicBezTo>
                    <a:pt x="6748" y="2980"/>
                    <a:pt x="6730" y="2978"/>
                    <a:pt x="6712" y="2978"/>
                  </a:cubicBezTo>
                  <a:cubicBezTo>
                    <a:pt x="6594" y="2978"/>
                    <a:pt x="6512" y="3068"/>
                    <a:pt x="6541" y="3194"/>
                  </a:cubicBezTo>
                  <a:cubicBezTo>
                    <a:pt x="6557" y="3292"/>
                    <a:pt x="6589" y="3372"/>
                    <a:pt x="6670" y="3453"/>
                  </a:cubicBezTo>
                  <a:cubicBezTo>
                    <a:pt x="6736" y="3501"/>
                    <a:pt x="6802" y="3526"/>
                    <a:pt x="6871" y="3526"/>
                  </a:cubicBezTo>
                  <a:cubicBezTo>
                    <a:pt x="6921" y="3526"/>
                    <a:pt x="6972" y="3513"/>
                    <a:pt x="7026" y="3486"/>
                  </a:cubicBezTo>
                  <a:lnTo>
                    <a:pt x="7042" y="3486"/>
                  </a:lnTo>
                  <a:cubicBezTo>
                    <a:pt x="7188" y="3405"/>
                    <a:pt x="7221" y="3211"/>
                    <a:pt x="7156" y="3081"/>
                  </a:cubicBezTo>
                  <a:cubicBezTo>
                    <a:pt x="7094" y="2988"/>
                    <a:pt x="7005" y="2948"/>
                    <a:pt x="6916" y="2948"/>
                  </a:cubicBezTo>
                  <a:close/>
                  <a:moveTo>
                    <a:pt x="6002" y="3719"/>
                  </a:moveTo>
                  <a:cubicBezTo>
                    <a:pt x="5999" y="3719"/>
                    <a:pt x="6014" y="3730"/>
                    <a:pt x="6055" y="3761"/>
                  </a:cubicBezTo>
                  <a:cubicBezTo>
                    <a:pt x="6039" y="3745"/>
                    <a:pt x="6039" y="3745"/>
                    <a:pt x="6023" y="3729"/>
                  </a:cubicBezTo>
                  <a:cubicBezTo>
                    <a:pt x="6011" y="3723"/>
                    <a:pt x="6003" y="3719"/>
                    <a:pt x="6002" y="3719"/>
                  </a:cubicBezTo>
                  <a:close/>
                  <a:moveTo>
                    <a:pt x="7949" y="3437"/>
                  </a:moveTo>
                  <a:cubicBezTo>
                    <a:pt x="7820" y="3437"/>
                    <a:pt x="7739" y="3567"/>
                    <a:pt x="7771" y="3680"/>
                  </a:cubicBezTo>
                  <a:cubicBezTo>
                    <a:pt x="7771" y="3696"/>
                    <a:pt x="7771" y="3696"/>
                    <a:pt x="7771" y="3712"/>
                  </a:cubicBezTo>
                  <a:cubicBezTo>
                    <a:pt x="7795" y="3801"/>
                    <a:pt x="7872" y="3846"/>
                    <a:pt x="7949" y="3846"/>
                  </a:cubicBezTo>
                  <a:cubicBezTo>
                    <a:pt x="8026" y="3846"/>
                    <a:pt x="8103" y="3801"/>
                    <a:pt x="8127" y="3712"/>
                  </a:cubicBezTo>
                  <a:cubicBezTo>
                    <a:pt x="8127" y="3696"/>
                    <a:pt x="8127" y="3696"/>
                    <a:pt x="8143" y="3680"/>
                  </a:cubicBezTo>
                  <a:cubicBezTo>
                    <a:pt x="8159" y="3567"/>
                    <a:pt x="8079" y="3437"/>
                    <a:pt x="7949" y="3437"/>
                  </a:cubicBezTo>
                  <a:close/>
                  <a:moveTo>
                    <a:pt x="4196" y="3385"/>
                  </a:moveTo>
                  <a:cubicBezTo>
                    <a:pt x="4132" y="3385"/>
                    <a:pt x="4069" y="3401"/>
                    <a:pt x="4015" y="3437"/>
                  </a:cubicBezTo>
                  <a:cubicBezTo>
                    <a:pt x="3950" y="3486"/>
                    <a:pt x="3902" y="3518"/>
                    <a:pt x="3869" y="3583"/>
                  </a:cubicBezTo>
                  <a:cubicBezTo>
                    <a:pt x="3837" y="3631"/>
                    <a:pt x="3821" y="3680"/>
                    <a:pt x="3821" y="3712"/>
                  </a:cubicBezTo>
                  <a:cubicBezTo>
                    <a:pt x="3788" y="3712"/>
                    <a:pt x="3756" y="3729"/>
                    <a:pt x="3740" y="3761"/>
                  </a:cubicBezTo>
                  <a:cubicBezTo>
                    <a:pt x="3643" y="3858"/>
                    <a:pt x="3643" y="3988"/>
                    <a:pt x="3708" y="4101"/>
                  </a:cubicBezTo>
                  <a:cubicBezTo>
                    <a:pt x="3756" y="4198"/>
                    <a:pt x="3853" y="4263"/>
                    <a:pt x="3967" y="4279"/>
                  </a:cubicBezTo>
                  <a:cubicBezTo>
                    <a:pt x="4023" y="4298"/>
                    <a:pt x="4075" y="4306"/>
                    <a:pt x="4127" y="4306"/>
                  </a:cubicBezTo>
                  <a:cubicBezTo>
                    <a:pt x="4164" y="4306"/>
                    <a:pt x="4202" y="4302"/>
                    <a:pt x="4242" y="4295"/>
                  </a:cubicBezTo>
                  <a:cubicBezTo>
                    <a:pt x="4339" y="4263"/>
                    <a:pt x="4420" y="4182"/>
                    <a:pt x="4485" y="4101"/>
                  </a:cubicBezTo>
                  <a:cubicBezTo>
                    <a:pt x="4517" y="4052"/>
                    <a:pt x="4533" y="4004"/>
                    <a:pt x="4549" y="3955"/>
                  </a:cubicBezTo>
                  <a:cubicBezTo>
                    <a:pt x="4549" y="3955"/>
                    <a:pt x="4549" y="3939"/>
                    <a:pt x="4549" y="3939"/>
                  </a:cubicBezTo>
                  <a:lnTo>
                    <a:pt x="4566" y="3891"/>
                  </a:lnTo>
                  <a:cubicBezTo>
                    <a:pt x="4614" y="3761"/>
                    <a:pt x="4582" y="3615"/>
                    <a:pt x="4485" y="3502"/>
                  </a:cubicBezTo>
                  <a:cubicBezTo>
                    <a:pt x="4413" y="3431"/>
                    <a:pt x="4304" y="3385"/>
                    <a:pt x="4196" y="3385"/>
                  </a:cubicBezTo>
                  <a:close/>
                  <a:moveTo>
                    <a:pt x="5819" y="3670"/>
                  </a:moveTo>
                  <a:cubicBezTo>
                    <a:pt x="5714" y="3670"/>
                    <a:pt x="5616" y="3720"/>
                    <a:pt x="5553" y="3826"/>
                  </a:cubicBezTo>
                  <a:cubicBezTo>
                    <a:pt x="5537" y="3842"/>
                    <a:pt x="5537" y="3858"/>
                    <a:pt x="5521" y="3874"/>
                  </a:cubicBezTo>
                  <a:cubicBezTo>
                    <a:pt x="5472" y="3907"/>
                    <a:pt x="5424" y="3971"/>
                    <a:pt x="5424" y="4036"/>
                  </a:cubicBezTo>
                  <a:cubicBezTo>
                    <a:pt x="5440" y="4182"/>
                    <a:pt x="5537" y="4295"/>
                    <a:pt x="5634" y="4392"/>
                  </a:cubicBezTo>
                  <a:cubicBezTo>
                    <a:pt x="5666" y="4441"/>
                    <a:pt x="5731" y="4473"/>
                    <a:pt x="5796" y="4506"/>
                  </a:cubicBezTo>
                  <a:cubicBezTo>
                    <a:pt x="5808" y="4518"/>
                    <a:pt x="5820" y="4530"/>
                    <a:pt x="5839" y="4542"/>
                  </a:cubicBezTo>
                  <a:lnTo>
                    <a:pt x="5839" y="4542"/>
                  </a:lnTo>
                  <a:cubicBezTo>
                    <a:pt x="5849" y="4549"/>
                    <a:pt x="5873" y="4565"/>
                    <a:pt x="5909" y="4587"/>
                  </a:cubicBezTo>
                  <a:cubicBezTo>
                    <a:pt x="5942" y="4603"/>
                    <a:pt x="5974" y="4619"/>
                    <a:pt x="6023" y="4635"/>
                  </a:cubicBezTo>
                  <a:cubicBezTo>
                    <a:pt x="6049" y="4645"/>
                    <a:pt x="6077" y="4650"/>
                    <a:pt x="6106" y="4650"/>
                  </a:cubicBezTo>
                  <a:cubicBezTo>
                    <a:pt x="6220" y="4650"/>
                    <a:pt x="6343" y="4580"/>
                    <a:pt x="6395" y="4490"/>
                  </a:cubicBezTo>
                  <a:cubicBezTo>
                    <a:pt x="6476" y="4344"/>
                    <a:pt x="6443" y="4182"/>
                    <a:pt x="6346" y="4069"/>
                  </a:cubicBezTo>
                  <a:cubicBezTo>
                    <a:pt x="6282" y="4020"/>
                    <a:pt x="6233" y="3955"/>
                    <a:pt x="6184" y="3907"/>
                  </a:cubicBezTo>
                  <a:cubicBezTo>
                    <a:pt x="6168" y="3891"/>
                    <a:pt x="6152" y="3874"/>
                    <a:pt x="6136" y="3858"/>
                  </a:cubicBezTo>
                  <a:cubicBezTo>
                    <a:pt x="6136" y="3842"/>
                    <a:pt x="6136" y="3842"/>
                    <a:pt x="6120" y="3842"/>
                  </a:cubicBezTo>
                  <a:cubicBezTo>
                    <a:pt x="6120" y="3826"/>
                    <a:pt x="6103" y="3810"/>
                    <a:pt x="6103" y="3793"/>
                  </a:cubicBezTo>
                  <a:cubicBezTo>
                    <a:pt x="6087" y="3793"/>
                    <a:pt x="6071" y="3777"/>
                    <a:pt x="6071" y="3777"/>
                  </a:cubicBezTo>
                  <a:cubicBezTo>
                    <a:pt x="6055" y="3761"/>
                    <a:pt x="6039" y="3745"/>
                    <a:pt x="6023" y="3745"/>
                  </a:cubicBezTo>
                  <a:cubicBezTo>
                    <a:pt x="6006" y="3729"/>
                    <a:pt x="5990" y="3712"/>
                    <a:pt x="5990" y="3712"/>
                  </a:cubicBezTo>
                  <a:cubicBezTo>
                    <a:pt x="5934" y="3684"/>
                    <a:pt x="5875" y="3670"/>
                    <a:pt x="5819" y="3670"/>
                  </a:cubicBezTo>
                  <a:close/>
                  <a:moveTo>
                    <a:pt x="2764" y="4154"/>
                  </a:moveTo>
                  <a:cubicBezTo>
                    <a:pt x="2626" y="4154"/>
                    <a:pt x="2489" y="4199"/>
                    <a:pt x="2364" y="4295"/>
                  </a:cubicBezTo>
                  <a:cubicBezTo>
                    <a:pt x="2202" y="4425"/>
                    <a:pt x="2153" y="4668"/>
                    <a:pt x="2186" y="4878"/>
                  </a:cubicBezTo>
                  <a:cubicBezTo>
                    <a:pt x="2186" y="4894"/>
                    <a:pt x="2202" y="4927"/>
                    <a:pt x="2218" y="4943"/>
                  </a:cubicBezTo>
                  <a:cubicBezTo>
                    <a:pt x="2202" y="4959"/>
                    <a:pt x="2202" y="4975"/>
                    <a:pt x="2202" y="4975"/>
                  </a:cubicBezTo>
                  <a:cubicBezTo>
                    <a:pt x="2153" y="5072"/>
                    <a:pt x="2137" y="5186"/>
                    <a:pt x="2202" y="5299"/>
                  </a:cubicBezTo>
                  <a:cubicBezTo>
                    <a:pt x="2265" y="5404"/>
                    <a:pt x="2362" y="5448"/>
                    <a:pt x="2467" y="5448"/>
                  </a:cubicBezTo>
                  <a:cubicBezTo>
                    <a:pt x="2523" y="5448"/>
                    <a:pt x="2582" y="5435"/>
                    <a:pt x="2639" y="5412"/>
                  </a:cubicBezTo>
                  <a:cubicBezTo>
                    <a:pt x="2882" y="5299"/>
                    <a:pt x="3109" y="5024"/>
                    <a:pt x="3287" y="4797"/>
                  </a:cubicBezTo>
                  <a:cubicBezTo>
                    <a:pt x="3351" y="4716"/>
                    <a:pt x="3351" y="4587"/>
                    <a:pt x="3319" y="4490"/>
                  </a:cubicBezTo>
                  <a:cubicBezTo>
                    <a:pt x="3287" y="4344"/>
                    <a:pt x="3189" y="4263"/>
                    <a:pt x="3044" y="4214"/>
                  </a:cubicBezTo>
                  <a:cubicBezTo>
                    <a:pt x="2952" y="4175"/>
                    <a:pt x="2857" y="4154"/>
                    <a:pt x="2764" y="4154"/>
                  </a:cubicBezTo>
                  <a:close/>
                  <a:moveTo>
                    <a:pt x="5019" y="4829"/>
                  </a:moveTo>
                  <a:cubicBezTo>
                    <a:pt x="4566" y="4829"/>
                    <a:pt x="4566" y="5526"/>
                    <a:pt x="5019" y="5526"/>
                  </a:cubicBezTo>
                  <a:cubicBezTo>
                    <a:pt x="5472" y="5526"/>
                    <a:pt x="5472" y="4829"/>
                    <a:pt x="5019" y="4829"/>
                  </a:cubicBezTo>
                  <a:close/>
                  <a:moveTo>
                    <a:pt x="6438" y="5155"/>
                  </a:moveTo>
                  <a:cubicBezTo>
                    <a:pt x="6374" y="5155"/>
                    <a:pt x="6312" y="5180"/>
                    <a:pt x="6265" y="5234"/>
                  </a:cubicBezTo>
                  <a:cubicBezTo>
                    <a:pt x="6152" y="5331"/>
                    <a:pt x="6168" y="5493"/>
                    <a:pt x="6265" y="5607"/>
                  </a:cubicBezTo>
                  <a:cubicBezTo>
                    <a:pt x="6314" y="5655"/>
                    <a:pt x="6363" y="5704"/>
                    <a:pt x="6443" y="5720"/>
                  </a:cubicBezTo>
                  <a:cubicBezTo>
                    <a:pt x="6467" y="5729"/>
                    <a:pt x="6492" y="5733"/>
                    <a:pt x="6516" y="5733"/>
                  </a:cubicBezTo>
                  <a:cubicBezTo>
                    <a:pt x="6669" y="5733"/>
                    <a:pt x="6807" y="5566"/>
                    <a:pt x="6751" y="5412"/>
                  </a:cubicBezTo>
                  <a:cubicBezTo>
                    <a:pt x="6735" y="5331"/>
                    <a:pt x="6686" y="5283"/>
                    <a:pt x="6638" y="5234"/>
                  </a:cubicBezTo>
                  <a:cubicBezTo>
                    <a:pt x="6579" y="5184"/>
                    <a:pt x="6507" y="5155"/>
                    <a:pt x="6438" y="5155"/>
                  </a:cubicBezTo>
                  <a:close/>
                  <a:moveTo>
                    <a:pt x="3773" y="5659"/>
                  </a:moveTo>
                  <a:cubicBezTo>
                    <a:pt x="3677" y="5659"/>
                    <a:pt x="3582" y="5699"/>
                    <a:pt x="3513" y="5785"/>
                  </a:cubicBezTo>
                  <a:cubicBezTo>
                    <a:pt x="3465" y="5833"/>
                    <a:pt x="3416" y="5898"/>
                    <a:pt x="3416" y="5995"/>
                  </a:cubicBezTo>
                  <a:cubicBezTo>
                    <a:pt x="3416" y="6092"/>
                    <a:pt x="3465" y="6157"/>
                    <a:pt x="3513" y="6206"/>
                  </a:cubicBezTo>
                  <a:cubicBezTo>
                    <a:pt x="3582" y="6291"/>
                    <a:pt x="3677" y="6331"/>
                    <a:pt x="3773" y="6331"/>
                  </a:cubicBezTo>
                  <a:cubicBezTo>
                    <a:pt x="3859" y="6331"/>
                    <a:pt x="3946" y="6299"/>
                    <a:pt x="4015" y="6238"/>
                  </a:cubicBezTo>
                  <a:cubicBezTo>
                    <a:pt x="4015" y="6238"/>
                    <a:pt x="4031" y="6222"/>
                    <a:pt x="4031" y="6222"/>
                  </a:cubicBezTo>
                  <a:cubicBezTo>
                    <a:pt x="4161" y="6108"/>
                    <a:pt x="4161" y="5882"/>
                    <a:pt x="4031" y="5768"/>
                  </a:cubicBezTo>
                  <a:cubicBezTo>
                    <a:pt x="4031" y="5768"/>
                    <a:pt x="4015" y="5752"/>
                    <a:pt x="4015" y="5752"/>
                  </a:cubicBezTo>
                  <a:cubicBezTo>
                    <a:pt x="3946" y="5691"/>
                    <a:pt x="3859" y="5659"/>
                    <a:pt x="3773" y="5659"/>
                  </a:cubicBezTo>
                  <a:close/>
                  <a:moveTo>
                    <a:pt x="4671" y="5934"/>
                  </a:moveTo>
                  <a:cubicBezTo>
                    <a:pt x="4646" y="5934"/>
                    <a:pt x="4622" y="5938"/>
                    <a:pt x="4598" y="5947"/>
                  </a:cubicBezTo>
                  <a:cubicBezTo>
                    <a:pt x="4582" y="5963"/>
                    <a:pt x="4566" y="5963"/>
                    <a:pt x="4549" y="5979"/>
                  </a:cubicBezTo>
                  <a:lnTo>
                    <a:pt x="4533" y="5979"/>
                  </a:lnTo>
                  <a:cubicBezTo>
                    <a:pt x="4485" y="6011"/>
                    <a:pt x="4452" y="6044"/>
                    <a:pt x="4420" y="6092"/>
                  </a:cubicBezTo>
                  <a:cubicBezTo>
                    <a:pt x="4404" y="6141"/>
                    <a:pt x="4371" y="6189"/>
                    <a:pt x="4355" y="6238"/>
                  </a:cubicBezTo>
                  <a:cubicBezTo>
                    <a:pt x="4275" y="6371"/>
                    <a:pt x="4404" y="6538"/>
                    <a:pt x="4551" y="6538"/>
                  </a:cubicBezTo>
                  <a:cubicBezTo>
                    <a:pt x="4583" y="6538"/>
                    <a:pt x="4615" y="6530"/>
                    <a:pt x="4646" y="6513"/>
                  </a:cubicBezTo>
                  <a:cubicBezTo>
                    <a:pt x="4679" y="6513"/>
                    <a:pt x="4727" y="6481"/>
                    <a:pt x="4776" y="6465"/>
                  </a:cubicBezTo>
                  <a:cubicBezTo>
                    <a:pt x="4857" y="6416"/>
                    <a:pt x="4889" y="6367"/>
                    <a:pt x="4922" y="6270"/>
                  </a:cubicBezTo>
                  <a:cubicBezTo>
                    <a:pt x="4986" y="6141"/>
                    <a:pt x="4873" y="5979"/>
                    <a:pt x="4744" y="5947"/>
                  </a:cubicBezTo>
                  <a:cubicBezTo>
                    <a:pt x="4719" y="5938"/>
                    <a:pt x="4695" y="5934"/>
                    <a:pt x="4671" y="5934"/>
                  </a:cubicBezTo>
                  <a:close/>
                  <a:moveTo>
                    <a:pt x="1571" y="6125"/>
                  </a:moveTo>
                  <a:cubicBezTo>
                    <a:pt x="1490" y="6125"/>
                    <a:pt x="1393" y="6157"/>
                    <a:pt x="1312" y="6189"/>
                  </a:cubicBezTo>
                  <a:cubicBezTo>
                    <a:pt x="1198" y="6222"/>
                    <a:pt x="1069" y="6270"/>
                    <a:pt x="972" y="6351"/>
                  </a:cubicBezTo>
                  <a:cubicBezTo>
                    <a:pt x="891" y="6432"/>
                    <a:pt x="858" y="6562"/>
                    <a:pt x="891" y="6675"/>
                  </a:cubicBezTo>
                  <a:cubicBezTo>
                    <a:pt x="874" y="6740"/>
                    <a:pt x="874" y="6805"/>
                    <a:pt x="923" y="6869"/>
                  </a:cubicBezTo>
                  <a:cubicBezTo>
                    <a:pt x="989" y="6962"/>
                    <a:pt x="1110" y="7044"/>
                    <a:pt x="1231" y="7044"/>
                  </a:cubicBezTo>
                  <a:cubicBezTo>
                    <a:pt x="1258" y="7044"/>
                    <a:pt x="1285" y="7040"/>
                    <a:pt x="1312" y="7031"/>
                  </a:cubicBezTo>
                  <a:cubicBezTo>
                    <a:pt x="1409" y="6983"/>
                    <a:pt x="1506" y="6934"/>
                    <a:pt x="1587" y="6869"/>
                  </a:cubicBezTo>
                  <a:cubicBezTo>
                    <a:pt x="1635" y="6837"/>
                    <a:pt x="1684" y="6805"/>
                    <a:pt x="1732" y="6772"/>
                  </a:cubicBezTo>
                  <a:lnTo>
                    <a:pt x="1732" y="6772"/>
                  </a:lnTo>
                  <a:cubicBezTo>
                    <a:pt x="1706" y="6795"/>
                    <a:pt x="1696" y="6804"/>
                    <a:pt x="1697" y="6804"/>
                  </a:cubicBezTo>
                  <a:cubicBezTo>
                    <a:pt x="1698" y="6804"/>
                    <a:pt x="1781" y="6735"/>
                    <a:pt x="1785" y="6735"/>
                  </a:cubicBezTo>
                  <a:cubicBezTo>
                    <a:pt x="1785" y="6735"/>
                    <a:pt x="1784" y="6737"/>
                    <a:pt x="1781" y="6740"/>
                  </a:cubicBezTo>
                  <a:cubicBezTo>
                    <a:pt x="1797" y="6724"/>
                    <a:pt x="1797" y="6724"/>
                    <a:pt x="1813" y="6707"/>
                  </a:cubicBezTo>
                  <a:cubicBezTo>
                    <a:pt x="2040" y="6513"/>
                    <a:pt x="1862" y="6125"/>
                    <a:pt x="1571" y="6125"/>
                  </a:cubicBezTo>
                  <a:close/>
                  <a:moveTo>
                    <a:pt x="2331" y="7225"/>
                  </a:moveTo>
                  <a:cubicBezTo>
                    <a:pt x="1781" y="7225"/>
                    <a:pt x="1781" y="8083"/>
                    <a:pt x="2331" y="8083"/>
                  </a:cubicBezTo>
                  <a:cubicBezTo>
                    <a:pt x="2882" y="8083"/>
                    <a:pt x="2882" y="7225"/>
                    <a:pt x="2331" y="7225"/>
                  </a:cubicBezTo>
                  <a:close/>
                  <a:moveTo>
                    <a:pt x="341" y="7808"/>
                  </a:moveTo>
                  <a:cubicBezTo>
                    <a:pt x="309" y="7808"/>
                    <a:pt x="276" y="7814"/>
                    <a:pt x="243" y="7824"/>
                  </a:cubicBezTo>
                  <a:cubicBezTo>
                    <a:pt x="97" y="7857"/>
                    <a:pt x="0" y="7986"/>
                    <a:pt x="0" y="8132"/>
                  </a:cubicBezTo>
                  <a:lnTo>
                    <a:pt x="0" y="8148"/>
                  </a:lnTo>
                  <a:cubicBezTo>
                    <a:pt x="14" y="8319"/>
                    <a:pt x="154" y="8465"/>
                    <a:pt x="330" y="8465"/>
                  </a:cubicBezTo>
                  <a:cubicBezTo>
                    <a:pt x="354" y="8465"/>
                    <a:pt x="379" y="8462"/>
                    <a:pt x="405" y="8456"/>
                  </a:cubicBezTo>
                  <a:cubicBezTo>
                    <a:pt x="421" y="8440"/>
                    <a:pt x="454" y="8423"/>
                    <a:pt x="470" y="8423"/>
                  </a:cubicBezTo>
                  <a:cubicBezTo>
                    <a:pt x="534" y="8407"/>
                    <a:pt x="583" y="8391"/>
                    <a:pt x="615" y="8342"/>
                  </a:cubicBezTo>
                  <a:cubicBezTo>
                    <a:pt x="696" y="8262"/>
                    <a:pt x="713" y="8148"/>
                    <a:pt x="664" y="8051"/>
                  </a:cubicBezTo>
                  <a:cubicBezTo>
                    <a:pt x="648" y="8035"/>
                    <a:pt x="648" y="8020"/>
                    <a:pt x="633" y="8019"/>
                  </a:cubicBezTo>
                  <a:lnTo>
                    <a:pt x="633" y="8019"/>
                  </a:lnTo>
                  <a:cubicBezTo>
                    <a:pt x="631" y="8009"/>
                    <a:pt x="589" y="7939"/>
                    <a:pt x="586" y="7939"/>
                  </a:cubicBezTo>
                  <a:cubicBezTo>
                    <a:pt x="585" y="7939"/>
                    <a:pt x="588" y="7947"/>
                    <a:pt x="599" y="7970"/>
                  </a:cubicBezTo>
                  <a:cubicBezTo>
                    <a:pt x="549" y="7870"/>
                    <a:pt x="450" y="7808"/>
                    <a:pt x="341" y="78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9" name="Google Shape;1419;p42"/>
            <p:cNvGrpSpPr/>
            <p:nvPr/>
          </p:nvGrpSpPr>
          <p:grpSpPr>
            <a:xfrm>
              <a:off x="5786677" y="2785126"/>
              <a:ext cx="506257" cy="762645"/>
              <a:chOff x="7407152" y="3120126"/>
              <a:chExt cx="506257" cy="762645"/>
            </a:xfrm>
          </p:grpSpPr>
          <p:sp>
            <p:nvSpPr>
              <p:cNvPr id="1420" name="Google Shape;1420;p42"/>
              <p:cNvSpPr/>
              <p:nvPr/>
            </p:nvSpPr>
            <p:spPr>
              <a:xfrm flipH="1">
                <a:off x="7407152" y="3120126"/>
                <a:ext cx="412347" cy="573368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9073" extrusionOk="0">
                    <a:moveTo>
                      <a:pt x="6260" y="1"/>
                    </a:moveTo>
                    <a:cubicBezTo>
                      <a:pt x="5341" y="1"/>
                      <a:pt x="2257" y="652"/>
                      <a:pt x="0" y="8926"/>
                    </a:cubicBezTo>
                    <a:lnTo>
                      <a:pt x="518" y="9072"/>
                    </a:lnTo>
                    <a:cubicBezTo>
                      <a:pt x="2734" y="978"/>
                      <a:pt x="5674" y="551"/>
                      <a:pt x="6294" y="551"/>
                    </a:cubicBezTo>
                    <a:cubicBezTo>
                      <a:pt x="6367" y="551"/>
                      <a:pt x="6408" y="557"/>
                      <a:pt x="6411" y="557"/>
                    </a:cubicBezTo>
                    <a:lnTo>
                      <a:pt x="6524" y="22"/>
                    </a:lnTo>
                    <a:cubicBezTo>
                      <a:pt x="6502" y="18"/>
                      <a:pt x="6410" y="1"/>
                      <a:pt x="62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42"/>
              <p:cNvSpPr/>
              <p:nvPr/>
            </p:nvSpPr>
            <p:spPr>
              <a:xfrm flipH="1">
                <a:off x="7728373" y="3601364"/>
                <a:ext cx="185035" cy="28140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4453" extrusionOk="0">
                    <a:moveTo>
                      <a:pt x="2231" y="0"/>
                    </a:moveTo>
                    <a:lnTo>
                      <a:pt x="2231" y="0"/>
                    </a:lnTo>
                    <a:cubicBezTo>
                      <a:pt x="2231" y="0"/>
                      <a:pt x="774" y="162"/>
                      <a:pt x="13" y="4306"/>
                    </a:cubicBezTo>
                    <a:cubicBezTo>
                      <a:pt x="1" y="4394"/>
                      <a:pt x="65" y="4452"/>
                      <a:pt x="132" y="4452"/>
                    </a:cubicBezTo>
                    <a:cubicBezTo>
                      <a:pt x="152" y="4452"/>
                      <a:pt x="173" y="4447"/>
                      <a:pt x="191" y="4436"/>
                    </a:cubicBezTo>
                    <a:cubicBezTo>
                      <a:pt x="887" y="4063"/>
                      <a:pt x="2927" y="2671"/>
                      <a:pt x="2231" y="0"/>
                    </a:cubicBezTo>
                    <a:close/>
                  </a:path>
                </a:pathLst>
              </a:custGeom>
              <a:solidFill>
                <a:srgbClr val="8B8F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2" name="Google Shape;1422;p42"/>
            <p:cNvSpPr/>
            <p:nvPr/>
          </p:nvSpPr>
          <p:spPr>
            <a:xfrm rot="-214606" flipH="1">
              <a:off x="4512002" y="3845080"/>
              <a:ext cx="70653" cy="473082"/>
            </a:xfrm>
            <a:custGeom>
              <a:avLst/>
              <a:gdLst/>
              <a:ahLst/>
              <a:cxnLst/>
              <a:rect l="l" t="t" r="r" b="b"/>
              <a:pathLst>
                <a:path w="1118" h="7486" extrusionOk="0">
                  <a:moveTo>
                    <a:pt x="118" y="1"/>
                  </a:moveTo>
                  <a:cubicBezTo>
                    <a:pt x="105" y="1"/>
                    <a:pt x="93" y="3"/>
                    <a:pt x="81" y="7"/>
                  </a:cubicBezTo>
                  <a:cubicBezTo>
                    <a:pt x="33" y="23"/>
                    <a:pt x="1" y="88"/>
                    <a:pt x="17" y="136"/>
                  </a:cubicBezTo>
                  <a:cubicBezTo>
                    <a:pt x="146" y="557"/>
                    <a:pt x="260" y="978"/>
                    <a:pt x="340" y="1399"/>
                  </a:cubicBezTo>
                  <a:cubicBezTo>
                    <a:pt x="421" y="1820"/>
                    <a:pt x="502" y="2257"/>
                    <a:pt x="551" y="2678"/>
                  </a:cubicBezTo>
                  <a:cubicBezTo>
                    <a:pt x="599" y="3115"/>
                    <a:pt x="632" y="3552"/>
                    <a:pt x="648" y="3973"/>
                  </a:cubicBezTo>
                  <a:cubicBezTo>
                    <a:pt x="664" y="4410"/>
                    <a:pt x="680" y="4847"/>
                    <a:pt x="680" y="5268"/>
                  </a:cubicBezTo>
                  <a:lnTo>
                    <a:pt x="680" y="5300"/>
                  </a:lnTo>
                  <a:cubicBezTo>
                    <a:pt x="680" y="5300"/>
                    <a:pt x="680" y="5317"/>
                    <a:pt x="680" y="5317"/>
                  </a:cubicBezTo>
                  <a:cubicBezTo>
                    <a:pt x="778" y="5673"/>
                    <a:pt x="859" y="6029"/>
                    <a:pt x="939" y="6385"/>
                  </a:cubicBezTo>
                  <a:cubicBezTo>
                    <a:pt x="1004" y="6741"/>
                    <a:pt x="1053" y="7114"/>
                    <a:pt x="1053" y="7486"/>
                  </a:cubicBezTo>
                  <a:cubicBezTo>
                    <a:pt x="1118" y="7114"/>
                    <a:pt x="1118" y="6741"/>
                    <a:pt x="1101" y="6369"/>
                  </a:cubicBezTo>
                  <a:cubicBezTo>
                    <a:pt x="1101" y="6004"/>
                    <a:pt x="1070" y="5639"/>
                    <a:pt x="1023" y="5274"/>
                  </a:cubicBezTo>
                  <a:lnTo>
                    <a:pt x="1023" y="5274"/>
                  </a:lnTo>
                  <a:cubicBezTo>
                    <a:pt x="1069" y="4830"/>
                    <a:pt x="1069" y="4401"/>
                    <a:pt x="1053" y="3957"/>
                  </a:cubicBezTo>
                  <a:cubicBezTo>
                    <a:pt x="1037" y="3520"/>
                    <a:pt x="988" y="3066"/>
                    <a:pt x="923" y="2629"/>
                  </a:cubicBezTo>
                  <a:cubicBezTo>
                    <a:pt x="859" y="2192"/>
                    <a:pt x="761" y="1755"/>
                    <a:pt x="648" y="1318"/>
                  </a:cubicBezTo>
                  <a:cubicBezTo>
                    <a:pt x="535" y="897"/>
                    <a:pt x="389" y="476"/>
                    <a:pt x="211" y="71"/>
                  </a:cubicBezTo>
                  <a:cubicBezTo>
                    <a:pt x="199" y="22"/>
                    <a:pt x="158" y="1"/>
                    <a:pt x="118" y="1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2"/>
            <p:cNvSpPr/>
            <p:nvPr/>
          </p:nvSpPr>
          <p:spPr>
            <a:xfrm flipH="1">
              <a:off x="4586373" y="3990300"/>
              <a:ext cx="103627" cy="209944"/>
            </a:xfrm>
            <a:custGeom>
              <a:avLst/>
              <a:gdLst/>
              <a:ahLst/>
              <a:cxnLst/>
              <a:rect l="l" t="t" r="r" b="b"/>
              <a:pathLst>
                <a:path w="1875" h="3798" extrusionOk="0">
                  <a:moveTo>
                    <a:pt x="1215" y="0"/>
                  </a:moveTo>
                  <a:cubicBezTo>
                    <a:pt x="1154" y="0"/>
                    <a:pt x="1094" y="13"/>
                    <a:pt x="1037" y="37"/>
                  </a:cubicBezTo>
                  <a:cubicBezTo>
                    <a:pt x="956" y="85"/>
                    <a:pt x="843" y="166"/>
                    <a:pt x="810" y="280"/>
                  </a:cubicBezTo>
                  <a:cubicBezTo>
                    <a:pt x="778" y="361"/>
                    <a:pt x="762" y="409"/>
                    <a:pt x="778" y="490"/>
                  </a:cubicBezTo>
                  <a:cubicBezTo>
                    <a:pt x="762" y="555"/>
                    <a:pt x="778" y="620"/>
                    <a:pt x="810" y="668"/>
                  </a:cubicBezTo>
                  <a:cubicBezTo>
                    <a:pt x="859" y="814"/>
                    <a:pt x="988" y="911"/>
                    <a:pt x="1150" y="927"/>
                  </a:cubicBezTo>
                  <a:cubicBezTo>
                    <a:pt x="1177" y="932"/>
                    <a:pt x="1204" y="935"/>
                    <a:pt x="1230" y="935"/>
                  </a:cubicBezTo>
                  <a:cubicBezTo>
                    <a:pt x="1454" y="935"/>
                    <a:pt x="1639" y="755"/>
                    <a:pt x="1668" y="522"/>
                  </a:cubicBezTo>
                  <a:cubicBezTo>
                    <a:pt x="1717" y="328"/>
                    <a:pt x="1587" y="118"/>
                    <a:pt x="1409" y="37"/>
                  </a:cubicBezTo>
                  <a:lnTo>
                    <a:pt x="1393" y="37"/>
                  </a:lnTo>
                  <a:cubicBezTo>
                    <a:pt x="1336" y="13"/>
                    <a:pt x="1276" y="0"/>
                    <a:pt x="1215" y="0"/>
                  </a:cubicBezTo>
                  <a:close/>
                  <a:moveTo>
                    <a:pt x="373" y="1088"/>
                  </a:moveTo>
                  <a:cubicBezTo>
                    <a:pt x="193" y="1088"/>
                    <a:pt x="48" y="1212"/>
                    <a:pt x="17" y="1380"/>
                  </a:cubicBezTo>
                  <a:cubicBezTo>
                    <a:pt x="1" y="1559"/>
                    <a:pt x="130" y="1737"/>
                    <a:pt x="308" y="1753"/>
                  </a:cubicBezTo>
                  <a:cubicBezTo>
                    <a:pt x="325" y="1756"/>
                    <a:pt x="342" y="1757"/>
                    <a:pt x="359" y="1757"/>
                  </a:cubicBezTo>
                  <a:cubicBezTo>
                    <a:pt x="519" y="1757"/>
                    <a:pt x="666" y="1623"/>
                    <a:pt x="681" y="1461"/>
                  </a:cubicBezTo>
                  <a:cubicBezTo>
                    <a:pt x="713" y="1283"/>
                    <a:pt x="584" y="1121"/>
                    <a:pt x="406" y="1089"/>
                  </a:cubicBezTo>
                  <a:cubicBezTo>
                    <a:pt x="395" y="1088"/>
                    <a:pt x="384" y="1088"/>
                    <a:pt x="373" y="1088"/>
                  </a:cubicBezTo>
                  <a:close/>
                  <a:moveTo>
                    <a:pt x="1335" y="1393"/>
                  </a:moveTo>
                  <a:cubicBezTo>
                    <a:pt x="883" y="1393"/>
                    <a:pt x="798" y="2112"/>
                    <a:pt x="1280" y="2174"/>
                  </a:cubicBezTo>
                  <a:cubicBezTo>
                    <a:pt x="1300" y="2176"/>
                    <a:pt x="1319" y="2178"/>
                    <a:pt x="1338" y="2178"/>
                  </a:cubicBezTo>
                  <a:cubicBezTo>
                    <a:pt x="1790" y="2178"/>
                    <a:pt x="1875" y="1459"/>
                    <a:pt x="1393" y="1397"/>
                  </a:cubicBezTo>
                  <a:cubicBezTo>
                    <a:pt x="1373" y="1394"/>
                    <a:pt x="1354" y="1393"/>
                    <a:pt x="1335" y="1393"/>
                  </a:cubicBezTo>
                  <a:close/>
                  <a:moveTo>
                    <a:pt x="1013" y="3189"/>
                  </a:moveTo>
                  <a:cubicBezTo>
                    <a:pt x="674" y="3189"/>
                    <a:pt x="619" y="3747"/>
                    <a:pt x="988" y="3793"/>
                  </a:cubicBezTo>
                  <a:cubicBezTo>
                    <a:pt x="1009" y="3796"/>
                    <a:pt x="1028" y="3797"/>
                    <a:pt x="1046" y="3797"/>
                  </a:cubicBezTo>
                  <a:cubicBezTo>
                    <a:pt x="1400" y="3797"/>
                    <a:pt x="1454" y="3240"/>
                    <a:pt x="1069" y="3194"/>
                  </a:cubicBezTo>
                  <a:cubicBezTo>
                    <a:pt x="1050" y="3190"/>
                    <a:pt x="1031" y="3189"/>
                    <a:pt x="1013" y="3189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2"/>
            <p:cNvSpPr/>
            <p:nvPr/>
          </p:nvSpPr>
          <p:spPr>
            <a:xfrm rot="-214614" flipH="1">
              <a:off x="5359800" y="3766241"/>
              <a:ext cx="70650" cy="551989"/>
            </a:xfrm>
            <a:custGeom>
              <a:avLst/>
              <a:gdLst/>
              <a:ahLst/>
              <a:cxnLst/>
              <a:rect l="l" t="t" r="r" b="b"/>
              <a:pathLst>
                <a:path w="1118" h="7486" extrusionOk="0">
                  <a:moveTo>
                    <a:pt x="118" y="1"/>
                  </a:moveTo>
                  <a:cubicBezTo>
                    <a:pt x="105" y="1"/>
                    <a:pt x="93" y="3"/>
                    <a:pt x="81" y="7"/>
                  </a:cubicBezTo>
                  <a:cubicBezTo>
                    <a:pt x="33" y="23"/>
                    <a:pt x="1" y="88"/>
                    <a:pt x="17" y="136"/>
                  </a:cubicBezTo>
                  <a:cubicBezTo>
                    <a:pt x="146" y="557"/>
                    <a:pt x="260" y="978"/>
                    <a:pt x="340" y="1399"/>
                  </a:cubicBezTo>
                  <a:cubicBezTo>
                    <a:pt x="421" y="1820"/>
                    <a:pt x="502" y="2257"/>
                    <a:pt x="551" y="2678"/>
                  </a:cubicBezTo>
                  <a:cubicBezTo>
                    <a:pt x="599" y="3115"/>
                    <a:pt x="632" y="3552"/>
                    <a:pt x="648" y="3973"/>
                  </a:cubicBezTo>
                  <a:cubicBezTo>
                    <a:pt x="664" y="4410"/>
                    <a:pt x="680" y="4847"/>
                    <a:pt x="680" y="5268"/>
                  </a:cubicBezTo>
                  <a:lnTo>
                    <a:pt x="680" y="5300"/>
                  </a:lnTo>
                  <a:cubicBezTo>
                    <a:pt x="680" y="5300"/>
                    <a:pt x="680" y="5317"/>
                    <a:pt x="680" y="5317"/>
                  </a:cubicBezTo>
                  <a:cubicBezTo>
                    <a:pt x="778" y="5673"/>
                    <a:pt x="859" y="6029"/>
                    <a:pt x="939" y="6385"/>
                  </a:cubicBezTo>
                  <a:cubicBezTo>
                    <a:pt x="1004" y="6741"/>
                    <a:pt x="1053" y="7114"/>
                    <a:pt x="1053" y="7486"/>
                  </a:cubicBezTo>
                  <a:cubicBezTo>
                    <a:pt x="1118" y="7114"/>
                    <a:pt x="1118" y="6741"/>
                    <a:pt x="1101" y="6369"/>
                  </a:cubicBezTo>
                  <a:cubicBezTo>
                    <a:pt x="1101" y="6004"/>
                    <a:pt x="1070" y="5639"/>
                    <a:pt x="1023" y="5274"/>
                  </a:cubicBezTo>
                  <a:lnTo>
                    <a:pt x="1023" y="5274"/>
                  </a:lnTo>
                  <a:cubicBezTo>
                    <a:pt x="1069" y="4830"/>
                    <a:pt x="1069" y="4401"/>
                    <a:pt x="1053" y="3957"/>
                  </a:cubicBezTo>
                  <a:cubicBezTo>
                    <a:pt x="1037" y="3520"/>
                    <a:pt x="988" y="3066"/>
                    <a:pt x="923" y="2629"/>
                  </a:cubicBezTo>
                  <a:cubicBezTo>
                    <a:pt x="859" y="2192"/>
                    <a:pt x="761" y="1755"/>
                    <a:pt x="648" y="1318"/>
                  </a:cubicBezTo>
                  <a:cubicBezTo>
                    <a:pt x="535" y="897"/>
                    <a:pt x="389" y="476"/>
                    <a:pt x="211" y="71"/>
                  </a:cubicBezTo>
                  <a:cubicBezTo>
                    <a:pt x="199" y="22"/>
                    <a:pt x="158" y="1"/>
                    <a:pt x="118" y="1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2"/>
            <p:cNvSpPr/>
            <p:nvPr/>
          </p:nvSpPr>
          <p:spPr>
            <a:xfrm>
              <a:off x="5417563" y="3990296"/>
              <a:ext cx="86008" cy="151478"/>
            </a:xfrm>
            <a:custGeom>
              <a:avLst/>
              <a:gdLst/>
              <a:ahLst/>
              <a:cxnLst/>
              <a:rect l="l" t="t" r="r" b="b"/>
              <a:pathLst>
                <a:path w="1361" h="2397" extrusionOk="0">
                  <a:moveTo>
                    <a:pt x="843" y="0"/>
                  </a:moveTo>
                  <a:cubicBezTo>
                    <a:pt x="729" y="17"/>
                    <a:pt x="649" y="65"/>
                    <a:pt x="616" y="178"/>
                  </a:cubicBezTo>
                  <a:cubicBezTo>
                    <a:pt x="584" y="292"/>
                    <a:pt x="632" y="389"/>
                    <a:pt x="729" y="437"/>
                  </a:cubicBezTo>
                  <a:cubicBezTo>
                    <a:pt x="729" y="454"/>
                    <a:pt x="729" y="454"/>
                    <a:pt x="729" y="454"/>
                  </a:cubicBezTo>
                  <a:cubicBezTo>
                    <a:pt x="762" y="486"/>
                    <a:pt x="794" y="502"/>
                    <a:pt x="827" y="535"/>
                  </a:cubicBezTo>
                  <a:cubicBezTo>
                    <a:pt x="864" y="551"/>
                    <a:pt x="905" y="559"/>
                    <a:pt x="946" y="559"/>
                  </a:cubicBezTo>
                  <a:cubicBezTo>
                    <a:pt x="1063" y="559"/>
                    <a:pt x="1179" y="493"/>
                    <a:pt x="1215" y="373"/>
                  </a:cubicBezTo>
                  <a:cubicBezTo>
                    <a:pt x="1248" y="227"/>
                    <a:pt x="1134" y="65"/>
                    <a:pt x="988" y="33"/>
                  </a:cubicBezTo>
                  <a:cubicBezTo>
                    <a:pt x="940" y="17"/>
                    <a:pt x="891" y="0"/>
                    <a:pt x="843" y="0"/>
                  </a:cubicBezTo>
                  <a:close/>
                  <a:moveTo>
                    <a:pt x="248" y="689"/>
                  </a:moveTo>
                  <a:cubicBezTo>
                    <a:pt x="187" y="689"/>
                    <a:pt x="125" y="709"/>
                    <a:pt x="82" y="745"/>
                  </a:cubicBezTo>
                  <a:cubicBezTo>
                    <a:pt x="1" y="842"/>
                    <a:pt x="1" y="1036"/>
                    <a:pt x="130" y="1101"/>
                  </a:cubicBezTo>
                  <a:cubicBezTo>
                    <a:pt x="179" y="1117"/>
                    <a:pt x="211" y="1117"/>
                    <a:pt x="260" y="1117"/>
                  </a:cubicBezTo>
                  <a:cubicBezTo>
                    <a:pt x="273" y="1121"/>
                    <a:pt x="287" y="1123"/>
                    <a:pt x="300" y="1123"/>
                  </a:cubicBezTo>
                  <a:cubicBezTo>
                    <a:pt x="398" y="1123"/>
                    <a:pt x="483" y="1023"/>
                    <a:pt x="454" y="923"/>
                  </a:cubicBezTo>
                  <a:cubicBezTo>
                    <a:pt x="454" y="875"/>
                    <a:pt x="454" y="842"/>
                    <a:pt x="438" y="794"/>
                  </a:cubicBezTo>
                  <a:cubicBezTo>
                    <a:pt x="402" y="721"/>
                    <a:pt x="325" y="689"/>
                    <a:pt x="248" y="689"/>
                  </a:cubicBezTo>
                  <a:close/>
                  <a:moveTo>
                    <a:pt x="1093" y="1173"/>
                  </a:moveTo>
                  <a:cubicBezTo>
                    <a:pt x="1025" y="1173"/>
                    <a:pt x="957" y="1197"/>
                    <a:pt x="908" y="1247"/>
                  </a:cubicBezTo>
                  <a:cubicBezTo>
                    <a:pt x="794" y="1360"/>
                    <a:pt x="827" y="1506"/>
                    <a:pt x="924" y="1603"/>
                  </a:cubicBezTo>
                  <a:cubicBezTo>
                    <a:pt x="940" y="1635"/>
                    <a:pt x="956" y="1652"/>
                    <a:pt x="988" y="1668"/>
                  </a:cubicBezTo>
                  <a:cubicBezTo>
                    <a:pt x="1024" y="1690"/>
                    <a:pt x="1064" y="1700"/>
                    <a:pt x="1104" y="1700"/>
                  </a:cubicBezTo>
                  <a:cubicBezTo>
                    <a:pt x="1212" y="1700"/>
                    <a:pt x="1321" y="1628"/>
                    <a:pt x="1345" y="1522"/>
                  </a:cubicBezTo>
                  <a:cubicBezTo>
                    <a:pt x="1361" y="1441"/>
                    <a:pt x="1345" y="1360"/>
                    <a:pt x="1312" y="1295"/>
                  </a:cubicBezTo>
                  <a:cubicBezTo>
                    <a:pt x="1267" y="1213"/>
                    <a:pt x="1180" y="1173"/>
                    <a:pt x="1093" y="1173"/>
                  </a:cubicBezTo>
                  <a:close/>
                  <a:moveTo>
                    <a:pt x="519" y="1943"/>
                  </a:moveTo>
                  <a:cubicBezTo>
                    <a:pt x="211" y="1943"/>
                    <a:pt x="211" y="2396"/>
                    <a:pt x="519" y="2396"/>
                  </a:cubicBezTo>
                  <a:cubicBezTo>
                    <a:pt x="810" y="2396"/>
                    <a:pt x="810" y="1943"/>
                    <a:pt x="519" y="1943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2"/>
            <p:cNvSpPr/>
            <p:nvPr/>
          </p:nvSpPr>
          <p:spPr>
            <a:xfrm rot="2700000" flipH="1">
              <a:off x="3904244" y="2595349"/>
              <a:ext cx="143037" cy="53600"/>
            </a:xfrm>
            <a:custGeom>
              <a:avLst/>
              <a:gdLst/>
              <a:ahLst/>
              <a:cxnLst/>
              <a:rect l="l" t="t" r="r" b="b"/>
              <a:pathLst>
                <a:path w="4361" h="1634" extrusionOk="0">
                  <a:moveTo>
                    <a:pt x="1864" y="1"/>
                  </a:moveTo>
                  <a:cubicBezTo>
                    <a:pt x="1824" y="1"/>
                    <a:pt x="1784" y="8"/>
                    <a:pt x="1749" y="20"/>
                  </a:cubicBezTo>
                  <a:cubicBezTo>
                    <a:pt x="1619" y="36"/>
                    <a:pt x="1506" y="134"/>
                    <a:pt x="1490" y="295"/>
                  </a:cubicBezTo>
                  <a:cubicBezTo>
                    <a:pt x="1490" y="393"/>
                    <a:pt x="1522" y="490"/>
                    <a:pt x="1587" y="554"/>
                  </a:cubicBezTo>
                  <a:cubicBezTo>
                    <a:pt x="1656" y="623"/>
                    <a:pt x="1725" y="643"/>
                    <a:pt x="1805" y="643"/>
                  </a:cubicBezTo>
                  <a:cubicBezTo>
                    <a:pt x="1838" y="643"/>
                    <a:pt x="1873" y="640"/>
                    <a:pt x="1911" y="635"/>
                  </a:cubicBezTo>
                  <a:cubicBezTo>
                    <a:pt x="2024" y="619"/>
                    <a:pt x="2089" y="506"/>
                    <a:pt x="2137" y="409"/>
                  </a:cubicBezTo>
                  <a:cubicBezTo>
                    <a:pt x="2186" y="295"/>
                    <a:pt x="2137" y="166"/>
                    <a:pt x="2056" y="85"/>
                  </a:cubicBezTo>
                  <a:cubicBezTo>
                    <a:pt x="2005" y="23"/>
                    <a:pt x="1934" y="1"/>
                    <a:pt x="1864" y="1"/>
                  </a:cubicBezTo>
                  <a:close/>
                  <a:moveTo>
                    <a:pt x="286" y="323"/>
                  </a:moveTo>
                  <a:cubicBezTo>
                    <a:pt x="256" y="323"/>
                    <a:pt x="225" y="329"/>
                    <a:pt x="195" y="344"/>
                  </a:cubicBezTo>
                  <a:cubicBezTo>
                    <a:pt x="0" y="425"/>
                    <a:pt x="0" y="668"/>
                    <a:pt x="195" y="749"/>
                  </a:cubicBezTo>
                  <a:cubicBezTo>
                    <a:pt x="225" y="764"/>
                    <a:pt x="256" y="770"/>
                    <a:pt x="286" y="770"/>
                  </a:cubicBezTo>
                  <a:cubicBezTo>
                    <a:pt x="352" y="770"/>
                    <a:pt x="414" y="744"/>
                    <a:pt x="470" y="733"/>
                  </a:cubicBezTo>
                  <a:cubicBezTo>
                    <a:pt x="648" y="684"/>
                    <a:pt x="648" y="425"/>
                    <a:pt x="470" y="360"/>
                  </a:cubicBezTo>
                  <a:cubicBezTo>
                    <a:pt x="414" y="349"/>
                    <a:pt x="352" y="323"/>
                    <a:pt x="286" y="323"/>
                  </a:cubicBezTo>
                  <a:close/>
                  <a:moveTo>
                    <a:pt x="3114" y="715"/>
                  </a:moveTo>
                  <a:cubicBezTo>
                    <a:pt x="3046" y="715"/>
                    <a:pt x="2983" y="725"/>
                    <a:pt x="2930" y="749"/>
                  </a:cubicBezTo>
                  <a:cubicBezTo>
                    <a:pt x="2704" y="846"/>
                    <a:pt x="2591" y="1315"/>
                    <a:pt x="2898" y="1429"/>
                  </a:cubicBezTo>
                  <a:cubicBezTo>
                    <a:pt x="2979" y="1461"/>
                    <a:pt x="3060" y="1445"/>
                    <a:pt x="3157" y="1461"/>
                  </a:cubicBezTo>
                  <a:cubicBezTo>
                    <a:pt x="3287" y="1493"/>
                    <a:pt x="3432" y="1558"/>
                    <a:pt x="3562" y="1607"/>
                  </a:cubicBezTo>
                  <a:cubicBezTo>
                    <a:pt x="3609" y="1625"/>
                    <a:pt x="3668" y="1633"/>
                    <a:pt x="3731" y="1633"/>
                  </a:cubicBezTo>
                  <a:cubicBezTo>
                    <a:pt x="4010" y="1633"/>
                    <a:pt x="4360" y="1463"/>
                    <a:pt x="4096" y="1186"/>
                  </a:cubicBezTo>
                  <a:cubicBezTo>
                    <a:pt x="3950" y="1024"/>
                    <a:pt x="3789" y="911"/>
                    <a:pt x="3594" y="830"/>
                  </a:cubicBezTo>
                  <a:cubicBezTo>
                    <a:pt x="3468" y="772"/>
                    <a:pt x="3278" y="715"/>
                    <a:pt x="3114" y="715"/>
                  </a:cubicBezTo>
                  <a:close/>
                </a:path>
              </a:pathLst>
            </a:custGeom>
            <a:solidFill>
              <a:srgbClr val="EDD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2"/>
            <p:cNvSpPr/>
            <p:nvPr/>
          </p:nvSpPr>
          <p:spPr>
            <a:xfrm>
              <a:off x="3206850" y="3032924"/>
              <a:ext cx="37128" cy="55601"/>
            </a:xfrm>
            <a:custGeom>
              <a:avLst/>
              <a:gdLst/>
              <a:ahLst/>
              <a:cxnLst/>
              <a:rect l="l" t="t" r="r" b="b"/>
              <a:pathLst>
                <a:path w="600" h="899" extrusionOk="0">
                  <a:moveTo>
                    <a:pt x="322" y="1"/>
                  </a:moveTo>
                  <a:cubicBezTo>
                    <a:pt x="189" y="1"/>
                    <a:pt x="63" y="169"/>
                    <a:pt x="33" y="393"/>
                  </a:cubicBezTo>
                  <a:cubicBezTo>
                    <a:pt x="0" y="636"/>
                    <a:pt x="98" y="863"/>
                    <a:pt x="243" y="895"/>
                  </a:cubicBezTo>
                  <a:cubicBezTo>
                    <a:pt x="255" y="897"/>
                    <a:pt x="266" y="899"/>
                    <a:pt x="278" y="899"/>
                  </a:cubicBezTo>
                  <a:cubicBezTo>
                    <a:pt x="411" y="899"/>
                    <a:pt x="537" y="730"/>
                    <a:pt x="567" y="506"/>
                  </a:cubicBezTo>
                  <a:cubicBezTo>
                    <a:pt x="599" y="247"/>
                    <a:pt x="502" y="37"/>
                    <a:pt x="357" y="4"/>
                  </a:cubicBezTo>
                  <a:cubicBezTo>
                    <a:pt x="345" y="2"/>
                    <a:pt x="334" y="1"/>
                    <a:pt x="322" y="1"/>
                  </a:cubicBezTo>
                  <a:close/>
                </a:path>
              </a:pathLst>
            </a:custGeom>
            <a:solidFill>
              <a:srgbClr val="3D3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2"/>
            <p:cNvSpPr/>
            <p:nvPr/>
          </p:nvSpPr>
          <p:spPr>
            <a:xfrm rot="584339">
              <a:off x="3420033" y="3040851"/>
              <a:ext cx="38118" cy="55167"/>
            </a:xfrm>
            <a:custGeom>
              <a:avLst/>
              <a:gdLst/>
              <a:ahLst/>
              <a:cxnLst/>
              <a:rect l="l" t="t" r="r" b="b"/>
              <a:pathLst>
                <a:path w="616" h="892" extrusionOk="0">
                  <a:moveTo>
                    <a:pt x="256" y="1"/>
                  </a:moveTo>
                  <a:cubicBezTo>
                    <a:pt x="240" y="1"/>
                    <a:pt x="225" y="4"/>
                    <a:pt x="211" y="9"/>
                  </a:cubicBezTo>
                  <a:cubicBezTo>
                    <a:pt x="65" y="41"/>
                    <a:pt x="0" y="268"/>
                    <a:pt x="49" y="511"/>
                  </a:cubicBezTo>
                  <a:cubicBezTo>
                    <a:pt x="107" y="727"/>
                    <a:pt x="241" y="891"/>
                    <a:pt x="372" y="891"/>
                  </a:cubicBezTo>
                  <a:cubicBezTo>
                    <a:pt x="389" y="891"/>
                    <a:pt x="405" y="889"/>
                    <a:pt x="421" y="883"/>
                  </a:cubicBezTo>
                  <a:cubicBezTo>
                    <a:pt x="551" y="851"/>
                    <a:pt x="616" y="624"/>
                    <a:pt x="567" y="381"/>
                  </a:cubicBezTo>
                  <a:cubicBezTo>
                    <a:pt x="524" y="166"/>
                    <a:pt x="379" y="1"/>
                    <a:pt x="256" y="1"/>
                  </a:cubicBezTo>
                  <a:close/>
                </a:path>
              </a:pathLst>
            </a:custGeom>
            <a:solidFill>
              <a:srgbClr val="3D3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2"/>
            <p:cNvSpPr/>
            <p:nvPr/>
          </p:nvSpPr>
          <p:spPr>
            <a:xfrm>
              <a:off x="3636650" y="2799450"/>
              <a:ext cx="46900" cy="42974"/>
            </a:xfrm>
            <a:custGeom>
              <a:avLst/>
              <a:gdLst/>
              <a:ahLst/>
              <a:cxnLst/>
              <a:rect l="l" t="t" r="r" b="b"/>
              <a:pathLst>
                <a:path w="600" h="488" extrusionOk="0">
                  <a:moveTo>
                    <a:pt x="382" y="0"/>
                  </a:moveTo>
                  <a:cubicBezTo>
                    <a:pt x="374" y="0"/>
                    <a:pt x="365" y="1"/>
                    <a:pt x="357" y="2"/>
                  </a:cubicBezTo>
                  <a:cubicBezTo>
                    <a:pt x="195" y="2"/>
                    <a:pt x="1" y="180"/>
                    <a:pt x="49" y="310"/>
                  </a:cubicBezTo>
                  <a:cubicBezTo>
                    <a:pt x="100" y="423"/>
                    <a:pt x="219" y="488"/>
                    <a:pt x="330" y="488"/>
                  </a:cubicBezTo>
                  <a:cubicBezTo>
                    <a:pt x="362" y="488"/>
                    <a:pt x="393" y="482"/>
                    <a:pt x="422" y="472"/>
                  </a:cubicBezTo>
                  <a:cubicBezTo>
                    <a:pt x="535" y="423"/>
                    <a:pt x="600" y="310"/>
                    <a:pt x="584" y="196"/>
                  </a:cubicBezTo>
                  <a:cubicBezTo>
                    <a:pt x="569" y="92"/>
                    <a:pt x="484" y="0"/>
                    <a:pt x="3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2"/>
            <p:cNvSpPr/>
            <p:nvPr/>
          </p:nvSpPr>
          <p:spPr>
            <a:xfrm flipH="1">
              <a:off x="3685624" y="3002449"/>
              <a:ext cx="287483" cy="278681"/>
            </a:xfrm>
            <a:custGeom>
              <a:avLst/>
              <a:gdLst/>
              <a:ahLst/>
              <a:cxnLst/>
              <a:rect l="l" t="t" r="r" b="b"/>
              <a:pathLst>
                <a:path w="6444" h="6246" extrusionOk="0">
                  <a:moveTo>
                    <a:pt x="3196" y="0"/>
                  </a:moveTo>
                  <a:cubicBezTo>
                    <a:pt x="1568" y="0"/>
                    <a:pt x="191" y="1290"/>
                    <a:pt x="98" y="2937"/>
                  </a:cubicBezTo>
                  <a:cubicBezTo>
                    <a:pt x="1" y="4653"/>
                    <a:pt x="1312" y="6143"/>
                    <a:pt x="3028" y="6240"/>
                  </a:cubicBezTo>
                  <a:cubicBezTo>
                    <a:pt x="3088" y="6243"/>
                    <a:pt x="3149" y="6245"/>
                    <a:pt x="3208" y="6245"/>
                  </a:cubicBezTo>
                  <a:cubicBezTo>
                    <a:pt x="4861" y="6245"/>
                    <a:pt x="6237" y="4966"/>
                    <a:pt x="6330" y="3310"/>
                  </a:cubicBezTo>
                  <a:cubicBezTo>
                    <a:pt x="6444" y="1578"/>
                    <a:pt x="5116" y="104"/>
                    <a:pt x="3400" y="7"/>
                  </a:cubicBezTo>
                  <a:cubicBezTo>
                    <a:pt x="3332" y="3"/>
                    <a:pt x="3264" y="0"/>
                    <a:pt x="31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2"/>
            <p:cNvSpPr/>
            <p:nvPr/>
          </p:nvSpPr>
          <p:spPr>
            <a:xfrm>
              <a:off x="3851600" y="2799450"/>
              <a:ext cx="46900" cy="42974"/>
            </a:xfrm>
            <a:custGeom>
              <a:avLst/>
              <a:gdLst/>
              <a:ahLst/>
              <a:cxnLst/>
              <a:rect l="l" t="t" r="r" b="b"/>
              <a:pathLst>
                <a:path w="600" h="488" extrusionOk="0">
                  <a:moveTo>
                    <a:pt x="382" y="0"/>
                  </a:moveTo>
                  <a:cubicBezTo>
                    <a:pt x="374" y="0"/>
                    <a:pt x="365" y="1"/>
                    <a:pt x="357" y="2"/>
                  </a:cubicBezTo>
                  <a:cubicBezTo>
                    <a:pt x="195" y="2"/>
                    <a:pt x="1" y="180"/>
                    <a:pt x="49" y="310"/>
                  </a:cubicBezTo>
                  <a:cubicBezTo>
                    <a:pt x="100" y="423"/>
                    <a:pt x="219" y="488"/>
                    <a:pt x="330" y="488"/>
                  </a:cubicBezTo>
                  <a:cubicBezTo>
                    <a:pt x="362" y="488"/>
                    <a:pt x="393" y="482"/>
                    <a:pt x="422" y="472"/>
                  </a:cubicBezTo>
                  <a:cubicBezTo>
                    <a:pt x="535" y="423"/>
                    <a:pt x="600" y="310"/>
                    <a:pt x="584" y="196"/>
                  </a:cubicBezTo>
                  <a:cubicBezTo>
                    <a:pt x="569" y="92"/>
                    <a:pt x="484" y="0"/>
                    <a:pt x="3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2"/>
            <p:cNvSpPr/>
            <p:nvPr/>
          </p:nvSpPr>
          <p:spPr>
            <a:xfrm rot="-209724" flipH="1">
              <a:off x="3366523" y="3273473"/>
              <a:ext cx="195552" cy="113150"/>
            </a:xfrm>
            <a:custGeom>
              <a:avLst/>
              <a:gdLst/>
              <a:ahLst/>
              <a:cxnLst/>
              <a:rect l="l" t="t" r="r" b="b"/>
              <a:pathLst>
                <a:path w="4129" h="2389" extrusionOk="0">
                  <a:moveTo>
                    <a:pt x="3999" y="0"/>
                  </a:moveTo>
                  <a:cubicBezTo>
                    <a:pt x="3149" y="223"/>
                    <a:pt x="2251" y="350"/>
                    <a:pt x="1315" y="350"/>
                  </a:cubicBezTo>
                  <a:cubicBezTo>
                    <a:pt x="1164" y="350"/>
                    <a:pt x="1011" y="347"/>
                    <a:pt x="858" y="340"/>
                  </a:cubicBezTo>
                  <a:cubicBezTo>
                    <a:pt x="567" y="308"/>
                    <a:pt x="276" y="292"/>
                    <a:pt x="0" y="259"/>
                  </a:cubicBezTo>
                  <a:lnTo>
                    <a:pt x="0" y="259"/>
                  </a:lnTo>
                  <a:cubicBezTo>
                    <a:pt x="17" y="518"/>
                    <a:pt x="98" y="1813"/>
                    <a:pt x="713" y="2169"/>
                  </a:cubicBezTo>
                  <a:cubicBezTo>
                    <a:pt x="957" y="2306"/>
                    <a:pt x="1430" y="2388"/>
                    <a:pt x="1931" y="2388"/>
                  </a:cubicBezTo>
                  <a:cubicBezTo>
                    <a:pt x="2562" y="2388"/>
                    <a:pt x="3238" y="2258"/>
                    <a:pt x="3562" y="1943"/>
                  </a:cubicBezTo>
                  <a:cubicBezTo>
                    <a:pt x="4129" y="1360"/>
                    <a:pt x="3999" y="16"/>
                    <a:pt x="3999" y="16"/>
                  </a:cubicBezTo>
                  <a:lnTo>
                    <a:pt x="3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2"/>
            <p:cNvSpPr/>
            <p:nvPr/>
          </p:nvSpPr>
          <p:spPr>
            <a:xfrm rot="162942" flipH="1">
              <a:off x="3063652" y="3262687"/>
              <a:ext cx="151198" cy="102250"/>
            </a:xfrm>
            <a:custGeom>
              <a:avLst/>
              <a:gdLst/>
              <a:ahLst/>
              <a:cxnLst/>
              <a:rect l="l" t="t" r="r" b="b"/>
              <a:pathLst>
                <a:path w="4129" h="2389" extrusionOk="0">
                  <a:moveTo>
                    <a:pt x="3999" y="0"/>
                  </a:moveTo>
                  <a:cubicBezTo>
                    <a:pt x="3149" y="223"/>
                    <a:pt x="2251" y="350"/>
                    <a:pt x="1315" y="350"/>
                  </a:cubicBezTo>
                  <a:cubicBezTo>
                    <a:pt x="1164" y="350"/>
                    <a:pt x="1011" y="347"/>
                    <a:pt x="858" y="340"/>
                  </a:cubicBezTo>
                  <a:cubicBezTo>
                    <a:pt x="567" y="308"/>
                    <a:pt x="276" y="292"/>
                    <a:pt x="0" y="259"/>
                  </a:cubicBezTo>
                  <a:lnTo>
                    <a:pt x="0" y="259"/>
                  </a:lnTo>
                  <a:cubicBezTo>
                    <a:pt x="17" y="518"/>
                    <a:pt x="98" y="1813"/>
                    <a:pt x="713" y="2169"/>
                  </a:cubicBezTo>
                  <a:cubicBezTo>
                    <a:pt x="957" y="2306"/>
                    <a:pt x="1430" y="2388"/>
                    <a:pt x="1931" y="2388"/>
                  </a:cubicBezTo>
                  <a:cubicBezTo>
                    <a:pt x="2562" y="2388"/>
                    <a:pt x="3238" y="2258"/>
                    <a:pt x="3562" y="1943"/>
                  </a:cubicBezTo>
                  <a:cubicBezTo>
                    <a:pt x="4129" y="1360"/>
                    <a:pt x="3999" y="16"/>
                    <a:pt x="3999" y="16"/>
                  </a:cubicBezTo>
                  <a:lnTo>
                    <a:pt x="3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2"/>
            <p:cNvSpPr/>
            <p:nvPr/>
          </p:nvSpPr>
          <p:spPr>
            <a:xfrm>
              <a:off x="3052638" y="3186873"/>
              <a:ext cx="750026" cy="110220"/>
            </a:xfrm>
            <a:custGeom>
              <a:avLst/>
              <a:gdLst/>
              <a:ahLst/>
              <a:cxnLst/>
              <a:rect l="l" t="t" r="r" b="b"/>
              <a:pathLst>
                <a:path w="10248" h="1506" extrusionOk="0">
                  <a:moveTo>
                    <a:pt x="10248" y="0"/>
                  </a:moveTo>
                  <a:lnTo>
                    <a:pt x="10248" y="0"/>
                  </a:lnTo>
                  <a:cubicBezTo>
                    <a:pt x="10151" y="195"/>
                    <a:pt x="9989" y="356"/>
                    <a:pt x="9811" y="470"/>
                  </a:cubicBezTo>
                  <a:cubicBezTo>
                    <a:pt x="9632" y="583"/>
                    <a:pt x="9438" y="664"/>
                    <a:pt x="9228" y="729"/>
                  </a:cubicBezTo>
                  <a:cubicBezTo>
                    <a:pt x="8807" y="858"/>
                    <a:pt x="8386" y="939"/>
                    <a:pt x="7949" y="988"/>
                  </a:cubicBezTo>
                  <a:cubicBezTo>
                    <a:pt x="7512" y="1036"/>
                    <a:pt x="7075" y="1069"/>
                    <a:pt x="6638" y="1085"/>
                  </a:cubicBezTo>
                  <a:cubicBezTo>
                    <a:pt x="6328" y="1096"/>
                    <a:pt x="6011" y="1108"/>
                    <a:pt x="5697" y="1108"/>
                  </a:cubicBezTo>
                  <a:cubicBezTo>
                    <a:pt x="5567" y="1108"/>
                    <a:pt x="5438" y="1106"/>
                    <a:pt x="5310" y="1101"/>
                  </a:cubicBezTo>
                  <a:cubicBezTo>
                    <a:pt x="4436" y="1101"/>
                    <a:pt x="3545" y="1069"/>
                    <a:pt x="2655" y="1053"/>
                  </a:cubicBezTo>
                  <a:lnTo>
                    <a:pt x="0" y="939"/>
                  </a:lnTo>
                  <a:lnTo>
                    <a:pt x="0" y="939"/>
                  </a:lnTo>
                  <a:cubicBezTo>
                    <a:pt x="874" y="1134"/>
                    <a:pt x="1748" y="1263"/>
                    <a:pt x="2639" y="1360"/>
                  </a:cubicBezTo>
                  <a:cubicBezTo>
                    <a:pt x="3529" y="1457"/>
                    <a:pt x="4420" y="1506"/>
                    <a:pt x="5310" y="1506"/>
                  </a:cubicBezTo>
                  <a:cubicBezTo>
                    <a:pt x="6200" y="1506"/>
                    <a:pt x="7107" y="1457"/>
                    <a:pt x="7997" y="1295"/>
                  </a:cubicBezTo>
                  <a:cubicBezTo>
                    <a:pt x="8434" y="1215"/>
                    <a:pt x="8872" y="1101"/>
                    <a:pt x="9293" y="923"/>
                  </a:cubicBezTo>
                  <a:cubicBezTo>
                    <a:pt x="9503" y="826"/>
                    <a:pt x="9713" y="713"/>
                    <a:pt x="9875" y="551"/>
                  </a:cubicBezTo>
                  <a:cubicBezTo>
                    <a:pt x="9972" y="486"/>
                    <a:pt x="10037" y="405"/>
                    <a:pt x="10118" y="308"/>
                  </a:cubicBezTo>
                  <a:cubicBezTo>
                    <a:pt x="10167" y="211"/>
                    <a:pt x="10215" y="97"/>
                    <a:pt x="10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5" name="Google Shape;1435;p42"/>
          <p:cNvSpPr/>
          <p:nvPr/>
        </p:nvSpPr>
        <p:spPr>
          <a:xfrm rot="566669" flipH="1">
            <a:off x="4496385" y="1188851"/>
            <a:ext cx="1728842" cy="1798854"/>
          </a:xfrm>
          <a:custGeom>
            <a:avLst/>
            <a:gdLst/>
            <a:ahLst/>
            <a:cxnLst/>
            <a:rect l="l" t="t" r="r" b="b"/>
            <a:pathLst>
              <a:path w="46794" h="48689" extrusionOk="0">
                <a:moveTo>
                  <a:pt x="8427" y="320"/>
                </a:moveTo>
                <a:cubicBezTo>
                  <a:pt x="8427" y="400"/>
                  <a:pt x="8427" y="464"/>
                  <a:pt x="8411" y="543"/>
                </a:cubicBezTo>
                <a:cubicBezTo>
                  <a:pt x="8411" y="464"/>
                  <a:pt x="8427" y="384"/>
                  <a:pt x="8427" y="320"/>
                </a:cubicBezTo>
                <a:close/>
                <a:moveTo>
                  <a:pt x="8031" y="404"/>
                </a:moveTo>
                <a:cubicBezTo>
                  <a:pt x="8110" y="514"/>
                  <a:pt x="8189" y="608"/>
                  <a:pt x="8267" y="719"/>
                </a:cubicBezTo>
                <a:cubicBezTo>
                  <a:pt x="8315" y="655"/>
                  <a:pt x="8395" y="607"/>
                  <a:pt x="8411" y="543"/>
                </a:cubicBezTo>
                <a:lnTo>
                  <a:pt x="8411" y="543"/>
                </a:lnTo>
                <a:cubicBezTo>
                  <a:pt x="8395" y="607"/>
                  <a:pt x="8331" y="655"/>
                  <a:pt x="8267" y="735"/>
                </a:cubicBezTo>
                <a:cubicBezTo>
                  <a:pt x="8189" y="609"/>
                  <a:pt x="8110" y="514"/>
                  <a:pt x="8031" y="404"/>
                </a:cubicBezTo>
                <a:close/>
                <a:moveTo>
                  <a:pt x="7980" y="1"/>
                </a:moveTo>
                <a:cubicBezTo>
                  <a:pt x="7884" y="80"/>
                  <a:pt x="7805" y="160"/>
                  <a:pt x="7709" y="240"/>
                </a:cubicBezTo>
                <a:lnTo>
                  <a:pt x="7693" y="240"/>
                </a:lnTo>
                <a:cubicBezTo>
                  <a:pt x="7725" y="352"/>
                  <a:pt x="7741" y="432"/>
                  <a:pt x="7773" y="527"/>
                </a:cubicBezTo>
                <a:cubicBezTo>
                  <a:pt x="7773" y="495"/>
                  <a:pt x="7789" y="463"/>
                  <a:pt x="7773" y="432"/>
                </a:cubicBezTo>
                <a:cubicBezTo>
                  <a:pt x="7868" y="432"/>
                  <a:pt x="7947" y="416"/>
                  <a:pt x="8027" y="400"/>
                </a:cubicBezTo>
                <a:lnTo>
                  <a:pt x="8027" y="400"/>
                </a:lnTo>
                <a:cubicBezTo>
                  <a:pt x="7947" y="416"/>
                  <a:pt x="7868" y="432"/>
                  <a:pt x="7789" y="448"/>
                </a:cubicBezTo>
                <a:lnTo>
                  <a:pt x="7789" y="527"/>
                </a:lnTo>
                <a:cubicBezTo>
                  <a:pt x="7856" y="717"/>
                  <a:pt x="7970" y="861"/>
                  <a:pt x="8159" y="861"/>
                </a:cubicBezTo>
                <a:cubicBezTo>
                  <a:pt x="8193" y="861"/>
                  <a:pt x="8229" y="856"/>
                  <a:pt x="8267" y="847"/>
                </a:cubicBezTo>
                <a:cubicBezTo>
                  <a:pt x="8507" y="767"/>
                  <a:pt x="8523" y="527"/>
                  <a:pt x="8427" y="320"/>
                </a:cubicBezTo>
                <a:cubicBezTo>
                  <a:pt x="8379" y="208"/>
                  <a:pt x="8299" y="96"/>
                  <a:pt x="8220" y="33"/>
                </a:cubicBezTo>
                <a:lnTo>
                  <a:pt x="8220" y="33"/>
                </a:lnTo>
                <a:cubicBezTo>
                  <a:pt x="8220" y="33"/>
                  <a:pt x="8220" y="33"/>
                  <a:pt x="8236" y="49"/>
                </a:cubicBezTo>
                <a:cubicBezTo>
                  <a:pt x="8108" y="17"/>
                  <a:pt x="8028" y="1"/>
                  <a:pt x="7980" y="1"/>
                </a:cubicBezTo>
                <a:close/>
                <a:moveTo>
                  <a:pt x="19965" y="8907"/>
                </a:moveTo>
                <a:cubicBezTo>
                  <a:pt x="19933" y="8955"/>
                  <a:pt x="19885" y="9002"/>
                  <a:pt x="19838" y="9034"/>
                </a:cubicBezTo>
                <a:cubicBezTo>
                  <a:pt x="19838" y="9034"/>
                  <a:pt x="19838" y="9050"/>
                  <a:pt x="19854" y="9050"/>
                </a:cubicBezTo>
                <a:cubicBezTo>
                  <a:pt x="19886" y="9002"/>
                  <a:pt x="19933" y="8955"/>
                  <a:pt x="19965" y="8907"/>
                </a:cubicBezTo>
                <a:close/>
                <a:moveTo>
                  <a:pt x="20237" y="9113"/>
                </a:moveTo>
                <a:cubicBezTo>
                  <a:pt x="20189" y="9129"/>
                  <a:pt x="20141" y="9129"/>
                  <a:pt x="20093" y="9145"/>
                </a:cubicBezTo>
                <a:cubicBezTo>
                  <a:pt x="20141" y="9129"/>
                  <a:pt x="20189" y="9113"/>
                  <a:pt x="20237" y="9113"/>
                </a:cubicBezTo>
                <a:close/>
                <a:moveTo>
                  <a:pt x="20173" y="8730"/>
                </a:moveTo>
                <a:cubicBezTo>
                  <a:pt x="20093" y="8778"/>
                  <a:pt x="20029" y="8858"/>
                  <a:pt x="19966" y="8922"/>
                </a:cubicBezTo>
                <a:cubicBezTo>
                  <a:pt x="19934" y="8970"/>
                  <a:pt x="19886" y="9002"/>
                  <a:pt x="19854" y="9050"/>
                </a:cubicBezTo>
                <a:cubicBezTo>
                  <a:pt x="19902" y="9289"/>
                  <a:pt x="20109" y="9417"/>
                  <a:pt x="20317" y="9417"/>
                </a:cubicBezTo>
                <a:cubicBezTo>
                  <a:pt x="20460" y="9417"/>
                  <a:pt x="20620" y="9353"/>
                  <a:pt x="20716" y="9225"/>
                </a:cubicBezTo>
                <a:cubicBezTo>
                  <a:pt x="20716" y="9145"/>
                  <a:pt x="20700" y="9097"/>
                  <a:pt x="20684" y="9050"/>
                </a:cubicBezTo>
                <a:cubicBezTo>
                  <a:pt x="20652" y="9002"/>
                  <a:pt x="20636" y="8954"/>
                  <a:pt x="20604" y="8938"/>
                </a:cubicBezTo>
                <a:cubicBezTo>
                  <a:pt x="20588" y="8922"/>
                  <a:pt x="20572" y="8922"/>
                  <a:pt x="20572" y="8922"/>
                </a:cubicBezTo>
                <a:cubicBezTo>
                  <a:pt x="20540" y="8890"/>
                  <a:pt x="20492" y="8874"/>
                  <a:pt x="20460" y="8858"/>
                </a:cubicBezTo>
                <a:cubicBezTo>
                  <a:pt x="20412" y="8922"/>
                  <a:pt x="20412" y="9018"/>
                  <a:pt x="20365" y="9066"/>
                </a:cubicBezTo>
                <a:cubicBezTo>
                  <a:pt x="20412" y="9018"/>
                  <a:pt x="20412" y="8922"/>
                  <a:pt x="20444" y="8858"/>
                </a:cubicBezTo>
                <a:cubicBezTo>
                  <a:pt x="20396" y="8842"/>
                  <a:pt x="20349" y="8810"/>
                  <a:pt x="20301" y="8794"/>
                </a:cubicBezTo>
                <a:cubicBezTo>
                  <a:pt x="20253" y="8778"/>
                  <a:pt x="20205" y="8762"/>
                  <a:pt x="20173" y="8730"/>
                </a:cubicBezTo>
                <a:close/>
                <a:moveTo>
                  <a:pt x="26269" y="9369"/>
                </a:moveTo>
                <a:cubicBezTo>
                  <a:pt x="26269" y="9374"/>
                  <a:pt x="26269" y="9379"/>
                  <a:pt x="26269" y="9385"/>
                </a:cubicBezTo>
                <a:lnTo>
                  <a:pt x="26011" y="9471"/>
                </a:lnTo>
                <a:lnTo>
                  <a:pt x="26011" y="9471"/>
                </a:lnTo>
                <a:cubicBezTo>
                  <a:pt x="26007" y="9469"/>
                  <a:pt x="26002" y="9467"/>
                  <a:pt x="25998" y="9464"/>
                </a:cubicBezTo>
                <a:cubicBezTo>
                  <a:pt x="26094" y="9433"/>
                  <a:pt x="26190" y="9401"/>
                  <a:pt x="26269" y="9369"/>
                </a:cubicBezTo>
                <a:close/>
                <a:moveTo>
                  <a:pt x="26188" y="9654"/>
                </a:moveTo>
                <a:cubicBezTo>
                  <a:pt x="26180" y="9670"/>
                  <a:pt x="26172" y="9685"/>
                  <a:pt x="26164" y="9702"/>
                </a:cubicBezTo>
                <a:lnTo>
                  <a:pt x="26164" y="9702"/>
                </a:lnTo>
                <a:cubicBezTo>
                  <a:pt x="26172" y="9685"/>
                  <a:pt x="26180" y="9669"/>
                  <a:pt x="26188" y="9654"/>
                </a:cubicBezTo>
                <a:close/>
                <a:moveTo>
                  <a:pt x="27356" y="9674"/>
                </a:moveTo>
                <a:cubicBezTo>
                  <a:pt x="27376" y="9703"/>
                  <a:pt x="27401" y="9738"/>
                  <a:pt x="27433" y="9738"/>
                </a:cubicBezTo>
                <a:cubicBezTo>
                  <a:pt x="27452" y="9738"/>
                  <a:pt x="27474" y="9724"/>
                  <a:pt x="27498" y="9689"/>
                </a:cubicBezTo>
                <a:lnTo>
                  <a:pt x="27498" y="9689"/>
                </a:lnTo>
                <a:cubicBezTo>
                  <a:pt x="27498" y="9693"/>
                  <a:pt x="27498" y="9699"/>
                  <a:pt x="27498" y="9704"/>
                </a:cubicBezTo>
                <a:cubicBezTo>
                  <a:pt x="27476" y="9731"/>
                  <a:pt x="27456" y="9742"/>
                  <a:pt x="27438" y="9742"/>
                </a:cubicBezTo>
                <a:cubicBezTo>
                  <a:pt x="27404" y="9742"/>
                  <a:pt x="27377" y="9705"/>
                  <a:pt x="27356" y="9674"/>
                </a:cubicBezTo>
                <a:close/>
                <a:moveTo>
                  <a:pt x="25950" y="9672"/>
                </a:moveTo>
                <a:cubicBezTo>
                  <a:pt x="26028" y="9703"/>
                  <a:pt x="26075" y="9734"/>
                  <a:pt x="26136" y="9750"/>
                </a:cubicBezTo>
                <a:lnTo>
                  <a:pt x="26136" y="9750"/>
                </a:lnTo>
                <a:cubicBezTo>
                  <a:pt x="26133" y="9756"/>
                  <a:pt x="26129" y="9762"/>
                  <a:pt x="26126" y="9768"/>
                </a:cubicBezTo>
                <a:cubicBezTo>
                  <a:pt x="26079" y="9737"/>
                  <a:pt x="26018" y="9721"/>
                  <a:pt x="25941" y="9691"/>
                </a:cubicBezTo>
                <a:lnTo>
                  <a:pt x="25941" y="9691"/>
                </a:lnTo>
                <a:cubicBezTo>
                  <a:pt x="25944" y="9684"/>
                  <a:pt x="25947" y="9678"/>
                  <a:pt x="25950" y="9672"/>
                </a:cubicBezTo>
                <a:close/>
                <a:moveTo>
                  <a:pt x="27945" y="9911"/>
                </a:moveTo>
                <a:cubicBezTo>
                  <a:pt x="27945" y="9911"/>
                  <a:pt x="27938" y="9919"/>
                  <a:pt x="27928" y="9924"/>
                </a:cubicBezTo>
                <a:lnTo>
                  <a:pt x="27928" y="9924"/>
                </a:lnTo>
                <a:cubicBezTo>
                  <a:pt x="27932" y="9916"/>
                  <a:pt x="27936" y="9911"/>
                  <a:pt x="27945" y="9911"/>
                </a:cubicBezTo>
                <a:close/>
                <a:moveTo>
                  <a:pt x="27882" y="9880"/>
                </a:moveTo>
                <a:cubicBezTo>
                  <a:pt x="27898" y="9896"/>
                  <a:pt x="27913" y="9912"/>
                  <a:pt x="27913" y="9927"/>
                </a:cubicBezTo>
                <a:cubicBezTo>
                  <a:pt x="27918" y="9927"/>
                  <a:pt x="27923" y="9926"/>
                  <a:pt x="27928" y="9924"/>
                </a:cubicBezTo>
                <a:lnTo>
                  <a:pt x="27928" y="9924"/>
                </a:lnTo>
                <a:cubicBezTo>
                  <a:pt x="27924" y="9929"/>
                  <a:pt x="27920" y="9936"/>
                  <a:pt x="27913" y="9943"/>
                </a:cubicBezTo>
                <a:cubicBezTo>
                  <a:pt x="27913" y="9912"/>
                  <a:pt x="27898" y="9896"/>
                  <a:pt x="27882" y="9880"/>
                </a:cubicBezTo>
                <a:close/>
                <a:moveTo>
                  <a:pt x="27051" y="9688"/>
                </a:moveTo>
                <a:lnTo>
                  <a:pt x="27051" y="9688"/>
                </a:lnTo>
                <a:cubicBezTo>
                  <a:pt x="26988" y="9800"/>
                  <a:pt x="26988" y="9879"/>
                  <a:pt x="27083" y="9991"/>
                </a:cubicBezTo>
                <a:cubicBezTo>
                  <a:pt x="26988" y="9879"/>
                  <a:pt x="26972" y="9800"/>
                  <a:pt x="27051" y="9688"/>
                </a:cubicBezTo>
                <a:close/>
                <a:moveTo>
                  <a:pt x="26665" y="9719"/>
                </a:moveTo>
                <a:cubicBezTo>
                  <a:pt x="26592" y="9824"/>
                  <a:pt x="26498" y="9912"/>
                  <a:pt x="26349" y="9959"/>
                </a:cubicBezTo>
                <a:cubicBezTo>
                  <a:pt x="26298" y="9969"/>
                  <a:pt x="26261" y="10018"/>
                  <a:pt x="26260" y="10077"/>
                </a:cubicBezTo>
                <a:lnTo>
                  <a:pt x="26260" y="10077"/>
                </a:lnTo>
                <a:cubicBezTo>
                  <a:pt x="26260" y="10017"/>
                  <a:pt x="26298" y="9964"/>
                  <a:pt x="26349" y="9943"/>
                </a:cubicBezTo>
                <a:cubicBezTo>
                  <a:pt x="26493" y="9898"/>
                  <a:pt x="26590" y="9817"/>
                  <a:pt x="26665" y="9719"/>
                </a:cubicBezTo>
                <a:close/>
                <a:moveTo>
                  <a:pt x="26260" y="10077"/>
                </a:moveTo>
                <a:lnTo>
                  <a:pt x="26260" y="10077"/>
                </a:lnTo>
                <a:cubicBezTo>
                  <a:pt x="26260" y="10111"/>
                  <a:pt x="26273" y="10148"/>
                  <a:pt x="26301" y="10182"/>
                </a:cubicBezTo>
                <a:lnTo>
                  <a:pt x="26301" y="10182"/>
                </a:lnTo>
                <a:cubicBezTo>
                  <a:pt x="26272" y="10148"/>
                  <a:pt x="26260" y="10111"/>
                  <a:pt x="26260" y="10077"/>
                </a:cubicBezTo>
                <a:close/>
                <a:moveTo>
                  <a:pt x="26557" y="9959"/>
                </a:moveTo>
                <a:cubicBezTo>
                  <a:pt x="26557" y="9960"/>
                  <a:pt x="26557" y="9961"/>
                  <a:pt x="26557" y="9961"/>
                </a:cubicBezTo>
                <a:lnTo>
                  <a:pt x="26557" y="9961"/>
                </a:lnTo>
                <a:cubicBezTo>
                  <a:pt x="26562" y="9961"/>
                  <a:pt x="26567" y="9960"/>
                  <a:pt x="26573" y="9959"/>
                </a:cubicBezTo>
                <a:lnTo>
                  <a:pt x="26573" y="9959"/>
                </a:lnTo>
                <a:cubicBezTo>
                  <a:pt x="26573" y="9991"/>
                  <a:pt x="26573" y="10007"/>
                  <a:pt x="26557" y="10039"/>
                </a:cubicBezTo>
                <a:cubicBezTo>
                  <a:pt x="26557" y="10023"/>
                  <a:pt x="26557" y="9993"/>
                  <a:pt x="26557" y="9961"/>
                </a:cubicBezTo>
                <a:lnTo>
                  <a:pt x="26557" y="9961"/>
                </a:lnTo>
                <a:cubicBezTo>
                  <a:pt x="26415" y="9987"/>
                  <a:pt x="26425" y="10150"/>
                  <a:pt x="26303" y="10182"/>
                </a:cubicBezTo>
                <a:lnTo>
                  <a:pt x="26303" y="10182"/>
                </a:lnTo>
                <a:cubicBezTo>
                  <a:pt x="26429" y="10149"/>
                  <a:pt x="26414" y="9975"/>
                  <a:pt x="26557" y="9959"/>
                </a:cubicBezTo>
                <a:close/>
                <a:moveTo>
                  <a:pt x="25807" y="9959"/>
                </a:moveTo>
                <a:cubicBezTo>
                  <a:pt x="25855" y="10039"/>
                  <a:pt x="25902" y="10135"/>
                  <a:pt x="25855" y="10215"/>
                </a:cubicBezTo>
                <a:cubicBezTo>
                  <a:pt x="25884" y="10141"/>
                  <a:pt x="25859" y="10068"/>
                  <a:pt x="25806" y="9995"/>
                </a:cubicBezTo>
                <a:lnTo>
                  <a:pt x="25806" y="9995"/>
                </a:lnTo>
                <a:cubicBezTo>
                  <a:pt x="25806" y="9983"/>
                  <a:pt x="25807" y="9971"/>
                  <a:pt x="25807" y="9959"/>
                </a:cubicBezTo>
                <a:close/>
                <a:moveTo>
                  <a:pt x="25854" y="10215"/>
                </a:moveTo>
                <a:cubicBezTo>
                  <a:pt x="25838" y="10231"/>
                  <a:pt x="25822" y="10263"/>
                  <a:pt x="25791" y="10278"/>
                </a:cubicBezTo>
                <a:cubicBezTo>
                  <a:pt x="25791" y="10276"/>
                  <a:pt x="25791" y="10274"/>
                  <a:pt x="25791" y="10272"/>
                </a:cubicBezTo>
                <a:lnTo>
                  <a:pt x="25791" y="10272"/>
                </a:lnTo>
                <a:cubicBezTo>
                  <a:pt x="25826" y="10255"/>
                  <a:pt x="25840" y="10229"/>
                  <a:pt x="25854" y="10215"/>
                </a:cubicBezTo>
                <a:close/>
                <a:moveTo>
                  <a:pt x="26876" y="9637"/>
                </a:moveTo>
                <a:cubicBezTo>
                  <a:pt x="26872" y="9918"/>
                  <a:pt x="26830" y="9981"/>
                  <a:pt x="26557" y="10103"/>
                </a:cubicBezTo>
                <a:cubicBezTo>
                  <a:pt x="26557" y="10119"/>
                  <a:pt x="26557" y="10151"/>
                  <a:pt x="26557" y="10167"/>
                </a:cubicBezTo>
                <a:cubicBezTo>
                  <a:pt x="26541" y="10215"/>
                  <a:pt x="26541" y="10262"/>
                  <a:pt x="26525" y="10310"/>
                </a:cubicBezTo>
                <a:cubicBezTo>
                  <a:pt x="26525" y="10262"/>
                  <a:pt x="26541" y="10215"/>
                  <a:pt x="26541" y="10167"/>
                </a:cubicBezTo>
                <a:cubicBezTo>
                  <a:pt x="26541" y="10151"/>
                  <a:pt x="26557" y="10119"/>
                  <a:pt x="26557" y="10103"/>
                </a:cubicBezTo>
                <a:cubicBezTo>
                  <a:pt x="26557" y="10099"/>
                  <a:pt x="26557" y="10093"/>
                  <a:pt x="26557" y="10087"/>
                </a:cubicBezTo>
                <a:cubicBezTo>
                  <a:pt x="26830" y="9981"/>
                  <a:pt x="26872" y="9918"/>
                  <a:pt x="26876" y="9637"/>
                </a:cubicBezTo>
                <a:close/>
                <a:moveTo>
                  <a:pt x="25727" y="9592"/>
                </a:moveTo>
                <a:cubicBezTo>
                  <a:pt x="25732" y="9594"/>
                  <a:pt x="25737" y="9595"/>
                  <a:pt x="25742" y="9596"/>
                </a:cubicBezTo>
                <a:lnTo>
                  <a:pt x="25742" y="9596"/>
                </a:lnTo>
                <a:cubicBezTo>
                  <a:pt x="25678" y="9897"/>
                  <a:pt x="25535" y="10136"/>
                  <a:pt x="25360" y="10342"/>
                </a:cubicBezTo>
                <a:cubicBezTo>
                  <a:pt x="25359" y="10342"/>
                  <a:pt x="25358" y="10342"/>
                  <a:pt x="25357" y="10342"/>
                </a:cubicBezTo>
                <a:lnTo>
                  <a:pt x="25357" y="10342"/>
                </a:lnTo>
                <a:cubicBezTo>
                  <a:pt x="25542" y="10123"/>
                  <a:pt x="25680" y="9888"/>
                  <a:pt x="25727" y="9592"/>
                </a:cubicBezTo>
                <a:close/>
                <a:moveTo>
                  <a:pt x="26684" y="10358"/>
                </a:moveTo>
                <a:cubicBezTo>
                  <a:pt x="26653" y="10358"/>
                  <a:pt x="26637" y="10374"/>
                  <a:pt x="26621" y="10374"/>
                </a:cubicBezTo>
                <a:cubicBezTo>
                  <a:pt x="26637" y="10358"/>
                  <a:pt x="26653" y="10358"/>
                  <a:pt x="26684" y="10358"/>
                </a:cubicBezTo>
                <a:close/>
                <a:moveTo>
                  <a:pt x="26317" y="10294"/>
                </a:moveTo>
                <a:lnTo>
                  <a:pt x="26317" y="10294"/>
                </a:lnTo>
                <a:cubicBezTo>
                  <a:pt x="26349" y="10326"/>
                  <a:pt x="26381" y="10358"/>
                  <a:pt x="26397" y="10390"/>
                </a:cubicBezTo>
                <a:cubicBezTo>
                  <a:pt x="26365" y="10358"/>
                  <a:pt x="26333" y="10326"/>
                  <a:pt x="26317" y="10294"/>
                </a:cubicBezTo>
                <a:close/>
                <a:moveTo>
                  <a:pt x="12481" y="10390"/>
                </a:moveTo>
                <a:lnTo>
                  <a:pt x="12481" y="10390"/>
                </a:lnTo>
                <a:cubicBezTo>
                  <a:pt x="12465" y="10406"/>
                  <a:pt x="12465" y="10422"/>
                  <a:pt x="12449" y="10422"/>
                </a:cubicBezTo>
                <a:cubicBezTo>
                  <a:pt x="12449" y="10406"/>
                  <a:pt x="12465" y="10406"/>
                  <a:pt x="12481" y="10390"/>
                </a:cubicBezTo>
                <a:close/>
                <a:moveTo>
                  <a:pt x="26397" y="10390"/>
                </a:moveTo>
                <a:cubicBezTo>
                  <a:pt x="26429" y="10406"/>
                  <a:pt x="26445" y="10438"/>
                  <a:pt x="26461" y="10470"/>
                </a:cubicBezTo>
                <a:cubicBezTo>
                  <a:pt x="26445" y="10438"/>
                  <a:pt x="26413" y="10422"/>
                  <a:pt x="26397" y="10390"/>
                </a:cubicBezTo>
                <a:close/>
                <a:moveTo>
                  <a:pt x="26525" y="10310"/>
                </a:moveTo>
                <a:lnTo>
                  <a:pt x="26525" y="10310"/>
                </a:lnTo>
                <a:cubicBezTo>
                  <a:pt x="26557" y="10326"/>
                  <a:pt x="26573" y="10358"/>
                  <a:pt x="26589" y="10374"/>
                </a:cubicBezTo>
                <a:cubicBezTo>
                  <a:pt x="26541" y="10406"/>
                  <a:pt x="26509" y="10438"/>
                  <a:pt x="26461" y="10470"/>
                </a:cubicBezTo>
                <a:cubicBezTo>
                  <a:pt x="26493" y="10438"/>
                  <a:pt x="26541" y="10406"/>
                  <a:pt x="26573" y="10374"/>
                </a:cubicBezTo>
                <a:cubicBezTo>
                  <a:pt x="26557" y="10358"/>
                  <a:pt x="26541" y="10326"/>
                  <a:pt x="26525" y="10310"/>
                </a:cubicBezTo>
                <a:close/>
                <a:moveTo>
                  <a:pt x="26030" y="10262"/>
                </a:moveTo>
                <a:lnTo>
                  <a:pt x="26030" y="10262"/>
                </a:lnTo>
                <a:cubicBezTo>
                  <a:pt x="26094" y="10326"/>
                  <a:pt x="26158" y="10406"/>
                  <a:pt x="26238" y="10502"/>
                </a:cubicBezTo>
                <a:cubicBezTo>
                  <a:pt x="26158" y="10406"/>
                  <a:pt x="26094" y="10342"/>
                  <a:pt x="26030" y="10262"/>
                </a:cubicBezTo>
                <a:close/>
                <a:moveTo>
                  <a:pt x="26317" y="10295"/>
                </a:moveTo>
                <a:cubicBezTo>
                  <a:pt x="26285" y="10374"/>
                  <a:pt x="26269" y="10422"/>
                  <a:pt x="26238" y="10502"/>
                </a:cubicBezTo>
                <a:cubicBezTo>
                  <a:pt x="26269" y="10406"/>
                  <a:pt x="26285" y="10374"/>
                  <a:pt x="26317" y="10295"/>
                </a:cubicBezTo>
                <a:close/>
                <a:moveTo>
                  <a:pt x="11411" y="10422"/>
                </a:moveTo>
                <a:cubicBezTo>
                  <a:pt x="11427" y="10454"/>
                  <a:pt x="11459" y="10470"/>
                  <a:pt x="11475" y="10502"/>
                </a:cubicBezTo>
                <a:cubicBezTo>
                  <a:pt x="11491" y="10486"/>
                  <a:pt x="11507" y="10470"/>
                  <a:pt x="11522" y="10454"/>
                </a:cubicBezTo>
                <a:lnTo>
                  <a:pt x="11522" y="10454"/>
                </a:lnTo>
                <a:cubicBezTo>
                  <a:pt x="11508" y="10474"/>
                  <a:pt x="11493" y="10495"/>
                  <a:pt x="11475" y="10518"/>
                </a:cubicBezTo>
                <a:cubicBezTo>
                  <a:pt x="11459" y="10486"/>
                  <a:pt x="11427" y="10454"/>
                  <a:pt x="11411" y="10422"/>
                </a:cubicBezTo>
                <a:close/>
                <a:moveTo>
                  <a:pt x="25264" y="10326"/>
                </a:moveTo>
                <a:cubicBezTo>
                  <a:pt x="25269" y="10326"/>
                  <a:pt x="25275" y="10327"/>
                  <a:pt x="25280" y="10328"/>
                </a:cubicBezTo>
                <a:lnTo>
                  <a:pt x="25280" y="10328"/>
                </a:lnTo>
                <a:cubicBezTo>
                  <a:pt x="25281" y="10494"/>
                  <a:pt x="25296" y="10633"/>
                  <a:pt x="25312" y="10785"/>
                </a:cubicBezTo>
                <a:lnTo>
                  <a:pt x="25312" y="10785"/>
                </a:lnTo>
                <a:cubicBezTo>
                  <a:pt x="25306" y="10787"/>
                  <a:pt x="25301" y="10788"/>
                  <a:pt x="25296" y="10789"/>
                </a:cubicBezTo>
                <a:cubicBezTo>
                  <a:pt x="25296" y="10645"/>
                  <a:pt x="25280" y="10486"/>
                  <a:pt x="25264" y="10326"/>
                </a:cubicBezTo>
                <a:close/>
                <a:moveTo>
                  <a:pt x="12114" y="10677"/>
                </a:moveTo>
                <a:lnTo>
                  <a:pt x="12114" y="10677"/>
                </a:lnTo>
                <a:cubicBezTo>
                  <a:pt x="12137" y="10713"/>
                  <a:pt x="12161" y="10748"/>
                  <a:pt x="12171" y="10789"/>
                </a:cubicBezTo>
                <a:lnTo>
                  <a:pt x="12171" y="10789"/>
                </a:lnTo>
                <a:cubicBezTo>
                  <a:pt x="12158" y="10752"/>
                  <a:pt x="12126" y="10715"/>
                  <a:pt x="12114" y="10677"/>
                </a:cubicBezTo>
                <a:close/>
                <a:moveTo>
                  <a:pt x="26351" y="10706"/>
                </a:moveTo>
                <a:cubicBezTo>
                  <a:pt x="26340" y="10739"/>
                  <a:pt x="26328" y="10775"/>
                  <a:pt x="26311" y="10806"/>
                </a:cubicBezTo>
                <a:lnTo>
                  <a:pt x="26311" y="10806"/>
                </a:lnTo>
                <a:cubicBezTo>
                  <a:pt x="26323" y="10771"/>
                  <a:pt x="26338" y="10740"/>
                  <a:pt x="26351" y="10706"/>
                </a:cubicBezTo>
                <a:close/>
                <a:moveTo>
                  <a:pt x="26509" y="10662"/>
                </a:moveTo>
                <a:lnTo>
                  <a:pt x="26509" y="10662"/>
                </a:lnTo>
                <a:cubicBezTo>
                  <a:pt x="26568" y="10720"/>
                  <a:pt x="26618" y="10771"/>
                  <a:pt x="26660" y="10819"/>
                </a:cubicBezTo>
                <a:lnTo>
                  <a:pt x="26660" y="10819"/>
                </a:lnTo>
                <a:cubicBezTo>
                  <a:pt x="26614" y="10776"/>
                  <a:pt x="26571" y="10724"/>
                  <a:pt x="26509" y="10662"/>
                </a:cubicBezTo>
                <a:close/>
                <a:moveTo>
                  <a:pt x="26940" y="10757"/>
                </a:moveTo>
                <a:cubicBezTo>
                  <a:pt x="26956" y="10782"/>
                  <a:pt x="26966" y="10804"/>
                  <a:pt x="26971" y="10825"/>
                </a:cubicBezTo>
                <a:lnTo>
                  <a:pt x="26971" y="10825"/>
                </a:lnTo>
                <a:cubicBezTo>
                  <a:pt x="26965" y="10808"/>
                  <a:pt x="26954" y="10791"/>
                  <a:pt x="26940" y="10773"/>
                </a:cubicBezTo>
                <a:lnTo>
                  <a:pt x="26940" y="10773"/>
                </a:lnTo>
                <a:cubicBezTo>
                  <a:pt x="26860" y="10805"/>
                  <a:pt x="26780" y="10837"/>
                  <a:pt x="26700" y="10869"/>
                </a:cubicBezTo>
                <a:cubicBezTo>
                  <a:pt x="26688" y="10852"/>
                  <a:pt x="26674" y="10836"/>
                  <a:pt x="26660" y="10819"/>
                </a:cubicBezTo>
                <a:lnTo>
                  <a:pt x="26660" y="10819"/>
                </a:lnTo>
                <a:cubicBezTo>
                  <a:pt x="26673" y="10831"/>
                  <a:pt x="26686" y="10842"/>
                  <a:pt x="26700" y="10853"/>
                </a:cubicBezTo>
                <a:cubicBezTo>
                  <a:pt x="26780" y="10821"/>
                  <a:pt x="26860" y="10789"/>
                  <a:pt x="26940" y="10757"/>
                </a:cubicBezTo>
                <a:close/>
                <a:moveTo>
                  <a:pt x="11964" y="10303"/>
                </a:moveTo>
                <a:cubicBezTo>
                  <a:pt x="11848" y="10303"/>
                  <a:pt x="11732" y="10316"/>
                  <a:pt x="11619" y="10342"/>
                </a:cubicBezTo>
                <a:cubicBezTo>
                  <a:pt x="11539" y="10358"/>
                  <a:pt x="11475" y="10390"/>
                  <a:pt x="11411" y="10422"/>
                </a:cubicBezTo>
                <a:cubicBezTo>
                  <a:pt x="11348" y="10438"/>
                  <a:pt x="11284" y="10486"/>
                  <a:pt x="11220" y="10518"/>
                </a:cubicBezTo>
                <a:cubicBezTo>
                  <a:pt x="11188" y="10534"/>
                  <a:pt x="11156" y="10550"/>
                  <a:pt x="11124" y="10582"/>
                </a:cubicBezTo>
                <a:cubicBezTo>
                  <a:pt x="11140" y="10598"/>
                  <a:pt x="11172" y="10614"/>
                  <a:pt x="11204" y="10630"/>
                </a:cubicBezTo>
                <a:cubicBezTo>
                  <a:pt x="11204" y="10598"/>
                  <a:pt x="11188" y="10582"/>
                  <a:pt x="11204" y="10566"/>
                </a:cubicBezTo>
                <a:cubicBezTo>
                  <a:pt x="11204" y="10582"/>
                  <a:pt x="11204" y="10598"/>
                  <a:pt x="11204" y="10630"/>
                </a:cubicBezTo>
                <a:cubicBezTo>
                  <a:pt x="11249" y="10659"/>
                  <a:pt x="11308" y="10689"/>
                  <a:pt x="11381" y="10706"/>
                </a:cubicBezTo>
                <a:lnTo>
                  <a:pt x="11381" y="10706"/>
                </a:lnTo>
                <a:cubicBezTo>
                  <a:pt x="11381" y="10707"/>
                  <a:pt x="11380" y="10708"/>
                  <a:pt x="11380" y="10709"/>
                </a:cubicBezTo>
                <a:cubicBezTo>
                  <a:pt x="11491" y="10757"/>
                  <a:pt x="11619" y="10805"/>
                  <a:pt x="11747" y="10837"/>
                </a:cubicBezTo>
                <a:cubicBezTo>
                  <a:pt x="11890" y="10885"/>
                  <a:pt x="12034" y="10901"/>
                  <a:pt x="12193" y="10901"/>
                </a:cubicBezTo>
                <a:cubicBezTo>
                  <a:pt x="12193" y="10875"/>
                  <a:pt x="12183" y="10860"/>
                  <a:pt x="12179" y="10839"/>
                </a:cubicBezTo>
                <a:lnTo>
                  <a:pt x="12179" y="10839"/>
                </a:lnTo>
                <a:cubicBezTo>
                  <a:pt x="12193" y="10855"/>
                  <a:pt x="12193" y="10885"/>
                  <a:pt x="12193" y="10901"/>
                </a:cubicBezTo>
                <a:cubicBezTo>
                  <a:pt x="12305" y="10901"/>
                  <a:pt x="12417" y="10885"/>
                  <a:pt x="12529" y="10837"/>
                </a:cubicBezTo>
                <a:cubicBezTo>
                  <a:pt x="12656" y="10805"/>
                  <a:pt x="12784" y="10741"/>
                  <a:pt x="12896" y="10645"/>
                </a:cubicBezTo>
                <a:cubicBezTo>
                  <a:pt x="12800" y="10534"/>
                  <a:pt x="12640" y="10454"/>
                  <a:pt x="12481" y="10390"/>
                </a:cubicBezTo>
                <a:cubicBezTo>
                  <a:pt x="12465" y="10390"/>
                  <a:pt x="12449" y="10390"/>
                  <a:pt x="12433" y="10374"/>
                </a:cubicBezTo>
                <a:lnTo>
                  <a:pt x="12433" y="10374"/>
                </a:lnTo>
                <a:cubicBezTo>
                  <a:pt x="12433" y="10374"/>
                  <a:pt x="12433" y="10374"/>
                  <a:pt x="12433" y="10374"/>
                </a:cubicBezTo>
                <a:cubicBezTo>
                  <a:pt x="12284" y="10328"/>
                  <a:pt x="12124" y="10303"/>
                  <a:pt x="11964" y="10303"/>
                </a:cubicBezTo>
                <a:close/>
                <a:moveTo>
                  <a:pt x="14535" y="10811"/>
                </a:moveTo>
                <a:lnTo>
                  <a:pt x="14535" y="10811"/>
                </a:lnTo>
                <a:cubicBezTo>
                  <a:pt x="14510" y="10838"/>
                  <a:pt x="14486" y="10869"/>
                  <a:pt x="14476" y="10901"/>
                </a:cubicBezTo>
                <a:cubicBezTo>
                  <a:pt x="14486" y="10861"/>
                  <a:pt x="14508" y="10834"/>
                  <a:pt x="14535" y="10811"/>
                </a:cubicBezTo>
                <a:close/>
                <a:moveTo>
                  <a:pt x="26304" y="10828"/>
                </a:moveTo>
                <a:cubicBezTo>
                  <a:pt x="26317" y="10871"/>
                  <a:pt x="26317" y="10901"/>
                  <a:pt x="26317" y="10931"/>
                </a:cubicBezTo>
                <a:lnTo>
                  <a:pt x="26317" y="10931"/>
                </a:lnTo>
                <a:cubicBezTo>
                  <a:pt x="26317" y="10900"/>
                  <a:pt x="26317" y="10868"/>
                  <a:pt x="26301" y="10837"/>
                </a:cubicBezTo>
                <a:cubicBezTo>
                  <a:pt x="26302" y="10834"/>
                  <a:pt x="26303" y="10831"/>
                  <a:pt x="26304" y="10828"/>
                </a:cubicBezTo>
                <a:close/>
                <a:moveTo>
                  <a:pt x="26356" y="10908"/>
                </a:moveTo>
                <a:cubicBezTo>
                  <a:pt x="26359" y="10911"/>
                  <a:pt x="26362" y="10914"/>
                  <a:pt x="26364" y="10917"/>
                </a:cubicBezTo>
                <a:lnTo>
                  <a:pt x="26364" y="10917"/>
                </a:lnTo>
                <a:cubicBezTo>
                  <a:pt x="26348" y="10917"/>
                  <a:pt x="26333" y="10917"/>
                  <a:pt x="26317" y="10933"/>
                </a:cubicBezTo>
                <a:cubicBezTo>
                  <a:pt x="26330" y="10920"/>
                  <a:pt x="26343" y="10917"/>
                  <a:pt x="26356" y="10908"/>
                </a:cubicBezTo>
                <a:close/>
                <a:moveTo>
                  <a:pt x="26365" y="10901"/>
                </a:moveTo>
                <a:cubicBezTo>
                  <a:pt x="26397" y="10917"/>
                  <a:pt x="26445" y="10917"/>
                  <a:pt x="26493" y="10933"/>
                </a:cubicBezTo>
                <a:cubicBezTo>
                  <a:pt x="26449" y="10918"/>
                  <a:pt x="26405" y="10917"/>
                  <a:pt x="26361" y="10904"/>
                </a:cubicBezTo>
                <a:lnTo>
                  <a:pt x="26361" y="10904"/>
                </a:lnTo>
                <a:cubicBezTo>
                  <a:pt x="26363" y="10903"/>
                  <a:pt x="26364" y="10902"/>
                  <a:pt x="26365" y="10901"/>
                </a:cubicBezTo>
                <a:close/>
                <a:moveTo>
                  <a:pt x="26493" y="10933"/>
                </a:moveTo>
                <a:cubicBezTo>
                  <a:pt x="26478" y="10947"/>
                  <a:pt x="26450" y="10962"/>
                  <a:pt x="26421" y="10989"/>
                </a:cubicBezTo>
                <a:lnTo>
                  <a:pt x="26421" y="10989"/>
                </a:lnTo>
                <a:cubicBezTo>
                  <a:pt x="26418" y="10986"/>
                  <a:pt x="26416" y="10984"/>
                  <a:pt x="26413" y="10981"/>
                </a:cubicBezTo>
                <a:cubicBezTo>
                  <a:pt x="26445" y="10965"/>
                  <a:pt x="26461" y="10949"/>
                  <a:pt x="26493" y="10933"/>
                </a:cubicBezTo>
                <a:close/>
                <a:moveTo>
                  <a:pt x="26971" y="10825"/>
                </a:moveTo>
                <a:lnTo>
                  <a:pt x="26971" y="10825"/>
                </a:lnTo>
                <a:cubicBezTo>
                  <a:pt x="26993" y="10883"/>
                  <a:pt x="26970" y="10935"/>
                  <a:pt x="26908" y="10997"/>
                </a:cubicBezTo>
                <a:cubicBezTo>
                  <a:pt x="26955" y="10937"/>
                  <a:pt x="26985" y="10887"/>
                  <a:pt x="26971" y="10825"/>
                </a:cubicBezTo>
                <a:close/>
                <a:moveTo>
                  <a:pt x="14922" y="10837"/>
                </a:moveTo>
                <a:cubicBezTo>
                  <a:pt x="14935" y="10893"/>
                  <a:pt x="14943" y="10947"/>
                  <a:pt x="14942" y="11000"/>
                </a:cubicBezTo>
                <a:lnTo>
                  <a:pt x="14942" y="11000"/>
                </a:lnTo>
                <a:cubicBezTo>
                  <a:pt x="14942" y="10951"/>
                  <a:pt x="14935" y="10902"/>
                  <a:pt x="14922" y="10853"/>
                </a:cubicBezTo>
                <a:cubicBezTo>
                  <a:pt x="14922" y="10847"/>
                  <a:pt x="14922" y="10842"/>
                  <a:pt x="14922" y="10837"/>
                </a:cubicBezTo>
                <a:close/>
                <a:moveTo>
                  <a:pt x="26421" y="10989"/>
                </a:moveTo>
                <a:cubicBezTo>
                  <a:pt x="26430" y="11002"/>
                  <a:pt x="26432" y="11015"/>
                  <a:pt x="26445" y="11028"/>
                </a:cubicBezTo>
                <a:lnTo>
                  <a:pt x="26445" y="11028"/>
                </a:lnTo>
                <a:cubicBezTo>
                  <a:pt x="26429" y="11012"/>
                  <a:pt x="26429" y="10997"/>
                  <a:pt x="26413" y="10997"/>
                </a:cubicBezTo>
                <a:cubicBezTo>
                  <a:pt x="26416" y="10994"/>
                  <a:pt x="26418" y="10992"/>
                  <a:pt x="26421" y="10989"/>
                </a:cubicBezTo>
                <a:close/>
                <a:moveTo>
                  <a:pt x="26445" y="11029"/>
                </a:moveTo>
                <a:lnTo>
                  <a:pt x="26445" y="11029"/>
                </a:lnTo>
                <a:cubicBezTo>
                  <a:pt x="26477" y="11076"/>
                  <a:pt x="26525" y="11124"/>
                  <a:pt x="26525" y="11172"/>
                </a:cubicBezTo>
                <a:cubicBezTo>
                  <a:pt x="26525" y="11140"/>
                  <a:pt x="26477" y="11076"/>
                  <a:pt x="26445" y="11029"/>
                </a:cubicBezTo>
                <a:close/>
                <a:moveTo>
                  <a:pt x="13917" y="11161"/>
                </a:moveTo>
                <a:cubicBezTo>
                  <a:pt x="13912" y="11174"/>
                  <a:pt x="13906" y="11188"/>
                  <a:pt x="13901" y="11204"/>
                </a:cubicBezTo>
                <a:lnTo>
                  <a:pt x="13917" y="11204"/>
                </a:lnTo>
                <a:cubicBezTo>
                  <a:pt x="13917" y="11188"/>
                  <a:pt x="13917" y="11174"/>
                  <a:pt x="13917" y="11161"/>
                </a:cubicBezTo>
                <a:close/>
                <a:moveTo>
                  <a:pt x="26142" y="11124"/>
                </a:moveTo>
                <a:lnTo>
                  <a:pt x="26142" y="11124"/>
                </a:lnTo>
                <a:cubicBezTo>
                  <a:pt x="26158" y="11156"/>
                  <a:pt x="26190" y="11188"/>
                  <a:pt x="26206" y="11220"/>
                </a:cubicBezTo>
                <a:cubicBezTo>
                  <a:pt x="26174" y="11188"/>
                  <a:pt x="26158" y="11156"/>
                  <a:pt x="26142" y="11124"/>
                </a:cubicBezTo>
                <a:close/>
                <a:moveTo>
                  <a:pt x="14942" y="11000"/>
                </a:moveTo>
                <a:lnTo>
                  <a:pt x="14942" y="11000"/>
                </a:lnTo>
                <a:cubicBezTo>
                  <a:pt x="14943" y="11077"/>
                  <a:pt x="14924" y="11155"/>
                  <a:pt x="14876" y="11233"/>
                </a:cubicBezTo>
                <a:lnTo>
                  <a:pt x="14876" y="11233"/>
                </a:lnTo>
                <a:cubicBezTo>
                  <a:pt x="14924" y="11156"/>
                  <a:pt x="14942" y="11080"/>
                  <a:pt x="14942" y="11000"/>
                </a:cubicBezTo>
                <a:close/>
                <a:moveTo>
                  <a:pt x="14476" y="10901"/>
                </a:moveTo>
                <a:lnTo>
                  <a:pt x="14476" y="10901"/>
                </a:lnTo>
                <a:cubicBezTo>
                  <a:pt x="14460" y="11012"/>
                  <a:pt x="14428" y="11107"/>
                  <a:pt x="14412" y="11233"/>
                </a:cubicBezTo>
                <a:lnTo>
                  <a:pt x="14412" y="11233"/>
                </a:lnTo>
                <a:cubicBezTo>
                  <a:pt x="14499" y="11218"/>
                  <a:pt x="14563" y="11203"/>
                  <a:pt x="14683" y="11188"/>
                </a:cubicBezTo>
                <a:lnTo>
                  <a:pt x="14683" y="11188"/>
                </a:lnTo>
                <a:cubicBezTo>
                  <a:pt x="14683" y="11188"/>
                  <a:pt x="14683" y="11188"/>
                  <a:pt x="14683" y="11188"/>
                </a:cubicBezTo>
                <a:lnTo>
                  <a:pt x="14683" y="11188"/>
                </a:lnTo>
                <a:cubicBezTo>
                  <a:pt x="14571" y="11220"/>
                  <a:pt x="14492" y="11220"/>
                  <a:pt x="14412" y="11236"/>
                </a:cubicBezTo>
                <a:cubicBezTo>
                  <a:pt x="14412" y="11235"/>
                  <a:pt x="14412" y="11234"/>
                  <a:pt x="14412" y="11233"/>
                </a:cubicBezTo>
                <a:lnTo>
                  <a:pt x="14412" y="11233"/>
                </a:lnTo>
                <a:cubicBezTo>
                  <a:pt x="14407" y="11234"/>
                  <a:pt x="14401" y="11235"/>
                  <a:pt x="14396" y="11236"/>
                </a:cubicBezTo>
                <a:cubicBezTo>
                  <a:pt x="14428" y="11108"/>
                  <a:pt x="14460" y="10997"/>
                  <a:pt x="14476" y="10901"/>
                </a:cubicBezTo>
                <a:close/>
                <a:moveTo>
                  <a:pt x="14683" y="11188"/>
                </a:moveTo>
                <a:cubicBezTo>
                  <a:pt x="14619" y="11268"/>
                  <a:pt x="14587" y="11316"/>
                  <a:pt x="14555" y="11348"/>
                </a:cubicBezTo>
                <a:cubicBezTo>
                  <a:pt x="14587" y="11300"/>
                  <a:pt x="14619" y="11268"/>
                  <a:pt x="14683" y="11188"/>
                </a:cubicBezTo>
                <a:close/>
                <a:moveTo>
                  <a:pt x="26525" y="11172"/>
                </a:moveTo>
                <a:lnTo>
                  <a:pt x="26525" y="11172"/>
                </a:lnTo>
                <a:cubicBezTo>
                  <a:pt x="26493" y="11268"/>
                  <a:pt x="26413" y="11300"/>
                  <a:pt x="26317" y="11300"/>
                </a:cubicBezTo>
                <a:cubicBezTo>
                  <a:pt x="26287" y="11346"/>
                  <a:pt x="26242" y="11392"/>
                  <a:pt x="26210" y="11451"/>
                </a:cubicBezTo>
                <a:lnTo>
                  <a:pt x="26210" y="11451"/>
                </a:lnTo>
                <a:cubicBezTo>
                  <a:pt x="26208" y="11449"/>
                  <a:pt x="26207" y="11446"/>
                  <a:pt x="26206" y="11443"/>
                </a:cubicBezTo>
                <a:cubicBezTo>
                  <a:pt x="26238" y="11396"/>
                  <a:pt x="26285" y="11348"/>
                  <a:pt x="26317" y="11284"/>
                </a:cubicBezTo>
                <a:cubicBezTo>
                  <a:pt x="26330" y="11286"/>
                  <a:pt x="26342" y="11287"/>
                  <a:pt x="26354" y="11287"/>
                </a:cubicBezTo>
                <a:cubicBezTo>
                  <a:pt x="26433" y="11287"/>
                  <a:pt x="26497" y="11242"/>
                  <a:pt x="26525" y="11172"/>
                </a:cubicBezTo>
                <a:close/>
                <a:moveTo>
                  <a:pt x="26030" y="10263"/>
                </a:moveTo>
                <a:lnTo>
                  <a:pt x="26030" y="10263"/>
                </a:lnTo>
                <a:cubicBezTo>
                  <a:pt x="25903" y="10342"/>
                  <a:pt x="25950" y="10406"/>
                  <a:pt x="26030" y="10486"/>
                </a:cubicBezTo>
                <a:cubicBezTo>
                  <a:pt x="26174" y="10630"/>
                  <a:pt x="26174" y="10693"/>
                  <a:pt x="26078" y="10885"/>
                </a:cubicBezTo>
                <a:cubicBezTo>
                  <a:pt x="26046" y="10933"/>
                  <a:pt x="25998" y="10965"/>
                  <a:pt x="25982" y="11028"/>
                </a:cubicBezTo>
                <a:cubicBezTo>
                  <a:pt x="25934" y="11108"/>
                  <a:pt x="25886" y="11204"/>
                  <a:pt x="25982" y="11300"/>
                </a:cubicBezTo>
                <a:cubicBezTo>
                  <a:pt x="25998" y="11348"/>
                  <a:pt x="25998" y="11396"/>
                  <a:pt x="26014" y="11443"/>
                </a:cubicBezTo>
                <a:lnTo>
                  <a:pt x="26009" y="11443"/>
                </a:lnTo>
                <a:cubicBezTo>
                  <a:pt x="26011" y="11449"/>
                  <a:pt x="26012" y="11454"/>
                  <a:pt x="26014" y="11459"/>
                </a:cubicBezTo>
                <a:cubicBezTo>
                  <a:pt x="25969" y="11459"/>
                  <a:pt x="25909" y="11445"/>
                  <a:pt x="25863" y="11444"/>
                </a:cubicBezTo>
                <a:lnTo>
                  <a:pt x="25863" y="11444"/>
                </a:lnTo>
                <a:cubicBezTo>
                  <a:pt x="25859" y="11444"/>
                  <a:pt x="25856" y="11444"/>
                  <a:pt x="25852" y="11444"/>
                </a:cubicBezTo>
                <a:lnTo>
                  <a:pt x="25852" y="11444"/>
                </a:lnTo>
                <a:cubicBezTo>
                  <a:pt x="25853" y="11444"/>
                  <a:pt x="25854" y="11444"/>
                  <a:pt x="25855" y="11443"/>
                </a:cubicBezTo>
                <a:cubicBezTo>
                  <a:pt x="25857" y="11443"/>
                  <a:pt x="25860" y="11443"/>
                  <a:pt x="25863" y="11444"/>
                </a:cubicBezTo>
                <a:lnTo>
                  <a:pt x="25863" y="11444"/>
                </a:lnTo>
                <a:cubicBezTo>
                  <a:pt x="25865" y="11443"/>
                  <a:pt x="25868" y="11443"/>
                  <a:pt x="25871" y="11443"/>
                </a:cubicBezTo>
                <a:lnTo>
                  <a:pt x="26009" y="11443"/>
                </a:lnTo>
                <a:cubicBezTo>
                  <a:pt x="25995" y="11401"/>
                  <a:pt x="25980" y="11358"/>
                  <a:pt x="25966" y="11316"/>
                </a:cubicBezTo>
                <a:cubicBezTo>
                  <a:pt x="25871" y="11220"/>
                  <a:pt x="25918" y="11124"/>
                  <a:pt x="25966" y="11028"/>
                </a:cubicBezTo>
                <a:cubicBezTo>
                  <a:pt x="25998" y="10981"/>
                  <a:pt x="26030" y="10933"/>
                  <a:pt x="26062" y="10885"/>
                </a:cubicBezTo>
                <a:cubicBezTo>
                  <a:pt x="26158" y="10709"/>
                  <a:pt x="26158" y="10630"/>
                  <a:pt x="26014" y="10486"/>
                </a:cubicBezTo>
                <a:cubicBezTo>
                  <a:pt x="25934" y="10406"/>
                  <a:pt x="25902" y="10342"/>
                  <a:pt x="26030" y="10263"/>
                </a:cubicBezTo>
                <a:close/>
                <a:moveTo>
                  <a:pt x="25376" y="11140"/>
                </a:moveTo>
                <a:cubicBezTo>
                  <a:pt x="25424" y="11140"/>
                  <a:pt x="25472" y="11140"/>
                  <a:pt x="25519" y="11156"/>
                </a:cubicBezTo>
                <a:cubicBezTo>
                  <a:pt x="25519" y="11156"/>
                  <a:pt x="25519" y="11156"/>
                  <a:pt x="25519" y="11156"/>
                </a:cubicBezTo>
                <a:lnTo>
                  <a:pt x="25519" y="11156"/>
                </a:lnTo>
                <a:cubicBezTo>
                  <a:pt x="25647" y="11188"/>
                  <a:pt x="25727" y="11316"/>
                  <a:pt x="25727" y="11475"/>
                </a:cubicBezTo>
                <a:cubicBezTo>
                  <a:pt x="25727" y="11316"/>
                  <a:pt x="25647" y="11188"/>
                  <a:pt x="25503" y="11156"/>
                </a:cubicBezTo>
                <a:cubicBezTo>
                  <a:pt x="25456" y="11156"/>
                  <a:pt x="25424" y="11156"/>
                  <a:pt x="25376" y="11140"/>
                </a:cubicBezTo>
                <a:close/>
                <a:moveTo>
                  <a:pt x="25852" y="11444"/>
                </a:moveTo>
                <a:cubicBezTo>
                  <a:pt x="25806" y="11460"/>
                  <a:pt x="25774" y="11475"/>
                  <a:pt x="25727" y="11475"/>
                </a:cubicBezTo>
                <a:cubicBezTo>
                  <a:pt x="25769" y="11461"/>
                  <a:pt x="25811" y="11447"/>
                  <a:pt x="25852" y="11444"/>
                </a:cubicBezTo>
                <a:close/>
                <a:moveTo>
                  <a:pt x="14173" y="11444"/>
                </a:moveTo>
                <a:cubicBezTo>
                  <a:pt x="14189" y="11460"/>
                  <a:pt x="14221" y="11491"/>
                  <a:pt x="14252" y="11507"/>
                </a:cubicBezTo>
                <a:cubicBezTo>
                  <a:pt x="14268" y="11523"/>
                  <a:pt x="14300" y="11523"/>
                  <a:pt x="14316" y="11539"/>
                </a:cubicBezTo>
                <a:lnTo>
                  <a:pt x="14316" y="11539"/>
                </a:lnTo>
                <a:cubicBezTo>
                  <a:pt x="14294" y="11539"/>
                  <a:pt x="14278" y="11536"/>
                  <a:pt x="14252" y="11523"/>
                </a:cubicBezTo>
                <a:cubicBezTo>
                  <a:pt x="14220" y="11491"/>
                  <a:pt x="14204" y="11476"/>
                  <a:pt x="14173" y="11444"/>
                </a:cubicBezTo>
                <a:close/>
                <a:moveTo>
                  <a:pt x="14555" y="11348"/>
                </a:moveTo>
                <a:lnTo>
                  <a:pt x="14555" y="11348"/>
                </a:lnTo>
                <a:cubicBezTo>
                  <a:pt x="14492" y="11380"/>
                  <a:pt x="14476" y="11380"/>
                  <a:pt x="14444" y="11412"/>
                </a:cubicBezTo>
                <a:cubicBezTo>
                  <a:pt x="14412" y="11427"/>
                  <a:pt x="14380" y="11459"/>
                  <a:pt x="14332" y="11539"/>
                </a:cubicBezTo>
                <a:cubicBezTo>
                  <a:pt x="14326" y="11539"/>
                  <a:pt x="14321" y="11539"/>
                  <a:pt x="14316" y="11539"/>
                </a:cubicBezTo>
                <a:lnTo>
                  <a:pt x="14316" y="11539"/>
                </a:lnTo>
                <a:cubicBezTo>
                  <a:pt x="14316" y="11539"/>
                  <a:pt x="14316" y="11539"/>
                  <a:pt x="14316" y="11539"/>
                </a:cubicBezTo>
                <a:cubicBezTo>
                  <a:pt x="14316" y="11539"/>
                  <a:pt x="14316" y="11539"/>
                  <a:pt x="14316" y="11539"/>
                </a:cubicBezTo>
                <a:lnTo>
                  <a:pt x="14316" y="11539"/>
                </a:lnTo>
                <a:cubicBezTo>
                  <a:pt x="14316" y="11539"/>
                  <a:pt x="14316" y="11539"/>
                  <a:pt x="14316" y="11539"/>
                </a:cubicBezTo>
                <a:lnTo>
                  <a:pt x="14316" y="11539"/>
                </a:lnTo>
                <a:cubicBezTo>
                  <a:pt x="14380" y="11459"/>
                  <a:pt x="14412" y="11427"/>
                  <a:pt x="14444" y="11396"/>
                </a:cubicBezTo>
                <a:cubicBezTo>
                  <a:pt x="14460" y="11380"/>
                  <a:pt x="14492" y="11364"/>
                  <a:pt x="14555" y="11348"/>
                </a:cubicBezTo>
                <a:close/>
                <a:moveTo>
                  <a:pt x="25376" y="11140"/>
                </a:moveTo>
                <a:cubicBezTo>
                  <a:pt x="25376" y="11204"/>
                  <a:pt x="25360" y="11284"/>
                  <a:pt x="25344" y="11348"/>
                </a:cubicBezTo>
                <a:cubicBezTo>
                  <a:pt x="25328" y="11427"/>
                  <a:pt x="25328" y="11491"/>
                  <a:pt x="25376" y="11555"/>
                </a:cubicBezTo>
                <a:cubicBezTo>
                  <a:pt x="25376" y="11571"/>
                  <a:pt x="25376" y="11571"/>
                  <a:pt x="25376" y="11571"/>
                </a:cubicBezTo>
                <a:lnTo>
                  <a:pt x="25360" y="11571"/>
                </a:lnTo>
                <a:cubicBezTo>
                  <a:pt x="25312" y="11491"/>
                  <a:pt x="25312" y="11427"/>
                  <a:pt x="25328" y="11348"/>
                </a:cubicBezTo>
                <a:cubicBezTo>
                  <a:pt x="25344" y="11284"/>
                  <a:pt x="25376" y="11220"/>
                  <a:pt x="25376" y="11140"/>
                </a:cubicBezTo>
                <a:close/>
                <a:moveTo>
                  <a:pt x="26210" y="11451"/>
                </a:moveTo>
                <a:lnTo>
                  <a:pt x="26210" y="11451"/>
                </a:lnTo>
                <a:cubicBezTo>
                  <a:pt x="26240" y="11511"/>
                  <a:pt x="26271" y="11557"/>
                  <a:pt x="26317" y="11603"/>
                </a:cubicBezTo>
                <a:lnTo>
                  <a:pt x="26317" y="11603"/>
                </a:lnTo>
                <a:cubicBezTo>
                  <a:pt x="26269" y="11555"/>
                  <a:pt x="26238" y="11507"/>
                  <a:pt x="26206" y="11459"/>
                </a:cubicBezTo>
                <a:cubicBezTo>
                  <a:pt x="26207" y="11457"/>
                  <a:pt x="26208" y="11454"/>
                  <a:pt x="26210" y="11451"/>
                </a:cubicBezTo>
                <a:close/>
                <a:moveTo>
                  <a:pt x="26541" y="11412"/>
                </a:moveTo>
                <a:cubicBezTo>
                  <a:pt x="26668" y="11491"/>
                  <a:pt x="26876" y="11523"/>
                  <a:pt x="27004" y="11651"/>
                </a:cubicBezTo>
                <a:cubicBezTo>
                  <a:pt x="26876" y="11523"/>
                  <a:pt x="26668" y="11507"/>
                  <a:pt x="26541" y="11412"/>
                </a:cubicBezTo>
                <a:close/>
                <a:moveTo>
                  <a:pt x="14891" y="11621"/>
                </a:moveTo>
                <a:cubicBezTo>
                  <a:pt x="14896" y="11643"/>
                  <a:pt x="14900" y="11665"/>
                  <a:pt x="14901" y="11689"/>
                </a:cubicBezTo>
                <a:lnTo>
                  <a:pt x="14901" y="11689"/>
                </a:lnTo>
                <a:cubicBezTo>
                  <a:pt x="14899" y="11666"/>
                  <a:pt x="14896" y="11644"/>
                  <a:pt x="14891" y="11621"/>
                </a:cubicBezTo>
                <a:close/>
                <a:moveTo>
                  <a:pt x="26716" y="11683"/>
                </a:moveTo>
                <a:cubicBezTo>
                  <a:pt x="26764" y="11683"/>
                  <a:pt x="26812" y="11699"/>
                  <a:pt x="26844" y="11699"/>
                </a:cubicBezTo>
                <a:cubicBezTo>
                  <a:pt x="26892" y="11715"/>
                  <a:pt x="26940" y="11715"/>
                  <a:pt x="26988" y="11715"/>
                </a:cubicBezTo>
                <a:lnTo>
                  <a:pt x="26844" y="11715"/>
                </a:lnTo>
                <a:cubicBezTo>
                  <a:pt x="26812" y="11699"/>
                  <a:pt x="26764" y="11683"/>
                  <a:pt x="26716" y="11683"/>
                </a:cubicBezTo>
                <a:close/>
                <a:moveTo>
                  <a:pt x="27004" y="11651"/>
                </a:moveTo>
                <a:cubicBezTo>
                  <a:pt x="27004" y="11683"/>
                  <a:pt x="27004" y="11699"/>
                  <a:pt x="26988" y="11715"/>
                </a:cubicBezTo>
                <a:cubicBezTo>
                  <a:pt x="27003" y="11699"/>
                  <a:pt x="27004" y="11668"/>
                  <a:pt x="27004" y="11651"/>
                </a:cubicBezTo>
                <a:close/>
                <a:moveTo>
                  <a:pt x="14731" y="10761"/>
                </a:moveTo>
                <a:cubicBezTo>
                  <a:pt x="14683" y="10761"/>
                  <a:pt x="14635" y="10765"/>
                  <a:pt x="14587" y="10773"/>
                </a:cubicBezTo>
                <a:cubicBezTo>
                  <a:pt x="14569" y="10785"/>
                  <a:pt x="14551" y="10797"/>
                  <a:pt x="14535" y="10811"/>
                </a:cubicBezTo>
                <a:lnTo>
                  <a:pt x="14535" y="10811"/>
                </a:lnTo>
                <a:cubicBezTo>
                  <a:pt x="14548" y="10797"/>
                  <a:pt x="14560" y="10784"/>
                  <a:pt x="14571" y="10773"/>
                </a:cubicBezTo>
                <a:cubicBezTo>
                  <a:pt x="14524" y="10773"/>
                  <a:pt x="14476" y="10789"/>
                  <a:pt x="14412" y="10789"/>
                </a:cubicBezTo>
                <a:cubicBezTo>
                  <a:pt x="14409" y="10795"/>
                  <a:pt x="14406" y="10801"/>
                  <a:pt x="14402" y="10807"/>
                </a:cubicBezTo>
                <a:lnTo>
                  <a:pt x="14402" y="10807"/>
                </a:lnTo>
                <a:cubicBezTo>
                  <a:pt x="14405" y="10806"/>
                  <a:pt x="14409" y="10806"/>
                  <a:pt x="14412" y="10805"/>
                </a:cubicBezTo>
                <a:lnTo>
                  <a:pt x="14412" y="10805"/>
                </a:lnTo>
                <a:cubicBezTo>
                  <a:pt x="14380" y="10853"/>
                  <a:pt x="14348" y="10917"/>
                  <a:pt x="14284" y="10949"/>
                </a:cubicBezTo>
                <a:cubicBezTo>
                  <a:pt x="14327" y="10920"/>
                  <a:pt x="14371" y="10865"/>
                  <a:pt x="14402" y="10807"/>
                </a:cubicBezTo>
                <a:lnTo>
                  <a:pt x="14402" y="10807"/>
                </a:lnTo>
                <a:cubicBezTo>
                  <a:pt x="14182" y="10856"/>
                  <a:pt x="13963" y="10967"/>
                  <a:pt x="13853" y="11156"/>
                </a:cubicBezTo>
                <a:cubicBezTo>
                  <a:pt x="13853" y="11172"/>
                  <a:pt x="13869" y="11188"/>
                  <a:pt x="13869" y="11204"/>
                </a:cubicBezTo>
                <a:cubicBezTo>
                  <a:pt x="13869" y="11204"/>
                  <a:pt x="13869" y="11220"/>
                  <a:pt x="13885" y="11236"/>
                </a:cubicBezTo>
                <a:cubicBezTo>
                  <a:pt x="13885" y="11268"/>
                  <a:pt x="13901" y="11316"/>
                  <a:pt x="13917" y="11348"/>
                </a:cubicBezTo>
                <a:cubicBezTo>
                  <a:pt x="13917" y="11300"/>
                  <a:pt x="13917" y="11236"/>
                  <a:pt x="13901" y="11204"/>
                </a:cubicBezTo>
                <a:cubicBezTo>
                  <a:pt x="13917" y="11156"/>
                  <a:pt x="13917" y="11124"/>
                  <a:pt x="13917" y="11092"/>
                </a:cubicBezTo>
                <a:cubicBezTo>
                  <a:pt x="13917" y="11114"/>
                  <a:pt x="13917" y="11135"/>
                  <a:pt x="13917" y="11161"/>
                </a:cubicBezTo>
                <a:lnTo>
                  <a:pt x="13917" y="11161"/>
                </a:lnTo>
                <a:cubicBezTo>
                  <a:pt x="13928" y="11135"/>
                  <a:pt x="13938" y="11114"/>
                  <a:pt x="13948" y="11093"/>
                </a:cubicBezTo>
                <a:lnTo>
                  <a:pt x="13948" y="11093"/>
                </a:lnTo>
                <a:cubicBezTo>
                  <a:pt x="13933" y="11125"/>
                  <a:pt x="13917" y="11157"/>
                  <a:pt x="13917" y="11204"/>
                </a:cubicBezTo>
                <a:cubicBezTo>
                  <a:pt x="13917" y="11252"/>
                  <a:pt x="13917" y="11300"/>
                  <a:pt x="13917" y="11348"/>
                </a:cubicBezTo>
                <a:cubicBezTo>
                  <a:pt x="13933" y="11380"/>
                  <a:pt x="13949" y="11396"/>
                  <a:pt x="13965" y="11427"/>
                </a:cubicBezTo>
                <a:cubicBezTo>
                  <a:pt x="13997" y="11459"/>
                  <a:pt x="14013" y="11491"/>
                  <a:pt x="14029" y="11523"/>
                </a:cubicBezTo>
                <a:cubicBezTo>
                  <a:pt x="14156" y="11667"/>
                  <a:pt x="14332" y="11763"/>
                  <a:pt x="14508" y="11795"/>
                </a:cubicBezTo>
                <a:cubicBezTo>
                  <a:pt x="14554" y="11623"/>
                  <a:pt x="14631" y="11498"/>
                  <a:pt x="14812" y="11462"/>
                </a:cubicBezTo>
                <a:lnTo>
                  <a:pt x="14812" y="11462"/>
                </a:lnTo>
                <a:cubicBezTo>
                  <a:pt x="14812" y="11461"/>
                  <a:pt x="14811" y="11460"/>
                  <a:pt x="14811" y="11459"/>
                </a:cubicBezTo>
                <a:cubicBezTo>
                  <a:pt x="14827" y="11427"/>
                  <a:pt x="14859" y="11396"/>
                  <a:pt x="14875" y="11364"/>
                </a:cubicBezTo>
                <a:lnTo>
                  <a:pt x="14875" y="11364"/>
                </a:lnTo>
                <a:cubicBezTo>
                  <a:pt x="14859" y="11396"/>
                  <a:pt x="14843" y="11427"/>
                  <a:pt x="14827" y="11459"/>
                </a:cubicBezTo>
                <a:cubicBezTo>
                  <a:pt x="14822" y="11460"/>
                  <a:pt x="14817" y="11461"/>
                  <a:pt x="14812" y="11462"/>
                </a:cubicBezTo>
                <a:lnTo>
                  <a:pt x="14812" y="11462"/>
                </a:lnTo>
                <a:cubicBezTo>
                  <a:pt x="14812" y="11462"/>
                  <a:pt x="14813" y="11462"/>
                  <a:pt x="14813" y="11462"/>
                </a:cubicBezTo>
                <a:lnTo>
                  <a:pt x="14813" y="11462"/>
                </a:lnTo>
                <a:cubicBezTo>
                  <a:pt x="14631" y="11499"/>
                  <a:pt x="14554" y="11639"/>
                  <a:pt x="14508" y="11795"/>
                </a:cubicBezTo>
                <a:cubicBezTo>
                  <a:pt x="14560" y="11801"/>
                  <a:pt x="14616" y="11805"/>
                  <a:pt x="14671" y="11805"/>
                </a:cubicBezTo>
                <a:cubicBezTo>
                  <a:pt x="14749" y="11805"/>
                  <a:pt x="14825" y="11797"/>
                  <a:pt x="14891" y="11779"/>
                </a:cubicBezTo>
                <a:cubicBezTo>
                  <a:pt x="15082" y="11715"/>
                  <a:pt x="15226" y="11587"/>
                  <a:pt x="15274" y="11396"/>
                </a:cubicBezTo>
                <a:cubicBezTo>
                  <a:pt x="15290" y="11316"/>
                  <a:pt x="15306" y="11236"/>
                  <a:pt x="15290" y="11156"/>
                </a:cubicBezTo>
                <a:cubicBezTo>
                  <a:pt x="15290" y="11076"/>
                  <a:pt x="15274" y="10981"/>
                  <a:pt x="15242" y="10885"/>
                </a:cubicBezTo>
                <a:cubicBezTo>
                  <a:pt x="15226" y="10885"/>
                  <a:pt x="15210" y="10885"/>
                  <a:pt x="15210" y="10869"/>
                </a:cubicBezTo>
                <a:lnTo>
                  <a:pt x="15210" y="10869"/>
                </a:lnTo>
                <a:cubicBezTo>
                  <a:pt x="15210" y="10869"/>
                  <a:pt x="15210" y="10869"/>
                  <a:pt x="15210" y="10869"/>
                </a:cubicBezTo>
                <a:cubicBezTo>
                  <a:pt x="15130" y="10821"/>
                  <a:pt x="15034" y="10789"/>
                  <a:pt x="14938" y="10773"/>
                </a:cubicBezTo>
                <a:cubicBezTo>
                  <a:pt x="14922" y="10805"/>
                  <a:pt x="14922" y="10821"/>
                  <a:pt x="14922" y="10837"/>
                </a:cubicBezTo>
                <a:cubicBezTo>
                  <a:pt x="14922" y="10815"/>
                  <a:pt x="14922" y="10799"/>
                  <a:pt x="14922" y="10773"/>
                </a:cubicBezTo>
                <a:lnTo>
                  <a:pt x="14875" y="10773"/>
                </a:lnTo>
                <a:cubicBezTo>
                  <a:pt x="14827" y="10765"/>
                  <a:pt x="14779" y="10761"/>
                  <a:pt x="14731" y="10761"/>
                </a:cubicBezTo>
                <a:close/>
                <a:moveTo>
                  <a:pt x="26043" y="11732"/>
                </a:moveTo>
                <a:cubicBezTo>
                  <a:pt x="25982" y="11759"/>
                  <a:pt x="25945" y="11806"/>
                  <a:pt x="25945" y="11856"/>
                </a:cubicBezTo>
                <a:lnTo>
                  <a:pt x="25945" y="11856"/>
                </a:lnTo>
                <a:cubicBezTo>
                  <a:pt x="25944" y="11808"/>
                  <a:pt x="25981" y="11760"/>
                  <a:pt x="26043" y="11732"/>
                </a:cubicBezTo>
                <a:close/>
                <a:moveTo>
                  <a:pt x="26713" y="11679"/>
                </a:moveTo>
                <a:lnTo>
                  <a:pt x="26716" y="11683"/>
                </a:lnTo>
                <a:cubicBezTo>
                  <a:pt x="26716" y="11683"/>
                  <a:pt x="26716" y="11683"/>
                  <a:pt x="26716" y="11683"/>
                </a:cubicBezTo>
                <a:lnTo>
                  <a:pt x="26716" y="11683"/>
                </a:lnTo>
                <a:cubicBezTo>
                  <a:pt x="26685" y="11794"/>
                  <a:pt x="26669" y="11937"/>
                  <a:pt x="26527" y="12017"/>
                </a:cubicBezTo>
                <a:lnTo>
                  <a:pt x="26527" y="12017"/>
                </a:lnTo>
                <a:cubicBezTo>
                  <a:pt x="26664" y="11939"/>
                  <a:pt x="26683" y="11803"/>
                  <a:pt x="26713" y="11679"/>
                </a:cubicBezTo>
                <a:close/>
                <a:moveTo>
                  <a:pt x="26106" y="12103"/>
                </a:moveTo>
                <a:cubicBezTo>
                  <a:pt x="26106" y="12121"/>
                  <a:pt x="26102" y="12140"/>
                  <a:pt x="26095" y="12160"/>
                </a:cubicBezTo>
                <a:lnTo>
                  <a:pt x="26095" y="12160"/>
                </a:lnTo>
                <a:cubicBezTo>
                  <a:pt x="26102" y="12140"/>
                  <a:pt x="26106" y="12121"/>
                  <a:pt x="26106" y="12103"/>
                </a:cubicBezTo>
                <a:close/>
                <a:moveTo>
                  <a:pt x="26372" y="9269"/>
                </a:moveTo>
                <a:cubicBezTo>
                  <a:pt x="26338" y="9269"/>
                  <a:pt x="26304" y="9270"/>
                  <a:pt x="26269" y="9273"/>
                </a:cubicBezTo>
                <a:lnTo>
                  <a:pt x="26222" y="9273"/>
                </a:lnTo>
                <a:cubicBezTo>
                  <a:pt x="26142" y="9289"/>
                  <a:pt x="26078" y="9305"/>
                  <a:pt x="26014" y="9321"/>
                </a:cubicBezTo>
                <a:cubicBezTo>
                  <a:pt x="25759" y="9369"/>
                  <a:pt x="25551" y="9480"/>
                  <a:pt x="25392" y="9624"/>
                </a:cubicBezTo>
                <a:cubicBezTo>
                  <a:pt x="25168" y="9832"/>
                  <a:pt x="25041" y="10103"/>
                  <a:pt x="25009" y="10390"/>
                </a:cubicBezTo>
                <a:cubicBezTo>
                  <a:pt x="25057" y="10326"/>
                  <a:pt x="25120" y="10278"/>
                  <a:pt x="25152" y="10215"/>
                </a:cubicBezTo>
                <a:lnTo>
                  <a:pt x="25152" y="10215"/>
                </a:lnTo>
                <a:cubicBezTo>
                  <a:pt x="25120" y="10279"/>
                  <a:pt x="25057" y="10342"/>
                  <a:pt x="25009" y="10390"/>
                </a:cubicBezTo>
                <a:cubicBezTo>
                  <a:pt x="24945" y="10805"/>
                  <a:pt x="25073" y="11252"/>
                  <a:pt x="25312" y="11603"/>
                </a:cubicBezTo>
                <a:cubicBezTo>
                  <a:pt x="25344" y="11651"/>
                  <a:pt x="25376" y="11683"/>
                  <a:pt x="25408" y="11715"/>
                </a:cubicBezTo>
                <a:cubicBezTo>
                  <a:pt x="25440" y="11747"/>
                  <a:pt x="25456" y="11779"/>
                  <a:pt x="25487" y="11810"/>
                </a:cubicBezTo>
                <a:cubicBezTo>
                  <a:pt x="25551" y="11747"/>
                  <a:pt x="25551" y="11667"/>
                  <a:pt x="25567" y="11571"/>
                </a:cubicBezTo>
                <a:lnTo>
                  <a:pt x="25567" y="11571"/>
                </a:lnTo>
                <a:cubicBezTo>
                  <a:pt x="25567" y="11667"/>
                  <a:pt x="25551" y="11747"/>
                  <a:pt x="25487" y="11810"/>
                </a:cubicBezTo>
                <a:cubicBezTo>
                  <a:pt x="25535" y="11858"/>
                  <a:pt x="25567" y="11890"/>
                  <a:pt x="25615" y="11922"/>
                </a:cubicBezTo>
                <a:cubicBezTo>
                  <a:pt x="25679" y="11970"/>
                  <a:pt x="25759" y="12018"/>
                  <a:pt x="25823" y="12050"/>
                </a:cubicBezTo>
                <a:cubicBezTo>
                  <a:pt x="25823" y="12050"/>
                  <a:pt x="25839" y="12034"/>
                  <a:pt x="25855" y="12018"/>
                </a:cubicBezTo>
                <a:lnTo>
                  <a:pt x="25855" y="12018"/>
                </a:lnTo>
                <a:cubicBezTo>
                  <a:pt x="25839" y="12034"/>
                  <a:pt x="25839" y="12050"/>
                  <a:pt x="25823" y="12050"/>
                </a:cubicBezTo>
                <a:cubicBezTo>
                  <a:pt x="25855" y="12066"/>
                  <a:pt x="25886" y="12098"/>
                  <a:pt x="25918" y="12114"/>
                </a:cubicBezTo>
                <a:cubicBezTo>
                  <a:pt x="25982" y="12130"/>
                  <a:pt x="26046" y="12146"/>
                  <a:pt x="26094" y="12162"/>
                </a:cubicBezTo>
                <a:cubicBezTo>
                  <a:pt x="26186" y="12181"/>
                  <a:pt x="26282" y="12193"/>
                  <a:pt x="26381" y="12193"/>
                </a:cubicBezTo>
                <a:cubicBezTo>
                  <a:pt x="26521" y="12193"/>
                  <a:pt x="26669" y="12170"/>
                  <a:pt x="26828" y="12114"/>
                </a:cubicBezTo>
                <a:cubicBezTo>
                  <a:pt x="26860" y="12098"/>
                  <a:pt x="26876" y="12082"/>
                  <a:pt x="26908" y="12066"/>
                </a:cubicBezTo>
                <a:cubicBezTo>
                  <a:pt x="27307" y="11874"/>
                  <a:pt x="27435" y="11475"/>
                  <a:pt x="27610" y="11060"/>
                </a:cubicBezTo>
                <a:cubicBezTo>
                  <a:pt x="27642" y="10933"/>
                  <a:pt x="27706" y="10821"/>
                  <a:pt x="27754" y="10709"/>
                </a:cubicBezTo>
                <a:cubicBezTo>
                  <a:pt x="27897" y="10470"/>
                  <a:pt x="28073" y="10231"/>
                  <a:pt x="28392" y="10087"/>
                </a:cubicBezTo>
                <a:cubicBezTo>
                  <a:pt x="28232" y="10039"/>
                  <a:pt x="28089" y="9975"/>
                  <a:pt x="27945" y="9911"/>
                </a:cubicBezTo>
                <a:cubicBezTo>
                  <a:pt x="27929" y="9895"/>
                  <a:pt x="27897" y="9879"/>
                  <a:pt x="27881" y="9879"/>
                </a:cubicBezTo>
                <a:lnTo>
                  <a:pt x="27881" y="9879"/>
                </a:lnTo>
                <a:cubicBezTo>
                  <a:pt x="27881" y="9879"/>
                  <a:pt x="27881" y="9879"/>
                  <a:pt x="27881" y="9879"/>
                </a:cubicBezTo>
                <a:cubicBezTo>
                  <a:pt x="27744" y="9818"/>
                  <a:pt x="27621" y="9742"/>
                  <a:pt x="27498" y="9680"/>
                </a:cubicBezTo>
                <a:lnTo>
                  <a:pt x="27498" y="9680"/>
                </a:lnTo>
                <a:cubicBezTo>
                  <a:pt x="27498" y="9684"/>
                  <a:pt x="27498" y="9688"/>
                  <a:pt x="27498" y="9688"/>
                </a:cubicBezTo>
                <a:cubicBezTo>
                  <a:pt x="27498" y="9688"/>
                  <a:pt x="27498" y="9688"/>
                  <a:pt x="27498" y="9689"/>
                </a:cubicBezTo>
                <a:lnTo>
                  <a:pt x="27498" y="9689"/>
                </a:lnTo>
                <a:cubicBezTo>
                  <a:pt x="27497" y="9685"/>
                  <a:pt x="27496" y="9681"/>
                  <a:pt x="27495" y="9678"/>
                </a:cubicBezTo>
                <a:lnTo>
                  <a:pt x="27495" y="9678"/>
                </a:lnTo>
                <a:cubicBezTo>
                  <a:pt x="27496" y="9679"/>
                  <a:pt x="27497" y="9679"/>
                  <a:pt x="27498" y="9680"/>
                </a:cubicBezTo>
                <a:lnTo>
                  <a:pt x="27498" y="9680"/>
                </a:lnTo>
                <a:cubicBezTo>
                  <a:pt x="27498" y="9676"/>
                  <a:pt x="27498" y="9672"/>
                  <a:pt x="27498" y="9672"/>
                </a:cubicBezTo>
                <a:lnTo>
                  <a:pt x="27355" y="9592"/>
                </a:lnTo>
                <a:cubicBezTo>
                  <a:pt x="27291" y="9560"/>
                  <a:pt x="27227" y="9528"/>
                  <a:pt x="27179" y="9496"/>
                </a:cubicBezTo>
                <a:cubicBezTo>
                  <a:pt x="27131" y="9480"/>
                  <a:pt x="27099" y="9464"/>
                  <a:pt x="27067" y="9449"/>
                </a:cubicBezTo>
                <a:cubicBezTo>
                  <a:pt x="27004" y="9417"/>
                  <a:pt x="26940" y="9385"/>
                  <a:pt x="26876" y="9353"/>
                </a:cubicBezTo>
                <a:cubicBezTo>
                  <a:pt x="26809" y="9479"/>
                  <a:pt x="26750" y="9610"/>
                  <a:pt x="26665" y="9719"/>
                </a:cubicBezTo>
                <a:lnTo>
                  <a:pt x="26665" y="9719"/>
                </a:lnTo>
                <a:cubicBezTo>
                  <a:pt x="26742" y="9610"/>
                  <a:pt x="26795" y="9483"/>
                  <a:pt x="26860" y="9369"/>
                </a:cubicBezTo>
                <a:cubicBezTo>
                  <a:pt x="26700" y="9302"/>
                  <a:pt x="26541" y="9269"/>
                  <a:pt x="26372" y="9269"/>
                </a:cubicBezTo>
                <a:close/>
                <a:moveTo>
                  <a:pt x="25647" y="14029"/>
                </a:moveTo>
                <a:cubicBezTo>
                  <a:pt x="25599" y="14029"/>
                  <a:pt x="25567" y="14029"/>
                  <a:pt x="25535" y="14045"/>
                </a:cubicBezTo>
                <a:cubicBezTo>
                  <a:pt x="25535" y="14045"/>
                  <a:pt x="25535" y="14045"/>
                  <a:pt x="25535" y="14045"/>
                </a:cubicBezTo>
                <a:lnTo>
                  <a:pt x="25535" y="14045"/>
                </a:lnTo>
                <a:cubicBezTo>
                  <a:pt x="25487" y="14061"/>
                  <a:pt x="25440" y="14077"/>
                  <a:pt x="25408" y="14109"/>
                </a:cubicBezTo>
                <a:cubicBezTo>
                  <a:pt x="25360" y="14141"/>
                  <a:pt x="25312" y="14172"/>
                  <a:pt x="25296" y="14204"/>
                </a:cubicBezTo>
                <a:cubicBezTo>
                  <a:pt x="25200" y="14332"/>
                  <a:pt x="25200" y="14508"/>
                  <a:pt x="25376" y="14619"/>
                </a:cubicBezTo>
                <a:cubicBezTo>
                  <a:pt x="25376" y="14619"/>
                  <a:pt x="25376" y="14619"/>
                  <a:pt x="25392" y="14635"/>
                </a:cubicBezTo>
                <a:cubicBezTo>
                  <a:pt x="25647" y="14540"/>
                  <a:pt x="25759" y="14348"/>
                  <a:pt x="25647" y="14029"/>
                </a:cubicBezTo>
                <a:close/>
                <a:moveTo>
                  <a:pt x="724" y="15599"/>
                </a:moveTo>
                <a:cubicBezTo>
                  <a:pt x="700" y="15639"/>
                  <a:pt x="672" y="15680"/>
                  <a:pt x="639" y="15720"/>
                </a:cubicBezTo>
                <a:cubicBezTo>
                  <a:pt x="665" y="15677"/>
                  <a:pt x="696" y="15638"/>
                  <a:pt x="724" y="15599"/>
                </a:cubicBezTo>
                <a:close/>
                <a:moveTo>
                  <a:pt x="735" y="15880"/>
                </a:moveTo>
                <a:cubicBezTo>
                  <a:pt x="735" y="15912"/>
                  <a:pt x="671" y="15928"/>
                  <a:pt x="655" y="15960"/>
                </a:cubicBezTo>
                <a:cubicBezTo>
                  <a:pt x="671" y="15928"/>
                  <a:pt x="735" y="15896"/>
                  <a:pt x="735" y="15880"/>
                </a:cubicBezTo>
                <a:close/>
                <a:moveTo>
                  <a:pt x="336" y="15385"/>
                </a:moveTo>
                <a:cubicBezTo>
                  <a:pt x="256" y="15385"/>
                  <a:pt x="192" y="15401"/>
                  <a:pt x="112" y="15417"/>
                </a:cubicBezTo>
                <a:cubicBezTo>
                  <a:pt x="112" y="15417"/>
                  <a:pt x="112" y="15417"/>
                  <a:pt x="112" y="15417"/>
                </a:cubicBezTo>
                <a:lnTo>
                  <a:pt x="112" y="15417"/>
                </a:lnTo>
                <a:cubicBezTo>
                  <a:pt x="96" y="15417"/>
                  <a:pt x="64" y="15433"/>
                  <a:pt x="33" y="15433"/>
                </a:cubicBezTo>
                <a:cubicBezTo>
                  <a:pt x="17" y="15497"/>
                  <a:pt x="17" y="15529"/>
                  <a:pt x="17" y="15577"/>
                </a:cubicBezTo>
                <a:cubicBezTo>
                  <a:pt x="1" y="15928"/>
                  <a:pt x="176" y="16151"/>
                  <a:pt x="400" y="16311"/>
                </a:cubicBezTo>
                <a:cubicBezTo>
                  <a:pt x="479" y="16183"/>
                  <a:pt x="559" y="16072"/>
                  <a:pt x="655" y="15960"/>
                </a:cubicBezTo>
                <a:lnTo>
                  <a:pt x="655" y="15960"/>
                </a:lnTo>
                <a:cubicBezTo>
                  <a:pt x="575" y="16072"/>
                  <a:pt x="479" y="16183"/>
                  <a:pt x="400" y="16311"/>
                </a:cubicBezTo>
                <a:cubicBezTo>
                  <a:pt x="623" y="16471"/>
                  <a:pt x="878" y="16566"/>
                  <a:pt x="1070" y="16662"/>
                </a:cubicBezTo>
                <a:cubicBezTo>
                  <a:pt x="1421" y="16439"/>
                  <a:pt x="1453" y="16167"/>
                  <a:pt x="1325" y="15928"/>
                </a:cubicBezTo>
                <a:cubicBezTo>
                  <a:pt x="1261" y="15784"/>
                  <a:pt x="1118" y="15673"/>
                  <a:pt x="958" y="15577"/>
                </a:cubicBezTo>
                <a:lnTo>
                  <a:pt x="958" y="15561"/>
                </a:lnTo>
                <a:cubicBezTo>
                  <a:pt x="910" y="15545"/>
                  <a:pt x="846" y="15513"/>
                  <a:pt x="783" y="15481"/>
                </a:cubicBezTo>
                <a:cubicBezTo>
                  <a:pt x="781" y="15486"/>
                  <a:pt x="779" y="15490"/>
                  <a:pt x="777" y="15495"/>
                </a:cubicBezTo>
                <a:lnTo>
                  <a:pt x="777" y="15495"/>
                </a:lnTo>
                <a:cubicBezTo>
                  <a:pt x="635" y="15432"/>
                  <a:pt x="493" y="15401"/>
                  <a:pt x="336" y="15401"/>
                </a:cubicBezTo>
                <a:cubicBezTo>
                  <a:pt x="320" y="15497"/>
                  <a:pt x="288" y="15593"/>
                  <a:pt x="272" y="15689"/>
                </a:cubicBezTo>
                <a:cubicBezTo>
                  <a:pt x="240" y="15704"/>
                  <a:pt x="193" y="15720"/>
                  <a:pt x="145" y="15752"/>
                </a:cubicBezTo>
                <a:lnTo>
                  <a:pt x="145" y="15752"/>
                </a:lnTo>
                <a:cubicBezTo>
                  <a:pt x="193" y="15720"/>
                  <a:pt x="240" y="15704"/>
                  <a:pt x="272" y="15673"/>
                </a:cubicBezTo>
                <a:cubicBezTo>
                  <a:pt x="288" y="15593"/>
                  <a:pt x="320" y="15497"/>
                  <a:pt x="336" y="15385"/>
                </a:cubicBezTo>
                <a:close/>
                <a:moveTo>
                  <a:pt x="16231" y="16742"/>
                </a:moveTo>
                <a:lnTo>
                  <a:pt x="16231" y="16742"/>
                </a:lnTo>
                <a:cubicBezTo>
                  <a:pt x="16231" y="16742"/>
                  <a:pt x="16231" y="16742"/>
                  <a:pt x="16231" y="16742"/>
                </a:cubicBezTo>
                <a:lnTo>
                  <a:pt x="16231" y="16742"/>
                </a:lnTo>
                <a:cubicBezTo>
                  <a:pt x="16231" y="16742"/>
                  <a:pt x="16231" y="16742"/>
                  <a:pt x="16231" y="16742"/>
                </a:cubicBezTo>
                <a:close/>
                <a:moveTo>
                  <a:pt x="21442" y="15679"/>
                </a:moveTo>
                <a:cubicBezTo>
                  <a:pt x="21001" y="15679"/>
                  <a:pt x="20473" y="16442"/>
                  <a:pt x="20013" y="16694"/>
                </a:cubicBezTo>
                <a:cubicBezTo>
                  <a:pt x="20125" y="16772"/>
                  <a:pt x="20239" y="16804"/>
                  <a:pt x="20357" y="16804"/>
                </a:cubicBezTo>
                <a:cubicBezTo>
                  <a:pt x="20695" y="16804"/>
                  <a:pt x="21059" y="16545"/>
                  <a:pt x="21450" y="16391"/>
                </a:cubicBezTo>
                <a:cubicBezTo>
                  <a:pt x="21562" y="16343"/>
                  <a:pt x="21689" y="16295"/>
                  <a:pt x="21833" y="16295"/>
                </a:cubicBezTo>
                <a:cubicBezTo>
                  <a:pt x="21881" y="16279"/>
                  <a:pt x="21929" y="16279"/>
                  <a:pt x="21976" y="16279"/>
                </a:cubicBezTo>
                <a:cubicBezTo>
                  <a:pt x="21826" y="15838"/>
                  <a:pt x="21643" y="15679"/>
                  <a:pt x="21442" y="15679"/>
                </a:cubicBezTo>
                <a:close/>
                <a:moveTo>
                  <a:pt x="16231" y="16742"/>
                </a:moveTo>
                <a:cubicBezTo>
                  <a:pt x="16168" y="16805"/>
                  <a:pt x="16088" y="16822"/>
                  <a:pt x="16088" y="16853"/>
                </a:cubicBezTo>
                <a:lnTo>
                  <a:pt x="16088" y="16853"/>
                </a:lnTo>
                <a:cubicBezTo>
                  <a:pt x="16088" y="16821"/>
                  <a:pt x="16168" y="16790"/>
                  <a:pt x="16231" y="16742"/>
                </a:cubicBezTo>
                <a:close/>
                <a:moveTo>
                  <a:pt x="15577" y="16838"/>
                </a:moveTo>
                <a:lnTo>
                  <a:pt x="15577" y="16838"/>
                </a:lnTo>
                <a:cubicBezTo>
                  <a:pt x="15561" y="16870"/>
                  <a:pt x="15529" y="16917"/>
                  <a:pt x="15497" y="16965"/>
                </a:cubicBezTo>
                <a:cubicBezTo>
                  <a:pt x="15529" y="16917"/>
                  <a:pt x="15545" y="16886"/>
                  <a:pt x="15577" y="16838"/>
                </a:cubicBezTo>
                <a:close/>
                <a:moveTo>
                  <a:pt x="15198" y="16988"/>
                </a:moveTo>
                <a:lnTo>
                  <a:pt x="15198" y="16988"/>
                </a:lnTo>
                <a:cubicBezTo>
                  <a:pt x="15198" y="17048"/>
                  <a:pt x="15219" y="17100"/>
                  <a:pt x="15258" y="17157"/>
                </a:cubicBezTo>
                <a:cubicBezTo>
                  <a:pt x="15219" y="17108"/>
                  <a:pt x="15197" y="17053"/>
                  <a:pt x="15198" y="16988"/>
                </a:cubicBezTo>
                <a:close/>
                <a:moveTo>
                  <a:pt x="14971" y="17204"/>
                </a:moveTo>
                <a:cubicBezTo>
                  <a:pt x="14995" y="17204"/>
                  <a:pt x="15023" y="17215"/>
                  <a:pt x="15050" y="17237"/>
                </a:cubicBezTo>
                <a:cubicBezTo>
                  <a:pt x="15023" y="17215"/>
                  <a:pt x="14995" y="17205"/>
                  <a:pt x="14969" y="17204"/>
                </a:cubicBezTo>
                <a:lnTo>
                  <a:pt x="14969" y="17204"/>
                </a:lnTo>
                <a:cubicBezTo>
                  <a:pt x="14970" y="17204"/>
                  <a:pt x="14971" y="17204"/>
                  <a:pt x="14971" y="17204"/>
                </a:cubicBezTo>
                <a:close/>
                <a:moveTo>
                  <a:pt x="15545" y="17253"/>
                </a:moveTo>
                <a:lnTo>
                  <a:pt x="15545" y="17253"/>
                </a:lnTo>
                <a:cubicBezTo>
                  <a:pt x="15577" y="17285"/>
                  <a:pt x="15609" y="17316"/>
                  <a:pt x="15641" y="17364"/>
                </a:cubicBezTo>
                <a:cubicBezTo>
                  <a:pt x="15593" y="17316"/>
                  <a:pt x="15577" y="17285"/>
                  <a:pt x="15545" y="17253"/>
                </a:cubicBezTo>
                <a:close/>
                <a:moveTo>
                  <a:pt x="15948" y="17408"/>
                </a:moveTo>
                <a:lnTo>
                  <a:pt x="15948" y="17408"/>
                </a:lnTo>
                <a:cubicBezTo>
                  <a:pt x="15952" y="17409"/>
                  <a:pt x="15956" y="17411"/>
                  <a:pt x="15960" y="17412"/>
                </a:cubicBezTo>
                <a:cubicBezTo>
                  <a:pt x="15925" y="17440"/>
                  <a:pt x="15889" y="17465"/>
                  <a:pt x="15856" y="17490"/>
                </a:cubicBezTo>
                <a:lnTo>
                  <a:pt x="15856" y="17490"/>
                </a:lnTo>
                <a:cubicBezTo>
                  <a:pt x="15886" y="17466"/>
                  <a:pt x="15916" y="17440"/>
                  <a:pt x="15948" y="17408"/>
                </a:cubicBezTo>
                <a:close/>
                <a:moveTo>
                  <a:pt x="15809" y="17525"/>
                </a:moveTo>
                <a:cubicBezTo>
                  <a:pt x="15784" y="17545"/>
                  <a:pt x="15759" y="17565"/>
                  <a:pt x="15736" y="17588"/>
                </a:cubicBezTo>
                <a:cubicBezTo>
                  <a:pt x="15673" y="17638"/>
                  <a:pt x="15610" y="17689"/>
                  <a:pt x="15610" y="17771"/>
                </a:cubicBezTo>
                <a:lnTo>
                  <a:pt x="15610" y="17771"/>
                </a:lnTo>
                <a:cubicBezTo>
                  <a:pt x="15610" y="17688"/>
                  <a:pt x="15673" y="17635"/>
                  <a:pt x="15736" y="17572"/>
                </a:cubicBezTo>
                <a:cubicBezTo>
                  <a:pt x="15762" y="17556"/>
                  <a:pt x="15786" y="17541"/>
                  <a:pt x="15809" y="17525"/>
                </a:cubicBezTo>
                <a:close/>
                <a:moveTo>
                  <a:pt x="15887" y="17686"/>
                </a:moveTo>
                <a:cubicBezTo>
                  <a:pt x="15836" y="17734"/>
                  <a:pt x="15852" y="17803"/>
                  <a:pt x="15880" y="17859"/>
                </a:cubicBezTo>
                <a:cubicBezTo>
                  <a:pt x="15837" y="17801"/>
                  <a:pt x="15820" y="17744"/>
                  <a:pt x="15887" y="17686"/>
                </a:cubicBezTo>
                <a:close/>
                <a:moveTo>
                  <a:pt x="15513" y="17923"/>
                </a:moveTo>
                <a:cubicBezTo>
                  <a:pt x="15545" y="17955"/>
                  <a:pt x="15593" y="17987"/>
                  <a:pt x="15641" y="18003"/>
                </a:cubicBezTo>
                <a:cubicBezTo>
                  <a:pt x="15656" y="18005"/>
                  <a:pt x="15670" y="18006"/>
                  <a:pt x="15683" y="18006"/>
                </a:cubicBezTo>
                <a:lnTo>
                  <a:pt x="15683" y="18006"/>
                </a:lnTo>
                <a:cubicBezTo>
                  <a:pt x="15680" y="18006"/>
                  <a:pt x="15678" y="18006"/>
                  <a:pt x="15675" y="18006"/>
                </a:cubicBezTo>
                <a:cubicBezTo>
                  <a:pt x="15660" y="18006"/>
                  <a:pt x="15644" y="18005"/>
                  <a:pt x="15625" y="18003"/>
                </a:cubicBezTo>
                <a:cubicBezTo>
                  <a:pt x="15593" y="18003"/>
                  <a:pt x="15545" y="17955"/>
                  <a:pt x="15497" y="17939"/>
                </a:cubicBezTo>
                <a:cubicBezTo>
                  <a:pt x="15490" y="17946"/>
                  <a:pt x="15481" y="17952"/>
                  <a:pt x="15470" y="17959"/>
                </a:cubicBezTo>
                <a:lnTo>
                  <a:pt x="15470" y="17959"/>
                </a:lnTo>
                <a:cubicBezTo>
                  <a:pt x="15483" y="17949"/>
                  <a:pt x="15498" y="17938"/>
                  <a:pt x="15513" y="17923"/>
                </a:cubicBezTo>
                <a:close/>
                <a:moveTo>
                  <a:pt x="15567" y="18441"/>
                </a:moveTo>
                <a:lnTo>
                  <a:pt x="15567" y="18441"/>
                </a:lnTo>
                <a:cubicBezTo>
                  <a:pt x="15576" y="18452"/>
                  <a:pt x="15584" y="18464"/>
                  <a:pt x="15593" y="18481"/>
                </a:cubicBezTo>
                <a:cubicBezTo>
                  <a:pt x="15583" y="18472"/>
                  <a:pt x="15573" y="18456"/>
                  <a:pt x="15567" y="18441"/>
                </a:cubicBezTo>
                <a:close/>
                <a:moveTo>
                  <a:pt x="15545" y="18418"/>
                </a:moveTo>
                <a:cubicBezTo>
                  <a:pt x="15550" y="18423"/>
                  <a:pt x="15555" y="18427"/>
                  <a:pt x="15560" y="18433"/>
                </a:cubicBezTo>
                <a:lnTo>
                  <a:pt x="15560" y="18433"/>
                </a:lnTo>
                <a:cubicBezTo>
                  <a:pt x="15556" y="18455"/>
                  <a:pt x="15545" y="18471"/>
                  <a:pt x="15545" y="18497"/>
                </a:cubicBezTo>
                <a:cubicBezTo>
                  <a:pt x="15545" y="18465"/>
                  <a:pt x="15545" y="18450"/>
                  <a:pt x="15545" y="18418"/>
                </a:cubicBezTo>
                <a:close/>
                <a:moveTo>
                  <a:pt x="15861" y="18356"/>
                </a:moveTo>
                <a:cubicBezTo>
                  <a:pt x="15767" y="18435"/>
                  <a:pt x="15704" y="18498"/>
                  <a:pt x="15641" y="18561"/>
                </a:cubicBezTo>
                <a:cubicBezTo>
                  <a:pt x="15625" y="18530"/>
                  <a:pt x="15609" y="18498"/>
                  <a:pt x="15593" y="18482"/>
                </a:cubicBezTo>
                <a:lnTo>
                  <a:pt x="15593" y="18482"/>
                </a:lnTo>
                <a:cubicBezTo>
                  <a:pt x="15609" y="18498"/>
                  <a:pt x="15625" y="18529"/>
                  <a:pt x="15641" y="18545"/>
                </a:cubicBezTo>
                <a:cubicBezTo>
                  <a:pt x="15704" y="18498"/>
                  <a:pt x="15767" y="18435"/>
                  <a:pt x="15861" y="18356"/>
                </a:cubicBezTo>
                <a:close/>
                <a:moveTo>
                  <a:pt x="16263" y="16183"/>
                </a:moveTo>
                <a:cubicBezTo>
                  <a:pt x="16072" y="16183"/>
                  <a:pt x="15976" y="16247"/>
                  <a:pt x="15896" y="16311"/>
                </a:cubicBezTo>
                <a:cubicBezTo>
                  <a:pt x="15784" y="16439"/>
                  <a:pt x="15768" y="16630"/>
                  <a:pt x="15673" y="16758"/>
                </a:cubicBezTo>
                <a:cubicBezTo>
                  <a:pt x="15657" y="16774"/>
                  <a:pt x="15625" y="16774"/>
                  <a:pt x="15593" y="16790"/>
                </a:cubicBezTo>
                <a:cubicBezTo>
                  <a:pt x="15465" y="16822"/>
                  <a:pt x="15353" y="16838"/>
                  <a:pt x="15226" y="16854"/>
                </a:cubicBezTo>
                <a:cubicBezTo>
                  <a:pt x="15226" y="16854"/>
                  <a:pt x="15226" y="16854"/>
                  <a:pt x="15226" y="16854"/>
                </a:cubicBezTo>
                <a:lnTo>
                  <a:pt x="15226" y="16854"/>
                </a:lnTo>
                <a:cubicBezTo>
                  <a:pt x="15098" y="16870"/>
                  <a:pt x="14986" y="16886"/>
                  <a:pt x="14875" y="16901"/>
                </a:cubicBezTo>
                <a:lnTo>
                  <a:pt x="14795" y="16901"/>
                </a:lnTo>
                <a:cubicBezTo>
                  <a:pt x="14795" y="16901"/>
                  <a:pt x="14795" y="16901"/>
                  <a:pt x="14795" y="16901"/>
                </a:cubicBezTo>
                <a:lnTo>
                  <a:pt x="14795" y="16901"/>
                </a:lnTo>
                <a:cubicBezTo>
                  <a:pt x="14715" y="16917"/>
                  <a:pt x="14635" y="16949"/>
                  <a:pt x="14571" y="16965"/>
                </a:cubicBezTo>
                <a:cubicBezTo>
                  <a:pt x="14492" y="16997"/>
                  <a:pt x="14412" y="17045"/>
                  <a:pt x="14348" y="17109"/>
                </a:cubicBezTo>
                <a:cubicBezTo>
                  <a:pt x="14316" y="17141"/>
                  <a:pt x="14300" y="17173"/>
                  <a:pt x="14268" y="17221"/>
                </a:cubicBezTo>
                <a:cubicBezTo>
                  <a:pt x="14268" y="17237"/>
                  <a:pt x="14252" y="17237"/>
                  <a:pt x="14252" y="17253"/>
                </a:cubicBezTo>
                <a:cubicBezTo>
                  <a:pt x="14252" y="17284"/>
                  <a:pt x="14268" y="17300"/>
                  <a:pt x="14284" y="17316"/>
                </a:cubicBezTo>
                <a:cubicBezTo>
                  <a:pt x="14316" y="17380"/>
                  <a:pt x="14348" y="17428"/>
                  <a:pt x="14396" y="17460"/>
                </a:cubicBezTo>
                <a:cubicBezTo>
                  <a:pt x="14425" y="17409"/>
                  <a:pt x="14444" y="17355"/>
                  <a:pt x="14444" y="17301"/>
                </a:cubicBezTo>
                <a:lnTo>
                  <a:pt x="14444" y="17301"/>
                </a:lnTo>
                <a:cubicBezTo>
                  <a:pt x="14445" y="17358"/>
                  <a:pt x="14425" y="17417"/>
                  <a:pt x="14396" y="17476"/>
                </a:cubicBezTo>
                <a:cubicBezTo>
                  <a:pt x="14472" y="17518"/>
                  <a:pt x="14561" y="17538"/>
                  <a:pt x="14659" y="17538"/>
                </a:cubicBezTo>
                <a:cubicBezTo>
                  <a:pt x="14746" y="17538"/>
                  <a:pt x="14840" y="17522"/>
                  <a:pt x="14938" y="17492"/>
                </a:cubicBezTo>
                <a:cubicBezTo>
                  <a:pt x="15050" y="17476"/>
                  <a:pt x="15146" y="17444"/>
                  <a:pt x="15258" y="17412"/>
                </a:cubicBezTo>
                <a:cubicBezTo>
                  <a:pt x="15258" y="17412"/>
                  <a:pt x="15274" y="17412"/>
                  <a:pt x="15290" y="17396"/>
                </a:cubicBezTo>
                <a:cubicBezTo>
                  <a:pt x="15369" y="17380"/>
                  <a:pt x="15433" y="17364"/>
                  <a:pt x="15513" y="17348"/>
                </a:cubicBezTo>
                <a:lnTo>
                  <a:pt x="15513" y="17348"/>
                </a:lnTo>
                <a:cubicBezTo>
                  <a:pt x="15513" y="17380"/>
                  <a:pt x="15497" y="17412"/>
                  <a:pt x="15497" y="17460"/>
                </a:cubicBezTo>
                <a:cubicBezTo>
                  <a:pt x="15465" y="17620"/>
                  <a:pt x="15433" y="17811"/>
                  <a:pt x="15401" y="17987"/>
                </a:cubicBezTo>
                <a:cubicBezTo>
                  <a:pt x="15401" y="18035"/>
                  <a:pt x="15401" y="18066"/>
                  <a:pt x="15385" y="18114"/>
                </a:cubicBezTo>
                <a:cubicBezTo>
                  <a:pt x="15394" y="18088"/>
                  <a:pt x="15403" y="18061"/>
                  <a:pt x="15412" y="18037"/>
                </a:cubicBezTo>
                <a:lnTo>
                  <a:pt x="15412" y="18037"/>
                </a:lnTo>
                <a:cubicBezTo>
                  <a:pt x="15406" y="18068"/>
                  <a:pt x="15396" y="18099"/>
                  <a:pt x="15385" y="18130"/>
                </a:cubicBezTo>
                <a:cubicBezTo>
                  <a:pt x="15385" y="18146"/>
                  <a:pt x="15385" y="18178"/>
                  <a:pt x="15385" y="18210"/>
                </a:cubicBezTo>
                <a:cubicBezTo>
                  <a:pt x="15386" y="18210"/>
                  <a:pt x="15387" y="18210"/>
                  <a:pt x="15387" y="18210"/>
                </a:cubicBezTo>
                <a:lnTo>
                  <a:pt x="15387" y="18210"/>
                </a:lnTo>
                <a:cubicBezTo>
                  <a:pt x="15403" y="18332"/>
                  <a:pt x="15421" y="18454"/>
                  <a:pt x="15497" y="18545"/>
                </a:cubicBezTo>
                <a:cubicBezTo>
                  <a:pt x="15529" y="18593"/>
                  <a:pt x="15577" y="18641"/>
                  <a:pt x="15625" y="18689"/>
                </a:cubicBezTo>
                <a:cubicBezTo>
                  <a:pt x="15641" y="18689"/>
                  <a:pt x="15641" y="18689"/>
                  <a:pt x="15641" y="18705"/>
                </a:cubicBezTo>
                <a:cubicBezTo>
                  <a:pt x="15736" y="18609"/>
                  <a:pt x="15800" y="18497"/>
                  <a:pt x="15864" y="18402"/>
                </a:cubicBezTo>
                <a:cubicBezTo>
                  <a:pt x="15894" y="18342"/>
                  <a:pt x="15938" y="18296"/>
                  <a:pt x="15956" y="18238"/>
                </a:cubicBezTo>
                <a:lnTo>
                  <a:pt x="15956" y="18238"/>
                </a:lnTo>
                <a:cubicBezTo>
                  <a:pt x="15958" y="18239"/>
                  <a:pt x="15959" y="18241"/>
                  <a:pt x="15960" y="18242"/>
                </a:cubicBezTo>
                <a:cubicBezTo>
                  <a:pt x="15992" y="18194"/>
                  <a:pt x="16008" y="18146"/>
                  <a:pt x="16024" y="18098"/>
                </a:cubicBezTo>
                <a:cubicBezTo>
                  <a:pt x="16024" y="18082"/>
                  <a:pt x="16024" y="18082"/>
                  <a:pt x="16024" y="18066"/>
                </a:cubicBezTo>
                <a:cubicBezTo>
                  <a:pt x="15976" y="18003"/>
                  <a:pt x="15928" y="17939"/>
                  <a:pt x="15880" y="17859"/>
                </a:cubicBezTo>
                <a:lnTo>
                  <a:pt x="15880" y="17859"/>
                </a:lnTo>
                <a:cubicBezTo>
                  <a:pt x="15928" y="17923"/>
                  <a:pt x="15976" y="17987"/>
                  <a:pt x="16024" y="18066"/>
                </a:cubicBezTo>
                <a:cubicBezTo>
                  <a:pt x="16024" y="18066"/>
                  <a:pt x="16024" y="18082"/>
                  <a:pt x="16040" y="18082"/>
                </a:cubicBezTo>
                <a:cubicBezTo>
                  <a:pt x="16072" y="17987"/>
                  <a:pt x="16119" y="17875"/>
                  <a:pt x="16151" y="17779"/>
                </a:cubicBezTo>
                <a:cubicBezTo>
                  <a:pt x="16167" y="17731"/>
                  <a:pt x="16183" y="17668"/>
                  <a:pt x="16199" y="17604"/>
                </a:cubicBezTo>
                <a:cubicBezTo>
                  <a:pt x="16163" y="17531"/>
                  <a:pt x="16072" y="17450"/>
                  <a:pt x="16078" y="17366"/>
                </a:cubicBezTo>
                <a:lnTo>
                  <a:pt x="16078" y="17366"/>
                </a:lnTo>
                <a:cubicBezTo>
                  <a:pt x="16078" y="17454"/>
                  <a:pt x="16168" y="17533"/>
                  <a:pt x="16215" y="17604"/>
                </a:cubicBezTo>
                <a:cubicBezTo>
                  <a:pt x="16263" y="17364"/>
                  <a:pt x="16295" y="17109"/>
                  <a:pt x="16295" y="16854"/>
                </a:cubicBezTo>
                <a:cubicBezTo>
                  <a:pt x="16295" y="16630"/>
                  <a:pt x="16295" y="16407"/>
                  <a:pt x="16263" y="16183"/>
                </a:cubicBezTo>
                <a:close/>
                <a:moveTo>
                  <a:pt x="25759" y="19646"/>
                </a:moveTo>
                <a:lnTo>
                  <a:pt x="25759" y="19646"/>
                </a:lnTo>
                <a:cubicBezTo>
                  <a:pt x="25747" y="19658"/>
                  <a:pt x="25728" y="19669"/>
                  <a:pt x="25701" y="19669"/>
                </a:cubicBezTo>
                <a:cubicBezTo>
                  <a:pt x="25690" y="19669"/>
                  <a:pt x="25677" y="19667"/>
                  <a:pt x="25663" y="19662"/>
                </a:cubicBezTo>
                <a:cubicBezTo>
                  <a:pt x="25711" y="19662"/>
                  <a:pt x="25743" y="19662"/>
                  <a:pt x="25759" y="19646"/>
                </a:cubicBezTo>
                <a:close/>
                <a:moveTo>
                  <a:pt x="23780" y="19646"/>
                </a:moveTo>
                <a:cubicBezTo>
                  <a:pt x="23780" y="19678"/>
                  <a:pt x="23796" y="19742"/>
                  <a:pt x="23844" y="19838"/>
                </a:cubicBezTo>
                <a:cubicBezTo>
                  <a:pt x="23796" y="19742"/>
                  <a:pt x="23764" y="19694"/>
                  <a:pt x="23780" y="19646"/>
                </a:cubicBezTo>
                <a:close/>
                <a:moveTo>
                  <a:pt x="24194" y="19487"/>
                </a:moveTo>
                <a:cubicBezTo>
                  <a:pt x="24037" y="19560"/>
                  <a:pt x="23956" y="19689"/>
                  <a:pt x="23955" y="19854"/>
                </a:cubicBezTo>
                <a:lnTo>
                  <a:pt x="23955" y="19854"/>
                </a:lnTo>
                <a:cubicBezTo>
                  <a:pt x="23954" y="19686"/>
                  <a:pt x="24035" y="19562"/>
                  <a:pt x="24194" y="19487"/>
                </a:cubicBezTo>
                <a:close/>
                <a:moveTo>
                  <a:pt x="26190" y="19854"/>
                </a:moveTo>
                <a:cubicBezTo>
                  <a:pt x="26180" y="19863"/>
                  <a:pt x="26166" y="19873"/>
                  <a:pt x="26148" y="19879"/>
                </a:cubicBezTo>
                <a:lnTo>
                  <a:pt x="26148" y="19879"/>
                </a:lnTo>
                <a:cubicBezTo>
                  <a:pt x="26161" y="19870"/>
                  <a:pt x="26173" y="19862"/>
                  <a:pt x="26190" y="19854"/>
                </a:cubicBezTo>
                <a:close/>
                <a:moveTo>
                  <a:pt x="26047" y="19822"/>
                </a:moveTo>
                <a:lnTo>
                  <a:pt x="26047" y="19822"/>
                </a:lnTo>
                <a:cubicBezTo>
                  <a:pt x="26078" y="19839"/>
                  <a:pt x="26094" y="19870"/>
                  <a:pt x="26110" y="19886"/>
                </a:cubicBezTo>
                <a:cubicBezTo>
                  <a:pt x="26123" y="19886"/>
                  <a:pt x="26136" y="19883"/>
                  <a:pt x="26148" y="19879"/>
                </a:cubicBezTo>
                <a:lnTo>
                  <a:pt x="26148" y="19879"/>
                </a:lnTo>
                <a:cubicBezTo>
                  <a:pt x="26137" y="19886"/>
                  <a:pt x="26125" y="19894"/>
                  <a:pt x="26110" y="19902"/>
                </a:cubicBezTo>
                <a:cubicBezTo>
                  <a:pt x="26094" y="19870"/>
                  <a:pt x="26078" y="19839"/>
                  <a:pt x="26047" y="19822"/>
                </a:cubicBezTo>
                <a:close/>
                <a:moveTo>
                  <a:pt x="25360" y="19646"/>
                </a:moveTo>
                <a:cubicBezTo>
                  <a:pt x="25360" y="19652"/>
                  <a:pt x="25360" y="19657"/>
                  <a:pt x="25360" y="19663"/>
                </a:cubicBezTo>
                <a:lnTo>
                  <a:pt x="25360" y="19663"/>
                </a:lnTo>
                <a:cubicBezTo>
                  <a:pt x="25360" y="19662"/>
                  <a:pt x="25360" y="19662"/>
                  <a:pt x="25360" y="19662"/>
                </a:cubicBezTo>
                <a:lnTo>
                  <a:pt x="25360" y="19662"/>
                </a:lnTo>
                <a:cubicBezTo>
                  <a:pt x="25360" y="19838"/>
                  <a:pt x="25328" y="19918"/>
                  <a:pt x="25200" y="19934"/>
                </a:cubicBezTo>
                <a:cubicBezTo>
                  <a:pt x="25324" y="19918"/>
                  <a:pt x="25358" y="19842"/>
                  <a:pt x="25360" y="19663"/>
                </a:cubicBezTo>
                <a:lnTo>
                  <a:pt x="25360" y="19663"/>
                </a:lnTo>
                <a:cubicBezTo>
                  <a:pt x="25264" y="19774"/>
                  <a:pt x="25105" y="19790"/>
                  <a:pt x="25089" y="19949"/>
                </a:cubicBezTo>
                <a:lnTo>
                  <a:pt x="25089" y="19949"/>
                </a:lnTo>
                <a:cubicBezTo>
                  <a:pt x="25105" y="19790"/>
                  <a:pt x="25264" y="19774"/>
                  <a:pt x="25360" y="19646"/>
                </a:cubicBezTo>
                <a:close/>
                <a:moveTo>
                  <a:pt x="25631" y="19870"/>
                </a:moveTo>
                <a:cubicBezTo>
                  <a:pt x="25551" y="19902"/>
                  <a:pt x="25440" y="19934"/>
                  <a:pt x="25392" y="19998"/>
                </a:cubicBezTo>
                <a:cubicBezTo>
                  <a:pt x="25440" y="19934"/>
                  <a:pt x="25535" y="19902"/>
                  <a:pt x="25631" y="19870"/>
                </a:cubicBezTo>
                <a:close/>
                <a:moveTo>
                  <a:pt x="23955" y="19854"/>
                </a:moveTo>
                <a:lnTo>
                  <a:pt x="23955" y="19854"/>
                </a:lnTo>
                <a:cubicBezTo>
                  <a:pt x="23955" y="19939"/>
                  <a:pt x="23977" y="20035"/>
                  <a:pt x="24019" y="20141"/>
                </a:cubicBezTo>
                <a:cubicBezTo>
                  <a:pt x="23975" y="20037"/>
                  <a:pt x="23954" y="19941"/>
                  <a:pt x="23955" y="19854"/>
                </a:cubicBezTo>
                <a:close/>
                <a:moveTo>
                  <a:pt x="26317" y="19966"/>
                </a:moveTo>
                <a:cubicBezTo>
                  <a:pt x="26413" y="20045"/>
                  <a:pt x="26222" y="20157"/>
                  <a:pt x="26349" y="20237"/>
                </a:cubicBezTo>
                <a:cubicBezTo>
                  <a:pt x="26222" y="20157"/>
                  <a:pt x="26397" y="20045"/>
                  <a:pt x="26317" y="19966"/>
                </a:cubicBezTo>
                <a:close/>
                <a:moveTo>
                  <a:pt x="22790" y="20253"/>
                </a:moveTo>
                <a:lnTo>
                  <a:pt x="22790" y="20253"/>
                </a:lnTo>
                <a:cubicBezTo>
                  <a:pt x="22758" y="20269"/>
                  <a:pt x="22742" y="20285"/>
                  <a:pt x="22711" y="20301"/>
                </a:cubicBezTo>
                <a:cubicBezTo>
                  <a:pt x="22727" y="20285"/>
                  <a:pt x="22758" y="20269"/>
                  <a:pt x="22790" y="20253"/>
                </a:cubicBezTo>
                <a:close/>
                <a:moveTo>
                  <a:pt x="23572" y="20014"/>
                </a:moveTo>
                <a:cubicBezTo>
                  <a:pt x="23572" y="20104"/>
                  <a:pt x="23558" y="20194"/>
                  <a:pt x="23557" y="20285"/>
                </a:cubicBezTo>
                <a:lnTo>
                  <a:pt x="23557" y="20285"/>
                </a:lnTo>
                <a:cubicBezTo>
                  <a:pt x="23636" y="20253"/>
                  <a:pt x="23700" y="20221"/>
                  <a:pt x="23780" y="20189"/>
                </a:cubicBezTo>
                <a:lnTo>
                  <a:pt x="23780" y="20189"/>
                </a:lnTo>
                <a:cubicBezTo>
                  <a:pt x="23700" y="20221"/>
                  <a:pt x="23620" y="20269"/>
                  <a:pt x="23556" y="20301"/>
                </a:cubicBezTo>
                <a:cubicBezTo>
                  <a:pt x="23556" y="20295"/>
                  <a:pt x="23556" y="20290"/>
                  <a:pt x="23557" y="20285"/>
                </a:cubicBezTo>
                <a:lnTo>
                  <a:pt x="23557" y="20285"/>
                </a:lnTo>
                <a:cubicBezTo>
                  <a:pt x="23557" y="20285"/>
                  <a:pt x="23556" y="20285"/>
                  <a:pt x="23556" y="20285"/>
                </a:cubicBezTo>
                <a:cubicBezTo>
                  <a:pt x="23556" y="20189"/>
                  <a:pt x="23572" y="20094"/>
                  <a:pt x="23572" y="20014"/>
                </a:cubicBezTo>
                <a:close/>
                <a:moveTo>
                  <a:pt x="25503" y="20157"/>
                </a:moveTo>
                <a:lnTo>
                  <a:pt x="25503" y="20157"/>
                </a:lnTo>
                <a:cubicBezTo>
                  <a:pt x="25549" y="20202"/>
                  <a:pt x="25590" y="20251"/>
                  <a:pt x="25633" y="20303"/>
                </a:cubicBezTo>
                <a:lnTo>
                  <a:pt x="25633" y="20303"/>
                </a:lnTo>
                <a:cubicBezTo>
                  <a:pt x="25590" y="20255"/>
                  <a:pt x="25547" y="20208"/>
                  <a:pt x="25503" y="20157"/>
                </a:cubicBezTo>
                <a:close/>
                <a:moveTo>
                  <a:pt x="24818" y="20317"/>
                </a:moveTo>
                <a:cubicBezTo>
                  <a:pt x="24824" y="20317"/>
                  <a:pt x="24829" y="20318"/>
                  <a:pt x="24835" y="20318"/>
                </a:cubicBezTo>
                <a:lnTo>
                  <a:pt x="24835" y="20318"/>
                </a:lnTo>
                <a:cubicBezTo>
                  <a:pt x="24829" y="20318"/>
                  <a:pt x="24824" y="20317"/>
                  <a:pt x="24818" y="20317"/>
                </a:cubicBezTo>
                <a:close/>
                <a:moveTo>
                  <a:pt x="25392" y="19998"/>
                </a:moveTo>
                <a:lnTo>
                  <a:pt x="25392" y="19998"/>
                </a:lnTo>
                <a:cubicBezTo>
                  <a:pt x="25328" y="20077"/>
                  <a:pt x="25328" y="20189"/>
                  <a:pt x="25280" y="20317"/>
                </a:cubicBezTo>
                <a:cubicBezTo>
                  <a:pt x="25224" y="20266"/>
                  <a:pt x="25174" y="20249"/>
                  <a:pt x="25125" y="20249"/>
                </a:cubicBezTo>
                <a:cubicBezTo>
                  <a:pt x="25027" y="20249"/>
                  <a:pt x="24938" y="20318"/>
                  <a:pt x="24838" y="20318"/>
                </a:cubicBezTo>
                <a:cubicBezTo>
                  <a:pt x="24837" y="20318"/>
                  <a:pt x="24836" y="20318"/>
                  <a:pt x="24835" y="20318"/>
                </a:cubicBezTo>
                <a:lnTo>
                  <a:pt x="24835" y="20318"/>
                </a:lnTo>
                <a:cubicBezTo>
                  <a:pt x="24836" y="20318"/>
                  <a:pt x="24837" y="20318"/>
                  <a:pt x="24838" y="20318"/>
                </a:cubicBezTo>
                <a:cubicBezTo>
                  <a:pt x="24941" y="20318"/>
                  <a:pt x="25026" y="20244"/>
                  <a:pt x="25128" y="20244"/>
                </a:cubicBezTo>
                <a:cubicBezTo>
                  <a:pt x="25174" y="20244"/>
                  <a:pt x="25224" y="20259"/>
                  <a:pt x="25280" y="20301"/>
                </a:cubicBezTo>
                <a:cubicBezTo>
                  <a:pt x="25312" y="20189"/>
                  <a:pt x="25328" y="20061"/>
                  <a:pt x="25392" y="19998"/>
                </a:cubicBezTo>
                <a:close/>
                <a:moveTo>
                  <a:pt x="24019" y="20141"/>
                </a:moveTo>
                <a:cubicBezTo>
                  <a:pt x="23925" y="20287"/>
                  <a:pt x="23859" y="20345"/>
                  <a:pt x="23757" y="20345"/>
                </a:cubicBezTo>
                <a:cubicBezTo>
                  <a:pt x="23756" y="20345"/>
                  <a:pt x="23756" y="20345"/>
                  <a:pt x="23755" y="20345"/>
                </a:cubicBezTo>
                <a:lnTo>
                  <a:pt x="23755" y="20345"/>
                </a:lnTo>
                <a:cubicBezTo>
                  <a:pt x="23755" y="20345"/>
                  <a:pt x="23754" y="20345"/>
                  <a:pt x="23753" y="20345"/>
                </a:cubicBezTo>
                <a:cubicBezTo>
                  <a:pt x="23701" y="20345"/>
                  <a:pt x="23640" y="20329"/>
                  <a:pt x="23557" y="20301"/>
                </a:cubicBezTo>
                <a:lnTo>
                  <a:pt x="23557" y="20301"/>
                </a:lnTo>
                <a:cubicBezTo>
                  <a:pt x="23639" y="20328"/>
                  <a:pt x="23702" y="20344"/>
                  <a:pt x="23755" y="20345"/>
                </a:cubicBezTo>
                <a:lnTo>
                  <a:pt x="23755" y="20345"/>
                </a:lnTo>
                <a:cubicBezTo>
                  <a:pt x="23852" y="20344"/>
                  <a:pt x="23916" y="20286"/>
                  <a:pt x="24019" y="20141"/>
                </a:cubicBezTo>
                <a:close/>
                <a:moveTo>
                  <a:pt x="25666" y="20113"/>
                </a:moveTo>
                <a:cubicBezTo>
                  <a:pt x="25729" y="20207"/>
                  <a:pt x="25807" y="20286"/>
                  <a:pt x="25855" y="20365"/>
                </a:cubicBezTo>
                <a:cubicBezTo>
                  <a:pt x="25858" y="20368"/>
                  <a:pt x="25859" y="20375"/>
                  <a:pt x="25856" y="20383"/>
                </a:cubicBezTo>
                <a:lnTo>
                  <a:pt x="25856" y="20383"/>
                </a:lnTo>
                <a:cubicBezTo>
                  <a:pt x="25856" y="20382"/>
                  <a:pt x="25855" y="20381"/>
                  <a:pt x="25855" y="20381"/>
                </a:cubicBezTo>
                <a:cubicBezTo>
                  <a:pt x="25807" y="20286"/>
                  <a:pt x="25729" y="20207"/>
                  <a:pt x="25666" y="20113"/>
                </a:cubicBezTo>
                <a:close/>
                <a:moveTo>
                  <a:pt x="23556" y="20301"/>
                </a:moveTo>
                <a:lnTo>
                  <a:pt x="23556" y="20301"/>
                </a:lnTo>
                <a:cubicBezTo>
                  <a:pt x="23490" y="20348"/>
                  <a:pt x="23430" y="20389"/>
                  <a:pt x="23366" y="20389"/>
                </a:cubicBezTo>
                <a:cubicBezTo>
                  <a:pt x="23365" y="20389"/>
                  <a:pt x="23363" y="20389"/>
                  <a:pt x="23362" y="20389"/>
                </a:cubicBezTo>
                <a:lnTo>
                  <a:pt x="23362" y="20389"/>
                </a:lnTo>
                <a:cubicBezTo>
                  <a:pt x="23361" y="20389"/>
                  <a:pt x="23360" y="20389"/>
                  <a:pt x="23359" y="20389"/>
                </a:cubicBezTo>
                <a:cubicBezTo>
                  <a:pt x="23313" y="20389"/>
                  <a:pt x="23267" y="20369"/>
                  <a:pt x="23221" y="20317"/>
                </a:cubicBezTo>
                <a:lnTo>
                  <a:pt x="23221" y="20317"/>
                </a:lnTo>
                <a:cubicBezTo>
                  <a:pt x="23272" y="20368"/>
                  <a:pt x="23318" y="20388"/>
                  <a:pt x="23362" y="20389"/>
                </a:cubicBezTo>
                <a:lnTo>
                  <a:pt x="23362" y="20389"/>
                </a:lnTo>
                <a:cubicBezTo>
                  <a:pt x="23427" y="20388"/>
                  <a:pt x="23492" y="20347"/>
                  <a:pt x="23556" y="20301"/>
                </a:cubicBezTo>
                <a:close/>
                <a:moveTo>
                  <a:pt x="26702" y="20223"/>
                </a:moveTo>
                <a:lnTo>
                  <a:pt x="26702" y="20223"/>
                </a:lnTo>
                <a:cubicBezTo>
                  <a:pt x="26748" y="20284"/>
                  <a:pt x="26794" y="20345"/>
                  <a:pt x="26854" y="20421"/>
                </a:cubicBezTo>
                <a:lnTo>
                  <a:pt x="26854" y="20421"/>
                </a:lnTo>
                <a:cubicBezTo>
                  <a:pt x="26866" y="20412"/>
                  <a:pt x="26879" y="20409"/>
                  <a:pt x="26891" y="20397"/>
                </a:cubicBezTo>
                <a:lnTo>
                  <a:pt x="26891" y="20397"/>
                </a:lnTo>
                <a:cubicBezTo>
                  <a:pt x="26876" y="20413"/>
                  <a:pt x="26860" y="20413"/>
                  <a:pt x="26860" y="20428"/>
                </a:cubicBezTo>
                <a:cubicBezTo>
                  <a:pt x="26858" y="20426"/>
                  <a:pt x="26856" y="20423"/>
                  <a:pt x="26854" y="20421"/>
                </a:cubicBezTo>
                <a:lnTo>
                  <a:pt x="26854" y="20421"/>
                </a:lnTo>
                <a:cubicBezTo>
                  <a:pt x="26850" y="20423"/>
                  <a:pt x="26847" y="20425"/>
                  <a:pt x="26844" y="20428"/>
                </a:cubicBezTo>
                <a:cubicBezTo>
                  <a:pt x="26797" y="20350"/>
                  <a:pt x="26749" y="20286"/>
                  <a:pt x="26702" y="20223"/>
                </a:cubicBezTo>
                <a:close/>
                <a:moveTo>
                  <a:pt x="24833" y="20444"/>
                </a:moveTo>
                <a:cubicBezTo>
                  <a:pt x="24929" y="20460"/>
                  <a:pt x="25009" y="20460"/>
                  <a:pt x="25073" y="20476"/>
                </a:cubicBezTo>
                <a:cubicBezTo>
                  <a:pt x="24993" y="20460"/>
                  <a:pt x="24929" y="20460"/>
                  <a:pt x="24833" y="20444"/>
                </a:cubicBezTo>
                <a:close/>
                <a:moveTo>
                  <a:pt x="25503" y="20157"/>
                </a:moveTo>
                <a:cubicBezTo>
                  <a:pt x="25344" y="20285"/>
                  <a:pt x="25280" y="20476"/>
                  <a:pt x="25073" y="20476"/>
                </a:cubicBezTo>
                <a:cubicBezTo>
                  <a:pt x="25280" y="20476"/>
                  <a:pt x="25344" y="20269"/>
                  <a:pt x="25503" y="20157"/>
                </a:cubicBezTo>
                <a:close/>
                <a:moveTo>
                  <a:pt x="25633" y="20303"/>
                </a:moveTo>
                <a:lnTo>
                  <a:pt x="25633" y="20303"/>
                </a:lnTo>
                <a:cubicBezTo>
                  <a:pt x="25686" y="20362"/>
                  <a:pt x="25738" y="20422"/>
                  <a:pt x="25791" y="20492"/>
                </a:cubicBezTo>
                <a:cubicBezTo>
                  <a:pt x="25732" y="20425"/>
                  <a:pt x="25682" y="20362"/>
                  <a:pt x="25633" y="20303"/>
                </a:cubicBezTo>
                <a:close/>
                <a:moveTo>
                  <a:pt x="25856" y="20383"/>
                </a:moveTo>
                <a:cubicBezTo>
                  <a:pt x="25866" y="20401"/>
                  <a:pt x="25821" y="20447"/>
                  <a:pt x="25791" y="20492"/>
                </a:cubicBezTo>
                <a:cubicBezTo>
                  <a:pt x="25815" y="20456"/>
                  <a:pt x="25849" y="20410"/>
                  <a:pt x="25856" y="20383"/>
                </a:cubicBezTo>
                <a:close/>
                <a:moveTo>
                  <a:pt x="26860" y="20429"/>
                </a:moveTo>
                <a:lnTo>
                  <a:pt x="26860" y="20429"/>
                </a:lnTo>
                <a:cubicBezTo>
                  <a:pt x="26844" y="20460"/>
                  <a:pt x="26828" y="20476"/>
                  <a:pt x="26796" y="20492"/>
                </a:cubicBezTo>
                <a:cubicBezTo>
                  <a:pt x="26812" y="20476"/>
                  <a:pt x="26844" y="20460"/>
                  <a:pt x="26860" y="20429"/>
                </a:cubicBezTo>
                <a:close/>
                <a:moveTo>
                  <a:pt x="20937" y="19801"/>
                </a:moveTo>
                <a:cubicBezTo>
                  <a:pt x="20508" y="19801"/>
                  <a:pt x="19917" y="20199"/>
                  <a:pt x="19583" y="20333"/>
                </a:cubicBezTo>
                <a:cubicBezTo>
                  <a:pt x="19647" y="20494"/>
                  <a:pt x="19793" y="20554"/>
                  <a:pt x="19977" y="20554"/>
                </a:cubicBezTo>
                <a:cubicBezTo>
                  <a:pt x="20429" y="20554"/>
                  <a:pt x="21109" y="20191"/>
                  <a:pt x="21370" y="20077"/>
                </a:cubicBezTo>
                <a:cubicBezTo>
                  <a:pt x="21279" y="19875"/>
                  <a:pt x="21123" y="19801"/>
                  <a:pt x="20937" y="19801"/>
                </a:cubicBezTo>
                <a:close/>
                <a:moveTo>
                  <a:pt x="25982" y="20540"/>
                </a:moveTo>
                <a:lnTo>
                  <a:pt x="26046" y="20572"/>
                </a:lnTo>
                <a:lnTo>
                  <a:pt x="25978" y="20545"/>
                </a:lnTo>
                <a:lnTo>
                  <a:pt x="25978" y="20545"/>
                </a:lnTo>
                <a:cubicBezTo>
                  <a:pt x="25966" y="20556"/>
                  <a:pt x="25966" y="20558"/>
                  <a:pt x="25966" y="20572"/>
                </a:cubicBezTo>
                <a:cubicBezTo>
                  <a:pt x="25966" y="20556"/>
                  <a:pt x="25966" y="20556"/>
                  <a:pt x="25966" y="20540"/>
                </a:cubicBezTo>
                <a:lnTo>
                  <a:pt x="25978" y="20545"/>
                </a:lnTo>
                <a:lnTo>
                  <a:pt x="25978" y="20545"/>
                </a:lnTo>
                <a:cubicBezTo>
                  <a:pt x="25979" y="20543"/>
                  <a:pt x="25981" y="20542"/>
                  <a:pt x="25982" y="20540"/>
                </a:cubicBezTo>
                <a:close/>
                <a:moveTo>
                  <a:pt x="25278" y="20492"/>
                </a:moveTo>
                <a:cubicBezTo>
                  <a:pt x="25284" y="20492"/>
                  <a:pt x="25290" y="20492"/>
                  <a:pt x="25296" y="20492"/>
                </a:cubicBezTo>
                <a:cubicBezTo>
                  <a:pt x="25296" y="20507"/>
                  <a:pt x="25282" y="20563"/>
                  <a:pt x="25306" y="20596"/>
                </a:cubicBezTo>
                <a:lnTo>
                  <a:pt x="25306" y="20596"/>
                </a:lnTo>
                <a:cubicBezTo>
                  <a:pt x="25302" y="20594"/>
                  <a:pt x="25299" y="20591"/>
                  <a:pt x="25296" y="20588"/>
                </a:cubicBezTo>
                <a:cubicBezTo>
                  <a:pt x="25280" y="20556"/>
                  <a:pt x="25296" y="20508"/>
                  <a:pt x="25280" y="20492"/>
                </a:cubicBezTo>
                <a:cubicBezTo>
                  <a:pt x="25279" y="20492"/>
                  <a:pt x="25278" y="20492"/>
                  <a:pt x="25278" y="20492"/>
                </a:cubicBezTo>
                <a:close/>
                <a:moveTo>
                  <a:pt x="25072" y="20477"/>
                </a:moveTo>
                <a:lnTo>
                  <a:pt x="25072" y="20477"/>
                </a:lnTo>
                <a:cubicBezTo>
                  <a:pt x="24963" y="20550"/>
                  <a:pt x="24872" y="20678"/>
                  <a:pt x="24735" y="20678"/>
                </a:cubicBezTo>
                <a:cubicBezTo>
                  <a:pt x="24693" y="20678"/>
                  <a:pt x="24647" y="20666"/>
                  <a:pt x="24594" y="20636"/>
                </a:cubicBezTo>
                <a:lnTo>
                  <a:pt x="24594" y="20636"/>
                </a:lnTo>
                <a:cubicBezTo>
                  <a:pt x="24645" y="20661"/>
                  <a:pt x="24690" y="20672"/>
                  <a:pt x="24731" y="20672"/>
                </a:cubicBezTo>
                <a:cubicBezTo>
                  <a:pt x="24870" y="20672"/>
                  <a:pt x="24961" y="20550"/>
                  <a:pt x="25072" y="20477"/>
                </a:cubicBezTo>
                <a:close/>
                <a:moveTo>
                  <a:pt x="23445" y="20524"/>
                </a:moveTo>
                <a:cubicBezTo>
                  <a:pt x="23507" y="20524"/>
                  <a:pt x="23575" y="20524"/>
                  <a:pt x="23631" y="20555"/>
                </a:cubicBezTo>
                <a:lnTo>
                  <a:pt x="23631" y="20555"/>
                </a:lnTo>
                <a:cubicBezTo>
                  <a:pt x="23597" y="20539"/>
                  <a:pt x="23561" y="20534"/>
                  <a:pt x="23524" y="20534"/>
                </a:cubicBezTo>
                <a:cubicBezTo>
                  <a:pt x="23497" y="20534"/>
                  <a:pt x="23471" y="20536"/>
                  <a:pt x="23445" y="20540"/>
                </a:cubicBezTo>
                <a:cubicBezTo>
                  <a:pt x="23337" y="20540"/>
                  <a:pt x="23304" y="20614"/>
                  <a:pt x="23301" y="20719"/>
                </a:cubicBezTo>
                <a:lnTo>
                  <a:pt x="23301" y="20719"/>
                </a:lnTo>
                <a:cubicBezTo>
                  <a:pt x="23304" y="20614"/>
                  <a:pt x="23337" y="20540"/>
                  <a:pt x="23445" y="20524"/>
                </a:cubicBezTo>
                <a:close/>
                <a:moveTo>
                  <a:pt x="23422" y="20718"/>
                </a:moveTo>
                <a:cubicBezTo>
                  <a:pt x="23442" y="20718"/>
                  <a:pt x="23461" y="20722"/>
                  <a:pt x="23476" y="20734"/>
                </a:cubicBezTo>
                <a:lnTo>
                  <a:pt x="23476" y="20734"/>
                </a:lnTo>
                <a:cubicBezTo>
                  <a:pt x="23461" y="20723"/>
                  <a:pt x="23441" y="20719"/>
                  <a:pt x="23420" y="20719"/>
                </a:cubicBezTo>
                <a:cubicBezTo>
                  <a:pt x="23381" y="20719"/>
                  <a:pt x="23337" y="20732"/>
                  <a:pt x="23301" y="20732"/>
                </a:cubicBezTo>
                <a:lnTo>
                  <a:pt x="23301" y="20732"/>
                </a:lnTo>
                <a:cubicBezTo>
                  <a:pt x="23339" y="20732"/>
                  <a:pt x="23383" y="20718"/>
                  <a:pt x="23422" y="20718"/>
                </a:cubicBezTo>
                <a:close/>
                <a:moveTo>
                  <a:pt x="24817" y="20764"/>
                </a:moveTo>
                <a:cubicBezTo>
                  <a:pt x="24801" y="20764"/>
                  <a:pt x="24785" y="20780"/>
                  <a:pt x="24769" y="20780"/>
                </a:cubicBezTo>
                <a:cubicBezTo>
                  <a:pt x="24785" y="20764"/>
                  <a:pt x="24801" y="20764"/>
                  <a:pt x="24817" y="20764"/>
                </a:cubicBezTo>
                <a:close/>
                <a:moveTo>
                  <a:pt x="23476" y="20734"/>
                </a:moveTo>
                <a:cubicBezTo>
                  <a:pt x="23492" y="20746"/>
                  <a:pt x="23504" y="20767"/>
                  <a:pt x="23507" y="20802"/>
                </a:cubicBezTo>
                <a:lnTo>
                  <a:pt x="23507" y="20802"/>
                </a:lnTo>
                <a:cubicBezTo>
                  <a:pt x="23502" y="20768"/>
                  <a:pt x="23491" y="20747"/>
                  <a:pt x="23476" y="20734"/>
                </a:cubicBezTo>
                <a:close/>
                <a:moveTo>
                  <a:pt x="25168" y="20764"/>
                </a:moveTo>
                <a:cubicBezTo>
                  <a:pt x="25168" y="20780"/>
                  <a:pt x="25184" y="20796"/>
                  <a:pt x="25168" y="20811"/>
                </a:cubicBezTo>
                <a:cubicBezTo>
                  <a:pt x="25168" y="20796"/>
                  <a:pt x="25168" y="20780"/>
                  <a:pt x="25168" y="20764"/>
                </a:cubicBezTo>
                <a:close/>
                <a:moveTo>
                  <a:pt x="23631" y="20555"/>
                </a:moveTo>
                <a:lnTo>
                  <a:pt x="23631" y="20555"/>
                </a:lnTo>
                <a:cubicBezTo>
                  <a:pt x="23678" y="20577"/>
                  <a:pt x="23719" y="20621"/>
                  <a:pt x="23748" y="20700"/>
                </a:cubicBezTo>
                <a:cubicBezTo>
                  <a:pt x="23652" y="20748"/>
                  <a:pt x="23588" y="20780"/>
                  <a:pt x="23509" y="20827"/>
                </a:cubicBezTo>
                <a:cubicBezTo>
                  <a:pt x="23509" y="20822"/>
                  <a:pt x="23508" y="20817"/>
                  <a:pt x="23508" y="20812"/>
                </a:cubicBezTo>
                <a:lnTo>
                  <a:pt x="23508" y="20812"/>
                </a:lnTo>
                <a:cubicBezTo>
                  <a:pt x="23508" y="20812"/>
                  <a:pt x="23508" y="20812"/>
                  <a:pt x="23509" y="20811"/>
                </a:cubicBezTo>
                <a:lnTo>
                  <a:pt x="23509" y="20811"/>
                </a:lnTo>
                <a:lnTo>
                  <a:pt x="23508" y="20812"/>
                </a:lnTo>
                <a:lnTo>
                  <a:pt x="23508" y="20812"/>
                </a:lnTo>
                <a:cubicBezTo>
                  <a:pt x="23508" y="20808"/>
                  <a:pt x="23508" y="20805"/>
                  <a:pt x="23507" y="20802"/>
                </a:cubicBezTo>
                <a:lnTo>
                  <a:pt x="23507" y="20802"/>
                </a:lnTo>
                <a:cubicBezTo>
                  <a:pt x="23508" y="20805"/>
                  <a:pt x="23508" y="20808"/>
                  <a:pt x="23509" y="20811"/>
                </a:cubicBezTo>
                <a:cubicBezTo>
                  <a:pt x="23572" y="20780"/>
                  <a:pt x="23652" y="20732"/>
                  <a:pt x="23732" y="20700"/>
                </a:cubicBezTo>
                <a:cubicBezTo>
                  <a:pt x="23711" y="20622"/>
                  <a:pt x="23674" y="20579"/>
                  <a:pt x="23631" y="20555"/>
                </a:cubicBezTo>
                <a:close/>
                <a:moveTo>
                  <a:pt x="25408" y="20636"/>
                </a:moveTo>
                <a:cubicBezTo>
                  <a:pt x="25392" y="20716"/>
                  <a:pt x="25376" y="20780"/>
                  <a:pt x="25360" y="20891"/>
                </a:cubicBezTo>
                <a:cubicBezTo>
                  <a:pt x="25376" y="20780"/>
                  <a:pt x="25392" y="20700"/>
                  <a:pt x="25408" y="20636"/>
                </a:cubicBezTo>
                <a:close/>
                <a:moveTo>
                  <a:pt x="26014" y="20843"/>
                </a:moveTo>
                <a:cubicBezTo>
                  <a:pt x="25966" y="20875"/>
                  <a:pt x="25934" y="20907"/>
                  <a:pt x="25886" y="20923"/>
                </a:cubicBezTo>
                <a:cubicBezTo>
                  <a:pt x="25934" y="20891"/>
                  <a:pt x="25966" y="20875"/>
                  <a:pt x="26014" y="20843"/>
                </a:cubicBezTo>
                <a:close/>
                <a:moveTo>
                  <a:pt x="22519" y="20796"/>
                </a:moveTo>
                <a:cubicBezTo>
                  <a:pt x="22551" y="20828"/>
                  <a:pt x="22583" y="20875"/>
                  <a:pt x="22615" y="20923"/>
                </a:cubicBezTo>
                <a:lnTo>
                  <a:pt x="22599" y="20923"/>
                </a:lnTo>
                <a:cubicBezTo>
                  <a:pt x="22551" y="20939"/>
                  <a:pt x="22503" y="20955"/>
                  <a:pt x="22455" y="20955"/>
                </a:cubicBezTo>
                <a:cubicBezTo>
                  <a:pt x="22503" y="20939"/>
                  <a:pt x="22551" y="20923"/>
                  <a:pt x="22599" y="20923"/>
                </a:cubicBezTo>
                <a:cubicBezTo>
                  <a:pt x="22567" y="20875"/>
                  <a:pt x="22551" y="20828"/>
                  <a:pt x="22519" y="20796"/>
                </a:cubicBezTo>
                <a:close/>
                <a:moveTo>
                  <a:pt x="26301" y="20828"/>
                </a:moveTo>
                <a:cubicBezTo>
                  <a:pt x="26254" y="20875"/>
                  <a:pt x="26207" y="20922"/>
                  <a:pt x="26160" y="20962"/>
                </a:cubicBezTo>
                <a:lnTo>
                  <a:pt x="26160" y="20962"/>
                </a:lnTo>
                <a:cubicBezTo>
                  <a:pt x="26202" y="20917"/>
                  <a:pt x="26252" y="20877"/>
                  <a:pt x="26301" y="20828"/>
                </a:cubicBezTo>
                <a:close/>
                <a:moveTo>
                  <a:pt x="25360" y="20891"/>
                </a:moveTo>
                <a:cubicBezTo>
                  <a:pt x="25280" y="20907"/>
                  <a:pt x="25168" y="20939"/>
                  <a:pt x="25057" y="20955"/>
                </a:cubicBezTo>
                <a:cubicBezTo>
                  <a:pt x="25009" y="20971"/>
                  <a:pt x="24914" y="20971"/>
                  <a:pt x="24913" y="20987"/>
                </a:cubicBezTo>
                <a:lnTo>
                  <a:pt x="24913" y="20987"/>
                </a:lnTo>
                <a:cubicBezTo>
                  <a:pt x="24914" y="20971"/>
                  <a:pt x="25009" y="20955"/>
                  <a:pt x="25057" y="20955"/>
                </a:cubicBezTo>
                <a:cubicBezTo>
                  <a:pt x="25168" y="20923"/>
                  <a:pt x="25280" y="20907"/>
                  <a:pt x="25360" y="20891"/>
                </a:cubicBezTo>
                <a:close/>
                <a:moveTo>
                  <a:pt x="26014" y="20843"/>
                </a:moveTo>
                <a:lnTo>
                  <a:pt x="26014" y="20843"/>
                </a:lnTo>
                <a:cubicBezTo>
                  <a:pt x="26045" y="20889"/>
                  <a:pt x="26075" y="20949"/>
                  <a:pt x="26119" y="20996"/>
                </a:cubicBezTo>
                <a:lnTo>
                  <a:pt x="26119" y="20996"/>
                </a:lnTo>
                <a:cubicBezTo>
                  <a:pt x="26119" y="20996"/>
                  <a:pt x="26119" y="20996"/>
                  <a:pt x="26119" y="20996"/>
                </a:cubicBezTo>
                <a:lnTo>
                  <a:pt x="26119" y="20996"/>
                </a:lnTo>
                <a:cubicBezTo>
                  <a:pt x="26075" y="20950"/>
                  <a:pt x="26045" y="20904"/>
                  <a:pt x="26014" y="20843"/>
                </a:cubicBezTo>
                <a:close/>
                <a:moveTo>
                  <a:pt x="24594" y="20656"/>
                </a:moveTo>
                <a:cubicBezTo>
                  <a:pt x="24594" y="20790"/>
                  <a:pt x="24595" y="20897"/>
                  <a:pt x="24610" y="21019"/>
                </a:cubicBezTo>
                <a:cubicBezTo>
                  <a:pt x="24595" y="20912"/>
                  <a:pt x="24594" y="20791"/>
                  <a:pt x="24594" y="20656"/>
                </a:cubicBezTo>
                <a:close/>
                <a:moveTo>
                  <a:pt x="23363" y="20834"/>
                </a:moveTo>
                <a:cubicBezTo>
                  <a:pt x="23395" y="20834"/>
                  <a:pt x="23427" y="20837"/>
                  <a:pt x="23461" y="20843"/>
                </a:cubicBezTo>
                <a:cubicBezTo>
                  <a:pt x="23427" y="20837"/>
                  <a:pt x="23395" y="20834"/>
                  <a:pt x="23363" y="20834"/>
                </a:cubicBezTo>
                <a:lnTo>
                  <a:pt x="23363" y="20834"/>
                </a:lnTo>
                <a:cubicBezTo>
                  <a:pt x="23226" y="20834"/>
                  <a:pt x="23104" y="20893"/>
                  <a:pt x="23014" y="21035"/>
                </a:cubicBezTo>
                <a:cubicBezTo>
                  <a:pt x="23012" y="21030"/>
                  <a:pt x="23010" y="21025"/>
                  <a:pt x="23009" y="21020"/>
                </a:cubicBezTo>
                <a:lnTo>
                  <a:pt x="23009" y="21020"/>
                </a:lnTo>
                <a:cubicBezTo>
                  <a:pt x="23005" y="21025"/>
                  <a:pt x="23001" y="21030"/>
                  <a:pt x="22998" y="21035"/>
                </a:cubicBezTo>
                <a:cubicBezTo>
                  <a:pt x="22964" y="20933"/>
                  <a:pt x="22922" y="20887"/>
                  <a:pt x="22860" y="20886"/>
                </a:cubicBezTo>
                <a:lnTo>
                  <a:pt x="22860" y="20886"/>
                </a:lnTo>
                <a:cubicBezTo>
                  <a:pt x="22834" y="20887"/>
                  <a:pt x="22805" y="20894"/>
                  <a:pt x="22774" y="20907"/>
                </a:cubicBezTo>
                <a:cubicBezTo>
                  <a:pt x="22758" y="20923"/>
                  <a:pt x="22727" y="20923"/>
                  <a:pt x="22695" y="20923"/>
                </a:cubicBezTo>
                <a:cubicBezTo>
                  <a:pt x="22711" y="20907"/>
                  <a:pt x="22743" y="20907"/>
                  <a:pt x="22774" y="20907"/>
                </a:cubicBezTo>
                <a:cubicBezTo>
                  <a:pt x="22806" y="20894"/>
                  <a:pt x="22834" y="20886"/>
                  <a:pt x="22859" y="20886"/>
                </a:cubicBezTo>
                <a:cubicBezTo>
                  <a:pt x="22859" y="20886"/>
                  <a:pt x="22860" y="20886"/>
                  <a:pt x="22860" y="20886"/>
                </a:cubicBezTo>
                <a:lnTo>
                  <a:pt x="22860" y="20886"/>
                </a:lnTo>
                <a:cubicBezTo>
                  <a:pt x="22861" y="20886"/>
                  <a:pt x="22861" y="20886"/>
                  <a:pt x="22862" y="20886"/>
                </a:cubicBezTo>
                <a:cubicBezTo>
                  <a:pt x="22926" y="20886"/>
                  <a:pt x="22975" y="20928"/>
                  <a:pt x="23009" y="21020"/>
                </a:cubicBezTo>
                <a:lnTo>
                  <a:pt x="23009" y="21020"/>
                </a:lnTo>
                <a:cubicBezTo>
                  <a:pt x="23110" y="20889"/>
                  <a:pt x="23231" y="20834"/>
                  <a:pt x="23363" y="20834"/>
                </a:cubicBezTo>
                <a:cubicBezTo>
                  <a:pt x="23363" y="20834"/>
                  <a:pt x="23363" y="20834"/>
                  <a:pt x="23363" y="20834"/>
                </a:cubicBezTo>
                <a:lnTo>
                  <a:pt x="23363" y="20834"/>
                </a:lnTo>
                <a:cubicBezTo>
                  <a:pt x="23363" y="20834"/>
                  <a:pt x="23363" y="20834"/>
                  <a:pt x="23363" y="20834"/>
                </a:cubicBezTo>
                <a:close/>
                <a:moveTo>
                  <a:pt x="23509" y="20827"/>
                </a:moveTo>
                <a:lnTo>
                  <a:pt x="23509" y="20827"/>
                </a:lnTo>
                <a:cubicBezTo>
                  <a:pt x="23493" y="20859"/>
                  <a:pt x="23493" y="20891"/>
                  <a:pt x="23493" y="20923"/>
                </a:cubicBezTo>
                <a:cubicBezTo>
                  <a:pt x="23477" y="20971"/>
                  <a:pt x="23477" y="21003"/>
                  <a:pt x="23461" y="21051"/>
                </a:cubicBezTo>
                <a:cubicBezTo>
                  <a:pt x="23477" y="21003"/>
                  <a:pt x="23477" y="20955"/>
                  <a:pt x="23477" y="20923"/>
                </a:cubicBezTo>
                <a:cubicBezTo>
                  <a:pt x="23490" y="20885"/>
                  <a:pt x="23492" y="20856"/>
                  <a:pt x="23501" y="20830"/>
                </a:cubicBezTo>
                <a:lnTo>
                  <a:pt x="23501" y="20830"/>
                </a:lnTo>
                <a:lnTo>
                  <a:pt x="23509" y="20827"/>
                </a:lnTo>
                <a:close/>
                <a:moveTo>
                  <a:pt x="25727" y="20987"/>
                </a:moveTo>
                <a:cubicBezTo>
                  <a:pt x="25727" y="21019"/>
                  <a:pt x="25711" y="21035"/>
                  <a:pt x="25711" y="21067"/>
                </a:cubicBezTo>
                <a:cubicBezTo>
                  <a:pt x="25711" y="21035"/>
                  <a:pt x="25711" y="21019"/>
                  <a:pt x="25727" y="20987"/>
                </a:cubicBezTo>
                <a:close/>
                <a:moveTo>
                  <a:pt x="25344" y="21099"/>
                </a:moveTo>
                <a:lnTo>
                  <a:pt x="25344" y="21099"/>
                </a:lnTo>
                <a:cubicBezTo>
                  <a:pt x="25328" y="21115"/>
                  <a:pt x="25312" y="21115"/>
                  <a:pt x="25296" y="21115"/>
                </a:cubicBezTo>
                <a:lnTo>
                  <a:pt x="25344" y="21099"/>
                </a:lnTo>
                <a:close/>
                <a:moveTo>
                  <a:pt x="23460" y="20844"/>
                </a:moveTo>
                <a:lnTo>
                  <a:pt x="23460" y="20844"/>
                </a:lnTo>
                <a:cubicBezTo>
                  <a:pt x="23349" y="20939"/>
                  <a:pt x="23237" y="21051"/>
                  <a:pt x="23126" y="21147"/>
                </a:cubicBezTo>
                <a:cubicBezTo>
                  <a:pt x="23237" y="21035"/>
                  <a:pt x="23349" y="20939"/>
                  <a:pt x="23460" y="20844"/>
                </a:cubicBezTo>
                <a:close/>
                <a:moveTo>
                  <a:pt x="22919" y="21150"/>
                </a:moveTo>
                <a:cubicBezTo>
                  <a:pt x="22949" y="21150"/>
                  <a:pt x="22985" y="21155"/>
                  <a:pt x="23030" y="21163"/>
                </a:cubicBezTo>
                <a:lnTo>
                  <a:pt x="23014" y="21163"/>
                </a:lnTo>
                <a:cubicBezTo>
                  <a:pt x="22973" y="21156"/>
                  <a:pt x="22939" y="21151"/>
                  <a:pt x="22911" y="21150"/>
                </a:cubicBezTo>
                <a:lnTo>
                  <a:pt x="22911" y="21150"/>
                </a:lnTo>
                <a:cubicBezTo>
                  <a:pt x="22914" y="21150"/>
                  <a:pt x="22916" y="21150"/>
                  <a:pt x="22919" y="21150"/>
                </a:cubicBezTo>
                <a:close/>
                <a:moveTo>
                  <a:pt x="26046" y="21172"/>
                </a:moveTo>
                <a:lnTo>
                  <a:pt x="26046" y="21179"/>
                </a:lnTo>
                <a:cubicBezTo>
                  <a:pt x="26051" y="21177"/>
                  <a:pt x="26056" y="21175"/>
                  <a:pt x="26060" y="21173"/>
                </a:cubicBezTo>
                <a:lnTo>
                  <a:pt x="26060" y="21173"/>
                </a:lnTo>
                <a:cubicBezTo>
                  <a:pt x="26061" y="21175"/>
                  <a:pt x="26061" y="21177"/>
                  <a:pt x="26062" y="21179"/>
                </a:cubicBezTo>
                <a:cubicBezTo>
                  <a:pt x="26030" y="21195"/>
                  <a:pt x="25998" y="21210"/>
                  <a:pt x="25982" y="21226"/>
                </a:cubicBezTo>
                <a:cubicBezTo>
                  <a:pt x="25996" y="21213"/>
                  <a:pt x="26020" y="21189"/>
                  <a:pt x="26046" y="21172"/>
                </a:cubicBezTo>
                <a:close/>
                <a:moveTo>
                  <a:pt x="25982" y="21226"/>
                </a:moveTo>
                <a:cubicBezTo>
                  <a:pt x="25982" y="21226"/>
                  <a:pt x="25982" y="21226"/>
                  <a:pt x="25982" y="21226"/>
                </a:cubicBezTo>
                <a:lnTo>
                  <a:pt x="25982" y="21226"/>
                </a:lnTo>
                <a:cubicBezTo>
                  <a:pt x="25982" y="21226"/>
                  <a:pt x="25982" y="21226"/>
                  <a:pt x="25982" y="21226"/>
                </a:cubicBezTo>
                <a:close/>
                <a:moveTo>
                  <a:pt x="25408" y="21242"/>
                </a:moveTo>
                <a:lnTo>
                  <a:pt x="25408" y="21242"/>
                </a:lnTo>
                <a:cubicBezTo>
                  <a:pt x="25392" y="21242"/>
                  <a:pt x="25376" y="21258"/>
                  <a:pt x="25360" y="21258"/>
                </a:cubicBezTo>
                <a:cubicBezTo>
                  <a:pt x="25360" y="21258"/>
                  <a:pt x="25392" y="21242"/>
                  <a:pt x="25408" y="21242"/>
                </a:cubicBezTo>
                <a:close/>
                <a:moveTo>
                  <a:pt x="25982" y="21226"/>
                </a:moveTo>
                <a:cubicBezTo>
                  <a:pt x="25982" y="21242"/>
                  <a:pt x="25966" y="21274"/>
                  <a:pt x="25966" y="21290"/>
                </a:cubicBezTo>
                <a:cubicBezTo>
                  <a:pt x="25964" y="21294"/>
                  <a:pt x="25962" y="21297"/>
                  <a:pt x="25960" y="21300"/>
                </a:cubicBezTo>
                <a:lnTo>
                  <a:pt x="25960" y="21300"/>
                </a:lnTo>
                <a:cubicBezTo>
                  <a:pt x="25946" y="21286"/>
                  <a:pt x="25932" y="21274"/>
                  <a:pt x="25918" y="21274"/>
                </a:cubicBezTo>
                <a:cubicBezTo>
                  <a:pt x="25921" y="21272"/>
                  <a:pt x="25924" y="21269"/>
                  <a:pt x="25926" y="21266"/>
                </a:cubicBezTo>
                <a:lnTo>
                  <a:pt x="25926" y="21266"/>
                </a:lnTo>
                <a:cubicBezTo>
                  <a:pt x="25940" y="21279"/>
                  <a:pt x="25953" y="21290"/>
                  <a:pt x="25966" y="21290"/>
                </a:cubicBezTo>
                <a:cubicBezTo>
                  <a:pt x="25966" y="21274"/>
                  <a:pt x="25966" y="21258"/>
                  <a:pt x="25982" y="21226"/>
                </a:cubicBezTo>
                <a:close/>
                <a:moveTo>
                  <a:pt x="24897" y="21306"/>
                </a:moveTo>
                <a:cubicBezTo>
                  <a:pt x="24849" y="21322"/>
                  <a:pt x="24817" y="21322"/>
                  <a:pt x="24801" y="21338"/>
                </a:cubicBezTo>
                <a:cubicBezTo>
                  <a:pt x="24817" y="21322"/>
                  <a:pt x="24849" y="21306"/>
                  <a:pt x="24897" y="21306"/>
                </a:cubicBezTo>
                <a:close/>
                <a:moveTo>
                  <a:pt x="24898" y="21307"/>
                </a:moveTo>
                <a:cubicBezTo>
                  <a:pt x="24929" y="21338"/>
                  <a:pt x="24961" y="21354"/>
                  <a:pt x="25009" y="21386"/>
                </a:cubicBezTo>
                <a:cubicBezTo>
                  <a:pt x="24977" y="21370"/>
                  <a:pt x="24930" y="21339"/>
                  <a:pt x="24898" y="21307"/>
                </a:cubicBezTo>
                <a:close/>
                <a:moveTo>
                  <a:pt x="26860" y="21179"/>
                </a:moveTo>
                <a:cubicBezTo>
                  <a:pt x="26766" y="21257"/>
                  <a:pt x="26642" y="21258"/>
                  <a:pt x="26622" y="21394"/>
                </a:cubicBezTo>
                <a:lnTo>
                  <a:pt x="26622" y="21394"/>
                </a:lnTo>
                <a:cubicBezTo>
                  <a:pt x="26634" y="21258"/>
                  <a:pt x="26754" y="21254"/>
                  <a:pt x="26860" y="21179"/>
                </a:cubicBezTo>
                <a:close/>
                <a:moveTo>
                  <a:pt x="24801" y="21338"/>
                </a:moveTo>
                <a:cubicBezTo>
                  <a:pt x="24769" y="21354"/>
                  <a:pt x="24753" y="21386"/>
                  <a:pt x="24737" y="21402"/>
                </a:cubicBezTo>
                <a:cubicBezTo>
                  <a:pt x="24753" y="21370"/>
                  <a:pt x="24769" y="21354"/>
                  <a:pt x="24801" y="21338"/>
                </a:cubicBezTo>
                <a:close/>
                <a:moveTo>
                  <a:pt x="25727" y="21163"/>
                </a:moveTo>
                <a:lnTo>
                  <a:pt x="25727" y="21163"/>
                </a:lnTo>
                <a:cubicBezTo>
                  <a:pt x="25615" y="21247"/>
                  <a:pt x="25429" y="21245"/>
                  <a:pt x="25428" y="21405"/>
                </a:cubicBezTo>
                <a:lnTo>
                  <a:pt x="25428" y="21405"/>
                </a:lnTo>
                <a:cubicBezTo>
                  <a:pt x="25428" y="21241"/>
                  <a:pt x="25615" y="21233"/>
                  <a:pt x="25727" y="21163"/>
                </a:cubicBezTo>
                <a:close/>
                <a:moveTo>
                  <a:pt x="25428" y="21405"/>
                </a:moveTo>
                <a:lnTo>
                  <a:pt x="25428" y="21405"/>
                </a:lnTo>
                <a:cubicBezTo>
                  <a:pt x="25428" y="21428"/>
                  <a:pt x="25432" y="21453"/>
                  <a:pt x="25440" y="21482"/>
                </a:cubicBezTo>
                <a:cubicBezTo>
                  <a:pt x="25432" y="21453"/>
                  <a:pt x="25428" y="21427"/>
                  <a:pt x="25428" y="21405"/>
                </a:cubicBezTo>
                <a:close/>
                <a:moveTo>
                  <a:pt x="22564" y="21296"/>
                </a:moveTo>
                <a:cubicBezTo>
                  <a:pt x="22565" y="21299"/>
                  <a:pt x="22566" y="21303"/>
                  <a:pt x="22567" y="21306"/>
                </a:cubicBezTo>
                <a:cubicBezTo>
                  <a:pt x="22519" y="21370"/>
                  <a:pt x="22455" y="21466"/>
                  <a:pt x="22392" y="21545"/>
                </a:cubicBezTo>
                <a:lnTo>
                  <a:pt x="22392" y="21545"/>
                </a:lnTo>
                <a:cubicBezTo>
                  <a:pt x="22454" y="21468"/>
                  <a:pt x="22516" y="21375"/>
                  <a:pt x="22564" y="21296"/>
                </a:cubicBezTo>
                <a:close/>
                <a:moveTo>
                  <a:pt x="22695" y="21386"/>
                </a:moveTo>
                <a:lnTo>
                  <a:pt x="22695" y="21386"/>
                </a:lnTo>
                <a:cubicBezTo>
                  <a:pt x="22599" y="21450"/>
                  <a:pt x="22487" y="21498"/>
                  <a:pt x="22391" y="21546"/>
                </a:cubicBezTo>
                <a:cubicBezTo>
                  <a:pt x="22487" y="21498"/>
                  <a:pt x="22599" y="21434"/>
                  <a:pt x="22695" y="21386"/>
                </a:cubicBezTo>
                <a:close/>
                <a:moveTo>
                  <a:pt x="25791" y="21274"/>
                </a:moveTo>
                <a:lnTo>
                  <a:pt x="25791" y="21274"/>
                </a:lnTo>
                <a:cubicBezTo>
                  <a:pt x="25807" y="21354"/>
                  <a:pt x="25807" y="21434"/>
                  <a:pt x="25823" y="21514"/>
                </a:cubicBezTo>
                <a:cubicBezTo>
                  <a:pt x="25869" y="21437"/>
                  <a:pt x="25914" y="21375"/>
                  <a:pt x="25960" y="21300"/>
                </a:cubicBezTo>
                <a:lnTo>
                  <a:pt x="25960" y="21300"/>
                </a:lnTo>
                <a:cubicBezTo>
                  <a:pt x="25962" y="21302"/>
                  <a:pt x="25964" y="21304"/>
                  <a:pt x="25966" y="21306"/>
                </a:cubicBezTo>
                <a:cubicBezTo>
                  <a:pt x="25918" y="21370"/>
                  <a:pt x="25871" y="21450"/>
                  <a:pt x="25823" y="21530"/>
                </a:cubicBezTo>
                <a:cubicBezTo>
                  <a:pt x="25823" y="21546"/>
                  <a:pt x="25807" y="21562"/>
                  <a:pt x="25807" y="21562"/>
                </a:cubicBezTo>
                <a:cubicBezTo>
                  <a:pt x="25807" y="21546"/>
                  <a:pt x="25823" y="21530"/>
                  <a:pt x="25823" y="21514"/>
                </a:cubicBezTo>
                <a:lnTo>
                  <a:pt x="25823" y="21514"/>
                </a:lnTo>
                <a:cubicBezTo>
                  <a:pt x="25823" y="21514"/>
                  <a:pt x="25823" y="21514"/>
                  <a:pt x="25823" y="21514"/>
                </a:cubicBezTo>
                <a:cubicBezTo>
                  <a:pt x="25807" y="21450"/>
                  <a:pt x="25807" y="21370"/>
                  <a:pt x="25791" y="21274"/>
                </a:cubicBezTo>
                <a:close/>
                <a:moveTo>
                  <a:pt x="26509" y="21370"/>
                </a:moveTo>
                <a:lnTo>
                  <a:pt x="26509" y="21370"/>
                </a:lnTo>
                <a:cubicBezTo>
                  <a:pt x="26493" y="21418"/>
                  <a:pt x="26477" y="21466"/>
                  <a:pt x="26461" y="21514"/>
                </a:cubicBezTo>
                <a:cubicBezTo>
                  <a:pt x="26461" y="21530"/>
                  <a:pt x="26477" y="21546"/>
                  <a:pt x="26493" y="21546"/>
                </a:cubicBezTo>
                <a:cubicBezTo>
                  <a:pt x="26541" y="21498"/>
                  <a:pt x="26621" y="21450"/>
                  <a:pt x="26621" y="21402"/>
                </a:cubicBezTo>
                <a:cubicBezTo>
                  <a:pt x="26621" y="21399"/>
                  <a:pt x="26621" y="21396"/>
                  <a:pt x="26622" y="21394"/>
                </a:cubicBezTo>
                <a:lnTo>
                  <a:pt x="26622" y="21394"/>
                </a:lnTo>
                <a:cubicBezTo>
                  <a:pt x="26621" y="21401"/>
                  <a:pt x="26621" y="21409"/>
                  <a:pt x="26621" y="21418"/>
                </a:cubicBezTo>
                <a:cubicBezTo>
                  <a:pt x="26621" y="21466"/>
                  <a:pt x="26525" y="21514"/>
                  <a:pt x="26477" y="21562"/>
                </a:cubicBezTo>
                <a:cubicBezTo>
                  <a:pt x="26477" y="21546"/>
                  <a:pt x="26461" y="21530"/>
                  <a:pt x="26445" y="21530"/>
                </a:cubicBezTo>
                <a:cubicBezTo>
                  <a:pt x="26461" y="21482"/>
                  <a:pt x="26493" y="21418"/>
                  <a:pt x="26509" y="21370"/>
                </a:cubicBezTo>
                <a:close/>
                <a:moveTo>
                  <a:pt x="24737" y="21402"/>
                </a:moveTo>
                <a:cubicBezTo>
                  <a:pt x="24705" y="21450"/>
                  <a:pt x="24705" y="21530"/>
                  <a:pt x="24705" y="21593"/>
                </a:cubicBezTo>
                <a:cubicBezTo>
                  <a:pt x="24705" y="21514"/>
                  <a:pt x="24705" y="21450"/>
                  <a:pt x="24737" y="21402"/>
                </a:cubicBezTo>
                <a:close/>
                <a:moveTo>
                  <a:pt x="24339" y="21571"/>
                </a:moveTo>
                <a:cubicBezTo>
                  <a:pt x="24381" y="21610"/>
                  <a:pt x="24421" y="21622"/>
                  <a:pt x="24462" y="21622"/>
                </a:cubicBezTo>
                <a:cubicBezTo>
                  <a:pt x="24529" y="21622"/>
                  <a:pt x="24595" y="21589"/>
                  <a:pt x="24664" y="21589"/>
                </a:cubicBezTo>
                <a:cubicBezTo>
                  <a:pt x="24677" y="21589"/>
                  <a:pt x="24690" y="21590"/>
                  <a:pt x="24704" y="21593"/>
                </a:cubicBezTo>
                <a:lnTo>
                  <a:pt x="24704" y="21593"/>
                </a:lnTo>
                <a:cubicBezTo>
                  <a:pt x="24690" y="21590"/>
                  <a:pt x="24677" y="21589"/>
                  <a:pt x="24664" y="21589"/>
                </a:cubicBezTo>
                <a:cubicBezTo>
                  <a:pt x="24592" y="21589"/>
                  <a:pt x="24524" y="21626"/>
                  <a:pt x="24457" y="21626"/>
                </a:cubicBezTo>
                <a:cubicBezTo>
                  <a:pt x="24417" y="21626"/>
                  <a:pt x="24378" y="21613"/>
                  <a:pt x="24339" y="21571"/>
                </a:cubicBezTo>
                <a:close/>
                <a:moveTo>
                  <a:pt x="26285" y="21067"/>
                </a:moveTo>
                <a:lnTo>
                  <a:pt x="26285" y="21067"/>
                </a:lnTo>
                <a:cubicBezTo>
                  <a:pt x="26317" y="21147"/>
                  <a:pt x="26365" y="21195"/>
                  <a:pt x="26254" y="21274"/>
                </a:cubicBezTo>
                <a:cubicBezTo>
                  <a:pt x="26110" y="21354"/>
                  <a:pt x="26094" y="21482"/>
                  <a:pt x="26190" y="21673"/>
                </a:cubicBezTo>
                <a:cubicBezTo>
                  <a:pt x="26094" y="21482"/>
                  <a:pt x="26110" y="21354"/>
                  <a:pt x="26238" y="21274"/>
                </a:cubicBezTo>
                <a:cubicBezTo>
                  <a:pt x="26349" y="21210"/>
                  <a:pt x="26317" y="21147"/>
                  <a:pt x="26269" y="21083"/>
                </a:cubicBezTo>
                <a:lnTo>
                  <a:pt x="26269" y="21083"/>
                </a:lnTo>
                <a:cubicBezTo>
                  <a:pt x="26194" y="21113"/>
                  <a:pt x="26134" y="21143"/>
                  <a:pt x="26060" y="21173"/>
                </a:cubicBezTo>
                <a:lnTo>
                  <a:pt x="26060" y="21173"/>
                </a:lnTo>
                <a:cubicBezTo>
                  <a:pt x="26059" y="21170"/>
                  <a:pt x="26059" y="21167"/>
                  <a:pt x="26058" y="21165"/>
                </a:cubicBezTo>
                <a:lnTo>
                  <a:pt x="26058" y="21165"/>
                </a:lnTo>
                <a:cubicBezTo>
                  <a:pt x="26059" y="21164"/>
                  <a:pt x="26061" y="21163"/>
                  <a:pt x="26062" y="21163"/>
                </a:cubicBezTo>
                <a:cubicBezTo>
                  <a:pt x="26126" y="21131"/>
                  <a:pt x="26206" y="21099"/>
                  <a:pt x="26285" y="21067"/>
                </a:cubicBezTo>
                <a:close/>
                <a:moveTo>
                  <a:pt x="26477" y="21338"/>
                </a:moveTo>
                <a:lnTo>
                  <a:pt x="26509" y="21370"/>
                </a:lnTo>
                <a:lnTo>
                  <a:pt x="26463" y="21355"/>
                </a:lnTo>
                <a:lnTo>
                  <a:pt x="26463" y="21355"/>
                </a:lnTo>
                <a:cubicBezTo>
                  <a:pt x="26372" y="21461"/>
                  <a:pt x="26281" y="21567"/>
                  <a:pt x="26190" y="21673"/>
                </a:cubicBezTo>
                <a:cubicBezTo>
                  <a:pt x="26285" y="21562"/>
                  <a:pt x="26365" y="21466"/>
                  <a:pt x="26461" y="21354"/>
                </a:cubicBezTo>
                <a:lnTo>
                  <a:pt x="26463" y="21355"/>
                </a:lnTo>
                <a:cubicBezTo>
                  <a:pt x="26468" y="21349"/>
                  <a:pt x="26472" y="21344"/>
                  <a:pt x="26477" y="21338"/>
                </a:cubicBezTo>
                <a:close/>
                <a:moveTo>
                  <a:pt x="25599" y="21434"/>
                </a:moveTo>
                <a:cubicBezTo>
                  <a:pt x="25583" y="21562"/>
                  <a:pt x="25519" y="21609"/>
                  <a:pt x="25424" y="21673"/>
                </a:cubicBezTo>
                <a:cubicBezTo>
                  <a:pt x="25519" y="21609"/>
                  <a:pt x="25583" y="21546"/>
                  <a:pt x="25599" y="21434"/>
                </a:cubicBezTo>
                <a:close/>
                <a:moveTo>
                  <a:pt x="27433" y="21642"/>
                </a:moveTo>
                <a:cubicBezTo>
                  <a:pt x="27434" y="21647"/>
                  <a:pt x="27434" y="21652"/>
                  <a:pt x="27435" y="21657"/>
                </a:cubicBezTo>
                <a:cubicBezTo>
                  <a:pt x="27297" y="21682"/>
                  <a:pt x="27160" y="21707"/>
                  <a:pt x="27007" y="21740"/>
                </a:cubicBezTo>
                <a:lnTo>
                  <a:pt x="27007" y="21740"/>
                </a:lnTo>
                <a:cubicBezTo>
                  <a:pt x="27155" y="21702"/>
                  <a:pt x="27294" y="21667"/>
                  <a:pt x="27433" y="21642"/>
                </a:cubicBezTo>
                <a:close/>
                <a:moveTo>
                  <a:pt x="26860" y="21179"/>
                </a:moveTo>
                <a:lnTo>
                  <a:pt x="26860" y="21179"/>
                </a:lnTo>
                <a:cubicBezTo>
                  <a:pt x="26955" y="21369"/>
                  <a:pt x="27003" y="21528"/>
                  <a:pt x="26894" y="21765"/>
                </a:cubicBezTo>
                <a:lnTo>
                  <a:pt x="26894" y="21765"/>
                </a:lnTo>
                <a:cubicBezTo>
                  <a:pt x="26933" y="21756"/>
                  <a:pt x="26970" y="21748"/>
                  <a:pt x="27007" y="21740"/>
                </a:cubicBezTo>
                <a:lnTo>
                  <a:pt x="27007" y="21740"/>
                </a:lnTo>
                <a:cubicBezTo>
                  <a:pt x="26969" y="21749"/>
                  <a:pt x="26931" y="21759"/>
                  <a:pt x="26892" y="21769"/>
                </a:cubicBezTo>
                <a:cubicBezTo>
                  <a:pt x="26893" y="21768"/>
                  <a:pt x="26893" y="21766"/>
                  <a:pt x="26894" y="21765"/>
                </a:cubicBezTo>
                <a:lnTo>
                  <a:pt x="26894" y="21765"/>
                </a:lnTo>
                <a:cubicBezTo>
                  <a:pt x="26888" y="21766"/>
                  <a:pt x="26882" y="21768"/>
                  <a:pt x="26876" y="21769"/>
                </a:cubicBezTo>
                <a:cubicBezTo>
                  <a:pt x="27004" y="21546"/>
                  <a:pt x="26940" y="21370"/>
                  <a:pt x="26860" y="21179"/>
                </a:cubicBezTo>
                <a:close/>
                <a:moveTo>
                  <a:pt x="21163" y="21200"/>
                </a:moveTo>
                <a:cubicBezTo>
                  <a:pt x="21126" y="21200"/>
                  <a:pt x="21088" y="21208"/>
                  <a:pt x="21051" y="21226"/>
                </a:cubicBezTo>
                <a:cubicBezTo>
                  <a:pt x="21003" y="21306"/>
                  <a:pt x="20987" y="21434"/>
                  <a:pt x="21019" y="21562"/>
                </a:cubicBezTo>
                <a:cubicBezTo>
                  <a:pt x="21035" y="21609"/>
                  <a:pt x="21051" y="21673"/>
                  <a:pt x="21083" y="21721"/>
                </a:cubicBezTo>
                <a:cubicBezTo>
                  <a:pt x="21131" y="21785"/>
                  <a:pt x="21179" y="21817"/>
                  <a:pt x="21258" y="21817"/>
                </a:cubicBezTo>
                <a:cubicBezTo>
                  <a:pt x="21290" y="21769"/>
                  <a:pt x="21338" y="21721"/>
                  <a:pt x="21386" y="21657"/>
                </a:cubicBezTo>
                <a:cubicBezTo>
                  <a:pt x="21393" y="21664"/>
                  <a:pt x="21397" y="21671"/>
                  <a:pt x="21400" y="21677"/>
                </a:cubicBezTo>
                <a:lnTo>
                  <a:pt x="21400" y="21677"/>
                </a:lnTo>
                <a:cubicBezTo>
                  <a:pt x="21396" y="21675"/>
                  <a:pt x="21391" y="21673"/>
                  <a:pt x="21386" y="21673"/>
                </a:cubicBezTo>
                <a:cubicBezTo>
                  <a:pt x="21338" y="21721"/>
                  <a:pt x="21290" y="21769"/>
                  <a:pt x="21258" y="21817"/>
                </a:cubicBezTo>
                <a:cubicBezTo>
                  <a:pt x="21290" y="21817"/>
                  <a:pt x="21338" y="21817"/>
                  <a:pt x="21386" y="21785"/>
                </a:cubicBezTo>
                <a:cubicBezTo>
                  <a:pt x="21402" y="21753"/>
                  <a:pt x="21418" y="21721"/>
                  <a:pt x="21418" y="21689"/>
                </a:cubicBezTo>
                <a:cubicBezTo>
                  <a:pt x="21434" y="21657"/>
                  <a:pt x="21434" y="21609"/>
                  <a:pt x="21434" y="21562"/>
                </a:cubicBezTo>
                <a:cubicBezTo>
                  <a:pt x="21434" y="21514"/>
                  <a:pt x="21418" y="21466"/>
                  <a:pt x="21402" y="21418"/>
                </a:cubicBezTo>
                <a:cubicBezTo>
                  <a:pt x="21370" y="21322"/>
                  <a:pt x="21322" y="21242"/>
                  <a:pt x="21242" y="21210"/>
                </a:cubicBezTo>
                <a:cubicBezTo>
                  <a:pt x="21216" y="21204"/>
                  <a:pt x="21189" y="21200"/>
                  <a:pt x="21163" y="21200"/>
                </a:cubicBezTo>
                <a:close/>
                <a:moveTo>
                  <a:pt x="26812" y="21721"/>
                </a:moveTo>
                <a:lnTo>
                  <a:pt x="26812" y="21721"/>
                </a:lnTo>
                <a:cubicBezTo>
                  <a:pt x="26807" y="21728"/>
                  <a:pt x="26802" y="21734"/>
                  <a:pt x="26797" y="21740"/>
                </a:cubicBezTo>
                <a:lnTo>
                  <a:pt x="26797" y="21740"/>
                </a:lnTo>
                <a:cubicBezTo>
                  <a:pt x="26645" y="21772"/>
                  <a:pt x="26537" y="21817"/>
                  <a:pt x="26429" y="21817"/>
                </a:cubicBezTo>
                <a:cubicBezTo>
                  <a:pt x="26428" y="21817"/>
                  <a:pt x="26428" y="21817"/>
                  <a:pt x="26427" y="21817"/>
                </a:cubicBezTo>
                <a:lnTo>
                  <a:pt x="26427" y="21817"/>
                </a:lnTo>
                <a:cubicBezTo>
                  <a:pt x="26549" y="21813"/>
                  <a:pt x="26658" y="21767"/>
                  <a:pt x="26812" y="21721"/>
                </a:cubicBezTo>
                <a:close/>
                <a:moveTo>
                  <a:pt x="23844" y="21849"/>
                </a:moveTo>
                <a:lnTo>
                  <a:pt x="23892" y="21865"/>
                </a:lnTo>
                <a:cubicBezTo>
                  <a:pt x="23876" y="21865"/>
                  <a:pt x="23860" y="21865"/>
                  <a:pt x="23844" y="21849"/>
                </a:cubicBezTo>
                <a:close/>
                <a:moveTo>
                  <a:pt x="25405" y="21480"/>
                </a:moveTo>
                <a:cubicBezTo>
                  <a:pt x="25415" y="21480"/>
                  <a:pt x="25427" y="21481"/>
                  <a:pt x="25438" y="21482"/>
                </a:cubicBezTo>
                <a:lnTo>
                  <a:pt x="25438" y="21482"/>
                </a:lnTo>
                <a:cubicBezTo>
                  <a:pt x="25427" y="21481"/>
                  <a:pt x="25415" y="21480"/>
                  <a:pt x="25405" y="21480"/>
                </a:cubicBezTo>
                <a:cubicBezTo>
                  <a:pt x="25242" y="21480"/>
                  <a:pt x="25200" y="21588"/>
                  <a:pt x="25200" y="21737"/>
                </a:cubicBezTo>
                <a:cubicBezTo>
                  <a:pt x="25200" y="21785"/>
                  <a:pt x="25184" y="21833"/>
                  <a:pt x="25168" y="21865"/>
                </a:cubicBezTo>
                <a:cubicBezTo>
                  <a:pt x="25184" y="21817"/>
                  <a:pt x="25200" y="21769"/>
                  <a:pt x="25200" y="21721"/>
                </a:cubicBezTo>
                <a:cubicBezTo>
                  <a:pt x="25200" y="21587"/>
                  <a:pt x="25242" y="21480"/>
                  <a:pt x="25405" y="21480"/>
                </a:cubicBezTo>
                <a:close/>
                <a:moveTo>
                  <a:pt x="24705" y="21801"/>
                </a:moveTo>
                <a:cubicBezTo>
                  <a:pt x="24690" y="21833"/>
                  <a:pt x="24658" y="21865"/>
                  <a:pt x="24642" y="21897"/>
                </a:cubicBezTo>
                <a:cubicBezTo>
                  <a:pt x="24658" y="21865"/>
                  <a:pt x="24674" y="21833"/>
                  <a:pt x="24705" y="21801"/>
                </a:cubicBezTo>
                <a:close/>
                <a:moveTo>
                  <a:pt x="23784" y="21055"/>
                </a:moveTo>
                <a:cubicBezTo>
                  <a:pt x="23819" y="21252"/>
                  <a:pt x="23694" y="21387"/>
                  <a:pt x="23509" y="21418"/>
                </a:cubicBezTo>
                <a:cubicBezTo>
                  <a:pt x="23173" y="21466"/>
                  <a:pt x="22838" y="21546"/>
                  <a:pt x="22695" y="21913"/>
                </a:cubicBezTo>
                <a:cubicBezTo>
                  <a:pt x="22838" y="21530"/>
                  <a:pt x="23157" y="21450"/>
                  <a:pt x="23509" y="21402"/>
                </a:cubicBezTo>
                <a:cubicBezTo>
                  <a:pt x="23689" y="21372"/>
                  <a:pt x="23798" y="21243"/>
                  <a:pt x="23784" y="21055"/>
                </a:cubicBezTo>
                <a:close/>
                <a:moveTo>
                  <a:pt x="23891" y="21866"/>
                </a:moveTo>
                <a:cubicBezTo>
                  <a:pt x="23875" y="21897"/>
                  <a:pt x="23860" y="21929"/>
                  <a:pt x="23844" y="21975"/>
                </a:cubicBezTo>
                <a:lnTo>
                  <a:pt x="23844" y="21975"/>
                </a:lnTo>
                <a:cubicBezTo>
                  <a:pt x="23844" y="21975"/>
                  <a:pt x="23844" y="21975"/>
                  <a:pt x="23844" y="21975"/>
                </a:cubicBezTo>
                <a:lnTo>
                  <a:pt x="23844" y="21975"/>
                </a:lnTo>
                <a:cubicBezTo>
                  <a:pt x="23844" y="21970"/>
                  <a:pt x="23844" y="21965"/>
                  <a:pt x="23844" y="21961"/>
                </a:cubicBezTo>
                <a:cubicBezTo>
                  <a:pt x="23859" y="21929"/>
                  <a:pt x="23875" y="21898"/>
                  <a:pt x="23891" y="21866"/>
                </a:cubicBezTo>
                <a:close/>
                <a:moveTo>
                  <a:pt x="26924" y="21897"/>
                </a:moveTo>
                <a:cubicBezTo>
                  <a:pt x="26924" y="21901"/>
                  <a:pt x="26925" y="21907"/>
                  <a:pt x="26927" y="21913"/>
                </a:cubicBezTo>
                <a:lnTo>
                  <a:pt x="26927" y="21913"/>
                </a:lnTo>
                <a:cubicBezTo>
                  <a:pt x="26926" y="21913"/>
                  <a:pt x="26925" y="21913"/>
                  <a:pt x="26924" y="21913"/>
                </a:cubicBezTo>
                <a:cubicBezTo>
                  <a:pt x="26844" y="21929"/>
                  <a:pt x="26748" y="21945"/>
                  <a:pt x="26605" y="21977"/>
                </a:cubicBezTo>
                <a:cubicBezTo>
                  <a:pt x="26748" y="21945"/>
                  <a:pt x="26828" y="21929"/>
                  <a:pt x="26924" y="21897"/>
                </a:cubicBezTo>
                <a:close/>
                <a:moveTo>
                  <a:pt x="22695" y="21913"/>
                </a:moveTo>
                <a:lnTo>
                  <a:pt x="22695" y="21913"/>
                </a:lnTo>
                <a:cubicBezTo>
                  <a:pt x="22679" y="21945"/>
                  <a:pt x="22679" y="21977"/>
                  <a:pt x="22647" y="21992"/>
                </a:cubicBezTo>
                <a:cubicBezTo>
                  <a:pt x="22663" y="21977"/>
                  <a:pt x="22679" y="21945"/>
                  <a:pt x="22695" y="21913"/>
                </a:cubicBezTo>
                <a:close/>
                <a:moveTo>
                  <a:pt x="27238" y="21928"/>
                </a:moveTo>
                <a:lnTo>
                  <a:pt x="27238" y="21928"/>
                </a:lnTo>
                <a:cubicBezTo>
                  <a:pt x="27240" y="21928"/>
                  <a:pt x="27241" y="21928"/>
                  <a:pt x="27243" y="21929"/>
                </a:cubicBezTo>
                <a:cubicBezTo>
                  <a:pt x="27230" y="21968"/>
                  <a:pt x="27217" y="22005"/>
                  <a:pt x="27204" y="22042"/>
                </a:cubicBezTo>
                <a:lnTo>
                  <a:pt x="27204" y="22042"/>
                </a:lnTo>
                <a:cubicBezTo>
                  <a:pt x="27215" y="22004"/>
                  <a:pt x="27225" y="21967"/>
                  <a:pt x="27238" y="21928"/>
                </a:cubicBezTo>
                <a:close/>
                <a:moveTo>
                  <a:pt x="26367" y="21815"/>
                </a:moveTo>
                <a:cubicBezTo>
                  <a:pt x="26369" y="21815"/>
                  <a:pt x="26371" y="21815"/>
                  <a:pt x="26373" y="21815"/>
                </a:cubicBezTo>
                <a:lnTo>
                  <a:pt x="26373" y="21815"/>
                </a:lnTo>
                <a:cubicBezTo>
                  <a:pt x="26232" y="21816"/>
                  <a:pt x="26151" y="21881"/>
                  <a:pt x="26094" y="22008"/>
                </a:cubicBezTo>
                <a:cubicBezTo>
                  <a:pt x="26094" y="22024"/>
                  <a:pt x="26094" y="22056"/>
                  <a:pt x="26094" y="22072"/>
                </a:cubicBezTo>
                <a:cubicBezTo>
                  <a:pt x="26094" y="22040"/>
                  <a:pt x="26078" y="22024"/>
                  <a:pt x="26094" y="22008"/>
                </a:cubicBezTo>
                <a:cubicBezTo>
                  <a:pt x="26151" y="21879"/>
                  <a:pt x="26235" y="21815"/>
                  <a:pt x="26367" y="21815"/>
                </a:cubicBezTo>
                <a:close/>
                <a:moveTo>
                  <a:pt x="27202" y="21910"/>
                </a:moveTo>
                <a:cubicBezTo>
                  <a:pt x="27215" y="21910"/>
                  <a:pt x="27228" y="21911"/>
                  <a:pt x="27243" y="21913"/>
                </a:cubicBezTo>
                <a:cubicBezTo>
                  <a:pt x="27241" y="21918"/>
                  <a:pt x="27240" y="21923"/>
                  <a:pt x="27238" y="21928"/>
                </a:cubicBezTo>
                <a:lnTo>
                  <a:pt x="27238" y="21928"/>
                </a:lnTo>
                <a:cubicBezTo>
                  <a:pt x="27218" y="21923"/>
                  <a:pt x="27200" y="21922"/>
                  <a:pt x="27183" y="21922"/>
                </a:cubicBezTo>
                <a:cubicBezTo>
                  <a:pt x="27081" y="21922"/>
                  <a:pt x="27031" y="21993"/>
                  <a:pt x="27004" y="22088"/>
                </a:cubicBezTo>
                <a:cubicBezTo>
                  <a:pt x="26998" y="22102"/>
                  <a:pt x="26992" y="22116"/>
                  <a:pt x="26986" y="22130"/>
                </a:cubicBezTo>
                <a:lnTo>
                  <a:pt x="26986" y="22130"/>
                </a:lnTo>
                <a:cubicBezTo>
                  <a:pt x="26992" y="22111"/>
                  <a:pt x="26998" y="22091"/>
                  <a:pt x="27004" y="22072"/>
                </a:cubicBezTo>
                <a:cubicBezTo>
                  <a:pt x="27047" y="21972"/>
                  <a:pt x="27090" y="21910"/>
                  <a:pt x="27202" y="21910"/>
                </a:cubicBezTo>
                <a:close/>
                <a:moveTo>
                  <a:pt x="24859" y="22095"/>
                </a:moveTo>
                <a:cubicBezTo>
                  <a:pt x="24859" y="22108"/>
                  <a:pt x="24861" y="22121"/>
                  <a:pt x="24865" y="22136"/>
                </a:cubicBezTo>
                <a:cubicBezTo>
                  <a:pt x="24897" y="22136"/>
                  <a:pt x="24913" y="22136"/>
                  <a:pt x="24945" y="22152"/>
                </a:cubicBezTo>
                <a:cubicBezTo>
                  <a:pt x="24913" y="22152"/>
                  <a:pt x="24897" y="22136"/>
                  <a:pt x="24865" y="22136"/>
                </a:cubicBezTo>
                <a:cubicBezTo>
                  <a:pt x="24861" y="22121"/>
                  <a:pt x="24859" y="22107"/>
                  <a:pt x="24859" y="22095"/>
                </a:cubicBezTo>
                <a:close/>
                <a:moveTo>
                  <a:pt x="27204" y="22042"/>
                </a:moveTo>
                <a:lnTo>
                  <a:pt x="27204" y="22042"/>
                </a:lnTo>
                <a:cubicBezTo>
                  <a:pt x="27193" y="22078"/>
                  <a:pt x="27181" y="22114"/>
                  <a:pt x="27166" y="22155"/>
                </a:cubicBezTo>
                <a:lnTo>
                  <a:pt x="27166" y="22155"/>
                </a:lnTo>
                <a:cubicBezTo>
                  <a:pt x="27178" y="22114"/>
                  <a:pt x="27191" y="22078"/>
                  <a:pt x="27204" y="22042"/>
                </a:cubicBezTo>
                <a:close/>
                <a:moveTo>
                  <a:pt x="25775" y="21897"/>
                </a:moveTo>
                <a:cubicBezTo>
                  <a:pt x="25777" y="21901"/>
                  <a:pt x="25779" y="21905"/>
                  <a:pt x="25781" y="21909"/>
                </a:cubicBezTo>
                <a:lnTo>
                  <a:pt x="25781" y="21909"/>
                </a:lnTo>
                <a:cubicBezTo>
                  <a:pt x="25693" y="22027"/>
                  <a:pt x="25633" y="22103"/>
                  <a:pt x="25587" y="22178"/>
                </a:cubicBezTo>
                <a:lnTo>
                  <a:pt x="25587" y="22178"/>
                </a:lnTo>
                <a:cubicBezTo>
                  <a:pt x="25623" y="22168"/>
                  <a:pt x="25649" y="22168"/>
                  <a:pt x="25662" y="22168"/>
                </a:cubicBezTo>
                <a:lnTo>
                  <a:pt x="25662" y="22168"/>
                </a:lnTo>
                <a:cubicBezTo>
                  <a:pt x="25646" y="22168"/>
                  <a:pt x="25615" y="22168"/>
                  <a:pt x="25583" y="22184"/>
                </a:cubicBezTo>
                <a:cubicBezTo>
                  <a:pt x="25584" y="22182"/>
                  <a:pt x="25586" y="22180"/>
                  <a:pt x="25587" y="22178"/>
                </a:cubicBezTo>
                <a:lnTo>
                  <a:pt x="25587" y="22178"/>
                </a:lnTo>
                <a:cubicBezTo>
                  <a:pt x="25581" y="22180"/>
                  <a:pt x="25574" y="22182"/>
                  <a:pt x="25567" y="22184"/>
                </a:cubicBezTo>
                <a:cubicBezTo>
                  <a:pt x="25631" y="22104"/>
                  <a:pt x="25695" y="22008"/>
                  <a:pt x="25775" y="21897"/>
                </a:cubicBezTo>
                <a:close/>
                <a:moveTo>
                  <a:pt x="25697" y="22164"/>
                </a:moveTo>
                <a:cubicBezTo>
                  <a:pt x="25721" y="22164"/>
                  <a:pt x="25735" y="22173"/>
                  <a:pt x="25740" y="22190"/>
                </a:cubicBezTo>
                <a:lnTo>
                  <a:pt x="25740" y="22190"/>
                </a:lnTo>
                <a:cubicBezTo>
                  <a:pt x="25732" y="22174"/>
                  <a:pt x="25716" y="22165"/>
                  <a:pt x="25691" y="22165"/>
                </a:cubicBezTo>
                <a:cubicBezTo>
                  <a:pt x="25683" y="22165"/>
                  <a:pt x="25673" y="22166"/>
                  <a:pt x="25663" y="22168"/>
                </a:cubicBezTo>
                <a:cubicBezTo>
                  <a:pt x="25676" y="22165"/>
                  <a:pt x="25687" y="22164"/>
                  <a:pt x="25697" y="22164"/>
                </a:cubicBezTo>
                <a:close/>
                <a:moveTo>
                  <a:pt x="25567" y="22184"/>
                </a:moveTo>
                <a:cubicBezTo>
                  <a:pt x="25561" y="22190"/>
                  <a:pt x="25554" y="22194"/>
                  <a:pt x="25549" y="22198"/>
                </a:cubicBezTo>
                <a:lnTo>
                  <a:pt x="25549" y="22198"/>
                </a:lnTo>
                <a:cubicBezTo>
                  <a:pt x="25554" y="22190"/>
                  <a:pt x="25558" y="22184"/>
                  <a:pt x="25567" y="22184"/>
                </a:cubicBezTo>
                <a:close/>
                <a:moveTo>
                  <a:pt x="25415" y="22137"/>
                </a:moveTo>
                <a:cubicBezTo>
                  <a:pt x="25462" y="22137"/>
                  <a:pt x="25503" y="22161"/>
                  <a:pt x="25535" y="22216"/>
                </a:cubicBezTo>
                <a:cubicBezTo>
                  <a:pt x="25500" y="22169"/>
                  <a:pt x="25457" y="22140"/>
                  <a:pt x="25405" y="22140"/>
                </a:cubicBezTo>
                <a:cubicBezTo>
                  <a:pt x="25385" y="22140"/>
                  <a:pt x="25365" y="22144"/>
                  <a:pt x="25344" y="22152"/>
                </a:cubicBezTo>
                <a:cubicBezTo>
                  <a:pt x="25369" y="22142"/>
                  <a:pt x="25393" y="22137"/>
                  <a:pt x="25415" y="22137"/>
                </a:cubicBezTo>
                <a:close/>
                <a:moveTo>
                  <a:pt x="25549" y="22198"/>
                </a:moveTo>
                <a:cubicBezTo>
                  <a:pt x="25546" y="22203"/>
                  <a:pt x="25542" y="22209"/>
                  <a:pt x="25535" y="22216"/>
                </a:cubicBezTo>
                <a:cubicBezTo>
                  <a:pt x="25535" y="22206"/>
                  <a:pt x="25541" y="22203"/>
                  <a:pt x="25549" y="22198"/>
                </a:cubicBezTo>
                <a:close/>
                <a:moveTo>
                  <a:pt x="23960" y="22124"/>
                </a:moveTo>
                <a:cubicBezTo>
                  <a:pt x="23967" y="22162"/>
                  <a:pt x="23947" y="22201"/>
                  <a:pt x="23908" y="22280"/>
                </a:cubicBezTo>
                <a:cubicBezTo>
                  <a:pt x="23942" y="22204"/>
                  <a:pt x="23962" y="22160"/>
                  <a:pt x="23960" y="22124"/>
                </a:cubicBezTo>
                <a:close/>
                <a:moveTo>
                  <a:pt x="26269" y="22024"/>
                </a:moveTo>
                <a:cubicBezTo>
                  <a:pt x="26269" y="22264"/>
                  <a:pt x="26062" y="22232"/>
                  <a:pt x="25982" y="22296"/>
                </a:cubicBezTo>
                <a:cubicBezTo>
                  <a:pt x="25981" y="22293"/>
                  <a:pt x="25980" y="22291"/>
                  <a:pt x="25979" y="22288"/>
                </a:cubicBezTo>
                <a:lnTo>
                  <a:pt x="25979" y="22288"/>
                </a:lnTo>
                <a:cubicBezTo>
                  <a:pt x="26077" y="22234"/>
                  <a:pt x="26254" y="22254"/>
                  <a:pt x="26269" y="22024"/>
                </a:cubicBezTo>
                <a:close/>
                <a:moveTo>
                  <a:pt x="25136" y="22072"/>
                </a:moveTo>
                <a:cubicBezTo>
                  <a:pt x="25174" y="22134"/>
                  <a:pt x="25220" y="22158"/>
                  <a:pt x="25284" y="22158"/>
                </a:cubicBezTo>
                <a:cubicBezTo>
                  <a:pt x="25302" y="22158"/>
                  <a:pt x="25322" y="22156"/>
                  <a:pt x="25344" y="22152"/>
                </a:cubicBezTo>
                <a:lnTo>
                  <a:pt x="25344" y="22152"/>
                </a:lnTo>
                <a:cubicBezTo>
                  <a:pt x="25319" y="22162"/>
                  <a:pt x="25293" y="22167"/>
                  <a:pt x="25269" y="22167"/>
                </a:cubicBezTo>
                <a:cubicBezTo>
                  <a:pt x="25217" y="22167"/>
                  <a:pt x="25169" y="22143"/>
                  <a:pt x="25136" y="22088"/>
                </a:cubicBezTo>
                <a:cubicBezTo>
                  <a:pt x="25104" y="22104"/>
                  <a:pt x="25057" y="22136"/>
                  <a:pt x="25025" y="22168"/>
                </a:cubicBezTo>
                <a:cubicBezTo>
                  <a:pt x="25009" y="22200"/>
                  <a:pt x="24993" y="22232"/>
                  <a:pt x="24993" y="22248"/>
                </a:cubicBezTo>
                <a:cubicBezTo>
                  <a:pt x="24977" y="22280"/>
                  <a:pt x="24961" y="22312"/>
                  <a:pt x="24945" y="22328"/>
                </a:cubicBezTo>
                <a:cubicBezTo>
                  <a:pt x="24961" y="22312"/>
                  <a:pt x="24977" y="22280"/>
                  <a:pt x="24977" y="22248"/>
                </a:cubicBezTo>
                <a:cubicBezTo>
                  <a:pt x="24993" y="22216"/>
                  <a:pt x="25009" y="22200"/>
                  <a:pt x="25009" y="22168"/>
                </a:cubicBezTo>
                <a:cubicBezTo>
                  <a:pt x="25057" y="22136"/>
                  <a:pt x="25089" y="22104"/>
                  <a:pt x="25136" y="22072"/>
                </a:cubicBezTo>
                <a:close/>
                <a:moveTo>
                  <a:pt x="23301" y="22312"/>
                </a:moveTo>
                <a:cubicBezTo>
                  <a:pt x="23301" y="22323"/>
                  <a:pt x="23294" y="22341"/>
                  <a:pt x="23289" y="22357"/>
                </a:cubicBezTo>
                <a:lnTo>
                  <a:pt x="23289" y="22357"/>
                </a:lnTo>
                <a:cubicBezTo>
                  <a:pt x="23288" y="22357"/>
                  <a:pt x="23288" y="22357"/>
                  <a:pt x="23287" y="22357"/>
                </a:cubicBezTo>
                <a:lnTo>
                  <a:pt x="23287" y="22357"/>
                </a:lnTo>
                <a:cubicBezTo>
                  <a:pt x="23291" y="22337"/>
                  <a:pt x="23301" y="22324"/>
                  <a:pt x="23301" y="22312"/>
                </a:cubicBezTo>
                <a:close/>
                <a:moveTo>
                  <a:pt x="26668" y="22360"/>
                </a:moveTo>
                <a:lnTo>
                  <a:pt x="26668" y="22360"/>
                </a:lnTo>
                <a:cubicBezTo>
                  <a:pt x="26668" y="22360"/>
                  <a:pt x="26668" y="22360"/>
                  <a:pt x="26668" y="22360"/>
                </a:cubicBezTo>
                <a:cubicBezTo>
                  <a:pt x="26668" y="22360"/>
                  <a:pt x="26668" y="22360"/>
                  <a:pt x="26668" y="22360"/>
                </a:cubicBezTo>
                <a:close/>
                <a:moveTo>
                  <a:pt x="23269" y="22313"/>
                </a:moveTo>
                <a:cubicBezTo>
                  <a:pt x="23269" y="22325"/>
                  <a:pt x="23269" y="22338"/>
                  <a:pt x="23277" y="22358"/>
                </a:cubicBezTo>
                <a:lnTo>
                  <a:pt x="23277" y="22358"/>
                </a:lnTo>
                <a:cubicBezTo>
                  <a:pt x="23281" y="22358"/>
                  <a:pt x="23284" y="22357"/>
                  <a:pt x="23287" y="22357"/>
                </a:cubicBezTo>
                <a:lnTo>
                  <a:pt x="23287" y="22357"/>
                </a:lnTo>
                <a:cubicBezTo>
                  <a:pt x="23286" y="22363"/>
                  <a:pt x="23285" y="22369"/>
                  <a:pt x="23285" y="22375"/>
                </a:cubicBezTo>
                <a:cubicBezTo>
                  <a:pt x="23282" y="22369"/>
                  <a:pt x="23279" y="22364"/>
                  <a:pt x="23277" y="22358"/>
                </a:cubicBezTo>
                <a:lnTo>
                  <a:pt x="23277" y="22358"/>
                </a:lnTo>
                <a:cubicBezTo>
                  <a:pt x="23277" y="22358"/>
                  <a:pt x="23276" y="22359"/>
                  <a:pt x="23275" y="22359"/>
                </a:cubicBezTo>
                <a:lnTo>
                  <a:pt x="23275" y="22359"/>
                </a:lnTo>
                <a:cubicBezTo>
                  <a:pt x="23269" y="22343"/>
                  <a:pt x="23269" y="22324"/>
                  <a:pt x="23269" y="22313"/>
                </a:cubicBezTo>
                <a:close/>
                <a:moveTo>
                  <a:pt x="26986" y="22130"/>
                </a:moveTo>
                <a:cubicBezTo>
                  <a:pt x="26960" y="22208"/>
                  <a:pt x="26927" y="22288"/>
                  <a:pt x="26885" y="22382"/>
                </a:cubicBezTo>
                <a:lnTo>
                  <a:pt x="26885" y="22382"/>
                </a:lnTo>
                <a:cubicBezTo>
                  <a:pt x="26919" y="22289"/>
                  <a:pt x="26952" y="22208"/>
                  <a:pt x="26986" y="22130"/>
                </a:cubicBezTo>
                <a:close/>
                <a:moveTo>
                  <a:pt x="25615" y="22328"/>
                </a:moveTo>
                <a:cubicBezTo>
                  <a:pt x="25619" y="22335"/>
                  <a:pt x="25623" y="22343"/>
                  <a:pt x="25627" y="22351"/>
                </a:cubicBezTo>
                <a:lnTo>
                  <a:pt x="25627" y="22351"/>
                </a:lnTo>
                <a:cubicBezTo>
                  <a:pt x="25623" y="22348"/>
                  <a:pt x="25619" y="22346"/>
                  <a:pt x="25615" y="22344"/>
                </a:cubicBezTo>
                <a:cubicBezTo>
                  <a:pt x="25583" y="22359"/>
                  <a:pt x="25536" y="22375"/>
                  <a:pt x="25489" y="22391"/>
                </a:cubicBezTo>
                <a:lnTo>
                  <a:pt x="25489" y="22391"/>
                </a:lnTo>
                <a:cubicBezTo>
                  <a:pt x="25536" y="22375"/>
                  <a:pt x="25583" y="22359"/>
                  <a:pt x="25615" y="22328"/>
                </a:cubicBezTo>
                <a:close/>
                <a:moveTo>
                  <a:pt x="25627" y="22351"/>
                </a:moveTo>
                <a:cubicBezTo>
                  <a:pt x="25645" y="22363"/>
                  <a:pt x="25657" y="22381"/>
                  <a:pt x="25667" y="22400"/>
                </a:cubicBezTo>
                <a:lnTo>
                  <a:pt x="25667" y="22400"/>
                </a:lnTo>
                <a:cubicBezTo>
                  <a:pt x="25650" y="22388"/>
                  <a:pt x="25638" y="22370"/>
                  <a:pt x="25627" y="22351"/>
                </a:cubicBezTo>
                <a:close/>
                <a:moveTo>
                  <a:pt x="25740" y="22190"/>
                </a:moveTo>
                <a:lnTo>
                  <a:pt x="25740" y="22190"/>
                </a:lnTo>
                <a:cubicBezTo>
                  <a:pt x="25751" y="22211"/>
                  <a:pt x="25750" y="22241"/>
                  <a:pt x="25743" y="22280"/>
                </a:cubicBezTo>
                <a:cubicBezTo>
                  <a:pt x="25727" y="22328"/>
                  <a:pt x="25695" y="22375"/>
                  <a:pt x="25679" y="22407"/>
                </a:cubicBezTo>
                <a:cubicBezTo>
                  <a:pt x="25677" y="22409"/>
                  <a:pt x="25675" y="22411"/>
                  <a:pt x="25673" y="22412"/>
                </a:cubicBezTo>
                <a:lnTo>
                  <a:pt x="25673" y="22412"/>
                </a:lnTo>
                <a:cubicBezTo>
                  <a:pt x="25671" y="22408"/>
                  <a:pt x="25669" y="22404"/>
                  <a:pt x="25667" y="22400"/>
                </a:cubicBezTo>
                <a:lnTo>
                  <a:pt x="25667" y="22400"/>
                </a:lnTo>
                <a:cubicBezTo>
                  <a:pt x="25671" y="22403"/>
                  <a:pt x="25675" y="22405"/>
                  <a:pt x="25679" y="22407"/>
                </a:cubicBezTo>
                <a:cubicBezTo>
                  <a:pt x="25695" y="22375"/>
                  <a:pt x="25727" y="22328"/>
                  <a:pt x="25727" y="22280"/>
                </a:cubicBezTo>
                <a:cubicBezTo>
                  <a:pt x="25741" y="22239"/>
                  <a:pt x="25745" y="22209"/>
                  <a:pt x="25740" y="22190"/>
                </a:cubicBezTo>
                <a:close/>
                <a:moveTo>
                  <a:pt x="24450" y="22432"/>
                </a:moveTo>
                <a:cubicBezTo>
                  <a:pt x="24482" y="22432"/>
                  <a:pt x="24514" y="22439"/>
                  <a:pt x="24546" y="22439"/>
                </a:cubicBezTo>
                <a:lnTo>
                  <a:pt x="24402" y="22439"/>
                </a:lnTo>
                <a:cubicBezTo>
                  <a:pt x="24418" y="22434"/>
                  <a:pt x="24434" y="22432"/>
                  <a:pt x="24450" y="22432"/>
                </a:cubicBezTo>
                <a:close/>
                <a:moveTo>
                  <a:pt x="24705" y="22328"/>
                </a:moveTo>
                <a:cubicBezTo>
                  <a:pt x="24658" y="22360"/>
                  <a:pt x="24594" y="22407"/>
                  <a:pt x="24546" y="22439"/>
                </a:cubicBezTo>
                <a:cubicBezTo>
                  <a:pt x="24594" y="22407"/>
                  <a:pt x="24642" y="22360"/>
                  <a:pt x="24705" y="22328"/>
                </a:cubicBezTo>
                <a:close/>
                <a:moveTo>
                  <a:pt x="24705" y="22328"/>
                </a:moveTo>
                <a:cubicBezTo>
                  <a:pt x="24737" y="22375"/>
                  <a:pt x="24769" y="22407"/>
                  <a:pt x="24785" y="22455"/>
                </a:cubicBezTo>
                <a:cubicBezTo>
                  <a:pt x="24753" y="22407"/>
                  <a:pt x="24721" y="22360"/>
                  <a:pt x="24705" y="22328"/>
                </a:cubicBezTo>
                <a:close/>
                <a:moveTo>
                  <a:pt x="25487" y="22391"/>
                </a:moveTo>
                <a:lnTo>
                  <a:pt x="25487" y="22391"/>
                </a:lnTo>
                <a:cubicBezTo>
                  <a:pt x="25456" y="22407"/>
                  <a:pt x="25408" y="22439"/>
                  <a:pt x="25344" y="22455"/>
                </a:cubicBezTo>
                <a:cubicBezTo>
                  <a:pt x="25392" y="22439"/>
                  <a:pt x="25440" y="22407"/>
                  <a:pt x="25487" y="22391"/>
                </a:cubicBezTo>
                <a:close/>
                <a:moveTo>
                  <a:pt x="26668" y="22360"/>
                </a:moveTo>
                <a:cubicBezTo>
                  <a:pt x="26700" y="22412"/>
                  <a:pt x="26724" y="22471"/>
                  <a:pt x="26751" y="22527"/>
                </a:cubicBezTo>
                <a:lnTo>
                  <a:pt x="26751" y="22527"/>
                </a:lnTo>
                <a:cubicBezTo>
                  <a:pt x="26719" y="22468"/>
                  <a:pt x="26690" y="22414"/>
                  <a:pt x="26668" y="22360"/>
                </a:cubicBezTo>
                <a:close/>
                <a:moveTo>
                  <a:pt x="22646" y="21993"/>
                </a:moveTo>
                <a:cubicBezTo>
                  <a:pt x="22445" y="22154"/>
                  <a:pt x="22516" y="22327"/>
                  <a:pt x="22581" y="22531"/>
                </a:cubicBezTo>
                <a:lnTo>
                  <a:pt x="22581" y="22531"/>
                </a:lnTo>
                <a:cubicBezTo>
                  <a:pt x="22507" y="22324"/>
                  <a:pt x="22440" y="22158"/>
                  <a:pt x="22646" y="21993"/>
                </a:cubicBezTo>
                <a:close/>
                <a:moveTo>
                  <a:pt x="24275" y="22344"/>
                </a:moveTo>
                <a:lnTo>
                  <a:pt x="24275" y="22344"/>
                </a:lnTo>
                <a:cubicBezTo>
                  <a:pt x="24259" y="22392"/>
                  <a:pt x="24259" y="22439"/>
                  <a:pt x="24227" y="22535"/>
                </a:cubicBezTo>
                <a:cubicBezTo>
                  <a:pt x="24243" y="22439"/>
                  <a:pt x="24259" y="22392"/>
                  <a:pt x="24275" y="22344"/>
                </a:cubicBezTo>
                <a:close/>
                <a:moveTo>
                  <a:pt x="24945" y="22328"/>
                </a:moveTo>
                <a:cubicBezTo>
                  <a:pt x="24897" y="22407"/>
                  <a:pt x="24865" y="22471"/>
                  <a:pt x="24929" y="22551"/>
                </a:cubicBezTo>
                <a:cubicBezTo>
                  <a:pt x="24931" y="22551"/>
                  <a:pt x="24932" y="22551"/>
                  <a:pt x="24934" y="22552"/>
                </a:cubicBezTo>
                <a:lnTo>
                  <a:pt x="24934" y="22552"/>
                </a:lnTo>
                <a:cubicBezTo>
                  <a:pt x="25038" y="22544"/>
                  <a:pt x="25061" y="22391"/>
                  <a:pt x="25176" y="22391"/>
                </a:cubicBezTo>
                <a:cubicBezTo>
                  <a:pt x="25197" y="22391"/>
                  <a:pt x="25221" y="22396"/>
                  <a:pt x="25248" y="22407"/>
                </a:cubicBezTo>
                <a:cubicBezTo>
                  <a:pt x="25246" y="22409"/>
                  <a:pt x="25244" y="22411"/>
                  <a:pt x="25241" y="22413"/>
                </a:cubicBezTo>
                <a:lnTo>
                  <a:pt x="25241" y="22413"/>
                </a:lnTo>
                <a:cubicBezTo>
                  <a:pt x="25219" y="22404"/>
                  <a:pt x="25199" y="22401"/>
                  <a:pt x="25181" y="22401"/>
                </a:cubicBezTo>
                <a:cubicBezTo>
                  <a:pt x="25069" y="22401"/>
                  <a:pt x="25038" y="22552"/>
                  <a:pt x="24941" y="22552"/>
                </a:cubicBezTo>
                <a:cubicBezTo>
                  <a:pt x="24939" y="22552"/>
                  <a:pt x="24936" y="22552"/>
                  <a:pt x="24934" y="22552"/>
                </a:cubicBezTo>
                <a:lnTo>
                  <a:pt x="24934" y="22552"/>
                </a:lnTo>
                <a:cubicBezTo>
                  <a:pt x="24932" y="22552"/>
                  <a:pt x="24929" y="22552"/>
                  <a:pt x="24926" y="22552"/>
                </a:cubicBezTo>
                <a:cubicBezTo>
                  <a:pt x="24922" y="22552"/>
                  <a:pt x="24918" y="22552"/>
                  <a:pt x="24913" y="22551"/>
                </a:cubicBezTo>
                <a:cubicBezTo>
                  <a:pt x="24849" y="22471"/>
                  <a:pt x="24881" y="22407"/>
                  <a:pt x="24945" y="22328"/>
                </a:cubicBezTo>
                <a:close/>
                <a:moveTo>
                  <a:pt x="25902" y="22408"/>
                </a:moveTo>
                <a:lnTo>
                  <a:pt x="25902" y="22408"/>
                </a:lnTo>
                <a:cubicBezTo>
                  <a:pt x="25887" y="22455"/>
                  <a:pt x="25902" y="22535"/>
                  <a:pt x="25871" y="22567"/>
                </a:cubicBezTo>
                <a:cubicBezTo>
                  <a:pt x="25902" y="22519"/>
                  <a:pt x="25887" y="22455"/>
                  <a:pt x="25902" y="22408"/>
                </a:cubicBezTo>
                <a:close/>
                <a:moveTo>
                  <a:pt x="26751" y="22527"/>
                </a:moveTo>
                <a:lnTo>
                  <a:pt x="26751" y="22527"/>
                </a:lnTo>
                <a:cubicBezTo>
                  <a:pt x="26766" y="22555"/>
                  <a:pt x="26781" y="22584"/>
                  <a:pt x="26796" y="22615"/>
                </a:cubicBezTo>
                <a:cubicBezTo>
                  <a:pt x="26780" y="22587"/>
                  <a:pt x="26765" y="22558"/>
                  <a:pt x="26751" y="22527"/>
                </a:cubicBezTo>
                <a:close/>
                <a:moveTo>
                  <a:pt x="26525" y="22423"/>
                </a:moveTo>
                <a:cubicBezTo>
                  <a:pt x="26525" y="22487"/>
                  <a:pt x="26525" y="22567"/>
                  <a:pt x="26541" y="22631"/>
                </a:cubicBezTo>
                <a:cubicBezTo>
                  <a:pt x="26535" y="22628"/>
                  <a:pt x="26530" y="22625"/>
                  <a:pt x="26525" y="22622"/>
                </a:cubicBezTo>
                <a:lnTo>
                  <a:pt x="26525" y="22622"/>
                </a:lnTo>
                <a:cubicBezTo>
                  <a:pt x="26525" y="22625"/>
                  <a:pt x="26525" y="22628"/>
                  <a:pt x="26525" y="22631"/>
                </a:cubicBezTo>
                <a:cubicBezTo>
                  <a:pt x="26414" y="22568"/>
                  <a:pt x="26444" y="22505"/>
                  <a:pt x="26460" y="22441"/>
                </a:cubicBezTo>
                <a:lnTo>
                  <a:pt x="26460" y="22441"/>
                </a:lnTo>
                <a:cubicBezTo>
                  <a:pt x="26445" y="22502"/>
                  <a:pt x="26417" y="22562"/>
                  <a:pt x="26525" y="22622"/>
                </a:cubicBezTo>
                <a:lnTo>
                  <a:pt x="26525" y="22622"/>
                </a:lnTo>
                <a:cubicBezTo>
                  <a:pt x="26525" y="22562"/>
                  <a:pt x="26524" y="22500"/>
                  <a:pt x="26509" y="22425"/>
                </a:cubicBezTo>
                <a:lnTo>
                  <a:pt x="26509" y="22425"/>
                </a:lnTo>
                <a:cubicBezTo>
                  <a:pt x="26508" y="22425"/>
                  <a:pt x="26508" y="22425"/>
                  <a:pt x="26507" y="22425"/>
                </a:cubicBezTo>
                <a:lnTo>
                  <a:pt x="26507" y="22425"/>
                </a:lnTo>
                <a:cubicBezTo>
                  <a:pt x="26492" y="22439"/>
                  <a:pt x="26476" y="22439"/>
                  <a:pt x="26461" y="22439"/>
                </a:cubicBezTo>
                <a:cubicBezTo>
                  <a:pt x="26474" y="22439"/>
                  <a:pt x="26486" y="22429"/>
                  <a:pt x="26507" y="22425"/>
                </a:cubicBezTo>
                <a:lnTo>
                  <a:pt x="26507" y="22425"/>
                </a:lnTo>
                <a:cubicBezTo>
                  <a:pt x="26508" y="22425"/>
                  <a:pt x="26508" y="22424"/>
                  <a:pt x="26509" y="22423"/>
                </a:cubicBezTo>
                <a:cubicBezTo>
                  <a:pt x="26509" y="22424"/>
                  <a:pt x="26509" y="22424"/>
                  <a:pt x="26509" y="22425"/>
                </a:cubicBezTo>
                <a:lnTo>
                  <a:pt x="26509" y="22425"/>
                </a:lnTo>
                <a:cubicBezTo>
                  <a:pt x="26514" y="22424"/>
                  <a:pt x="26519" y="22423"/>
                  <a:pt x="26525" y="22423"/>
                </a:cubicBezTo>
                <a:close/>
                <a:moveTo>
                  <a:pt x="24785" y="22455"/>
                </a:moveTo>
                <a:cubicBezTo>
                  <a:pt x="24833" y="22519"/>
                  <a:pt x="24865" y="22599"/>
                  <a:pt x="24897" y="22679"/>
                </a:cubicBezTo>
                <a:cubicBezTo>
                  <a:pt x="24865" y="22599"/>
                  <a:pt x="24833" y="22535"/>
                  <a:pt x="24785" y="22455"/>
                </a:cubicBezTo>
                <a:close/>
                <a:moveTo>
                  <a:pt x="25241" y="22413"/>
                </a:moveTo>
                <a:cubicBezTo>
                  <a:pt x="25249" y="22416"/>
                  <a:pt x="25256" y="22419"/>
                  <a:pt x="25264" y="22423"/>
                </a:cubicBezTo>
                <a:cubicBezTo>
                  <a:pt x="25136" y="22503"/>
                  <a:pt x="25041" y="22583"/>
                  <a:pt x="24897" y="22679"/>
                </a:cubicBezTo>
                <a:cubicBezTo>
                  <a:pt x="25022" y="22585"/>
                  <a:pt x="25132" y="22506"/>
                  <a:pt x="25241" y="22413"/>
                </a:cubicBezTo>
                <a:close/>
                <a:moveTo>
                  <a:pt x="24562" y="22631"/>
                </a:moveTo>
                <a:cubicBezTo>
                  <a:pt x="24562" y="22663"/>
                  <a:pt x="24514" y="22695"/>
                  <a:pt x="24466" y="22711"/>
                </a:cubicBezTo>
                <a:cubicBezTo>
                  <a:pt x="24514" y="22695"/>
                  <a:pt x="24546" y="22663"/>
                  <a:pt x="24562" y="22631"/>
                </a:cubicBezTo>
                <a:close/>
                <a:moveTo>
                  <a:pt x="11395" y="22695"/>
                </a:moveTo>
                <a:cubicBezTo>
                  <a:pt x="11380" y="22711"/>
                  <a:pt x="11380" y="22727"/>
                  <a:pt x="11364" y="22727"/>
                </a:cubicBezTo>
                <a:cubicBezTo>
                  <a:pt x="11364" y="22727"/>
                  <a:pt x="11380" y="22711"/>
                  <a:pt x="11395" y="22695"/>
                </a:cubicBezTo>
                <a:close/>
                <a:moveTo>
                  <a:pt x="23205" y="22695"/>
                </a:moveTo>
                <a:cubicBezTo>
                  <a:pt x="23224" y="22713"/>
                  <a:pt x="23240" y="22724"/>
                  <a:pt x="23255" y="22731"/>
                </a:cubicBezTo>
                <a:lnTo>
                  <a:pt x="23255" y="22731"/>
                </a:lnTo>
                <a:cubicBezTo>
                  <a:pt x="23239" y="22727"/>
                  <a:pt x="23222" y="22716"/>
                  <a:pt x="23205" y="22695"/>
                </a:cubicBezTo>
                <a:close/>
                <a:moveTo>
                  <a:pt x="23828" y="22328"/>
                </a:moveTo>
                <a:cubicBezTo>
                  <a:pt x="23860" y="22391"/>
                  <a:pt x="23908" y="22455"/>
                  <a:pt x="23971" y="22535"/>
                </a:cubicBezTo>
                <a:cubicBezTo>
                  <a:pt x="23892" y="22583"/>
                  <a:pt x="23828" y="22615"/>
                  <a:pt x="23748" y="22647"/>
                </a:cubicBezTo>
                <a:cubicBezTo>
                  <a:pt x="23812" y="22615"/>
                  <a:pt x="23876" y="22583"/>
                  <a:pt x="23955" y="22535"/>
                </a:cubicBezTo>
                <a:cubicBezTo>
                  <a:pt x="23894" y="22458"/>
                  <a:pt x="23862" y="22396"/>
                  <a:pt x="23817" y="22335"/>
                </a:cubicBezTo>
                <a:lnTo>
                  <a:pt x="23817" y="22335"/>
                </a:lnTo>
                <a:cubicBezTo>
                  <a:pt x="23725" y="22394"/>
                  <a:pt x="23634" y="22425"/>
                  <a:pt x="23572" y="22471"/>
                </a:cubicBezTo>
                <a:cubicBezTo>
                  <a:pt x="23493" y="22535"/>
                  <a:pt x="23445" y="22631"/>
                  <a:pt x="23381" y="22695"/>
                </a:cubicBezTo>
                <a:cubicBezTo>
                  <a:pt x="23352" y="22714"/>
                  <a:pt x="23324" y="22738"/>
                  <a:pt x="23289" y="22738"/>
                </a:cubicBezTo>
                <a:cubicBezTo>
                  <a:pt x="23278" y="22738"/>
                  <a:pt x="23267" y="22736"/>
                  <a:pt x="23255" y="22731"/>
                </a:cubicBezTo>
                <a:lnTo>
                  <a:pt x="23255" y="22731"/>
                </a:lnTo>
                <a:cubicBezTo>
                  <a:pt x="23261" y="22733"/>
                  <a:pt x="23266" y="22733"/>
                  <a:pt x="23272" y="22733"/>
                </a:cubicBezTo>
                <a:cubicBezTo>
                  <a:pt x="23310" y="22733"/>
                  <a:pt x="23344" y="22699"/>
                  <a:pt x="23365" y="22679"/>
                </a:cubicBezTo>
                <a:cubicBezTo>
                  <a:pt x="23445" y="22631"/>
                  <a:pt x="23493" y="22535"/>
                  <a:pt x="23556" y="22471"/>
                </a:cubicBezTo>
                <a:cubicBezTo>
                  <a:pt x="23636" y="22423"/>
                  <a:pt x="23732" y="22375"/>
                  <a:pt x="23812" y="22328"/>
                </a:cubicBezTo>
                <a:cubicBezTo>
                  <a:pt x="23814" y="22330"/>
                  <a:pt x="23815" y="22332"/>
                  <a:pt x="23817" y="22335"/>
                </a:cubicBezTo>
                <a:lnTo>
                  <a:pt x="23817" y="22335"/>
                </a:lnTo>
                <a:cubicBezTo>
                  <a:pt x="23821" y="22332"/>
                  <a:pt x="23824" y="22330"/>
                  <a:pt x="23828" y="22328"/>
                </a:cubicBezTo>
                <a:close/>
                <a:moveTo>
                  <a:pt x="11364" y="22727"/>
                </a:moveTo>
                <a:cubicBezTo>
                  <a:pt x="11364" y="22743"/>
                  <a:pt x="11364" y="22759"/>
                  <a:pt x="11348" y="22774"/>
                </a:cubicBezTo>
                <a:cubicBezTo>
                  <a:pt x="11348" y="22759"/>
                  <a:pt x="11364" y="22743"/>
                  <a:pt x="11364" y="22727"/>
                </a:cubicBezTo>
                <a:close/>
                <a:moveTo>
                  <a:pt x="22375" y="22790"/>
                </a:moveTo>
                <a:lnTo>
                  <a:pt x="22391" y="22806"/>
                </a:lnTo>
                <a:lnTo>
                  <a:pt x="22359" y="22806"/>
                </a:lnTo>
                <a:lnTo>
                  <a:pt x="22375" y="22790"/>
                </a:lnTo>
                <a:close/>
                <a:moveTo>
                  <a:pt x="26885" y="22382"/>
                </a:moveTo>
                <a:cubicBezTo>
                  <a:pt x="26877" y="22405"/>
                  <a:pt x="26868" y="22430"/>
                  <a:pt x="26860" y="22455"/>
                </a:cubicBezTo>
                <a:cubicBezTo>
                  <a:pt x="26860" y="22461"/>
                  <a:pt x="26860" y="22467"/>
                  <a:pt x="26860" y="22471"/>
                </a:cubicBezTo>
                <a:cubicBezTo>
                  <a:pt x="26918" y="22604"/>
                  <a:pt x="26942" y="22667"/>
                  <a:pt x="26915" y="22703"/>
                </a:cubicBezTo>
                <a:lnTo>
                  <a:pt x="26915" y="22703"/>
                </a:lnTo>
                <a:cubicBezTo>
                  <a:pt x="26901" y="22749"/>
                  <a:pt x="26834" y="22757"/>
                  <a:pt x="26684" y="22774"/>
                </a:cubicBezTo>
                <a:cubicBezTo>
                  <a:pt x="26631" y="22785"/>
                  <a:pt x="26564" y="22824"/>
                  <a:pt x="26507" y="22867"/>
                </a:cubicBezTo>
                <a:lnTo>
                  <a:pt x="26507" y="22867"/>
                </a:lnTo>
                <a:cubicBezTo>
                  <a:pt x="26564" y="22814"/>
                  <a:pt x="26632" y="22770"/>
                  <a:pt x="26700" y="22759"/>
                </a:cubicBezTo>
                <a:cubicBezTo>
                  <a:pt x="26823" y="22743"/>
                  <a:pt x="26891" y="22735"/>
                  <a:pt x="26915" y="22703"/>
                </a:cubicBezTo>
                <a:lnTo>
                  <a:pt x="26915" y="22703"/>
                </a:lnTo>
                <a:cubicBezTo>
                  <a:pt x="26927" y="22665"/>
                  <a:pt x="26903" y="22602"/>
                  <a:pt x="26860" y="22487"/>
                </a:cubicBezTo>
                <a:cubicBezTo>
                  <a:pt x="26847" y="22474"/>
                  <a:pt x="26845" y="22451"/>
                  <a:pt x="26853" y="22451"/>
                </a:cubicBezTo>
                <a:lnTo>
                  <a:pt x="26853" y="22451"/>
                </a:lnTo>
                <a:cubicBezTo>
                  <a:pt x="26854" y="22451"/>
                  <a:pt x="26857" y="22452"/>
                  <a:pt x="26860" y="22455"/>
                </a:cubicBezTo>
                <a:cubicBezTo>
                  <a:pt x="26860" y="22449"/>
                  <a:pt x="26860" y="22443"/>
                  <a:pt x="26860" y="22439"/>
                </a:cubicBezTo>
                <a:cubicBezTo>
                  <a:pt x="26869" y="22420"/>
                  <a:pt x="26877" y="22400"/>
                  <a:pt x="26885" y="22382"/>
                </a:cubicBezTo>
                <a:close/>
                <a:moveTo>
                  <a:pt x="11348" y="22775"/>
                </a:moveTo>
                <a:cubicBezTo>
                  <a:pt x="11348" y="22807"/>
                  <a:pt x="11364" y="22839"/>
                  <a:pt x="11380" y="22886"/>
                </a:cubicBezTo>
                <a:cubicBezTo>
                  <a:pt x="11364" y="22855"/>
                  <a:pt x="11348" y="22807"/>
                  <a:pt x="11348" y="22775"/>
                </a:cubicBezTo>
                <a:close/>
                <a:moveTo>
                  <a:pt x="25673" y="22412"/>
                </a:moveTo>
                <a:cubicBezTo>
                  <a:pt x="25675" y="22416"/>
                  <a:pt x="25677" y="22420"/>
                  <a:pt x="25679" y="22423"/>
                </a:cubicBezTo>
                <a:cubicBezTo>
                  <a:pt x="25551" y="22519"/>
                  <a:pt x="25424" y="22631"/>
                  <a:pt x="25296" y="22759"/>
                </a:cubicBezTo>
                <a:cubicBezTo>
                  <a:pt x="25376" y="22822"/>
                  <a:pt x="25424" y="22854"/>
                  <a:pt x="25472" y="22886"/>
                </a:cubicBezTo>
                <a:cubicBezTo>
                  <a:pt x="25424" y="22854"/>
                  <a:pt x="25376" y="22822"/>
                  <a:pt x="25280" y="22759"/>
                </a:cubicBezTo>
                <a:cubicBezTo>
                  <a:pt x="25422" y="22633"/>
                  <a:pt x="25548" y="22522"/>
                  <a:pt x="25673" y="22412"/>
                </a:cubicBezTo>
                <a:close/>
                <a:moveTo>
                  <a:pt x="24881" y="22886"/>
                </a:moveTo>
                <a:cubicBezTo>
                  <a:pt x="24945" y="22902"/>
                  <a:pt x="25057" y="22870"/>
                  <a:pt x="25073" y="22982"/>
                </a:cubicBezTo>
                <a:cubicBezTo>
                  <a:pt x="25057" y="22870"/>
                  <a:pt x="24945" y="22902"/>
                  <a:pt x="24865" y="22886"/>
                </a:cubicBezTo>
                <a:close/>
                <a:moveTo>
                  <a:pt x="24131" y="22439"/>
                </a:moveTo>
                <a:cubicBezTo>
                  <a:pt x="24131" y="22471"/>
                  <a:pt x="24115" y="22487"/>
                  <a:pt x="24115" y="22503"/>
                </a:cubicBezTo>
                <a:cubicBezTo>
                  <a:pt x="24099" y="22535"/>
                  <a:pt x="24099" y="22551"/>
                  <a:pt x="24099" y="22583"/>
                </a:cubicBezTo>
                <a:cubicBezTo>
                  <a:pt x="24035" y="22615"/>
                  <a:pt x="23971" y="22647"/>
                  <a:pt x="23939" y="22695"/>
                </a:cubicBezTo>
                <a:cubicBezTo>
                  <a:pt x="23892" y="22806"/>
                  <a:pt x="23796" y="22838"/>
                  <a:pt x="23700" y="22870"/>
                </a:cubicBezTo>
                <a:cubicBezTo>
                  <a:pt x="23668" y="22886"/>
                  <a:pt x="23636" y="22902"/>
                  <a:pt x="23620" y="22918"/>
                </a:cubicBezTo>
                <a:cubicBezTo>
                  <a:pt x="23588" y="22934"/>
                  <a:pt x="23556" y="22966"/>
                  <a:pt x="23540" y="22982"/>
                </a:cubicBezTo>
                <a:cubicBezTo>
                  <a:pt x="23550" y="22992"/>
                  <a:pt x="23566" y="23008"/>
                  <a:pt x="23596" y="23034"/>
                </a:cubicBezTo>
                <a:lnTo>
                  <a:pt x="23596" y="23034"/>
                </a:lnTo>
                <a:cubicBezTo>
                  <a:pt x="23566" y="23010"/>
                  <a:pt x="23545" y="22992"/>
                  <a:pt x="23525" y="22982"/>
                </a:cubicBezTo>
                <a:cubicBezTo>
                  <a:pt x="23556" y="22950"/>
                  <a:pt x="23588" y="22934"/>
                  <a:pt x="23604" y="22918"/>
                </a:cubicBezTo>
                <a:cubicBezTo>
                  <a:pt x="23636" y="22902"/>
                  <a:pt x="23668" y="22886"/>
                  <a:pt x="23700" y="22854"/>
                </a:cubicBezTo>
                <a:cubicBezTo>
                  <a:pt x="23699" y="22854"/>
                  <a:pt x="23699" y="22853"/>
                  <a:pt x="23698" y="22852"/>
                </a:cubicBezTo>
                <a:lnTo>
                  <a:pt x="23698" y="22852"/>
                </a:lnTo>
                <a:cubicBezTo>
                  <a:pt x="23694" y="22853"/>
                  <a:pt x="23689" y="22854"/>
                  <a:pt x="23684" y="22854"/>
                </a:cubicBezTo>
                <a:cubicBezTo>
                  <a:pt x="23621" y="22760"/>
                  <a:pt x="23651" y="22696"/>
                  <a:pt x="23745" y="22648"/>
                </a:cubicBezTo>
                <a:lnTo>
                  <a:pt x="23745" y="22648"/>
                </a:lnTo>
                <a:cubicBezTo>
                  <a:pt x="23652" y="22696"/>
                  <a:pt x="23622" y="22759"/>
                  <a:pt x="23698" y="22852"/>
                </a:cubicBezTo>
                <a:lnTo>
                  <a:pt x="23698" y="22852"/>
                </a:lnTo>
                <a:cubicBezTo>
                  <a:pt x="23803" y="22835"/>
                  <a:pt x="23878" y="22802"/>
                  <a:pt x="23923" y="22695"/>
                </a:cubicBezTo>
                <a:cubicBezTo>
                  <a:pt x="23954" y="22649"/>
                  <a:pt x="24029" y="22617"/>
                  <a:pt x="24078" y="22572"/>
                </a:cubicBezTo>
                <a:lnTo>
                  <a:pt x="24078" y="22572"/>
                </a:lnTo>
                <a:cubicBezTo>
                  <a:pt x="24079" y="22576"/>
                  <a:pt x="24081" y="22579"/>
                  <a:pt x="24083" y="22583"/>
                </a:cubicBezTo>
                <a:cubicBezTo>
                  <a:pt x="24099" y="22551"/>
                  <a:pt x="24099" y="22535"/>
                  <a:pt x="24099" y="22503"/>
                </a:cubicBezTo>
                <a:cubicBezTo>
                  <a:pt x="24115" y="22487"/>
                  <a:pt x="24115" y="22471"/>
                  <a:pt x="24131" y="22439"/>
                </a:cubicBezTo>
                <a:close/>
                <a:moveTo>
                  <a:pt x="26507" y="22867"/>
                </a:moveTo>
                <a:lnTo>
                  <a:pt x="26507" y="22867"/>
                </a:lnTo>
                <a:cubicBezTo>
                  <a:pt x="26484" y="22889"/>
                  <a:pt x="26463" y="22911"/>
                  <a:pt x="26445" y="22934"/>
                </a:cubicBezTo>
                <a:cubicBezTo>
                  <a:pt x="26413" y="22966"/>
                  <a:pt x="26384" y="23003"/>
                  <a:pt x="26357" y="23040"/>
                </a:cubicBezTo>
                <a:lnTo>
                  <a:pt x="26357" y="23040"/>
                </a:lnTo>
                <a:cubicBezTo>
                  <a:pt x="26380" y="23005"/>
                  <a:pt x="26404" y="22970"/>
                  <a:pt x="26429" y="22934"/>
                </a:cubicBezTo>
                <a:cubicBezTo>
                  <a:pt x="26451" y="22913"/>
                  <a:pt x="26477" y="22889"/>
                  <a:pt x="26507" y="22867"/>
                </a:cubicBezTo>
                <a:close/>
                <a:moveTo>
                  <a:pt x="26014" y="23014"/>
                </a:moveTo>
                <a:cubicBezTo>
                  <a:pt x="26006" y="23022"/>
                  <a:pt x="26002" y="23035"/>
                  <a:pt x="25998" y="23050"/>
                </a:cubicBezTo>
                <a:lnTo>
                  <a:pt x="25998" y="23050"/>
                </a:lnTo>
                <a:cubicBezTo>
                  <a:pt x="25998" y="23042"/>
                  <a:pt x="25998" y="23035"/>
                  <a:pt x="25998" y="23030"/>
                </a:cubicBezTo>
                <a:cubicBezTo>
                  <a:pt x="25998" y="23014"/>
                  <a:pt x="25998" y="23014"/>
                  <a:pt x="25982" y="23014"/>
                </a:cubicBezTo>
                <a:close/>
                <a:moveTo>
                  <a:pt x="22335" y="23035"/>
                </a:moveTo>
                <a:cubicBezTo>
                  <a:pt x="22367" y="23035"/>
                  <a:pt x="22408" y="23043"/>
                  <a:pt x="22454" y="23061"/>
                </a:cubicBezTo>
                <a:lnTo>
                  <a:pt x="22454" y="23061"/>
                </a:lnTo>
                <a:cubicBezTo>
                  <a:pt x="22415" y="23046"/>
                  <a:pt x="22379" y="23038"/>
                  <a:pt x="22350" y="23038"/>
                </a:cubicBezTo>
                <a:cubicBezTo>
                  <a:pt x="22324" y="23038"/>
                  <a:pt x="22303" y="23044"/>
                  <a:pt x="22287" y="23055"/>
                </a:cubicBezTo>
                <a:lnTo>
                  <a:pt x="22287" y="23055"/>
                </a:lnTo>
                <a:cubicBezTo>
                  <a:pt x="22285" y="23052"/>
                  <a:pt x="22282" y="23049"/>
                  <a:pt x="22280" y="23046"/>
                </a:cubicBezTo>
                <a:cubicBezTo>
                  <a:pt x="22293" y="23039"/>
                  <a:pt x="22312" y="23035"/>
                  <a:pt x="22335" y="23035"/>
                </a:cubicBezTo>
                <a:close/>
                <a:moveTo>
                  <a:pt x="25998" y="23050"/>
                </a:moveTo>
                <a:cubicBezTo>
                  <a:pt x="25997" y="23064"/>
                  <a:pt x="25994" y="23081"/>
                  <a:pt x="25987" y="23100"/>
                </a:cubicBezTo>
                <a:lnTo>
                  <a:pt x="25987" y="23100"/>
                </a:lnTo>
                <a:cubicBezTo>
                  <a:pt x="25985" y="23098"/>
                  <a:pt x="25984" y="23096"/>
                  <a:pt x="25982" y="23094"/>
                </a:cubicBezTo>
                <a:lnTo>
                  <a:pt x="25982" y="23094"/>
                </a:lnTo>
                <a:cubicBezTo>
                  <a:pt x="25982" y="23094"/>
                  <a:pt x="25982" y="23094"/>
                  <a:pt x="25982" y="23094"/>
                </a:cubicBezTo>
                <a:cubicBezTo>
                  <a:pt x="25990" y="23078"/>
                  <a:pt x="25994" y="23063"/>
                  <a:pt x="25998" y="23050"/>
                </a:cubicBezTo>
                <a:close/>
                <a:moveTo>
                  <a:pt x="46745" y="23062"/>
                </a:moveTo>
                <a:lnTo>
                  <a:pt x="46745" y="23062"/>
                </a:lnTo>
                <a:cubicBezTo>
                  <a:pt x="46761" y="23078"/>
                  <a:pt x="46777" y="23110"/>
                  <a:pt x="46793" y="23126"/>
                </a:cubicBezTo>
                <a:cubicBezTo>
                  <a:pt x="46777" y="23094"/>
                  <a:pt x="46761" y="23078"/>
                  <a:pt x="46745" y="23062"/>
                </a:cubicBezTo>
                <a:close/>
                <a:moveTo>
                  <a:pt x="25982" y="23094"/>
                </a:moveTo>
                <a:cubicBezTo>
                  <a:pt x="25982" y="23105"/>
                  <a:pt x="25967" y="23123"/>
                  <a:pt x="25958" y="23138"/>
                </a:cubicBezTo>
                <a:lnTo>
                  <a:pt x="25958" y="23138"/>
                </a:lnTo>
                <a:cubicBezTo>
                  <a:pt x="25964" y="23125"/>
                  <a:pt x="25973" y="23112"/>
                  <a:pt x="25982" y="23094"/>
                </a:cubicBezTo>
                <a:close/>
                <a:moveTo>
                  <a:pt x="23780" y="23094"/>
                </a:moveTo>
                <a:lnTo>
                  <a:pt x="23780" y="23094"/>
                </a:lnTo>
                <a:cubicBezTo>
                  <a:pt x="23812" y="23110"/>
                  <a:pt x="23828" y="23126"/>
                  <a:pt x="23860" y="23142"/>
                </a:cubicBezTo>
                <a:cubicBezTo>
                  <a:pt x="23828" y="23126"/>
                  <a:pt x="23812" y="23126"/>
                  <a:pt x="23780" y="23094"/>
                </a:cubicBezTo>
                <a:close/>
                <a:moveTo>
                  <a:pt x="11620" y="23173"/>
                </a:moveTo>
                <a:lnTo>
                  <a:pt x="11620" y="23173"/>
                </a:lnTo>
                <a:cubicBezTo>
                  <a:pt x="11620" y="23178"/>
                  <a:pt x="11620" y="23184"/>
                  <a:pt x="11620" y="23189"/>
                </a:cubicBezTo>
                <a:lnTo>
                  <a:pt x="11619" y="23189"/>
                </a:lnTo>
                <a:cubicBezTo>
                  <a:pt x="11620" y="23184"/>
                  <a:pt x="11620" y="23178"/>
                  <a:pt x="11620" y="23173"/>
                </a:cubicBezTo>
                <a:close/>
                <a:moveTo>
                  <a:pt x="23781" y="23078"/>
                </a:moveTo>
                <a:lnTo>
                  <a:pt x="23781" y="23078"/>
                </a:lnTo>
                <a:cubicBezTo>
                  <a:pt x="23812" y="23078"/>
                  <a:pt x="23844" y="23094"/>
                  <a:pt x="23876" y="23094"/>
                </a:cubicBezTo>
                <a:cubicBezTo>
                  <a:pt x="23860" y="23110"/>
                  <a:pt x="23860" y="23126"/>
                  <a:pt x="23860" y="23126"/>
                </a:cubicBezTo>
                <a:cubicBezTo>
                  <a:pt x="23876" y="23126"/>
                  <a:pt x="23876" y="23110"/>
                  <a:pt x="23876" y="23110"/>
                </a:cubicBezTo>
                <a:cubicBezTo>
                  <a:pt x="23971" y="23142"/>
                  <a:pt x="24067" y="23173"/>
                  <a:pt x="24115" y="23189"/>
                </a:cubicBezTo>
                <a:cubicBezTo>
                  <a:pt x="24051" y="23173"/>
                  <a:pt x="23955" y="23142"/>
                  <a:pt x="23860" y="23126"/>
                </a:cubicBezTo>
                <a:cubicBezTo>
                  <a:pt x="23860" y="23110"/>
                  <a:pt x="23860" y="23094"/>
                  <a:pt x="23860" y="23094"/>
                </a:cubicBezTo>
                <a:cubicBezTo>
                  <a:pt x="23844" y="23094"/>
                  <a:pt x="23812" y="23078"/>
                  <a:pt x="23781" y="23078"/>
                </a:cubicBezTo>
                <a:close/>
                <a:moveTo>
                  <a:pt x="24386" y="22950"/>
                </a:moveTo>
                <a:lnTo>
                  <a:pt x="24386" y="22950"/>
                </a:lnTo>
                <a:cubicBezTo>
                  <a:pt x="24290" y="23046"/>
                  <a:pt x="24227" y="23094"/>
                  <a:pt x="24115" y="23189"/>
                </a:cubicBezTo>
                <a:cubicBezTo>
                  <a:pt x="24211" y="23094"/>
                  <a:pt x="24290" y="23046"/>
                  <a:pt x="24386" y="22950"/>
                </a:cubicBezTo>
                <a:close/>
                <a:moveTo>
                  <a:pt x="46793" y="23126"/>
                </a:moveTo>
                <a:cubicBezTo>
                  <a:pt x="46745" y="23142"/>
                  <a:pt x="46713" y="23173"/>
                  <a:pt x="46681" y="23189"/>
                </a:cubicBezTo>
                <a:cubicBezTo>
                  <a:pt x="46713" y="23173"/>
                  <a:pt x="46761" y="23142"/>
                  <a:pt x="46793" y="23126"/>
                </a:cubicBezTo>
                <a:close/>
                <a:moveTo>
                  <a:pt x="24833" y="22886"/>
                </a:moveTo>
                <a:cubicBezTo>
                  <a:pt x="24690" y="23030"/>
                  <a:pt x="24562" y="23142"/>
                  <a:pt x="24418" y="23269"/>
                </a:cubicBezTo>
                <a:cubicBezTo>
                  <a:pt x="24562" y="23142"/>
                  <a:pt x="24690" y="23030"/>
                  <a:pt x="24817" y="22886"/>
                </a:cubicBezTo>
                <a:close/>
                <a:moveTo>
                  <a:pt x="26357" y="23040"/>
                </a:moveTo>
                <a:cubicBezTo>
                  <a:pt x="26307" y="23117"/>
                  <a:pt x="26260" y="23193"/>
                  <a:pt x="26206" y="23269"/>
                </a:cubicBezTo>
                <a:cubicBezTo>
                  <a:pt x="26258" y="23195"/>
                  <a:pt x="26304" y="23114"/>
                  <a:pt x="26357" y="23040"/>
                </a:cubicBezTo>
                <a:close/>
                <a:moveTo>
                  <a:pt x="25870" y="22567"/>
                </a:moveTo>
                <a:cubicBezTo>
                  <a:pt x="25695" y="22807"/>
                  <a:pt x="25535" y="23046"/>
                  <a:pt x="25360" y="23285"/>
                </a:cubicBezTo>
                <a:cubicBezTo>
                  <a:pt x="25344" y="23285"/>
                  <a:pt x="25328" y="23285"/>
                  <a:pt x="25296" y="23301"/>
                </a:cubicBezTo>
                <a:cubicBezTo>
                  <a:pt x="25287" y="23275"/>
                  <a:pt x="25284" y="23251"/>
                  <a:pt x="25285" y="23230"/>
                </a:cubicBezTo>
                <a:lnTo>
                  <a:pt x="25285" y="23230"/>
                </a:lnTo>
                <a:cubicBezTo>
                  <a:pt x="25280" y="23097"/>
                  <a:pt x="25449" y="23031"/>
                  <a:pt x="25470" y="22896"/>
                </a:cubicBezTo>
                <a:lnTo>
                  <a:pt x="25470" y="22896"/>
                </a:lnTo>
                <a:cubicBezTo>
                  <a:pt x="25450" y="23027"/>
                  <a:pt x="25289" y="23094"/>
                  <a:pt x="25285" y="23230"/>
                </a:cubicBezTo>
                <a:lnTo>
                  <a:pt x="25285" y="23230"/>
                </a:lnTo>
                <a:cubicBezTo>
                  <a:pt x="25285" y="23247"/>
                  <a:pt x="25289" y="23265"/>
                  <a:pt x="25296" y="23285"/>
                </a:cubicBezTo>
                <a:lnTo>
                  <a:pt x="25344" y="23285"/>
                </a:lnTo>
                <a:cubicBezTo>
                  <a:pt x="25519" y="23046"/>
                  <a:pt x="25695" y="22807"/>
                  <a:pt x="25870" y="22567"/>
                </a:cubicBezTo>
                <a:close/>
                <a:moveTo>
                  <a:pt x="25987" y="23100"/>
                </a:moveTo>
                <a:lnTo>
                  <a:pt x="25987" y="23100"/>
                </a:lnTo>
                <a:cubicBezTo>
                  <a:pt x="26033" y="23162"/>
                  <a:pt x="26079" y="23240"/>
                  <a:pt x="26126" y="23317"/>
                </a:cubicBezTo>
                <a:cubicBezTo>
                  <a:pt x="26079" y="23240"/>
                  <a:pt x="26033" y="23177"/>
                  <a:pt x="25986" y="23101"/>
                </a:cubicBezTo>
                <a:lnTo>
                  <a:pt x="25986" y="23101"/>
                </a:lnTo>
                <a:cubicBezTo>
                  <a:pt x="25986" y="23100"/>
                  <a:pt x="25987" y="23100"/>
                  <a:pt x="25987" y="23100"/>
                </a:cubicBezTo>
                <a:close/>
                <a:moveTo>
                  <a:pt x="26206" y="23269"/>
                </a:moveTo>
                <a:cubicBezTo>
                  <a:pt x="26190" y="23301"/>
                  <a:pt x="26142" y="23317"/>
                  <a:pt x="26126" y="23317"/>
                </a:cubicBezTo>
                <a:cubicBezTo>
                  <a:pt x="26158" y="23301"/>
                  <a:pt x="26190" y="23285"/>
                  <a:pt x="26206" y="23269"/>
                </a:cubicBezTo>
                <a:close/>
                <a:moveTo>
                  <a:pt x="11287" y="23381"/>
                </a:moveTo>
                <a:lnTo>
                  <a:pt x="11287" y="23381"/>
                </a:lnTo>
                <a:cubicBezTo>
                  <a:pt x="11304" y="23384"/>
                  <a:pt x="11321" y="23385"/>
                  <a:pt x="11337" y="23385"/>
                </a:cubicBezTo>
                <a:lnTo>
                  <a:pt x="11337" y="23385"/>
                </a:lnTo>
                <a:cubicBezTo>
                  <a:pt x="11337" y="23385"/>
                  <a:pt x="11337" y="23385"/>
                  <a:pt x="11337" y="23385"/>
                </a:cubicBezTo>
                <a:cubicBezTo>
                  <a:pt x="11321" y="23385"/>
                  <a:pt x="11304" y="23384"/>
                  <a:pt x="11287" y="23381"/>
                </a:cubicBezTo>
                <a:close/>
                <a:moveTo>
                  <a:pt x="25074" y="22986"/>
                </a:moveTo>
                <a:lnTo>
                  <a:pt x="25074" y="22986"/>
                </a:lnTo>
                <a:cubicBezTo>
                  <a:pt x="25102" y="23094"/>
                  <a:pt x="24976" y="23094"/>
                  <a:pt x="24929" y="23126"/>
                </a:cubicBezTo>
                <a:cubicBezTo>
                  <a:pt x="24705" y="23253"/>
                  <a:pt x="24498" y="23381"/>
                  <a:pt x="24243" y="23397"/>
                </a:cubicBezTo>
                <a:cubicBezTo>
                  <a:pt x="24498" y="23381"/>
                  <a:pt x="24705" y="23253"/>
                  <a:pt x="24913" y="23126"/>
                </a:cubicBezTo>
                <a:cubicBezTo>
                  <a:pt x="24976" y="23094"/>
                  <a:pt x="25102" y="23094"/>
                  <a:pt x="25074" y="22986"/>
                </a:cubicBezTo>
                <a:close/>
                <a:moveTo>
                  <a:pt x="22872" y="23396"/>
                </a:moveTo>
                <a:lnTo>
                  <a:pt x="22872" y="23396"/>
                </a:lnTo>
                <a:cubicBezTo>
                  <a:pt x="22871" y="23396"/>
                  <a:pt x="22871" y="23397"/>
                  <a:pt x="22870" y="23397"/>
                </a:cubicBezTo>
                <a:lnTo>
                  <a:pt x="22825" y="23425"/>
                </a:lnTo>
                <a:lnTo>
                  <a:pt x="22825" y="23425"/>
                </a:lnTo>
                <a:cubicBezTo>
                  <a:pt x="22835" y="23416"/>
                  <a:pt x="22845" y="23406"/>
                  <a:pt x="22854" y="23397"/>
                </a:cubicBezTo>
                <a:cubicBezTo>
                  <a:pt x="22860" y="23397"/>
                  <a:pt x="22866" y="23397"/>
                  <a:pt x="22872" y="23396"/>
                </a:cubicBezTo>
                <a:close/>
                <a:moveTo>
                  <a:pt x="22825" y="23425"/>
                </a:moveTo>
                <a:cubicBezTo>
                  <a:pt x="22802" y="23446"/>
                  <a:pt x="22776" y="23465"/>
                  <a:pt x="22743" y="23477"/>
                </a:cubicBezTo>
                <a:lnTo>
                  <a:pt x="22825" y="23425"/>
                </a:lnTo>
                <a:close/>
                <a:moveTo>
                  <a:pt x="11358" y="22622"/>
                </a:moveTo>
                <a:cubicBezTo>
                  <a:pt x="11273" y="22622"/>
                  <a:pt x="11171" y="22640"/>
                  <a:pt x="11060" y="22695"/>
                </a:cubicBezTo>
                <a:cubicBezTo>
                  <a:pt x="11012" y="22790"/>
                  <a:pt x="11012" y="22950"/>
                  <a:pt x="11060" y="23110"/>
                </a:cubicBezTo>
                <a:cubicBezTo>
                  <a:pt x="11060" y="23126"/>
                  <a:pt x="11060" y="23126"/>
                  <a:pt x="11060" y="23142"/>
                </a:cubicBezTo>
                <a:lnTo>
                  <a:pt x="11060" y="23157"/>
                </a:lnTo>
                <a:cubicBezTo>
                  <a:pt x="11108" y="23301"/>
                  <a:pt x="11172" y="23429"/>
                  <a:pt x="11252" y="23493"/>
                </a:cubicBezTo>
                <a:lnTo>
                  <a:pt x="11268" y="23493"/>
                </a:lnTo>
                <a:cubicBezTo>
                  <a:pt x="11378" y="23477"/>
                  <a:pt x="11472" y="23415"/>
                  <a:pt x="11536" y="23352"/>
                </a:cubicBezTo>
                <a:lnTo>
                  <a:pt x="11536" y="23352"/>
                </a:lnTo>
                <a:cubicBezTo>
                  <a:pt x="11542" y="23351"/>
                  <a:pt x="11549" y="23350"/>
                  <a:pt x="11555" y="23349"/>
                </a:cubicBezTo>
                <a:cubicBezTo>
                  <a:pt x="11603" y="23301"/>
                  <a:pt x="11635" y="23253"/>
                  <a:pt x="11667" y="23189"/>
                </a:cubicBezTo>
                <a:cubicBezTo>
                  <a:pt x="11715" y="23078"/>
                  <a:pt x="11715" y="22966"/>
                  <a:pt x="11683" y="22870"/>
                </a:cubicBezTo>
                <a:cubicBezTo>
                  <a:pt x="11667" y="22759"/>
                  <a:pt x="11587" y="22663"/>
                  <a:pt x="11459" y="22631"/>
                </a:cubicBezTo>
                <a:cubicBezTo>
                  <a:pt x="11430" y="22626"/>
                  <a:pt x="11396" y="22622"/>
                  <a:pt x="11358" y="22622"/>
                </a:cubicBezTo>
                <a:close/>
                <a:moveTo>
                  <a:pt x="23649" y="23078"/>
                </a:moveTo>
                <a:lnTo>
                  <a:pt x="23649" y="23078"/>
                </a:lnTo>
                <a:cubicBezTo>
                  <a:pt x="23655" y="23083"/>
                  <a:pt x="23662" y="23088"/>
                  <a:pt x="23668" y="23094"/>
                </a:cubicBezTo>
                <a:cubicBezTo>
                  <a:pt x="23540" y="23126"/>
                  <a:pt x="23445" y="23142"/>
                  <a:pt x="23365" y="23157"/>
                </a:cubicBezTo>
                <a:cubicBezTo>
                  <a:pt x="23237" y="23237"/>
                  <a:pt x="23110" y="23301"/>
                  <a:pt x="22982" y="23381"/>
                </a:cubicBezTo>
                <a:cubicBezTo>
                  <a:pt x="22966" y="23429"/>
                  <a:pt x="22950" y="23477"/>
                  <a:pt x="22918" y="23588"/>
                </a:cubicBezTo>
                <a:cubicBezTo>
                  <a:pt x="22910" y="23560"/>
                  <a:pt x="22904" y="23537"/>
                  <a:pt x="22899" y="23517"/>
                </a:cubicBezTo>
                <a:lnTo>
                  <a:pt x="22899" y="23517"/>
                </a:lnTo>
                <a:cubicBezTo>
                  <a:pt x="22905" y="23533"/>
                  <a:pt x="22911" y="23551"/>
                  <a:pt x="22918" y="23572"/>
                </a:cubicBezTo>
                <a:cubicBezTo>
                  <a:pt x="22950" y="23477"/>
                  <a:pt x="22966" y="23429"/>
                  <a:pt x="22966" y="23381"/>
                </a:cubicBezTo>
                <a:cubicBezTo>
                  <a:pt x="22938" y="23381"/>
                  <a:pt x="22910" y="23393"/>
                  <a:pt x="22872" y="23396"/>
                </a:cubicBezTo>
                <a:lnTo>
                  <a:pt x="22872" y="23396"/>
                </a:lnTo>
                <a:cubicBezTo>
                  <a:pt x="22903" y="23381"/>
                  <a:pt x="22934" y="23381"/>
                  <a:pt x="22966" y="23381"/>
                </a:cubicBezTo>
                <a:cubicBezTo>
                  <a:pt x="23094" y="23301"/>
                  <a:pt x="23221" y="23237"/>
                  <a:pt x="23349" y="23157"/>
                </a:cubicBezTo>
                <a:cubicBezTo>
                  <a:pt x="23444" y="23142"/>
                  <a:pt x="23523" y="23110"/>
                  <a:pt x="23649" y="23078"/>
                </a:cubicBezTo>
                <a:close/>
                <a:moveTo>
                  <a:pt x="23127" y="23584"/>
                </a:moveTo>
                <a:cubicBezTo>
                  <a:pt x="23193" y="23584"/>
                  <a:pt x="23260" y="23604"/>
                  <a:pt x="23285" y="23604"/>
                </a:cubicBezTo>
                <a:cubicBezTo>
                  <a:pt x="23247" y="23604"/>
                  <a:pt x="23189" y="23584"/>
                  <a:pt x="23126" y="23584"/>
                </a:cubicBezTo>
                <a:lnTo>
                  <a:pt x="23126" y="23584"/>
                </a:lnTo>
                <a:cubicBezTo>
                  <a:pt x="23110" y="23584"/>
                  <a:pt x="23093" y="23585"/>
                  <a:pt x="23078" y="23588"/>
                </a:cubicBezTo>
                <a:cubicBezTo>
                  <a:pt x="23094" y="23585"/>
                  <a:pt x="23110" y="23584"/>
                  <a:pt x="23125" y="23584"/>
                </a:cubicBezTo>
                <a:cubicBezTo>
                  <a:pt x="23126" y="23584"/>
                  <a:pt x="23126" y="23584"/>
                  <a:pt x="23126" y="23584"/>
                </a:cubicBezTo>
                <a:lnTo>
                  <a:pt x="23126" y="23584"/>
                </a:lnTo>
                <a:cubicBezTo>
                  <a:pt x="23126" y="23584"/>
                  <a:pt x="23127" y="23584"/>
                  <a:pt x="23127" y="23584"/>
                </a:cubicBezTo>
                <a:close/>
                <a:moveTo>
                  <a:pt x="25958" y="23138"/>
                </a:moveTo>
                <a:cubicBezTo>
                  <a:pt x="25953" y="23149"/>
                  <a:pt x="25950" y="23160"/>
                  <a:pt x="25950" y="23173"/>
                </a:cubicBezTo>
                <a:cubicBezTo>
                  <a:pt x="25934" y="23349"/>
                  <a:pt x="25839" y="23477"/>
                  <a:pt x="25679" y="23572"/>
                </a:cubicBezTo>
                <a:cubicBezTo>
                  <a:pt x="25632" y="23588"/>
                  <a:pt x="25601" y="23619"/>
                  <a:pt x="25555" y="23665"/>
                </a:cubicBezTo>
                <a:lnTo>
                  <a:pt x="25555" y="23665"/>
                </a:lnTo>
                <a:cubicBezTo>
                  <a:pt x="25553" y="23661"/>
                  <a:pt x="25552" y="23657"/>
                  <a:pt x="25551" y="23652"/>
                </a:cubicBezTo>
                <a:cubicBezTo>
                  <a:pt x="25599" y="23620"/>
                  <a:pt x="25631" y="23572"/>
                  <a:pt x="25679" y="23556"/>
                </a:cubicBezTo>
                <a:cubicBezTo>
                  <a:pt x="25839" y="23461"/>
                  <a:pt x="25934" y="23349"/>
                  <a:pt x="25950" y="23157"/>
                </a:cubicBezTo>
                <a:cubicBezTo>
                  <a:pt x="25950" y="23152"/>
                  <a:pt x="25954" y="23146"/>
                  <a:pt x="25958" y="23138"/>
                </a:cubicBezTo>
                <a:close/>
                <a:moveTo>
                  <a:pt x="24562" y="23445"/>
                </a:moveTo>
                <a:lnTo>
                  <a:pt x="24562" y="23445"/>
                </a:lnTo>
                <a:cubicBezTo>
                  <a:pt x="24484" y="23522"/>
                  <a:pt x="24391" y="23585"/>
                  <a:pt x="24298" y="23677"/>
                </a:cubicBezTo>
                <a:lnTo>
                  <a:pt x="24298" y="23677"/>
                </a:lnTo>
                <a:cubicBezTo>
                  <a:pt x="24295" y="23674"/>
                  <a:pt x="24293" y="23671"/>
                  <a:pt x="24291" y="23668"/>
                </a:cubicBezTo>
                <a:cubicBezTo>
                  <a:pt x="24386" y="23588"/>
                  <a:pt x="24466" y="23509"/>
                  <a:pt x="24562" y="23445"/>
                </a:cubicBezTo>
                <a:close/>
                <a:moveTo>
                  <a:pt x="23078" y="23588"/>
                </a:moveTo>
                <a:cubicBezTo>
                  <a:pt x="23040" y="23607"/>
                  <a:pt x="23014" y="23642"/>
                  <a:pt x="22986" y="23677"/>
                </a:cubicBezTo>
                <a:lnTo>
                  <a:pt x="22986" y="23677"/>
                </a:lnTo>
                <a:cubicBezTo>
                  <a:pt x="23012" y="23637"/>
                  <a:pt x="23039" y="23598"/>
                  <a:pt x="23078" y="23588"/>
                </a:cubicBezTo>
                <a:close/>
                <a:moveTo>
                  <a:pt x="9860" y="23452"/>
                </a:moveTo>
                <a:cubicBezTo>
                  <a:pt x="9929" y="23460"/>
                  <a:pt x="9998" y="23469"/>
                  <a:pt x="10071" y="23477"/>
                </a:cubicBezTo>
                <a:cubicBezTo>
                  <a:pt x="10023" y="23556"/>
                  <a:pt x="9975" y="23620"/>
                  <a:pt x="9943" y="23684"/>
                </a:cubicBezTo>
                <a:cubicBezTo>
                  <a:pt x="9975" y="23620"/>
                  <a:pt x="10023" y="23556"/>
                  <a:pt x="10055" y="23477"/>
                </a:cubicBezTo>
                <a:cubicBezTo>
                  <a:pt x="9987" y="23469"/>
                  <a:pt x="9923" y="23462"/>
                  <a:pt x="9860" y="23452"/>
                </a:cubicBezTo>
                <a:close/>
                <a:moveTo>
                  <a:pt x="10326" y="23668"/>
                </a:moveTo>
                <a:cubicBezTo>
                  <a:pt x="10310" y="23684"/>
                  <a:pt x="10278" y="23716"/>
                  <a:pt x="10262" y="23732"/>
                </a:cubicBezTo>
                <a:cubicBezTo>
                  <a:pt x="10278" y="23700"/>
                  <a:pt x="10310" y="23684"/>
                  <a:pt x="10326" y="23668"/>
                </a:cubicBezTo>
                <a:close/>
                <a:moveTo>
                  <a:pt x="10261" y="23733"/>
                </a:moveTo>
                <a:cubicBezTo>
                  <a:pt x="10229" y="23765"/>
                  <a:pt x="10182" y="23796"/>
                  <a:pt x="10151" y="23828"/>
                </a:cubicBezTo>
                <a:lnTo>
                  <a:pt x="10166" y="23804"/>
                </a:lnTo>
                <a:lnTo>
                  <a:pt x="10166" y="23804"/>
                </a:lnTo>
                <a:cubicBezTo>
                  <a:pt x="10196" y="23787"/>
                  <a:pt x="10234" y="23760"/>
                  <a:pt x="10261" y="23733"/>
                </a:cubicBezTo>
                <a:close/>
                <a:moveTo>
                  <a:pt x="25555" y="23665"/>
                </a:moveTo>
                <a:cubicBezTo>
                  <a:pt x="25570" y="23723"/>
                  <a:pt x="25585" y="23769"/>
                  <a:pt x="25615" y="23844"/>
                </a:cubicBezTo>
                <a:cubicBezTo>
                  <a:pt x="25609" y="23847"/>
                  <a:pt x="25604" y="23849"/>
                  <a:pt x="25598" y="23852"/>
                </a:cubicBezTo>
                <a:lnTo>
                  <a:pt x="25598" y="23852"/>
                </a:lnTo>
                <a:cubicBezTo>
                  <a:pt x="25582" y="23776"/>
                  <a:pt x="25567" y="23715"/>
                  <a:pt x="25551" y="23668"/>
                </a:cubicBezTo>
                <a:cubicBezTo>
                  <a:pt x="25552" y="23667"/>
                  <a:pt x="25553" y="23666"/>
                  <a:pt x="25555" y="23665"/>
                </a:cubicBezTo>
                <a:close/>
                <a:moveTo>
                  <a:pt x="24754" y="23686"/>
                </a:moveTo>
                <a:lnTo>
                  <a:pt x="24754" y="23686"/>
                </a:lnTo>
                <a:cubicBezTo>
                  <a:pt x="24769" y="23747"/>
                  <a:pt x="24784" y="23808"/>
                  <a:pt x="24813" y="23896"/>
                </a:cubicBezTo>
                <a:lnTo>
                  <a:pt x="24813" y="23896"/>
                </a:lnTo>
                <a:cubicBezTo>
                  <a:pt x="24809" y="23900"/>
                  <a:pt x="24805" y="23904"/>
                  <a:pt x="24801" y="23908"/>
                </a:cubicBezTo>
                <a:cubicBezTo>
                  <a:pt x="24785" y="23813"/>
                  <a:pt x="24770" y="23749"/>
                  <a:pt x="24754" y="23686"/>
                </a:cubicBezTo>
                <a:close/>
                <a:moveTo>
                  <a:pt x="23972" y="23803"/>
                </a:moveTo>
                <a:cubicBezTo>
                  <a:pt x="24010" y="23891"/>
                  <a:pt x="24073" y="23952"/>
                  <a:pt x="24179" y="23987"/>
                </a:cubicBezTo>
                <a:cubicBezTo>
                  <a:pt x="24064" y="23953"/>
                  <a:pt x="24007" y="23893"/>
                  <a:pt x="23972" y="23803"/>
                </a:cubicBezTo>
                <a:close/>
                <a:moveTo>
                  <a:pt x="26046" y="23939"/>
                </a:moveTo>
                <a:cubicBezTo>
                  <a:pt x="26023" y="23963"/>
                  <a:pt x="26000" y="23986"/>
                  <a:pt x="25978" y="24007"/>
                </a:cubicBezTo>
                <a:lnTo>
                  <a:pt x="25978" y="24007"/>
                </a:lnTo>
                <a:cubicBezTo>
                  <a:pt x="25995" y="23987"/>
                  <a:pt x="26014" y="23965"/>
                  <a:pt x="26034" y="23940"/>
                </a:cubicBezTo>
                <a:lnTo>
                  <a:pt x="26034" y="23940"/>
                </a:lnTo>
                <a:cubicBezTo>
                  <a:pt x="26038" y="23940"/>
                  <a:pt x="26042" y="23939"/>
                  <a:pt x="26046" y="23939"/>
                </a:cubicBezTo>
                <a:close/>
                <a:moveTo>
                  <a:pt x="9720" y="24067"/>
                </a:moveTo>
                <a:lnTo>
                  <a:pt x="9720" y="24067"/>
                </a:lnTo>
                <a:cubicBezTo>
                  <a:pt x="9720" y="24081"/>
                  <a:pt x="9732" y="24083"/>
                  <a:pt x="9735" y="24093"/>
                </a:cubicBezTo>
                <a:lnTo>
                  <a:pt x="9735" y="24093"/>
                </a:lnTo>
                <a:cubicBezTo>
                  <a:pt x="9726" y="24087"/>
                  <a:pt x="9720" y="24077"/>
                  <a:pt x="9720" y="24067"/>
                </a:cubicBezTo>
                <a:close/>
                <a:moveTo>
                  <a:pt x="24498" y="24163"/>
                </a:moveTo>
                <a:cubicBezTo>
                  <a:pt x="24498" y="24163"/>
                  <a:pt x="24498" y="24163"/>
                  <a:pt x="24498" y="24163"/>
                </a:cubicBezTo>
                <a:lnTo>
                  <a:pt x="24498" y="24163"/>
                </a:lnTo>
                <a:cubicBezTo>
                  <a:pt x="24498" y="24163"/>
                  <a:pt x="24498" y="24163"/>
                  <a:pt x="24498" y="24163"/>
                </a:cubicBezTo>
                <a:close/>
                <a:moveTo>
                  <a:pt x="25025" y="23939"/>
                </a:moveTo>
                <a:cubicBezTo>
                  <a:pt x="25019" y="23945"/>
                  <a:pt x="25014" y="23950"/>
                  <a:pt x="25008" y="23955"/>
                </a:cubicBezTo>
                <a:lnTo>
                  <a:pt x="25008" y="23955"/>
                </a:lnTo>
                <a:cubicBezTo>
                  <a:pt x="25008" y="23955"/>
                  <a:pt x="25009" y="23955"/>
                  <a:pt x="25009" y="23955"/>
                </a:cubicBezTo>
                <a:cubicBezTo>
                  <a:pt x="24942" y="24022"/>
                  <a:pt x="24853" y="24088"/>
                  <a:pt x="24847" y="24175"/>
                </a:cubicBezTo>
                <a:lnTo>
                  <a:pt x="24847" y="24175"/>
                </a:lnTo>
                <a:cubicBezTo>
                  <a:pt x="24846" y="24091"/>
                  <a:pt x="24931" y="24029"/>
                  <a:pt x="25008" y="23955"/>
                </a:cubicBezTo>
                <a:lnTo>
                  <a:pt x="25008" y="23955"/>
                </a:lnTo>
                <a:cubicBezTo>
                  <a:pt x="24901" y="23956"/>
                  <a:pt x="24809" y="23984"/>
                  <a:pt x="24754" y="24042"/>
                </a:cubicBezTo>
                <a:lnTo>
                  <a:pt x="24754" y="24042"/>
                </a:lnTo>
                <a:cubicBezTo>
                  <a:pt x="24802" y="23974"/>
                  <a:pt x="24896" y="23939"/>
                  <a:pt x="25025" y="23939"/>
                </a:cubicBezTo>
                <a:close/>
                <a:moveTo>
                  <a:pt x="25692" y="24167"/>
                </a:moveTo>
                <a:cubicBezTo>
                  <a:pt x="25738" y="24167"/>
                  <a:pt x="25787" y="24180"/>
                  <a:pt x="25839" y="24211"/>
                </a:cubicBezTo>
                <a:cubicBezTo>
                  <a:pt x="25783" y="24180"/>
                  <a:pt x="25734" y="24168"/>
                  <a:pt x="25689" y="24167"/>
                </a:cubicBezTo>
                <a:lnTo>
                  <a:pt x="25689" y="24167"/>
                </a:lnTo>
                <a:cubicBezTo>
                  <a:pt x="25690" y="24167"/>
                  <a:pt x="25691" y="24167"/>
                  <a:pt x="25692" y="24167"/>
                </a:cubicBezTo>
                <a:close/>
                <a:moveTo>
                  <a:pt x="9997" y="23353"/>
                </a:moveTo>
                <a:cubicBezTo>
                  <a:pt x="9886" y="23353"/>
                  <a:pt x="9776" y="23374"/>
                  <a:pt x="9678" y="23418"/>
                </a:cubicBezTo>
                <a:lnTo>
                  <a:pt x="9678" y="23418"/>
                </a:lnTo>
                <a:cubicBezTo>
                  <a:pt x="9671" y="23416"/>
                  <a:pt x="9663" y="23415"/>
                  <a:pt x="9656" y="23413"/>
                </a:cubicBezTo>
                <a:cubicBezTo>
                  <a:pt x="9608" y="23445"/>
                  <a:pt x="9560" y="23477"/>
                  <a:pt x="9512" y="23525"/>
                </a:cubicBezTo>
                <a:cubicBezTo>
                  <a:pt x="9560" y="23636"/>
                  <a:pt x="9528" y="23716"/>
                  <a:pt x="9464" y="23748"/>
                </a:cubicBezTo>
                <a:cubicBezTo>
                  <a:pt x="9512" y="23892"/>
                  <a:pt x="9592" y="23987"/>
                  <a:pt x="9688" y="24067"/>
                </a:cubicBezTo>
                <a:cubicBezTo>
                  <a:pt x="9704" y="24083"/>
                  <a:pt x="9720" y="24099"/>
                  <a:pt x="9736" y="24115"/>
                </a:cubicBezTo>
                <a:cubicBezTo>
                  <a:pt x="9736" y="24115"/>
                  <a:pt x="9752" y="24115"/>
                  <a:pt x="9752" y="24099"/>
                </a:cubicBezTo>
                <a:cubicBezTo>
                  <a:pt x="9748" y="24099"/>
                  <a:pt x="9744" y="24098"/>
                  <a:pt x="9740" y="24097"/>
                </a:cubicBezTo>
                <a:lnTo>
                  <a:pt x="9740" y="24097"/>
                </a:lnTo>
                <a:cubicBezTo>
                  <a:pt x="9769" y="24080"/>
                  <a:pt x="9784" y="24050"/>
                  <a:pt x="9800" y="24035"/>
                </a:cubicBezTo>
                <a:lnTo>
                  <a:pt x="9800" y="24035"/>
                </a:lnTo>
                <a:cubicBezTo>
                  <a:pt x="9784" y="24067"/>
                  <a:pt x="9768" y="24083"/>
                  <a:pt x="9752" y="24099"/>
                </a:cubicBezTo>
                <a:cubicBezTo>
                  <a:pt x="9752" y="24115"/>
                  <a:pt x="9752" y="24115"/>
                  <a:pt x="9752" y="24115"/>
                </a:cubicBezTo>
                <a:cubicBezTo>
                  <a:pt x="9895" y="24211"/>
                  <a:pt x="10087" y="24243"/>
                  <a:pt x="10294" y="24243"/>
                </a:cubicBezTo>
                <a:cubicBezTo>
                  <a:pt x="10390" y="24227"/>
                  <a:pt x="10486" y="24227"/>
                  <a:pt x="10566" y="24211"/>
                </a:cubicBezTo>
                <a:cubicBezTo>
                  <a:pt x="10550" y="24179"/>
                  <a:pt x="10550" y="24147"/>
                  <a:pt x="10534" y="24099"/>
                </a:cubicBezTo>
                <a:lnTo>
                  <a:pt x="10534" y="24099"/>
                </a:lnTo>
                <a:cubicBezTo>
                  <a:pt x="10550" y="24147"/>
                  <a:pt x="10566" y="24179"/>
                  <a:pt x="10582" y="24211"/>
                </a:cubicBezTo>
                <a:lnTo>
                  <a:pt x="10613" y="24195"/>
                </a:lnTo>
                <a:cubicBezTo>
                  <a:pt x="10735" y="24104"/>
                  <a:pt x="10784" y="24012"/>
                  <a:pt x="10789" y="23907"/>
                </a:cubicBezTo>
                <a:lnTo>
                  <a:pt x="10789" y="23907"/>
                </a:lnTo>
                <a:cubicBezTo>
                  <a:pt x="10789" y="23907"/>
                  <a:pt x="10789" y="23907"/>
                  <a:pt x="10789" y="23908"/>
                </a:cubicBezTo>
                <a:cubicBezTo>
                  <a:pt x="10789" y="23876"/>
                  <a:pt x="10789" y="23844"/>
                  <a:pt x="10789" y="23828"/>
                </a:cubicBezTo>
                <a:cubicBezTo>
                  <a:pt x="10773" y="23780"/>
                  <a:pt x="10757" y="23748"/>
                  <a:pt x="10741" y="23716"/>
                </a:cubicBezTo>
                <a:cubicBezTo>
                  <a:pt x="10725" y="23700"/>
                  <a:pt x="10725" y="23700"/>
                  <a:pt x="10725" y="23700"/>
                </a:cubicBezTo>
                <a:cubicBezTo>
                  <a:pt x="10677" y="23620"/>
                  <a:pt x="10598" y="23556"/>
                  <a:pt x="10518" y="23509"/>
                </a:cubicBezTo>
                <a:cubicBezTo>
                  <a:pt x="10486" y="23493"/>
                  <a:pt x="10454" y="23461"/>
                  <a:pt x="10406" y="23445"/>
                </a:cubicBezTo>
                <a:cubicBezTo>
                  <a:pt x="10278" y="23385"/>
                  <a:pt x="10136" y="23353"/>
                  <a:pt x="9997" y="23353"/>
                </a:cubicBezTo>
                <a:close/>
                <a:moveTo>
                  <a:pt x="25464" y="24184"/>
                </a:moveTo>
                <a:cubicBezTo>
                  <a:pt x="25455" y="24214"/>
                  <a:pt x="25452" y="24249"/>
                  <a:pt x="25440" y="24275"/>
                </a:cubicBezTo>
                <a:lnTo>
                  <a:pt x="25440" y="24275"/>
                </a:lnTo>
                <a:cubicBezTo>
                  <a:pt x="25440" y="24237"/>
                  <a:pt x="25443" y="24201"/>
                  <a:pt x="25464" y="24184"/>
                </a:cubicBezTo>
                <a:close/>
                <a:moveTo>
                  <a:pt x="24498" y="24163"/>
                </a:moveTo>
                <a:lnTo>
                  <a:pt x="24498" y="24163"/>
                </a:lnTo>
                <a:cubicBezTo>
                  <a:pt x="24529" y="24233"/>
                  <a:pt x="24545" y="24269"/>
                  <a:pt x="24537" y="24293"/>
                </a:cubicBezTo>
                <a:lnTo>
                  <a:pt x="24537" y="24293"/>
                </a:lnTo>
                <a:cubicBezTo>
                  <a:pt x="24543" y="24267"/>
                  <a:pt x="24527" y="24228"/>
                  <a:pt x="24498" y="24163"/>
                </a:cubicBezTo>
                <a:close/>
                <a:moveTo>
                  <a:pt x="24754" y="24042"/>
                </a:moveTo>
                <a:cubicBezTo>
                  <a:pt x="24737" y="24067"/>
                  <a:pt x="24726" y="24097"/>
                  <a:pt x="24721" y="24131"/>
                </a:cubicBezTo>
                <a:cubicBezTo>
                  <a:pt x="24706" y="24202"/>
                  <a:pt x="24678" y="24259"/>
                  <a:pt x="24643" y="24308"/>
                </a:cubicBezTo>
                <a:lnTo>
                  <a:pt x="24643" y="24308"/>
                </a:lnTo>
                <a:cubicBezTo>
                  <a:pt x="24673" y="24261"/>
                  <a:pt x="24696" y="24209"/>
                  <a:pt x="24705" y="24147"/>
                </a:cubicBezTo>
                <a:cubicBezTo>
                  <a:pt x="24711" y="24105"/>
                  <a:pt x="24728" y="24070"/>
                  <a:pt x="24754" y="24042"/>
                </a:cubicBezTo>
                <a:close/>
                <a:moveTo>
                  <a:pt x="24498" y="24163"/>
                </a:moveTo>
                <a:cubicBezTo>
                  <a:pt x="24338" y="24227"/>
                  <a:pt x="24211" y="24275"/>
                  <a:pt x="24051" y="24323"/>
                </a:cubicBezTo>
                <a:cubicBezTo>
                  <a:pt x="24211" y="24259"/>
                  <a:pt x="24354" y="24211"/>
                  <a:pt x="24498" y="24163"/>
                </a:cubicBezTo>
                <a:close/>
                <a:moveTo>
                  <a:pt x="24537" y="24293"/>
                </a:moveTo>
                <a:cubicBezTo>
                  <a:pt x="24530" y="24318"/>
                  <a:pt x="24503" y="24332"/>
                  <a:pt x="24447" y="24345"/>
                </a:cubicBezTo>
                <a:lnTo>
                  <a:pt x="24447" y="24345"/>
                </a:lnTo>
                <a:cubicBezTo>
                  <a:pt x="24501" y="24326"/>
                  <a:pt x="24529" y="24315"/>
                  <a:pt x="24537" y="24293"/>
                </a:cubicBezTo>
                <a:close/>
                <a:moveTo>
                  <a:pt x="25440" y="24275"/>
                </a:moveTo>
                <a:cubicBezTo>
                  <a:pt x="25499" y="24325"/>
                  <a:pt x="25572" y="24349"/>
                  <a:pt x="25645" y="24349"/>
                </a:cubicBezTo>
                <a:cubicBezTo>
                  <a:pt x="25689" y="24349"/>
                  <a:pt x="25733" y="24340"/>
                  <a:pt x="25775" y="24323"/>
                </a:cubicBezTo>
                <a:lnTo>
                  <a:pt x="25775" y="24323"/>
                </a:lnTo>
                <a:cubicBezTo>
                  <a:pt x="25731" y="24341"/>
                  <a:pt x="25687" y="24350"/>
                  <a:pt x="25643" y="24350"/>
                </a:cubicBezTo>
                <a:cubicBezTo>
                  <a:pt x="25575" y="24350"/>
                  <a:pt x="25507" y="24329"/>
                  <a:pt x="25440" y="24291"/>
                </a:cubicBezTo>
                <a:cubicBezTo>
                  <a:pt x="25440" y="24285"/>
                  <a:pt x="25440" y="24280"/>
                  <a:pt x="25440" y="24275"/>
                </a:cubicBezTo>
                <a:close/>
                <a:moveTo>
                  <a:pt x="24447" y="24345"/>
                </a:moveTo>
                <a:cubicBezTo>
                  <a:pt x="24438" y="24348"/>
                  <a:pt x="24428" y="24351"/>
                  <a:pt x="24418" y="24354"/>
                </a:cubicBezTo>
                <a:cubicBezTo>
                  <a:pt x="24403" y="24357"/>
                  <a:pt x="24388" y="24361"/>
                  <a:pt x="24373" y="24365"/>
                </a:cubicBezTo>
                <a:lnTo>
                  <a:pt x="24373" y="24365"/>
                </a:lnTo>
                <a:cubicBezTo>
                  <a:pt x="24383" y="24361"/>
                  <a:pt x="24392" y="24358"/>
                  <a:pt x="24402" y="24354"/>
                </a:cubicBezTo>
                <a:cubicBezTo>
                  <a:pt x="24419" y="24351"/>
                  <a:pt x="24433" y="24348"/>
                  <a:pt x="24447" y="24345"/>
                </a:cubicBezTo>
                <a:close/>
                <a:moveTo>
                  <a:pt x="25598" y="23852"/>
                </a:moveTo>
                <a:cubicBezTo>
                  <a:pt x="25598" y="23855"/>
                  <a:pt x="25599" y="23857"/>
                  <a:pt x="25599" y="23860"/>
                </a:cubicBezTo>
                <a:cubicBezTo>
                  <a:pt x="25360" y="23987"/>
                  <a:pt x="25057" y="24019"/>
                  <a:pt x="24897" y="24291"/>
                </a:cubicBezTo>
                <a:cubicBezTo>
                  <a:pt x="24961" y="24323"/>
                  <a:pt x="25025" y="24354"/>
                  <a:pt x="25120" y="24402"/>
                </a:cubicBezTo>
                <a:cubicBezTo>
                  <a:pt x="25025" y="24354"/>
                  <a:pt x="24961" y="24323"/>
                  <a:pt x="24897" y="24307"/>
                </a:cubicBezTo>
                <a:cubicBezTo>
                  <a:pt x="24858" y="24257"/>
                  <a:pt x="24844" y="24214"/>
                  <a:pt x="24847" y="24175"/>
                </a:cubicBezTo>
                <a:lnTo>
                  <a:pt x="24847" y="24175"/>
                </a:lnTo>
                <a:cubicBezTo>
                  <a:pt x="24847" y="24209"/>
                  <a:pt x="24862" y="24247"/>
                  <a:pt x="24897" y="24291"/>
                </a:cubicBezTo>
                <a:cubicBezTo>
                  <a:pt x="25053" y="24025"/>
                  <a:pt x="25346" y="23974"/>
                  <a:pt x="25598" y="23852"/>
                </a:cubicBezTo>
                <a:close/>
                <a:moveTo>
                  <a:pt x="25518" y="24451"/>
                </a:moveTo>
                <a:cubicBezTo>
                  <a:pt x="25455" y="24466"/>
                  <a:pt x="25407" y="24466"/>
                  <a:pt x="25360" y="24466"/>
                </a:cubicBezTo>
                <a:cubicBezTo>
                  <a:pt x="25403" y="24466"/>
                  <a:pt x="25460" y="24453"/>
                  <a:pt x="25518" y="24451"/>
                </a:cubicBezTo>
                <a:close/>
                <a:moveTo>
                  <a:pt x="24051" y="24323"/>
                </a:moveTo>
                <a:lnTo>
                  <a:pt x="24051" y="24323"/>
                </a:lnTo>
                <a:cubicBezTo>
                  <a:pt x="24083" y="24370"/>
                  <a:pt x="24099" y="24418"/>
                  <a:pt x="24131" y="24482"/>
                </a:cubicBezTo>
                <a:cubicBezTo>
                  <a:pt x="24099" y="24434"/>
                  <a:pt x="24083" y="24386"/>
                  <a:pt x="24051" y="24323"/>
                </a:cubicBezTo>
                <a:close/>
                <a:moveTo>
                  <a:pt x="24373" y="24365"/>
                </a:moveTo>
                <a:cubicBezTo>
                  <a:pt x="24290" y="24399"/>
                  <a:pt x="24217" y="24453"/>
                  <a:pt x="24131" y="24482"/>
                </a:cubicBezTo>
                <a:cubicBezTo>
                  <a:pt x="24212" y="24442"/>
                  <a:pt x="24292" y="24390"/>
                  <a:pt x="24373" y="24365"/>
                </a:cubicBezTo>
                <a:close/>
                <a:moveTo>
                  <a:pt x="24643" y="24308"/>
                </a:moveTo>
                <a:cubicBezTo>
                  <a:pt x="24598" y="24377"/>
                  <a:pt x="24536" y="24433"/>
                  <a:pt x="24474" y="24491"/>
                </a:cubicBezTo>
                <a:lnTo>
                  <a:pt x="24474" y="24491"/>
                </a:lnTo>
                <a:cubicBezTo>
                  <a:pt x="24532" y="24431"/>
                  <a:pt x="24594" y="24377"/>
                  <a:pt x="24643" y="24308"/>
                </a:cubicBezTo>
                <a:close/>
                <a:moveTo>
                  <a:pt x="24131" y="24482"/>
                </a:moveTo>
                <a:cubicBezTo>
                  <a:pt x="24035" y="24514"/>
                  <a:pt x="23955" y="24546"/>
                  <a:pt x="23876" y="24546"/>
                </a:cubicBezTo>
                <a:cubicBezTo>
                  <a:pt x="23780" y="24546"/>
                  <a:pt x="23685" y="24530"/>
                  <a:pt x="23590" y="24514"/>
                </a:cubicBezTo>
                <a:lnTo>
                  <a:pt x="23590" y="24514"/>
                </a:lnTo>
                <a:cubicBezTo>
                  <a:pt x="23657" y="24526"/>
                  <a:pt x="23724" y="24537"/>
                  <a:pt x="23791" y="24537"/>
                </a:cubicBezTo>
                <a:cubicBezTo>
                  <a:pt x="23820" y="24537"/>
                  <a:pt x="23848" y="24535"/>
                  <a:pt x="23876" y="24530"/>
                </a:cubicBezTo>
                <a:cubicBezTo>
                  <a:pt x="23971" y="24530"/>
                  <a:pt x="24051" y="24498"/>
                  <a:pt x="24131" y="24482"/>
                </a:cubicBezTo>
                <a:close/>
                <a:moveTo>
                  <a:pt x="24131" y="24482"/>
                </a:moveTo>
                <a:lnTo>
                  <a:pt x="24131" y="24482"/>
                </a:lnTo>
                <a:cubicBezTo>
                  <a:pt x="24208" y="24513"/>
                  <a:pt x="24284" y="24543"/>
                  <a:pt x="24375" y="24588"/>
                </a:cubicBezTo>
                <a:lnTo>
                  <a:pt x="24375" y="24588"/>
                </a:lnTo>
                <a:cubicBezTo>
                  <a:pt x="24406" y="24554"/>
                  <a:pt x="24440" y="24522"/>
                  <a:pt x="24474" y="24491"/>
                </a:cubicBezTo>
                <a:lnTo>
                  <a:pt x="24474" y="24491"/>
                </a:lnTo>
                <a:cubicBezTo>
                  <a:pt x="24443" y="24523"/>
                  <a:pt x="24413" y="24556"/>
                  <a:pt x="24386" y="24594"/>
                </a:cubicBezTo>
                <a:cubicBezTo>
                  <a:pt x="24383" y="24592"/>
                  <a:pt x="24379" y="24590"/>
                  <a:pt x="24375" y="24588"/>
                </a:cubicBezTo>
                <a:lnTo>
                  <a:pt x="24375" y="24588"/>
                </a:lnTo>
                <a:cubicBezTo>
                  <a:pt x="24374" y="24590"/>
                  <a:pt x="24372" y="24592"/>
                  <a:pt x="24370" y="24594"/>
                </a:cubicBezTo>
                <a:cubicBezTo>
                  <a:pt x="24291" y="24562"/>
                  <a:pt x="24211" y="24530"/>
                  <a:pt x="24131" y="24482"/>
                </a:cubicBezTo>
                <a:close/>
                <a:moveTo>
                  <a:pt x="25535" y="24450"/>
                </a:moveTo>
                <a:cubicBezTo>
                  <a:pt x="25500" y="24509"/>
                  <a:pt x="25473" y="24559"/>
                  <a:pt x="25443" y="24607"/>
                </a:cubicBezTo>
                <a:lnTo>
                  <a:pt x="25443" y="24607"/>
                </a:lnTo>
                <a:cubicBezTo>
                  <a:pt x="25469" y="24558"/>
                  <a:pt x="25498" y="24504"/>
                  <a:pt x="25519" y="24451"/>
                </a:cubicBezTo>
                <a:lnTo>
                  <a:pt x="25519" y="24451"/>
                </a:lnTo>
                <a:cubicBezTo>
                  <a:pt x="25525" y="24450"/>
                  <a:pt x="25530" y="24450"/>
                  <a:pt x="25535" y="24450"/>
                </a:cubicBezTo>
                <a:close/>
                <a:moveTo>
                  <a:pt x="25739" y="24582"/>
                </a:moveTo>
                <a:cubicBezTo>
                  <a:pt x="25741" y="24585"/>
                  <a:pt x="25743" y="24589"/>
                  <a:pt x="25743" y="24594"/>
                </a:cubicBezTo>
                <a:cubicBezTo>
                  <a:pt x="25727" y="24610"/>
                  <a:pt x="25711" y="24626"/>
                  <a:pt x="25695" y="24642"/>
                </a:cubicBezTo>
                <a:cubicBezTo>
                  <a:pt x="25710" y="24627"/>
                  <a:pt x="25724" y="24599"/>
                  <a:pt x="25739" y="24582"/>
                </a:cubicBezTo>
                <a:close/>
                <a:moveTo>
                  <a:pt x="24195" y="19327"/>
                </a:moveTo>
                <a:cubicBezTo>
                  <a:pt x="24195" y="19343"/>
                  <a:pt x="24179" y="19343"/>
                  <a:pt x="24179" y="19343"/>
                </a:cubicBezTo>
                <a:cubicBezTo>
                  <a:pt x="24019" y="19423"/>
                  <a:pt x="23892" y="19535"/>
                  <a:pt x="23780" y="19646"/>
                </a:cubicBezTo>
                <a:cubicBezTo>
                  <a:pt x="23525" y="19870"/>
                  <a:pt x="23285" y="20093"/>
                  <a:pt x="22743" y="20141"/>
                </a:cubicBezTo>
                <a:cubicBezTo>
                  <a:pt x="22727" y="20157"/>
                  <a:pt x="22711" y="20189"/>
                  <a:pt x="22695" y="20205"/>
                </a:cubicBezTo>
                <a:cubicBezTo>
                  <a:pt x="22679" y="20221"/>
                  <a:pt x="22695" y="20253"/>
                  <a:pt x="22711" y="20301"/>
                </a:cubicBezTo>
                <a:cubicBezTo>
                  <a:pt x="22695" y="20253"/>
                  <a:pt x="22679" y="20221"/>
                  <a:pt x="22679" y="20205"/>
                </a:cubicBezTo>
                <a:cubicBezTo>
                  <a:pt x="22631" y="20253"/>
                  <a:pt x="22583" y="20317"/>
                  <a:pt x="22535" y="20381"/>
                </a:cubicBezTo>
                <a:cubicBezTo>
                  <a:pt x="22503" y="20428"/>
                  <a:pt x="22487" y="20492"/>
                  <a:pt x="22455" y="20540"/>
                </a:cubicBezTo>
                <a:cubicBezTo>
                  <a:pt x="22407" y="20652"/>
                  <a:pt x="22359" y="20780"/>
                  <a:pt x="22344" y="20907"/>
                </a:cubicBezTo>
                <a:cubicBezTo>
                  <a:pt x="22296" y="21131"/>
                  <a:pt x="22296" y="21370"/>
                  <a:pt x="22296" y="21609"/>
                </a:cubicBezTo>
                <a:cubicBezTo>
                  <a:pt x="22312" y="21897"/>
                  <a:pt x="22312" y="22168"/>
                  <a:pt x="22312" y="22423"/>
                </a:cubicBezTo>
                <a:cubicBezTo>
                  <a:pt x="22296" y="22519"/>
                  <a:pt x="22296" y="22599"/>
                  <a:pt x="22280" y="22695"/>
                </a:cubicBezTo>
                <a:cubicBezTo>
                  <a:pt x="22264" y="22790"/>
                  <a:pt x="22232" y="22870"/>
                  <a:pt x="22200" y="22966"/>
                </a:cubicBezTo>
                <a:cubicBezTo>
                  <a:pt x="22232" y="22998"/>
                  <a:pt x="22248" y="23030"/>
                  <a:pt x="22280" y="23062"/>
                </a:cubicBezTo>
                <a:cubicBezTo>
                  <a:pt x="22282" y="23059"/>
                  <a:pt x="22284" y="23057"/>
                  <a:pt x="22287" y="23055"/>
                </a:cubicBezTo>
                <a:lnTo>
                  <a:pt x="22287" y="23055"/>
                </a:lnTo>
                <a:cubicBezTo>
                  <a:pt x="22396" y="23196"/>
                  <a:pt x="22506" y="23336"/>
                  <a:pt x="22615" y="23461"/>
                </a:cubicBezTo>
                <a:cubicBezTo>
                  <a:pt x="22647" y="23477"/>
                  <a:pt x="22663" y="23509"/>
                  <a:pt x="22695" y="23525"/>
                </a:cubicBezTo>
                <a:cubicBezTo>
                  <a:pt x="22695" y="23509"/>
                  <a:pt x="22726" y="23493"/>
                  <a:pt x="22742" y="23477"/>
                </a:cubicBezTo>
                <a:lnTo>
                  <a:pt x="22742" y="23477"/>
                </a:lnTo>
                <a:cubicBezTo>
                  <a:pt x="22726" y="23493"/>
                  <a:pt x="22695" y="23509"/>
                  <a:pt x="22695" y="23541"/>
                </a:cubicBezTo>
                <a:cubicBezTo>
                  <a:pt x="22711" y="23556"/>
                  <a:pt x="22727" y="23572"/>
                  <a:pt x="22743" y="23588"/>
                </a:cubicBezTo>
                <a:cubicBezTo>
                  <a:pt x="22806" y="23651"/>
                  <a:pt x="22853" y="23715"/>
                  <a:pt x="22916" y="23762"/>
                </a:cubicBezTo>
                <a:lnTo>
                  <a:pt x="22916" y="23762"/>
                </a:lnTo>
                <a:cubicBezTo>
                  <a:pt x="22918" y="23760"/>
                  <a:pt x="22918" y="23756"/>
                  <a:pt x="22918" y="23748"/>
                </a:cubicBezTo>
                <a:cubicBezTo>
                  <a:pt x="22945" y="23728"/>
                  <a:pt x="22966" y="23702"/>
                  <a:pt x="22986" y="23677"/>
                </a:cubicBezTo>
                <a:lnTo>
                  <a:pt x="22986" y="23677"/>
                </a:lnTo>
                <a:cubicBezTo>
                  <a:pt x="22969" y="23703"/>
                  <a:pt x="22953" y="23729"/>
                  <a:pt x="22934" y="23748"/>
                </a:cubicBezTo>
                <a:cubicBezTo>
                  <a:pt x="22918" y="23764"/>
                  <a:pt x="22918" y="23764"/>
                  <a:pt x="22918" y="23764"/>
                </a:cubicBezTo>
                <a:cubicBezTo>
                  <a:pt x="22917" y="23763"/>
                  <a:pt x="22917" y="23763"/>
                  <a:pt x="22916" y="23762"/>
                </a:cubicBezTo>
                <a:lnTo>
                  <a:pt x="22916" y="23762"/>
                </a:lnTo>
                <a:cubicBezTo>
                  <a:pt x="22914" y="23764"/>
                  <a:pt x="22910" y="23764"/>
                  <a:pt x="22902" y="23764"/>
                </a:cubicBezTo>
                <a:cubicBezTo>
                  <a:pt x="23014" y="23876"/>
                  <a:pt x="23126" y="23987"/>
                  <a:pt x="23237" y="24115"/>
                </a:cubicBezTo>
                <a:cubicBezTo>
                  <a:pt x="23365" y="24243"/>
                  <a:pt x="23477" y="24370"/>
                  <a:pt x="23588" y="24514"/>
                </a:cubicBezTo>
                <a:cubicBezTo>
                  <a:pt x="23668" y="24594"/>
                  <a:pt x="23732" y="24690"/>
                  <a:pt x="23796" y="24785"/>
                </a:cubicBezTo>
                <a:lnTo>
                  <a:pt x="23923" y="24785"/>
                </a:lnTo>
                <a:cubicBezTo>
                  <a:pt x="23987" y="24785"/>
                  <a:pt x="24035" y="24785"/>
                  <a:pt x="24099" y="24769"/>
                </a:cubicBezTo>
                <a:cubicBezTo>
                  <a:pt x="24131" y="24737"/>
                  <a:pt x="24147" y="24706"/>
                  <a:pt x="24179" y="24674"/>
                </a:cubicBezTo>
                <a:cubicBezTo>
                  <a:pt x="24195" y="24690"/>
                  <a:pt x="24211" y="24690"/>
                  <a:pt x="24211" y="24706"/>
                </a:cubicBezTo>
                <a:cubicBezTo>
                  <a:pt x="24211" y="24706"/>
                  <a:pt x="24195" y="24690"/>
                  <a:pt x="24179" y="24690"/>
                </a:cubicBezTo>
                <a:cubicBezTo>
                  <a:pt x="24163" y="24706"/>
                  <a:pt x="24131" y="24753"/>
                  <a:pt x="24099" y="24769"/>
                </a:cubicBezTo>
                <a:lnTo>
                  <a:pt x="24195" y="24769"/>
                </a:lnTo>
                <a:cubicBezTo>
                  <a:pt x="24275" y="24769"/>
                  <a:pt x="24370" y="24753"/>
                  <a:pt x="24450" y="24753"/>
                </a:cubicBezTo>
                <a:cubicBezTo>
                  <a:pt x="24610" y="24737"/>
                  <a:pt x="24769" y="24721"/>
                  <a:pt x="24929" y="24721"/>
                </a:cubicBezTo>
                <a:cubicBezTo>
                  <a:pt x="25001" y="24714"/>
                  <a:pt x="25073" y="24710"/>
                  <a:pt x="25144" y="24710"/>
                </a:cubicBezTo>
                <a:cubicBezTo>
                  <a:pt x="25216" y="24710"/>
                  <a:pt x="25288" y="24714"/>
                  <a:pt x="25360" y="24721"/>
                </a:cubicBezTo>
                <a:cubicBezTo>
                  <a:pt x="25472" y="24737"/>
                  <a:pt x="25567" y="24753"/>
                  <a:pt x="25663" y="24769"/>
                </a:cubicBezTo>
                <a:cubicBezTo>
                  <a:pt x="25663" y="24785"/>
                  <a:pt x="25663" y="24785"/>
                  <a:pt x="25663" y="24785"/>
                </a:cubicBezTo>
                <a:cubicBezTo>
                  <a:pt x="25695" y="24785"/>
                  <a:pt x="25743" y="24801"/>
                  <a:pt x="25775" y="24801"/>
                </a:cubicBezTo>
                <a:cubicBezTo>
                  <a:pt x="26062" y="24418"/>
                  <a:pt x="26206" y="23939"/>
                  <a:pt x="26972" y="23844"/>
                </a:cubicBezTo>
                <a:cubicBezTo>
                  <a:pt x="27020" y="23461"/>
                  <a:pt x="27147" y="23110"/>
                  <a:pt x="27259" y="22774"/>
                </a:cubicBezTo>
                <a:lnTo>
                  <a:pt x="27259" y="22774"/>
                </a:lnTo>
                <a:cubicBezTo>
                  <a:pt x="27227" y="22790"/>
                  <a:pt x="27195" y="22790"/>
                  <a:pt x="27147" y="22790"/>
                </a:cubicBezTo>
                <a:cubicBezTo>
                  <a:pt x="27195" y="22790"/>
                  <a:pt x="27227" y="22774"/>
                  <a:pt x="27259" y="22774"/>
                </a:cubicBezTo>
                <a:lnTo>
                  <a:pt x="27291" y="22679"/>
                </a:lnTo>
                <a:lnTo>
                  <a:pt x="27291" y="22679"/>
                </a:lnTo>
                <a:cubicBezTo>
                  <a:pt x="27260" y="22699"/>
                  <a:pt x="27229" y="22727"/>
                  <a:pt x="27198" y="22752"/>
                </a:cubicBezTo>
                <a:lnTo>
                  <a:pt x="27198" y="22752"/>
                </a:lnTo>
                <a:cubicBezTo>
                  <a:pt x="27223" y="22731"/>
                  <a:pt x="27246" y="22708"/>
                  <a:pt x="27275" y="22679"/>
                </a:cubicBezTo>
                <a:cubicBezTo>
                  <a:pt x="27323" y="22567"/>
                  <a:pt x="27355" y="22439"/>
                  <a:pt x="27371" y="22328"/>
                </a:cubicBezTo>
                <a:cubicBezTo>
                  <a:pt x="27371" y="22264"/>
                  <a:pt x="27355" y="22200"/>
                  <a:pt x="27339" y="22136"/>
                </a:cubicBezTo>
                <a:cubicBezTo>
                  <a:pt x="27275" y="22152"/>
                  <a:pt x="27227" y="22168"/>
                  <a:pt x="27147" y="22216"/>
                </a:cubicBezTo>
                <a:cubicBezTo>
                  <a:pt x="27149" y="22210"/>
                  <a:pt x="27151" y="22204"/>
                  <a:pt x="27152" y="22198"/>
                </a:cubicBezTo>
                <a:lnTo>
                  <a:pt x="27152" y="22198"/>
                </a:lnTo>
                <a:cubicBezTo>
                  <a:pt x="27151" y="22199"/>
                  <a:pt x="27149" y="22199"/>
                  <a:pt x="27147" y="22200"/>
                </a:cubicBezTo>
                <a:cubicBezTo>
                  <a:pt x="27154" y="22184"/>
                  <a:pt x="27160" y="22169"/>
                  <a:pt x="27166" y="22155"/>
                </a:cubicBezTo>
                <a:lnTo>
                  <a:pt x="27166" y="22155"/>
                </a:lnTo>
                <a:cubicBezTo>
                  <a:pt x="27161" y="22169"/>
                  <a:pt x="27157" y="22183"/>
                  <a:pt x="27152" y="22198"/>
                </a:cubicBezTo>
                <a:lnTo>
                  <a:pt x="27152" y="22198"/>
                </a:lnTo>
                <a:cubicBezTo>
                  <a:pt x="27229" y="22167"/>
                  <a:pt x="27276" y="22151"/>
                  <a:pt x="27339" y="22120"/>
                </a:cubicBezTo>
                <a:cubicBezTo>
                  <a:pt x="27355" y="22184"/>
                  <a:pt x="27371" y="22248"/>
                  <a:pt x="27387" y="22312"/>
                </a:cubicBezTo>
                <a:cubicBezTo>
                  <a:pt x="27435" y="22088"/>
                  <a:pt x="27450" y="21881"/>
                  <a:pt x="27435" y="21641"/>
                </a:cubicBezTo>
                <a:lnTo>
                  <a:pt x="27435" y="21641"/>
                </a:lnTo>
                <a:cubicBezTo>
                  <a:pt x="27434" y="21641"/>
                  <a:pt x="27434" y="21642"/>
                  <a:pt x="27433" y="21642"/>
                </a:cubicBezTo>
                <a:lnTo>
                  <a:pt x="27433" y="21642"/>
                </a:lnTo>
                <a:cubicBezTo>
                  <a:pt x="27417" y="21455"/>
                  <a:pt x="27385" y="21269"/>
                  <a:pt x="27323" y="21083"/>
                </a:cubicBezTo>
                <a:cubicBezTo>
                  <a:pt x="27275" y="20987"/>
                  <a:pt x="27227" y="20891"/>
                  <a:pt x="27179" y="20811"/>
                </a:cubicBezTo>
                <a:cubicBezTo>
                  <a:pt x="27147" y="20732"/>
                  <a:pt x="27099" y="20668"/>
                  <a:pt x="27051" y="20604"/>
                </a:cubicBezTo>
                <a:cubicBezTo>
                  <a:pt x="27004" y="20524"/>
                  <a:pt x="26956" y="20460"/>
                  <a:pt x="26892" y="20397"/>
                </a:cubicBezTo>
                <a:cubicBezTo>
                  <a:pt x="26828" y="20333"/>
                  <a:pt x="26764" y="20269"/>
                  <a:pt x="26700" y="20221"/>
                </a:cubicBezTo>
                <a:lnTo>
                  <a:pt x="26700" y="20221"/>
                </a:lnTo>
                <a:cubicBezTo>
                  <a:pt x="26700" y="20221"/>
                  <a:pt x="26700" y="20221"/>
                  <a:pt x="26700" y="20221"/>
                </a:cubicBezTo>
                <a:cubicBezTo>
                  <a:pt x="26700" y="20205"/>
                  <a:pt x="26684" y="20205"/>
                  <a:pt x="26684" y="20189"/>
                </a:cubicBezTo>
                <a:cubicBezTo>
                  <a:pt x="26621" y="20141"/>
                  <a:pt x="26541" y="20077"/>
                  <a:pt x="26477" y="20029"/>
                </a:cubicBezTo>
                <a:cubicBezTo>
                  <a:pt x="26461" y="20109"/>
                  <a:pt x="26445" y="20189"/>
                  <a:pt x="26349" y="20237"/>
                </a:cubicBezTo>
                <a:cubicBezTo>
                  <a:pt x="26445" y="20189"/>
                  <a:pt x="26461" y="20109"/>
                  <a:pt x="26461" y="20029"/>
                </a:cubicBezTo>
                <a:cubicBezTo>
                  <a:pt x="26381" y="19966"/>
                  <a:pt x="26285" y="19902"/>
                  <a:pt x="26190" y="19854"/>
                </a:cubicBezTo>
                <a:cubicBezTo>
                  <a:pt x="26046" y="19774"/>
                  <a:pt x="25902" y="19710"/>
                  <a:pt x="25759" y="19646"/>
                </a:cubicBezTo>
                <a:cubicBezTo>
                  <a:pt x="25631" y="19599"/>
                  <a:pt x="25503" y="19551"/>
                  <a:pt x="25376" y="19519"/>
                </a:cubicBezTo>
                <a:lnTo>
                  <a:pt x="25344" y="19519"/>
                </a:lnTo>
                <a:cubicBezTo>
                  <a:pt x="25232" y="19487"/>
                  <a:pt x="25120" y="19455"/>
                  <a:pt x="25009" y="19439"/>
                </a:cubicBezTo>
                <a:cubicBezTo>
                  <a:pt x="24737" y="19375"/>
                  <a:pt x="24450" y="19343"/>
                  <a:pt x="24195" y="19327"/>
                </a:cubicBezTo>
                <a:close/>
                <a:moveTo>
                  <a:pt x="26541" y="25663"/>
                </a:moveTo>
                <a:cubicBezTo>
                  <a:pt x="26573" y="25711"/>
                  <a:pt x="26605" y="25759"/>
                  <a:pt x="26621" y="25807"/>
                </a:cubicBezTo>
                <a:cubicBezTo>
                  <a:pt x="26589" y="25759"/>
                  <a:pt x="26573" y="25711"/>
                  <a:pt x="26541" y="25663"/>
                </a:cubicBezTo>
                <a:close/>
                <a:moveTo>
                  <a:pt x="20194" y="24809"/>
                </a:moveTo>
                <a:cubicBezTo>
                  <a:pt x="19890" y="24809"/>
                  <a:pt x="19593" y="24907"/>
                  <a:pt x="19455" y="25184"/>
                </a:cubicBezTo>
                <a:cubicBezTo>
                  <a:pt x="19518" y="25667"/>
                  <a:pt x="19968" y="25936"/>
                  <a:pt x="20368" y="25936"/>
                </a:cubicBezTo>
                <a:cubicBezTo>
                  <a:pt x="20577" y="25936"/>
                  <a:pt x="20771" y="25864"/>
                  <a:pt x="20891" y="25711"/>
                </a:cubicBezTo>
                <a:lnTo>
                  <a:pt x="20939" y="25647"/>
                </a:lnTo>
                <a:lnTo>
                  <a:pt x="20939" y="25647"/>
                </a:lnTo>
                <a:cubicBezTo>
                  <a:pt x="20939" y="25647"/>
                  <a:pt x="20939" y="25647"/>
                  <a:pt x="20939" y="25647"/>
                </a:cubicBezTo>
                <a:cubicBezTo>
                  <a:pt x="21019" y="25503"/>
                  <a:pt x="21051" y="25280"/>
                  <a:pt x="20955" y="25009"/>
                </a:cubicBezTo>
                <a:cubicBezTo>
                  <a:pt x="20783" y="24899"/>
                  <a:pt x="20485" y="24809"/>
                  <a:pt x="20194" y="24809"/>
                </a:cubicBezTo>
                <a:close/>
                <a:moveTo>
                  <a:pt x="26675" y="25952"/>
                </a:moveTo>
                <a:cubicBezTo>
                  <a:pt x="26643" y="25964"/>
                  <a:pt x="26615" y="25979"/>
                  <a:pt x="26589" y="25998"/>
                </a:cubicBezTo>
                <a:cubicBezTo>
                  <a:pt x="26525" y="26030"/>
                  <a:pt x="26477" y="26062"/>
                  <a:pt x="26429" y="26110"/>
                </a:cubicBezTo>
                <a:cubicBezTo>
                  <a:pt x="26477" y="26062"/>
                  <a:pt x="26525" y="26030"/>
                  <a:pt x="26573" y="25998"/>
                </a:cubicBezTo>
                <a:cubicBezTo>
                  <a:pt x="26606" y="25978"/>
                  <a:pt x="26640" y="25964"/>
                  <a:pt x="26675" y="25952"/>
                </a:cubicBezTo>
                <a:close/>
                <a:moveTo>
                  <a:pt x="27275" y="25057"/>
                </a:moveTo>
                <a:cubicBezTo>
                  <a:pt x="26860" y="25152"/>
                  <a:pt x="26589" y="25344"/>
                  <a:pt x="26349" y="25567"/>
                </a:cubicBezTo>
                <a:cubicBezTo>
                  <a:pt x="26269" y="25647"/>
                  <a:pt x="26190" y="25727"/>
                  <a:pt x="26126" y="25823"/>
                </a:cubicBezTo>
                <a:cubicBezTo>
                  <a:pt x="26030" y="25934"/>
                  <a:pt x="25950" y="26046"/>
                  <a:pt x="25871" y="26174"/>
                </a:cubicBezTo>
                <a:cubicBezTo>
                  <a:pt x="25823" y="26238"/>
                  <a:pt x="25775" y="26301"/>
                  <a:pt x="25711" y="26365"/>
                </a:cubicBezTo>
                <a:lnTo>
                  <a:pt x="25775" y="26333"/>
                </a:lnTo>
                <a:lnTo>
                  <a:pt x="25727" y="26365"/>
                </a:lnTo>
                <a:cubicBezTo>
                  <a:pt x="25695" y="26381"/>
                  <a:pt x="25679" y="26413"/>
                  <a:pt x="25663" y="26445"/>
                </a:cubicBezTo>
                <a:cubicBezTo>
                  <a:pt x="25743" y="26477"/>
                  <a:pt x="25823" y="26477"/>
                  <a:pt x="25886" y="26477"/>
                </a:cubicBezTo>
                <a:cubicBezTo>
                  <a:pt x="26110" y="26477"/>
                  <a:pt x="26317" y="26333"/>
                  <a:pt x="26525" y="26158"/>
                </a:cubicBezTo>
                <a:cubicBezTo>
                  <a:pt x="26614" y="26084"/>
                  <a:pt x="26703" y="26009"/>
                  <a:pt x="26805" y="25922"/>
                </a:cubicBezTo>
                <a:lnTo>
                  <a:pt x="26805" y="25922"/>
                </a:lnTo>
                <a:cubicBezTo>
                  <a:pt x="26758" y="25930"/>
                  <a:pt x="26716" y="25939"/>
                  <a:pt x="26675" y="25952"/>
                </a:cubicBezTo>
                <a:lnTo>
                  <a:pt x="26675" y="25952"/>
                </a:lnTo>
                <a:cubicBezTo>
                  <a:pt x="26720" y="25935"/>
                  <a:pt x="26771" y="25921"/>
                  <a:pt x="26828" y="25902"/>
                </a:cubicBezTo>
                <a:lnTo>
                  <a:pt x="26828" y="25902"/>
                </a:lnTo>
                <a:cubicBezTo>
                  <a:pt x="26820" y="25909"/>
                  <a:pt x="26812" y="25916"/>
                  <a:pt x="26805" y="25922"/>
                </a:cubicBezTo>
                <a:lnTo>
                  <a:pt x="26805" y="25922"/>
                </a:lnTo>
                <a:cubicBezTo>
                  <a:pt x="26812" y="25921"/>
                  <a:pt x="26820" y="25920"/>
                  <a:pt x="26828" y="25918"/>
                </a:cubicBezTo>
                <a:cubicBezTo>
                  <a:pt x="26892" y="25855"/>
                  <a:pt x="26956" y="25807"/>
                  <a:pt x="27036" y="25775"/>
                </a:cubicBezTo>
                <a:cubicBezTo>
                  <a:pt x="26988" y="25728"/>
                  <a:pt x="26957" y="25696"/>
                  <a:pt x="26910" y="25664"/>
                </a:cubicBezTo>
                <a:lnTo>
                  <a:pt x="26910" y="25664"/>
                </a:lnTo>
                <a:cubicBezTo>
                  <a:pt x="26957" y="25696"/>
                  <a:pt x="26988" y="25727"/>
                  <a:pt x="27020" y="25759"/>
                </a:cubicBezTo>
                <a:cubicBezTo>
                  <a:pt x="27163" y="25679"/>
                  <a:pt x="27291" y="25631"/>
                  <a:pt x="27450" y="25599"/>
                </a:cubicBezTo>
                <a:lnTo>
                  <a:pt x="27626" y="25599"/>
                </a:lnTo>
                <a:cubicBezTo>
                  <a:pt x="27690" y="25488"/>
                  <a:pt x="27658" y="25408"/>
                  <a:pt x="27610" y="25344"/>
                </a:cubicBezTo>
                <a:cubicBezTo>
                  <a:pt x="27578" y="25296"/>
                  <a:pt x="27514" y="25264"/>
                  <a:pt x="27466" y="25216"/>
                </a:cubicBezTo>
                <a:cubicBezTo>
                  <a:pt x="27419" y="25184"/>
                  <a:pt x="27387" y="25152"/>
                  <a:pt x="27339" y="25120"/>
                </a:cubicBezTo>
                <a:cubicBezTo>
                  <a:pt x="27323" y="25089"/>
                  <a:pt x="27291" y="25073"/>
                  <a:pt x="27275" y="25057"/>
                </a:cubicBezTo>
                <a:close/>
                <a:moveTo>
                  <a:pt x="27498" y="27355"/>
                </a:moveTo>
                <a:cubicBezTo>
                  <a:pt x="27514" y="27403"/>
                  <a:pt x="27546" y="27435"/>
                  <a:pt x="27594" y="27466"/>
                </a:cubicBezTo>
                <a:cubicBezTo>
                  <a:pt x="27530" y="27435"/>
                  <a:pt x="27514" y="27403"/>
                  <a:pt x="27498" y="27355"/>
                </a:cubicBezTo>
                <a:close/>
                <a:moveTo>
                  <a:pt x="27626" y="27403"/>
                </a:moveTo>
                <a:cubicBezTo>
                  <a:pt x="27610" y="27435"/>
                  <a:pt x="27610" y="27451"/>
                  <a:pt x="27594" y="27466"/>
                </a:cubicBezTo>
                <a:cubicBezTo>
                  <a:pt x="27594" y="27451"/>
                  <a:pt x="27610" y="27435"/>
                  <a:pt x="27626" y="27403"/>
                </a:cubicBezTo>
                <a:close/>
                <a:moveTo>
                  <a:pt x="27563" y="27611"/>
                </a:moveTo>
                <a:lnTo>
                  <a:pt x="27563" y="27611"/>
                </a:lnTo>
                <a:cubicBezTo>
                  <a:pt x="27579" y="27626"/>
                  <a:pt x="27594" y="27626"/>
                  <a:pt x="27610" y="27642"/>
                </a:cubicBezTo>
                <a:cubicBezTo>
                  <a:pt x="27602" y="27642"/>
                  <a:pt x="27598" y="27646"/>
                  <a:pt x="27594" y="27653"/>
                </a:cubicBezTo>
                <a:lnTo>
                  <a:pt x="27594" y="27653"/>
                </a:lnTo>
                <a:cubicBezTo>
                  <a:pt x="27594" y="27650"/>
                  <a:pt x="27594" y="27647"/>
                  <a:pt x="27594" y="27642"/>
                </a:cubicBezTo>
                <a:cubicBezTo>
                  <a:pt x="27594" y="27626"/>
                  <a:pt x="27579" y="27626"/>
                  <a:pt x="27563" y="27611"/>
                </a:cubicBezTo>
                <a:close/>
                <a:moveTo>
                  <a:pt x="27546" y="27642"/>
                </a:moveTo>
                <a:cubicBezTo>
                  <a:pt x="27562" y="27658"/>
                  <a:pt x="27578" y="27658"/>
                  <a:pt x="27578" y="27674"/>
                </a:cubicBezTo>
                <a:cubicBezTo>
                  <a:pt x="27578" y="27674"/>
                  <a:pt x="27562" y="27658"/>
                  <a:pt x="27546" y="27642"/>
                </a:cubicBezTo>
                <a:close/>
                <a:moveTo>
                  <a:pt x="27594" y="27653"/>
                </a:moveTo>
                <a:cubicBezTo>
                  <a:pt x="27593" y="27659"/>
                  <a:pt x="27590" y="27663"/>
                  <a:pt x="27578" y="27674"/>
                </a:cubicBezTo>
                <a:cubicBezTo>
                  <a:pt x="27586" y="27666"/>
                  <a:pt x="27590" y="27658"/>
                  <a:pt x="27594" y="27653"/>
                </a:cubicBezTo>
                <a:close/>
                <a:moveTo>
                  <a:pt x="27498" y="27355"/>
                </a:moveTo>
                <a:cubicBezTo>
                  <a:pt x="27450" y="27355"/>
                  <a:pt x="27403" y="27355"/>
                  <a:pt x="27355" y="27387"/>
                </a:cubicBezTo>
                <a:lnTo>
                  <a:pt x="27450" y="27786"/>
                </a:lnTo>
                <a:cubicBezTo>
                  <a:pt x="27706" y="27770"/>
                  <a:pt x="27738" y="27530"/>
                  <a:pt x="27626" y="27403"/>
                </a:cubicBezTo>
                <a:cubicBezTo>
                  <a:pt x="27594" y="27371"/>
                  <a:pt x="27546" y="27355"/>
                  <a:pt x="27498" y="27355"/>
                </a:cubicBezTo>
                <a:close/>
                <a:moveTo>
                  <a:pt x="13339" y="28713"/>
                </a:moveTo>
                <a:cubicBezTo>
                  <a:pt x="13344" y="28716"/>
                  <a:pt x="13351" y="28720"/>
                  <a:pt x="13358" y="28727"/>
                </a:cubicBezTo>
                <a:lnTo>
                  <a:pt x="13358" y="28727"/>
                </a:lnTo>
                <a:cubicBezTo>
                  <a:pt x="13353" y="28727"/>
                  <a:pt x="13348" y="28727"/>
                  <a:pt x="13343" y="28727"/>
                </a:cubicBezTo>
                <a:cubicBezTo>
                  <a:pt x="13343" y="28722"/>
                  <a:pt x="13341" y="28717"/>
                  <a:pt x="13339" y="28713"/>
                </a:cubicBezTo>
                <a:close/>
                <a:moveTo>
                  <a:pt x="25269" y="27763"/>
                </a:moveTo>
                <a:cubicBezTo>
                  <a:pt x="24941" y="27763"/>
                  <a:pt x="24714" y="28037"/>
                  <a:pt x="25025" y="28855"/>
                </a:cubicBezTo>
                <a:cubicBezTo>
                  <a:pt x="25456" y="28839"/>
                  <a:pt x="25743" y="28775"/>
                  <a:pt x="25902" y="28695"/>
                </a:cubicBezTo>
                <a:cubicBezTo>
                  <a:pt x="25998" y="28647"/>
                  <a:pt x="26062" y="28584"/>
                  <a:pt x="26094" y="28536"/>
                </a:cubicBezTo>
                <a:lnTo>
                  <a:pt x="26094" y="28536"/>
                </a:lnTo>
                <a:cubicBezTo>
                  <a:pt x="26062" y="28552"/>
                  <a:pt x="26030" y="28568"/>
                  <a:pt x="25998" y="28584"/>
                </a:cubicBezTo>
                <a:cubicBezTo>
                  <a:pt x="26030" y="28568"/>
                  <a:pt x="26062" y="28552"/>
                  <a:pt x="26094" y="28520"/>
                </a:cubicBezTo>
                <a:cubicBezTo>
                  <a:pt x="26174" y="28376"/>
                  <a:pt x="26094" y="28217"/>
                  <a:pt x="25950" y="28073"/>
                </a:cubicBezTo>
                <a:cubicBezTo>
                  <a:pt x="25918" y="28025"/>
                  <a:pt x="25871" y="27993"/>
                  <a:pt x="25823" y="27961"/>
                </a:cubicBezTo>
                <a:cubicBezTo>
                  <a:pt x="25654" y="27843"/>
                  <a:pt x="25447" y="27763"/>
                  <a:pt x="25269" y="27763"/>
                </a:cubicBezTo>
                <a:close/>
                <a:moveTo>
                  <a:pt x="13853" y="28057"/>
                </a:moveTo>
                <a:cubicBezTo>
                  <a:pt x="13805" y="28073"/>
                  <a:pt x="13742" y="28089"/>
                  <a:pt x="13662" y="28121"/>
                </a:cubicBezTo>
                <a:cubicBezTo>
                  <a:pt x="13661" y="28127"/>
                  <a:pt x="13660" y="28132"/>
                  <a:pt x="13659" y="28138"/>
                </a:cubicBezTo>
                <a:lnTo>
                  <a:pt x="13659" y="28138"/>
                </a:lnTo>
                <a:cubicBezTo>
                  <a:pt x="13372" y="28250"/>
                  <a:pt x="13023" y="28489"/>
                  <a:pt x="12816" y="28807"/>
                </a:cubicBezTo>
                <a:cubicBezTo>
                  <a:pt x="12688" y="29015"/>
                  <a:pt x="12608" y="29270"/>
                  <a:pt x="12672" y="29541"/>
                </a:cubicBezTo>
                <a:cubicBezTo>
                  <a:pt x="12814" y="29494"/>
                  <a:pt x="12925" y="29415"/>
                  <a:pt x="13020" y="29336"/>
                </a:cubicBezTo>
                <a:lnTo>
                  <a:pt x="13020" y="29336"/>
                </a:lnTo>
                <a:cubicBezTo>
                  <a:pt x="13021" y="29341"/>
                  <a:pt x="13022" y="29345"/>
                  <a:pt x="13023" y="29350"/>
                </a:cubicBezTo>
                <a:cubicBezTo>
                  <a:pt x="13167" y="29238"/>
                  <a:pt x="13279" y="29110"/>
                  <a:pt x="13374" y="28983"/>
                </a:cubicBezTo>
                <a:cubicBezTo>
                  <a:pt x="13358" y="28967"/>
                  <a:pt x="13343" y="28967"/>
                  <a:pt x="13311" y="28951"/>
                </a:cubicBezTo>
                <a:cubicBezTo>
                  <a:pt x="13327" y="28951"/>
                  <a:pt x="13358" y="28967"/>
                  <a:pt x="13374" y="28983"/>
                </a:cubicBezTo>
                <a:cubicBezTo>
                  <a:pt x="13438" y="28903"/>
                  <a:pt x="13502" y="28807"/>
                  <a:pt x="13550" y="28727"/>
                </a:cubicBezTo>
                <a:cubicBezTo>
                  <a:pt x="13614" y="28616"/>
                  <a:pt x="13662" y="28504"/>
                  <a:pt x="13710" y="28392"/>
                </a:cubicBezTo>
                <a:cubicBezTo>
                  <a:pt x="13757" y="28280"/>
                  <a:pt x="13805" y="28169"/>
                  <a:pt x="13853" y="28057"/>
                </a:cubicBezTo>
                <a:close/>
                <a:moveTo>
                  <a:pt x="24466" y="29669"/>
                </a:moveTo>
                <a:cubicBezTo>
                  <a:pt x="24338" y="29781"/>
                  <a:pt x="24227" y="29892"/>
                  <a:pt x="24099" y="30004"/>
                </a:cubicBezTo>
                <a:cubicBezTo>
                  <a:pt x="24211" y="29892"/>
                  <a:pt x="24338" y="29781"/>
                  <a:pt x="24466" y="29669"/>
                </a:cubicBezTo>
                <a:close/>
                <a:moveTo>
                  <a:pt x="24118" y="29414"/>
                </a:moveTo>
                <a:cubicBezTo>
                  <a:pt x="24037" y="29414"/>
                  <a:pt x="23944" y="29438"/>
                  <a:pt x="23844" y="29493"/>
                </a:cubicBezTo>
                <a:cubicBezTo>
                  <a:pt x="23844" y="29621"/>
                  <a:pt x="23828" y="29781"/>
                  <a:pt x="23860" y="29908"/>
                </a:cubicBezTo>
                <a:cubicBezTo>
                  <a:pt x="23876" y="30020"/>
                  <a:pt x="23908" y="30132"/>
                  <a:pt x="24019" y="30195"/>
                </a:cubicBezTo>
                <a:cubicBezTo>
                  <a:pt x="24211" y="30180"/>
                  <a:pt x="24322" y="30132"/>
                  <a:pt x="24402" y="30036"/>
                </a:cubicBezTo>
                <a:cubicBezTo>
                  <a:pt x="24450" y="30004"/>
                  <a:pt x="24466" y="29956"/>
                  <a:pt x="24482" y="29908"/>
                </a:cubicBezTo>
                <a:lnTo>
                  <a:pt x="24482" y="29908"/>
                </a:lnTo>
                <a:cubicBezTo>
                  <a:pt x="24437" y="29938"/>
                  <a:pt x="24406" y="29982"/>
                  <a:pt x="24363" y="30027"/>
                </a:cubicBezTo>
                <a:lnTo>
                  <a:pt x="24363" y="30027"/>
                </a:lnTo>
                <a:cubicBezTo>
                  <a:pt x="24360" y="30025"/>
                  <a:pt x="24357" y="30023"/>
                  <a:pt x="24354" y="30020"/>
                </a:cubicBezTo>
                <a:cubicBezTo>
                  <a:pt x="24402" y="29988"/>
                  <a:pt x="24434" y="29940"/>
                  <a:pt x="24482" y="29892"/>
                </a:cubicBezTo>
                <a:cubicBezTo>
                  <a:pt x="24498" y="29828"/>
                  <a:pt x="24498" y="29749"/>
                  <a:pt x="24466" y="29669"/>
                </a:cubicBezTo>
                <a:cubicBezTo>
                  <a:pt x="24422" y="29527"/>
                  <a:pt x="24296" y="29414"/>
                  <a:pt x="24118" y="29414"/>
                </a:cubicBezTo>
                <a:close/>
                <a:moveTo>
                  <a:pt x="13368" y="30252"/>
                </a:moveTo>
                <a:lnTo>
                  <a:pt x="13368" y="30252"/>
                </a:lnTo>
                <a:cubicBezTo>
                  <a:pt x="13365" y="30254"/>
                  <a:pt x="13362" y="30256"/>
                  <a:pt x="13358" y="30259"/>
                </a:cubicBezTo>
                <a:cubicBezTo>
                  <a:pt x="13358" y="30254"/>
                  <a:pt x="13362" y="30252"/>
                  <a:pt x="13368" y="30252"/>
                </a:cubicBezTo>
                <a:close/>
                <a:moveTo>
                  <a:pt x="27099" y="30180"/>
                </a:moveTo>
                <a:cubicBezTo>
                  <a:pt x="27083" y="30180"/>
                  <a:pt x="27067" y="30196"/>
                  <a:pt x="27067" y="30211"/>
                </a:cubicBezTo>
                <a:cubicBezTo>
                  <a:pt x="27063" y="30231"/>
                  <a:pt x="27059" y="30252"/>
                  <a:pt x="27056" y="30276"/>
                </a:cubicBezTo>
                <a:lnTo>
                  <a:pt x="27056" y="30276"/>
                </a:lnTo>
                <a:cubicBezTo>
                  <a:pt x="27059" y="30248"/>
                  <a:pt x="27062" y="30222"/>
                  <a:pt x="27067" y="30195"/>
                </a:cubicBezTo>
                <a:cubicBezTo>
                  <a:pt x="27067" y="30195"/>
                  <a:pt x="27083" y="30180"/>
                  <a:pt x="27099" y="30180"/>
                </a:cubicBezTo>
                <a:close/>
                <a:moveTo>
                  <a:pt x="13582" y="29972"/>
                </a:moveTo>
                <a:cubicBezTo>
                  <a:pt x="13566" y="30132"/>
                  <a:pt x="13550" y="30291"/>
                  <a:pt x="13534" y="30435"/>
                </a:cubicBezTo>
                <a:lnTo>
                  <a:pt x="13518" y="30435"/>
                </a:lnTo>
                <a:cubicBezTo>
                  <a:pt x="13534" y="30291"/>
                  <a:pt x="13566" y="30132"/>
                  <a:pt x="13582" y="29972"/>
                </a:cubicBezTo>
                <a:close/>
                <a:moveTo>
                  <a:pt x="27080" y="30474"/>
                </a:moveTo>
                <a:cubicBezTo>
                  <a:pt x="27070" y="30477"/>
                  <a:pt x="27060" y="30480"/>
                  <a:pt x="27051" y="30483"/>
                </a:cubicBezTo>
                <a:cubicBezTo>
                  <a:pt x="27051" y="30482"/>
                  <a:pt x="27051" y="30480"/>
                  <a:pt x="27051" y="30479"/>
                </a:cubicBezTo>
                <a:lnTo>
                  <a:pt x="27051" y="30479"/>
                </a:lnTo>
                <a:cubicBezTo>
                  <a:pt x="27061" y="30477"/>
                  <a:pt x="27070" y="30475"/>
                  <a:pt x="27080" y="30474"/>
                </a:cubicBezTo>
                <a:close/>
                <a:moveTo>
                  <a:pt x="21387" y="30489"/>
                </a:moveTo>
                <a:cubicBezTo>
                  <a:pt x="21388" y="30497"/>
                  <a:pt x="21388" y="30505"/>
                  <a:pt x="21388" y="30512"/>
                </a:cubicBezTo>
                <a:lnTo>
                  <a:pt x="21388" y="30512"/>
                </a:lnTo>
                <a:cubicBezTo>
                  <a:pt x="21388" y="30505"/>
                  <a:pt x="21388" y="30497"/>
                  <a:pt x="21387" y="30489"/>
                </a:cubicBezTo>
                <a:close/>
                <a:moveTo>
                  <a:pt x="21290" y="30483"/>
                </a:moveTo>
                <a:cubicBezTo>
                  <a:pt x="21274" y="30547"/>
                  <a:pt x="21242" y="30594"/>
                  <a:pt x="21226" y="30626"/>
                </a:cubicBezTo>
                <a:cubicBezTo>
                  <a:pt x="21242" y="30579"/>
                  <a:pt x="21274" y="30531"/>
                  <a:pt x="21290" y="30483"/>
                </a:cubicBezTo>
                <a:close/>
                <a:moveTo>
                  <a:pt x="21099" y="30531"/>
                </a:moveTo>
                <a:lnTo>
                  <a:pt x="21099" y="30531"/>
                </a:lnTo>
                <a:cubicBezTo>
                  <a:pt x="21067" y="30563"/>
                  <a:pt x="21051" y="30595"/>
                  <a:pt x="21019" y="30642"/>
                </a:cubicBezTo>
                <a:cubicBezTo>
                  <a:pt x="21016" y="30639"/>
                  <a:pt x="21013" y="30636"/>
                  <a:pt x="21009" y="30633"/>
                </a:cubicBezTo>
                <a:lnTo>
                  <a:pt x="21009" y="30633"/>
                </a:lnTo>
                <a:cubicBezTo>
                  <a:pt x="21039" y="30590"/>
                  <a:pt x="21069" y="30560"/>
                  <a:pt x="21099" y="30531"/>
                </a:cubicBezTo>
                <a:close/>
                <a:moveTo>
                  <a:pt x="26892" y="30690"/>
                </a:moveTo>
                <a:cubicBezTo>
                  <a:pt x="26876" y="30722"/>
                  <a:pt x="26860" y="30738"/>
                  <a:pt x="26860" y="30770"/>
                </a:cubicBezTo>
                <a:lnTo>
                  <a:pt x="26860" y="30770"/>
                </a:lnTo>
                <a:cubicBezTo>
                  <a:pt x="26860" y="30738"/>
                  <a:pt x="26876" y="30706"/>
                  <a:pt x="26892" y="30690"/>
                </a:cubicBezTo>
                <a:close/>
                <a:moveTo>
                  <a:pt x="26924" y="30706"/>
                </a:moveTo>
                <a:cubicBezTo>
                  <a:pt x="26908" y="30722"/>
                  <a:pt x="26876" y="30754"/>
                  <a:pt x="26860" y="30770"/>
                </a:cubicBezTo>
                <a:cubicBezTo>
                  <a:pt x="26876" y="30754"/>
                  <a:pt x="26892" y="30722"/>
                  <a:pt x="26924" y="30706"/>
                </a:cubicBezTo>
                <a:close/>
                <a:moveTo>
                  <a:pt x="21290" y="30483"/>
                </a:moveTo>
                <a:cubicBezTo>
                  <a:pt x="21226" y="30483"/>
                  <a:pt x="21163" y="30499"/>
                  <a:pt x="21099" y="30531"/>
                </a:cubicBezTo>
                <a:cubicBezTo>
                  <a:pt x="21099" y="30531"/>
                  <a:pt x="21099" y="30531"/>
                  <a:pt x="21099" y="30531"/>
                </a:cubicBezTo>
                <a:lnTo>
                  <a:pt x="21099" y="30531"/>
                </a:lnTo>
                <a:cubicBezTo>
                  <a:pt x="21051" y="30547"/>
                  <a:pt x="21003" y="30563"/>
                  <a:pt x="20971" y="30610"/>
                </a:cubicBezTo>
                <a:cubicBezTo>
                  <a:pt x="20955" y="30626"/>
                  <a:pt x="20939" y="30658"/>
                  <a:pt x="20939" y="30690"/>
                </a:cubicBezTo>
                <a:cubicBezTo>
                  <a:pt x="20944" y="30816"/>
                  <a:pt x="21015" y="30861"/>
                  <a:pt x="21110" y="30861"/>
                </a:cubicBezTo>
                <a:cubicBezTo>
                  <a:pt x="21304" y="30861"/>
                  <a:pt x="21598" y="30675"/>
                  <a:pt x="21641" y="30610"/>
                </a:cubicBezTo>
                <a:cubicBezTo>
                  <a:pt x="21609" y="30547"/>
                  <a:pt x="21498" y="30499"/>
                  <a:pt x="21386" y="30483"/>
                </a:cubicBezTo>
                <a:lnTo>
                  <a:pt x="21386" y="30483"/>
                </a:lnTo>
                <a:cubicBezTo>
                  <a:pt x="21386" y="30483"/>
                  <a:pt x="21386" y="30483"/>
                  <a:pt x="21386" y="30483"/>
                </a:cubicBezTo>
                <a:close/>
                <a:moveTo>
                  <a:pt x="13518" y="30818"/>
                </a:moveTo>
                <a:cubicBezTo>
                  <a:pt x="13509" y="30850"/>
                  <a:pt x="13504" y="30878"/>
                  <a:pt x="13504" y="30901"/>
                </a:cubicBezTo>
                <a:lnTo>
                  <a:pt x="13504" y="30901"/>
                </a:lnTo>
                <a:cubicBezTo>
                  <a:pt x="13503" y="30879"/>
                  <a:pt x="13509" y="30851"/>
                  <a:pt x="13518" y="30818"/>
                </a:cubicBezTo>
                <a:close/>
                <a:moveTo>
                  <a:pt x="27243" y="30515"/>
                </a:moveTo>
                <a:lnTo>
                  <a:pt x="26908" y="30993"/>
                </a:lnTo>
                <a:cubicBezTo>
                  <a:pt x="26892" y="30978"/>
                  <a:pt x="26876" y="30978"/>
                  <a:pt x="26860" y="30978"/>
                </a:cubicBezTo>
                <a:cubicBezTo>
                  <a:pt x="26860" y="30972"/>
                  <a:pt x="26860" y="30967"/>
                  <a:pt x="26860" y="30962"/>
                </a:cubicBezTo>
                <a:cubicBezTo>
                  <a:pt x="26876" y="30978"/>
                  <a:pt x="26892" y="30978"/>
                  <a:pt x="26908" y="30978"/>
                </a:cubicBezTo>
                <a:lnTo>
                  <a:pt x="27243" y="30515"/>
                </a:lnTo>
                <a:close/>
                <a:moveTo>
                  <a:pt x="13374" y="30962"/>
                </a:moveTo>
                <a:cubicBezTo>
                  <a:pt x="13247" y="31009"/>
                  <a:pt x="13183" y="31041"/>
                  <a:pt x="13103" y="31073"/>
                </a:cubicBezTo>
                <a:cubicBezTo>
                  <a:pt x="13167" y="31041"/>
                  <a:pt x="13247" y="31009"/>
                  <a:pt x="13374" y="30962"/>
                </a:cubicBezTo>
                <a:close/>
                <a:moveTo>
                  <a:pt x="27083" y="30148"/>
                </a:moveTo>
                <a:cubicBezTo>
                  <a:pt x="26924" y="30180"/>
                  <a:pt x="26796" y="30291"/>
                  <a:pt x="26748" y="30451"/>
                </a:cubicBezTo>
                <a:cubicBezTo>
                  <a:pt x="26716" y="30579"/>
                  <a:pt x="26716" y="30706"/>
                  <a:pt x="26764" y="30850"/>
                </a:cubicBezTo>
                <a:cubicBezTo>
                  <a:pt x="26796" y="30962"/>
                  <a:pt x="26844" y="31057"/>
                  <a:pt x="26940" y="31137"/>
                </a:cubicBezTo>
                <a:cubicBezTo>
                  <a:pt x="26947" y="31137"/>
                  <a:pt x="26955" y="31137"/>
                  <a:pt x="26963" y="31137"/>
                </a:cubicBezTo>
                <a:cubicBezTo>
                  <a:pt x="27581" y="31137"/>
                  <a:pt x="27685" y="30495"/>
                  <a:pt x="27323" y="30180"/>
                </a:cubicBezTo>
                <a:cubicBezTo>
                  <a:pt x="27275" y="30148"/>
                  <a:pt x="27211" y="30148"/>
                  <a:pt x="27163" y="30148"/>
                </a:cubicBezTo>
                <a:close/>
                <a:moveTo>
                  <a:pt x="12906" y="31420"/>
                </a:moveTo>
                <a:cubicBezTo>
                  <a:pt x="12907" y="31420"/>
                  <a:pt x="12908" y="31420"/>
                  <a:pt x="12909" y="31420"/>
                </a:cubicBezTo>
                <a:lnTo>
                  <a:pt x="12909" y="31420"/>
                </a:lnTo>
                <a:cubicBezTo>
                  <a:pt x="12905" y="31421"/>
                  <a:pt x="12901" y="31422"/>
                  <a:pt x="12896" y="31424"/>
                </a:cubicBezTo>
                <a:cubicBezTo>
                  <a:pt x="12899" y="31421"/>
                  <a:pt x="12902" y="31420"/>
                  <a:pt x="12906" y="31420"/>
                </a:cubicBezTo>
                <a:close/>
                <a:moveTo>
                  <a:pt x="13805" y="29892"/>
                </a:moveTo>
                <a:cubicBezTo>
                  <a:pt x="13726" y="29908"/>
                  <a:pt x="13646" y="29940"/>
                  <a:pt x="13582" y="29972"/>
                </a:cubicBezTo>
                <a:cubicBezTo>
                  <a:pt x="13215" y="30132"/>
                  <a:pt x="12944" y="30339"/>
                  <a:pt x="12736" y="30579"/>
                </a:cubicBezTo>
                <a:cubicBezTo>
                  <a:pt x="12688" y="30626"/>
                  <a:pt x="12656" y="30674"/>
                  <a:pt x="12608" y="30738"/>
                </a:cubicBezTo>
                <a:cubicBezTo>
                  <a:pt x="12545" y="30818"/>
                  <a:pt x="12481" y="30898"/>
                  <a:pt x="12433" y="30993"/>
                </a:cubicBezTo>
                <a:cubicBezTo>
                  <a:pt x="12417" y="31025"/>
                  <a:pt x="12401" y="31057"/>
                  <a:pt x="12385" y="31089"/>
                </a:cubicBezTo>
                <a:cubicBezTo>
                  <a:pt x="12353" y="31137"/>
                  <a:pt x="12321" y="31201"/>
                  <a:pt x="12289" y="31249"/>
                </a:cubicBezTo>
                <a:cubicBezTo>
                  <a:pt x="12305" y="31297"/>
                  <a:pt x="12337" y="31313"/>
                  <a:pt x="12369" y="31345"/>
                </a:cubicBezTo>
                <a:cubicBezTo>
                  <a:pt x="12401" y="31376"/>
                  <a:pt x="12433" y="31408"/>
                  <a:pt x="12465" y="31424"/>
                </a:cubicBezTo>
                <a:cubicBezTo>
                  <a:pt x="12513" y="31424"/>
                  <a:pt x="12545" y="31440"/>
                  <a:pt x="12576" y="31472"/>
                </a:cubicBezTo>
                <a:cubicBezTo>
                  <a:pt x="12624" y="31488"/>
                  <a:pt x="12672" y="31488"/>
                  <a:pt x="12720" y="31488"/>
                </a:cubicBezTo>
                <a:cubicBezTo>
                  <a:pt x="12768" y="31456"/>
                  <a:pt x="12832" y="31424"/>
                  <a:pt x="12896" y="31424"/>
                </a:cubicBezTo>
                <a:lnTo>
                  <a:pt x="12896" y="31424"/>
                </a:lnTo>
                <a:cubicBezTo>
                  <a:pt x="12832" y="31424"/>
                  <a:pt x="12784" y="31456"/>
                  <a:pt x="12720" y="31504"/>
                </a:cubicBezTo>
                <a:cubicBezTo>
                  <a:pt x="12800" y="31504"/>
                  <a:pt x="12896" y="31488"/>
                  <a:pt x="12975" y="31472"/>
                </a:cubicBezTo>
                <a:cubicBezTo>
                  <a:pt x="12962" y="31459"/>
                  <a:pt x="12951" y="31445"/>
                  <a:pt x="12941" y="31436"/>
                </a:cubicBezTo>
                <a:lnTo>
                  <a:pt x="12941" y="31436"/>
                </a:lnTo>
                <a:cubicBezTo>
                  <a:pt x="12952" y="31442"/>
                  <a:pt x="12964" y="31450"/>
                  <a:pt x="12975" y="31456"/>
                </a:cubicBezTo>
                <a:cubicBezTo>
                  <a:pt x="13119" y="31424"/>
                  <a:pt x="13263" y="31361"/>
                  <a:pt x="13390" y="31281"/>
                </a:cubicBezTo>
                <a:cubicBezTo>
                  <a:pt x="13343" y="31265"/>
                  <a:pt x="13311" y="31249"/>
                  <a:pt x="13263" y="31233"/>
                </a:cubicBezTo>
                <a:lnTo>
                  <a:pt x="13263" y="31233"/>
                </a:lnTo>
                <a:cubicBezTo>
                  <a:pt x="13311" y="31249"/>
                  <a:pt x="13359" y="31265"/>
                  <a:pt x="13390" y="31281"/>
                </a:cubicBezTo>
                <a:cubicBezTo>
                  <a:pt x="13550" y="31185"/>
                  <a:pt x="13694" y="31057"/>
                  <a:pt x="13805" y="30930"/>
                </a:cubicBezTo>
                <a:cubicBezTo>
                  <a:pt x="13821" y="30898"/>
                  <a:pt x="13837" y="30882"/>
                  <a:pt x="13869" y="30850"/>
                </a:cubicBezTo>
                <a:cubicBezTo>
                  <a:pt x="13885" y="30834"/>
                  <a:pt x="13901" y="30802"/>
                  <a:pt x="13933" y="30786"/>
                </a:cubicBezTo>
                <a:cubicBezTo>
                  <a:pt x="13981" y="30690"/>
                  <a:pt x="14029" y="30594"/>
                  <a:pt x="14061" y="30499"/>
                </a:cubicBezTo>
                <a:cubicBezTo>
                  <a:pt x="14109" y="30275"/>
                  <a:pt x="14061" y="30052"/>
                  <a:pt x="13805" y="29892"/>
                </a:cubicBezTo>
                <a:close/>
                <a:moveTo>
                  <a:pt x="45883" y="31520"/>
                </a:moveTo>
                <a:lnTo>
                  <a:pt x="45883" y="31520"/>
                </a:lnTo>
                <a:cubicBezTo>
                  <a:pt x="45875" y="31528"/>
                  <a:pt x="45863" y="31528"/>
                  <a:pt x="45851" y="31528"/>
                </a:cubicBezTo>
                <a:cubicBezTo>
                  <a:pt x="45840" y="31528"/>
                  <a:pt x="45828" y="31528"/>
                  <a:pt x="45820" y="31536"/>
                </a:cubicBezTo>
                <a:cubicBezTo>
                  <a:pt x="45835" y="31536"/>
                  <a:pt x="45867" y="31536"/>
                  <a:pt x="45883" y="31520"/>
                </a:cubicBezTo>
                <a:close/>
                <a:moveTo>
                  <a:pt x="17776" y="31506"/>
                </a:moveTo>
                <a:cubicBezTo>
                  <a:pt x="17665" y="31569"/>
                  <a:pt x="17539" y="31616"/>
                  <a:pt x="17412" y="31664"/>
                </a:cubicBezTo>
                <a:cubicBezTo>
                  <a:pt x="17397" y="31679"/>
                  <a:pt x="17396" y="31710"/>
                  <a:pt x="17396" y="31741"/>
                </a:cubicBezTo>
                <a:lnTo>
                  <a:pt x="17396" y="31741"/>
                </a:lnTo>
                <a:cubicBezTo>
                  <a:pt x="17396" y="31710"/>
                  <a:pt x="17397" y="31679"/>
                  <a:pt x="17412" y="31648"/>
                </a:cubicBezTo>
                <a:cubicBezTo>
                  <a:pt x="17539" y="31616"/>
                  <a:pt x="17665" y="31569"/>
                  <a:pt x="17776" y="31506"/>
                </a:cubicBezTo>
                <a:close/>
                <a:moveTo>
                  <a:pt x="26285" y="30978"/>
                </a:moveTo>
                <a:cubicBezTo>
                  <a:pt x="26269" y="30993"/>
                  <a:pt x="26254" y="30993"/>
                  <a:pt x="26238" y="31009"/>
                </a:cubicBezTo>
                <a:cubicBezTo>
                  <a:pt x="26190" y="31025"/>
                  <a:pt x="26142" y="31057"/>
                  <a:pt x="26110" y="31089"/>
                </a:cubicBezTo>
                <a:cubicBezTo>
                  <a:pt x="26110" y="31089"/>
                  <a:pt x="26110" y="31089"/>
                  <a:pt x="26110" y="31089"/>
                </a:cubicBezTo>
                <a:lnTo>
                  <a:pt x="26110" y="31089"/>
                </a:lnTo>
                <a:lnTo>
                  <a:pt x="26062" y="31153"/>
                </a:lnTo>
                <a:cubicBezTo>
                  <a:pt x="26046" y="31185"/>
                  <a:pt x="26046" y="31201"/>
                  <a:pt x="26030" y="31217"/>
                </a:cubicBezTo>
                <a:cubicBezTo>
                  <a:pt x="26030" y="31233"/>
                  <a:pt x="26030" y="31233"/>
                  <a:pt x="26030" y="31233"/>
                </a:cubicBezTo>
                <a:lnTo>
                  <a:pt x="26046" y="31233"/>
                </a:lnTo>
                <a:cubicBezTo>
                  <a:pt x="26030" y="31233"/>
                  <a:pt x="26030" y="31233"/>
                  <a:pt x="26030" y="31217"/>
                </a:cubicBezTo>
                <a:lnTo>
                  <a:pt x="26030" y="31217"/>
                </a:lnTo>
                <a:cubicBezTo>
                  <a:pt x="26030" y="31233"/>
                  <a:pt x="26046" y="31233"/>
                  <a:pt x="26046" y="31233"/>
                </a:cubicBezTo>
                <a:cubicBezTo>
                  <a:pt x="26158" y="31281"/>
                  <a:pt x="26269" y="31345"/>
                  <a:pt x="26254" y="31536"/>
                </a:cubicBezTo>
                <a:cubicBezTo>
                  <a:pt x="26269" y="31345"/>
                  <a:pt x="26158" y="31281"/>
                  <a:pt x="26030" y="31233"/>
                </a:cubicBezTo>
                <a:lnTo>
                  <a:pt x="26030" y="31233"/>
                </a:lnTo>
                <a:cubicBezTo>
                  <a:pt x="25982" y="31408"/>
                  <a:pt x="26046" y="31600"/>
                  <a:pt x="26174" y="31760"/>
                </a:cubicBezTo>
                <a:cubicBezTo>
                  <a:pt x="26238" y="31744"/>
                  <a:pt x="26301" y="31728"/>
                  <a:pt x="26365" y="31712"/>
                </a:cubicBezTo>
                <a:cubicBezTo>
                  <a:pt x="26397" y="31696"/>
                  <a:pt x="26429" y="31696"/>
                  <a:pt x="26461" y="31680"/>
                </a:cubicBezTo>
                <a:cubicBezTo>
                  <a:pt x="26477" y="31664"/>
                  <a:pt x="26477" y="31648"/>
                  <a:pt x="26477" y="31632"/>
                </a:cubicBezTo>
                <a:cubicBezTo>
                  <a:pt x="26509" y="31584"/>
                  <a:pt x="26509" y="31520"/>
                  <a:pt x="26493" y="31440"/>
                </a:cubicBezTo>
                <a:cubicBezTo>
                  <a:pt x="26493" y="31376"/>
                  <a:pt x="26477" y="31313"/>
                  <a:pt x="26461" y="31249"/>
                </a:cubicBezTo>
                <a:cubicBezTo>
                  <a:pt x="26429" y="31153"/>
                  <a:pt x="26397" y="31073"/>
                  <a:pt x="26333" y="31025"/>
                </a:cubicBezTo>
                <a:cubicBezTo>
                  <a:pt x="26301" y="31025"/>
                  <a:pt x="26285" y="31025"/>
                  <a:pt x="26254" y="31041"/>
                </a:cubicBezTo>
                <a:cubicBezTo>
                  <a:pt x="26254" y="31026"/>
                  <a:pt x="26238" y="31010"/>
                  <a:pt x="26238" y="31009"/>
                </a:cubicBezTo>
                <a:lnTo>
                  <a:pt x="26238" y="31009"/>
                </a:lnTo>
                <a:cubicBezTo>
                  <a:pt x="26238" y="31010"/>
                  <a:pt x="26254" y="31025"/>
                  <a:pt x="26254" y="31025"/>
                </a:cubicBezTo>
                <a:lnTo>
                  <a:pt x="26333" y="31025"/>
                </a:lnTo>
                <a:cubicBezTo>
                  <a:pt x="26317" y="31009"/>
                  <a:pt x="26301" y="30993"/>
                  <a:pt x="26285" y="30978"/>
                </a:cubicBezTo>
                <a:close/>
                <a:moveTo>
                  <a:pt x="1932" y="31728"/>
                </a:moveTo>
                <a:lnTo>
                  <a:pt x="1932" y="31728"/>
                </a:lnTo>
                <a:cubicBezTo>
                  <a:pt x="1976" y="31745"/>
                  <a:pt x="2020" y="31763"/>
                  <a:pt x="2068" y="31781"/>
                </a:cubicBezTo>
                <a:lnTo>
                  <a:pt x="2068" y="31781"/>
                </a:lnTo>
                <a:cubicBezTo>
                  <a:pt x="2021" y="31762"/>
                  <a:pt x="1974" y="31745"/>
                  <a:pt x="1932" y="31728"/>
                </a:cubicBezTo>
                <a:close/>
                <a:moveTo>
                  <a:pt x="2068" y="31781"/>
                </a:moveTo>
                <a:lnTo>
                  <a:pt x="2068" y="31781"/>
                </a:lnTo>
                <a:cubicBezTo>
                  <a:pt x="2109" y="31798"/>
                  <a:pt x="2150" y="31817"/>
                  <a:pt x="2187" y="31839"/>
                </a:cubicBezTo>
                <a:cubicBezTo>
                  <a:pt x="2187" y="31839"/>
                  <a:pt x="2187" y="31839"/>
                  <a:pt x="2187" y="31823"/>
                </a:cubicBezTo>
                <a:cubicBezTo>
                  <a:pt x="2145" y="31809"/>
                  <a:pt x="2105" y="31795"/>
                  <a:pt x="2068" y="31781"/>
                </a:cubicBezTo>
                <a:close/>
                <a:moveTo>
                  <a:pt x="2187" y="31839"/>
                </a:moveTo>
                <a:lnTo>
                  <a:pt x="2187" y="31855"/>
                </a:lnTo>
                <a:cubicBezTo>
                  <a:pt x="2238" y="31906"/>
                  <a:pt x="2289" y="31957"/>
                  <a:pt x="2341" y="32007"/>
                </a:cubicBezTo>
                <a:lnTo>
                  <a:pt x="2341" y="32007"/>
                </a:lnTo>
                <a:cubicBezTo>
                  <a:pt x="2286" y="31951"/>
                  <a:pt x="2236" y="31894"/>
                  <a:pt x="2187" y="31839"/>
                </a:cubicBezTo>
                <a:close/>
                <a:moveTo>
                  <a:pt x="17461" y="31394"/>
                </a:moveTo>
                <a:cubicBezTo>
                  <a:pt x="17358" y="31394"/>
                  <a:pt x="17239" y="31423"/>
                  <a:pt x="17093" y="31488"/>
                </a:cubicBezTo>
                <a:cubicBezTo>
                  <a:pt x="17125" y="31696"/>
                  <a:pt x="17237" y="31823"/>
                  <a:pt x="17380" y="31919"/>
                </a:cubicBezTo>
                <a:cubicBezTo>
                  <a:pt x="17514" y="31999"/>
                  <a:pt x="17681" y="32035"/>
                  <a:pt x="17826" y="32035"/>
                </a:cubicBezTo>
                <a:cubicBezTo>
                  <a:pt x="17854" y="32035"/>
                  <a:pt x="17881" y="32033"/>
                  <a:pt x="17907" y="32031"/>
                </a:cubicBezTo>
                <a:cubicBezTo>
                  <a:pt x="18003" y="32015"/>
                  <a:pt x="18098" y="31999"/>
                  <a:pt x="18146" y="31951"/>
                </a:cubicBezTo>
                <a:lnTo>
                  <a:pt x="18098" y="31871"/>
                </a:lnTo>
                <a:cubicBezTo>
                  <a:pt x="18003" y="31744"/>
                  <a:pt x="17891" y="31600"/>
                  <a:pt x="17779" y="31504"/>
                </a:cubicBezTo>
                <a:cubicBezTo>
                  <a:pt x="17684" y="31435"/>
                  <a:pt x="17584" y="31394"/>
                  <a:pt x="17461" y="31394"/>
                </a:cubicBezTo>
                <a:close/>
                <a:moveTo>
                  <a:pt x="2341" y="32007"/>
                </a:moveTo>
                <a:cubicBezTo>
                  <a:pt x="2429" y="32097"/>
                  <a:pt x="2525" y="32185"/>
                  <a:pt x="2634" y="32254"/>
                </a:cubicBezTo>
                <a:cubicBezTo>
                  <a:pt x="2531" y="32182"/>
                  <a:pt x="2435" y="32097"/>
                  <a:pt x="2341" y="32007"/>
                </a:cubicBezTo>
                <a:close/>
                <a:moveTo>
                  <a:pt x="17316" y="32717"/>
                </a:moveTo>
                <a:cubicBezTo>
                  <a:pt x="17319" y="32719"/>
                  <a:pt x="17321" y="32721"/>
                  <a:pt x="17323" y="32724"/>
                </a:cubicBezTo>
                <a:lnTo>
                  <a:pt x="17323" y="32724"/>
                </a:lnTo>
                <a:cubicBezTo>
                  <a:pt x="17280" y="32753"/>
                  <a:pt x="17250" y="32783"/>
                  <a:pt x="17221" y="32813"/>
                </a:cubicBezTo>
                <a:cubicBezTo>
                  <a:pt x="17253" y="32781"/>
                  <a:pt x="17284" y="32749"/>
                  <a:pt x="17316" y="32717"/>
                </a:cubicBezTo>
                <a:close/>
                <a:moveTo>
                  <a:pt x="17105" y="32451"/>
                </a:moveTo>
                <a:cubicBezTo>
                  <a:pt x="16989" y="32451"/>
                  <a:pt x="16860" y="32511"/>
                  <a:pt x="16774" y="32637"/>
                </a:cubicBezTo>
                <a:cubicBezTo>
                  <a:pt x="16806" y="32765"/>
                  <a:pt x="16870" y="32845"/>
                  <a:pt x="16965" y="32893"/>
                </a:cubicBezTo>
                <a:cubicBezTo>
                  <a:pt x="16981" y="32829"/>
                  <a:pt x="16997" y="32765"/>
                  <a:pt x="17013" y="32701"/>
                </a:cubicBezTo>
                <a:lnTo>
                  <a:pt x="17013" y="32701"/>
                </a:lnTo>
                <a:cubicBezTo>
                  <a:pt x="16997" y="32765"/>
                  <a:pt x="16981" y="32845"/>
                  <a:pt x="16965" y="32909"/>
                </a:cubicBezTo>
                <a:cubicBezTo>
                  <a:pt x="17009" y="32935"/>
                  <a:pt x="17063" y="32947"/>
                  <a:pt x="17126" y="32947"/>
                </a:cubicBezTo>
                <a:cubicBezTo>
                  <a:pt x="17178" y="32947"/>
                  <a:pt x="17236" y="32939"/>
                  <a:pt x="17300" y="32925"/>
                </a:cubicBezTo>
                <a:cubicBezTo>
                  <a:pt x="17316" y="32925"/>
                  <a:pt x="17332" y="32925"/>
                  <a:pt x="17348" y="32909"/>
                </a:cubicBezTo>
                <a:lnTo>
                  <a:pt x="17348" y="32909"/>
                </a:lnTo>
                <a:cubicBezTo>
                  <a:pt x="17353" y="32909"/>
                  <a:pt x="17358" y="32909"/>
                  <a:pt x="17364" y="32909"/>
                </a:cubicBezTo>
                <a:cubicBezTo>
                  <a:pt x="17380" y="32861"/>
                  <a:pt x="17380" y="32813"/>
                  <a:pt x="17396" y="32781"/>
                </a:cubicBezTo>
                <a:cubicBezTo>
                  <a:pt x="17391" y="32778"/>
                  <a:pt x="17386" y="32775"/>
                  <a:pt x="17381" y="32773"/>
                </a:cubicBezTo>
                <a:lnTo>
                  <a:pt x="17381" y="32773"/>
                </a:lnTo>
                <a:cubicBezTo>
                  <a:pt x="17404" y="32564"/>
                  <a:pt x="17266" y="32451"/>
                  <a:pt x="17105" y="32451"/>
                </a:cubicBezTo>
                <a:close/>
                <a:moveTo>
                  <a:pt x="31428" y="32747"/>
                </a:moveTo>
                <a:cubicBezTo>
                  <a:pt x="31370" y="32747"/>
                  <a:pt x="31291" y="32764"/>
                  <a:pt x="31185" y="32797"/>
                </a:cubicBezTo>
                <a:cubicBezTo>
                  <a:pt x="31217" y="32988"/>
                  <a:pt x="31281" y="33116"/>
                  <a:pt x="31408" y="33148"/>
                </a:cubicBezTo>
                <a:lnTo>
                  <a:pt x="31472" y="33148"/>
                </a:lnTo>
                <a:cubicBezTo>
                  <a:pt x="31504" y="33148"/>
                  <a:pt x="31536" y="33132"/>
                  <a:pt x="31584" y="33116"/>
                </a:cubicBezTo>
                <a:cubicBezTo>
                  <a:pt x="31584" y="33100"/>
                  <a:pt x="31584" y="33084"/>
                  <a:pt x="31584" y="33084"/>
                </a:cubicBezTo>
                <a:cubicBezTo>
                  <a:pt x="31552" y="33116"/>
                  <a:pt x="31520" y="33132"/>
                  <a:pt x="31473" y="33148"/>
                </a:cubicBezTo>
                <a:lnTo>
                  <a:pt x="31473" y="33148"/>
                </a:lnTo>
                <a:cubicBezTo>
                  <a:pt x="31520" y="33132"/>
                  <a:pt x="31552" y="33116"/>
                  <a:pt x="31584" y="33068"/>
                </a:cubicBezTo>
                <a:cubicBezTo>
                  <a:pt x="31600" y="32972"/>
                  <a:pt x="31600" y="32893"/>
                  <a:pt x="31568" y="32845"/>
                </a:cubicBezTo>
                <a:cubicBezTo>
                  <a:pt x="31549" y="32780"/>
                  <a:pt x="31509" y="32747"/>
                  <a:pt x="31428" y="32747"/>
                </a:cubicBezTo>
                <a:close/>
                <a:moveTo>
                  <a:pt x="25120" y="32893"/>
                </a:moveTo>
                <a:lnTo>
                  <a:pt x="25120" y="32893"/>
                </a:lnTo>
                <a:cubicBezTo>
                  <a:pt x="24801" y="33052"/>
                  <a:pt x="24370" y="33116"/>
                  <a:pt x="24562" y="33579"/>
                </a:cubicBezTo>
                <a:cubicBezTo>
                  <a:pt x="24993" y="33499"/>
                  <a:pt x="25184" y="33276"/>
                  <a:pt x="25120" y="32893"/>
                </a:cubicBezTo>
                <a:close/>
                <a:moveTo>
                  <a:pt x="30610" y="33276"/>
                </a:moveTo>
                <a:cubicBezTo>
                  <a:pt x="30403" y="33276"/>
                  <a:pt x="30164" y="33451"/>
                  <a:pt x="30148" y="33595"/>
                </a:cubicBezTo>
                <a:cubicBezTo>
                  <a:pt x="30164" y="33722"/>
                  <a:pt x="30259" y="33786"/>
                  <a:pt x="30371" y="33818"/>
                </a:cubicBezTo>
                <a:cubicBezTo>
                  <a:pt x="30401" y="33824"/>
                  <a:pt x="30432" y="33826"/>
                  <a:pt x="30462" y="33826"/>
                </a:cubicBezTo>
                <a:cubicBezTo>
                  <a:pt x="30609" y="33826"/>
                  <a:pt x="30752" y="33764"/>
                  <a:pt x="30818" y="33659"/>
                </a:cubicBezTo>
                <a:cubicBezTo>
                  <a:pt x="30850" y="33627"/>
                  <a:pt x="30866" y="33579"/>
                  <a:pt x="30866" y="33515"/>
                </a:cubicBezTo>
                <a:cubicBezTo>
                  <a:pt x="30850" y="33435"/>
                  <a:pt x="30818" y="33387"/>
                  <a:pt x="30786" y="33339"/>
                </a:cubicBezTo>
                <a:cubicBezTo>
                  <a:pt x="30738" y="33292"/>
                  <a:pt x="30674" y="33276"/>
                  <a:pt x="30610" y="33276"/>
                </a:cubicBezTo>
                <a:close/>
                <a:moveTo>
                  <a:pt x="21801" y="34090"/>
                </a:moveTo>
                <a:cubicBezTo>
                  <a:pt x="21705" y="34090"/>
                  <a:pt x="21641" y="34137"/>
                  <a:pt x="21593" y="34185"/>
                </a:cubicBezTo>
                <a:cubicBezTo>
                  <a:pt x="21546" y="34265"/>
                  <a:pt x="21546" y="34361"/>
                  <a:pt x="21562" y="34441"/>
                </a:cubicBezTo>
                <a:cubicBezTo>
                  <a:pt x="21562" y="34425"/>
                  <a:pt x="21562" y="34425"/>
                  <a:pt x="21577" y="34425"/>
                </a:cubicBezTo>
                <a:cubicBezTo>
                  <a:pt x="21577" y="34425"/>
                  <a:pt x="21577" y="34425"/>
                  <a:pt x="21562" y="34441"/>
                </a:cubicBezTo>
                <a:cubicBezTo>
                  <a:pt x="21592" y="34511"/>
                  <a:pt x="21648" y="34563"/>
                  <a:pt x="21729" y="34563"/>
                </a:cubicBezTo>
                <a:cubicBezTo>
                  <a:pt x="21776" y="34563"/>
                  <a:pt x="21832" y="34546"/>
                  <a:pt x="21897" y="34504"/>
                </a:cubicBezTo>
                <a:cubicBezTo>
                  <a:pt x="21881" y="34457"/>
                  <a:pt x="21881" y="34409"/>
                  <a:pt x="21865" y="34377"/>
                </a:cubicBezTo>
                <a:cubicBezTo>
                  <a:pt x="21849" y="34329"/>
                  <a:pt x="21833" y="34265"/>
                  <a:pt x="21817" y="34217"/>
                </a:cubicBezTo>
                <a:cubicBezTo>
                  <a:pt x="21817" y="34201"/>
                  <a:pt x="21817" y="34201"/>
                  <a:pt x="21817" y="34201"/>
                </a:cubicBezTo>
                <a:cubicBezTo>
                  <a:pt x="21817" y="34172"/>
                  <a:pt x="21804" y="34143"/>
                  <a:pt x="21789" y="34114"/>
                </a:cubicBezTo>
                <a:lnTo>
                  <a:pt x="21789" y="34114"/>
                </a:lnTo>
                <a:cubicBezTo>
                  <a:pt x="21793" y="34111"/>
                  <a:pt x="21797" y="34108"/>
                  <a:pt x="21801" y="34106"/>
                </a:cubicBezTo>
                <a:lnTo>
                  <a:pt x="21801" y="34090"/>
                </a:lnTo>
                <a:close/>
                <a:moveTo>
                  <a:pt x="9991" y="35383"/>
                </a:moveTo>
                <a:cubicBezTo>
                  <a:pt x="9991" y="35414"/>
                  <a:pt x="9991" y="35430"/>
                  <a:pt x="9975" y="35462"/>
                </a:cubicBezTo>
                <a:cubicBezTo>
                  <a:pt x="9991" y="35430"/>
                  <a:pt x="9991" y="35399"/>
                  <a:pt x="9991" y="35383"/>
                </a:cubicBezTo>
                <a:close/>
                <a:moveTo>
                  <a:pt x="10103" y="34935"/>
                </a:moveTo>
                <a:cubicBezTo>
                  <a:pt x="10055" y="34935"/>
                  <a:pt x="10007" y="34951"/>
                  <a:pt x="9959" y="34951"/>
                </a:cubicBezTo>
                <a:cubicBezTo>
                  <a:pt x="9911" y="34983"/>
                  <a:pt x="9863" y="35015"/>
                  <a:pt x="9831" y="35047"/>
                </a:cubicBezTo>
                <a:cubicBezTo>
                  <a:pt x="9816" y="35079"/>
                  <a:pt x="9800" y="35111"/>
                  <a:pt x="9784" y="35159"/>
                </a:cubicBezTo>
                <a:cubicBezTo>
                  <a:pt x="9784" y="35159"/>
                  <a:pt x="9784" y="35159"/>
                  <a:pt x="9784" y="35175"/>
                </a:cubicBezTo>
                <a:cubicBezTo>
                  <a:pt x="9752" y="35318"/>
                  <a:pt x="9800" y="35510"/>
                  <a:pt x="9863" y="35701"/>
                </a:cubicBezTo>
                <a:cubicBezTo>
                  <a:pt x="9879" y="35733"/>
                  <a:pt x="9895" y="35765"/>
                  <a:pt x="9911" y="35797"/>
                </a:cubicBezTo>
                <a:cubicBezTo>
                  <a:pt x="9911" y="35797"/>
                  <a:pt x="9911" y="35797"/>
                  <a:pt x="9911" y="35813"/>
                </a:cubicBezTo>
                <a:cubicBezTo>
                  <a:pt x="9927" y="35861"/>
                  <a:pt x="9959" y="35893"/>
                  <a:pt x="9975" y="35941"/>
                </a:cubicBezTo>
                <a:cubicBezTo>
                  <a:pt x="10023" y="36021"/>
                  <a:pt x="10055" y="36084"/>
                  <a:pt x="10087" y="36116"/>
                </a:cubicBezTo>
                <a:cubicBezTo>
                  <a:pt x="10103" y="36100"/>
                  <a:pt x="10119" y="36100"/>
                  <a:pt x="10135" y="36084"/>
                </a:cubicBezTo>
                <a:cubicBezTo>
                  <a:pt x="10183" y="36068"/>
                  <a:pt x="10230" y="36037"/>
                  <a:pt x="10246" y="36021"/>
                </a:cubicBezTo>
                <a:cubicBezTo>
                  <a:pt x="10326" y="35957"/>
                  <a:pt x="10342" y="35893"/>
                  <a:pt x="10358" y="35829"/>
                </a:cubicBezTo>
                <a:cubicBezTo>
                  <a:pt x="10358" y="35797"/>
                  <a:pt x="10358" y="35749"/>
                  <a:pt x="10342" y="35717"/>
                </a:cubicBezTo>
                <a:cubicBezTo>
                  <a:pt x="10326" y="35606"/>
                  <a:pt x="10278" y="35494"/>
                  <a:pt x="10230" y="35350"/>
                </a:cubicBezTo>
                <a:cubicBezTo>
                  <a:pt x="10199" y="35286"/>
                  <a:pt x="10167" y="35207"/>
                  <a:pt x="10151" y="35127"/>
                </a:cubicBezTo>
                <a:cubicBezTo>
                  <a:pt x="10135" y="35063"/>
                  <a:pt x="10119" y="34999"/>
                  <a:pt x="10103" y="34935"/>
                </a:cubicBezTo>
                <a:close/>
                <a:moveTo>
                  <a:pt x="20891" y="36404"/>
                </a:moveTo>
                <a:lnTo>
                  <a:pt x="20891" y="36404"/>
                </a:lnTo>
                <a:cubicBezTo>
                  <a:pt x="20778" y="36460"/>
                  <a:pt x="20721" y="36493"/>
                  <a:pt x="20720" y="36535"/>
                </a:cubicBezTo>
                <a:lnTo>
                  <a:pt x="20720" y="36535"/>
                </a:lnTo>
                <a:cubicBezTo>
                  <a:pt x="20719" y="36487"/>
                  <a:pt x="20776" y="36450"/>
                  <a:pt x="20891" y="36404"/>
                </a:cubicBezTo>
                <a:close/>
                <a:moveTo>
                  <a:pt x="44134" y="36982"/>
                </a:moveTo>
                <a:lnTo>
                  <a:pt x="44134" y="36982"/>
                </a:lnTo>
                <a:cubicBezTo>
                  <a:pt x="44130" y="36984"/>
                  <a:pt x="44128" y="36988"/>
                  <a:pt x="44128" y="36994"/>
                </a:cubicBezTo>
                <a:cubicBezTo>
                  <a:pt x="44130" y="36990"/>
                  <a:pt x="44132" y="36986"/>
                  <a:pt x="44134" y="36982"/>
                </a:cubicBezTo>
                <a:close/>
                <a:moveTo>
                  <a:pt x="20891" y="37074"/>
                </a:moveTo>
                <a:lnTo>
                  <a:pt x="20891" y="37074"/>
                </a:lnTo>
                <a:cubicBezTo>
                  <a:pt x="20859" y="37106"/>
                  <a:pt x="20859" y="37154"/>
                  <a:pt x="20843" y="37186"/>
                </a:cubicBezTo>
                <a:cubicBezTo>
                  <a:pt x="20859" y="37154"/>
                  <a:pt x="20859" y="37090"/>
                  <a:pt x="20891" y="37074"/>
                </a:cubicBezTo>
                <a:close/>
                <a:moveTo>
                  <a:pt x="20971" y="36340"/>
                </a:moveTo>
                <a:cubicBezTo>
                  <a:pt x="20875" y="36340"/>
                  <a:pt x="20764" y="36372"/>
                  <a:pt x="20620" y="36436"/>
                </a:cubicBezTo>
                <a:cubicBezTo>
                  <a:pt x="20588" y="36675"/>
                  <a:pt x="20460" y="36850"/>
                  <a:pt x="20604" y="37186"/>
                </a:cubicBezTo>
                <a:cubicBezTo>
                  <a:pt x="20636" y="37202"/>
                  <a:pt x="20668" y="37218"/>
                  <a:pt x="20700" y="37218"/>
                </a:cubicBezTo>
                <a:cubicBezTo>
                  <a:pt x="20762" y="37233"/>
                  <a:pt x="20819" y="37241"/>
                  <a:pt x="20873" y="37241"/>
                </a:cubicBezTo>
                <a:cubicBezTo>
                  <a:pt x="21306" y="37241"/>
                  <a:pt x="21477" y="36769"/>
                  <a:pt x="21306" y="36499"/>
                </a:cubicBezTo>
                <a:cubicBezTo>
                  <a:pt x="21242" y="36404"/>
                  <a:pt x="21147" y="36340"/>
                  <a:pt x="20971" y="36340"/>
                </a:cubicBezTo>
                <a:close/>
                <a:moveTo>
                  <a:pt x="14715" y="36819"/>
                </a:moveTo>
                <a:cubicBezTo>
                  <a:pt x="14748" y="37159"/>
                  <a:pt x="14997" y="37292"/>
                  <a:pt x="15280" y="37292"/>
                </a:cubicBezTo>
                <a:cubicBezTo>
                  <a:pt x="15541" y="37292"/>
                  <a:pt x="15832" y="37179"/>
                  <a:pt x="16008" y="37010"/>
                </a:cubicBezTo>
                <a:cubicBezTo>
                  <a:pt x="15657" y="36803"/>
                  <a:pt x="15162" y="36866"/>
                  <a:pt x="14715" y="36819"/>
                </a:cubicBezTo>
                <a:close/>
                <a:moveTo>
                  <a:pt x="44415" y="36787"/>
                </a:moveTo>
                <a:cubicBezTo>
                  <a:pt x="44278" y="36832"/>
                  <a:pt x="44184" y="36893"/>
                  <a:pt x="44134" y="36982"/>
                </a:cubicBezTo>
                <a:lnTo>
                  <a:pt x="44134" y="36982"/>
                </a:lnTo>
                <a:cubicBezTo>
                  <a:pt x="44141" y="36978"/>
                  <a:pt x="44150" y="36978"/>
                  <a:pt x="44160" y="36978"/>
                </a:cubicBezTo>
                <a:cubicBezTo>
                  <a:pt x="44144" y="36978"/>
                  <a:pt x="44128" y="36994"/>
                  <a:pt x="44128" y="36994"/>
                </a:cubicBezTo>
                <a:cubicBezTo>
                  <a:pt x="44112" y="37010"/>
                  <a:pt x="44096" y="37042"/>
                  <a:pt x="44096" y="37074"/>
                </a:cubicBezTo>
                <a:cubicBezTo>
                  <a:pt x="44064" y="37138"/>
                  <a:pt x="44032" y="37234"/>
                  <a:pt x="44032" y="37313"/>
                </a:cubicBezTo>
                <a:cubicBezTo>
                  <a:pt x="44032" y="37356"/>
                  <a:pt x="44045" y="37385"/>
                  <a:pt x="44058" y="37414"/>
                </a:cubicBezTo>
                <a:lnTo>
                  <a:pt x="44058" y="37414"/>
                </a:lnTo>
                <a:cubicBezTo>
                  <a:pt x="44055" y="37417"/>
                  <a:pt x="44052" y="37421"/>
                  <a:pt x="44048" y="37425"/>
                </a:cubicBezTo>
                <a:cubicBezTo>
                  <a:pt x="44096" y="37521"/>
                  <a:pt x="44192" y="37585"/>
                  <a:pt x="44287" y="37617"/>
                </a:cubicBezTo>
                <a:lnTo>
                  <a:pt x="44351" y="37617"/>
                </a:lnTo>
                <a:lnTo>
                  <a:pt x="44399" y="37441"/>
                </a:lnTo>
                <a:lnTo>
                  <a:pt x="44399" y="37441"/>
                </a:lnTo>
                <a:cubicBezTo>
                  <a:pt x="44399" y="37441"/>
                  <a:pt x="44399" y="37441"/>
                  <a:pt x="44399" y="37441"/>
                </a:cubicBezTo>
                <a:lnTo>
                  <a:pt x="44431" y="37345"/>
                </a:lnTo>
                <a:cubicBezTo>
                  <a:pt x="44365" y="37312"/>
                  <a:pt x="44313" y="37293"/>
                  <a:pt x="44264" y="37293"/>
                </a:cubicBezTo>
                <a:cubicBezTo>
                  <a:pt x="44232" y="37293"/>
                  <a:pt x="44202" y="37301"/>
                  <a:pt x="44171" y="37318"/>
                </a:cubicBezTo>
                <a:lnTo>
                  <a:pt x="44171" y="37318"/>
                </a:lnTo>
                <a:cubicBezTo>
                  <a:pt x="44203" y="37296"/>
                  <a:pt x="44234" y="37286"/>
                  <a:pt x="44268" y="37286"/>
                </a:cubicBezTo>
                <a:cubicBezTo>
                  <a:pt x="44315" y="37286"/>
                  <a:pt x="44366" y="37306"/>
                  <a:pt x="44431" y="37345"/>
                </a:cubicBezTo>
                <a:lnTo>
                  <a:pt x="44559" y="36946"/>
                </a:lnTo>
                <a:lnTo>
                  <a:pt x="44559" y="36946"/>
                </a:lnTo>
                <a:cubicBezTo>
                  <a:pt x="44497" y="37008"/>
                  <a:pt x="44435" y="37032"/>
                  <a:pt x="44358" y="37032"/>
                </a:cubicBezTo>
                <a:cubicBezTo>
                  <a:pt x="44358" y="37032"/>
                  <a:pt x="44358" y="37032"/>
                  <a:pt x="44358" y="37032"/>
                </a:cubicBezTo>
                <a:lnTo>
                  <a:pt x="44358" y="37032"/>
                </a:lnTo>
                <a:cubicBezTo>
                  <a:pt x="44434" y="37032"/>
                  <a:pt x="44493" y="37008"/>
                  <a:pt x="44543" y="36946"/>
                </a:cubicBezTo>
                <a:lnTo>
                  <a:pt x="44558" y="36885"/>
                </a:lnTo>
                <a:lnTo>
                  <a:pt x="44558" y="36885"/>
                </a:lnTo>
                <a:cubicBezTo>
                  <a:pt x="44564" y="36884"/>
                  <a:pt x="44569" y="36883"/>
                  <a:pt x="44575" y="36882"/>
                </a:cubicBezTo>
                <a:lnTo>
                  <a:pt x="44575" y="36866"/>
                </a:lnTo>
                <a:cubicBezTo>
                  <a:pt x="44527" y="36835"/>
                  <a:pt x="44479" y="36803"/>
                  <a:pt x="44415" y="36787"/>
                </a:cubicBezTo>
                <a:close/>
                <a:moveTo>
                  <a:pt x="29302" y="37776"/>
                </a:moveTo>
                <a:cubicBezTo>
                  <a:pt x="29286" y="37824"/>
                  <a:pt x="29190" y="37824"/>
                  <a:pt x="29094" y="37840"/>
                </a:cubicBezTo>
                <a:cubicBezTo>
                  <a:pt x="29190" y="37824"/>
                  <a:pt x="29270" y="37824"/>
                  <a:pt x="29302" y="37776"/>
                </a:cubicBezTo>
                <a:close/>
                <a:moveTo>
                  <a:pt x="32446" y="37920"/>
                </a:moveTo>
                <a:lnTo>
                  <a:pt x="32446" y="37920"/>
                </a:lnTo>
                <a:cubicBezTo>
                  <a:pt x="32431" y="37934"/>
                  <a:pt x="32417" y="37948"/>
                  <a:pt x="32414" y="37963"/>
                </a:cubicBezTo>
                <a:lnTo>
                  <a:pt x="32414" y="37963"/>
                </a:lnTo>
                <a:cubicBezTo>
                  <a:pt x="32425" y="37948"/>
                  <a:pt x="32435" y="37930"/>
                  <a:pt x="32446" y="37920"/>
                </a:cubicBezTo>
                <a:close/>
                <a:moveTo>
                  <a:pt x="29143" y="38032"/>
                </a:moveTo>
                <a:cubicBezTo>
                  <a:pt x="29168" y="38044"/>
                  <a:pt x="29201" y="38065"/>
                  <a:pt x="29229" y="38068"/>
                </a:cubicBezTo>
                <a:lnTo>
                  <a:pt x="29229" y="38068"/>
                </a:lnTo>
                <a:cubicBezTo>
                  <a:pt x="29228" y="38068"/>
                  <a:pt x="29227" y="38068"/>
                  <a:pt x="29226" y="38068"/>
                </a:cubicBezTo>
                <a:cubicBezTo>
                  <a:pt x="29205" y="38068"/>
                  <a:pt x="29169" y="38045"/>
                  <a:pt x="29143" y="38032"/>
                </a:cubicBezTo>
                <a:close/>
                <a:moveTo>
                  <a:pt x="34864" y="37988"/>
                </a:moveTo>
                <a:cubicBezTo>
                  <a:pt x="34891" y="37988"/>
                  <a:pt x="34930" y="38004"/>
                  <a:pt x="34999" y="38031"/>
                </a:cubicBezTo>
                <a:cubicBezTo>
                  <a:pt x="34933" y="38005"/>
                  <a:pt x="34894" y="37990"/>
                  <a:pt x="34867" y="37990"/>
                </a:cubicBezTo>
                <a:cubicBezTo>
                  <a:pt x="34831" y="37990"/>
                  <a:pt x="34815" y="38017"/>
                  <a:pt x="34782" y="38082"/>
                </a:cubicBezTo>
                <a:lnTo>
                  <a:pt x="34782" y="38082"/>
                </a:lnTo>
                <a:lnTo>
                  <a:pt x="34776" y="38079"/>
                </a:lnTo>
                <a:cubicBezTo>
                  <a:pt x="34812" y="38016"/>
                  <a:pt x="34828" y="37988"/>
                  <a:pt x="34864" y="37988"/>
                </a:cubicBezTo>
                <a:close/>
                <a:moveTo>
                  <a:pt x="33339" y="37733"/>
                </a:moveTo>
                <a:lnTo>
                  <a:pt x="33339" y="37733"/>
                </a:lnTo>
                <a:cubicBezTo>
                  <a:pt x="33322" y="37859"/>
                  <a:pt x="33274" y="37985"/>
                  <a:pt x="33148" y="38063"/>
                </a:cubicBezTo>
                <a:cubicBezTo>
                  <a:pt x="33173" y="38093"/>
                  <a:pt x="33196" y="38105"/>
                  <a:pt x="33219" y="38106"/>
                </a:cubicBezTo>
                <a:lnTo>
                  <a:pt x="33219" y="38106"/>
                </a:lnTo>
                <a:cubicBezTo>
                  <a:pt x="33283" y="38103"/>
                  <a:pt x="33338" y="38029"/>
                  <a:pt x="33415" y="38016"/>
                </a:cubicBezTo>
                <a:lnTo>
                  <a:pt x="33415" y="38016"/>
                </a:lnTo>
                <a:cubicBezTo>
                  <a:pt x="33337" y="38030"/>
                  <a:pt x="33282" y="38106"/>
                  <a:pt x="33222" y="38106"/>
                </a:cubicBezTo>
                <a:cubicBezTo>
                  <a:pt x="33221" y="38106"/>
                  <a:pt x="33220" y="38106"/>
                  <a:pt x="33219" y="38106"/>
                </a:cubicBezTo>
                <a:lnTo>
                  <a:pt x="33219" y="38106"/>
                </a:lnTo>
                <a:cubicBezTo>
                  <a:pt x="33218" y="38106"/>
                  <a:pt x="33217" y="38106"/>
                  <a:pt x="33215" y="38106"/>
                </a:cubicBezTo>
                <a:cubicBezTo>
                  <a:pt x="33190" y="38106"/>
                  <a:pt x="33163" y="38094"/>
                  <a:pt x="33132" y="38063"/>
                </a:cubicBezTo>
                <a:cubicBezTo>
                  <a:pt x="33274" y="37985"/>
                  <a:pt x="33322" y="37859"/>
                  <a:pt x="33339" y="37733"/>
                </a:cubicBezTo>
                <a:close/>
                <a:moveTo>
                  <a:pt x="33619" y="38060"/>
                </a:moveTo>
                <a:cubicBezTo>
                  <a:pt x="33586" y="38082"/>
                  <a:pt x="33557" y="38113"/>
                  <a:pt x="33547" y="38143"/>
                </a:cubicBezTo>
                <a:cubicBezTo>
                  <a:pt x="33547" y="38113"/>
                  <a:pt x="33579" y="38082"/>
                  <a:pt x="33619" y="38060"/>
                </a:cubicBezTo>
                <a:close/>
                <a:moveTo>
                  <a:pt x="32482" y="38123"/>
                </a:moveTo>
                <a:cubicBezTo>
                  <a:pt x="32530" y="38123"/>
                  <a:pt x="32581" y="38151"/>
                  <a:pt x="32653" y="38207"/>
                </a:cubicBezTo>
                <a:cubicBezTo>
                  <a:pt x="32577" y="38153"/>
                  <a:pt x="32522" y="38126"/>
                  <a:pt x="32476" y="38123"/>
                </a:cubicBezTo>
                <a:lnTo>
                  <a:pt x="32476" y="38123"/>
                </a:lnTo>
                <a:cubicBezTo>
                  <a:pt x="32430" y="38126"/>
                  <a:pt x="32388" y="38153"/>
                  <a:pt x="32334" y="38207"/>
                </a:cubicBezTo>
                <a:cubicBezTo>
                  <a:pt x="32382" y="38151"/>
                  <a:pt x="32422" y="38123"/>
                  <a:pt x="32470" y="38123"/>
                </a:cubicBezTo>
                <a:cubicBezTo>
                  <a:pt x="32472" y="38123"/>
                  <a:pt x="32474" y="38123"/>
                  <a:pt x="32476" y="38123"/>
                </a:cubicBezTo>
                <a:lnTo>
                  <a:pt x="32476" y="38123"/>
                </a:lnTo>
                <a:cubicBezTo>
                  <a:pt x="32478" y="38123"/>
                  <a:pt x="32480" y="38123"/>
                  <a:pt x="32482" y="38123"/>
                </a:cubicBezTo>
                <a:close/>
                <a:moveTo>
                  <a:pt x="32797" y="38223"/>
                </a:moveTo>
                <a:lnTo>
                  <a:pt x="32797" y="38223"/>
                </a:lnTo>
                <a:cubicBezTo>
                  <a:pt x="32789" y="38223"/>
                  <a:pt x="32781" y="38227"/>
                  <a:pt x="32771" y="38229"/>
                </a:cubicBezTo>
                <a:lnTo>
                  <a:pt x="32771" y="38229"/>
                </a:lnTo>
                <a:cubicBezTo>
                  <a:pt x="32781" y="38226"/>
                  <a:pt x="32790" y="38223"/>
                  <a:pt x="32797" y="38223"/>
                </a:cubicBezTo>
                <a:close/>
                <a:moveTo>
                  <a:pt x="32733" y="38223"/>
                </a:moveTo>
                <a:cubicBezTo>
                  <a:pt x="32744" y="38228"/>
                  <a:pt x="32752" y="38230"/>
                  <a:pt x="32760" y="38230"/>
                </a:cubicBezTo>
                <a:cubicBezTo>
                  <a:pt x="32764" y="38230"/>
                  <a:pt x="32768" y="38230"/>
                  <a:pt x="32771" y="38229"/>
                </a:cubicBezTo>
                <a:lnTo>
                  <a:pt x="32771" y="38229"/>
                </a:lnTo>
                <a:cubicBezTo>
                  <a:pt x="32757" y="38233"/>
                  <a:pt x="32742" y="38239"/>
                  <a:pt x="32733" y="38239"/>
                </a:cubicBezTo>
                <a:cubicBezTo>
                  <a:pt x="32733" y="38239"/>
                  <a:pt x="32733" y="38223"/>
                  <a:pt x="32733" y="38223"/>
                </a:cubicBezTo>
                <a:close/>
                <a:moveTo>
                  <a:pt x="33757" y="38300"/>
                </a:moveTo>
                <a:cubicBezTo>
                  <a:pt x="33756" y="38301"/>
                  <a:pt x="33755" y="38302"/>
                  <a:pt x="33754" y="38303"/>
                </a:cubicBezTo>
                <a:cubicBezTo>
                  <a:pt x="33754" y="38302"/>
                  <a:pt x="33754" y="38302"/>
                  <a:pt x="33754" y="38301"/>
                </a:cubicBezTo>
                <a:lnTo>
                  <a:pt x="33754" y="38301"/>
                </a:lnTo>
                <a:cubicBezTo>
                  <a:pt x="33755" y="38301"/>
                  <a:pt x="33756" y="38301"/>
                  <a:pt x="33757" y="38300"/>
                </a:cubicBezTo>
                <a:close/>
                <a:moveTo>
                  <a:pt x="28949" y="38303"/>
                </a:moveTo>
                <a:lnTo>
                  <a:pt x="28949" y="38303"/>
                </a:lnTo>
                <a:cubicBezTo>
                  <a:pt x="28902" y="38319"/>
                  <a:pt x="28855" y="38319"/>
                  <a:pt x="28823" y="38319"/>
                </a:cubicBezTo>
                <a:cubicBezTo>
                  <a:pt x="28800" y="38323"/>
                  <a:pt x="28778" y="38325"/>
                  <a:pt x="28756" y="38325"/>
                </a:cubicBezTo>
                <a:cubicBezTo>
                  <a:pt x="28755" y="38325"/>
                  <a:pt x="28754" y="38325"/>
                  <a:pt x="28753" y="38325"/>
                </a:cubicBezTo>
                <a:lnTo>
                  <a:pt x="28753" y="38325"/>
                </a:lnTo>
                <a:cubicBezTo>
                  <a:pt x="28771" y="38325"/>
                  <a:pt x="28789" y="38323"/>
                  <a:pt x="28807" y="38319"/>
                </a:cubicBezTo>
                <a:cubicBezTo>
                  <a:pt x="28854" y="38319"/>
                  <a:pt x="28902" y="38319"/>
                  <a:pt x="28949" y="38303"/>
                </a:cubicBezTo>
                <a:close/>
                <a:moveTo>
                  <a:pt x="34744" y="38255"/>
                </a:moveTo>
                <a:cubicBezTo>
                  <a:pt x="34748" y="38257"/>
                  <a:pt x="34752" y="38259"/>
                  <a:pt x="34757" y="38262"/>
                </a:cubicBezTo>
                <a:lnTo>
                  <a:pt x="34757" y="38262"/>
                </a:lnTo>
                <a:cubicBezTo>
                  <a:pt x="34744" y="38289"/>
                  <a:pt x="34744" y="38305"/>
                  <a:pt x="34744" y="38335"/>
                </a:cubicBezTo>
                <a:cubicBezTo>
                  <a:pt x="34744" y="38303"/>
                  <a:pt x="34744" y="38287"/>
                  <a:pt x="34744" y="38255"/>
                </a:cubicBezTo>
                <a:close/>
                <a:moveTo>
                  <a:pt x="32462" y="38239"/>
                </a:moveTo>
                <a:lnTo>
                  <a:pt x="32462" y="38239"/>
                </a:lnTo>
                <a:cubicBezTo>
                  <a:pt x="32382" y="38271"/>
                  <a:pt x="32334" y="38319"/>
                  <a:pt x="32334" y="38399"/>
                </a:cubicBezTo>
                <a:cubicBezTo>
                  <a:pt x="32318" y="38319"/>
                  <a:pt x="32382" y="38271"/>
                  <a:pt x="32462" y="38239"/>
                </a:cubicBezTo>
                <a:close/>
                <a:moveTo>
                  <a:pt x="34664" y="38399"/>
                </a:moveTo>
                <a:cubicBezTo>
                  <a:pt x="34552" y="38414"/>
                  <a:pt x="34441" y="38414"/>
                  <a:pt x="34329" y="38430"/>
                </a:cubicBezTo>
                <a:cubicBezTo>
                  <a:pt x="34441" y="38414"/>
                  <a:pt x="34552" y="38399"/>
                  <a:pt x="34664" y="38399"/>
                </a:cubicBezTo>
                <a:close/>
                <a:moveTo>
                  <a:pt x="35286" y="38367"/>
                </a:moveTo>
                <a:lnTo>
                  <a:pt x="35286" y="38367"/>
                </a:lnTo>
                <a:cubicBezTo>
                  <a:pt x="35111" y="38383"/>
                  <a:pt x="34919" y="38414"/>
                  <a:pt x="34744" y="38430"/>
                </a:cubicBezTo>
                <a:cubicBezTo>
                  <a:pt x="34919" y="38414"/>
                  <a:pt x="35095" y="38383"/>
                  <a:pt x="35286" y="38367"/>
                </a:cubicBezTo>
                <a:close/>
                <a:moveTo>
                  <a:pt x="35063" y="38446"/>
                </a:moveTo>
                <a:cubicBezTo>
                  <a:pt x="35079" y="38446"/>
                  <a:pt x="35095" y="38446"/>
                  <a:pt x="35095" y="38462"/>
                </a:cubicBezTo>
                <a:cubicBezTo>
                  <a:pt x="35095" y="38462"/>
                  <a:pt x="35079" y="38446"/>
                  <a:pt x="35063" y="38446"/>
                </a:cubicBezTo>
                <a:close/>
                <a:moveTo>
                  <a:pt x="35062" y="38447"/>
                </a:moveTo>
                <a:cubicBezTo>
                  <a:pt x="35051" y="38459"/>
                  <a:pt x="35048" y="38470"/>
                  <a:pt x="35047" y="38482"/>
                </a:cubicBezTo>
                <a:lnTo>
                  <a:pt x="35047" y="38482"/>
                </a:lnTo>
                <a:cubicBezTo>
                  <a:pt x="35047" y="38481"/>
                  <a:pt x="35047" y="38480"/>
                  <a:pt x="35047" y="38478"/>
                </a:cubicBezTo>
                <a:cubicBezTo>
                  <a:pt x="35047" y="38478"/>
                  <a:pt x="35047" y="38463"/>
                  <a:pt x="35062" y="38447"/>
                </a:cubicBezTo>
                <a:close/>
                <a:moveTo>
                  <a:pt x="35047" y="38482"/>
                </a:moveTo>
                <a:lnTo>
                  <a:pt x="35047" y="38482"/>
                </a:lnTo>
                <a:cubicBezTo>
                  <a:pt x="35050" y="38494"/>
                  <a:pt x="35066" y="38494"/>
                  <a:pt x="35095" y="38494"/>
                </a:cubicBezTo>
                <a:lnTo>
                  <a:pt x="35047" y="38494"/>
                </a:lnTo>
                <a:cubicBezTo>
                  <a:pt x="35047" y="38490"/>
                  <a:pt x="35047" y="38486"/>
                  <a:pt x="35047" y="38482"/>
                </a:cubicBezTo>
                <a:close/>
                <a:moveTo>
                  <a:pt x="32335" y="38402"/>
                </a:moveTo>
                <a:cubicBezTo>
                  <a:pt x="32351" y="38490"/>
                  <a:pt x="32408" y="38508"/>
                  <a:pt x="32495" y="38510"/>
                </a:cubicBezTo>
                <a:lnTo>
                  <a:pt x="32495" y="38510"/>
                </a:lnTo>
                <a:cubicBezTo>
                  <a:pt x="32625" y="38498"/>
                  <a:pt x="32754" y="38434"/>
                  <a:pt x="32891" y="38434"/>
                </a:cubicBezTo>
                <a:cubicBezTo>
                  <a:pt x="32891" y="38434"/>
                  <a:pt x="32892" y="38434"/>
                  <a:pt x="32892" y="38434"/>
                </a:cubicBezTo>
                <a:lnTo>
                  <a:pt x="32892" y="38434"/>
                </a:lnTo>
                <a:cubicBezTo>
                  <a:pt x="32892" y="38434"/>
                  <a:pt x="32893" y="38434"/>
                  <a:pt x="32893" y="38434"/>
                </a:cubicBezTo>
                <a:cubicBezTo>
                  <a:pt x="32939" y="38434"/>
                  <a:pt x="32987" y="38442"/>
                  <a:pt x="33036" y="38462"/>
                </a:cubicBezTo>
                <a:cubicBezTo>
                  <a:pt x="32987" y="38442"/>
                  <a:pt x="32939" y="38434"/>
                  <a:pt x="32892" y="38434"/>
                </a:cubicBezTo>
                <a:lnTo>
                  <a:pt x="32892" y="38434"/>
                </a:lnTo>
                <a:cubicBezTo>
                  <a:pt x="32760" y="38434"/>
                  <a:pt x="32639" y="38498"/>
                  <a:pt x="32510" y="38510"/>
                </a:cubicBezTo>
                <a:cubicBezTo>
                  <a:pt x="32505" y="38510"/>
                  <a:pt x="32500" y="38510"/>
                  <a:pt x="32495" y="38510"/>
                </a:cubicBezTo>
                <a:lnTo>
                  <a:pt x="32495" y="38510"/>
                </a:lnTo>
                <a:cubicBezTo>
                  <a:pt x="32495" y="38510"/>
                  <a:pt x="32494" y="38510"/>
                  <a:pt x="32494" y="38510"/>
                </a:cubicBezTo>
                <a:cubicBezTo>
                  <a:pt x="32415" y="38510"/>
                  <a:pt x="32351" y="38495"/>
                  <a:pt x="32335" y="38402"/>
                </a:cubicBezTo>
                <a:close/>
                <a:moveTo>
                  <a:pt x="29174" y="37744"/>
                </a:moveTo>
                <a:cubicBezTo>
                  <a:pt x="28953" y="37744"/>
                  <a:pt x="28810" y="37885"/>
                  <a:pt x="28714" y="38073"/>
                </a:cubicBezTo>
                <a:lnTo>
                  <a:pt x="28714" y="38073"/>
                </a:lnTo>
                <a:cubicBezTo>
                  <a:pt x="28708" y="38075"/>
                  <a:pt x="28702" y="38077"/>
                  <a:pt x="28695" y="38079"/>
                </a:cubicBezTo>
                <a:cubicBezTo>
                  <a:pt x="28663" y="38143"/>
                  <a:pt x="28631" y="38223"/>
                  <a:pt x="28600" y="38303"/>
                </a:cubicBezTo>
                <a:cubicBezTo>
                  <a:pt x="28568" y="38399"/>
                  <a:pt x="28552" y="38494"/>
                  <a:pt x="28536" y="38574"/>
                </a:cubicBezTo>
                <a:cubicBezTo>
                  <a:pt x="28536" y="38606"/>
                  <a:pt x="28520" y="38622"/>
                  <a:pt x="28520" y="38638"/>
                </a:cubicBezTo>
                <a:cubicBezTo>
                  <a:pt x="28536" y="38622"/>
                  <a:pt x="28536" y="38622"/>
                  <a:pt x="28552" y="38606"/>
                </a:cubicBezTo>
                <a:cubicBezTo>
                  <a:pt x="28695" y="38526"/>
                  <a:pt x="28807" y="38414"/>
                  <a:pt x="28951" y="38303"/>
                </a:cubicBezTo>
                <a:cubicBezTo>
                  <a:pt x="29078" y="38207"/>
                  <a:pt x="29222" y="38127"/>
                  <a:pt x="29413" y="38079"/>
                </a:cubicBezTo>
                <a:cubicBezTo>
                  <a:pt x="29413" y="38063"/>
                  <a:pt x="29398" y="38031"/>
                  <a:pt x="29398" y="38016"/>
                </a:cubicBezTo>
                <a:cubicBezTo>
                  <a:pt x="29382" y="37936"/>
                  <a:pt x="29366" y="37856"/>
                  <a:pt x="29334" y="37776"/>
                </a:cubicBezTo>
                <a:lnTo>
                  <a:pt x="29302" y="37776"/>
                </a:lnTo>
                <a:cubicBezTo>
                  <a:pt x="29254" y="37760"/>
                  <a:pt x="29222" y="37744"/>
                  <a:pt x="29174" y="37744"/>
                </a:cubicBezTo>
                <a:close/>
                <a:moveTo>
                  <a:pt x="35015" y="38654"/>
                </a:moveTo>
                <a:cubicBezTo>
                  <a:pt x="35047" y="38654"/>
                  <a:pt x="35079" y="38654"/>
                  <a:pt x="35111" y="38670"/>
                </a:cubicBezTo>
                <a:cubicBezTo>
                  <a:pt x="35108" y="38673"/>
                  <a:pt x="35105" y="38676"/>
                  <a:pt x="35103" y="38678"/>
                </a:cubicBezTo>
                <a:lnTo>
                  <a:pt x="35103" y="38678"/>
                </a:lnTo>
                <a:cubicBezTo>
                  <a:pt x="35073" y="38654"/>
                  <a:pt x="35044" y="38654"/>
                  <a:pt x="35015" y="38654"/>
                </a:cubicBezTo>
                <a:close/>
                <a:moveTo>
                  <a:pt x="33735" y="38526"/>
                </a:moveTo>
                <a:lnTo>
                  <a:pt x="33735" y="38526"/>
                </a:lnTo>
                <a:cubicBezTo>
                  <a:pt x="33529" y="38542"/>
                  <a:pt x="33322" y="38574"/>
                  <a:pt x="33116" y="38606"/>
                </a:cubicBezTo>
                <a:cubicBezTo>
                  <a:pt x="33068" y="38638"/>
                  <a:pt x="33004" y="38670"/>
                  <a:pt x="32956" y="38702"/>
                </a:cubicBezTo>
                <a:cubicBezTo>
                  <a:pt x="33004" y="38670"/>
                  <a:pt x="33052" y="38638"/>
                  <a:pt x="33116" y="38590"/>
                </a:cubicBezTo>
                <a:cubicBezTo>
                  <a:pt x="33322" y="38574"/>
                  <a:pt x="33529" y="38542"/>
                  <a:pt x="33735" y="38526"/>
                </a:cubicBezTo>
                <a:close/>
                <a:moveTo>
                  <a:pt x="32222" y="38671"/>
                </a:moveTo>
                <a:lnTo>
                  <a:pt x="32222" y="38671"/>
                </a:lnTo>
                <a:cubicBezTo>
                  <a:pt x="32223" y="38687"/>
                  <a:pt x="32238" y="38702"/>
                  <a:pt x="32238" y="38702"/>
                </a:cubicBezTo>
                <a:cubicBezTo>
                  <a:pt x="32238" y="38703"/>
                  <a:pt x="32237" y="38705"/>
                  <a:pt x="32236" y="38707"/>
                </a:cubicBezTo>
                <a:lnTo>
                  <a:pt x="32236" y="38707"/>
                </a:lnTo>
                <a:cubicBezTo>
                  <a:pt x="32232" y="38695"/>
                  <a:pt x="32223" y="38683"/>
                  <a:pt x="32222" y="38671"/>
                </a:cubicBezTo>
                <a:close/>
                <a:moveTo>
                  <a:pt x="35103" y="38678"/>
                </a:moveTo>
                <a:cubicBezTo>
                  <a:pt x="35105" y="38680"/>
                  <a:pt x="35108" y="38683"/>
                  <a:pt x="35111" y="38686"/>
                </a:cubicBezTo>
                <a:cubicBezTo>
                  <a:pt x="35095" y="38702"/>
                  <a:pt x="35063" y="38718"/>
                  <a:pt x="35031" y="38750"/>
                </a:cubicBezTo>
                <a:cubicBezTo>
                  <a:pt x="34999" y="38766"/>
                  <a:pt x="34951" y="38798"/>
                  <a:pt x="34935" y="38829"/>
                </a:cubicBezTo>
                <a:cubicBezTo>
                  <a:pt x="34935" y="38798"/>
                  <a:pt x="34999" y="38766"/>
                  <a:pt x="35031" y="38734"/>
                </a:cubicBezTo>
                <a:cubicBezTo>
                  <a:pt x="35060" y="38719"/>
                  <a:pt x="35076" y="38705"/>
                  <a:pt x="35103" y="38678"/>
                </a:cubicBezTo>
                <a:close/>
                <a:moveTo>
                  <a:pt x="32956" y="38702"/>
                </a:moveTo>
                <a:cubicBezTo>
                  <a:pt x="32909" y="38766"/>
                  <a:pt x="32845" y="38813"/>
                  <a:pt x="32797" y="38861"/>
                </a:cubicBezTo>
                <a:cubicBezTo>
                  <a:pt x="32845" y="38813"/>
                  <a:pt x="32893" y="38766"/>
                  <a:pt x="32956" y="38702"/>
                </a:cubicBezTo>
                <a:close/>
                <a:moveTo>
                  <a:pt x="34798" y="37945"/>
                </a:moveTo>
                <a:cubicBezTo>
                  <a:pt x="34678" y="37945"/>
                  <a:pt x="34537" y="37976"/>
                  <a:pt x="34377" y="38047"/>
                </a:cubicBezTo>
                <a:cubicBezTo>
                  <a:pt x="34297" y="38143"/>
                  <a:pt x="34265" y="38287"/>
                  <a:pt x="34281" y="38430"/>
                </a:cubicBezTo>
                <a:cubicBezTo>
                  <a:pt x="34281" y="38494"/>
                  <a:pt x="34297" y="38558"/>
                  <a:pt x="34329" y="38606"/>
                </a:cubicBezTo>
                <a:cubicBezTo>
                  <a:pt x="34353" y="38598"/>
                  <a:pt x="34377" y="38594"/>
                  <a:pt x="34407" y="38594"/>
                </a:cubicBezTo>
                <a:cubicBezTo>
                  <a:pt x="34436" y="38594"/>
                  <a:pt x="34472" y="38598"/>
                  <a:pt x="34520" y="38606"/>
                </a:cubicBezTo>
                <a:lnTo>
                  <a:pt x="34520" y="38606"/>
                </a:lnTo>
                <a:cubicBezTo>
                  <a:pt x="34480" y="38599"/>
                  <a:pt x="34449" y="38596"/>
                  <a:pt x="34423" y="38596"/>
                </a:cubicBezTo>
                <a:cubicBezTo>
                  <a:pt x="34385" y="38596"/>
                  <a:pt x="34357" y="38603"/>
                  <a:pt x="34329" y="38622"/>
                </a:cubicBezTo>
                <a:cubicBezTo>
                  <a:pt x="34345" y="38702"/>
                  <a:pt x="34393" y="38766"/>
                  <a:pt x="34441" y="38829"/>
                </a:cubicBezTo>
                <a:cubicBezTo>
                  <a:pt x="34457" y="38845"/>
                  <a:pt x="34457" y="38845"/>
                  <a:pt x="34473" y="38861"/>
                </a:cubicBezTo>
                <a:cubicBezTo>
                  <a:pt x="34504" y="38893"/>
                  <a:pt x="34552" y="38941"/>
                  <a:pt x="34600" y="38957"/>
                </a:cubicBezTo>
                <a:cubicBezTo>
                  <a:pt x="34728" y="38941"/>
                  <a:pt x="34840" y="38893"/>
                  <a:pt x="34919" y="38861"/>
                </a:cubicBezTo>
                <a:cubicBezTo>
                  <a:pt x="34967" y="38829"/>
                  <a:pt x="35015" y="38813"/>
                  <a:pt x="35047" y="38782"/>
                </a:cubicBezTo>
                <a:cubicBezTo>
                  <a:pt x="35095" y="38734"/>
                  <a:pt x="35143" y="38702"/>
                  <a:pt x="35175" y="38654"/>
                </a:cubicBezTo>
                <a:cubicBezTo>
                  <a:pt x="35239" y="38558"/>
                  <a:pt x="35271" y="38462"/>
                  <a:pt x="35286" y="38367"/>
                </a:cubicBezTo>
                <a:cubicBezTo>
                  <a:pt x="35286" y="38319"/>
                  <a:pt x="35271" y="38287"/>
                  <a:pt x="35271" y="38255"/>
                </a:cubicBezTo>
                <a:cubicBezTo>
                  <a:pt x="35255" y="38191"/>
                  <a:pt x="35223" y="38143"/>
                  <a:pt x="35191" y="38095"/>
                </a:cubicBezTo>
                <a:cubicBezTo>
                  <a:pt x="35143" y="38063"/>
                  <a:pt x="35111" y="38031"/>
                  <a:pt x="35047" y="38000"/>
                </a:cubicBezTo>
                <a:cubicBezTo>
                  <a:pt x="34977" y="37964"/>
                  <a:pt x="34894" y="37945"/>
                  <a:pt x="34798" y="37945"/>
                </a:cubicBezTo>
                <a:close/>
                <a:moveTo>
                  <a:pt x="40675" y="38524"/>
                </a:moveTo>
                <a:cubicBezTo>
                  <a:pt x="40572" y="38524"/>
                  <a:pt x="40516" y="38584"/>
                  <a:pt x="40473" y="38670"/>
                </a:cubicBezTo>
                <a:cubicBezTo>
                  <a:pt x="40457" y="38734"/>
                  <a:pt x="40457" y="38813"/>
                  <a:pt x="40473" y="38893"/>
                </a:cubicBezTo>
                <a:cubicBezTo>
                  <a:pt x="40474" y="38893"/>
                  <a:pt x="40475" y="38892"/>
                  <a:pt x="40476" y="38892"/>
                </a:cubicBezTo>
                <a:lnTo>
                  <a:pt x="40476" y="38892"/>
                </a:lnTo>
                <a:cubicBezTo>
                  <a:pt x="40501" y="38996"/>
                  <a:pt x="40568" y="39083"/>
                  <a:pt x="40667" y="39083"/>
                </a:cubicBezTo>
                <a:cubicBezTo>
                  <a:pt x="40713" y="39083"/>
                  <a:pt x="40766" y="39065"/>
                  <a:pt x="40824" y="39021"/>
                </a:cubicBezTo>
                <a:cubicBezTo>
                  <a:pt x="40808" y="38957"/>
                  <a:pt x="40792" y="38893"/>
                  <a:pt x="40776" y="38829"/>
                </a:cubicBezTo>
                <a:cubicBezTo>
                  <a:pt x="40760" y="38734"/>
                  <a:pt x="40745" y="38654"/>
                  <a:pt x="40713" y="38574"/>
                </a:cubicBezTo>
                <a:cubicBezTo>
                  <a:pt x="40713" y="38558"/>
                  <a:pt x="40713" y="38542"/>
                  <a:pt x="40713" y="38526"/>
                </a:cubicBezTo>
                <a:cubicBezTo>
                  <a:pt x="40699" y="38525"/>
                  <a:pt x="40687" y="38524"/>
                  <a:pt x="40675" y="38524"/>
                </a:cubicBezTo>
                <a:close/>
                <a:moveTo>
                  <a:pt x="26988" y="38718"/>
                </a:moveTo>
                <a:cubicBezTo>
                  <a:pt x="26780" y="38734"/>
                  <a:pt x="26748" y="38861"/>
                  <a:pt x="26621" y="38925"/>
                </a:cubicBezTo>
                <a:cubicBezTo>
                  <a:pt x="26637" y="38973"/>
                  <a:pt x="26637" y="39005"/>
                  <a:pt x="26653" y="39037"/>
                </a:cubicBezTo>
                <a:cubicBezTo>
                  <a:pt x="26693" y="39129"/>
                  <a:pt x="26773" y="39168"/>
                  <a:pt x="26876" y="39168"/>
                </a:cubicBezTo>
                <a:cubicBezTo>
                  <a:pt x="26933" y="39168"/>
                  <a:pt x="26998" y="39156"/>
                  <a:pt x="27067" y="39133"/>
                </a:cubicBezTo>
                <a:cubicBezTo>
                  <a:pt x="27067" y="39117"/>
                  <a:pt x="27083" y="39117"/>
                  <a:pt x="27099" y="39117"/>
                </a:cubicBezTo>
                <a:cubicBezTo>
                  <a:pt x="27083" y="39117"/>
                  <a:pt x="27083" y="39101"/>
                  <a:pt x="27083" y="39101"/>
                </a:cubicBezTo>
                <a:cubicBezTo>
                  <a:pt x="27067" y="39037"/>
                  <a:pt x="27051" y="38989"/>
                  <a:pt x="27051" y="38941"/>
                </a:cubicBezTo>
                <a:cubicBezTo>
                  <a:pt x="27036" y="38941"/>
                  <a:pt x="27036" y="38941"/>
                  <a:pt x="27036" y="38957"/>
                </a:cubicBezTo>
                <a:cubicBezTo>
                  <a:pt x="27036" y="38941"/>
                  <a:pt x="27036" y="38941"/>
                  <a:pt x="27036" y="38941"/>
                </a:cubicBezTo>
                <a:lnTo>
                  <a:pt x="26988" y="38718"/>
                </a:lnTo>
                <a:close/>
                <a:moveTo>
                  <a:pt x="32631" y="38976"/>
                </a:moveTo>
                <a:cubicBezTo>
                  <a:pt x="32441" y="39054"/>
                  <a:pt x="32252" y="39117"/>
                  <a:pt x="32047" y="39181"/>
                </a:cubicBezTo>
                <a:cubicBezTo>
                  <a:pt x="32047" y="39189"/>
                  <a:pt x="32042" y="39198"/>
                  <a:pt x="32038" y="39206"/>
                </a:cubicBezTo>
                <a:lnTo>
                  <a:pt x="32038" y="39206"/>
                </a:lnTo>
                <a:cubicBezTo>
                  <a:pt x="32038" y="39199"/>
                  <a:pt x="32036" y="39191"/>
                  <a:pt x="32031" y="39181"/>
                </a:cubicBezTo>
                <a:cubicBezTo>
                  <a:pt x="32252" y="39117"/>
                  <a:pt x="32441" y="39054"/>
                  <a:pt x="32631" y="38976"/>
                </a:cubicBezTo>
                <a:close/>
                <a:moveTo>
                  <a:pt x="33659" y="39117"/>
                </a:moveTo>
                <a:cubicBezTo>
                  <a:pt x="33595" y="39149"/>
                  <a:pt x="33515" y="39196"/>
                  <a:pt x="33451" y="39212"/>
                </a:cubicBezTo>
                <a:cubicBezTo>
                  <a:pt x="33244" y="39244"/>
                  <a:pt x="33052" y="39260"/>
                  <a:pt x="32861" y="39324"/>
                </a:cubicBezTo>
                <a:cubicBezTo>
                  <a:pt x="32804" y="39338"/>
                  <a:pt x="32737" y="39353"/>
                  <a:pt x="32671" y="39353"/>
                </a:cubicBezTo>
                <a:cubicBezTo>
                  <a:pt x="32670" y="39353"/>
                  <a:pt x="32669" y="39353"/>
                  <a:pt x="32669" y="39353"/>
                </a:cubicBezTo>
                <a:lnTo>
                  <a:pt x="32669" y="39353"/>
                </a:lnTo>
                <a:cubicBezTo>
                  <a:pt x="32733" y="39352"/>
                  <a:pt x="32795" y="39338"/>
                  <a:pt x="32845" y="39324"/>
                </a:cubicBezTo>
                <a:cubicBezTo>
                  <a:pt x="33052" y="39260"/>
                  <a:pt x="33244" y="39244"/>
                  <a:pt x="33435" y="39212"/>
                </a:cubicBezTo>
                <a:cubicBezTo>
                  <a:pt x="33515" y="39196"/>
                  <a:pt x="33579" y="39149"/>
                  <a:pt x="33659" y="39117"/>
                </a:cubicBezTo>
                <a:close/>
                <a:moveTo>
                  <a:pt x="14823" y="39378"/>
                </a:moveTo>
                <a:cubicBezTo>
                  <a:pt x="14869" y="39378"/>
                  <a:pt x="14920" y="39390"/>
                  <a:pt x="14970" y="39420"/>
                </a:cubicBezTo>
                <a:cubicBezTo>
                  <a:pt x="14920" y="39390"/>
                  <a:pt x="14871" y="39379"/>
                  <a:pt x="14821" y="39378"/>
                </a:cubicBezTo>
                <a:lnTo>
                  <a:pt x="14821" y="39378"/>
                </a:lnTo>
                <a:cubicBezTo>
                  <a:pt x="14821" y="39378"/>
                  <a:pt x="14822" y="39378"/>
                  <a:pt x="14823" y="39378"/>
                </a:cubicBezTo>
                <a:close/>
                <a:moveTo>
                  <a:pt x="35717" y="38446"/>
                </a:moveTo>
                <a:cubicBezTo>
                  <a:pt x="35781" y="38574"/>
                  <a:pt x="35813" y="38686"/>
                  <a:pt x="35829" y="38782"/>
                </a:cubicBezTo>
                <a:cubicBezTo>
                  <a:pt x="35829" y="38893"/>
                  <a:pt x="35813" y="38989"/>
                  <a:pt x="35781" y="39069"/>
                </a:cubicBezTo>
                <a:cubicBezTo>
                  <a:pt x="35765" y="39101"/>
                  <a:pt x="35749" y="39149"/>
                  <a:pt x="35733" y="39181"/>
                </a:cubicBezTo>
                <a:cubicBezTo>
                  <a:pt x="35701" y="39260"/>
                  <a:pt x="35669" y="39340"/>
                  <a:pt x="35654" y="39420"/>
                </a:cubicBezTo>
                <a:cubicBezTo>
                  <a:pt x="35781" y="39308"/>
                  <a:pt x="35941" y="39212"/>
                  <a:pt x="36084" y="39117"/>
                </a:cubicBezTo>
                <a:cubicBezTo>
                  <a:pt x="36100" y="39101"/>
                  <a:pt x="36116" y="39069"/>
                  <a:pt x="36148" y="39069"/>
                </a:cubicBezTo>
                <a:cubicBezTo>
                  <a:pt x="36212" y="39021"/>
                  <a:pt x="36260" y="38973"/>
                  <a:pt x="36324" y="38909"/>
                </a:cubicBezTo>
                <a:lnTo>
                  <a:pt x="36324" y="38909"/>
                </a:lnTo>
                <a:cubicBezTo>
                  <a:pt x="36306" y="38914"/>
                  <a:pt x="36289" y="38918"/>
                  <a:pt x="36273" y="38923"/>
                </a:cubicBezTo>
                <a:lnTo>
                  <a:pt x="36273" y="38923"/>
                </a:lnTo>
                <a:cubicBezTo>
                  <a:pt x="36285" y="38918"/>
                  <a:pt x="36296" y="38913"/>
                  <a:pt x="36308" y="38909"/>
                </a:cubicBezTo>
                <a:cubicBezTo>
                  <a:pt x="36356" y="38877"/>
                  <a:pt x="36388" y="38845"/>
                  <a:pt x="36420" y="38798"/>
                </a:cubicBezTo>
                <a:cubicBezTo>
                  <a:pt x="36388" y="38750"/>
                  <a:pt x="36356" y="38718"/>
                  <a:pt x="36324" y="38686"/>
                </a:cubicBezTo>
                <a:cubicBezTo>
                  <a:pt x="36308" y="38654"/>
                  <a:pt x="36276" y="38638"/>
                  <a:pt x="36260" y="38606"/>
                </a:cubicBezTo>
                <a:cubicBezTo>
                  <a:pt x="36258" y="38610"/>
                  <a:pt x="36256" y="38614"/>
                  <a:pt x="36255" y="38618"/>
                </a:cubicBezTo>
                <a:lnTo>
                  <a:pt x="36255" y="38618"/>
                </a:lnTo>
                <a:cubicBezTo>
                  <a:pt x="36160" y="38540"/>
                  <a:pt x="36050" y="38494"/>
                  <a:pt x="35925" y="38478"/>
                </a:cubicBezTo>
                <a:cubicBezTo>
                  <a:pt x="35893" y="38478"/>
                  <a:pt x="35861" y="38494"/>
                  <a:pt x="35814" y="38510"/>
                </a:cubicBezTo>
                <a:lnTo>
                  <a:pt x="35814" y="38510"/>
                </a:lnTo>
                <a:cubicBezTo>
                  <a:pt x="35861" y="38494"/>
                  <a:pt x="35893" y="38478"/>
                  <a:pt x="35925" y="38462"/>
                </a:cubicBezTo>
                <a:cubicBezTo>
                  <a:pt x="35861" y="38446"/>
                  <a:pt x="35797" y="38446"/>
                  <a:pt x="35717" y="38446"/>
                </a:cubicBezTo>
                <a:close/>
                <a:moveTo>
                  <a:pt x="14969" y="39420"/>
                </a:moveTo>
                <a:cubicBezTo>
                  <a:pt x="14906" y="39436"/>
                  <a:pt x="14890" y="39452"/>
                  <a:pt x="14859" y="39468"/>
                </a:cubicBezTo>
                <a:cubicBezTo>
                  <a:pt x="14843" y="39468"/>
                  <a:pt x="14811" y="39484"/>
                  <a:pt x="14764" y="39499"/>
                </a:cubicBezTo>
                <a:lnTo>
                  <a:pt x="14764" y="39499"/>
                </a:lnTo>
                <a:cubicBezTo>
                  <a:pt x="14811" y="39484"/>
                  <a:pt x="14843" y="39468"/>
                  <a:pt x="14859" y="39452"/>
                </a:cubicBezTo>
                <a:cubicBezTo>
                  <a:pt x="14890" y="39452"/>
                  <a:pt x="14906" y="39436"/>
                  <a:pt x="14969" y="39420"/>
                </a:cubicBezTo>
                <a:close/>
                <a:moveTo>
                  <a:pt x="15297" y="39328"/>
                </a:moveTo>
                <a:cubicBezTo>
                  <a:pt x="15303" y="39338"/>
                  <a:pt x="15312" y="39347"/>
                  <a:pt x="15321" y="39356"/>
                </a:cubicBezTo>
                <a:cubicBezTo>
                  <a:pt x="15258" y="39404"/>
                  <a:pt x="15194" y="39468"/>
                  <a:pt x="15130" y="39516"/>
                </a:cubicBezTo>
                <a:cubicBezTo>
                  <a:pt x="15128" y="39513"/>
                  <a:pt x="15125" y="39511"/>
                  <a:pt x="15123" y="39509"/>
                </a:cubicBezTo>
                <a:lnTo>
                  <a:pt x="15123" y="39509"/>
                </a:lnTo>
                <a:cubicBezTo>
                  <a:pt x="15184" y="39462"/>
                  <a:pt x="15245" y="39402"/>
                  <a:pt x="15306" y="39356"/>
                </a:cubicBezTo>
                <a:cubicBezTo>
                  <a:pt x="15306" y="39348"/>
                  <a:pt x="15301" y="39339"/>
                  <a:pt x="15297" y="39328"/>
                </a:cubicBezTo>
                <a:close/>
                <a:moveTo>
                  <a:pt x="33068" y="39404"/>
                </a:moveTo>
                <a:cubicBezTo>
                  <a:pt x="33100" y="39580"/>
                  <a:pt x="33100" y="39580"/>
                  <a:pt x="32940" y="39627"/>
                </a:cubicBezTo>
                <a:cubicBezTo>
                  <a:pt x="33084" y="39580"/>
                  <a:pt x="33100" y="39580"/>
                  <a:pt x="33068" y="39420"/>
                </a:cubicBezTo>
                <a:cubicBezTo>
                  <a:pt x="33017" y="39420"/>
                  <a:pt x="32959" y="39426"/>
                  <a:pt x="32904" y="39431"/>
                </a:cubicBezTo>
                <a:lnTo>
                  <a:pt x="32904" y="39431"/>
                </a:lnTo>
                <a:cubicBezTo>
                  <a:pt x="32962" y="39425"/>
                  <a:pt x="33015" y="39415"/>
                  <a:pt x="33068" y="39404"/>
                </a:cubicBezTo>
                <a:close/>
                <a:moveTo>
                  <a:pt x="15130" y="39516"/>
                </a:moveTo>
                <a:cubicBezTo>
                  <a:pt x="15162" y="39564"/>
                  <a:pt x="15194" y="39611"/>
                  <a:pt x="15226" y="39675"/>
                </a:cubicBezTo>
                <a:cubicBezTo>
                  <a:pt x="15178" y="39611"/>
                  <a:pt x="15162" y="39564"/>
                  <a:pt x="15130" y="39516"/>
                </a:cubicBezTo>
                <a:close/>
                <a:moveTo>
                  <a:pt x="33054" y="37674"/>
                </a:moveTo>
                <a:cubicBezTo>
                  <a:pt x="33018" y="37674"/>
                  <a:pt x="32980" y="37676"/>
                  <a:pt x="32940" y="37680"/>
                </a:cubicBezTo>
                <a:cubicBezTo>
                  <a:pt x="32749" y="37696"/>
                  <a:pt x="32589" y="37792"/>
                  <a:pt x="32446" y="37920"/>
                </a:cubicBezTo>
                <a:cubicBezTo>
                  <a:pt x="32446" y="37920"/>
                  <a:pt x="32446" y="37920"/>
                  <a:pt x="32446" y="37920"/>
                </a:cubicBezTo>
                <a:lnTo>
                  <a:pt x="32446" y="37920"/>
                </a:lnTo>
                <a:cubicBezTo>
                  <a:pt x="32430" y="37952"/>
                  <a:pt x="32430" y="37952"/>
                  <a:pt x="32414" y="37968"/>
                </a:cubicBezTo>
                <a:cubicBezTo>
                  <a:pt x="32414" y="37966"/>
                  <a:pt x="32414" y="37964"/>
                  <a:pt x="32414" y="37963"/>
                </a:cubicBezTo>
                <a:lnTo>
                  <a:pt x="32414" y="37963"/>
                </a:lnTo>
                <a:cubicBezTo>
                  <a:pt x="32409" y="37971"/>
                  <a:pt x="32403" y="37978"/>
                  <a:pt x="32398" y="37984"/>
                </a:cubicBezTo>
                <a:cubicBezTo>
                  <a:pt x="32286" y="38111"/>
                  <a:pt x="32190" y="38271"/>
                  <a:pt x="32142" y="38446"/>
                </a:cubicBezTo>
                <a:cubicBezTo>
                  <a:pt x="32111" y="38542"/>
                  <a:pt x="32079" y="38638"/>
                  <a:pt x="32063" y="38734"/>
                </a:cubicBezTo>
                <a:cubicBezTo>
                  <a:pt x="32063" y="38734"/>
                  <a:pt x="32063" y="38734"/>
                  <a:pt x="32063" y="38750"/>
                </a:cubicBezTo>
                <a:cubicBezTo>
                  <a:pt x="32111" y="38718"/>
                  <a:pt x="32174" y="38686"/>
                  <a:pt x="32222" y="38670"/>
                </a:cubicBezTo>
                <a:lnTo>
                  <a:pt x="32222" y="38670"/>
                </a:lnTo>
                <a:cubicBezTo>
                  <a:pt x="32174" y="38702"/>
                  <a:pt x="32111" y="38718"/>
                  <a:pt x="32063" y="38750"/>
                </a:cubicBezTo>
                <a:cubicBezTo>
                  <a:pt x="32031" y="38909"/>
                  <a:pt x="32015" y="39069"/>
                  <a:pt x="32031" y="39244"/>
                </a:cubicBezTo>
                <a:cubicBezTo>
                  <a:pt x="32031" y="39242"/>
                  <a:pt x="32031" y="39239"/>
                  <a:pt x="32032" y="39237"/>
                </a:cubicBezTo>
                <a:lnTo>
                  <a:pt x="32032" y="39237"/>
                </a:lnTo>
                <a:cubicBezTo>
                  <a:pt x="32047" y="39377"/>
                  <a:pt x="32063" y="39503"/>
                  <a:pt x="32095" y="39643"/>
                </a:cubicBezTo>
                <a:cubicBezTo>
                  <a:pt x="32095" y="39675"/>
                  <a:pt x="32095" y="39691"/>
                  <a:pt x="32111" y="39723"/>
                </a:cubicBezTo>
                <a:cubicBezTo>
                  <a:pt x="32269" y="39776"/>
                  <a:pt x="32417" y="39807"/>
                  <a:pt x="32563" y="39807"/>
                </a:cubicBezTo>
                <a:cubicBezTo>
                  <a:pt x="32593" y="39807"/>
                  <a:pt x="32623" y="39806"/>
                  <a:pt x="32653" y="39803"/>
                </a:cubicBezTo>
                <a:cubicBezTo>
                  <a:pt x="32924" y="39803"/>
                  <a:pt x="33132" y="39723"/>
                  <a:pt x="33323" y="39580"/>
                </a:cubicBezTo>
                <a:cubicBezTo>
                  <a:pt x="33319" y="39580"/>
                  <a:pt x="33314" y="39579"/>
                  <a:pt x="33310" y="39578"/>
                </a:cubicBezTo>
                <a:lnTo>
                  <a:pt x="33310" y="39578"/>
                </a:lnTo>
                <a:cubicBezTo>
                  <a:pt x="33372" y="39547"/>
                  <a:pt x="33420" y="39499"/>
                  <a:pt x="33467" y="39452"/>
                </a:cubicBezTo>
                <a:cubicBezTo>
                  <a:pt x="33627" y="39276"/>
                  <a:pt x="33738" y="39037"/>
                  <a:pt x="33786" y="38813"/>
                </a:cubicBezTo>
                <a:lnTo>
                  <a:pt x="33786" y="38813"/>
                </a:lnTo>
                <a:cubicBezTo>
                  <a:pt x="33770" y="38829"/>
                  <a:pt x="33738" y="38829"/>
                  <a:pt x="33722" y="38829"/>
                </a:cubicBezTo>
                <a:cubicBezTo>
                  <a:pt x="33738" y="38829"/>
                  <a:pt x="33754" y="38813"/>
                  <a:pt x="33786" y="38813"/>
                </a:cubicBezTo>
                <a:cubicBezTo>
                  <a:pt x="33818" y="38638"/>
                  <a:pt x="33818" y="38446"/>
                  <a:pt x="33786" y="38287"/>
                </a:cubicBezTo>
                <a:cubicBezTo>
                  <a:pt x="33786" y="38287"/>
                  <a:pt x="33786" y="38271"/>
                  <a:pt x="33786" y="38271"/>
                </a:cubicBezTo>
                <a:lnTo>
                  <a:pt x="33758" y="38290"/>
                </a:lnTo>
                <a:lnTo>
                  <a:pt x="33758" y="38290"/>
                </a:lnTo>
                <a:cubicBezTo>
                  <a:pt x="33763" y="38279"/>
                  <a:pt x="33775" y="38271"/>
                  <a:pt x="33786" y="38271"/>
                </a:cubicBezTo>
                <a:cubicBezTo>
                  <a:pt x="33754" y="38175"/>
                  <a:pt x="33738" y="38095"/>
                  <a:pt x="33691" y="38031"/>
                </a:cubicBezTo>
                <a:cubicBezTo>
                  <a:pt x="33611" y="37888"/>
                  <a:pt x="33499" y="37792"/>
                  <a:pt x="33339" y="37728"/>
                </a:cubicBezTo>
                <a:cubicBezTo>
                  <a:pt x="33256" y="37692"/>
                  <a:pt x="33163" y="37674"/>
                  <a:pt x="33054" y="37674"/>
                </a:cubicBezTo>
                <a:close/>
                <a:moveTo>
                  <a:pt x="15401" y="39117"/>
                </a:moveTo>
                <a:cubicBezTo>
                  <a:pt x="15148" y="39133"/>
                  <a:pt x="14832" y="39243"/>
                  <a:pt x="14749" y="39385"/>
                </a:cubicBezTo>
                <a:lnTo>
                  <a:pt x="14749" y="39385"/>
                </a:lnTo>
                <a:cubicBezTo>
                  <a:pt x="14743" y="39386"/>
                  <a:pt x="14737" y="39387"/>
                  <a:pt x="14731" y="39388"/>
                </a:cubicBezTo>
                <a:cubicBezTo>
                  <a:pt x="14731" y="39580"/>
                  <a:pt x="14811" y="39723"/>
                  <a:pt x="14907" y="39803"/>
                </a:cubicBezTo>
                <a:cubicBezTo>
                  <a:pt x="14938" y="39803"/>
                  <a:pt x="14954" y="39803"/>
                  <a:pt x="14986" y="39819"/>
                </a:cubicBezTo>
                <a:cubicBezTo>
                  <a:pt x="14954" y="39819"/>
                  <a:pt x="14938" y="39803"/>
                  <a:pt x="14907" y="39803"/>
                </a:cubicBezTo>
                <a:cubicBezTo>
                  <a:pt x="14986" y="39867"/>
                  <a:pt x="15082" y="39899"/>
                  <a:pt x="15178" y="39899"/>
                </a:cubicBezTo>
                <a:cubicBezTo>
                  <a:pt x="15178" y="39883"/>
                  <a:pt x="15162" y="39883"/>
                  <a:pt x="15146" y="39883"/>
                </a:cubicBezTo>
                <a:cubicBezTo>
                  <a:pt x="15123" y="39826"/>
                  <a:pt x="15084" y="39818"/>
                  <a:pt x="15040" y="39818"/>
                </a:cubicBezTo>
                <a:cubicBezTo>
                  <a:pt x="15023" y="39818"/>
                  <a:pt x="15005" y="39819"/>
                  <a:pt x="14986" y="39819"/>
                </a:cubicBezTo>
                <a:lnTo>
                  <a:pt x="14986" y="39819"/>
                </a:lnTo>
                <a:cubicBezTo>
                  <a:pt x="15008" y="39819"/>
                  <a:pt x="15029" y="39817"/>
                  <a:pt x="15049" y="39817"/>
                </a:cubicBezTo>
                <a:cubicBezTo>
                  <a:pt x="15089" y="39817"/>
                  <a:pt x="15125" y="39824"/>
                  <a:pt x="15146" y="39867"/>
                </a:cubicBezTo>
                <a:cubicBezTo>
                  <a:pt x="15162" y="39883"/>
                  <a:pt x="15162" y="39883"/>
                  <a:pt x="15178" y="39883"/>
                </a:cubicBezTo>
                <a:lnTo>
                  <a:pt x="15258" y="39883"/>
                </a:lnTo>
                <a:cubicBezTo>
                  <a:pt x="15289" y="39867"/>
                  <a:pt x="15321" y="39867"/>
                  <a:pt x="15352" y="39867"/>
                </a:cubicBezTo>
                <a:lnTo>
                  <a:pt x="15352" y="39867"/>
                </a:lnTo>
                <a:cubicBezTo>
                  <a:pt x="15321" y="39867"/>
                  <a:pt x="15289" y="39867"/>
                  <a:pt x="15274" y="39883"/>
                </a:cubicBezTo>
                <a:lnTo>
                  <a:pt x="15353" y="39867"/>
                </a:lnTo>
                <a:cubicBezTo>
                  <a:pt x="15465" y="39835"/>
                  <a:pt x="15561" y="39755"/>
                  <a:pt x="15625" y="39659"/>
                </a:cubicBezTo>
                <a:cubicBezTo>
                  <a:pt x="15653" y="39618"/>
                  <a:pt x="15668" y="39576"/>
                  <a:pt x="15682" y="39534"/>
                </a:cubicBezTo>
                <a:lnTo>
                  <a:pt x="15682" y="39534"/>
                </a:lnTo>
                <a:cubicBezTo>
                  <a:pt x="15684" y="39533"/>
                  <a:pt x="15686" y="39532"/>
                  <a:pt x="15689" y="39532"/>
                </a:cubicBezTo>
                <a:cubicBezTo>
                  <a:pt x="15720" y="39420"/>
                  <a:pt x="15689" y="39292"/>
                  <a:pt x="15625" y="39149"/>
                </a:cubicBezTo>
                <a:cubicBezTo>
                  <a:pt x="15593" y="39149"/>
                  <a:pt x="15577" y="39133"/>
                  <a:pt x="15545" y="39133"/>
                </a:cubicBezTo>
                <a:lnTo>
                  <a:pt x="15513" y="39133"/>
                </a:lnTo>
                <a:cubicBezTo>
                  <a:pt x="15481" y="39117"/>
                  <a:pt x="15433" y="39117"/>
                  <a:pt x="15401" y="39117"/>
                </a:cubicBezTo>
                <a:close/>
                <a:moveTo>
                  <a:pt x="31600" y="39755"/>
                </a:moveTo>
                <a:cubicBezTo>
                  <a:pt x="31520" y="39755"/>
                  <a:pt x="31472" y="39771"/>
                  <a:pt x="31408" y="39787"/>
                </a:cubicBezTo>
                <a:cubicBezTo>
                  <a:pt x="31408" y="39787"/>
                  <a:pt x="31408" y="39787"/>
                  <a:pt x="31408" y="39787"/>
                </a:cubicBezTo>
                <a:lnTo>
                  <a:pt x="31408" y="39787"/>
                </a:lnTo>
                <a:cubicBezTo>
                  <a:pt x="31345" y="39819"/>
                  <a:pt x="31281" y="39851"/>
                  <a:pt x="31233" y="39883"/>
                </a:cubicBezTo>
                <a:cubicBezTo>
                  <a:pt x="31137" y="39963"/>
                  <a:pt x="31121" y="40090"/>
                  <a:pt x="31217" y="40282"/>
                </a:cubicBezTo>
                <a:cubicBezTo>
                  <a:pt x="31376" y="40234"/>
                  <a:pt x="31536" y="40202"/>
                  <a:pt x="31696" y="40154"/>
                </a:cubicBezTo>
                <a:cubicBezTo>
                  <a:pt x="31664" y="40010"/>
                  <a:pt x="31632" y="39883"/>
                  <a:pt x="31600" y="39755"/>
                </a:cubicBezTo>
                <a:close/>
                <a:moveTo>
                  <a:pt x="36469" y="39355"/>
                </a:moveTo>
                <a:cubicBezTo>
                  <a:pt x="36403" y="39355"/>
                  <a:pt x="36333" y="39361"/>
                  <a:pt x="36260" y="39372"/>
                </a:cubicBezTo>
                <a:cubicBezTo>
                  <a:pt x="36308" y="39468"/>
                  <a:pt x="36356" y="39548"/>
                  <a:pt x="36420" y="39643"/>
                </a:cubicBezTo>
                <a:cubicBezTo>
                  <a:pt x="36422" y="39641"/>
                  <a:pt x="36424" y="39638"/>
                  <a:pt x="36426" y="39635"/>
                </a:cubicBezTo>
                <a:lnTo>
                  <a:pt x="36426" y="39635"/>
                </a:lnTo>
                <a:cubicBezTo>
                  <a:pt x="36436" y="39648"/>
                  <a:pt x="36438" y="39662"/>
                  <a:pt x="36451" y="39675"/>
                </a:cubicBezTo>
                <a:cubicBezTo>
                  <a:pt x="36483" y="39723"/>
                  <a:pt x="36515" y="39771"/>
                  <a:pt x="36563" y="39819"/>
                </a:cubicBezTo>
                <a:cubicBezTo>
                  <a:pt x="36595" y="39867"/>
                  <a:pt x="36627" y="39899"/>
                  <a:pt x="36675" y="39947"/>
                </a:cubicBezTo>
                <a:cubicBezTo>
                  <a:pt x="36707" y="39947"/>
                  <a:pt x="36723" y="39947"/>
                  <a:pt x="36755" y="39931"/>
                </a:cubicBezTo>
                <a:cubicBezTo>
                  <a:pt x="36770" y="39899"/>
                  <a:pt x="36786" y="39852"/>
                  <a:pt x="36802" y="39805"/>
                </a:cubicBezTo>
                <a:lnTo>
                  <a:pt x="36802" y="39805"/>
                </a:lnTo>
                <a:cubicBezTo>
                  <a:pt x="36786" y="39852"/>
                  <a:pt x="36770" y="39899"/>
                  <a:pt x="36755" y="39947"/>
                </a:cubicBezTo>
                <a:lnTo>
                  <a:pt x="36675" y="39947"/>
                </a:lnTo>
                <a:cubicBezTo>
                  <a:pt x="36723" y="40010"/>
                  <a:pt x="36771" y="40058"/>
                  <a:pt x="36835" y="40106"/>
                </a:cubicBezTo>
                <a:cubicBezTo>
                  <a:pt x="36850" y="40106"/>
                  <a:pt x="36850" y="40122"/>
                  <a:pt x="36866" y="40138"/>
                </a:cubicBezTo>
                <a:cubicBezTo>
                  <a:pt x="36914" y="40154"/>
                  <a:pt x="36946" y="40186"/>
                  <a:pt x="36978" y="40202"/>
                </a:cubicBezTo>
                <a:cubicBezTo>
                  <a:pt x="37058" y="40266"/>
                  <a:pt x="37138" y="40298"/>
                  <a:pt x="37233" y="40330"/>
                </a:cubicBezTo>
                <a:cubicBezTo>
                  <a:pt x="37281" y="40314"/>
                  <a:pt x="37329" y="40266"/>
                  <a:pt x="37377" y="40218"/>
                </a:cubicBezTo>
                <a:cubicBezTo>
                  <a:pt x="37441" y="40170"/>
                  <a:pt x="37505" y="40090"/>
                  <a:pt x="37600" y="40090"/>
                </a:cubicBezTo>
                <a:lnTo>
                  <a:pt x="37600" y="40090"/>
                </a:lnTo>
                <a:cubicBezTo>
                  <a:pt x="37505" y="40090"/>
                  <a:pt x="37441" y="40170"/>
                  <a:pt x="37377" y="40234"/>
                </a:cubicBezTo>
                <a:cubicBezTo>
                  <a:pt x="37329" y="40266"/>
                  <a:pt x="37297" y="40314"/>
                  <a:pt x="37233" y="40330"/>
                </a:cubicBezTo>
                <a:cubicBezTo>
                  <a:pt x="37297" y="40346"/>
                  <a:pt x="37361" y="40346"/>
                  <a:pt x="37409" y="40346"/>
                </a:cubicBezTo>
                <a:cubicBezTo>
                  <a:pt x="37521" y="40346"/>
                  <a:pt x="37632" y="40330"/>
                  <a:pt x="37728" y="40266"/>
                </a:cubicBezTo>
                <a:cubicBezTo>
                  <a:pt x="37712" y="40234"/>
                  <a:pt x="37680" y="40202"/>
                  <a:pt x="37664" y="40170"/>
                </a:cubicBezTo>
                <a:cubicBezTo>
                  <a:pt x="37648" y="40154"/>
                  <a:pt x="37617" y="40122"/>
                  <a:pt x="37601" y="40090"/>
                </a:cubicBezTo>
                <a:cubicBezTo>
                  <a:pt x="37553" y="40026"/>
                  <a:pt x="37521" y="39978"/>
                  <a:pt x="37473" y="39931"/>
                </a:cubicBezTo>
                <a:cubicBezTo>
                  <a:pt x="37473" y="39915"/>
                  <a:pt x="37457" y="39899"/>
                  <a:pt x="37441" y="39883"/>
                </a:cubicBezTo>
                <a:cubicBezTo>
                  <a:pt x="37409" y="39851"/>
                  <a:pt x="37377" y="39819"/>
                  <a:pt x="37345" y="39771"/>
                </a:cubicBezTo>
                <a:cubicBezTo>
                  <a:pt x="37329" y="39755"/>
                  <a:pt x="37313" y="39723"/>
                  <a:pt x="37297" y="39707"/>
                </a:cubicBezTo>
                <a:lnTo>
                  <a:pt x="37281" y="39707"/>
                </a:lnTo>
                <a:cubicBezTo>
                  <a:pt x="37191" y="39620"/>
                  <a:pt x="37100" y="39560"/>
                  <a:pt x="37010" y="39500"/>
                </a:cubicBezTo>
                <a:cubicBezTo>
                  <a:pt x="36946" y="39468"/>
                  <a:pt x="36882" y="39436"/>
                  <a:pt x="36803" y="39404"/>
                </a:cubicBezTo>
                <a:cubicBezTo>
                  <a:pt x="36700" y="39373"/>
                  <a:pt x="36590" y="39355"/>
                  <a:pt x="36469" y="39355"/>
                </a:cubicBezTo>
                <a:close/>
                <a:moveTo>
                  <a:pt x="18705" y="39947"/>
                </a:moveTo>
                <a:cubicBezTo>
                  <a:pt x="18210" y="40042"/>
                  <a:pt x="18082" y="40362"/>
                  <a:pt x="18114" y="40792"/>
                </a:cubicBezTo>
                <a:cubicBezTo>
                  <a:pt x="18114" y="40808"/>
                  <a:pt x="18114" y="40824"/>
                  <a:pt x="18114" y="40840"/>
                </a:cubicBezTo>
                <a:lnTo>
                  <a:pt x="18119" y="40840"/>
                </a:lnTo>
                <a:cubicBezTo>
                  <a:pt x="18130" y="40880"/>
                  <a:pt x="18130" y="40910"/>
                  <a:pt x="18130" y="40952"/>
                </a:cubicBezTo>
                <a:cubicBezTo>
                  <a:pt x="18153" y="40956"/>
                  <a:pt x="18176" y="40958"/>
                  <a:pt x="18200" y="40958"/>
                </a:cubicBezTo>
                <a:cubicBezTo>
                  <a:pt x="18355" y="40958"/>
                  <a:pt x="18516" y="40869"/>
                  <a:pt x="18641" y="40745"/>
                </a:cubicBezTo>
                <a:cubicBezTo>
                  <a:pt x="18705" y="40665"/>
                  <a:pt x="18769" y="40569"/>
                  <a:pt x="18801" y="40473"/>
                </a:cubicBezTo>
                <a:lnTo>
                  <a:pt x="18801" y="40473"/>
                </a:lnTo>
                <a:cubicBezTo>
                  <a:pt x="18769" y="40505"/>
                  <a:pt x="18721" y="40521"/>
                  <a:pt x="18673" y="40521"/>
                </a:cubicBezTo>
                <a:cubicBezTo>
                  <a:pt x="18659" y="40519"/>
                  <a:pt x="18645" y="40518"/>
                  <a:pt x="18631" y="40518"/>
                </a:cubicBezTo>
                <a:cubicBezTo>
                  <a:pt x="18539" y="40518"/>
                  <a:pt x="18465" y="40564"/>
                  <a:pt x="18450" y="40646"/>
                </a:cubicBezTo>
                <a:lnTo>
                  <a:pt x="18450" y="40646"/>
                </a:lnTo>
                <a:cubicBezTo>
                  <a:pt x="18467" y="40552"/>
                  <a:pt x="18562" y="40505"/>
                  <a:pt x="18657" y="40505"/>
                </a:cubicBezTo>
                <a:cubicBezTo>
                  <a:pt x="18721" y="40505"/>
                  <a:pt x="18753" y="40489"/>
                  <a:pt x="18801" y="40473"/>
                </a:cubicBezTo>
                <a:lnTo>
                  <a:pt x="18801" y="40473"/>
                </a:lnTo>
                <a:cubicBezTo>
                  <a:pt x="18801" y="40473"/>
                  <a:pt x="18801" y="40473"/>
                  <a:pt x="18801" y="40473"/>
                </a:cubicBezTo>
                <a:cubicBezTo>
                  <a:pt x="18864" y="40298"/>
                  <a:pt x="18864" y="40090"/>
                  <a:pt x="18705" y="39947"/>
                </a:cubicBezTo>
                <a:close/>
                <a:moveTo>
                  <a:pt x="30674" y="45358"/>
                </a:moveTo>
                <a:cubicBezTo>
                  <a:pt x="30674" y="45374"/>
                  <a:pt x="30674" y="45389"/>
                  <a:pt x="30658" y="45389"/>
                </a:cubicBezTo>
                <a:cubicBezTo>
                  <a:pt x="30674" y="45373"/>
                  <a:pt x="30674" y="45373"/>
                  <a:pt x="30674" y="45358"/>
                </a:cubicBezTo>
                <a:close/>
                <a:moveTo>
                  <a:pt x="30574" y="44961"/>
                </a:moveTo>
                <a:cubicBezTo>
                  <a:pt x="30418" y="44961"/>
                  <a:pt x="30219" y="45040"/>
                  <a:pt x="30036" y="45085"/>
                </a:cubicBezTo>
                <a:cubicBezTo>
                  <a:pt x="30036" y="45133"/>
                  <a:pt x="30036" y="45181"/>
                  <a:pt x="30036" y="45229"/>
                </a:cubicBezTo>
                <a:lnTo>
                  <a:pt x="30036" y="45277"/>
                </a:lnTo>
                <a:cubicBezTo>
                  <a:pt x="30036" y="45357"/>
                  <a:pt x="30036" y="45437"/>
                  <a:pt x="30052" y="45516"/>
                </a:cubicBezTo>
                <a:cubicBezTo>
                  <a:pt x="30092" y="45516"/>
                  <a:pt x="30132" y="45494"/>
                  <a:pt x="30182" y="45477"/>
                </a:cubicBezTo>
                <a:lnTo>
                  <a:pt x="30182" y="45477"/>
                </a:lnTo>
                <a:cubicBezTo>
                  <a:pt x="30138" y="45503"/>
                  <a:pt x="30095" y="45518"/>
                  <a:pt x="30052" y="45532"/>
                </a:cubicBezTo>
                <a:cubicBezTo>
                  <a:pt x="30052" y="45596"/>
                  <a:pt x="30068" y="45660"/>
                  <a:pt x="30100" y="45724"/>
                </a:cubicBezTo>
                <a:cubicBezTo>
                  <a:pt x="30132" y="45788"/>
                  <a:pt x="30180" y="45851"/>
                  <a:pt x="30243" y="45883"/>
                </a:cubicBezTo>
                <a:cubicBezTo>
                  <a:pt x="30291" y="45867"/>
                  <a:pt x="30339" y="45851"/>
                  <a:pt x="30387" y="45820"/>
                </a:cubicBezTo>
                <a:cubicBezTo>
                  <a:pt x="30483" y="45772"/>
                  <a:pt x="30563" y="45708"/>
                  <a:pt x="30626" y="45628"/>
                </a:cubicBezTo>
                <a:cubicBezTo>
                  <a:pt x="30642" y="45612"/>
                  <a:pt x="30642" y="45596"/>
                  <a:pt x="30658" y="45596"/>
                </a:cubicBezTo>
                <a:lnTo>
                  <a:pt x="30610" y="45596"/>
                </a:lnTo>
                <a:cubicBezTo>
                  <a:pt x="30626" y="45596"/>
                  <a:pt x="30642" y="45596"/>
                  <a:pt x="30658" y="45580"/>
                </a:cubicBezTo>
                <a:cubicBezTo>
                  <a:pt x="30722" y="45484"/>
                  <a:pt x="30754" y="45373"/>
                  <a:pt x="30754" y="45229"/>
                </a:cubicBezTo>
                <a:lnTo>
                  <a:pt x="30754" y="45229"/>
                </a:lnTo>
                <a:cubicBezTo>
                  <a:pt x="30738" y="45245"/>
                  <a:pt x="30738" y="45245"/>
                  <a:pt x="30722" y="45261"/>
                </a:cubicBezTo>
                <a:cubicBezTo>
                  <a:pt x="30738" y="45245"/>
                  <a:pt x="30738" y="45229"/>
                  <a:pt x="30754" y="45229"/>
                </a:cubicBezTo>
                <a:cubicBezTo>
                  <a:pt x="30754" y="45181"/>
                  <a:pt x="30754" y="45133"/>
                  <a:pt x="30754" y="45085"/>
                </a:cubicBezTo>
                <a:cubicBezTo>
                  <a:pt x="30754" y="45054"/>
                  <a:pt x="30754" y="45038"/>
                  <a:pt x="30738" y="45006"/>
                </a:cubicBezTo>
                <a:cubicBezTo>
                  <a:pt x="30693" y="44974"/>
                  <a:pt x="30637" y="44961"/>
                  <a:pt x="30574" y="44961"/>
                </a:cubicBezTo>
                <a:close/>
                <a:moveTo>
                  <a:pt x="40314" y="46666"/>
                </a:moveTo>
                <a:lnTo>
                  <a:pt x="40314" y="46666"/>
                </a:lnTo>
                <a:cubicBezTo>
                  <a:pt x="40266" y="46761"/>
                  <a:pt x="40250" y="46825"/>
                  <a:pt x="40202" y="46841"/>
                </a:cubicBezTo>
                <a:cubicBezTo>
                  <a:pt x="40234" y="46825"/>
                  <a:pt x="40266" y="46761"/>
                  <a:pt x="40314" y="46666"/>
                </a:cubicBezTo>
                <a:close/>
                <a:moveTo>
                  <a:pt x="40441" y="46506"/>
                </a:moveTo>
                <a:cubicBezTo>
                  <a:pt x="40202" y="46538"/>
                  <a:pt x="40074" y="46633"/>
                  <a:pt x="39978" y="46745"/>
                </a:cubicBezTo>
                <a:cubicBezTo>
                  <a:pt x="39994" y="46761"/>
                  <a:pt x="40010" y="46777"/>
                  <a:pt x="40010" y="46793"/>
                </a:cubicBezTo>
                <a:cubicBezTo>
                  <a:pt x="40026" y="46809"/>
                  <a:pt x="40026" y="46809"/>
                  <a:pt x="40026" y="46825"/>
                </a:cubicBezTo>
                <a:cubicBezTo>
                  <a:pt x="40138" y="46985"/>
                  <a:pt x="40266" y="47144"/>
                  <a:pt x="40361" y="47320"/>
                </a:cubicBezTo>
                <a:cubicBezTo>
                  <a:pt x="40409" y="47368"/>
                  <a:pt x="40441" y="47431"/>
                  <a:pt x="40473" y="47495"/>
                </a:cubicBezTo>
                <a:cubicBezTo>
                  <a:pt x="40473" y="47495"/>
                  <a:pt x="40473" y="47511"/>
                  <a:pt x="40489" y="47511"/>
                </a:cubicBezTo>
                <a:cubicBezTo>
                  <a:pt x="40569" y="47655"/>
                  <a:pt x="40633" y="47783"/>
                  <a:pt x="40697" y="47942"/>
                </a:cubicBezTo>
                <a:cubicBezTo>
                  <a:pt x="40760" y="47926"/>
                  <a:pt x="40808" y="47878"/>
                  <a:pt x="40856" y="47846"/>
                </a:cubicBezTo>
                <a:cubicBezTo>
                  <a:pt x="40904" y="47799"/>
                  <a:pt x="40952" y="47751"/>
                  <a:pt x="40968" y="47703"/>
                </a:cubicBezTo>
                <a:cubicBezTo>
                  <a:pt x="40984" y="47671"/>
                  <a:pt x="41000" y="47639"/>
                  <a:pt x="41016" y="47591"/>
                </a:cubicBezTo>
                <a:cubicBezTo>
                  <a:pt x="41016" y="47575"/>
                  <a:pt x="41032" y="47575"/>
                  <a:pt x="41032" y="47559"/>
                </a:cubicBezTo>
                <a:cubicBezTo>
                  <a:pt x="41064" y="47447"/>
                  <a:pt x="41096" y="47336"/>
                  <a:pt x="41112" y="47224"/>
                </a:cubicBezTo>
                <a:cubicBezTo>
                  <a:pt x="41112" y="47208"/>
                  <a:pt x="41112" y="47192"/>
                  <a:pt x="41128" y="47192"/>
                </a:cubicBezTo>
                <a:cubicBezTo>
                  <a:pt x="41112" y="47128"/>
                  <a:pt x="41096" y="47080"/>
                  <a:pt x="41080" y="47048"/>
                </a:cubicBezTo>
                <a:cubicBezTo>
                  <a:pt x="41000" y="46889"/>
                  <a:pt x="40808" y="46921"/>
                  <a:pt x="40665" y="46873"/>
                </a:cubicBezTo>
                <a:cubicBezTo>
                  <a:pt x="40537" y="46857"/>
                  <a:pt x="40425" y="46777"/>
                  <a:pt x="40441" y="46506"/>
                </a:cubicBezTo>
                <a:close/>
                <a:moveTo>
                  <a:pt x="36404" y="47368"/>
                </a:moveTo>
                <a:cubicBezTo>
                  <a:pt x="36276" y="47447"/>
                  <a:pt x="36212" y="47607"/>
                  <a:pt x="36196" y="47783"/>
                </a:cubicBezTo>
                <a:cubicBezTo>
                  <a:pt x="36196" y="47783"/>
                  <a:pt x="36196" y="47799"/>
                  <a:pt x="36180" y="47799"/>
                </a:cubicBezTo>
                <a:cubicBezTo>
                  <a:pt x="36180" y="47830"/>
                  <a:pt x="36180" y="47862"/>
                  <a:pt x="36180" y="47894"/>
                </a:cubicBezTo>
                <a:cubicBezTo>
                  <a:pt x="36180" y="47942"/>
                  <a:pt x="36196" y="47990"/>
                  <a:pt x="36196" y="48038"/>
                </a:cubicBezTo>
                <a:cubicBezTo>
                  <a:pt x="36212" y="48118"/>
                  <a:pt x="36228" y="48182"/>
                  <a:pt x="36260" y="48245"/>
                </a:cubicBezTo>
                <a:cubicBezTo>
                  <a:pt x="36276" y="48277"/>
                  <a:pt x="36292" y="48309"/>
                  <a:pt x="36324" y="48341"/>
                </a:cubicBezTo>
                <a:cubicBezTo>
                  <a:pt x="36388" y="48421"/>
                  <a:pt x="36467" y="48485"/>
                  <a:pt x="36579" y="48501"/>
                </a:cubicBezTo>
                <a:cubicBezTo>
                  <a:pt x="36627" y="48469"/>
                  <a:pt x="36675" y="48437"/>
                  <a:pt x="36707" y="48405"/>
                </a:cubicBezTo>
                <a:cubicBezTo>
                  <a:pt x="36755" y="48341"/>
                  <a:pt x="36787" y="48277"/>
                  <a:pt x="36803" y="48213"/>
                </a:cubicBezTo>
                <a:cubicBezTo>
                  <a:pt x="36819" y="48182"/>
                  <a:pt x="36819" y="48134"/>
                  <a:pt x="36819" y="48086"/>
                </a:cubicBezTo>
                <a:cubicBezTo>
                  <a:pt x="36819" y="48054"/>
                  <a:pt x="36835" y="48022"/>
                  <a:pt x="36835" y="48006"/>
                </a:cubicBezTo>
                <a:lnTo>
                  <a:pt x="36835" y="48006"/>
                </a:lnTo>
                <a:cubicBezTo>
                  <a:pt x="36707" y="48022"/>
                  <a:pt x="36579" y="48038"/>
                  <a:pt x="36451" y="48118"/>
                </a:cubicBezTo>
                <a:cubicBezTo>
                  <a:pt x="36563" y="48038"/>
                  <a:pt x="36707" y="48022"/>
                  <a:pt x="36835" y="47990"/>
                </a:cubicBezTo>
                <a:cubicBezTo>
                  <a:pt x="36835" y="47926"/>
                  <a:pt x="36819" y="47862"/>
                  <a:pt x="36803" y="47783"/>
                </a:cubicBezTo>
                <a:cubicBezTo>
                  <a:pt x="36771" y="47639"/>
                  <a:pt x="36707" y="47511"/>
                  <a:pt x="36611" y="47431"/>
                </a:cubicBezTo>
                <a:cubicBezTo>
                  <a:pt x="36547" y="47400"/>
                  <a:pt x="36483" y="47368"/>
                  <a:pt x="36404" y="47368"/>
                </a:cubicBezTo>
                <a:close/>
                <a:moveTo>
                  <a:pt x="38000" y="48565"/>
                </a:moveTo>
                <a:cubicBezTo>
                  <a:pt x="37999" y="48597"/>
                  <a:pt x="37968" y="48644"/>
                  <a:pt x="37952" y="48676"/>
                </a:cubicBezTo>
                <a:cubicBezTo>
                  <a:pt x="37952" y="48676"/>
                  <a:pt x="37968" y="48660"/>
                  <a:pt x="37968" y="48660"/>
                </a:cubicBezTo>
                <a:cubicBezTo>
                  <a:pt x="37984" y="48628"/>
                  <a:pt x="38000" y="48597"/>
                  <a:pt x="38000" y="48565"/>
                </a:cubicBezTo>
                <a:close/>
                <a:moveTo>
                  <a:pt x="37852" y="48031"/>
                </a:moveTo>
                <a:cubicBezTo>
                  <a:pt x="37732" y="48031"/>
                  <a:pt x="37657" y="48103"/>
                  <a:pt x="37617" y="48197"/>
                </a:cubicBezTo>
                <a:cubicBezTo>
                  <a:pt x="37569" y="48325"/>
                  <a:pt x="37585" y="48501"/>
                  <a:pt x="37680" y="48596"/>
                </a:cubicBezTo>
                <a:cubicBezTo>
                  <a:pt x="37728" y="48656"/>
                  <a:pt x="37784" y="48688"/>
                  <a:pt x="37862" y="48688"/>
                </a:cubicBezTo>
                <a:cubicBezTo>
                  <a:pt x="37889" y="48688"/>
                  <a:pt x="37919" y="48685"/>
                  <a:pt x="37952" y="48676"/>
                </a:cubicBezTo>
                <a:cubicBezTo>
                  <a:pt x="37968" y="48644"/>
                  <a:pt x="37984" y="48596"/>
                  <a:pt x="38000" y="48565"/>
                </a:cubicBezTo>
                <a:cubicBezTo>
                  <a:pt x="38015" y="48501"/>
                  <a:pt x="38015" y="48421"/>
                  <a:pt x="38000" y="48357"/>
                </a:cubicBezTo>
                <a:cubicBezTo>
                  <a:pt x="37984" y="48293"/>
                  <a:pt x="37984" y="48229"/>
                  <a:pt x="37952" y="48166"/>
                </a:cubicBezTo>
                <a:cubicBezTo>
                  <a:pt x="37952" y="48118"/>
                  <a:pt x="37936" y="48070"/>
                  <a:pt x="37920" y="48038"/>
                </a:cubicBezTo>
                <a:cubicBezTo>
                  <a:pt x="37896" y="48033"/>
                  <a:pt x="37873" y="48031"/>
                  <a:pt x="37852" y="480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42"/>
          <p:cNvSpPr txBox="1">
            <a:spLocks noGrp="1"/>
          </p:cNvSpPr>
          <p:nvPr>
            <p:ph type="title"/>
          </p:nvPr>
        </p:nvSpPr>
        <p:spPr>
          <a:xfrm>
            <a:off x="720000" y="534999"/>
            <a:ext cx="7704000" cy="7929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>
                <a:solidFill>
                  <a:schemeClr val="bg1">
                    <a:lumMod val="50000"/>
                  </a:schemeClr>
                </a:solidFill>
              </a:rPr>
              <a:t>親 師 合 作</a:t>
            </a:r>
            <a:endParaRPr sz="4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37" name="Google Shape;1437;p42"/>
          <p:cNvSpPr txBox="1">
            <a:spLocks noGrp="1"/>
          </p:cNvSpPr>
          <p:nvPr>
            <p:ph type="title"/>
          </p:nvPr>
        </p:nvSpPr>
        <p:spPr>
          <a:xfrm>
            <a:off x="715098" y="1831488"/>
            <a:ext cx="3062315" cy="663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rPr>
              <a:t>Heavy </a:t>
            </a:r>
            <a:r>
              <a:rPr lang="en-US" sz="1800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rPr>
              <a:t>workload</a:t>
            </a:r>
            <a:br>
              <a:rPr lang="en-US" sz="1800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rPr>
            </a:br>
            <a:r>
              <a:rPr lang="en-US" sz="1800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rPr>
              <a:t>AND  house chores</a:t>
            </a:r>
            <a:br>
              <a:rPr lang="en-US" sz="1800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rPr>
            </a:br>
            <a:endParaRPr sz="1800">
              <a:solidFill>
                <a:schemeClr val="accent5"/>
              </a:solidFill>
              <a:latin typeface="Chango"/>
              <a:ea typeface="Chango"/>
              <a:cs typeface="Chango"/>
              <a:sym typeface="Chango"/>
            </a:endParaRPr>
          </a:p>
        </p:txBody>
      </p:sp>
      <p:sp>
        <p:nvSpPr>
          <p:cNvPr id="1438" name="Google Shape;1438;p42"/>
          <p:cNvSpPr txBox="1">
            <a:spLocks noGrp="1"/>
          </p:cNvSpPr>
          <p:nvPr>
            <p:ph type="subTitle" idx="4294967295"/>
          </p:nvPr>
        </p:nvSpPr>
        <p:spPr>
          <a:xfrm>
            <a:off x="727145" y="2391400"/>
            <a:ext cx="2176513" cy="4848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rgbClr val="FFC000"/>
                </a:solidFill>
              </a:rPr>
              <a:t>繁忙的工作和家務</a:t>
            </a:r>
            <a:endParaRPr sz="1600" b="1">
              <a:solidFill>
                <a:srgbClr val="FFC000"/>
              </a:solidFill>
            </a:endParaRPr>
          </a:p>
        </p:txBody>
      </p:sp>
      <p:grpSp>
        <p:nvGrpSpPr>
          <p:cNvPr id="1439" name="Google Shape;1439;p42"/>
          <p:cNvGrpSpPr/>
          <p:nvPr/>
        </p:nvGrpSpPr>
        <p:grpSpPr>
          <a:xfrm>
            <a:off x="4625626" y="2067324"/>
            <a:ext cx="358494" cy="365787"/>
            <a:chOff x="4689995" y="2361900"/>
            <a:chExt cx="293919" cy="299924"/>
          </a:xfrm>
        </p:grpSpPr>
        <p:sp>
          <p:nvSpPr>
            <p:cNvPr id="1440" name="Google Shape;1440;p42"/>
            <p:cNvSpPr/>
            <p:nvPr/>
          </p:nvSpPr>
          <p:spPr>
            <a:xfrm>
              <a:off x="4895119" y="2489843"/>
              <a:ext cx="88795" cy="71506"/>
            </a:xfrm>
            <a:custGeom>
              <a:avLst/>
              <a:gdLst/>
              <a:ahLst/>
              <a:cxnLst/>
              <a:rect l="l" t="t" r="r" b="b"/>
              <a:pathLst>
                <a:path w="1361" h="1096" extrusionOk="0">
                  <a:moveTo>
                    <a:pt x="645" y="1"/>
                  </a:moveTo>
                  <a:cubicBezTo>
                    <a:pt x="592" y="1"/>
                    <a:pt x="516" y="79"/>
                    <a:pt x="487" y="157"/>
                  </a:cubicBezTo>
                  <a:cubicBezTo>
                    <a:pt x="438" y="319"/>
                    <a:pt x="357" y="497"/>
                    <a:pt x="244" y="626"/>
                  </a:cubicBezTo>
                  <a:cubicBezTo>
                    <a:pt x="228" y="642"/>
                    <a:pt x="1" y="820"/>
                    <a:pt x="1" y="837"/>
                  </a:cubicBezTo>
                  <a:cubicBezTo>
                    <a:pt x="17" y="853"/>
                    <a:pt x="50" y="853"/>
                    <a:pt x="66" y="853"/>
                  </a:cubicBezTo>
                  <a:cubicBezTo>
                    <a:pt x="50" y="853"/>
                    <a:pt x="33" y="885"/>
                    <a:pt x="33" y="901"/>
                  </a:cubicBezTo>
                  <a:cubicBezTo>
                    <a:pt x="33" y="910"/>
                    <a:pt x="54" y="910"/>
                    <a:pt x="76" y="910"/>
                  </a:cubicBezTo>
                  <a:cubicBezTo>
                    <a:pt x="98" y="910"/>
                    <a:pt x="122" y="910"/>
                    <a:pt x="130" y="918"/>
                  </a:cubicBezTo>
                  <a:cubicBezTo>
                    <a:pt x="82" y="934"/>
                    <a:pt x="729" y="1080"/>
                    <a:pt x="794" y="1096"/>
                  </a:cubicBezTo>
                  <a:cubicBezTo>
                    <a:pt x="908" y="1096"/>
                    <a:pt x="1021" y="1080"/>
                    <a:pt x="1134" y="1063"/>
                  </a:cubicBezTo>
                  <a:cubicBezTo>
                    <a:pt x="1215" y="1047"/>
                    <a:pt x="1361" y="918"/>
                    <a:pt x="1215" y="869"/>
                  </a:cubicBezTo>
                  <a:cubicBezTo>
                    <a:pt x="1176" y="859"/>
                    <a:pt x="1135" y="855"/>
                    <a:pt x="1092" y="855"/>
                  </a:cubicBezTo>
                  <a:cubicBezTo>
                    <a:pt x="920" y="855"/>
                    <a:pt x="723" y="918"/>
                    <a:pt x="568" y="918"/>
                  </a:cubicBezTo>
                  <a:cubicBezTo>
                    <a:pt x="762" y="885"/>
                    <a:pt x="1296" y="723"/>
                    <a:pt x="1264" y="448"/>
                  </a:cubicBezTo>
                  <a:cubicBezTo>
                    <a:pt x="1259" y="414"/>
                    <a:pt x="1242" y="401"/>
                    <a:pt x="1217" y="401"/>
                  </a:cubicBezTo>
                  <a:cubicBezTo>
                    <a:pt x="1149" y="401"/>
                    <a:pt x="1029" y="501"/>
                    <a:pt x="1005" y="513"/>
                  </a:cubicBezTo>
                  <a:cubicBezTo>
                    <a:pt x="859" y="626"/>
                    <a:pt x="681" y="723"/>
                    <a:pt x="503" y="772"/>
                  </a:cubicBezTo>
                  <a:cubicBezTo>
                    <a:pt x="665" y="691"/>
                    <a:pt x="1134" y="416"/>
                    <a:pt x="1069" y="173"/>
                  </a:cubicBezTo>
                  <a:cubicBezTo>
                    <a:pt x="1066" y="162"/>
                    <a:pt x="1059" y="157"/>
                    <a:pt x="1047" y="157"/>
                  </a:cubicBezTo>
                  <a:cubicBezTo>
                    <a:pt x="939" y="157"/>
                    <a:pt x="495" y="600"/>
                    <a:pt x="422" y="659"/>
                  </a:cubicBezTo>
                  <a:cubicBezTo>
                    <a:pt x="551" y="513"/>
                    <a:pt x="681" y="319"/>
                    <a:pt x="697" y="124"/>
                  </a:cubicBezTo>
                  <a:cubicBezTo>
                    <a:pt x="704" y="34"/>
                    <a:pt x="679" y="1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2"/>
            <p:cNvSpPr/>
            <p:nvPr/>
          </p:nvSpPr>
          <p:spPr>
            <a:xfrm>
              <a:off x="4724769" y="2582424"/>
              <a:ext cx="44756" cy="79400"/>
            </a:xfrm>
            <a:custGeom>
              <a:avLst/>
              <a:gdLst/>
              <a:ahLst/>
              <a:cxnLst/>
              <a:rect l="l" t="t" r="r" b="b"/>
              <a:pathLst>
                <a:path w="686" h="1217" extrusionOk="0">
                  <a:moveTo>
                    <a:pt x="410" y="0"/>
                  </a:moveTo>
                  <a:cubicBezTo>
                    <a:pt x="410" y="1"/>
                    <a:pt x="443" y="810"/>
                    <a:pt x="426" y="956"/>
                  </a:cubicBezTo>
                  <a:cubicBezTo>
                    <a:pt x="410" y="956"/>
                    <a:pt x="281" y="907"/>
                    <a:pt x="248" y="907"/>
                  </a:cubicBezTo>
                  <a:cubicBezTo>
                    <a:pt x="200" y="907"/>
                    <a:pt x="86" y="907"/>
                    <a:pt x="54" y="956"/>
                  </a:cubicBezTo>
                  <a:cubicBezTo>
                    <a:pt x="22" y="1004"/>
                    <a:pt x="167" y="1004"/>
                    <a:pt x="184" y="1004"/>
                  </a:cubicBezTo>
                  <a:cubicBezTo>
                    <a:pt x="135" y="1020"/>
                    <a:pt x="22" y="1053"/>
                    <a:pt x="6" y="1101"/>
                  </a:cubicBezTo>
                  <a:cubicBezTo>
                    <a:pt x="0" y="1118"/>
                    <a:pt x="20" y="1123"/>
                    <a:pt x="50" y="1123"/>
                  </a:cubicBezTo>
                  <a:cubicBezTo>
                    <a:pt x="110" y="1123"/>
                    <a:pt x="211" y="1101"/>
                    <a:pt x="232" y="1101"/>
                  </a:cubicBezTo>
                  <a:lnTo>
                    <a:pt x="232" y="1101"/>
                  </a:lnTo>
                  <a:cubicBezTo>
                    <a:pt x="216" y="1101"/>
                    <a:pt x="216" y="1118"/>
                    <a:pt x="216" y="1118"/>
                  </a:cubicBezTo>
                  <a:cubicBezTo>
                    <a:pt x="200" y="1134"/>
                    <a:pt x="151" y="1215"/>
                    <a:pt x="200" y="1215"/>
                  </a:cubicBezTo>
                  <a:cubicBezTo>
                    <a:pt x="204" y="1216"/>
                    <a:pt x="209" y="1217"/>
                    <a:pt x="213" y="1217"/>
                  </a:cubicBezTo>
                  <a:cubicBezTo>
                    <a:pt x="260" y="1217"/>
                    <a:pt x="316" y="1148"/>
                    <a:pt x="346" y="1134"/>
                  </a:cubicBezTo>
                  <a:cubicBezTo>
                    <a:pt x="362" y="1118"/>
                    <a:pt x="378" y="1118"/>
                    <a:pt x="394" y="1101"/>
                  </a:cubicBezTo>
                  <a:cubicBezTo>
                    <a:pt x="410" y="1085"/>
                    <a:pt x="426" y="1085"/>
                    <a:pt x="443" y="1069"/>
                  </a:cubicBezTo>
                  <a:lnTo>
                    <a:pt x="556" y="1069"/>
                  </a:lnTo>
                  <a:cubicBezTo>
                    <a:pt x="567" y="1069"/>
                    <a:pt x="592" y="1076"/>
                    <a:pt x="617" y="1076"/>
                  </a:cubicBezTo>
                  <a:cubicBezTo>
                    <a:pt x="630" y="1076"/>
                    <a:pt x="642" y="1074"/>
                    <a:pt x="653" y="1069"/>
                  </a:cubicBezTo>
                  <a:cubicBezTo>
                    <a:pt x="669" y="1053"/>
                    <a:pt x="685" y="972"/>
                    <a:pt x="653" y="972"/>
                  </a:cubicBezTo>
                  <a:lnTo>
                    <a:pt x="524" y="972"/>
                  </a:lnTo>
                  <a:cubicBezTo>
                    <a:pt x="540" y="826"/>
                    <a:pt x="540" y="81"/>
                    <a:pt x="540" y="81"/>
                  </a:cubicBezTo>
                  <a:lnTo>
                    <a:pt x="410" y="0"/>
                  </a:lnTo>
                  <a:close/>
                </a:path>
              </a:pathLst>
            </a:custGeom>
            <a:solidFill>
              <a:srgbClr val="543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2"/>
            <p:cNvSpPr/>
            <p:nvPr/>
          </p:nvSpPr>
          <p:spPr>
            <a:xfrm>
              <a:off x="4791317" y="2582424"/>
              <a:ext cx="44756" cy="79400"/>
            </a:xfrm>
            <a:custGeom>
              <a:avLst/>
              <a:gdLst/>
              <a:ahLst/>
              <a:cxnLst/>
              <a:rect l="l" t="t" r="r" b="b"/>
              <a:pathLst>
                <a:path w="686" h="1217" extrusionOk="0">
                  <a:moveTo>
                    <a:pt x="394" y="0"/>
                  </a:moveTo>
                  <a:cubicBezTo>
                    <a:pt x="394" y="1"/>
                    <a:pt x="426" y="810"/>
                    <a:pt x="426" y="956"/>
                  </a:cubicBezTo>
                  <a:cubicBezTo>
                    <a:pt x="410" y="956"/>
                    <a:pt x="281" y="907"/>
                    <a:pt x="232" y="907"/>
                  </a:cubicBezTo>
                  <a:cubicBezTo>
                    <a:pt x="184" y="907"/>
                    <a:pt x="86" y="907"/>
                    <a:pt x="54" y="956"/>
                  </a:cubicBezTo>
                  <a:cubicBezTo>
                    <a:pt x="22" y="1004"/>
                    <a:pt x="151" y="1004"/>
                    <a:pt x="167" y="1004"/>
                  </a:cubicBezTo>
                  <a:cubicBezTo>
                    <a:pt x="135" y="1020"/>
                    <a:pt x="22" y="1053"/>
                    <a:pt x="5" y="1101"/>
                  </a:cubicBezTo>
                  <a:cubicBezTo>
                    <a:pt x="0" y="1118"/>
                    <a:pt x="20" y="1123"/>
                    <a:pt x="49" y="1123"/>
                  </a:cubicBezTo>
                  <a:cubicBezTo>
                    <a:pt x="108" y="1123"/>
                    <a:pt x="205" y="1101"/>
                    <a:pt x="216" y="1101"/>
                  </a:cubicBezTo>
                  <a:lnTo>
                    <a:pt x="216" y="1101"/>
                  </a:lnTo>
                  <a:cubicBezTo>
                    <a:pt x="216" y="1101"/>
                    <a:pt x="216" y="1118"/>
                    <a:pt x="200" y="1118"/>
                  </a:cubicBezTo>
                  <a:cubicBezTo>
                    <a:pt x="200" y="1134"/>
                    <a:pt x="135" y="1215"/>
                    <a:pt x="200" y="1215"/>
                  </a:cubicBezTo>
                  <a:cubicBezTo>
                    <a:pt x="204" y="1216"/>
                    <a:pt x="209" y="1217"/>
                    <a:pt x="213" y="1217"/>
                  </a:cubicBezTo>
                  <a:cubicBezTo>
                    <a:pt x="260" y="1217"/>
                    <a:pt x="316" y="1148"/>
                    <a:pt x="345" y="1134"/>
                  </a:cubicBezTo>
                  <a:cubicBezTo>
                    <a:pt x="362" y="1118"/>
                    <a:pt x="362" y="1118"/>
                    <a:pt x="378" y="1101"/>
                  </a:cubicBezTo>
                  <a:cubicBezTo>
                    <a:pt x="394" y="1085"/>
                    <a:pt x="410" y="1085"/>
                    <a:pt x="443" y="1069"/>
                  </a:cubicBezTo>
                  <a:lnTo>
                    <a:pt x="540" y="1069"/>
                  </a:lnTo>
                  <a:cubicBezTo>
                    <a:pt x="561" y="1069"/>
                    <a:pt x="590" y="1076"/>
                    <a:pt x="612" y="1076"/>
                  </a:cubicBezTo>
                  <a:cubicBezTo>
                    <a:pt x="622" y="1076"/>
                    <a:pt x="631" y="1074"/>
                    <a:pt x="637" y="1069"/>
                  </a:cubicBezTo>
                  <a:cubicBezTo>
                    <a:pt x="669" y="1053"/>
                    <a:pt x="685" y="972"/>
                    <a:pt x="637" y="972"/>
                  </a:cubicBezTo>
                  <a:lnTo>
                    <a:pt x="524" y="972"/>
                  </a:lnTo>
                  <a:cubicBezTo>
                    <a:pt x="540" y="826"/>
                    <a:pt x="540" y="81"/>
                    <a:pt x="540" y="81"/>
                  </a:cubicBezTo>
                  <a:lnTo>
                    <a:pt x="394" y="0"/>
                  </a:lnTo>
                  <a:close/>
                </a:path>
              </a:pathLst>
            </a:custGeom>
            <a:solidFill>
              <a:srgbClr val="543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2"/>
            <p:cNvSpPr/>
            <p:nvPr/>
          </p:nvSpPr>
          <p:spPr>
            <a:xfrm>
              <a:off x="4695540" y="2361900"/>
              <a:ext cx="234547" cy="234612"/>
            </a:xfrm>
            <a:custGeom>
              <a:avLst/>
              <a:gdLst/>
              <a:ahLst/>
              <a:cxnLst/>
              <a:rect l="l" t="t" r="r" b="b"/>
              <a:pathLst>
                <a:path w="3595" h="3596" extrusionOk="0">
                  <a:moveTo>
                    <a:pt x="871" y="1"/>
                  </a:moveTo>
                  <a:cubicBezTo>
                    <a:pt x="577" y="1"/>
                    <a:pt x="297" y="162"/>
                    <a:pt x="195" y="596"/>
                  </a:cubicBezTo>
                  <a:cubicBezTo>
                    <a:pt x="162" y="790"/>
                    <a:pt x="130" y="1001"/>
                    <a:pt x="97" y="1195"/>
                  </a:cubicBezTo>
                  <a:cubicBezTo>
                    <a:pt x="49" y="1567"/>
                    <a:pt x="0" y="1940"/>
                    <a:pt x="49" y="2312"/>
                  </a:cubicBezTo>
                  <a:cubicBezTo>
                    <a:pt x="97" y="2668"/>
                    <a:pt x="259" y="3041"/>
                    <a:pt x="534" y="3283"/>
                  </a:cubicBezTo>
                  <a:cubicBezTo>
                    <a:pt x="810" y="3494"/>
                    <a:pt x="1182" y="3575"/>
                    <a:pt x="1538" y="3591"/>
                  </a:cubicBezTo>
                  <a:cubicBezTo>
                    <a:pt x="1596" y="3594"/>
                    <a:pt x="1655" y="3595"/>
                    <a:pt x="1713" y="3595"/>
                  </a:cubicBezTo>
                  <a:cubicBezTo>
                    <a:pt x="2304" y="3595"/>
                    <a:pt x="2897" y="3444"/>
                    <a:pt x="3384" y="3105"/>
                  </a:cubicBezTo>
                  <a:cubicBezTo>
                    <a:pt x="3465" y="3057"/>
                    <a:pt x="3546" y="2976"/>
                    <a:pt x="3578" y="2879"/>
                  </a:cubicBezTo>
                  <a:cubicBezTo>
                    <a:pt x="3594" y="2749"/>
                    <a:pt x="3481" y="2620"/>
                    <a:pt x="3384" y="2522"/>
                  </a:cubicBezTo>
                  <a:cubicBezTo>
                    <a:pt x="2979" y="2166"/>
                    <a:pt x="2477" y="1923"/>
                    <a:pt x="2186" y="1486"/>
                  </a:cubicBezTo>
                  <a:cubicBezTo>
                    <a:pt x="2008" y="1227"/>
                    <a:pt x="1830" y="661"/>
                    <a:pt x="1652" y="402"/>
                  </a:cubicBezTo>
                  <a:cubicBezTo>
                    <a:pt x="1502" y="178"/>
                    <a:pt x="1179" y="1"/>
                    <a:pt x="871" y="1"/>
                  </a:cubicBezTo>
                  <a:close/>
                </a:path>
              </a:pathLst>
            </a:custGeom>
            <a:solidFill>
              <a:srgbClr val="F4C245">
                <a:alpha val="9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2"/>
            <p:cNvSpPr/>
            <p:nvPr/>
          </p:nvSpPr>
          <p:spPr>
            <a:xfrm>
              <a:off x="4786359" y="2447239"/>
              <a:ext cx="103605" cy="99495"/>
            </a:xfrm>
            <a:custGeom>
              <a:avLst/>
              <a:gdLst/>
              <a:ahLst/>
              <a:cxnLst/>
              <a:rect l="l" t="t" r="r" b="b"/>
              <a:pathLst>
                <a:path w="1588" h="1525" extrusionOk="0">
                  <a:moveTo>
                    <a:pt x="373" y="0"/>
                  </a:moveTo>
                  <a:cubicBezTo>
                    <a:pt x="292" y="0"/>
                    <a:pt x="195" y="16"/>
                    <a:pt x="146" y="65"/>
                  </a:cubicBezTo>
                  <a:cubicBezTo>
                    <a:pt x="114" y="114"/>
                    <a:pt x="98" y="162"/>
                    <a:pt x="98" y="195"/>
                  </a:cubicBezTo>
                  <a:cubicBezTo>
                    <a:pt x="65" y="292"/>
                    <a:pt x="65" y="373"/>
                    <a:pt x="49" y="470"/>
                  </a:cubicBezTo>
                  <a:cubicBezTo>
                    <a:pt x="17" y="632"/>
                    <a:pt x="1" y="794"/>
                    <a:pt x="17" y="955"/>
                  </a:cubicBezTo>
                  <a:cubicBezTo>
                    <a:pt x="49" y="1117"/>
                    <a:pt x="114" y="1279"/>
                    <a:pt x="243" y="1393"/>
                  </a:cubicBezTo>
                  <a:cubicBezTo>
                    <a:pt x="357" y="1490"/>
                    <a:pt x="519" y="1522"/>
                    <a:pt x="680" y="1522"/>
                  </a:cubicBezTo>
                  <a:cubicBezTo>
                    <a:pt x="709" y="1524"/>
                    <a:pt x="738" y="1524"/>
                    <a:pt x="767" y="1524"/>
                  </a:cubicBezTo>
                  <a:cubicBezTo>
                    <a:pt x="1029" y="1524"/>
                    <a:pt x="1286" y="1457"/>
                    <a:pt x="1490" y="1312"/>
                  </a:cubicBezTo>
                  <a:cubicBezTo>
                    <a:pt x="1538" y="1295"/>
                    <a:pt x="1571" y="1263"/>
                    <a:pt x="1587" y="1214"/>
                  </a:cubicBezTo>
                  <a:cubicBezTo>
                    <a:pt x="1587" y="1150"/>
                    <a:pt x="1538" y="1085"/>
                    <a:pt x="1490" y="1053"/>
                  </a:cubicBezTo>
                  <a:cubicBezTo>
                    <a:pt x="1312" y="891"/>
                    <a:pt x="1101" y="794"/>
                    <a:pt x="956" y="599"/>
                  </a:cubicBezTo>
                  <a:cubicBezTo>
                    <a:pt x="891" y="486"/>
                    <a:pt x="842" y="340"/>
                    <a:pt x="761" y="227"/>
                  </a:cubicBezTo>
                  <a:cubicBezTo>
                    <a:pt x="680" y="97"/>
                    <a:pt x="519" y="16"/>
                    <a:pt x="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2"/>
            <p:cNvSpPr/>
            <p:nvPr/>
          </p:nvSpPr>
          <p:spPr>
            <a:xfrm>
              <a:off x="4696584" y="2459766"/>
              <a:ext cx="176416" cy="137009"/>
            </a:xfrm>
            <a:custGeom>
              <a:avLst/>
              <a:gdLst/>
              <a:ahLst/>
              <a:cxnLst/>
              <a:rect l="l" t="t" r="r" b="b"/>
              <a:pathLst>
                <a:path w="2704" h="2100" extrusionOk="0">
                  <a:moveTo>
                    <a:pt x="389" y="0"/>
                  </a:moveTo>
                  <a:cubicBezTo>
                    <a:pt x="246" y="0"/>
                    <a:pt x="120" y="63"/>
                    <a:pt x="33" y="164"/>
                  </a:cubicBezTo>
                  <a:cubicBezTo>
                    <a:pt x="17" y="375"/>
                    <a:pt x="0" y="585"/>
                    <a:pt x="33" y="812"/>
                  </a:cubicBezTo>
                  <a:cubicBezTo>
                    <a:pt x="81" y="1168"/>
                    <a:pt x="227" y="1541"/>
                    <a:pt x="518" y="1783"/>
                  </a:cubicBezTo>
                  <a:cubicBezTo>
                    <a:pt x="794" y="2010"/>
                    <a:pt x="1166" y="2075"/>
                    <a:pt x="1522" y="2091"/>
                  </a:cubicBezTo>
                  <a:cubicBezTo>
                    <a:pt x="1593" y="2097"/>
                    <a:pt x="1663" y="2099"/>
                    <a:pt x="1734" y="2099"/>
                  </a:cubicBezTo>
                  <a:cubicBezTo>
                    <a:pt x="2067" y="2099"/>
                    <a:pt x="2397" y="2039"/>
                    <a:pt x="2704" y="1945"/>
                  </a:cubicBezTo>
                  <a:cubicBezTo>
                    <a:pt x="2639" y="1880"/>
                    <a:pt x="2558" y="1848"/>
                    <a:pt x="2461" y="1816"/>
                  </a:cubicBezTo>
                  <a:cubicBezTo>
                    <a:pt x="2267" y="1751"/>
                    <a:pt x="2056" y="1686"/>
                    <a:pt x="1846" y="1605"/>
                  </a:cubicBezTo>
                  <a:cubicBezTo>
                    <a:pt x="1668" y="1541"/>
                    <a:pt x="1490" y="1460"/>
                    <a:pt x="1360" y="1330"/>
                  </a:cubicBezTo>
                  <a:cubicBezTo>
                    <a:pt x="1182" y="1152"/>
                    <a:pt x="1134" y="893"/>
                    <a:pt x="1053" y="666"/>
                  </a:cubicBezTo>
                  <a:cubicBezTo>
                    <a:pt x="1004" y="521"/>
                    <a:pt x="939" y="359"/>
                    <a:pt x="842" y="245"/>
                  </a:cubicBezTo>
                  <a:cubicBezTo>
                    <a:pt x="729" y="116"/>
                    <a:pt x="583" y="35"/>
                    <a:pt x="438" y="3"/>
                  </a:cubicBezTo>
                  <a:cubicBezTo>
                    <a:pt x="421" y="1"/>
                    <a:pt x="405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2"/>
            <p:cNvSpPr/>
            <p:nvPr/>
          </p:nvSpPr>
          <p:spPr>
            <a:xfrm>
              <a:off x="4719810" y="2362161"/>
              <a:ext cx="80314" cy="57674"/>
            </a:xfrm>
            <a:custGeom>
              <a:avLst/>
              <a:gdLst/>
              <a:ahLst/>
              <a:cxnLst/>
              <a:rect l="l" t="t" r="r" b="b"/>
              <a:pathLst>
                <a:path w="1231" h="884" extrusionOk="0">
                  <a:moveTo>
                    <a:pt x="497" y="0"/>
                  </a:moveTo>
                  <a:cubicBezTo>
                    <a:pt x="320" y="0"/>
                    <a:pt x="148" y="60"/>
                    <a:pt x="17" y="203"/>
                  </a:cubicBezTo>
                  <a:cubicBezTo>
                    <a:pt x="1" y="414"/>
                    <a:pt x="17" y="641"/>
                    <a:pt x="98" y="835"/>
                  </a:cubicBezTo>
                  <a:cubicBezTo>
                    <a:pt x="211" y="835"/>
                    <a:pt x="341" y="851"/>
                    <a:pt x="454" y="883"/>
                  </a:cubicBezTo>
                  <a:cubicBezTo>
                    <a:pt x="519" y="770"/>
                    <a:pt x="583" y="657"/>
                    <a:pt x="664" y="560"/>
                  </a:cubicBezTo>
                  <a:cubicBezTo>
                    <a:pt x="761" y="462"/>
                    <a:pt x="859" y="382"/>
                    <a:pt x="988" y="349"/>
                  </a:cubicBezTo>
                  <a:cubicBezTo>
                    <a:pt x="1029" y="333"/>
                    <a:pt x="1069" y="325"/>
                    <a:pt x="1110" y="325"/>
                  </a:cubicBezTo>
                  <a:cubicBezTo>
                    <a:pt x="1150" y="325"/>
                    <a:pt x="1190" y="333"/>
                    <a:pt x="1231" y="349"/>
                  </a:cubicBezTo>
                  <a:cubicBezTo>
                    <a:pt x="1072" y="150"/>
                    <a:pt x="779" y="0"/>
                    <a:pt x="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2"/>
            <p:cNvSpPr/>
            <p:nvPr/>
          </p:nvSpPr>
          <p:spPr>
            <a:xfrm flipH="1">
              <a:off x="4781130" y="2433989"/>
              <a:ext cx="143495" cy="134262"/>
            </a:xfrm>
            <a:custGeom>
              <a:avLst/>
              <a:gdLst/>
              <a:ahLst/>
              <a:cxnLst/>
              <a:rect l="l" t="t" r="r" b="b"/>
              <a:pathLst>
                <a:path w="13302" h="12449" extrusionOk="0">
                  <a:moveTo>
                    <a:pt x="10001" y="1"/>
                  </a:moveTo>
                  <a:cubicBezTo>
                    <a:pt x="9613" y="1"/>
                    <a:pt x="9215" y="72"/>
                    <a:pt x="8823" y="225"/>
                  </a:cubicBezTo>
                  <a:cubicBezTo>
                    <a:pt x="6557" y="1099"/>
                    <a:pt x="4468" y="3657"/>
                    <a:pt x="3319" y="5276"/>
                  </a:cubicBezTo>
                  <a:cubicBezTo>
                    <a:pt x="1571" y="7720"/>
                    <a:pt x="0" y="10424"/>
                    <a:pt x="1360" y="11233"/>
                  </a:cubicBezTo>
                  <a:cubicBezTo>
                    <a:pt x="1578" y="11361"/>
                    <a:pt x="1789" y="11415"/>
                    <a:pt x="1992" y="11415"/>
                  </a:cubicBezTo>
                  <a:cubicBezTo>
                    <a:pt x="2996" y="11415"/>
                    <a:pt x="3763" y="10082"/>
                    <a:pt x="3859" y="9908"/>
                  </a:cubicBezTo>
                  <a:lnTo>
                    <a:pt x="3859" y="9908"/>
                  </a:lnTo>
                  <a:cubicBezTo>
                    <a:pt x="3757" y="10101"/>
                    <a:pt x="2929" y="11725"/>
                    <a:pt x="3918" y="12334"/>
                  </a:cubicBezTo>
                  <a:cubicBezTo>
                    <a:pt x="4046" y="12414"/>
                    <a:pt x="4182" y="12449"/>
                    <a:pt x="4323" y="12449"/>
                  </a:cubicBezTo>
                  <a:cubicBezTo>
                    <a:pt x="5361" y="12449"/>
                    <a:pt x="6654" y="10553"/>
                    <a:pt x="6654" y="10553"/>
                  </a:cubicBezTo>
                  <a:cubicBezTo>
                    <a:pt x="6661" y="10972"/>
                    <a:pt x="6951" y="11500"/>
                    <a:pt x="7583" y="11500"/>
                  </a:cubicBezTo>
                  <a:cubicBezTo>
                    <a:pt x="8345" y="11500"/>
                    <a:pt x="9603" y="10732"/>
                    <a:pt x="11462" y="8077"/>
                  </a:cubicBezTo>
                  <a:cubicBezTo>
                    <a:pt x="12822" y="6134"/>
                    <a:pt x="13243" y="4547"/>
                    <a:pt x="13275" y="3333"/>
                  </a:cubicBezTo>
                  <a:cubicBezTo>
                    <a:pt x="13302" y="1439"/>
                    <a:pt x="11746" y="1"/>
                    <a:pt x="10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2"/>
            <p:cNvSpPr/>
            <p:nvPr/>
          </p:nvSpPr>
          <p:spPr>
            <a:xfrm flipH="1">
              <a:off x="4801673" y="2474296"/>
              <a:ext cx="93625" cy="61129"/>
            </a:xfrm>
            <a:custGeom>
              <a:avLst/>
              <a:gdLst/>
              <a:ahLst/>
              <a:cxnLst/>
              <a:rect l="l" t="t" r="r" b="b"/>
              <a:pathLst>
                <a:path w="8679" h="5668" extrusionOk="0">
                  <a:moveTo>
                    <a:pt x="2089" y="1"/>
                  </a:moveTo>
                  <a:cubicBezTo>
                    <a:pt x="1879" y="341"/>
                    <a:pt x="1701" y="697"/>
                    <a:pt x="1588" y="1069"/>
                  </a:cubicBezTo>
                  <a:cubicBezTo>
                    <a:pt x="1523" y="1247"/>
                    <a:pt x="1490" y="1442"/>
                    <a:pt x="1474" y="1652"/>
                  </a:cubicBezTo>
                  <a:cubicBezTo>
                    <a:pt x="1474" y="1846"/>
                    <a:pt x="1539" y="2057"/>
                    <a:pt x="1685" y="2219"/>
                  </a:cubicBezTo>
                  <a:cubicBezTo>
                    <a:pt x="1701" y="2235"/>
                    <a:pt x="1717" y="2251"/>
                    <a:pt x="1733" y="2267"/>
                  </a:cubicBezTo>
                  <a:lnTo>
                    <a:pt x="1798" y="2316"/>
                  </a:lnTo>
                  <a:cubicBezTo>
                    <a:pt x="1847" y="2348"/>
                    <a:pt x="1895" y="2365"/>
                    <a:pt x="1944" y="2397"/>
                  </a:cubicBezTo>
                  <a:cubicBezTo>
                    <a:pt x="1976" y="2413"/>
                    <a:pt x="2025" y="2445"/>
                    <a:pt x="2073" y="2445"/>
                  </a:cubicBezTo>
                  <a:cubicBezTo>
                    <a:pt x="2138" y="2462"/>
                    <a:pt x="2186" y="2478"/>
                    <a:pt x="2235" y="2478"/>
                  </a:cubicBezTo>
                  <a:cubicBezTo>
                    <a:pt x="2257" y="2479"/>
                    <a:pt x="2278" y="2480"/>
                    <a:pt x="2299" y="2480"/>
                  </a:cubicBezTo>
                  <a:cubicBezTo>
                    <a:pt x="2488" y="2480"/>
                    <a:pt x="2672" y="2418"/>
                    <a:pt x="2818" y="2316"/>
                  </a:cubicBezTo>
                  <a:cubicBezTo>
                    <a:pt x="2990" y="2206"/>
                    <a:pt x="3133" y="2081"/>
                    <a:pt x="3259" y="1926"/>
                  </a:cubicBezTo>
                  <a:lnTo>
                    <a:pt x="3259" y="1926"/>
                  </a:lnTo>
                  <a:cubicBezTo>
                    <a:pt x="3221" y="2072"/>
                    <a:pt x="3197" y="2223"/>
                    <a:pt x="3190" y="2381"/>
                  </a:cubicBezTo>
                  <a:cubicBezTo>
                    <a:pt x="3190" y="2575"/>
                    <a:pt x="3223" y="2769"/>
                    <a:pt x="3352" y="2931"/>
                  </a:cubicBezTo>
                  <a:cubicBezTo>
                    <a:pt x="3401" y="3012"/>
                    <a:pt x="3482" y="3061"/>
                    <a:pt x="3563" y="3125"/>
                  </a:cubicBezTo>
                  <a:cubicBezTo>
                    <a:pt x="3643" y="3174"/>
                    <a:pt x="3757" y="3206"/>
                    <a:pt x="3854" y="3206"/>
                  </a:cubicBezTo>
                  <a:cubicBezTo>
                    <a:pt x="4048" y="3206"/>
                    <a:pt x="4226" y="3125"/>
                    <a:pt x="4388" y="3028"/>
                  </a:cubicBezTo>
                  <a:cubicBezTo>
                    <a:pt x="4534" y="2931"/>
                    <a:pt x="4680" y="2818"/>
                    <a:pt x="4809" y="2688"/>
                  </a:cubicBezTo>
                  <a:cubicBezTo>
                    <a:pt x="5024" y="2486"/>
                    <a:pt x="5206" y="2262"/>
                    <a:pt x="5382" y="2025"/>
                  </a:cubicBezTo>
                  <a:lnTo>
                    <a:pt x="5382" y="2025"/>
                  </a:lnTo>
                  <a:cubicBezTo>
                    <a:pt x="5420" y="2170"/>
                    <a:pt x="5503" y="2304"/>
                    <a:pt x="5619" y="2397"/>
                  </a:cubicBezTo>
                  <a:cubicBezTo>
                    <a:pt x="5748" y="2503"/>
                    <a:pt x="5904" y="2540"/>
                    <a:pt x="6054" y="2540"/>
                  </a:cubicBezTo>
                  <a:cubicBezTo>
                    <a:pt x="6110" y="2540"/>
                    <a:pt x="6165" y="2535"/>
                    <a:pt x="6218" y="2526"/>
                  </a:cubicBezTo>
                  <a:cubicBezTo>
                    <a:pt x="6622" y="2445"/>
                    <a:pt x="6930" y="2203"/>
                    <a:pt x="7221" y="1960"/>
                  </a:cubicBezTo>
                  <a:cubicBezTo>
                    <a:pt x="7367" y="1814"/>
                    <a:pt x="7513" y="1685"/>
                    <a:pt x="7642" y="1539"/>
                  </a:cubicBezTo>
                  <a:cubicBezTo>
                    <a:pt x="7755" y="1393"/>
                    <a:pt x="7885" y="1264"/>
                    <a:pt x="7998" y="1102"/>
                  </a:cubicBezTo>
                  <a:cubicBezTo>
                    <a:pt x="8128" y="956"/>
                    <a:pt x="8241" y="810"/>
                    <a:pt x="8354" y="648"/>
                  </a:cubicBezTo>
                  <a:lnTo>
                    <a:pt x="8678" y="179"/>
                  </a:lnTo>
                  <a:lnTo>
                    <a:pt x="8678" y="179"/>
                  </a:lnTo>
                  <a:cubicBezTo>
                    <a:pt x="8435" y="487"/>
                    <a:pt x="8209" y="794"/>
                    <a:pt x="7950" y="1069"/>
                  </a:cubicBezTo>
                  <a:cubicBezTo>
                    <a:pt x="7707" y="1361"/>
                    <a:pt x="7432" y="1636"/>
                    <a:pt x="7156" y="1879"/>
                  </a:cubicBezTo>
                  <a:cubicBezTo>
                    <a:pt x="6865" y="2122"/>
                    <a:pt x="6541" y="2332"/>
                    <a:pt x="6201" y="2413"/>
                  </a:cubicBezTo>
                  <a:cubicBezTo>
                    <a:pt x="6172" y="2416"/>
                    <a:pt x="6144" y="2417"/>
                    <a:pt x="6115" y="2417"/>
                  </a:cubicBezTo>
                  <a:cubicBezTo>
                    <a:pt x="5967" y="2417"/>
                    <a:pt x="5824" y="2381"/>
                    <a:pt x="5716" y="2300"/>
                  </a:cubicBezTo>
                  <a:cubicBezTo>
                    <a:pt x="5586" y="2186"/>
                    <a:pt x="5505" y="2008"/>
                    <a:pt x="5505" y="1846"/>
                  </a:cubicBezTo>
                  <a:cubicBezTo>
                    <a:pt x="5505" y="1830"/>
                    <a:pt x="5489" y="1798"/>
                    <a:pt x="5473" y="1782"/>
                  </a:cubicBezTo>
                  <a:cubicBezTo>
                    <a:pt x="5461" y="1776"/>
                    <a:pt x="5447" y="1772"/>
                    <a:pt x="5433" y="1772"/>
                  </a:cubicBezTo>
                  <a:cubicBezTo>
                    <a:pt x="5409" y="1772"/>
                    <a:pt x="5386" y="1783"/>
                    <a:pt x="5376" y="1814"/>
                  </a:cubicBezTo>
                  <a:cubicBezTo>
                    <a:pt x="5165" y="2089"/>
                    <a:pt x="4939" y="2348"/>
                    <a:pt x="4696" y="2575"/>
                  </a:cubicBezTo>
                  <a:cubicBezTo>
                    <a:pt x="4566" y="2704"/>
                    <a:pt x="4437" y="2802"/>
                    <a:pt x="4291" y="2899"/>
                  </a:cubicBezTo>
                  <a:cubicBezTo>
                    <a:pt x="4162" y="2980"/>
                    <a:pt x="4000" y="3044"/>
                    <a:pt x="3854" y="3044"/>
                  </a:cubicBezTo>
                  <a:cubicBezTo>
                    <a:pt x="3773" y="3044"/>
                    <a:pt x="3708" y="3028"/>
                    <a:pt x="3643" y="2980"/>
                  </a:cubicBezTo>
                  <a:cubicBezTo>
                    <a:pt x="3579" y="2947"/>
                    <a:pt x="3514" y="2899"/>
                    <a:pt x="3482" y="2834"/>
                  </a:cubicBezTo>
                  <a:cubicBezTo>
                    <a:pt x="3384" y="2704"/>
                    <a:pt x="3352" y="2559"/>
                    <a:pt x="3352" y="2381"/>
                  </a:cubicBezTo>
                  <a:cubicBezTo>
                    <a:pt x="3352" y="2057"/>
                    <a:pt x="3465" y="1733"/>
                    <a:pt x="3627" y="1426"/>
                  </a:cubicBezTo>
                  <a:cubicBezTo>
                    <a:pt x="3643" y="1393"/>
                    <a:pt x="3627" y="1345"/>
                    <a:pt x="3595" y="1328"/>
                  </a:cubicBezTo>
                  <a:cubicBezTo>
                    <a:pt x="3577" y="1322"/>
                    <a:pt x="3562" y="1319"/>
                    <a:pt x="3547" y="1319"/>
                  </a:cubicBezTo>
                  <a:cubicBezTo>
                    <a:pt x="3523" y="1319"/>
                    <a:pt x="3502" y="1330"/>
                    <a:pt x="3482" y="1361"/>
                  </a:cubicBezTo>
                  <a:cubicBezTo>
                    <a:pt x="3460" y="1402"/>
                    <a:pt x="3439" y="1445"/>
                    <a:pt x="3419" y="1487"/>
                  </a:cubicBezTo>
                  <a:lnTo>
                    <a:pt x="3419" y="1487"/>
                  </a:lnTo>
                  <a:cubicBezTo>
                    <a:pt x="3239" y="1764"/>
                    <a:pt x="3020" y="2020"/>
                    <a:pt x="2753" y="2203"/>
                  </a:cubicBezTo>
                  <a:cubicBezTo>
                    <a:pt x="2622" y="2304"/>
                    <a:pt x="2465" y="2367"/>
                    <a:pt x="2306" y="2367"/>
                  </a:cubicBezTo>
                  <a:cubicBezTo>
                    <a:pt x="2288" y="2367"/>
                    <a:pt x="2269" y="2366"/>
                    <a:pt x="2251" y="2365"/>
                  </a:cubicBezTo>
                  <a:cubicBezTo>
                    <a:pt x="2203" y="2365"/>
                    <a:pt x="2154" y="2348"/>
                    <a:pt x="2106" y="2332"/>
                  </a:cubicBezTo>
                  <a:cubicBezTo>
                    <a:pt x="2073" y="2332"/>
                    <a:pt x="2025" y="2316"/>
                    <a:pt x="1992" y="2300"/>
                  </a:cubicBezTo>
                  <a:cubicBezTo>
                    <a:pt x="1944" y="2267"/>
                    <a:pt x="1895" y="2267"/>
                    <a:pt x="1863" y="2235"/>
                  </a:cubicBezTo>
                  <a:lnTo>
                    <a:pt x="1814" y="2186"/>
                  </a:lnTo>
                  <a:cubicBezTo>
                    <a:pt x="1798" y="2186"/>
                    <a:pt x="1782" y="2170"/>
                    <a:pt x="1766" y="2154"/>
                  </a:cubicBezTo>
                  <a:cubicBezTo>
                    <a:pt x="1620" y="2025"/>
                    <a:pt x="1571" y="1830"/>
                    <a:pt x="1571" y="1652"/>
                  </a:cubicBezTo>
                  <a:cubicBezTo>
                    <a:pt x="1555" y="1458"/>
                    <a:pt x="1604" y="1264"/>
                    <a:pt x="1652" y="1086"/>
                  </a:cubicBezTo>
                  <a:cubicBezTo>
                    <a:pt x="1749" y="713"/>
                    <a:pt x="1911" y="357"/>
                    <a:pt x="2089" y="1"/>
                  </a:cubicBezTo>
                  <a:close/>
                  <a:moveTo>
                    <a:pt x="697" y="1976"/>
                  </a:moveTo>
                  <a:cubicBezTo>
                    <a:pt x="470" y="2365"/>
                    <a:pt x="260" y="2769"/>
                    <a:pt x="114" y="3206"/>
                  </a:cubicBezTo>
                  <a:cubicBezTo>
                    <a:pt x="50" y="3433"/>
                    <a:pt x="1" y="3643"/>
                    <a:pt x="1" y="3886"/>
                  </a:cubicBezTo>
                  <a:cubicBezTo>
                    <a:pt x="1" y="4000"/>
                    <a:pt x="17" y="4113"/>
                    <a:pt x="50" y="4226"/>
                  </a:cubicBezTo>
                  <a:cubicBezTo>
                    <a:pt x="98" y="4340"/>
                    <a:pt x="147" y="4453"/>
                    <a:pt x="228" y="4534"/>
                  </a:cubicBezTo>
                  <a:cubicBezTo>
                    <a:pt x="260" y="4566"/>
                    <a:pt x="276" y="4582"/>
                    <a:pt x="292" y="4599"/>
                  </a:cubicBezTo>
                  <a:lnTo>
                    <a:pt x="373" y="4647"/>
                  </a:lnTo>
                  <a:cubicBezTo>
                    <a:pt x="422" y="4696"/>
                    <a:pt x="470" y="4712"/>
                    <a:pt x="519" y="4744"/>
                  </a:cubicBezTo>
                  <a:cubicBezTo>
                    <a:pt x="584" y="4760"/>
                    <a:pt x="632" y="4793"/>
                    <a:pt x="697" y="4809"/>
                  </a:cubicBezTo>
                  <a:cubicBezTo>
                    <a:pt x="746" y="4809"/>
                    <a:pt x="810" y="4841"/>
                    <a:pt x="875" y="4841"/>
                  </a:cubicBezTo>
                  <a:cubicBezTo>
                    <a:pt x="894" y="4843"/>
                    <a:pt x="914" y="4843"/>
                    <a:pt x="933" y="4843"/>
                  </a:cubicBezTo>
                  <a:cubicBezTo>
                    <a:pt x="1143" y="4843"/>
                    <a:pt x="1361" y="4766"/>
                    <a:pt x="1539" y="4647"/>
                  </a:cubicBezTo>
                  <a:cubicBezTo>
                    <a:pt x="1749" y="4534"/>
                    <a:pt x="1911" y="4372"/>
                    <a:pt x="2057" y="4194"/>
                  </a:cubicBezTo>
                  <a:cubicBezTo>
                    <a:pt x="2061" y="4189"/>
                    <a:pt x="2065" y="4185"/>
                    <a:pt x="2069" y="4180"/>
                  </a:cubicBezTo>
                  <a:lnTo>
                    <a:pt x="2069" y="4180"/>
                  </a:lnTo>
                  <a:cubicBezTo>
                    <a:pt x="2017" y="4360"/>
                    <a:pt x="1983" y="4547"/>
                    <a:pt x="1976" y="4744"/>
                  </a:cubicBezTo>
                  <a:cubicBezTo>
                    <a:pt x="1976" y="4955"/>
                    <a:pt x="2025" y="5181"/>
                    <a:pt x="2154" y="5359"/>
                  </a:cubicBezTo>
                  <a:cubicBezTo>
                    <a:pt x="2235" y="5440"/>
                    <a:pt x="2316" y="5521"/>
                    <a:pt x="2413" y="5586"/>
                  </a:cubicBezTo>
                  <a:cubicBezTo>
                    <a:pt x="2510" y="5635"/>
                    <a:pt x="2624" y="5667"/>
                    <a:pt x="2737" y="5667"/>
                  </a:cubicBezTo>
                  <a:cubicBezTo>
                    <a:pt x="2964" y="5667"/>
                    <a:pt x="3174" y="5570"/>
                    <a:pt x="3352" y="5473"/>
                  </a:cubicBezTo>
                  <a:cubicBezTo>
                    <a:pt x="3530" y="5359"/>
                    <a:pt x="3676" y="5230"/>
                    <a:pt x="3838" y="5084"/>
                  </a:cubicBezTo>
                  <a:cubicBezTo>
                    <a:pt x="4087" y="4849"/>
                    <a:pt x="4313" y="4577"/>
                    <a:pt x="4515" y="4301"/>
                  </a:cubicBezTo>
                  <a:lnTo>
                    <a:pt x="4515" y="4301"/>
                  </a:lnTo>
                  <a:cubicBezTo>
                    <a:pt x="4559" y="4471"/>
                    <a:pt x="4650" y="4625"/>
                    <a:pt x="4793" y="4744"/>
                  </a:cubicBezTo>
                  <a:cubicBezTo>
                    <a:pt x="4944" y="4870"/>
                    <a:pt x="5133" y="4917"/>
                    <a:pt x="5316" y="4917"/>
                  </a:cubicBezTo>
                  <a:cubicBezTo>
                    <a:pt x="5369" y="4917"/>
                    <a:pt x="5422" y="4913"/>
                    <a:pt x="5473" y="4906"/>
                  </a:cubicBezTo>
                  <a:cubicBezTo>
                    <a:pt x="5926" y="4809"/>
                    <a:pt x="6298" y="4518"/>
                    <a:pt x="6638" y="4226"/>
                  </a:cubicBezTo>
                  <a:cubicBezTo>
                    <a:pt x="6962" y="3935"/>
                    <a:pt x="7270" y="3611"/>
                    <a:pt x="7545" y="3255"/>
                  </a:cubicBezTo>
                  <a:cubicBezTo>
                    <a:pt x="7820" y="2915"/>
                    <a:pt x="8079" y="2559"/>
                    <a:pt x="8322" y="2186"/>
                  </a:cubicBezTo>
                  <a:lnTo>
                    <a:pt x="8322" y="2186"/>
                  </a:lnTo>
                  <a:cubicBezTo>
                    <a:pt x="8063" y="2543"/>
                    <a:pt x="7788" y="2883"/>
                    <a:pt x="7496" y="3223"/>
                  </a:cubicBezTo>
                  <a:cubicBezTo>
                    <a:pt x="7205" y="3546"/>
                    <a:pt x="6897" y="3870"/>
                    <a:pt x="6574" y="4161"/>
                  </a:cubicBezTo>
                  <a:cubicBezTo>
                    <a:pt x="6234" y="4437"/>
                    <a:pt x="5861" y="4696"/>
                    <a:pt x="5440" y="4777"/>
                  </a:cubicBezTo>
                  <a:cubicBezTo>
                    <a:pt x="5402" y="4783"/>
                    <a:pt x="5362" y="4786"/>
                    <a:pt x="5322" y="4786"/>
                  </a:cubicBezTo>
                  <a:cubicBezTo>
                    <a:pt x="5164" y="4786"/>
                    <a:pt x="5003" y="4735"/>
                    <a:pt x="4874" y="4631"/>
                  </a:cubicBezTo>
                  <a:cubicBezTo>
                    <a:pt x="4728" y="4518"/>
                    <a:pt x="4647" y="4307"/>
                    <a:pt x="4631" y="4113"/>
                  </a:cubicBezTo>
                  <a:cubicBezTo>
                    <a:pt x="4631" y="4097"/>
                    <a:pt x="4615" y="4064"/>
                    <a:pt x="4599" y="4048"/>
                  </a:cubicBezTo>
                  <a:cubicBezTo>
                    <a:pt x="4585" y="4041"/>
                    <a:pt x="4569" y="4038"/>
                    <a:pt x="4554" y="4038"/>
                  </a:cubicBezTo>
                  <a:cubicBezTo>
                    <a:pt x="4532" y="4038"/>
                    <a:pt x="4511" y="4045"/>
                    <a:pt x="4502" y="4064"/>
                  </a:cubicBezTo>
                  <a:cubicBezTo>
                    <a:pt x="4275" y="4388"/>
                    <a:pt x="4016" y="4696"/>
                    <a:pt x="3724" y="4971"/>
                  </a:cubicBezTo>
                  <a:cubicBezTo>
                    <a:pt x="3579" y="5100"/>
                    <a:pt x="3417" y="5230"/>
                    <a:pt x="3255" y="5327"/>
                  </a:cubicBezTo>
                  <a:cubicBezTo>
                    <a:pt x="3093" y="5424"/>
                    <a:pt x="2915" y="5505"/>
                    <a:pt x="2737" y="5505"/>
                  </a:cubicBezTo>
                  <a:cubicBezTo>
                    <a:pt x="2656" y="5505"/>
                    <a:pt x="2559" y="5489"/>
                    <a:pt x="2494" y="5440"/>
                  </a:cubicBezTo>
                  <a:cubicBezTo>
                    <a:pt x="2413" y="5392"/>
                    <a:pt x="2348" y="5327"/>
                    <a:pt x="2284" y="5262"/>
                  </a:cubicBezTo>
                  <a:cubicBezTo>
                    <a:pt x="2186" y="5117"/>
                    <a:pt x="2138" y="4922"/>
                    <a:pt x="2138" y="4744"/>
                  </a:cubicBezTo>
                  <a:cubicBezTo>
                    <a:pt x="2154" y="4356"/>
                    <a:pt x="2284" y="3967"/>
                    <a:pt x="2462" y="3627"/>
                  </a:cubicBezTo>
                  <a:cubicBezTo>
                    <a:pt x="2478" y="3579"/>
                    <a:pt x="2462" y="3546"/>
                    <a:pt x="2429" y="3514"/>
                  </a:cubicBezTo>
                  <a:cubicBezTo>
                    <a:pt x="2421" y="3510"/>
                    <a:pt x="2411" y="3508"/>
                    <a:pt x="2401" y="3508"/>
                  </a:cubicBezTo>
                  <a:cubicBezTo>
                    <a:pt x="2373" y="3508"/>
                    <a:pt x="2344" y="3523"/>
                    <a:pt x="2332" y="3546"/>
                  </a:cubicBezTo>
                  <a:cubicBezTo>
                    <a:pt x="2332" y="3546"/>
                    <a:pt x="2332" y="3546"/>
                    <a:pt x="2332" y="3546"/>
                  </a:cubicBezTo>
                  <a:lnTo>
                    <a:pt x="2332" y="3546"/>
                  </a:lnTo>
                  <a:cubicBezTo>
                    <a:pt x="2122" y="3935"/>
                    <a:pt x="1830" y="4291"/>
                    <a:pt x="1474" y="4534"/>
                  </a:cubicBezTo>
                  <a:cubicBezTo>
                    <a:pt x="1314" y="4650"/>
                    <a:pt x="1128" y="4714"/>
                    <a:pt x="939" y="4714"/>
                  </a:cubicBezTo>
                  <a:cubicBezTo>
                    <a:pt x="918" y="4714"/>
                    <a:pt x="896" y="4714"/>
                    <a:pt x="875" y="4712"/>
                  </a:cubicBezTo>
                  <a:cubicBezTo>
                    <a:pt x="865" y="4715"/>
                    <a:pt x="856" y="4716"/>
                    <a:pt x="846" y="4716"/>
                  </a:cubicBezTo>
                  <a:cubicBezTo>
                    <a:pt x="807" y="4716"/>
                    <a:pt x="765" y="4696"/>
                    <a:pt x="713" y="4696"/>
                  </a:cubicBezTo>
                  <a:cubicBezTo>
                    <a:pt x="665" y="4680"/>
                    <a:pt x="616" y="4663"/>
                    <a:pt x="568" y="4631"/>
                  </a:cubicBezTo>
                  <a:cubicBezTo>
                    <a:pt x="519" y="4615"/>
                    <a:pt x="470" y="4599"/>
                    <a:pt x="422" y="4566"/>
                  </a:cubicBezTo>
                  <a:lnTo>
                    <a:pt x="357" y="4518"/>
                  </a:lnTo>
                  <a:cubicBezTo>
                    <a:pt x="341" y="4501"/>
                    <a:pt x="325" y="4485"/>
                    <a:pt x="309" y="4469"/>
                  </a:cubicBezTo>
                  <a:cubicBezTo>
                    <a:pt x="163" y="4323"/>
                    <a:pt x="98" y="4097"/>
                    <a:pt x="82" y="3886"/>
                  </a:cubicBezTo>
                  <a:cubicBezTo>
                    <a:pt x="82" y="3660"/>
                    <a:pt x="114" y="3433"/>
                    <a:pt x="179" y="3223"/>
                  </a:cubicBezTo>
                  <a:cubicBezTo>
                    <a:pt x="292" y="2802"/>
                    <a:pt x="487" y="2381"/>
                    <a:pt x="697" y="19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9" name="Google Shape;1449;p42"/>
            <p:cNvGrpSpPr/>
            <p:nvPr/>
          </p:nvGrpSpPr>
          <p:grpSpPr>
            <a:xfrm>
              <a:off x="4689995" y="2412487"/>
              <a:ext cx="58875" cy="32951"/>
              <a:chOff x="4148537" y="2419835"/>
              <a:chExt cx="63918" cy="35754"/>
            </a:xfrm>
          </p:grpSpPr>
          <p:sp>
            <p:nvSpPr>
              <p:cNvPr id="1450" name="Google Shape;1450;p42"/>
              <p:cNvSpPr/>
              <p:nvPr/>
            </p:nvSpPr>
            <p:spPr>
              <a:xfrm flipH="1">
                <a:off x="4148537" y="2419835"/>
                <a:ext cx="63918" cy="35754"/>
              </a:xfrm>
              <a:custGeom>
                <a:avLst/>
                <a:gdLst/>
                <a:ahLst/>
                <a:cxnLst/>
                <a:rect l="l" t="t" r="r" b="b"/>
                <a:pathLst>
                  <a:path w="3967" h="2219" extrusionOk="0">
                    <a:moveTo>
                      <a:pt x="826" y="0"/>
                    </a:moveTo>
                    <a:cubicBezTo>
                      <a:pt x="826" y="0"/>
                      <a:pt x="0" y="664"/>
                      <a:pt x="664" y="2218"/>
                    </a:cubicBezTo>
                    <a:cubicBezTo>
                      <a:pt x="664" y="2218"/>
                      <a:pt x="2137" y="1830"/>
                      <a:pt x="3966" y="1101"/>
                    </a:cubicBezTo>
                    <a:lnTo>
                      <a:pt x="8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42"/>
              <p:cNvSpPr/>
              <p:nvPr/>
            </p:nvSpPr>
            <p:spPr>
              <a:xfrm flipH="1">
                <a:off x="4152452" y="2437043"/>
                <a:ext cx="51657" cy="3416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212" extrusionOk="0">
                    <a:moveTo>
                      <a:pt x="3189" y="1"/>
                    </a:moveTo>
                    <a:lnTo>
                      <a:pt x="33" y="163"/>
                    </a:lnTo>
                    <a:cubicBezTo>
                      <a:pt x="16" y="163"/>
                      <a:pt x="0" y="179"/>
                      <a:pt x="0" y="195"/>
                    </a:cubicBezTo>
                    <a:cubicBezTo>
                      <a:pt x="0" y="195"/>
                      <a:pt x="16" y="211"/>
                      <a:pt x="33" y="211"/>
                    </a:cubicBezTo>
                    <a:lnTo>
                      <a:pt x="3189" y="66"/>
                    </a:lnTo>
                    <a:cubicBezTo>
                      <a:pt x="3206" y="66"/>
                      <a:pt x="3206" y="49"/>
                      <a:pt x="3206" y="33"/>
                    </a:cubicBezTo>
                    <a:cubicBezTo>
                      <a:pt x="3206" y="17"/>
                      <a:pt x="3206" y="1"/>
                      <a:pt x="31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2" name="Google Shape;1452;p42"/>
            <p:cNvSpPr/>
            <p:nvPr/>
          </p:nvSpPr>
          <p:spPr>
            <a:xfrm rot="-658674" flipH="1">
              <a:off x="4740433" y="2367354"/>
              <a:ext cx="29587" cy="16010"/>
            </a:xfrm>
            <a:custGeom>
              <a:avLst/>
              <a:gdLst/>
              <a:ahLst/>
              <a:cxnLst/>
              <a:rect l="l" t="t" r="r" b="b"/>
              <a:pathLst>
                <a:path w="2989" h="1619" extrusionOk="0">
                  <a:moveTo>
                    <a:pt x="1213" y="0"/>
                  </a:moveTo>
                  <a:cubicBezTo>
                    <a:pt x="1204" y="0"/>
                    <a:pt x="1195" y="2"/>
                    <a:pt x="1186" y="7"/>
                  </a:cubicBezTo>
                  <a:cubicBezTo>
                    <a:pt x="1073" y="72"/>
                    <a:pt x="927" y="136"/>
                    <a:pt x="862" y="250"/>
                  </a:cubicBezTo>
                  <a:cubicBezTo>
                    <a:pt x="848" y="292"/>
                    <a:pt x="883" y="334"/>
                    <a:pt x="934" y="334"/>
                  </a:cubicBezTo>
                  <a:cubicBezTo>
                    <a:pt x="942" y="334"/>
                    <a:pt x="951" y="333"/>
                    <a:pt x="959" y="331"/>
                  </a:cubicBezTo>
                  <a:cubicBezTo>
                    <a:pt x="1024" y="315"/>
                    <a:pt x="1057" y="282"/>
                    <a:pt x="1105" y="234"/>
                  </a:cubicBezTo>
                  <a:cubicBezTo>
                    <a:pt x="1154" y="201"/>
                    <a:pt x="1202" y="153"/>
                    <a:pt x="1267" y="120"/>
                  </a:cubicBezTo>
                  <a:cubicBezTo>
                    <a:pt x="1323" y="78"/>
                    <a:pt x="1270" y="0"/>
                    <a:pt x="1213" y="0"/>
                  </a:cubicBezTo>
                  <a:close/>
                  <a:moveTo>
                    <a:pt x="2863" y="384"/>
                  </a:moveTo>
                  <a:cubicBezTo>
                    <a:pt x="2849" y="384"/>
                    <a:pt x="2835" y="387"/>
                    <a:pt x="2821" y="395"/>
                  </a:cubicBezTo>
                  <a:cubicBezTo>
                    <a:pt x="2756" y="460"/>
                    <a:pt x="2675" y="509"/>
                    <a:pt x="2627" y="574"/>
                  </a:cubicBezTo>
                  <a:cubicBezTo>
                    <a:pt x="2576" y="638"/>
                    <a:pt x="2626" y="722"/>
                    <a:pt x="2697" y="722"/>
                  </a:cubicBezTo>
                  <a:cubicBezTo>
                    <a:pt x="2716" y="722"/>
                    <a:pt x="2736" y="716"/>
                    <a:pt x="2756" y="703"/>
                  </a:cubicBezTo>
                  <a:cubicBezTo>
                    <a:pt x="2821" y="654"/>
                    <a:pt x="2870" y="590"/>
                    <a:pt x="2934" y="525"/>
                  </a:cubicBezTo>
                  <a:cubicBezTo>
                    <a:pt x="2988" y="471"/>
                    <a:pt x="2930" y="384"/>
                    <a:pt x="2863" y="384"/>
                  </a:cubicBezTo>
                  <a:close/>
                  <a:moveTo>
                    <a:pt x="2121" y="404"/>
                  </a:moveTo>
                  <a:cubicBezTo>
                    <a:pt x="2105" y="404"/>
                    <a:pt x="2089" y="411"/>
                    <a:pt x="2076" y="428"/>
                  </a:cubicBezTo>
                  <a:cubicBezTo>
                    <a:pt x="1995" y="493"/>
                    <a:pt x="1915" y="574"/>
                    <a:pt x="1817" y="622"/>
                  </a:cubicBezTo>
                  <a:cubicBezTo>
                    <a:pt x="1752" y="675"/>
                    <a:pt x="1803" y="769"/>
                    <a:pt x="1859" y="769"/>
                  </a:cubicBezTo>
                  <a:cubicBezTo>
                    <a:pt x="1872" y="769"/>
                    <a:pt x="1886" y="764"/>
                    <a:pt x="1898" y="752"/>
                  </a:cubicBezTo>
                  <a:cubicBezTo>
                    <a:pt x="1995" y="687"/>
                    <a:pt x="2093" y="590"/>
                    <a:pt x="2174" y="509"/>
                  </a:cubicBezTo>
                  <a:cubicBezTo>
                    <a:pt x="2210" y="461"/>
                    <a:pt x="2166" y="404"/>
                    <a:pt x="2121" y="404"/>
                  </a:cubicBezTo>
                  <a:close/>
                  <a:moveTo>
                    <a:pt x="347" y="841"/>
                  </a:moveTo>
                  <a:cubicBezTo>
                    <a:pt x="330" y="841"/>
                    <a:pt x="312" y="848"/>
                    <a:pt x="296" y="865"/>
                  </a:cubicBezTo>
                  <a:cubicBezTo>
                    <a:pt x="215" y="930"/>
                    <a:pt x="134" y="994"/>
                    <a:pt x="53" y="1075"/>
                  </a:cubicBezTo>
                  <a:cubicBezTo>
                    <a:pt x="0" y="1128"/>
                    <a:pt x="54" y="1202"/>
                    <a:pt x="111" y="1202"/>
                  </a:cubicBezTo>
                  <a:cubicBezTo>
                    <a:pt x="124" y="1202"/>
                    <a:pt x="138" y="1198"/>
                    <a:pt x="150" y="1189"/>
                  </a:cubicBezTo>
                  <a:cubicBezTo>
                    <a:pt x="247" y="1124"/>
                    <a:pt x="328" y="1027"/>
                    <a:pt x="393" y="946"/>
                  </a:cubicBezTo>
                  <a:cubicBezTo>
                    <a:pt x="429" y="898"/>
                    <a:pt x="394" y="841"/>
                    <a:pt x="347" y="841"/>
                  </a:cubicBezTo>
                  <a:close/>
                  <a:moveTo>
                    <a:pt x="1098" y="1238"/>
                  </a:moveTo>
                  <a:cubicBezTo>
                    <a:pt x="1070" y="1238"/>
                    <a:pt x="1041" y="1252"/>
                    <a:pt x="1024" y="1286"/>
                  </a:cubicBezTo>
                  <a:cubicBezTo>
                    <a:pt x="1008" y="1334"/>
                    <a:pt x="943" y="1351"/>
                    <a:pt x="895" y="1383"/>
                  </a:cubicBezTo>
                  <a:cubicBezTo>
                    <a:pt x="846" y="1415"/>
                    <a:pt x="862" y="1513"/>
                    <a:pt x="927" y="1529"/>
                  </a:cubicBezTo>
                  <a:cubicBezTo>
                    <a:pt x="1040" y="1529"/>
                    <a:pt x="1137" y="1448"/>
                    <a:pt x="1170" y="1351"/>
                  </a:cubicBezTo>
                  <a:cubicBezTo>
                    <a:pt x="1201" y="1287"/>
                    <a:pt x="1151" y="1238"/>
                    <a:pt x="1098" y="1238"/>
                  </a:cubicBezTo>
                  <a:close/>
                  <a:moveTo>
                    <a:pt x="2216" y="1349"/>
                  </a:moveTo>
                  <a:cubicBezTo>
                    <a:pt x="2187" y="1349"/>
                    <a:pt x="2161" y="1363"/>
                    <a:pt x="2141" y="1383"/>
                  </a:cubicBezTo>
                  <a:cubicBezTo>
                    <a:pt x="2109" y="1399"/>
                    <a:pt x="2093" y="1415"/>
                    <a:pt x="2076" y="1432"/>
                  </a:cubicBezTo>
                  <a:cubicBezTo>
                    <a:pt x="2060" y="1464"/>
                    <a:pt x="2044" y="1480"/>
                    <a:pt x="2044" y="1513"/>
                  </a:cubicBezTo>
                  <a:cubicBezTo>
                    <a:pt x="2018" y="1565"/>
                    <a:pt x="2056" y="1618"/>
                    <a:pt x="2106" y="1618"/>
                  </a:cubicBezTo>
                  <a:cubicBezTo>
                    <a:pt x="2117" y="1618"/>
                    <a:pt x="2129" y="1616"/>
                    <a:pt x="2141" y="1610"/>
                  </a:cubicBezTo>
                  <a:lnTo>
                    <a:pt x="2174" y="1610"/>
                  </a:lnTo>
                  <a:cubicBezTo>
                    <a:pt x="2190" y="1593"/>
                    <a:pt x="2206" y="1577"/>
                    <a:pt x="2222" y="1561"/>
                  </a:cubicBezTo>
                  <a:cubicBezTo>
                    <a:pt x="2238" y="1545"/>
                    <a:pt x="2255" y="1529"/>
                    <a:pt x="2287" y="1513"/>
                  </a:cubicBezTo>
                  <a:cubicBezTo>
                    <a:pt x="2319" y="1464"/>
                    <a:pt x="2303" y="1399"/>
                    <a:pt x="2271" y="1367"/>
                  </a:cubicBezTo>
                  <a:cubicBezTo>
                    <a:pt x="2252" y="1354"/>
                    <a:pt x="2234" y="1349"/>
                    <a:pt x="2216" y="1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3" name="Google Shape;1453;p42"/>
            <p:cNvGrpSpPr/>
            <p:nvPr/>
          </p:nvGrpSpPr>
          <p:grpSpPr>
            <a:xfrm>
              <a:off x="4767416" y="2399347"/>
              <a:ext cx="24197" cy="21349"/>
              <a:chOff x="5212751" y="2502025"/>
              <a:chExt cx="53428" cy="47128"/>
            </a:xfrm>
          </p:grpSpPr>
          <p:sp>
            <p:nvSpPr>
              <p:cNvPr id="1454" name="Google Shape;1454;p42"/>
              <p:cNvSpPr/>
              <p:nvPr/>
            </p:nvSpPr>
            <p:spPr>
              <a:xfrm>
                <a:off x="5212751" y="2502025"/>
                <a:ext cx="53428" cy="47128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014" extrusionOk="0">
                    <a:moveTo>
                      <a:pt x="1157" y="1"/>
                    </a:moveTo>
                    <a:cubicBezTo>
                      <a:pt x="805" y="1"/>
                      <a:pt x="462" y="185"/>
                      <a:pt x="275" y="504"/>
                    </a:cubicBezTo>
                    <a:cubicBezTo>
                      <a:pt x="0" y="989"/>
                      <a:pt x="162" y="1604"/>
                      <a:pt x="648" y="1880"/>
                    </a:cubicBezTo>
                    <a:cubicBezTo>
                      <a:pt x="802" y="1970"/>
                      <a:pt x="972" y="2013"/>
                      <a:pt x="1141" y="2013"/>
                    </a:cubicBezTo>
                    <a:cubicBezTo>
                      <a:pt x="1485" y="2013"/>
                      <a:pt x="1823" y="1833"/>
                      <a:pt x="2008" y="1507"/>
                    </a:cubicBezTo>
                    <a:cubicBezTo>
                      <a:pt x="2283" y="1022"/>
                      <a:pt x="2121" y="406"/>
                      <a:pt x="1651" y="131"/>
                    </a:cubicBezTo>
                    <a:cubicBezTo>
                      <a:pt x="1495" y="43"/>
                      <a:pt x="1325" y="1"/>
                      <a:pt x="11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42"/>
              <p:cNvSpPr/>
              <p:nvPr/>
            </p:nvSpPr>
            <p:spPr>
              <a:xfrm>
                <a:off x="5221832" y="2510215"/>
                <a:ext cx="35268" cy="3067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311" extrusionOk="0">
                    <a:moveTo>
                      <a:pt x="750" y="1"/>
                    </a:moveTo>
                    <a:cubicBezTo>
                      <a:pt x="526" y="1"/>
                      <a:pt x="314" y="116"/>
                      <a:pt x="195" y="332"/>
                    </a:cubicBezTo>
                    <a:cubicBezTo>
                      <a:pt x="1" y="639"/>
                      <a:pt x="114" y="1044"/>
                      <a:pt x="422" y="1222"/>
                    </a:cubicBezTo>
                    <a:cubicBezTo>
                      <a:pt x="529" y="1281"/>
                      <a:pt x="646" y="1310"/>
                      <a:pt x="761" y="1310"/>
                    </a:cubicBezTo>
                    <a:cubicBezTo>
                      <a:pt x="990" y="1310"/>
                      <a:pt x="1209" y="1195"/>
                      <a:pt x="1328" y="979"/>
                    </a:cubicBezTo>
                    <a:cubicBezTo>
                      <a:pt x="1506" y="672"/>
                      <a:pt x="1393" y="267"/>
                      <a:pt x="1085" y="89"/>
                    </a:cubicBezTo>
                    <a:cubicBezTo>
                      <a:pt x="977" y="29"/>
                      <a:pt x="862" y="1"/>
                      <a:pt x="7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42"/>
              <p:cNvSpPr/>
              <p:nvPr/>
            </p:nvSpPr>
            <p:spPr>
              <a:xfrm>
                <a:off x="5233580" y="2514942"/>
                <a:ext cx="7606" cy="6458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76" extrusionOk="0">
                    <a:moveTo>
                      <a:pt x="159" y="0"/>
                    </a:moveTo>
                    <a:cubicBezTo>
                      <a:pt x="114" y="0"/>
                      <a:pt x="71" y="22"/>
                      <a:pt x="49" y="65"/>
                    </a:cubicBezTo>
                    <a:cubicBezTo>
                      <a:pt x="0" y="130"/>
                      <a:pt x="17" y="211"/>
                      <a:pt x="98" y="259"/>
                    </a:cubicBezTo>
                    <a:cubicBezTo>
                      <a:pt x="119" y="270"/>
                      <a:pt x="143" y="275"/>
                      <a:pt x="165" y="275"/>
                    </a:cubicBezTo>
                    <a:cubicBezTo>
                      <a:pt x="211" y="275"/>
                      <a:pt x="254" y="254"/>
                      <a:pt x="276" y="211"/>
                    </a:cubicBezTo>
                    <a:cubicBezTo>
                      <a:pt x="324" y="130"/>
                      <a:pt x="292" y="49"/>
                      <a:pt x="227" y="16"/>
                    </a:cubicBezTo>
                    <a:cubicBezTo>
                      <a:pt x="206" y="6"/>
                      <a:pt x="182" y="0"/>
                      <a:pt x="1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7" name="Google Shape;1457;p42"/>
            <p:cNvGrpSpPr/>
            <p:nvPr/>
          </p:nvGrpSpPr>
          <p:grpSpPr>
            <a:xfrm>
              <a:off x="4702021" y="2397793"/>
              <a:ext cx="20051" cy="17687"/>
              <a:chOff x="5212751" y="2502025"/>
              <a:chExt cx="53428" cy="47128"/>
            </a:xfrm>
          </p:grpSpPr>
          <p:sp>
            <p:nvSpPr>
              <p:cNvPr id="1458" name="Google Shape;1458;p42"/>
              <p:cNvSpPr/>
              <p:nvPr/>
            </p:nvSpPr>
            <p:spPr>
              <a:xfrm>
                <a:off x="5212751" y="2502025"/>
                <a:ext cx="53428" cy="47128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014" extrusionOk="0">
                    <a:moveTo>
                      <a:pt x="1157" y="1"/>
                    </a:moveTo>
                    <a:cubicBezTo>
                      <a:pt x="805" y="1"/>
                      <a:pt x="462" y="185"/>
                      <a:pt x="275" y="504"/>
                    </a:cubicBezTo>
                    <a:cubicBezTo>
                      <a:pt x="0" y="989"/>
                      <a:pt x="162" y="1604"/>
                      <a:pt x="648" y="1880"/>
                    </a:cubicBezTo>
                    <a:cubicBezTo>
                      <a:pt x="802" y="1970"/>
                      <a:pt x="972" y="2013"/>
                      <a:pt x="1141" y="2013"/>
                    </a:cubicBezTo>
                    <a:cubicBezTo>
                      <a:pt x="1485" y="2013"/>
                      <a:pt x="1823" y="1833"/>
                      <a:pt x="2008" y="1507"/>
                    </a:cubicBezTo>
                    <a:cubicBezTo>
                      <a:pt x="2283" y="1022"/>
                      <a:pt x="2121" y="406"/>
                      <a:pt x="1651" y="131"/>
                    </a:cubicBezTo>
                    <a:cubicBezTo>
                      <a:pt x="1495" y="43"/>
                      <a:pt x="1325" y="1"/>
                      <a:pt x="11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42"/>
              <p:cNvSpPr/>
              <p:nvPr/>
            </p:nvSpPr>
            <p:spPr>
              <a:xfrm>
                <a:off x="5221832" y="2510215"/>
                <a:ext cx="35268" cy="3067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311" extrusionOk="0">
                    <a:moveTo>
                      <a:pt x="750" y="1"/>
                    </a:moveTo>
                    <a:cubicBezTo>
                      <a:pt x="526" y="1"/>
                      <a:pt x="314" y="116"/>
                      <a:pt x="195" y="332"/>
                    </a:cubicBezTo>
                    <a:cubicBezTo>
                      <a:pt x="1" y="639"/>
                      <a:pt x="114" y="1044"/>
                      <a:pt x="422" y="1222"/>
                    </a:cubicBezTo>
                    <a:cubicBezTo>
                      <a:pt x="529" y="1281"/>
                      <a:pt x="646" y="1310"/>
                      <a:pt x="761" y="1310"/>
                    </a:cubicBezTo>
                    <a:cubicBezTo>
                      <a:pt x="990" y="1310"/>
                      <a:pt x="1209" y="1195"/>
                      <a:pt x="1328" y="979"/>
                    </a:cubicBezTo>
                    <a:cubicBezTo>
                      <a:pt x="1506" y="672"/>
                      <a:pt x="1393" y="267"/>
                      <a:pt x="1085" y="89"/>
                    </a:cubicBezTo>
                    <a:cubicBezTo>
                      <a:pt x="977" y="29"/>
                      <a:pt x="862" y="1"/>
                      <a:pt x="7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42"/>
              <p:cNvSpPr/>
              <p:nvPr/>
            </p:nvSpPr>
            <p:spPr>
              <a:xfrm>
                <a:off x="5233580" y="2514942"/>
                <a:ext cx="7606" cy="6458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76" extrusionOk="0">
                    <a:moveTo>
                      <a:pt x="159" y="0"/>
                    </a:moveTo>
                    <a:cubicBezTo>
                      <a:pt x="114" y="0"/>
                      <a:pt x="71" y="22"/>
                      <a:pt x="49" y="65"/>
                    </a:cubicBezTo>
                    <a:cubicBezTo>
                      <a:pt x="0" y="130"/>
                      <a:pt x="17" y="211"/>
                      <a:pt x="98" y="259"/>
                    </a:cubicBezTo>
                    <a:cubicBezTo>
                      <a:pt x="119" y="270"/>
                      <a:pt x="143" y="275"/>
                      <a:pt x="165" y="275"/>
                    </a:cubicBezTo>
                    <a:cubicBezTo>
                      <a:pt x="211" y="275"/>
                      <a:pt x="254" y="254"/>
                      <a:pt x="276" y="211"/>
                    </a:cubicBezTo>
                    <a:cubicBezTo>
                      <a:pt x="324" y="130"/>
                      <a:pt x="292" y="49"/>
                      <a:pt x="227" y="16"/>
                    </a:cubicBezTo>
                    <a:cubicBezTo>
                      <a:pt x="206" y="6"/>
                      <a:pt x="182" y="0"/>
                      <a:pt x="1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61" name="Google Shape;1461;p42"/>
          <p:cNvSpPr txBox="1">
            <a:spLocks noGrp="1"/>
          </p:cNvSpPr>
          <p:nvPr>
            <p:ph type="title"/>
          </p:nvPr>
        </p:nvSpPr>
        <p:spPr>
          <a:xfrm>
            <a:off x="6026350" y="1831500"/>
            <a:ext cx="2000586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n-US" altLang="zh-TW" sz="1800">
                <a:solidFill>
                  <a:schemeClr val="accent5"/>
                </a:solidFill>
              </a:rPr>
              <a:t>Care taker</a:t>
            </a:r>
            <a:br>
              <a:rPr lang="en-US" altLang="zh-TW" sz="1800">
                <a:solidFill>
                  <a:schemeClr val="accent5"/>
                </a:solidFill>
              </a:rPr>
            </a:br>
            <a:endParaRPr sz="1800">
              <a:solidFill>
                <a:schemeClr val="accent5"/>
              </a:solidFill>
              <a:latin typeface="Chango"/>
              <a:ea typeface="Chango"/>
              <a:cs typeface="Chango"/>
              <a:sym typeface="Chango"/>
            </a:endParaRPr>
          </a:p>
        </p:txBody>
      </p:sp>
      <p:sp>
        <p:nvSpPr>
          <p:cNvPr id="1462" name="Google Shape;1462;p42"/>
          <p:cNvSpPr txBox="1">
            <a:spLocks noGrp="1"/>
          </p:cNvSpPr>
          <p:nvPr>
            <p:ph type="subTitle" idx="4294967295"/>
          </p:nvPr>
        </p:nvSpPr>
        <p:spPr>
          <a:xfrm>
            <a:off x="6279064" y="2283076"/>
            <a:ext cx="1747871" cy="4848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/>
          <a:p>
            <a:pPr marL="0" indent="0">
              <a:buNone/>
            </a:pPr>
            <a:r>
              <a:rPr lang="zh-TW" altLang="en-US" sz="1600" b="1">
                <a:solidFill>
                  <a:srgbClr val="FFC000"/>
                </a:solidFill>
              </a:rPr>
              <a:t>照顧者</a:t>
            </a:r>
          </a:p>
        </p:txBody>
      </p:sp>
      <p:sp>
        <p:nvSpPr>
          <p:cNvPr id="1463" name="Google Shape;1463;p42"/>
          <p:cNvSpPr txBox="1">
            <a:spLocks noGrp="1"/>
          </p:cNvSpPr>
          <p:nvPr>
            <p:ph type="title"/>
          </p:nvPr>
        </p:nvSpPr>
        <p:spPr>
          <a:xfrm>
            <a:off x="715100" y="3381740"/>
            <a:ext cx="2406600" cy="530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altLang="zh-TW" sz="1800">
                <a:solidFill>
                  <a:schemeClr val="accent5"/>
                </a:solidFill>
              </a:rPr>
              <a:t>At home </a:t>
            </a:r>
            <a:br>
              <a:rPr lang="en-US" altLang="zh-TW" sz="1800">
                <a:solidFill>
                  <a:schemeClr val="accent5"/>
                </a:solidFill>
              </a:rPr>
            </a:br>
            <a:endParaRPr sz="1800">
              <a:solidFill>
                <a:schemeClr val="accent5"/>
              </a:solidFill>
              <a:latin typeface="Chango"/>
              <a:ea typeface="Chango"/>
              <a:cs typeface="Chango"/>
              <a:sym typeface="Chango"/>
            </a:endParaRPr>
          </a:p>
        </p:txBody>
      </p:sp>
      <p:sp>
        <p:nvSpPr>
          <p:cNvPr id="1464" name="Google Shape;1464;p42"/>
          <p:cNvSpPr txBox="1">
            <a:spLocks noGrp="1"/>
          </p:cNvSpPr>
          <p:nvPr>
            <p:ph type="subTitle" idx="4294967295"/>
          </p:nvPr>
        </p:nvSpPr>
        <p:spPr>
          <a:xfrm>
            <a:off x="715100" y="3760257"/>
            <a:ext cx="2406600" cy="883117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b="1">
                <a:solidFill>
                  <a:schemeClr val="bg1">
                    <a:lumMod val="50000"/>
                  </a:schemeClr>
                </a:solidFill>
              </a:rPr>
              <a:t>1. </a:t>
            </a:r>
            <a:r>
              <a:rPr lang="zh-TW" altLang="en-US" sz="1600" b="1">
                <a:solidFill>
                  <a:srgbClr val="FFC000"/>
                </a:solidFill>
              </a:rPr>
              <a:t> </a:t>
            </a:r>
            <a:r>
              <a:rPr lang="zh-TW" altLang="en-US" sz="1600" b="1">
                <a:solidFill>
                  <a:srgbClr val="00B050"/>
                </a:solidFill>
              </a:rPr>
              <a:t>作業 </a:t>
            </a:r>
            <a:r>
              <a:rPr lang="zh-TW" altLang="en-US" sz="1600" b="1">
                <a:solidFill>
                  <a:srgbClr val="FFC000"/>
                </a:solidFill>
              </a:rPr>
              <a:t>確實完成 </a:t>
            </a:r>
            <a:endParaRPr lang="en-US" altLang="zh-TW" sz="1600" b="1">
              <a:solidFill>
                <a:srgbClr val="FFC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600" b="1">
              <a:solidFill>
                <a:srgbClr val="FFC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b="1">
                <a:solidFill>
                  <a:schemeClr val="bg1">
                    <a:lumMod val="50000"/>
                  </a:schemeClr>
                </a:solidFill>
              </a:rPr>
              <a:t>2. </a:t>
            </a:r>
            <a:r>
              <a:rPr lang="zh-TW" altLang="en-US" sz="1600" b="1">
                <a:solidFill>
                  <a:srgbClr val="FFC000"/>
                </a:solidFill>
              </a:rPr>
              <a:t> </a:t>
            </a:r>
            <a:r>
              <a:rPr lang="zh-TW" altLang="en-US" sz="1600" b="1">
                <a:solidFill>
                  <a:srgbClr val="00B0F0"/>
                </a:solidFill>
              </a:rPr>
              <a:t>小考 </a:t>
            </a:r>
            <a:r>
              <a:rPr lang="zh-TW" altLang="en-US" sz="1600" b="1">
                <a:solidFill>
                  <a:schemeClr val="accent4">
                    <a:lumMod val="50000"/>
                  </a:schemeClr>
                </a:solidFill>
              </a:rPr>
              <a:t>單字句型 </a:t>
            </a:r>
            <a:endParaRPr sz="1600" b="1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65" name="Google Shape;1465;p42"/>
          <p:cNvSpPr txBox="1">
            <a:spLocks noGrp="1"/>
          </p:cNvSpPr>
          <p:nvPr>
            <p:ph type="title"/>
          </p:nvPr>
        </p:nvSpPr>
        <p:spPr>
          <a:xfrm>
            <a:off x="5807764" y="3209450"/>
            <a:ext cx="2130154" cy="559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rPr>
              <a:t> </a:t>
            </a:r>
            <a:r>
              <a:rPr lang="en-US" altLang="zh-TW" sz="1800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rPr>
              <a:t>At school</a:t>
            </a:r>
            <a:endParaRPr sz="1800">
              <a:solidFill>
                <a:schemeClr val="accent5"/>
              </a:solidFill>
              <a:latin typeface="Chango"/>
              <a:ea typeface="Chango"/>
              <a:cs typeface="Chango"/>
              <a:sym typeface="Chango"/>
            </a:endParaRPr>
          </a:p>
        </p:txBody>
      </p:sp>
      <p:sp>
        <p:nvSpPr>
          <p:cNvPr id="1466" name="Google Shape;1466;p42"/>
          <p:cNvSpPr txBox="1">
            <a:spLocks noGrp="1"/>
          </p:cNvSpPr>
          <p:nvPr>
            <p:ph type="subTitle" idx="4294967295"/>
          </p:nvPr>
        </p:nvSpPr>
        <p:spPr>
          <a:xfrm>
            <a:off x="5861575" y="3755413"/>
            <a:ext cx="2801161" cy="700676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b="1">
                <a:solidFill>
                  <a:srgbClr val="00B0F0"/>
                </a:solidFill>
              </a:rPr>
              <a:t>1. </a:t>
            </a:r>
            <a:r>
              <a:rPr lang="zh-TW" altLang="en-US" sz="1600" b="1">
                <a:solidFill>
                  <a:srgbClr val="00B0F0"/>
                </a:solidFill>
              </a:rPr>
              <a:t>課本</a:t>
            </a:r>
            <a:endParaRPr lang="en-US" altLang="zh-TW" sz="1600" b="1">
              <a:solidFill>
                <a:srgbClr val="00B0F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600" b="1">
              <a:solidFill>
                <a:srgbClr val="00B0F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b="1">
                <a:solidFill>
                  <a:srgbClr val="FFC000"/>
                </a:solidFill>
              </a:rPr>
              <a:t>2. </a:t>
            </a:r>
            <a:r>
              <a:rPr lang="zh-TW" altLang="en-US" sz="1600" b="1">
                <a:solidFill>
                  <a:srgbClr val="FFC000"/>
                </a:solidFill>
              </a:rPr>
              <a:t>文具</a:t>
            </a:r>
            <a:r>
              <a:rPr lang="en-US" altLang="zh-TW" sz="1600" b="1"/>
              <a:t>:</a:t>
            </a:r>
            <a:r>
              <a:rPr lang="zh-TW" altLang="en-US" sz="1600" b="1">
                <a:solidFill>
                  <a:schemeClr val="accent6">
                    <a:lumMod val="75000"/>
                  </a:schemeClr>
                </a:solidFill>
              </a:rPr>
              <a:t>螢光筆</a:t>
            </a:r>
            <a:r>
              <a:rPr lang="en-US" altLang="zh-TW" sz="1600" b="1"/>
              <a:t>+</a:t>
            </a:r>
            <a:r>
              <a:rPr lang="zh-TW" altLang="en-US" sz="1600" b="1">
                <a:solidFill>
                  <a:schemeClr val="accent4">
                    <a:lumMod val="50000"/>
                  </a:schemeClr>
                </a:solidFill>
              </a:rPr>
              <a:t>鉛筆</a:t>
            </a:r>
            <a:r>
              <a:rPr lang="en-US" altLang="zh-TW" sz="1600" b="1">
                <a:solidFill>
                  <a:schemeClr val="accent4">
                    <a:lumMod val="50000"/>
                  </a:schemeClr>
                </a:solidFill>
              </a:rPr>
              <a:t>+</a:t>
            </a:r>
            <a:r>
              <a:rPr lang="zh-TW" altLang="en-US" sz="1600" b="1">
                <a:solidFill>
                  <a:srgbClr val="92D050"/>
                </a:solidFill>
              </a:rPr>
              <a:t>橡皮擦</a:t>
            </a:r>
            <a:endParaRPr sz="1600" b="1">
              <a:solidFill>
                <a:srgbClr val="92D050"/>
              </a:solidFill>
            </a:endParaRPr>
          </a:p>
        </p:txBody>
      </p:sp>
      <p:cxnSp>
        <p:nvCxnSpPr>
          <p:cNvPr id="1467" name="Google Shape;1467;p42"/>
          <p:cNvCxnSpPr>
            <a:cxnSpLocks/>
            <a:stCxn id="1437" idx="3"/>
          </p:cNvCxnSpPr>
          <p:nvPr/>
        </p:nvCxnSpPr>
        <p:spPr>
          <a:xfrm flipH="1">
            <a:off x="3047601" y="2163330"/>
            <a:ext cx="729812" cy="1015008"/>
          </a:xfrm>
          <a:prstGeom prst="curvedConnector4">
            <a:avLst>
              <a:gd name="adj1" fmla="val -31323"/>
              <a:gd name="adj2" fmla="val 6634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68" name="Google Shape;1468;p42"/>
          <p:cNvCxnSpPr>
            <a:cxnSpLocks/>
            <a:stCxn id="1465" idx="1"/>
          </p:cNvCxnSpPr>
          <p:nvPr/>
        </p:nvCxnSpPr>
        <p:spPr>
          <a:xfrm rot="10800000">
            <a:off x="5623118" y="3076253"/>
            <a:ext cx="184646" cy="412722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69" name="Google Shape;1469;p42"/>
          <p:cNvCxnSpPr>
            <a:cxnSpLocks/>
            <a:stCxn id="1461" idx="1"/>
          </p:cNvCxnSpPr>
          <p:nvPr/>
        </p:nvCxnSpPr>
        <p:spPr>
          <a:xfrm rot="10800000" flipV="1">
            <a:off x="5599150" y="2027850"/>
            <a:ext cx="427200" cy="853200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70" name="Google Shape;1470;p42"/>
          <p:cNvCxnSpPr>
            <a:cxnSpLocks/>
            <a:stCxn id="1463" idx="3"/>
          </p:cNvCxnSpPr>
          <p:nvPr/>
        </p:nvCxnSpPr>
        <p:spPr>
          <a:xfrm>
            <a:off x="3121700" y="3647077"/>
            <a:ext cx="1182600" cy="720586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41"/>
          <p:cNvSpPr txBox="1">
            <a:spLocks noGrp="1"/>
          </p:cNvSpPr>
          <p:nvPr>
            <p:ph type="title"/>
          </p:nvPr>
        </p:nvSpPr>
        <p:spPr>
          <a:xfrm rot="21050376">
            <a:off x="758528" y="1184133"/>
            <a:ext cx="35292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/>
              <a:t>書寫作業</a:t>
            </a:r>
            <a:endParaRPr sz="4400"/>
          </a:p>
        </p:txBody>
      </p:sp>
      <p:sp>
        <p:nvSpPr>
          <p:cNvPr id="1341" name="Google Shape;1341;p41"/>
          <p:cNvSpPr txBox="1">
            <a:spLocks noGrp="1"/>
          </p:cNvSpPr>
          <p:nvPr>
            <p:ph type="title" idx="2"/>
          </p:nvPr>
        </p:nvSpPr>
        <p:spPr>
          <a:xfrm rot="1030380">
            <a:off x="715100" y="2846125"/>
            <a:ext cx="35292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>
                <a:solidFill>
                  <a:schemeClr val="accent4">
                    <a:lumMod val="75000"/>
                  </a:schemeClr>
                </a:solidFill>
              </a:rPr>
              <a:t>單字</a:t>
            </a:r>
            <a:r>
              <a:rPr lang="en-US" altLang="zh-TW" sz="440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zh-TW" altLang="en-US" sz="4400">
                <a:solidFill>
                  <a:schemeClr val="accent4">
                    <a:lumMod val="75000"/>
                  </a:schemeClr>
                </a:solidFill>
              </a:rPr>
              <a:t>句型</a:t>
            </a:r>
            <a:endParaRPr sz="44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43" name="Google Shape;1343;p41"/>
          <p:cNvSpPr txBox="1">
            <a:spLocks noGrp="1"/>
          </p:cNvSpPr>
          <p:nvPr>
            <p:ph type="title" idx="4"/>
          </p:nvPr>
        </p:nvSpPr>
        <p:spPr>
          <a:xfrm rot="632765">
            <a:off x="4238318" y="585750"/>
            <a:ext cx="35292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>
                <a:solidFill>
                  <a:schemeClr val="bg1">
                    <a:lumMod val="50000"/>
                  </a:schemeClr>
                </a:solidFill>
              </a:rPr>
              <a:t>聽力</a:t>
            </a:r>
            <a:r>
              <a:rPr lang="en-US" altLang="zh-TW" sz="4400">
                <a:solidFill>
                  <a:schemeClr val="bg1">
                    <a:lumMod val="50000"/>
                  </a:schemeClr>
                </a:solidFill>
              </a:rPr>
              <a:t>+</a:t>
            </a:r>
            <a:r>
              <a:rPr lang="zh-TW" altLang="en-US" sz="4400">
                <a:solidFill>
                  <a:schemeClr val="bg1">
                    <a:lumMod val="50000"/>
                  </a:schemeClr>
                </a:solidFill>
              </a:rPr>
              <a:t>口說</a:t>
            </a:r>
            <a:endParaRPr sz="44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45" name="Google Shape;1345;p41"/>
          <p:cNvGrpSpPr/>
          <p:nvPr/>
        </p:nvGrpSpPr>
        <p:grpSpPr>
          <a:xfrm>
            <a:off x="8302175" y="3991217"/>
            <a:ext cx="557097" cy="641122"/>
            <a:chOff x="8302175" y="3991217"/>
            <a:chExt cx="557097" cy="641122"/>
          </a:xfrm>
        </p:grpSpPr>
        <p:grpSp>
          <p:nvGrpSpPr>
            <p:cNvPr id="1346" name="Google Shape;1346;p41"/>
            <p:cNvGrpSpPr/>
            <p:nvPr/>
          </p:nvGrpSpPr>
          <p:grpSpPr>
            <a:xfrm>
              <a:off x="8392085" y="4458137"/>
              <a:ext cx="276177" cy="174202"/>
              <a:chOff x="8392085" y="4458137"/>
              <a:chExt cx="276177" cy="174202"/>
            </a:xfrm>
          </p:grpSpPr>
          <p:sp>
            <p:nvSpPr>
              <p:cNvPr id="1347" name="Google Shape;1347;p41"/>
              <p:cNvSpPr/>
              <p:nvPr/>
            </p:nvSpPr>
            <p:spPr>
              <a:xfrm>
                <a:off x="8447316" y="4458137"/>
                <a:ext cx="45495" cy="117409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5644" extrusionOk="0">
                    <a:moveTo>
                      <a:pt x="780" y="0"/>
                    </a:moveTo>
                    <a:cubicBezTo>
                      <a:pt x="713" y="0"/>
                      <a:pt x="660" y="46"/>
                      <a:pt x="632" y="117"/>
                    </a:cubicBezTo>
                    <a:cubicBezTo>
                      <a:pt x="454" y="942"/>
                      <a:pt x="325" y="1768"/>
                      <a:pt x="227" y="2610"/>
                    </a:cubicBezTo>
                    <a:cubicBezTo>
                      <a:pt x="130" y="3451"/>
                      <a:pt x="1" y="4277"/>
                      <a:pt x="114" y="5135"/>
                    </a:cubicBezTo>
                    <a:cubicBezTo>
                      <a:pt x="130" y="5200"/>
                      <a:pt x="163" y="5265"/>
                      <a:pt x="227" y="5297"/>
                    </a:cubicBezTo>
                    <a:lnTo>
                      <a:pt x="244" y="5297"/>
                    </a:lnTo>
                    <a:cubicBezTo>
                      <a:pt x="373" y="5378"/>
                      <a:pt x="519" y="5426"/>
                      <a:pt x="664" y="5459"/>
                    </a:cubicBezTo>
                    <a:cubicBezTo>
                      <a:pt x="810" y="5507"/>
                      <a:pt x="972" y="5540"/>
                      <a:pt x="1118" y="5572"/>
                    </a:cubicBezTo>
                    <a:cubicBezTo>
                      <a:pt x="1263" y="5588"/>
                      <a:pt x="1409" y="5605"/>
                      <a:pt x="1571" y="5621"/>
                    </a:cubicBezTo>
                    <a:cubicBezTo>
                      <a:pt x="1674" y="5632"/>
                      <a:pt x="1785" y="5644"/>
                      <a:pt x="1893" y="5644"/>
                    </a:cubicBezTo>
                    <a:cubicBezTo>
                      <a:pt x="1938" y="5644"/>
                      <a:pt x="1982" y="5642"/>
                      <a:pt x="2024" y="5637"/>
                    </a:cubicBezTo>
                    <a:cubicBezTo>
                      <a:pt x="2089" y="5637"/>
                      <a:pt x="2138" y="5605"/>
                      <a:pt x="2154" y="5556"/>
                    </a:cubicBezTo>
                    <a:cubicBezTo>
                      <a:pt x="2186" y="5475"/>
                      <a:pt x="2154" y="5394"/>
                      <a:pt x="2089" y="5362"/>
                    </a:cubicBezTo>
                    <a:cubicBezTo>
                      <a:pt x="1943" y="5297"/>
                      <a:pt x="1798" y="5248"/>
                      <a:pt x="1652" y="5200"/>
                    </a:cubicBezTo>
                    <a:cubicBezTo>
                      <a:pt x="1506" y="5167"/>
                      <a:pt x="1361" y="5119"/>
                      <a:pt x="1199" y="5087"/>
                    </a:cubicBezTo>
                    <a:cubicBezTo>
                      <a:pt x="1053" y="5054"/>
                      <a:pt x="907" y="5038"/>
                      <a:pt x="762" y="5022"/>
                    </a:cubicBezTo>
                    <a:cubicBezTo>
                      <a:pt x="668" y="5012"/>
                      <a:pt x="580" y="5003"/>
                      <a:pt x="491" y="5003"/>
                    </a:cubicBezTo>
                    <a:cubicBezTo>
                      <a:pt x="481" y="5003"/>
                      <a:pt x="471" y="5003"/>
                      <a:pt x="461" y="5003"/>
                    </a:cubicBezTo>
                    <a:lnTo>
                      <a:pt x="461" y="5003"/>
                    </a:lnTo>
                    <a:cubicBezTo>
                      <a:pt x="704" y="4245"/>
                      <a:pt x="751" y="3459"/>
                      <a:pt x="826" y="2674"/>
                    </a:cubicBezTo>
                    <a:cubicBezTo>
                      <a:pt x="891" y="1833"/>
                      <a:pt x="940" y="991"/>
                      <a:pt x="924" y="149"/>
                    </a:cubicBezTo>
                    <a:cubicBezTo>
                      <a:pt x="924" y="84"/>
                      <a:pt x="875" y="19"/>
                      <a:pt x="810" y="3"/>
                    </a:cubicBezTo>
                    <a:cubicBezTo>
                      <a:pt x="800" y="1"/>
                      <a:pt x="790" y="0"/>
                      <a:pt x="7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1"/>
              <p:cNvSpPr/>
              <p:nvPr/>
            </p:nvSpPr>
            <p:spPr>
              <a:xfrm>
                <a:off x="8392085" y="4562546"/>
                <a:ext cx="6367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807" extrusionOk="0">
                    <a:moveTo>
                      <a:pt x="2923" y="0"/>
                    </a:moveTo>
                    <a:cubicBezTo>
                      <a:pt x="2915" y="0"/>
                      <a:pt x="2907" y="1"/>
                      <a:pt x="2899" y="3"/>
                    </a:cubicBezTo>
                    <a:cubicBezTo>
                      <a:pt x="2429" y="35"/>
                      <a:pt x="1960" y="84"/>
                      <a:pt x="1490" y="165"/>
                    </a:cubicBezTo>
                    <a:cubicBezTo>
                      <a:pt x="1021" y="229"/>
                      <a:pt x="551" y="294"/>
                      <a:pt x="98" y="472"/>
                    </a:cubicBezTo>
                    <a:cubicBezTo>
                      <a:pt x="49" y="488"/>
                      <a:pt x="17" y="537"/>
                      <a:pt x="17" y="602"/>
                    </a:cubicBezTo>
                    <a:cubicBezTo>
                      <a:pt x="1" y="683"/>
                      <a:pt x="66" y="747"/>
                      <a:pt x="146" y="747"/>
                    </a:cubicBezTo>
                    <a:cubicBezTo>
                      <a:pt x="183" y="749"/>
                      <a:pt x="219" y="749"/>
                      <a:pt x="255" y="749"/>
                    </a:cubicBezTo>
                    <a:cubicBezTo>
                      <a:pt x="702" y="749"/>
                      <a:pt x="1135" y="660"/>
                      <a:pt x="1555" y="586"/>
                    </a:cubicBezTo>
                    <a:cubicBezTo>
                      <a:pt x="1706" y="560"/>
                      <a:pt x="1855" y="532"/>
                      <a:pt x="2004" y="502"/>
                    </a:cubicBezTo>
                    <a:lnTo>
                      <a:pt x="2004" y="502"/>
                    </a:lnTo>
                    <a:cubicBezTo>
                      <a:pt x="1901" y="571"/>
                      <a:pt x="1800" y="643"/>
                      <a:pt x="1701" y="715"/>
                    </a:cubicBezTo>
                    <a:cubicBezTo>
                      <a:pt x="1344" y="974"/>
                      <a:pt x="1004" y="1249"/>
                      <a:pt x="681" y="1557"/>
                    </a:cubicBezTo>
                    <a:cubicBezTo>
                      <a:pt x="632" y="1605"/>
                      <a:pt x="616" y="1670"/>
                      <a:pt x="648" y="1735"/>
                    </a:cubicBezTo>
                    <a:cubicBezTo>
                      <a:pt x="670" y="1778"/>
                      <a:pt x="720" y="1807"/>
                      <a:pt x="771" y="1807"/>
                    </a:cubicBezTo>
                    <a:cubicBezTo>
                      <a:pt x="796" y="1807"/>
                      <a:pt x="821" y="1800"/>
                      <a:pt x="843" y="1784"/>
                    </a:cubicBezTo>
                    <a:cubicBezTo>
                      <a:pt x="1247" y="1589"/>
                      <a:pt x="1620" y="1346"/>
                      <a:pt x="1976" y="1087"/>
                    </a:cubicBezTo>
                    <a:cubicBezTo>
                      <a:pt x="2332" y="845"/>
                      <a:pt x="2688" y="569"/>
                      <a:pt x="2996" y="246"/>
                    </a:cubicBezTo>
                    <a:lnTo>
                      <a:pt x="3012" y="246"/>
                    </a:lnTo>
                    <a:cubicBezTo>
                      <a:pt x="3044" y="213"/>
                      <a:pt x="3060" y="181"/>
                      <a:pt x="3044" y="132"/>
                    </a:cubicBezTo>
                    <a:cubicBezTo>
                      <a:pt x="3044" y="60"/>
                      <a:pt x="2992" y="0"/>
                      <a:pt x="29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1"/>
              <p:cNvSpPr/>
              <p:nvPr/>
            </p:nvSpPr>
            <p:spPr>
              <a:xfrm>
                <a:off x="8406917" y="4548650"/>
                <a:ext cx="52630" cy="17724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52" extrusionOk="0">
                    <a:moveTo>
                      <a:pt x="271" y="0"/>
                    </a:moveTo>
                    <a:cubicBezTo>
                      <a:pt x="252" y="0"/>
                      <a:pt x="237" y="3"/>
                      <a:pt x="227" y="7"/>
                    </a:cubicBezTo>
                    <a:cubicBezTo>
                      <a:pt x="65" y="88"/>
                      <a:pt x="0" y="331"/>
                      <a:pt x="2007" y="800"/>
                    </a:cubicBezTo>
                    <a:cubicBezTo>
                      <a:pt x="2187" y="838"/>
                      <a:pt x="2294" y="852"/>
                      <a:pt x="2354" y="852"/>
                    </a:cubicBezTo>
                    <a:cubicBezTo>
                      <a:pt x="2529" y="852"/>
                      <a:pt x="2315" y="736"/>
                      <a:pt x="2315" y="736"/>
                    </a:cubicBezTo>
                    <a:cubicBezTo>
                      <a:pt x="1577" y="389"/>
                      <a:pt x="530" y="0"/>
                      <a:pt x="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1"/>
              <p:cNvSpPr/>
              <p:nvPr/>
            </p:nvSpPr>
            <p:spPr>
              <a:xfrm>
                <a:off x="8567557" y="4490194"/>
                <a:ext cx="45474" cy="117555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5651" extrusionOk="0">
                    <a:moveTo>
                      <a:pt x="1409" y="0"/>
                    </a:moveTo>
                    <a:cubicBezTo>
                      <a:pt x="1328" y="0"/>
                      <a:pt x="1263" y="65"/>
                      <a:pt x="1247" y="146"/>
                    </a:cubicBezTo>
                    <a:cubicBezTo>
                      <a:pt x="1247" y="1004"/>
                      <a:pt x="1295" y="1846"/>
                      <a:pt x="1360" y="2671"/>
                    </a:cubicBezTo>
                    <a:cubicBezTo>
                      <a:pt x="1435" y="3454"/>
                      <a:pt x="1469" y="4237"/>
                      <a:pt x="1707" y="5007"/>
                    </a:cubicBezTo>
                    <a:lnTo>
                      <a:pt x="1707" y="5007"/>
                    </a:lnTo>
                    <a:cubicBezTo>
                      <a:pt x="1689" y="5007"/>
                      <a:pt x="1671" y="5007"/>
                      <a:pt x="1653" y="5007"/>
                    </a:cubicBezTo>
                    <a:cubicBezTo>
                      <a:pt x="1575" y="5007"/>
                      <a:pt x="1498" y="5011"/>
                      <a:pt x="1425" y="5019"/>
                    </a:cubicBezTo>
                    <a:cubicBezTo>
                      <a:pt x="1279" y="5035"/>
                      <a:pt x="1117" y="5067"/>
                      <a:pt x="972" y="5100"/>
                    </a:cubicBezTo>
                    <a:cubicBezTo>
                      <a:pt x="826" y="5132"/>
                      <a:pt x="680" y="5164"/>
                      <a:pt x="534" y="5213"/>
                    </a:cubicBezTo>
                    <a:cubicBezTo>
                      <a:pt x="389" y="5245"/>
                      <a:pt x="243" y="5294"/>
                      <a:pt x="97" y="5359"/>
                    </a:cubicBezTo>
                    <a:cubicBezTo>
                      <a:pt x="49" y="5391"/>
                      <a:pt x="16" y="5440"/>
                      <a:pt x="16" y="5488"/>
                    </a:cubicBezTo>
                    <a:cubicBezTo>
                      <a:pt x="0" y="5569"/>
                      <a:pt x="65" y="5650"/>
                      <a:pt x="146" y="5650"/>
                    </a:cubicBezTo>
                    <a:cubicBezTo>
                      <a:pt x="308" y="5650"/>
                      <a:pt x="453" y="5650"/>
                      <a:pt x="615" y="5634"/>
                    </a:cubicBezTo>
                    <a:cubicBezTo>
                      <a:pt x="761" y="5618"/>
                      <a:pt x="923" y="5602"/>
                      <a:pt x="1069" y="5569"/>
                    </a:cubicBezTo>
                    <a:cubicBezTo>
                      <a:pt x="1214" y="5553"/>
                      <a:pt x="1360" y="5521"/>
                      <a:pt x="1506" y="5472"/>
                    </a:cubicBezTo>
                    <a:cubicBezTo>
                      <a:pt x="1668" y="5423"/>
                      <a:pt x="1797" y="5375"/>
                      <a:pt x="1943" y="5310"/>
                    </a:cubicBezTo>
                    <a:lnTo>
                      <a:pt x="1959" y="5294"/>
                    </a:lnTo>
                    <a:cubicBezTo>
                      <a:pt x="2008" y="5262"/>
                      <a:pt x="2056" y="5213"/>
                      <a:pt x="2056" y="5148"/>
                    </a:cubicBezTo>
                    <a:cubicBezTo>
                      <a:pt x="2186" y="4290"/>
                      <a:pt x="2056" y="3448"/>
                      <a:pt x="1959" y="2623"/>
                    </a:cubicBezTo>
                    <a:cubicBezTo>
                      <a:pt x="1862" y="1781"/>
                      <a:pt x="1732" y="939"/>
                      <a:pt x="1538" y="113"/>
                    </a:cubicBezTo>
                    <a:cubicBezTo>
                      <a:pt x="1538" y="49"/>
                      <a:pt x="1473" y="0"/>
                      <a:pt x="14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1"/>
              <p:cNvSpPr/>
              <p:nvPr/>
            </p:nvSpPr>
            <p:spPr>
              <a:xfrm>
                <a:off x="8604253" y="4594582"/>
                <a:ext cx="64009" cy="37757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1815" extrusionOk="0">
                    <a:moveTo>
                      <a:pt x="179" y="1"/>
                    </a:moveTo>
                    <a:cubicBezTo>
                      <a:pt x="130" y="1"/>
                      <a:pt x="98" y="17"/>
                      <a:pt x="66" y="49"/>
                    </a:cubicBezTo>
                    <a:cubicBezTo>
                      <a:pt x="1" y="98"/>
                      <a:pt x="1" y="195"/>
                      <a:pt x="66" y="244"/>
                    </a:cubicBezTo>
                    <a:lnTo>
                      <a:pt x="66" y="260"/>
                    </a:lnTo>
                    <a:cubicBezTo>
                      <a:pt x="389" y="584"/>
                      <a:pt x="729" y="843"/>
                      <a:pt x="1102" y="1102"/>
                    </a:cubicBezTo>
                    <a:cubicBezTo>
                      <a:pt x="1458" y="1361"/>
                      <a:pt x="1830" y="1587"/>
                      <a:pt x="2219" y="1798"/>
                    </a:cubicBezTo>
                    <a:cubicBezTo>
                      <a:pt x="2242" y="1809"/>
                      <a:pt x="2265" y="1815"/>
                      <a:pt x="2287" y="1815"/>
                    </a:cubicBezTo>
                    <a:cubicBezTo>
                      <a:pt x="2327" y="1815"/>
                      <a:pt x="2365" y="1797"/>
                      <a:pt x="2397" y="1765"/>
                    </a:cubicBezTo>
                    <a:cubicBezTo>
                      <a:pt x="2445" y="1717"/>
                      <a:pt x="2445" y="1620"/>
                      <a:pt x="2397" y="1571"/>
                    </a:cubicBezTo>
                    <a:cubicBezTo>
                      <a:pt x="2073" y="1263"/>
                      <a:pt x="1717" y="988"/>
                      <a:pt x="1361" y="729"/>
                    </a:cubicBezTo>
                    <a:cubicBezTo>
                      <a:pt x="1255" y="652"/>
                      <a:pt x="1149" y="575"/>
                      <a:pt x="1041" y="500"/>
                    </a:cubicBezTo>
                    <a:lnTo>
                      <a:pt x="1041" y="500"/>
                    </a:lnTo>
                    <a:cubicBezTo>
                      <a:pt x="1197" y="534"/>
                      <a:pt x="1353" y="567"/>
                      <a:pt x="1506" y="600"/>
                    </a:cubicBezTo>
                    <a:cubicBezTo>
                      <a:pt x="1941" y="675"/>
                      <a:pt x="2361" y="763"/>
                      <a:pt x="2807" y="763"/>
                    </a:cubicBezTo>
                    <a:cubicBezTo>
                      <a:pt x="2843" y="763"/>
                      <a:pt x="2879" y="763"/>
                      <a:pt x="2915" y="762"/>
                    </a:cubicBezTo>
                    <a:cubicBezTo>
                      <a:pt x="2980" y="762"/>
                      <a:pt x="3028" y="713"/>
                      <a:pt x="3044" y="664"/>
                    </a:cubicBezTo>
                    <a:cubicBezTo>
                      <a:pt x="3077" y="584"/>
                      <a:pt x="3044" y="503"/>
                      <a:pt x="2963" y="470"/>
                    </a:cubicBezTo>
                    <a:cubicBezTo>
                      <a:pt x="2510" y="292"/>
                      <a:pt x="2041" y="244"/>
                      <a:pt x="1587" y="163"/>
                    </a:cubicBezTo>
                    <a:cubicBezTo>
                      <a:pt x="1118" y="98"/>
                      <a:pt x="648" y="33"/>
                      <a:pt x="1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1"/>
              <p:cNvSpPr/>
              <p:nvPr/>
            </p:nvSpPr>
            <p:spPr>
              <a:xfrm>
                <a:off x="8598865" y="4583973"/>
                <a:ext cx="55938" cy="11982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576" extrusionOk="0">
                    <a:moveTo>
                      <a:pt x="2400" y="0"/>
                    </a:moveTo>
                    <a:cubicBezTo>
                      <a:pt x="2136" y="0"/>
                      <a:pt x="1625" y="86"/>
                      <a:pt x="681" y="365"/>
                    </a:cubicBezTo>
                    <a:cubicBezTo>
                      <a:pt x="1" y="575"/>
                      <a:pt x="454" y="575"/>
                      <a:pt x="454" y="575"/>
                    </a:cubicBezTo>
                    <a:cubicBezTo>
                      <a:pt x="1328" y="511"/>
                      <a:pt x="2526" y="316"/>
                      <a:pt x="2623" y="171"/>
                    </a:cubicBezTo>
                    <a:cubicBezTo>
                      <a:pt x="2683" y="103"/>
                      <a:pt x="2689" y="0"/>
                      <a:pt x="24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53" name="Google Shape;1353;p41"/>
            <p:cNvSpPr/>
            <p:nvPr/>
          </p:nvSpPr>
          <p:spPr>
            <a:xfrm>
              <a:off x="8437227" y="4473676"/>
              <a:ext cx="53899" cy="40107"/>
            </a:xfrm>
            <a:custGeom>
              <a:avLst/>
              <a:gdLst/>
              <a:ahLst/>
              <a:cxnLst/>
              <a:rect l="l" t="t" r="r" b="b"/>
              <a:pathLst>
                <a:path w="2591" h="1928" extrusionOk="0">
                  <a:moveTo>
                    <a:pt x="0" y="1"/>
                  </a:moveTo>
                  <a:cubicBezTo>
                    <a:pt x="0" y="1"/>
                    <a:pt x="275" y="1490"/>
                    <a:pt x="502" y="1685"/>
                  </a:cubicBezTo>
                  <a:cubicBezTo>
                    <a:pt x="712" y="1879"/>
                    <a:pt x="1117" y="1927"/>
                    <a:pt x="1603" y="1927"/>
                  </a:cubicBezTo>
                  <a:cubicBezTo>
                    <a:pt x="1606" y="1927"/>
                    <a:pt x="1610" y="1928"/>
                    <a:pt x="1613" y="1928"/>
                  </a:cubicBezTo>
                  <a:cubicBezTo>
                    <a:pt x="2095" y="1928"/>
                    <a:pt x="2590" y="794"/>
                    <a:pt x="2590" y="7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1"/>
            <p:cNvSpPr/>
            <p:nvPr/>
          </p:nvSpPr>
          <p:spPr>
            <a:xfrm>
              <a:off x="8306876" y="3991217"/>
              <a:ext cx="406169" cy="524181"/>
            </a:xfrm>
            <a:custGeom>
              <a:avLst/>
              <a:gdLst/>
              <a:ahLst/>
              <a:cxnLst/>
              <a:rect l="l" t="t" r="r" b="b"/>
              <a:pathLst>
                <a:path w="19525" h="25198" extrusionOk="0">
                  <a:moveTo>
                    <a:pt x="8869" y="0"/>
                  </a:moveTo>
                  <a:cubicBezTo>
                    <a:pt x="7839" y="0"/>
                    <a:pt x="6834" y="215"/>
                    <a:pt x="6072" y="706"/>
                  </a:cubicBezTo>
                  <a:cubicBezTo>
                    <a:pt x="4696" y="1597"/>
                    <a:pt x="4097" y="2455"/>
                    <a:pt x="3530" y="3620"/>
                  </a:cubicBezTo>
                  <a:cubicBezTo>
                    <a:pt x="2332" y="6130"/>
                    <a:pt x="2818" y="9011"/>
                    <a:pt x="2818" y="9011"/>
                  </a:cubicBezTo>
                  <a:cubicBezTo>
                    <a:pt x="2818" y="9011"/>
                    <a:pt x="1" y="17300"/>
                    <a:pt x="3546" y="21639"/>
                  </a:cubicBezTo>
                  <a:cubicBezTo>
                    <a:pt x="4178" y="22367"/>
                    <a:pt x="4841" y="22950"/>
                    <a:pt x="5521" y="23420"/>
                  </a:cubicBezTo>
                  <a:cubicBezTo>
                    <a:pt x="7388" y="24741"/>
                    <a:pt x="9345" y="25197"/>
                    <a:pt x="11157" y="25197"/>
                  </a:cubicBezTo>
                  <a:cubicBezTo>
                    <a:pt x="15207" y="25197"/>
                    <a:pt x="18537" y="22918"/>
                    <a:pt x="18537" y="22918"/>
                  </a:cubicBezTo>
                  <a:cubicBezTo>
                    <a:pt x="18537" y="22918"/>
                    <a:pt x="19525" y="19372"/>
                    <a:pt x="18764" y="15633"/>
                  </a:cubicBezTo>
                  <a:cubicBezTo>
                    <a:pt x="18003" y="11893"/>
                    <a:pt x="15639" y="8429"/>
                    <a:pt x="15639" y="8429"/>
                  </a:cubicBezTo>
                  <a:cubicBezTo>
                    <a:pt x="15639" y="8429"/>
                    <a:pt x="15785" y="6939"/>
                    <a:pt x="15478" y="5191"/>
                  </a:cubicBezTo>
                  <a:cubicBezTo>
                    <a:pt x="15073" y="2940"/>
                    <a:pt x="13681" y="1856"/>
                    <a:pt x="12952" y="1257"/>
                  </a:cubicBezTo>
                  <a:cubicBezTo>
                    <a:pt x="12028" y="488"/>
                    <a:pt x="10420" y="0"/>
                    <a:pt x="8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1"/>
            <p:cNvSpPr/>
            <p:nvPr/>
          </p:nvSpPr>
          <p:spPr>
            <a:xfrm>
              <a:off x="8414219" y="4053937"/>
              <a:ext cx="120010" cy="325996"/>
            </a:xfrm>
            <a:custGeom>
              <a:avLst/>
              <a:gdLst/>
              <a:ahLst/>
              <a:cxnLst/>
              <a:rect l="l" t="t" r="r" b="b"/>
              <a:pathLst>
                <a:path w="5769" h="15671" extrusionOk="0">
                  <a:moveTo>
                    <a:pt x="1837" y="0"/>
                  </a:moveTo>
                  <a:cubicBezTo>
                    <a:pt x="1291" y="0"/>
                    <a:pt x="751" y="91"/>
                    <a:pt x="280" y="265"/>
                  </a:cubicBezTo>
                  <a:cubicBezTo>
                    <a:pt x="0" y="369"/>
                    <a:pt x="257" y="646"/>
                    <a:pt x="562" y="646"/>
                  </a:cubicBezTo>
                  <a:cubicBezTo>
                    <a:pt x="592" y="646"/>
                    <a:pt x="622" y="644"/>
                    <a:pt x="653" y="638"/>
                  </a:cubicBezTo>
                  <a:cubicBezTo>
                    <a:pt x="965" y="580"/>
                    <a:pt x="1286" y="548"/>
                    <a:pt x="1608" y="548"/>
                  </a:cubicBezTo>
                  <a:cubicBezTo>
                    <a:pt x="2454" y="548"/>
                    <a:pt x="3298" y="771"/>
                    <a:pt x="3955" y="1334"/>
                  </a:cubicBezTo>
                  <a:cubicBezTo>
                    <a:pt x="4344" y="1658"/>
                    <a:pt x="4651" y="2111"/>
                    <a:pt x="4781" y="2597"/>
                  </a:cubicBezTo>
                  <a:cubicBezTo>
                    <a:pt x="4943" y="3131"/>
                    <a:pt x="4846" y="3698"/>
                    <a:pt x="4635" y="4216"/>
                  </a:cubicBezTo>
                  <a:cubicBezTo>
                    <a:pt x="4409" y="4766"/>
                    <a:pt x="4052" y="5268"/>
                    <a:pt x="3729" y="5770"/>
                  </a:cubicBezTo>
                  <a:cubicBezTo>
                    <a:pt x="3340" y="6336"/>
                    <a:pt x="2595" y="6935"/>
                    <a:pt x="2239" y="7534"/>
                  </a:cubicBezTo>
                  <a:cubicBezTo>
                    <a:pt x="1899" y="8085"/>
                    <a:pt x="1899" y="8603"/>
                    <a:pt x="1899" y="9283"/>
                  </a:cubicBezTo>
                  <a:cubicBezTo>
                    <a:pt x="1899" y="9946"/>
                    <a:pt x="1980" y="10594"/>
                    <a:pt x="2061" y="11242"/>
                  </a:cubicBezTo>
                  <a:cubicBezTo>
                    <a:pt x="2223" y="12682"/>
                    <a:pt x="2450" y="14204"/>
                    <a:pt x="3130" y="15499"/>
                  </a:cubicBezTo>
                  <a:cubicBezTo>
                    <a:pt x="3193" y="15619"/>
                    <a:pt x="3298" y="15671"/>
                    <a:pt x="3402" y="15671"/>
                  </a:cubicBezTo>
                  <a:cubicBezTo>
                    <a:pt x="3593" y="15671"/>
                    <a:pt x="3780" y="15497"/>
                    <a:pt x="3696" y="15256"/>
                  </a:cubicBezTo>
                  <a:cubicBezTo>
                    <a:pt x="3194" y="13978"/>
                    <a:pt x="2919" y="12699"/>
                    <a:pt x="2774" y="11339"/>
                  </a:cubicBezTo>
                  <a:cubicBezTo>
                    <a:pt x="2693" y="10675"/>
                    <a:pt x="2628" y="9347"/>
                    <a:pt x="2628" y="8684"/>
                  </a:cubicBezTo>
                  <a:cubicBezTo>
                    <a:pt x="2612" y="8360"/>
                    <a:pt x="2903" y="7842"/>
                    <a:pt x="3211" y="7550"/>
                  </a:cubicBezTo>
                  <a:cubicBezTo>
                    <a:pt x="3729" y="7065"/>
                    <a:pt x="4247" y="6466"/>
                    <a:pt x="4635" y="5883"/>
                  </a:cubicBezTo>
                  <a:cubicBezTo>
                    <a:pt x="4991" y="5349"/>
                    <a:pt x="5234" y="4717"/>
                    <a:pt x="5412" y="4102"/>
                  </a:cubicBezTo>
                  <a:cubicBezTo>
                    <a:pt x="5768" y="2920"/>
                    <a:pt x="5380" y="1739"/>
                    <a:pt x="4473" y="913"/>
                  </a:cubicBezTo>
                  <a:cubicBezTo>
                    <a:pt x="3809" y="290"/>
                    <a:pt x="2812" y="0"/>
                    <a:pt x="1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1"/>
            <p:cNvSpPr/>
            <p:nvPr/>
          </p:nvSpPr>
          <p:spPr>
            <a:xfrm>
              <a:off x="8676335" y="4396560"/>
              <a:ext cx="182937" cy="140063"/>
            </a:xfrm>
            <a:custGeom>
              <a:avLst/>
              <a:gdLst/>
              <a:ahLst/>
              <a:cxnLst/>
              <a:rect l="l" t="t" r="r" b="b"/>
              <a:pathLst>
                <a:path w="8794" h="6733" extrusionOk="0">
                  <a:moveTo>
                    <a:pt x="162" y="1"/>
                  </a:moveTo>
                  <a:lnTo>
                    <a:pt x="0" y="3174"/>
                  </a:lnTo>
                  <a:cubicBezTo>
                    <a:pt x="0" y="3174"/>
                    <a:pt x="3881" y="6732"/>
                    <a:pt x="5389" y="6732"/>
                  </a:cubicBezTo>
                  <a:cubicBezTo>
                    <a:pt x="5466" y="6732"/>
                    <a:pt x="5537" y="6723"/>
                    <a:pt x="5602" y="6703"/>
                  </a:cubicBezTo>
                  <a:cubicBezTo>
                    <a:pt x="6897" y="6298"/>
                    <a:pt x="5019" y="4809"/>
                    <a:pt x="5019" y="4809"/>
                  </a:cubicBezTo>
                  <a:lnTo>
                    <a:pt x="5019" y="4809"/>
                  </a:lnTo>
                  <a:cubicBezTo>
                    <a:pt x="5019" y="4809"/>
                    <a:pt x="6487" y="5718"/>
                    <a:pt x="7177" y="5718"/>
                  </a:cubicBezTo>
                  <a:cubicBezTo>
                    <a:pt x="7389" y="5718"/>
                    <a:pt x="7528" y="5632"/>
                    <a:pt x="7528" y="5408"/>
                  </a:cubicBezTo>
                  <a:cubicBezTo>
                    <a:pt x="7528" y="4529"/>
                    <a:pt x="6337" y="3829"/>
                    <a:pt x="6145" y="3722"/>
                  </a:cubicBezTo>
                  <a:lnTo>
                    <a:pt x="6145" y="3722"/>
                  </a:lnTo>
                  <a:cubicBezTo>
                    <a:pt x="6332" y="3823"/>
                    <a:pt x="7480" y="4430"/>
                    <a:pt x="8184" y="4430"/>
                  </a:cubicBezTo>
                  <a:cubicBezTo>
                    <a:pt x="8548" y="4430"/>
                    <a:pt x="8794" y="4268"/>
                    <a:pt x="8726" y="3789"/>
                  </a:cubicBezTo>
                  <a:cubicBezTo>
                    <a:pt x="7609" y="1425"/>
                    <a:pt x="16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1"/>
            <p:cNvSpPr/>
            <p:nvPr/>
          </p:nvSpPr>
          <p:spPr>
            <a:xfrm>
              <a:off x="8483014" y="4177985"/>
              <a:ext cx="291672" cy="275571"/>
            </a:xfrm>
            <a:custGeom>
              <a:avLst/>
              <a:gdLst/>
              <a:ahLst/>
              <a:cxnLst/>
              <a:rect l="l" t="t" r="r" b="b"/>
              <a:pathLst>
                <a:path w="14021" h="13247" extrusionOk="0">
                  <a:moveTo>
                    <a:pt x="5926" y="0"/>
                  </a:moveTo>
                  <a:cubicBezTo>
                    <a:pt x="5503" y="0"/>
                    <a:pt x="5067" y="100"/>
                    <a:pt x="4615" y="309"/>
                  </a:cubicBezTo>
                  <a:cubicBezTo>
                    <a:pt x="4615" y="309"/>
                    <a:pt x="1" y="2203"/>
                    <a:pt x="907" y="5780"/>
                  </a:cubicBezTo>
                  <a:cubicBezTo>
                    <a:pt x="1802" y="9310"/>
                    <a:pt x="4240" y="12209"/>
                    <a:pt x="5254" y="12209"/>
                  </a:cubicBezTo>
                  <a:cubicBezTo>
                    <a:pt x="5268" y="12209"/>
                    <a:pt x="5281" y="12209"/>
                    <a:pt x="5295" y="12207"/>
                  </a:cubicBezTo>
                  <a:cubicBezTo>
                    <a:pt x="6282" y="12127"/>
                    <a:pt x="6055" y="10314"/>
                    <a:pt x="6055" y="10313"/>
                  </a:cubicBezTo>
                  <a:lnTo>
                    <a:pt x="6055" y="10313"/>
                  </a:lnTo>
                  <a:cubicBezTo>
                    <a:pt x="6056" y="10314"/>
                    <a:pt x="7109" y="12803"/>
                    <a:pt x="8360" y="12803"/>
                  </a:cubicBezTo>
                  <a:cubicBezTo>
                    <a:pt x="8470" y="12803"/>
                    <a:pt x="8582" y="12784"/>
                    <a:pt x="8694" y="12742"/>
                  </a:cubicBezTo>
                  <a:cubicBezTo>
                    <a:pt x="9874" y="12321"/>
                    <a:pt x="9372" y="10719"/>
                    <a:pt x="9179" y="10210"/>
                  </a:cubicBezTo>
                  <a:lnTo>
                    <a:pt x="9179" y="10210"/>
                  </a:lnTo>
                  <a:cubicBezTo>
                    <a:pt x="9449" y="10850"/>
                    <a:pt x="10557" y="13247"/>
                    <a:pt x="12014" y="13247"/>
                  </a:cubicBezTo>
                  <a:cubicBezTo>
                    <a:pt x="12088" y="13247"/>
                    <a:pt x="12164" y="13240"/>
                    <a:pt x="12240" y="13227"/>
                  </a:cubicBezTo>
                  <a:cubicBezTo>
                    <a:pt x="14020" y="12920"/>
                    <a:pt x="13486" y="9148"/>
                    <a:pt x="11268" y="5198"/>
                  </a:cubicBezTo>
                  <a:cubicBezTo>
                    <a:pt x="9458" y="1973"/>
                    <a:pt x="7809" y="0"/>
                    <a:pt x="5926" y="0"/>
                  </a:cubicBezTo>
                  <a:close/>
                </a:path>
              </a:pathLst>
            </a:custGeom>
            <a:solidFill>
              <a:srgbClr val="F4C245">
                <a:alpha val="9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1"/>
            <p:cNvSpPr/>
            <p:nvPr/>
          </p:nvSpPr>
          <p:spPr>
            <a:xfrm>
              <a:off x="8439827" y="4005966"/>
              <a:ext cx="60743" cy="32618"/>
            </a:xfrm>
            <a:custGeom>
              <a:avLst/>
              <a:gdLst/>
              <a:ahLst/>
              <a:cxnLst/>
              <a:rect l="l" t="t" r="r" b="b"/>
              <a:pathLst>
                <a:path w="2920" h="1568" extrusionOk="0">
                  <a:moveTo>
                    <a:pt x="1079" y="0"/>
                  </a:moveTo>
                  <a:cubicBezTo>
                    <a:pt x="1066" y="0"/>
                    <a:pt x="1053" y="4"/>
                    <a:pt x="1041" y="14"/>
                  </a:cubicBezTo>
                  <a:cubicBezTo>
                    <a:pt x="927" y="95"/>
                    <a:pt x="798" y="175"/>
                    <a:pt x="749" y="305"/>
                  </a:cubicBezTo>
                  <a:cubicBezTo>
                    <a:pt x="737" y="343"/>
                    <a:pt x="773" y="380"/>
                    <a:pt x="812" y="380"/>
                  </a:cubicBezTo>
                  <a:cubicBezTo>
                    <a:pt x="824" y="380"/>
                    <a:pt x="835" y="377"/>
                    <a:pt x="846" y="370"/>
                  </a:cubicBezTo>
                  <a:cubicBezTo>
                    <a:pt x="911" y="354"/>
                    <a:pt x="944" y="305"/>
                    <a:pt x="992" y="256"/>
                  </a:cubicBezTo>
                  <a:cubicBezTo>
                    <a:pt x="1041" y="208"/>
                    <a:pt x="1089" y="159"/>
                    <a:pt x="1122" y="127"/>
                  </a:cubicBezTo>
                  <a:cubicBezTo>
                    <a:pt x="1187" y="74"/>
                    <a:pt x="1136" y="0"/>
                    <a:pt x="1079" y="0"/>
                  </a:cubicBezTo>
                  <a:close/>
                  <a:moveTo>
                    <a:pt x="2795" y="180"/>
                  </a:moveTo>
                  <a:cubicBezTo>
                    <a:pt x="2776" y="180"/>
                    <a:pt x="2756" y="188"/>
                    <a:pt x="2741" y="208"/>
                  </a:cubicBezTo>
                  <a:cubicBezTo>
                    <a:pt x="2676" y="273"/>
                    <a:pt x="2611" y="321"/>
                    <a:pt x="2562" y="402"/>
                  </a:cubicBezTo>
                  <a:cubicBezTo>
                    <a:pt x="2526" y="463"/>
                    <a:pt x="2582" y="543"/>
                    <a:pt x="2646" y="543"/>
                  </a:cubicBezTo>
                  <a:cubicBezTo>
                    <a:pt x="2667" y="543"/>
                    <a:pt x="2688" y="535"/>
                    <a:pt x="2708" y="515"/>
                  </a:cubicBezTo>
                  <a:cubicBezTo>
                    <a:pt x="2773" y="467"/>
                    <a:pt x="2821" y="386"/>
                    <a:pt x="2870" y="321"/>
                  </a:cubicBezTo>
                  <a:cubicBezTo>
                    <a:pt x="2919" y="260"/>
                    <a:pt x="2857" y="180"/>
                    <a:pt x="2795" y="180"/>
                  </a:cubicBezTo>
                  <a:close/>
                  <a:moveTo>
                    <a:pt x="2040" y="294"/>
                  </a:moveTo>
                  <a:cubicBezTo>
                    <a:pt x="2020" y="294"/>
                    <a:pt x="1999" y="302"/>
                    <a:pt x="1980" y="321"/>
                  </a:cubicBezTo>
                  <a:cubicBezTo>
                    <a:pt x="1915" y="402"/>
                    <a:pt x="1850" y="483"/>
                    <a:pt x="1753" y="564"/>
                  </a:cubicBezTo>
                  <a:cubicBezTo>
                    <a:pt x="1702" y="615"/>
                    <a:pt x="1752" y="697"/>
                    <a:pt x="1815" y="697"/>
                  </a:cubicBezTo>
                  <a:cubicBezTo>
                    <a:pt x="1832" y="697"/>
                    <a:pt x="1849" y="691"/>
                    <a:pt x="1866" y="677"/>
                  </a:cubicBezTo>
                  <a:cubicBezTo>
                    <a:pt x="1947" y="580"/>
                    <a:pt x="2028" y="483"/>
                    <a:pt x="2093" y="386"/>
                  </a:cubicBezTo>
                  <a:cubicBezTo>
                    <a:pt x="2127" y="340"/>
                    <a:pt x="2089" y="294"/>
                    <a:pt x="2040" y="294"/>
                  </a:cubicBezTo>
                  <a:close/>
                  <a:moveTo>
                    <a:pt x="298" y="958"/>
                  </a:moveTo>
                  <a:cubicBezTo>
                    <a:pt x="280" y="958"/>
                    <a:pt x="262" y="966"/>
                    <a:pt x="247" y="985"/>
                  </a:cubicBezTo>
                  <a:cubicBezTo>
                    <a:pt x="183" y="1066"/>
                    <a:pt x="102" y="1147"/>
                    <a:pt x="37" y="1228"/>
                  </a:cubicBezTo>
                  <a:cubicBezTo>
                    <a:pt x="1" y="1288"/>
                    <a:pt x="46" y="1348"/>
                    <a:pt x="97" y="1348"/>
                  </a:cubicBezTo>
                  <a:cubicBezTo>
                    <a:pt x="115" y="1348"/>
                    <a:pt x="134" y="1341"/>
                    <a:pt x="150" y="1325"/>
                  </a:cubicBezTo>
                  <a:cubicBezTo>
                    <a:pt x="231" y="1260"/>
                    <a:pt x="296" y="1147"/>
                    <a:pt x="361" y="1050"/>
                  </a:cubicBezTo>
                  <a:cubicBezTo>
                    <a:pt x="384" y="1004"/>
                    <a:pt x="342" y="958"/>
                    <a:pt x="298" y="958"/>
                  </a:cubicBezTo>
                  <a:close/>
                  <a:moveTo>
                    <a:pt x="2265" y="1238"/>
                  </a:moveTo>
                  <a:cubicBezTo>
                    <a:pt x="2230" y="1238"/>
                    <a:pt x="2198" y="1253"/>
                    <a:pt x="2174" y="1276"/>
                  </a:cubicBezTo>
                  <a:cubicBezTo>
                    <a:pt x="2158" y="1309"/>
                    <a:pt x="2142" y="1325"/>
                    <a:pt x="2125" y="1341"/>
                  </a:cubicBezTo>
                  <a:cubicBezTo>
                    <a:pt x="2109" y="1357"/>
                    <a:pt x="2093" y="1390"/>
                    <a:pt x="2093" y="1422"/>
                  </a:cubicBezTo>
                  <a:cubicBezTo>
                    <a:pt x="2080" y="1475"/>
                    <a:pt x="2120" y="1528"/>
                    <a:pt x="2171" y="1528"/>
                  </a:cubicBezTo>
                  <a:cubicBezTo>
                    <a:pt x="2183" y="1528"/>
                    <a:pt x="2194" y="1525"/>
                    <a:pt x="2206" y="1519"/>
                  </a:cubicBezTo>
                  <a:cubicBezTo>
                    <a:pt x="2222" y="1519"/>
                    <a:pt x="2222" y="1503"/>
                    <a:pt x="2239" y="1503"/>
                  </a:cubicBezTo>
                  <a:cubicBezTo>
                    <a:pt x="2255" y="1487"/>
                    <a:pt x="2271" y="1471"/>
                    <a:pt x="2287" y="1454"/>
                  </a:cubicBezTo>
                  <a:cubicBezTo>
                    <a:pt x="2303" y="1422"/>
                    <a:pt x="2320" y="1406"/>
                    <a:pt x="2336" y="1390"/>
                  </a:cubicBezTo>
                  <a:cubicBezTo>
                    <a:pt x="2368" y="1341"/>
                    <a:pt x="2352" y="1276"/>
                    <a:pt x="2303" y="1244"/>
                  </a:cubicBezTo>
                  <a:cubicBezTo>
                    <a:pt x="2290" y="1240"/>
                    <a:pt x="2277" y="1238"/>
                    <a:pt x="2265" y="1238"/>
                  </a:cubicBezTo>
                  <a:close/>
                  <a:moveTo>
                    <a:pt x="1112" y="1256"/>
                  </a:moveTo>
                  <a:cubicBezTo>
                    <a:pt x="1082" y="1256"/>
                    <a:pt x="1053" y="1272"/>
                    <a:pt x="1041" y="1309"/>
                  </a:cubicBezTo>
                  <a:cubicBezTo>
                    <a:pt x="1024" y="1373"/>
                    <a:pt x="976" y="1406"/>
                    <a:pt x="927" y="1438"/>
                  </a:cubicBezTo>
                  <a:cubicBezTo>
                    <a:pt x="879" y="1487"/>
                    <a:pt x="911" y="1568"/>
                    <a:pt x="976" y="1568"/>
                  </a:cubicBezTo>
                  <a:cubicBezTo>
                    <a:pt x="1089" y="1568"/>
                    <a:pt x="1170" y="1471"/>
                    <a:pt x="1203" y="1357"/>
                  </a:cubicBezTo>
                  <a:cubicBezTo>
                    <a:pt x="1213" y="1297"/>
                    <a:pt x="1161" y="1256"/>
                    <a:pt x="1112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1"/>
            <p:cNvSpPr/>
            <p:nvPr/>
          </p:nvSpPr>
          <p:spPr>
            <a:xfrm>
              <a:off x="8342241" y="4280043"/>
              <a:ext cx="325684" cy="235942"/>
            </a:xfrm>
            <a:custGeom>
              <a:avLst/>
              <a:gdLst/>
              <a:ahLst/>
              <a:cxnLst/>
              <a:rect l="l" t="t" r="r" b="b"/>
              <a:pathLst>
                <a:path w="15656" h="11342" extrusionOk="0">
                  <a:moveTo>
                    <a:pt x="5829" y="0"/>
                  </a:moveTo>
                  <a:lnTo>
                    <a:pt x="2834" y="810"/>
                  </a:lnTo>
                  <a:lnTo>
                    <a:pt x="66" y="1263"/>
                  </a:lnTo>
                  <a:cubicBezTo>
                    <a:pt x="1" y="3529"/>
                    <a:pt x="389" y="5974"/>
                    <a:pt x="1846" y="7771"/>
                  </a:cubicBezTo>
                  <a:cubicBezTo>
                    <a:pt x="2478" y="8483"/>
                    <a:pt x="3141" y="9066"/>
                    <a:pt x="3821" y="9552"/>
                  </a:cubicBezTo>
                  <a:cubicBezTo>
                    <a:pt x="5659" y="10845"/>
                    <a:pt x="7673" y="11341"/>
                    <a:pt x="9595" y="11341"/>
                  </a:cubicBezTo>
                  <a:cubicBezTo>
                    <a:pt x="11906" y="11341"/>
                    <a:pt x="14082" y="10624"/>
                    <a:pt x="15655" y="9714"/>
                  </a:cubicBezTo>
                  <a:cubicBezTo>
                    <a:pt x="9989" y="9390"/>
                    <a:pt x="5715" y="3805"/>
                    <a:pt x="5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1"/>
            <p:cNvSpPr/>
            <p:nvPr/>
          </p:nvSpPr>
          <p:spPr>
            <a:xfrm>
              <a:off x="8332485" y="4056267"/>
              <a:ext cx="193318" cy="315491"/>
            </a:xfrm>
            <a:custGeom>
              <a:avLst/>
              <a:gdLst/>
              <a:ahLst/>
              <a:cxnLst/>
              <a:rect l="l" t="t" r="r" b="b"/>
              <a:pathLst>
                <a:path w="9293" h="15166" extrusionOk="0">
                  <a:moveTo>
                    <a:pt x="5395" y="0"/>
                  </a:moveTo>
                  <a:cubicBezTo>
                    <a:pt x="4363" y="0"/>
                    <a:pt x="3192" y="349"/>
                    <a:pt x="2024" y="1190"/>
                  </a:cubicBezTo>
                  <a:cubicBezTo>
                    <a:pt x="1117" y="4023"/>
                    <a:pt x="1587" y="5901"/>
                    <a:pt x="1587" y="5901"/>
                  </a:cubicBezTo>
                  <a:cubicBezTo>
                    <a:pt x="1587" y="5901"/>
                    <a:pt x="0" y="10547"/>
                    <a:pt x="696" y="14691"/>
                  </a:cubicBezTo>
                  <a:cubicBezTo>
                    <a:pt x="1241" y="15015"/>
                    <a:pt x="1880" y="15165"/>
                    <a:pt x="2503" y="15165"/>
                  </a:cubicBezTo>
                  <a:cubicBezTo>
                    <a:pt x="2565" y="15165"/>
                    <a:pt x="2626" y="15164"/>
                    <a:pt x="2688" y="15161"/>
                  </a:cubicBezTo>
                  <a:cubicBezTo>
                    <a:pt x="3465" y="15128"/>
                    <a:pt x="4274" y="14869"/>
                    <a:pt x="4889" y="14351"/>
                  </a:cubicBezTo>
                  <a:cubicBezTo>
                    <a:pt x="6541" y="12943"/>
                    <a:pt x="6346" y="10676"/>
                    <a:pt x="6233" y="10110"/>
                  </a:cubicBezTo>
                  <a:cubicBezTo>
                    <a:pt x="5990" y="8895"/>
                    <a:pt x="5666" y="8183"/>
                    <a:pt x="6897" y="7034"/>
                  </a:cubicBezTo>
                  <a:cubicBezTo>
                    <a:pt x="9179" y="4897"/>
                    <a:pt x="9293" y="3148"/>
                    <a:pt x="8564" y="1708"/>
                  </a:cubicBezTo>
                  <a:cubicBezTo>
                    <a:pt x="8060" y="709"/>
                    <a:pt x="6868" y="0"/>
                    <a:pt x="5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1"/>
            <p:cNvSpPr/>
            <p:nvPr/>
          </p:nvSpPr>
          <p:spPr>
            <a:xfrm>
              <a:off x="8428115" y="4105591"/>
              <a:ext cx="42458" cy="42458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021" y="0"/>
                  </a:moveTo>
                  <a:cubicBezTo>
                    <a:pt x="454" y="0"/>
                    <a:pt x="1" y="454"/>
                    <a:pt x="1" y="1020"/>
                  </a:cubicBezTo>
                  <a:cubicBezTo>
                    <a:pt x="1" y="1587"/>
                    <a:pt x="454" y="2040"/>
                    <a:pt x="1021" y="2040"/>
                  </a:cubicBezTo>
                  <a:cubicBezTo>
                    <a:pt x="1587" y="2040"/>
                    <a:pt x="2041" y="1587"/>
                    <a:pt x="2041" y="1020"/>
                  </a:cubicBezTo>
                  <a:cubicBezTo>
                    <a:pt x="2041" y="454"/>
                    <a:pt x="1587" y="0"/>
                    <a:pt x="1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1"/>
            <p:cNvSpPr/>
            <p:nvPr/>
          </p:nvSpPr>
          <p:spPr>
            <a:xfrm>
              <a:off x="8435542" y="4112997"/>
              <a:ext cx="27626" cy="27626"/>
            </a:xfrm>
            <a:custGeom>
              <a:avLst/>
              <a:gdLst/>
              <a:ahLst/>
              <a:cxnLst/>
              <a:rect l="l" t="t" r="r" b="b"/>
              <a:pathLst>
                <a:path w="1328" h="1328" extrusionOk="0">
                  <a:moveTo>
                    <a:pt x="664" y="1"/>
                  </a:moveTo>
                  <a:cubicBezTo>
                    <a:pt x="292" y="1"/>
                    <a:pt x="0" y="308"/>
                    <a:pt x="0" y="664"/>
                  </a:cubicBezTo>
                  <a:cubicBezTo>
                    <a:pt x="0" y="1037"/>
                    <a:pt x="292" y="1328"/>
                    <a:pt x="664" y="1328"/>
                  </a:cubicBezTo>
                  <a:cubicBezTo>
                    <a:pt x="1036" y="1328"/>
                    <a:pt x="1328" y="1037"/>
                    <a:pt x="1328" y="664"/>
                  </a:cubicBezTo>
                  <a:cubicBezTo>
                    <a:pt x="1328" y="308"/>
                    <a:pt x="1036" y="1"/>
                    <a:pt x="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1"/>
            <p:cNvSpPr/>
            <p:nvPr/>
          </p:nvSpPr>
          <p:spPr>
            <a:xfrm>
              <a:off x="8451373" y="4119050"/>
              <a:ext cx="6074" cy="5762"/>
            </a:xfrm>
            <a:custGeom>
              <a:avLst/>
              <a:gdLst/>
              <a:ahLst/>
              <a:cxnLst/>
              <a:rect l="l" t="t" r="r" b="b"/>
              <a:pathLst>
                <a:path w="292" h="277" extrusionOk="0">
                  <a:moveTo>
                    <a:pt x="146" y="1"/>
                  </a:moveTo>
                  <a:cubicBezTo>
                    <a:pt x="65" y="1"/>
                    <a:pt x="0" y="66"/>
                    <a:pt x="0" y="147"/>
                  </a:cubicBezTo>
                  <a:cubicBezTo>
                    <a:pt x="0" y="211"/>
                    <a:pt x="65" y="276"/>
                    <a:pt x="146" y="276"/>
                  </a:cubicBezTo>
                  <a:cubicBezTo>
                    <a:pt x="227" y="276"/>
                    <a:pt x="291" y="211"/>
                    <a:pt x="291" y="147"/>
                  </a:cubicBezTo>
                  <a:cubicBezTo>
                    <a:pt x="291" y="66"/>
                    <a:pt x="227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1"/>
            <p:cNvSpPr/>
            <p:nvPr/>
          </p:nvSpPr>
          <p:spPr>
            <a:xfrm>
              <a:off x="8302175" y="4119737"/>
              <a:ext cx="87246" cy="42104"/>
            </a:xfrm>
            <a:custGeom>
              <a:avLst/>
              <a:gdLst/>
              <a:ahLst/>
              <a:cxnLst/>
              <a:rect l="l" t="t" r="r" b="b"/>
              <a:pathLst>
                <a:path w="4194" h="2024" extrusionOk="0">
                  <a:moveTo>
                    <a:pt x="3190" y="0"/>
                  </a:moveTo>
                  <a:lnTo>
                    <a:pt x="0" y="1004"/>
                  </a:lnTo>
                  <a:cubicBezTo>
                    <a:pt x="1943" y="1878"/>
                    <a:pt x="3384" y="2024"/>
                    <a:pt x="3384" y="2024"/>
                  </a:cubicBezTo>
                  <a:cubicBezTo>
                    <a:pt x="4193" y="599"/>
                    <a:pt x="3190" y="0"/>
                    <a:pt x="31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1"/>
            <p:cNvSpPr/>
            <p:nvPr/>
          </p:nvSpPr>
          <p:spPr>
            <a:xfrm>
              <a:off x="8306544" y="4140269"/>
              <a:ext cx="70749" cy="3058"/>
            </a:xfrm>
            <a:custGeom>
              <a:avLst/>
              <a:gdLst/>
              <a:ahLst/>
              <a:cxnLst/>
              <a:rect l="l" t="t" r="r" b="b"/>
              <a:pathLst>
                <a:path w="3401" h="147" extrusionOk="0">
                  <a:moveTo>
                    <a:pt x="33" y="1"/>
                  </a:moveTo>
                  <a:cubicBezTo>
                    <a:pt x="17" y="1"/>
                    <a:pt x="17" y="1"/>
                    <a:pt x="1" y="17"/>
                  </a:cubicBezTo>
                  <a:cubicBezTo>
                    <a:pt x="1" y="33"/>
                    <a:pt x="17" y="49"/>
                    <a:pt x="33" y="49"/>
                  </a:cubicBezTo>
                  <a:cubicBezTo>
                    <a:pt x="98" y="49"/>
                    <a:pt x="1199" y="147"/>
                    <a:pt x="2154" y="147"/>
                  </a:cubicBezTo>
                  <a:cubicBezTo>
                    <a:pt x="2656" y="147"/>
                    <a:pt x="3109" y="130"/>
                    <a:pt x="3368" y="49"/>
                  </a:cubicBezTo>
                  <a:cubicBezTo>
                    <a:pt x="3384" y="49"/>
                    <a:pt x="3400" y="33"/>
                    <a:pt x="3384" y="17"/>
                  </a:cubicBezTo>
                  <a:cubicBezTo>
                    <a:pt x="3384" y="1"/>
                    <a:pt x="3368" y="1"/>
                    <a:pt x="3368" y="1"/>
                  </a:cubicBezTo>
                  <a:cubicBezTo>
                    <a:pt x="3109" y="76"/>
                    <a:pt x="2656" y="102"/>
                    <a:pt x="2165" y="102"/>
                  </a:cubicBezTo>
                  <a:cubicBezTo>
                    <a:pt x="1184" y="102"/>
                    <a:pt x="55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1"/>
            <p:cNvSpPr/>
            <p:nvPr/>
          </p:nvSpPr>
          <p:spPr>
            <a:xfrm>
              <a:off x="8562169" y="4486137"/>
              <a:ext cx="77801" cy="47783"/>
            </a:xfrm>
            <a:custGeom>
              <a:avLst/>
              <a:gdLst/>
              <a:ahLst/>
              <a:cxnLst/>
              <a:rect l="l" t="t" r="r" b="b"/>
              <a:pathLst>
                <a:path w="3740" h="2297" extrusionOk="0">
                  <a:moveTo>
                    <a:pt x="3740" y="1"/>
                  </a:moveTo>
                  <a:lnTo>
                    <a:pt x="0" y="17"/>
                  </a:lnTo>
                  <a:cubicBezTo>
                    <a:pt x="0" y="17"/>
                    <a:pt x="939" y="2041"/>
                    <a:pt x="1182" y="2186"/>
                  </a:cubicBezTo>
                  <a:cubicBezTo>
                    <a:pt x="1321" y="2265"/>
                    <a:pt x="1502" y="2296"/>
                    <a:pt x="1714" y="2296"/>
                  </a:cubicBezTo>
                  <a:cubicBezTo>
                    <a:pt x="1898" y="2296"/>
                    <a:pt x="2106" y="2272"/>
                    <a:pt x="2331" y="2235"/>
                  </a:cubicBezTo>
                  <a:cubicBezTo>
                    <a:pt x="2801" y="2138"/>
                    <a:pt x="3740" y="1"/>
                    <a:pt x="37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1"/>
            <p:cNvSpPr/>
            <p:nvPr/>
          </p:nvSpPr>
          <p:spPr>
            <a:xfrm>
              <a:off x="8547690" y="4249401"/>
              <a:ext cx="188263" cy="136152"/>
            </a:xfrm>
            <a:custGeom>
              <a:avLst/>
              <a:gdLst/>
              <a:ahLst/>
              <a:cxnLst/>
              <a:rect l="l" t="t" r="r" b="b"/>
              <a:pathLst>
                <a:path w="9050" h="6545" extrusionOk="0">
                  <a:moveTo>
                    <a:pt x="7139" y="0"/>
                  </a:moveTo>
                  <a:lnTo>
                    <a:pt x="7139" y="0"/>
                  </a:lnTo>
                  <a:cubicBezTo>
                    <a:pt x="7334" y="567"/>
                    <a:pt x="7479" y="1133"/>
                    <a:pt x="7544" y="1716"/>
                  </a:cubicBezTo>
                  <a:cubicBezTo>
                    <a:pt x="7576" y="2007"/>
                    <a:pt x="7593" y="2299"/>
                    <a:pt x="7544" y="2590"/>
                  </a:cubicBezTo>
                  <a:cubicBezTo>
                    <a:pt x="7496" y="2882"/>
                    <a:pt x="7382" y="3157"/>
                    <a:pt x="7156" y="3319"/>
                  </a:cubicBezTo>
                  <a:cubicBezTo>
                    <a:pt x="7042" y="3384"/>
                    <a:pt x="6913" y="3432"/>
                    <a:pt x="6783" y="3432"/>
                  </a:cubicBezTo>
                  <a:cubicBezTo>
                    <a:pt x="6654" y="3432"/>
                    <a:pt x="6508" y="3400"/>
                    <a:pt x="6378" y="3351"/>
                  </a:cubicBezTo>
                  <a:cubicBezTo>
                    <a:pt x="6136" y="3238"/>
                    <a:pt x="5909" y="3027"/>
                    <a:pt x="5731" y="2817"/>
                  </a:cubicBezTo>
                  <a:cubicBezTo>
                    <a:pt x="5364" y="2370"/>
                    <a:pt x="5091" y="1860"/>
                    <a:pt x="4866" y="1318"/>
                  </a:cubicBezTo>
                  <a:lnTo>
                    <a:pt x="4866" y="1318"/>
                  </a:lnTo>
                  <a:cubicBezTo>
                    <a:pt x="4863" y="1311"/>
                    <a:pt x="4860" y="1303"/>
                    <a:pt x="4857" y="1295"/>
                  </a:cubicBezTo>
                  <a:lnTo>
                    <a:pt x="4857" y="1295"/>
                  </a:lnTo>
                  <a:cubicBezTo>
                    <a:pt x="4857" y="1295"/>
                    <a:pt x="4857" y="1295"/>
                    <a:pt x="4857" y="1295"/>
                  </a:cubicBezTo>
                  <a:cubicBezTo>
                    <a:pt x="4845" y="1259"/>
                    <a:pt x="4814" y="1241"/>
                    <a:pt x="4779" y="1241"/>
                  </a:cubicBezTo>
                  <a:cubicBezTo>
                    <a:pt x="4768" y="1241"/>
                    <a:pt x="4756" y="1243"/>
                    <a:pt x="4743" y="1247"/>
                  </a:cubicBezTo>
                  <a:cubicBezTo>
                    <a:pt x="4695" y="1263"/>
                    <a:pt x="4679" y="1328"/>
                    <a:pt x="4695" y="1376"/>
                  </a:cubicBezTo>
                  <a:cubicBezTo>
                    <a:pt x="4703" y="1396"/>
                    <a:pt x="4711" y="1416"/>
                    <a:pt x="4720" y="1436"/>
                  </a:cubicBezTo>
                  <a:lnTo>
                    <a:pt x="4720" y="1436"/>
                  </a:lnTo>
                  <a:cubicBezTo>
                    <a:pt x="4851" y="1761"/>
                    <a:pt x="4936" y="2126"/>
                    <a:pt x="4905" y="2477"/>
                  </a:cubicBezTo>
                  <a:cubicBezTo>
                    <a:pt x="4889" y="2655"/>
                    <a:pt x="4824" y="2817"/>
                    <a:pt x="4695" y="2946"/>
                  </a:cubicBezTo>
                  <a:cubicBezTo>
                    <a:pt x="4593" y="3048"/>
                    <a:pt x="4426" y="3111"/>
                    <a:pt x="4276" y="3111"/>
                  </a:cubicBezTo>
                  <a:cubicBezTo>
                    <a:pt x="4259" y="3111"/>
                    <a:pt x="4242" y="3110"/>
                    <a:pt x="4225" y="3108"/>
                  </a:cubicBezTo>
                  <a:cubicBezTo>
                    <a:pt x="4063" y="3108"/>
                    <a:pt x="3885" y="3011"/>
                    <a:pt x="3740" y="2898"/>
                  </a:cubicBezTo>
                  <a:cubicBezTo>
                    <a:pt x="3594" y="2785"/>
                    <a:pt x="3481" y="2639"/>
                    <a:pt x="3351" y="2477"/>
                  </a:cubicBezTo>
                  <a:cubicBezTo>
                    <a:pt x="3133" y="2196"/>
                    <a:pt x="2944" y="1855"/>
                    <a:pt x="2786" y="1527"/>
                  </a:cubicBezTo>
                  <a:lnTo>
                    <a:pt x="2786" y="1527"/>
                  </a:lnTo>
                  <a:cubicBezTo>
                    <a:pt x="2786" y="1520"/>
                    <a:pt x="2785" y="1513"/>
                    <a:pt x="2785" y="1506"/>
                  </a:cubicBezTo>
                  <a:lnTo>
                    <a:pt x="2777" y="1508"/>
                  </a:lnTo>
                  <a:lnTo>
                    <a:pt x="2777" y="1508"/>
                  </a:lnTo>
                  <a:cubicBezTo>
                    <a:pt x="2774" y="1502"/>
                    <a:pt x="2771" y="1496"/>
                    <a:pt x="2768" y="1489"/>
                  </a:cubicBezTo>
                  <a:cubicBezTo>
                    <a:pt x="2752" y="1457"/>
                    <a:pt x="2720" y="1441"/>
                    <a:pt x="2687" y="1441"/>
                  </a:cubicBezTo>
                  <a:cubicBezTo>
                    <a:pt x="2655" y="1441"/>
                    <a:pt x="2623" y="1489"/>
                    <a:pt x="2623" y="1522"/>
                  </a:cubicBezTo>
                  <a:cubicBezTo>
                    <a:pt x="2639" y="1700"/>
                    <a:pt x="2655" y="1894"/>
                    <a:pt x="2639" y="2072"/>
                  </a:cubicBezTo>
                  <a:cubicBezTo>
                    <a:pt x="2606" y="2250"/>
                    <a:pt x="2574" y="2445"/>
                    <a:pt x="2461" y="2574"/>
                  </a:cubicBezTo>
                  <a:cubicBezTo>
                    <a:pt x="2392" y="2677"/>
                    <a:pt x="2283" y="2732"/>
                    <a:pt x="2167" y="2732"/>
                  </a:cubicBezTo>
                  <a:cubicBezTo>
                    <a:pt x="2120" y="2732"/>
                    <a:pt x="2071" y="2722"/>
                    <a:pt x="2024" y="2704"/>
                  </a:cubicBezTo>
                  <a:cubicBezTo>
                    <a:pt x="1846" y="2655"/>
                    <a:pt x="1700" y="2542"/>
                    <a:pt x="1554" y="2428"/>
                  </a:cubicBezTo>
                  <a:cubicBezTo>
                    <a:pt x="1263" y="2186"/>
                    <a:pt x="1004" y="1910"/>
                    <a:pt x="761" y="1619"/>
                  </a:cubicBezTo>
                  <a:cubicBezTo>
                    <a:pt x="534" y="1311"/>
                    <a:pt x="308" y="1004"/>
                    <a:pt x="113" y="680"/>
                  </a:cubicBezTo>
                  <a:lnTo>
                    <a:pt x="113" y="680"/>
                  </a:lnTo>
                  <a:cubicBezTo>
                    <a:pt x="308" y="1020"/>
                    <a:pt x="502" y="1344"/>
                    <a:pt x="729" y="1651"/>
                  </a:cubicBezTo>
                  <a:cubicBezTo>
                    <a:pt x="955" y="1959"/>
                    <a:pt x="1198" y="2250"/>
                    <a:pt x="1489" y="2509"/>
                  </a:cubicBezTo>
                  <a:cubicBezTo>
                    <a:pt x="1635" y="2639"/>
                    <a:pt x="1797" y="2752"/>
                    <a:pt x="1991" y="2817"/>
                  </a:cubicBezTo>
                  <a:cubicBezTo>
                    <a:pt x="2047" y="2840"/>
                    <a:pt x="2108" y="2851"/>
                    <a:pt x="2170" y="2851"/>
                  </a:cubicBezTo>
                  <a:cubicBezTo>
                    <a:pt x="2324" y="2851"/>
                    <a:pt x="2482" y="2782"/>
                    <a:pt x="2574" y="2655"/>
                  </a:cubicBezTo>
                  <a:cubicBezTo>
                    <a:pt x="2704" y="2493"/>
                    <a:pt x="2752" y="2283"/>
                    <a:pt x="2785" y="2088"/>
                  </a:cubicBezTo>
                  <a:cubicBezTo>
                    <a:pt x="2790" y="2018"/>
                    <a:pt x="2794" y="1949"/>
                    <a:pt x="2796" y="1879"/>
                  </a:cubicBezTo>
                  <a:lnTo>
                    <a:pt x="2796" y="1879"/>
                  </a:lnTo>
                  <a:cubicBezTo>
                    <a:pt x="2922" y="2124"/>
                    <a:pt x="3064" y="2365"/>
                    <a:pt x="3222" y="2590"/>
                  </a:cubicBezTo>
                  <a:cubicBezTo>
                    <a:pt x="3351" y="2752"/>
                    <a:pt x="3481" y="2898"/>
                    <a:pt x="3643" y="3027"/>
                  </a:cubicBezTo>
                  <a:cubicBezTo>
                    <a:pt x="3804" y="3157"/>
                    <a:pt x="3999" y="3270"/>
                    <a:pt x="4225" y="3286"/>
                  </a:cubicBezTo>
                  <a:cubicBezTo>
                    <a:pt x="4245" y="3288"/>
                    <a:pt x="4264" y="3288"/>
                    <a:pt x="4282" y="3288"/>
                  </a:cubicBezTo>
                  <a:cubicBezTo>
                    <a:pt x="4487" y="3288"/>
                    <a:pt x="4676" y="3209"/>
                    <a:pt x="4824" y="3076"/>
                  </a:cubicBezTo>
                  <a:cubicBezTo>
                    <a:pt x="4986" y="2930"/>
                    <a:pt x="5067" y="2704"/>
                    <a:pt x="5100" y="2493"/>
                  </a:cubicBezTo>
                  <a:cubicBezTo>
                    <a:pt x="5107" y="2398"/>
                    <a:pt x="5108" y="2302"/>
                    <a:pt x="5102" y="2208"/>
                  </a:cubicBezTo>
                  <a:lnTo>
                    <a:pt x="5102" y="2208"/>
                  </a:lnTo>
                  <a:cubicBezTo>
                    <a:pt x="5248" y="2460"/>
                    <a:pt x="5413" y="2703"/>
                    <a:pt x="5601" y="2930"/>
                  </a:cubicBezTo>
                  <a:cubicBezTo>
                    <a:pt x="5812" y="3157"/>
                    <a:pt x="6039" y="3367"/>
                    <a:pt x="6330" y="3497"/>
                  </a:cubicBezTo>
                  <a:cubicBezTo>
                    <a:pt x="6456" y="3539"/>
                    <a:pt x="6582" y="3581"/>
                    <a:pt x="6719" y="3581"/>
                  </a:cubicBezTo>
                  <a:cubicBezTo>
                    <a:pt x="6740" y="3581"/>
                    <a:pt x="6762" y="3580"/>
                    <a:pt x="6783" y="3578"/>
                  </a:cubicBezTo>
                  <a:cubicBezTo>
                    <a:pt x="6945" y="3578"/>
                    <a:pt x="7107" y="3513"/>
                    <a:pt x="7236" y="3432"/>
                  </a:cubicBezTo>
                  <a:cubicBezTo>
                    <a:pt x="7496" y="3222"/>
                    <a:pt x="7609" y="2914"/>
                    <a:pt x="7657" y="2606"/>
                  </a:cubicBezTo>
                  <a:cubicBezTo>
                    <a:pt x="7690" y="2315"/>
                    <a:pt x="7674" y="2007"/>
                    <a:pt x="7625" y="1716"/>
                  </a:cubicBezTo>
                  <a:cubicBezTo>
                    <a:pt x="7544" y="1117"/>
                    <a:pt x="7366" y="550"/>
                    <a:pt x="7139" y="0"/>
                  </a:cubicBezTo>
                  <a:close/>
                  <a:moveTo>
                    <a:pt x="8402" y="2283"/>
                  </a:moveTo>
                  <a:lnTo>
                    <a:pt x="8402" y="2283"/>
                  </a:lnTo>
                  <a:cubicBezTo>
                    <a:pt x="8629" y="2946"/>
                    <a:pt x="8823" y="3643"/>
                    <a:pt x="8904" y="4339"/>
                  </a:cubicBezTo>
                  <a:cubicBezTo>
                    <a:pt x="8936" y="4695"/>
                    <a:pt x="8953" y="5035"/>
                    <a:pt x="8888" y="5391"/>
                  </a:cubicBezTo>
                  <a:cubicBezTo>
                    <a:pt x="8839" y="5731"/>
                    <a:pt x="8710" y="6071"/>
                    <a:pt x="8434" y="6265"/>
                  </a:cubicBezTo>
                  <a:cubicBezTo>
                    <a:pt x="8305" y="6346"/>
                    <a:pt x="8143" y="6395"/>
                    <a:pt x="7981" y="6411"/>
                  </a:cubicBezTo>
                  <a:cubicBezTo>
                    <a:pt x="7803" y="6411"/>
                    <a:pt x="7641" y="6378"/>
                    <a:pt x="7496" y="6298"/>
                  </a:cubicBezTo>
                  <a:cubicBezTo>
                    <a:pt x="7188" y="6168"/>
                    <a:pt x="6929" y="5925"/>
                    <a:pt x="6702" y="5666"/>
                  </a:cubicBezTo>
                  <a:cubicBezTo>
                    <a:pt x="6308" y="5184"/>
                    <a:pt x="5992" y="4609"/>
                    <a:pt x="5744" y="4037"/>
                  </a:cubicBezTo>
                  <a:lnTo>
                    <a:pt x="5744" y="4037"/>
                  </a:lnTo>
                  <a:cubicBezTo>
                    <a:pt x="5720" y="3970"/>
                    <a:pt x="5695" y="3903"/>
                    <a:pt x="5666" y="3837"/>
                  </a:cubicBezTo>
                  <a:cubicBezTo>
                    <a:pt x="5654" y="3800"/>
                    <a:pt x="5615" y="3782"/>
                    <a:pt x="5582" y="3782"/>
                  </a:cubicBezTo>
                  <a:cubicBezTo>
                    <a:pt x="5571" y="3782"/>
                    <a:pt x="5561" y="3784"/>
                    <a:pt x="5553" y="3788"/>
                  </a:cubicBezTo>
                  <a:cubicBezTo>
                    <a:pt x="5504" y="3821"/>
                    <a:pt x="5472" y="3869"/>
                    <a:pt x="5504" y="3918"/>
                  </a:cubicBezTo>
                  <a:cubicBezTo>
                    <a:pt x="5504" y="3918"/>
                    <a:pt x="5504" y="3918"/>
                    <a:pt x="5504" y="3918"/>
                  </a:cubicBezTo>
                  <a:lnTo>
                    <a:pt x="5504" y="3918"/>
                  </a:lnTo>
                  <a:cubicBezTo>
                    <a:pt x="5666" y="4339"/>
                    <a:pt x="5796" y="4808"/>
                    <a:pt x="5747" y="5245"/>
                  </a:cubicBezTo>
                  <a:cubicBezTo>
                    <a:pt x="5731" y="5456"/>
                    <a:pt x="5650" y="5666"/>
                    <a:pt x="5488" y="5812"/>
                  </a:cubicBezTo>
                  <a:cubicBezTo>
                    <a:pt x="5355" y="5945"/>
                    <a:pt x="5167" y="6024"/>
                    <a:pt x="4975" y="6024"/>
                  </a:cubicBezTo>
                  <a:cubicBezTo>
                    <a:pt x="4957" y="6024"/>
                    <a:pt x="4939" y="6024"/>
                    <a:pt x="4921" y="6022"/>
                  </a:cubicBezTo>
                  <a:cubicBezTo>
                    <a:pt x="4711" y="6006"/>
                    <a:pt x="4501" y="5909"/>
                    <a:pt x="4339" y="5763"/>
                  </a:cubicBezTo>
                  <a:cubicBezTo>
                    <a:pt x="4161" y="5618"/>
                    <a:pt x="3999" y="5440"/>
                    <a:pt x="3869" y="5261"/>
                  </a:cubicBezTo>
                  <a:cubicBezTo>
                    <a:pt x="3587" y="4900"/>
                    <a:pt x="3365" y="4509"/>
                    <a:pt x="3174" y="4101"/>
                  </a:cubicBezTo>
                  <a:lnTo>
                    <a:pt x="3174" y="4101"/>
                  </a:lnTo>
                  <a:cubicBezTo>
                    <a:pt x="3174" y="4094"/>
                    <a:pt x="3174" y="4087"/>
                    <a:pt x="3173" y="4080"/>
                  </a:cubicBezTo>
                  <a:lnTo>
                    <a:pt x="3173" y="4080"/>
                  </a:lnTo>
                  <a:lnTo>
                    <a:pt x="3165" y="4082"/>
                  </a:lnTo>
                  <a:lnTo>
                    <a:pt x="3165" y="4082"/>
                  </a:lnTo>
                  <a:cubicBezTo>
                    <a:pt x="3163" y="4076"/>
                    <a:pt x="3160" y="4070"/>
                    <a:pt x="3157" y="4063"/>
                  </a:cubicBezTo>
                  <a:cubicBezTo>
                    <a:pt x="3141" y="4031"/>
                    <a:pt x="3108" y="4015"/>
                    <a:pt x="3076" y="4015"/>
                  </a:cubicBezTo>
                  <a:cubicBezTo>
                    <a:pt x="3044" y="4015"/>
                    <a:pt x="3011" y="4063"/>
                    <a:pt x="3011" y="4096"/>
                  </a:cubicBezTo>
                  <a:cubicBezTo>
                    <a:pt x="3013" y="4106"/>
                    <a:pt x="3014" y="4117"/>
                    <a:pt x="3015" y="4127"/>
                  </a:cubicBezTo>
                  <a:lnTo>
                    <a:pt x="3015" y="4127"/>
                  </a:lnTo>
                  <a:lnTo>
                    <a:pt x="3011" y="4128"/>
                  </a:lnTo>
                  <a:cubicBezTo>
                    <a:pt x="3013" y="4133"/>
                    <a:pt x="3015" y="4137"/>
                    <a:pt x="3017" y="4142"/>
                  </a:cubicBezTo>
                  <a:lnTo>
                    <a:pt x="3017" y="4142"/>
                  </a:lnTo>
                  <a:cubicBezTo>
                    <a:pt x="3043" y="4353"/>
                    <a:pt x="3042" y="4565"/>
                    <a:pt x="3027" y="4776"/>
                  </a:cubicBezTo>
                  <a:cubicBezTo>
                    <a:pt x="2995" y="4986"/>
                    <a:pt x="2946" y="5213"/>
                    <a:pt x="2817" y="5375"/>
                  </a:cubicBezTo>
                  <a:cubicBezTo>
                    <a:pt x="2733" y="5495"/>
                    <a:pt x="2586" y="5561"/>
                    <a:pt x="2431" y="5561"/>
                  </a:cubicBezTo>
                  <a:cubicBezTo>
                    <a:pt x="2376" y="5561"/>
                    <a:pt x="2321" y="5553"/>
                    <a:pt x="2266" y="5537"/>
                  </a:cubicBezTo>
                  <a:cubicBezTo>
                    <a:pt x="2072" y="5472"/>
                    <a:pt x="1878" y="5342"/>
                    <a:pt x="1700" y="5197"/>
                  </a:cubicBezTo>
                  <a:cubicBezTo>
                    <a:pt x="1360" y="4905"/>
                    <a:pt x="1052" y="4582"/>
                    <a:pt x="761" y="4209"/>
                  </a:cubicBezTo>
                  <a:cubicBezTo>
                    <a:pt x="486" y="3853"/>
                    <a:pt x="227" y="3481"/>
                    <a:pt x="0" y="3092"/>
                  </a:cubicBezTo>
                  <a:lnTo>
                    <a:pt x="0" y="3092"/>
                  </a:lnTo>
                  <a:cubicBezTo>
                    <a:pt x="211" y="3497"/>
                    <a:pt x="453" y="3885"/>
                    <a:pt x="729" y="4258"/>
                  </a:cubicBezTo>
                  <a:cubicBezTo>
                    <a:pt x="1004" y="4614"/>
                    <a:pt x="1295" y="4970"/>
                    <a:pt x="1635" y="5278"/>
                  </a:cubicBezTo>
                  <a:cubicBezTo>
                    <a:pt x="1813" y="5423"/>
                    <a:pt x="2007" y="5569"/>
                    <a:pt x="2234" y="5650"/>
                  </a:cubicBezTo>
                  <a:cubicBezTo>
                    <a:pt x="2302" y="5672"/>
                    <a:pt x="2373" y="5684"/>
                    <a:pt x="2444" y="5684"/>
                  </a:cubicBezTo>
                  <a:cubicBezTo>
                    <a:pt x="2628" y="5684"/>
                    <a:pt x="2809" y="5608"/>
                    <a:pt x="2914" y="5456"/>
                  </a:cubicBezTo>
                  <a:cubicBezTo>
                    <a:pt x="3076" y="5261"/>
                    <a:pt x="3125" y="5019"/>
                    <a:pt x="3157" y="4792"/>
                  </a:cubicBezTo>
                  <a:cubicBezTo>
                    <a:pt x="3171" y="4687"/>
                    <a:pt x="3179" y="4586"/>
                    <a:pt x="3182" y="4484"/>
                  </a:cubicBezTo>
                  <a:lnTo>
                    <a:pt x="3182" y="4484"/>
                  </a:lnTo>
                  <a:cubicBezTo>
                    <a:pt x="3341" y="4793"/>
                    <a:pt x="3524" y="5089"/>
                    <a:pt x="3723" y="5359"/>
                  </a:cubicBezTo>
                  <a:cubicBezTo>
                    <a:pt x="3869" y="5553"/>
                    <a:pt x="4031" y="5747"/>
                    <a:pt x="4225" y="5893"/>
                  </a:cubicBezTo>
                  <a:cubicBezTo>
                    <a:pt x="4403" y="6055"/>
                    <a:pt x="4646" y="6184"/>
                    <a:pt x="4905" y="6200"/>
                  </a:cubicBezTo>
                  <a:cubicBezTo>
                    <a:pt x="4924" y="6202"/>
                    <a:pt x="4943" y="6202"/>
                    <a:pt x="4961" y="6202"/>
                  </a:cubicBezTo>
                  <a:cubicBezTo>
                    <a:pt x="5201" y="6202"/>
                    <a:pt x="5437" y="6107"/>
                    <a:pt x="5618" y="5941"/>
                  </a:cubicBezTo>
                  <a:cubicBezTo>
                    <a:pt x="5812" y="5763"/>
                    <a:pt x="5909" y="5504"/>
                    <a:pt x="5941" y="5261"/>
                  </a:cubicBezTo>
                  <a:cubicBezTo>
                    <a:pt x="5951" y="5111"/>
                    <a:pt x="5949" y="4960"/>
                    <a:pt x="5930" y="4809"/>
                  </a:cubicBezTo>
                  <a:lnTo>
                    <a:pt x="5930" y="4809"/>
                  </a:lnTo>
                  <a:cubicBezTo>
                    <a:pt x="6116" y="5146"/>
                    <a:pt x="6328" y="5466"/>
                    <a:pt x="6573" y="5763"/>
                  </a:cubicBezTo>
                  <a:cubicBezTo>
                    <a:pt x="6816" y="6039"/>
                    <a:pt x="7091" y="6298"/>
                    <a:pt x="7431" y="6443"/>
                  </a:cubicBezTo>
                  <a:cubicBezTo>
                    <a:pt x="7579" y="6511"/>
                    <a:pt x="7728" y="6544"/>
                    <a:pt x="7885" y="6544"/>
                  </a:cubicBezTo>
                  <a:cubicBezTo>
                    <a:pt x="7917" y="6544"/>
                    <a:pt x="7949" y="6543"/>
                    <a:pt x="7981" y="6540"/>
                  </a:cubicBezTo>
                  <a:cubicBezTo>
                    <a:pt x="8175" y="6540"/>
                    <a:pt x="8354" y="6476"/>
                    <a:pt x="8515" y="6362"/>
                  </a:cubicBezTo>
                  <a:cubicBezTo>
                    <a:pt x="8823" y="6136"/>
                    <a:pt x="8953" y="5763"/>
                    <a:pt x="9001" y="5407"/>
                  </a:cubicBezTo>
                  <a:cubicBezTo>
                    <a:pt x="9050" y="5035"/>
                    <a:pt x="9033" y="4679"/>
                    <a:pt x="8985" y="4322"/>
                  </a:cubicBezTo>
                  <a:cubicBezTo>
                    <a:pt x="8872" y="3626"/>
                    <a:pt x="8661" y="2930"/>
                    <a:pt x="8402" y="22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1"/>
            <p:cNvSpPr/>
            <p:nvPr/>
          </p:nvSpPr>
          <p:spPr>
            <a:xfrm>
              <a:off x="8706020" y="4449108"/>
              <a:ext cx="93840" cy="43165"/>
            </a:xfrm>
            <a:custGeom>
              <a:avLst/>
              <a:gdLst/>
              <a:ahLst/>
              <a:cxnLst/>
              <a:rect l="l" t="t" r="r" b="b"/>
              <a:pathLst>
                <a:path w="4511" h="2075" extrusionOk="0">
                  <a:moveTo>
                    <a:pt x="2442" y="0"/>
                  </a:moveTo>
                  <a:cubicBezTo>
                    <a:pt x="2394" y="0"/>
                    <a:pt x="2378" y="49"/>
                    <a:pt x="2410" y="81"/>
                  </a:cubicBezTo>
                  <a:cubicBezTo>
                    <a:pt x="2556" y="178"/>
                    <a:pt x="2718" y="243"/>
                    <a:pt x="2879" y="308"/>
                  </a:cubicBezTo>
                  <a:cubicBezTo>
                    <a:pt x="3058" y="389"/>
                    <a:pt x="3219" y="470"/>
                    <a:pt x="3398" y="551"/>
                  </a:cubicBezTo>
                  <a:lnTo>
                    <a:pt x="4434" y="1004"/>
                  </a:lnTo>
                  <a:cubicBezTo>
                    <a:pt x="4438" y="1005"/>
                    <a:pt x="4442" y="1006"/>
                    <a:pt x="4446" y="1006"/>
                  </a:cubicBezTo>
                  <a:cubicBezTo>
                    <a:pt x="4487" y="1006"/>
                    <a:pt x="4510" y="936"/>
                    <a:pt x="4466" y="907"/>
                  </a:cubicBezTo>
                  <a:cubicBezTo>
                    <a:pt x="4126" y="745"/>
                    <a:pt x="3786" y="567"/>
                    <a:pt x="3462" y="421"/>
                  </a:cubicBezTo>
                  <a:cubicBezTo>
                    <a:pt x="3284" y="340"/>
                    <a:pt x="3122" y="259"/>
                    <a:pt x="2944" y="194"/>
                  </a:cubicBezTo>
                  <a:cubicBezTo>
                    <a:pt x="2782" y="113"/>
                    <a:pt x="2620" y="32"/>
                    <a:pt x="2442" y="0"/>
                  </a:cubicBezTo>
                  <a:close/>
                  <a:moveTo>
                    <a:pt x="50" y="176"/>
                  </a:moveTo>
                  <a:cubicBezTo>
                    <a:pt x="12" y="176"/>
                    <a:pt x="1" y="244"/>
                    <a:pt x="30" y="259"/>
                  </a:cubicBezTo>
                  <a:cubicBezTo>
                    <a:pt x="144" y="356"/>
                    <a:pt x="289" y="421"/>
                    <a:pt x="419" y="486"/>
                  </a:cubicBezTo>
                  <a:cubicBezTo>
                    <a:pt x="548" y="551"/>
                    <a:pt x="694" y="615"/>
                    <a:pt x="823" y="696"/>
                  </a:cubicBezTo>
                  <a:cubicBezTo>
                    <a:pt x="1099" y="842"/>
                    <a:pt x="1374" y="971"/>
                    <a:pt x="1633" y="1133"/>
                  </a:cubicBezTo>
                  <a:cubicBezTo>
                    <a:pt x="2183" y="1425"/>
                    <a:pt x="2718" y="1749"/>
                    <a:pt x="3268" y="2072"/>
                  </a:cubicBezTo>
                  <a:cubicBezTo>
                    <a:pt x="3273" y="2074"/>
                    <a:pt x="3279" y="2075"/>
                    <a:pt x="3284" y="2075"/>
                  </a:cubicBezTo>
                  <a:cubicBezTo>
                    <a:pt x="3329" y="2075"/>
                    <a:pt x="3376" y="2020"/>
                    <a:pt x="3333" y="1991"/>
                  </a:cubicBezTo>
                  <a:cubicBezTo>
                    <a:pt x="2815" y="1635"/>
                    <a:pt x="2280" y="1328"/>
                    <a:pt x="1730" y="1020"/>
                  </a:cubicBezTo>
                  <a:cubicBezTo>
                    <a:pt x="1455" y="858"/>
                    <a:pt x="1180" y="712"/>
                    <a:pt x="904" y="567"/>
                  </a:cubicBezTo>
                  <a:cubicBezTo>
                    <a:pt x="759" y="502"/>
                    <a:pt x="629" y="421"/>
                    <a:pt x="484" y="356"/>
                  </a:cubicBezTo>
                  <a:cubicBezTo>
                    <a:pt x="354" y="291"/>
                    <a:pt x="208" y="211"/>
                    <a:pt x="63" y="178"/>
                  </a:cubicBezTo>
                  <a:cubicBezTo>
                    <a:pt x="58" y="177"/>
                    <a:pt x="54" y="176"/>
                    <a:pt x="50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9" name="Google Shape;1369;p41"/>
          <p:cNvGrpSpPr/>
          <p:nvPr/>
        </p:nvGrpSpPr>
        <p:grpSpPr>
          <a:xfrm>
            <a:off x="4691761" y="2330015"/>
            <a:ext cx="3565830" cy="2296942"/>
            <a:chOff x="4691761" y="2330015"/>
            <a:chExt cx="3565830" cy="2296942"/>
          </a:xfrm>
        </p:grpSpPr>
        <p:sp>
          <p:nvSpPr>
            <p:cNvPr id="1370" name="Google Shape;1370;p41"/>
            <p:cNvSpPr/>
            <p:nvPr/>
          </p:nvSpPr>
          <p:spPr>
            <a:xfrm rot="138933">
              <a:off x="4985363" y="2523641"/>
              <a:ext cx="3239592" cy="1683174"/>
            </a:xfrm>
            <a:custGeom>
              <a:avLst/>
              <a:gdLst/>
              <a:ahLst/>
              <a:cxnLst/>
              <a:rect l="l" t="t" r="r" b="b"/>
              <a:pathLst>
                <a:path w="45395" h="23746" extrusionOk="0">
                  <a:moveTo>
                    <a:pt x="26285" y="1"/>
                  </a:moveTo>
                  <a:cubicBezTo>
                    <a:pt x="26045" y="1"/>
                    <a:pt x="25793" y="11"/>
                    <a:pt x="25530" y="33"/>
                  </a:cubicBezTo>
                  <a:cubicBezTo>
                    <a:pt x="21143" y="406"/>
                    <a:pt x="19492" y="2138"/>
                    <a:pt x="16740" y="2591"/>
                  </a:cubicBezTo>
                  <a:cubicBezTo>
                    <a:pt x="14489" y="2980"/>
                    <a:pt x="10750" y="2607"/>
                    <a:pt x="8661" y="3125"/>
                  </a:cubicBezTo>
                  <a:cubicBezTo>
                    <a:pt x="8532" y="3158"/>
                    <a:pt x="8402" y="3190"/>
                    <a:pt x="8273" y="3206"/>
                  </a:cubicBezTo>
                  <a:cubicBezTo>
                    <a:pt x="3610" y="3822"/>
                    <a:pt x="0" y="7982"/>
                    <a:pt x="0" y="13017"/>
                  </a:cubicBezTo>
                  <a:cubicBezTo>
                    <a:pt x="0" y="17437"/>
                    <a:pt x="2769" y="21176"/>
                    <a:pt x="6589" y="22455"/>
                  </a:cubicBezTo>
                  <a:cubicBezTo>
                    <a:pt x="6751" y="22504"/>
                    <a:pt x="6897" y="22568"/>
                    <a:pt x="7042" y="22633"/>
                  </a:cubicBezTo>
                  <a:cubicBezTo>
                    <a:pt x="8638" y="23440"/>
                    <a:pt x="10589" y="23745"/>
                    <a:pt x="12601" y="23745"/>
                  </a:cubicBezTo>
                  <a:cubicBezTo>
                    <a:pt x="17653" y="23745"/>
                    <a:pt x="23089" y="21820"/>
                    <a:pt x="24235" y="21079"/>
                  </a:cubicBezTo>
                  <a:cubicBezTo>
                    <a:pt x="25870" y="20027"/>
                    <a:pt x="31957" y="19055"/>
                    <a:pt x="33317" y="19055"/>
                  </a:cubicBezTo>
                  <a:cubicBezTo>
                    <a:pt x="34661" y="19055"/>
                    <a:pt x="41460" y="17437"/>
                    <a:pt x="42577" y="17129"/>
                  </a:cubicBezTo>
                  <a:cubicBezTo>
                    <a:pt x="42852" y="17048"/>
                    <a:pt x="43095" y="16967"/>
                    <a:pt x="43322" y="16886"/>
                  </a:cubicBezTo>
                  <a:cubicBezTo>
                    <a:pt x="44585" y="16449"/>
                    <a:pt x="45394" y="15219"/>
                    <a:pt x="45329" y="13891"/>
                  </a:cubicBezTo>
                  <a:lnTo>
                    <a:pt x="45281" y="13163"/>
                  </a:lnTo>
                  <a:cubicBezTo>
                    <a:pt x="45281" y="13163"/>
                    <a:pt x="45281" y="12693"/>
                    <a:pt x="45167" y="11900"/>
                  </a:cubicBezTo>
                  <a:cubicBezTo>
                    <a:pt x="45006" y="10767"/>
                    <a:pt x="44228" y="9828"/>
                    <a:pt x="43160" y="9455"/>
                  </a:cubicBezTo>
                  <a:cubicBezTo>
                    <a:pt x="42869" y="9358"/>
                    <a:pt x="42561" y="9277"/>
                    <a:pt x="42237" y="9213"/>
                  </a:cubicBezTo>
                  <a:cubicBezTo>
                    <a:pt x="40262" y="8792"/>
                    <a:pt x="38498" y="8452"/>
                    <a:pt x="36992" y="6978"/>
                  </a:cubicBezTo>
                  <a:cubicBezTo>
                    <a:pt x="35988" y="5991"/>
                    <a:pt x="35163" y="4825"/>
                    <a:pt x="34240" y="3773"/>
                  </a:cubicBezTo>
                  <a:cubicBezTo>
                    <a:pt x="33965" y="3465"/>
                    <a:pt x="33625" y="3223"/>
                    <a:pt x="33252" y="3045"/>
                  </a:cubicBezTo>
                  <a:cubicBezTo>
                    <a:pt x="33236" y="3045"/>
                    <a:pt x="33220" y="3028"/>
                    <a:pt x="33220" y="3028"/>
                  </a:cubicBezTo>
                  <a:cubicBezTo>
                    <a:pt x="32961" y="2915"/>
                    <a:pt x="32200" y="2834"/>
                    <a:pt x="31115" y="2785"/>
                  </a:cubicBezTo>
                  <a:cubicBezTo>
                    <a:pt x="31099" y="2705"/>
                    <a:pt x="31067" y="2656"/>
                    <a:pt x="31034" y="2591"/>
                  </a:cubicBezTo>
                  <a:cubicBezTo>
                    <a:pt x="31034" y="2591"/>
                    <a:pt x="30061" y="1"/>
                    <a:pt x="26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1"/>
            <p:cNvSpPr/>
            <p:nvPr/>
          </p:nvSpPr>
          <p:spPr>
            <a:xfrm rot="138933">
              <a:off x="6755740" y="3603572"/>
              <a:ext cx="649346" cy="1008941"/>
            </a:xfrm>
            <a:custGeom>
              <a:avLst/>
              <a:gdLst/>
              <a:ahLst/>
              <a:cxnLst/>
              <a:rect l="l" t="t" r="r" b="b"/>
              <a:pathLst>
                <a:path w="9099" h="14234" extrusionOk="0">
                  <a:moveTo>
                    <a:pt x="4397" y="1"/>
                  </a:moveTo>
                  <a:cubicBezTo>
                    <a:pt x="3081" y="1"/>
                    <a:pt x="1712" y="712"/>
                    <a:pt x="859" y="1266"/>
                  </a:cubicBezTo>
                  <a:cubicBezTo>
                    <a:pt x="308" y="1606"/>
                    <a:pt x="1" y="2221"/>
                    <a:pt x="33" y="2869"/>
                  </a:cubicBezTo>
                  <a:lnTo>
                    <a:pt x="567" y="12534"/>
                  </a:lnTo>
                  <a:cubicBezTo>
                    <a:pt x="616" y="13489"/>
                    <a:pt x="1409" y="14234"/>
                    <a:pt x="2364" y="14234"/>
                  </a:cubicBezTo>
                  <a:lnTo>
                    <a:pt x="6784" y="14234"/>
                  </a:lnTo>
                  <a:cubicBezTo>
                    <a:pt x="8257" y="14234"/>
                    <a:pt x="9099" y="12550"/>
                    <a:pt x="8225" y="11368"/>
                  </a:cubicBezTo>
                  <a:lnTo>
                    <a:pt x="8208" y="11336"/>
                  </a:lnTo>
                  <a:cubicBezTo>
                    <a:pt x="7998" y="11061"/>
                    <a:pt x="7885" y="10721"/>
                    <a:pt x="7868" y="10365"/>
                  </a:cubicBezTo>
                  <a:cubicBezTo>
                    <a:pt x="7771" y="8681"/>
                    <a:pt x="7496" y="3938"/>
                    <a:pt x="7431" y="2675"/>
                  </a:cubicBezTo>
                  <a:cubicBezTo>
                    <a:pt x="7415" y="2448"/>
                    <a:pt x="7367" y="2238"/>
                    <a:pt x="7269" y="2027"/>
                  </a:cubicBezTo>
                  <a:cubicBezTo>
                    <a:pt x="6574" y="504"/>
                    <a:pt x="5504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1"/>
            <p:cNvSpPr/>
            <p:nvPr/>
          </p:nvSpPr>
          <p:spPr>
            <a:xfrm rot="138933">
              <a:off x="4981313" y="3190632"/>
              <a:ext cx="1089665" cy="1358887"/>
            </a:xfrm>
            <a:custGeom>
              <a:avLst/>
              <a:gdLst/>
              <a:ahLst/>
              <a:cxnLst/>
              <a:rect l="l" t="t" r="r" b="b"/>
              <a:pathLst>
                <a:path w="15269" h="19171" extrusionOk="0">
                  <a:moveTo>
                    <a:pt x="5952" y="1"/>
                  </a:moveTo>
                  <a:cubicBezTo>
                    <a:pt x="2451" y="1"/>
                    <a:pt x="0" y="3906"/>
                    <a:pt x="148" y="5653"/>
                  </a:cubicBezTo>
                  <a:cubicBezTo>
                    <a:pt x="294" y="7515"/>
                    <a:pt x="2803" y="11141"/>
                    <a:pt x="3790" y="12533"/>
                  </a:cubicBezTo>
                  <a:cubicBezTo>
                    <a:pt x="3968" y="12776"/>
                    <a:pt x="4066" y="13051"/>
                    <a:pt x="4082" y="13343"/>
                  </a:cubicBezTo>
                  <a:lnTo>
                    <a:pt x="4308" y="17746"/>
                  </a:lnTo>
                  <a:cubicBezTo>
                    <a:pt x="4357" y="18556"/>
                    <a:pt x="5021" y="19171"/>
                    <a:pt x="5830" y="19171"/>
                  </a:cubicBezTo>
                  <a:lnTo>
                    <a:pt x="11043" y="19171"/>
                  </a:lnTo>
                  <a:cubicBezTo>
                    <a:pt x="12160" y="19171"/>
                    <a:pt x="12905" y="18005"/>
                    <a:pt x="12403" y="17018"/>
                  </a:cubicBezTo>
                  <a:cubicBezTo>
                    <a:pt x="12241" y="16694"/>
                    <a:pt x="12063" y="16419"/>
                    <a:pt x="11917" y="16240"/>
                  </a:cubicBezTo>
                  <a:cubicBezTo>
                    <a:pt x="11739" y="15998"/>
                    <a:pt x="11626" y="15706"/>
                    <a:pt x="11610" y="15399"/>
                  </a:cubicBezTo>
                  <a:lnTo>
                    <a:pt x="11512" y="13845"/>
                  </a:lnTo>
                  <a:cubicBezTo>
                    <a:pt x="11529" y="13828"/>
                    <a:pt x="11545" y="13796"/>
                    <a:pt x="11529" y="13764"/>
                  </a:cubicBezTo>
                  <a:cubicBezTo>
                    <a:pt x="11464" y="13262"/>
                    <a:pt x="11529" y="12695"/>
                    <a:pt x="11593" y="12388"/>
                  </a:cubicBezTo>
                  <a:cubicBezTo>
                    <a:pt x="11610" y="12226"/>
                    <a:pt x="11658" y="12064"/>
                    <a:pt x="11739" y="11934"/>
                  </a:cubicBezTo>
                  <a:cubicBezTo>
                    <a:pt x="15268" y="5070"/>
                    <a:pt x="10266" y="1800"/>
                    <a:pt x="9667" y="1444"/>
                  </a:cubicBezTo>
                  <a:cubicBezTo>
                    <a:pt x="9618" y="1411"/>
                    <a:pt x="9570" y="1395"/>
                    <a:pt x="9537" y="1363"/>
                  </a:cubicBezTo>
                  <a:cubicBezTo>
                    <a:pt x="8270" y="391"/>
                    <a:pt x="7058" y="1"/>
                    <a:pt x="5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1"/>
            <p:cNvSpPr/>
            <p:nvPr/>
          </p:nvSpPr>
          <p:spPr>
            <a:xfrm rot="138933">
              <a:off x="7130468" y="4474260"/>
              <a:ext cx="198083" cy="148756"/>
            </a:xfrm>
            <a:custGeom>
              <a:avLst/>
              <a:gdLst/>
              <a:ahLst/>
              <a:cxnLst/>
              <a:rect l="l" t="t" r="r" b="b"/>
              <a:pathLst>
                <a:path w="2401" h="1775" extrusionOk="0">
                  <a:moveTo>
                    <a:pt x="1133" y="0"/>
                  </a:moveTo>
                  <a:cubicBezTo>
                    <a:pt x="769" y="0"/>
                    <a:pt x="1" y="182"/>
                    <a:pt x="150" y="1749"/>
                  </a:cubicBezTo>
                  <a:cubicBezTo>
                    <a:pt x="150" y="1768"/>
                    <a:pt x="205" y="1774"/>
                    <a:pt x="286" y="1774"/>
                  </a:cubicBezTo>
                  <a:cubicBezTo>
                    <a:pt x="488" y="1774"/>
                    <a:pt x="848" y="1733"/>
                    <a:pt x="895" y="1733"/>
                  </a:cubicBezTo>
                  <a:cubicBezTo>
                    <a:pt x="1235" y="1701"/>
                    <a:pt x="1575" y="1652"/>
                    <a:pt x="1866" y="1474"/>
                  </a:cubicBezTo>
                  <a:cubicBezTo>
                    <a:pt x="1979" y="1409"/>
                    <a:pt x="2400" y="1150"/>
                    <a:pt x="2319" y="972"/>
                  </a:cubicBezTo>
                  <a:cubicBezTo>
                    <a:pt x="2174" y="697"/>
                    <a:pt x="1817" y="195"/>
                    <a:pt x="1316" y="17"/>
                  </a:cubicBezTo>
                  <a:cubicBezTo>
                    <a:pt x="1316" y="17"/>
                    <a:pt x="1243" y="0"/>
                    <a:pt x="11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1"/>
            <p:cNvSpPr/>
            <p:nvPr/>
          </p:nvSpPr>
          <p:spPr>
            <a:xfrm rot="138933">
              <a:off x="6969384" y="4467582"/>
              <a:ext cx="181748" cy="145068"/>
            </a:xfrm>
            <a:custGeom>
              <a:avLst/>
              <a:gdLst/>
              <a:ahLst/>
              <a:cxnLst/>
              <a:rect l="l" t="t" r="r" b="b"/>
              <a:pathLst>
                <a:path w="2203" h="1731" extrusionOk="0">
                  <a:moveTo>
                    <a:pt x="1311" y="1"/>
                  </a:moveTo>
                  <a:cubicBezTo>
                    <a:pt x="890" y="1"/>
                    <a:pt x="1" y="154"/>
                    <a:pt x="162" y="1472"/>
                  </a:cubicBezTo>
                  <a:cubicBezTo>
                    <a:pt x="178" y="1618"/>
                    <a:pt x="308" y="1715"/>
                    <a:pt x="454" y="1715"/>
                  </a:cubicBezTo>
                  <a:lnTo>
                    <a:pt x="1765" y="1731"/>
                  </a:lnTo>
                  <a:cubicBezTo>
                    <a:pt x="1894" y="1715"/>
                    <a:pt x="2008" y="1618"/>
                    <a:pt x="2024" y="1488"/>
                  </a:cubicBezTo>
                  <a:cubicBezTo>
                    <a:pt x="2105" y="1067"/>
                    <a:pt x="2202" y="177"/>
                    <a:pt x="1522" y="15"/>
                  </a:cubicBezTo>
                  <a:cubicBezTo>
                    <a:pt x="1522" y="15"/>
                    <a:pt x="1438" y="1"/>
                    <a:pt x="1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1"/>
            <p:cNvSpPr/>
            <p:nvPr/>
          </p:nvSpPr>
          <p:spPr>
            <a:xfrm rot="138933">
              <a:off x="5631502" y="4409071"/>
              <a:ext cx="199977" cy="150208"/>
            </a:xfrm>
            <a:custGeom>
              <a:avLst/>
              <a:gdLst/>
              <a:ahLst/>
              <a:cxnLst/>
              <a:rect l="l" t="t" r="r" b="b"/>
              <a:pathLst>
                <a:path w="2108" h="1737" extrusionOk="0">
                  <a:moveTo>
                    <a:pt x="1030" y="0"/>
                  </a:moveTo>
                  <a:cubicBezTo>
                    <a:pt x="724" y="0"/>
                    <a:pt x="0" y="121"/>
                    <a:pt x="116" y="1380"/>
                  </a:cubicBezTo>
                  <a:cubicBezTo>
                    <a:pt x="131" y="1580"/>
                    <a:pt x="309" y="1737"/>
                    <a:pt x="508" y="1737"/>
                  </a:cubicBezTo>
                  <a:cubicBezTo>
                    <a:pt x="517" y="1737"/>
                    <a:pt x="527" y="1737"/>
                    <a:pt x="537" y="1736"/>
                  </a:cubicBezTo>
                  <a:lnTo>
                    <a:pt x="1136" y="1720"/>
                  </a:lnTo>
                  <a:cubicBezTo>
                    <a:pt x="1443" y="1720"/>
                    <a:pt x="2026" y="1477"/>
                    <a:pt x="2059" y="1185"/>
                  </a:cubicBezTo>
                  <a:cubicBezTo>
                    <a:pt x="2107" y="732"/>
                    <a:pt x="1719" y="149"/>
                    <a:pt x="1184" y="20"/>
                  </a:cubicBezTo>
                  <a:cubicBezTo>
                    <a:pt x="1168" y="4"/>
                    <a:pt x="1136" y="4"/>
                    <a:pt x="1120" y="4"/>
                  </a:cubicBezTo>
                  <a:cubicBezTo>
                    <a:pt x="1097" y="2"/>
                    <a:pt x="1067" y="0"/>
                    <a:pt x="1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1"/>
            <p:cNvSpPr/>
            <p:nvPr/>
          </p:nvSpPr>
          <p:spPr>
            <a:xfrm rot="138933">
              <a:off x="5442400" y="4404564"/>
              <a:ext cx="214017" cy="148738"/>
            </a:xfrm>
            <a:custGeom>
              <a:avLst/>
              <a:gdLst/>
              <a:ahLst/>
              <a:cxnLst/>
              <a:rect l="l" t="t" r="r" b="b"/>
              <a:pathLst>
                <a:path w="2256" h="1720" extrusionOk="0">
                  <a:moveTo>
                    <a:pt x="1284" y="0"/>
                  </a:moveTo>
                  <a:cubicBezTo>
                    <a:pt x="849" y="0"/>
                    <a:pt x="1" y="174"/>
                    <a:pt x="232" y="1573"/>
                  </a:cubicBezTo>
                  <a:cubicBezTo>
                    <a:pt x="248" y="1638"/>
                    <a:pt x="297" y="1687"/>
                    <a:pt x="378" y="1703"/>
                  </a:cubicBezTo>
                  <a:lnTo>
                    <a:pt x="1851" y="1719"/>
                  </a:lnTo>
                  <a:cubicBezTo>
                    <a:pt x="1932" y="1719"/>
                    <a:pt x="2013" y="1671"/>
                    <a:pt x="2029" y="1573"/>
                  </a:cubicBezTo>
                  <a:cubicBezTo>
                    <a:pt x="2110" y="1201"/>
                    <a:pt x="2256" y="181"/>
                    <a:pt x="1527" y="19"/>
                  </a:cubicBezTo>
                  <a:cubicBezTo>
                    <a:pt x="1527" y="19"/>
                    <a:pt x="1428" y="0"/>
                    <a:pt x="1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1"/>
            <p:cNvSpPr/>
            <p:nvPr/>
          </p:nvSpPr>
          <p:spPr>
            <a:xfrm rot="138933">
              <a:off x="8069869" y="3420685"/>
              <a:ext cx="41441" cy="35963"/>
            </a:xfrm>
            <a:custGeom>
              <a:avLst/>
              <a:gdLst/>
              <a:ahLst/>
              <a:cxnLst/>
              <a:rect l="l" t="t" r="r" b="b"/>
              <a:pathLst>
                <a:path w="2559" h="2235" extrusionOk="0">
                  <a:moveTo>
                    <a:pt x="631" y="1"/>
                  </a:moveTo>
                  <a:cubicBezTo>
                    <a:pt x="492" y="1"/>
                    <a:pt x="374" y="42"/>
                    <a:pt x="292" y="128"/>
                  </a:cubicBezTo>
                  <a:cubicBezTo>
                    <a:pt x="0" y="404"/>
                    <a:pt x="227" y="1084"/>
                    <a:pt x="777" y="1634"/>
                  </a:cubicBezTo>
                  <a:cubicBezTo>
                    <a:pt x="1148" y="2016"/>
                    <a:pt x="1590" y="2235"/>
                    <a:pt x="1917" y="2235"/>
                  </a:cubicBezTo>
                  <a:cubicBezTo>
                    <a:pt x="2061" y="2235"/>
                    <a:pt x="2183" y="2192"/>
                    <a:pt x="2267" y="2103"/>
                  </a:cubicBezTo>
                  <a:cubicBezTo>
                    <a:pt x="2558" y="1828"/>
                    <a:pt x="2348" y="1148"/>
                    <a:pt x="1797" y="614"/>
                  </a:cubicBezTo>
                  <a:cubicBezTo>
                    <a:pt x="1411" y="228"/>
                    <a:pt x="961" y="1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1"/>
            <p:cNvSpPr/>
            <p:nvPr/>
          </p:nvSpPr>
          <p:spPr>
            <a:xfrm rot="-1065660">
              <a:off x="7335990" y="2961787"/>
              <a:ext cx="115622" cy="116643"/>
            </a:xfrm>
            <a:custGeom>
              <a:avLst/>
              <a:gdLst/>
              <a:ahLst/>
              <a:cxnLst/>
              <a:rect l="l" t="t" r="r" b="b"/>
              <a:pathLst>
                <a:path w="2106" h="2139" extrusionOk="0">
                  <a:moveTo>
                    <a:pt x="1911" y="0"/>
                  </a:moveTo>
                  <a:cubicBezTo>
                    <a:pt x="1895" y="405"/>
                    <a:pt x="1878" y="809"/>
                    <a:pt x="1781" y="1166"/>
                  </a:cubicBezTo>
                  <a:cubicBezTo>
                    <a:pt x="1733" y="1344"/>
                    <a:pt x="1668" y="1506"/>
                    <a:pt x="1555" y="1619"/>
                  </a:cubicBezTo>
                  <a:cubicBezTo>
                    <a:pt x="1470" y="1718"/>
                    <a:pt x="1360" y="1768"/>
                    <a:pt x="1225" y="1768"/>
                  </a:cubicBezTo>
                  <a:cubicBezTo>
                    <a:pt x="1206" y="1768"/>
                    <a:pt x="1186" y="1767"/>
                    <a:pt x="1166" y="1765"/>
                  </a:cubicBezTo>
                  <a:cubicBezTo>
                    <a:pt x="1004" y="1765"/>
                    <a:pt x="859" y="1716"/>
                    <a:pt x="729" y="1619"/>
                  </a:cubicBezTo>
                  <a:cubicBezTo>
                    <a:pt x="583" y="1522"/>
                    <a:pt x="502" y="1376"/>
                    <a:pt x="405" y="1214"/>
                  </a:cubicBezTo>
                  <a:cubicBezTo>
                    <a:pt x="243" y="890"/>
                    <a:pt x="146" y="502"/>
                    <a:pt x="65" y="113"/>
                  </a:cubicBezTo>
                  <a:lnTo>
                    <a:pt x="65" y="113"/>
                  </a:lnTo>
                  <a:cubicBezTo>
                    <a:pt x="0" y="502"/>
                    <a:pt x="0" y="923"/>
                    <a:pt x="146" y="1328"/>
                  </a:cubicBezTo>
                  <a:cubicBezTo>
                    <a:pt x="211" y="1522"/>
                    <a:pt x="324" y="1732"/>
                    <a:pt x="502" y="1894"/>
                  </a:cubicBezTo>
                  <a:cubicBezTo>
                    <a:pt x="680" y="2040"/>
                    <a:pt x="923" y="2121"/>
                    <a:pt x="1150" y="2137"/>
                  </a:cubicBezTo>
                  <a:cubicBezTo>
                    <a:pt x="1165" y="2138"/>
                    <a:pt x="1181" y="2139"/>
                    <a:pt x="1196" y="2139"/>
                  </a:cubicBezTo>
                  <a:cubicBezTo>
                    <a:pt x="1427" y="2139"/>
                    <a:pt x="1677" y="2028"/>
                    <a:pt x="1814" y="1846"/>
                  </a:cubicBezTo>
                  <a:cubicBezTo>
                    <a:pt x="1976" y="1651"/>
                    <a:pt x="2040" y="1425"/>
                    <a:pt x="2056" y="1214"/>
                  </a:cubicBezTo>
                  <a:cubicBezTo>
                    <a:pt x="2105" y="793"/>
                    <a:pt x="2040" y="389"/>
                    <a:pt x="19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1"/>
            <p:cNvSpPr/>
            <p:nvPr/>
          </p:nvSpPr>
          <p:spPr>
            <a:xfrm rot="138933">
              <a:off x="6937398" y="3390380"/>
              <a:ext cx="137591" cy="330525"/>
            </a:xfrm>
            <a:custGeom>
              <a:avLst/>
              <a:gdLst/>
              <a:ahLst/>
              <a:cxnLst/>
              <a:rect l="l" t="t" r="r" b="b"/>
              <a:pathLst>
                <a:path w="1928" h="4663" extrusionOk="0">
                  <a:moveTo>
                    <a:pt x="389" y="0"/>
                  </a:moveTo>
                  <a:lnTo>
                    <a:pt x="389" y="0"/>
                  </a:lnTo>
                  <a:cubicBezTo>
                    <a:pt x="211" y="421"/>
                    <a:pt x="114" y="874"/>
                    <a:pt x="49" y="1328"/>
                  </a:cubicBezTo>
                  <a:cubicBezTo>
                    <a:pt x="1" y="1797"/>
                    <a:pt x="17" y="2266"/>
                    <a:pt x="98" y="2720"/>
                  </a:cubicBezTo>
                  <a:cubicBezTo>
                    <a:pt x="195" y="3189"/>
                    <a:pt x="389" y="3643"/>
                    <a:pt x="713" y="3999"/>
                  </a:cubicBezTo>
                  <a:cubicBezTo>
                    <a:pt x="875" y="4177"/>
                    <a:pt x="1069" y="4322"/>
                    <a:pt x="1263" y="4452"/>
                  </a:cubicBezTo>
                  <a:cubicBezTo>
                    <a:pt x="1474" y="4549"/>
                    <a:pt x="1701" y="4630"/>
                    <a:pt x="1927" y="4662"/>
                  </a:cubicBezTo>
                  <a:cubicBezTo>
                    <a:pt x="1717" y="4549"/>
                    <a:pt x="1539" y="4436"/>
                    <a:pt x="1361" y="4290"/>
                  </a:cubicBezTo>
                  <a:cubicBezTo>
                    <a:pt x="1199" y="4161"/>
                    <a:pt x="1053" y="3999"/>
                    <a:pt x="940" y="3821"/>
                  </a:cubicBezTo>
                  <a:cubicBezTo>
                    <a:pt x="810" y="3643"/>
                    <a:pt x="713" y="3464"/>
                    <a:pt x="648" y="3270"/>
                  </a:cubicBezTo>
                  <a:cubicBezTo>
                    <a:pt x="567" y="3060"/>
                    <a:pt x="503" y="2865"/>
                    <a:pt x="470" y="2655"/>
                  </a:cubicBezTo>
                  <a:cubicBezTo>
                    <a:pt x="373" y="2234"/>
                    <a:pt x="341" y="1781"/>
                    <a:pt x="341" y="1344"/>
                  </a:cubicBezTo>
                  <a:cubicBezTo>
                    <a:pt x="341" y="907"/>
                    <a:pt x="357" y="453"/>
                    <a:pt x="389" y="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1"/>
            <p:cNvSpPr/>
            <p:nvPr/>
          </p:nvSpPr>
          <p:spPr>
            <a:xfrm rot="138933">
              <a:off x="6691639" y="3619443"/>
              <a:ext cx="87850" cy="362705"/>
            </a:xfrm>
            <a:custGeom>
              <a:avLst/>
              <a:gdLst/>
              <a:ahLst/>
              <a:cxnLst/>
              <a:rect l="l" t="t" r="r" b="b"/>
              <a:pathLst>
                <a:path w="1231" h="5117" extrusionOk="0">
                  <a:moveTo>
                    <a:pt x="0" y="1"/>
                  </a:moveTo>
                  <a:lnTo>
                    <a:pt x="0" y="1"/>
                  </a:lnTo>
                  <a:cubicBezTo>
                    <a:pt x="49" y="114"/>
                    <a:pt x="81" y="211"/>
                    <a:pt x="97" y="324"/>
                  </a:cubicBezTo>
                  <a:cubicBezTo>
                    <a:pt x="114" y="421"/>
                    <a:pt x="146" y="535"/>
                    <a:pt x="162" y="632"/>
                  </a:cubicBezTo>
                  <a:lnTo>
                    <a:pt x="275" y="1279"/>
                  </a:lnTo>
                  <a:cubicBezTo>
                    <a:pt x="356" y="1717"/>
                    <a:pt x="453" y="2137"/>
                    <a:pt x="534" y="2575"/>
                  </a:cubicBezTo>
                  <a:cubicBezTo>
                    <a:pt x="632" y="2995"/>
                    <a:pt x="729" y="3433"/>
                    <a:pt x="842" y="3853"/>
                  </a:cubicBezTo>
                  <a:cubicBezTo>
                    <a:pt x="955" y="4274"/>
                    <a:pt x="1085" y="4695"/>
                    <a:pt x="1231" y="5116"/>
                  </a:cubicBezTo>
                  <a:cubicBezTo>
                    <a:pt x="1231" y="4679"/>
                    <a:pt x="1182" y="4226"/>
                    <a:pt x="1117" y="3805"/>
                  </a:cubicBezTo>
                  <a:cubicBezTo>
                    <a:pt x="1069" y="3352"/>
                    <a:pt x="988" y="2931"/>
                    <a:pt x="891" y="2494"/>
                  </a:cubicBezTo>
                  <a:lnTo>
                    <a:pt x="745" y="1846"/>
                  </a:lnTo>
                  <a:cubicBezTo>
                    <a:pt x="680" y="1636"/>
                    <a:pt x="632" y="1425"/>
                    <a:pt x="551" y="1215"/>
                  </a:cubicBezTo>
                  <a:cubicBezTo>
                    <a:pt x="486" y="1004"/>
                    <a:pt x="421" y="794"/>
                    <a:pt x="324" y="583"/>
                  </a:cubicBezTo>
                  <a:cubicBezTo>
                    <a:pt x="292" y="486"/>
                    <a:pt x="243" y="389"/>
                    <a:pt x="194" y="276"/>
                  </a:cubicBezTo>
                  <a:cubicBezTo>
                    <a:pt x="162" y="227"/>
                    <a:pt x="146" y="179"/>
                    <a:pt x="114" y="1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1"/>
            <p:cNvSpPr/>
            <p:nvPr/>
          </p:nvSpPr>
          <p:spPr>
            <a:xfrm rot="138933">
              <a:off x="5786200" y="3385450"/>
              <a:ext cx="201034" cy="780416"/>
            </a:xfrm>
            <a:custGeom>
              <a:avLst/>
              <a:gdLst/>
              <a:ahLst/>
              <a:cxnLst/>
              <a:rect l="l" t="t" r="r" b="b"/>
              <a:pathLst>
                <a:path w="2817" h="11010" extrusionOk="0">
                  <a:moveTo>
                    <a:pt x="0" y="1"/>
                  </a:moveTo>
                  <a:cubicBezTo>
                    <a:pt x="372" y="341"/>
                    <a:pt x="680" y="729"/>
                    <a:pt x="955" y="1150"/>
                  </a:cubicBezTo>
                  <a:cubicBezTo>
                    <a:pt x="1214" y="1571"/>
                    <a:pt x="1441" y="2008"/>
                    <a:pt x="1619" y="2461"/>
                  </a:cubicBezTo>
                  <a:cubicBezTo>
                    <a:pt x="1959" y="3384"/>
                    <a:pt x="2105" y="4372"/>
                    <a:pt x="2056" y="5359"/>
                  </a:cubicBezTo>
                  <a:cubicBezTo>
                    <a:pt x="2056" y="5602"/>
                    <a:pt x="2024" y="5845"/>
                    <a:pt x="2007" y="6088"/>
                  </a:cubicBezTo>
                  <a:cubicBezTo>
                    <a:pt x="1959" y="6331"/>
                    <a:pt x="1943" y="6573"/>
                    <a:pt x="1878" y="6816"/>
                  </a:cubicBezTo>
                  <a:cubicBezTo>
                    <a:pt x="1797" y="7318"/>
                    <a:pt x="1651" y="7788"/>
                    <a:pt x="1506" y="8257"/>
                  </a:cubicBezTo>
                  <a:cubicBezTo>
                    <a:pt x="1425" y="8500"/>
                    <a:pt x="1328" y="8726"/>
                    <a:pt x="1247" y="8953"/>
                  </a:cubicBezTo>
                  <a:lnTo>
                    <a:pt x="955" y="9649"/>
                  </a:lnTo>
                  <a:lnTo>
                    <a:pt x="648" y="10329"/>
                  </a:lnTo>
                  <a:cubicBezTo>
                    <a:pt x="534" y="10556"/>
                    <a:pt x="421" y="10782"/>
                    <a:pt x="308" y="11009"/>
                  </a:cubicBezTo>
                  <a:cubicBezTo>
                    <a:pt x="890" y="10183"/>
                    <a:pt x="1409" y="9309"/>
                    <a:pt x="1765" y="8354"/>
                  </a:cubicBezTo>
                  <a:cubicBezTo>
                    <a:pt x="2137" y="7415"/>
                    <a:pt x="2396" y="6411"/>
                    <a:pt x="2428" y="5375"/>
                  </a:cubicBezTo>
                  <a:cubicBezTo>
                    <a:pt x="2445" y="4857"/>
                    <a:pt x="2428" y="4339"/>
                    <a:pt x="2331" y="3837"/>
                  </a:cubicBezTo>
                  <a:cubicBezTo>
                    <a:pt x="2299" y="3643"/>
                    <a:pt x="2250" y="3465"/>
                    <a:pt x="2202" y="3287"/>
                  </a:cubicBezTo>
                  <a:cubicBezTo>
                    <a:pt x="2250" y="3125"/>
                    <a:pt x="2283" y="2979"/>
                    <a:pt x="2331" y="2834"/>
                  </a:cubicBezTo>
                  <a:lnTo>
                    <a:pt x="2509" y="2219"/>
                  </a:lnTo>
                  <a:cubicBezTo>
                    <a:pt x="2639" y="1798"/>
                    <a:pt x="2752" y="1393"/>
                    <a:pt x="2817" y="923"/>
                  </a:cubicBezTo>
                  <a:lnTo>
                    <a:pt x="2817" y="923"/>
                  </a:lnTo>
                  <a:cubicBezTo>
                    <a:pt x="2655" y="1085"/>
                    <a:pt x="2526" y="1280"/>
                    <a:pt x="2412" y="1490"/>
                  </a:cubicBezTo>
                  <a:cubicBezTo>
                    <a:pt x="2315" y="1684"/>
                    <a:pt x="2234" y="1895"/>
                    <a:pt x="2169" y="2121"/>
                  </a:cubicBezTo>
                  <a:cubicBezTo>
                    <a:pt x="2105" y="2332"/>
                    <a:pt x="2056" y="2542"/>
                    <a:pt x="2040" y="2769"/>
                  </a:cubicBezTo>
                  <a:cubicBezTo>
                    <a:pt x="1991" y="2623"/>
                    <a:pt x="1943" y="2494"/>
                    <a:pt x="1878" y="2364"/>
                  </a:cubicBezTo>
                  <a:cubicBezTo>
                    <a:pt x="1473" y="1425"/>
                    <a:pt x="826" y="583"/>
                    <a:pt x="0" y="1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1"/>
            <p:cNvSpPr/>
            <p:nvPr/>
          </p:nvSpPr>
          <p:spPr>
            <a:xfrm rot="138933">
              <a:off x="4783872" y="3066877"/>
              <a:ext cx="309722" cy="721867"/>
            </a:xfrm>
            <a:custGeom>
              <a:avLst/>
              <a:gdLst/>
              <a:ahLst/>
              <a:cxnLst/>
              <a:rect l="l" t="t" r="r" b="b"/>
              <a:pathLst>
                <a:path w="4340" h="10184" extrusionOk="0">
                  <a:moveTo>
                    <a:pt x="4323" y="1"/>
                  </a:moveTo>
                  <a:cubicBezTo>
                    <a:pt x="4162" y="1"/>
                    <a:pt x="357" y="195"/>
                    <a:pt x="1" y="10167"/>
                  </a:cubicBezTo>
                  <a:lnTo>
                    <a:pt x="551" y="10183"/>
                  </a:lnTo>
                  <a:cubicBezTo>
                    <a:pt x="891" y="810"/>
                    <a:pt x="4307" y="551"/>
                    <a:pt x="4340" y="551"/>
                  </a:cubicBezTo>
                  <a:lnTo>
                    <a:pt x="43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1"/>
            <p:cNvSpPr/>
            <p:nvPr/>
          </p:nvSpPr>
          <p:spPr>
            <a:xfrm rot="138933">
              <a:off x="4698579" y="3678761"/>
              <a:ext cx="190757" cy="341795"/>
            </a:xfrm>
            <a:custGeom>
              <a:avLst/>
              <a:gdLst/>
              <a:ahLst/>
              <a:cxnLst/>
              <a:rect l="l" t="t" r="r" b="b"/>
              <a:pathLst>
                <a:path w="2673" h="4822" extrusionOk="0">
                  <a:moveTo>
                    <a:pt x="1377" y="0"/>
                  </a:moveTo>
                  <a:cubicBezTo>
                    <a:pt x="1377" y="0"/>
                    <a:pt x="1" y="486"/>
                    <a:pt x="211" y="4711"/>
                  </a:cubicBezTo>
                  <a:cubicBezTo>
                    <a:pt x="222" y="4778"/>
                    <a:pt x="279" y="4822"/>
                    <a:pt x="340" y="4822"/>
                  </a:cubicBezTo>
                  <a:cubicBezTo>
                    <a:pt x="368" y="4822"/>
                    <a:pt x="396" y="4812"/>
                    <a:pt x="422" y="4792"/>
                  </a:cubicBezTo>
                  <a:cubicBezTo>
                    <a:pt x="1005" y="4258"/>
                    <a:pt x="2672" y="2445"/>
                    <a:pt x="137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1"/>
            <p:cNvSpPr/>
            <p:nvPr/>
          </p:nvSpPr>
          <p:spPr>
            <a:xfrm rot="-1930450" flipH="1">
              <a:off x="5125854" y="2814375"/>
              <a:ext cx="1013170" cy="304839"/>
            </a:xfrm>
            <a:custGeom>
              <a:avLst/>
              <a:gdLst/>
              <a:ahLst/>
              <a:cxnLst/>
              <a:rect l="l" t="t" r="r" b="b"/>
              <a:pathLst>
                <a:path w="11358" h="3433" extrusionOk="0">
                  <a:moveTo>
                    <a:pt x="9966" y="1"/>
                  </a:moveTo>
                  <a:cubicBezTo>
                    <a:pt x="9739" y="1"/>
                    <a:pt x="9739" y="357"/>
                    <a:pt x="9966" y="357"/>
                  </a:cubicBezTo>
                  <a:cubicBezTo>
                    <a:pt x="10192" y="357"/>
                    <a:pt x="10192" y="1"/>
                    <a:pt x="9966" y="1"/>
                  </a:cubicBezTo>
                  <a:close/>
                  <a:moveTo>
                    <a:pt x="11162" y="528"/>
                  </a:moveTo>
                  <a:cubicBezTo>
                    <a:pt x="11125" y="528"/>
                    <a:pt x="11086" y="540"/>
                    <a:pt x="11050" y="567"/>
                  </a:cubicBezTo>
                  <a:cubicBezTo>
                    <a:pt x="11002" y="600"/>
                    <a:pt x="10969" y="616"/>
                    <a:pt x="10937" y="664"/>
                  </a:cubicBezTo>
                  <a:cubicBezTo>
                    <a:pt x="10905" y="713"/>
                    <a:pt x="10905" y="794"/>
                    <a:pt x="10937" y="859"/>
                  </a:cubicBezTo>
                  <a:cubicBezTo>
                    <a:pt x="10977" y="929"/>
                    <a:pt x="11049" y="968"/>
                    <a:pt x="11121" y="968"/>
                  </a:cubicBezTo>
                  <a:cubicBezTo>
                    <a:pt x="11164" y="968"/>
                    <a:pt x="11208" y="954"/>
                    <a:pt x="11244" y="923"/>
                  </a:cubicBezTo>
                  <a:cubicBezTo>
                    <a:pt x="11325" y="875"/>
                    <a:pt x="11358" y="778"/>
                    <a:pt x="11325" y="713"/>
                  </a:cubicBezTo>
                  <a:cubicBezTo>
                    <a:pt x="11337" y="608"/>
                    <a:pt x="11256" y="528"/>
                    <a:pt x="11162" y="528"/>
                  </a:cubicBezTo>
                  <a:close/>
                  <a:moveTo>
                    <a:pt x="7311" y="551"/>
                  </a:moveTo>
                  <a:cubicBezTo>
                    <a:pt x="7035" y="551"/>
                    <a:pt x="7035" y="988"/>
                    <a:pt x="7311" y="988"/>
                  </a:cubicBezTo>
                  <a:cubicBezTo>
                    <a:pt x="7424" y="988"/>
                    <a:pt x="7505" y="988"/>
                    <a:pt x="7602" y="907"/>
                  </a:cubicBezTo>
                  <a:cubicBezTo>
                    <a:pt x="7683" y="859"/>
                    <a:pt x="7683" y="697"/>
                    <a:pt x="7602" y="632"/>
                  </a:cubicBezTo>
                  <a:cubicBezTo>
                    <a:pt x="7505" y="567"/>
                    <a:pt x="7424" y="551"/>
                    <a:pt x="7311" y="551"/>
                  </a:cubicBezTo>
                  <a:close/>
                  <a:moveTo>
                    <a:pt x="5789" y="1280"/>
                  </a:moveTo>
                  <a:cubicBezTo>
                    <a:pt x="5562" y="1280"/>
                    <a:pt x="5562" y="1636"/>
                    <a:pt x="5789" y="1636"/>
                  </a:cubicBezTo>
                  <a:cubicBezTo>
                    <a:pt x="6015" y="1636"/>
                    <a:pt x="6015" y="1280"/>
                    <a:pt x="5789" y="1280"/>
                  </a:cubicBezTo>
                  <a:close/>
                  <a:moveTo>
                    <a:pt x="8956" y="1189"/>
                  </a:moveTo>
                  <a:cubicBezTo>
                    <a:pt x="8868" y="1189"/>
                    <a:pt x="8786" y="1235"/>
                    <a:pt x="8735" y="1312"/>
                  </a:cubicBezTo>
                  <a:cubicBezTo>
                    <a:pt x="8687" y="1425"/>
                    <a:pt x="8703" y="1603"/>
                    <a:pt x="8832" y="1668"/>
                  </a:cubicBezTo>
                  <a:cubicBezTo>
                    <a:pt x="8873" y="1684"/>
                    <a:pt x="8917" y="1692"/>
                    <a:pt x="8962" y="1692"/>
                  </a:cubicBezTo>
                  <a:cubicBezTo>
                    <a:pt x="9006" y="1692"/>
                    <a:pt x="9051" y="1684"/>
                    <a:pt x="9091" y="1668"/>
                  </a:cubicBezTo>
                  <a:cubicBezTo>
                    <a:pt x="9108" y="1652"/>
                    <a:pt x="9108" y="1652"/>
                    <a:pt x="9124" y="1636"/>
                  </a:cubicBezTo>
                  <a:cubicBezTo>
                    <a:pt x="9189" y="1603"/>
                    <a:pt x="9221" y="1539"/>
                    <a:pt x="9221" y="1458"/>
                  </a:cubicBezTo>
                  <a:cubicBezTo>
                    <a:pt x="9205" y="1344"/>
                    <a:pt x="9140" y="1231"/>
                    <a:pt x="9027" y="1199"/>
                  </a:cubicBezTo>
                  <a:cubicBezTo>
                    <a:pt x="9003" y="1192"/>
                    <a:pt x="8979" y="1189"/>
                    <a:pt x="8956" y="1189"/>
                  </a:cubicBezTo>
                  <a:close/>
                  <a:moveTo>
                    <a:pt x="3555" y="1846"/>
                  </a:moveTo>
                  <a:cubicBezTo>
                    <a:pt x="3393" y="1846"/>
                    <a:pt x="3393" y="2105"/>
                    <a:pt x="3555" y="2105"/>
                  </a:cubicBezTo>
                  <a:cubicBezTo>
                    <a:pt x="3733" y="2105"/>
                    <a:pt x="3733" y="1846"/>
                    <a:pt x="3555" y="1846"/>
                  </a:cubicBezTo>
                  <a:close/>
                  <a:moveTo>
                    <a:pt x="7186" y="1801"/>
                  </a:moveTo>
                  <a:cubicBezTo>
                    <a:pt x="7147" y="1801"/>
                    <a:pt x="7107" y="1807"/>
                    <a:pt x="7068" y="1814"/>
                  </a:cubicBezTo>
                  <a:cubicBezTo>
                    <a:pt x="6841" y="1814"/>
                    <a:pt x="6841" y="2121"/>
                    <a:pt x="7068" y="2138"/>
                  </a:cubicBezTo>
                  <a:cubicBezTo>
                    <a:pt x="7096" y="2138"/>
                    <a:pt x="7123" y="2139"/>
                    <a:pt x="7151" y="2139"/>
                  </a:cubicBezTo>
                  <a:cubicBezTo>
                    <a:pt x="7219" y="2139"/>
                    <a:pt x="7285" y="2131"/>
                    <a:pt x="7343" y="2073"/>
                  </a:cubicBezTo>
                  <a:cubicBezTo>
                    <a:pt x="7392" y="2008"/>
                    <a:pt x="7392" y="1927"/>
                    <a:pt x="7343" y="1862"/>
                  </a:cubicBezTo>
                  <a:cubicBezTo>
                    <a:pt x="7295" y="1815"/>
                    <a:pt x="7241" y="1801"/>
                    <a:pt x="7186" y="1801"/>
                  </a:cubicBezTo>
                  <a:close/>
                  <a:moveTo>
                    <a:pt x="1940" y="1880"/>
                  </a:moveTo>
                  <a:cubicBezTo>
                    <a:pt x="1901" y="1880"/>
                    <a:pt x="1862" y="1885"/>
                    <a:pt x="1823" y="1895"/>
                  </a:cubicBezTo>
                  <a:cubicBezTo>
                    <a:pt x="1774" y="1895"/>
                    <a:pt x="1709" y="1911"/>
                    <a:pt x="1661" y="1911"/>
                  </a:cubicBezTo>
                  <a:cubicBezTo>
                    <a:pt x="1596" y="1943"/>
                    <a:pt x="1515" y="2008"/>
                    <a:pt x="1499" y="2073"/>
                  </a:cubicBezTo>
                  <a:lnTo>
                    <a:pt x="1499" y="2089"/>
                  </a:lnTo>
                  <a:cubicBezTo>
                    <a:pt x="1499" y="2089"/>
                    <a:pt x="1499" y="2105"/>
                    <a:pt x="1499" y="2105"/>
                  </a:cubicBezTo>
                  <a:cubicBezTo>
                    <a:pt x="1499" y="2121"/>
                    <a:pt x="1499" y="2121"/>
                    <a:pt x="1499" y="2138"/>
                  </a:cubicBezTo>
                  <a:lnTo>
                    <a:pt x="1499" y="2170"/>
                  </a:lnTo>
                  <a:lnTo>
                    <a:pt x="1499" y="2202"/>
                  </a:lnTo>
                  <a:cubicBezTo>
                    <a:pt x="1515" y="2283"/>
                    <a:pt x="1596" y="2348"/>
                    <a:pt x="1661" y="2364"/>
                  </a:cubicBezTo>
                  <a:cubicBezTo>
                    <a:pt x="1709" y="2380"/>
                    <a:pt x="1758" y="2380"/>
                    <a:pt x="1806" y="2380"/>
                  </a:cubicBezTo>
                  <a:cubicBezTo>
                    <a:pt x="1855" y="2397"/>
                    <a:pt x="1903" y="2397"/>
                    <a:pt x="1968" y="2397"/>
                  </a:cubicBezTo>
                  <a:cubicBezTo>
                    <a:pt x="2065" y="2397"/>
                    <a:pt x="2114" y="2364"/>
                    <a:pt x="2195" y="2300"/>
                  </a:cubicBezTo>
                  <a:cubicBezTo>
                    <a:pt x="2276" y="2235"/>
                    <a:pt x="2276" y="2057"/>
                    <a:pt x="2195" y="1976"/>
                  </a:cubicBezTo>
                  <a:cubicBezTo>
                    <a:pt x="2116" y="1908"/>
                    <a:pt x="2029" y="1880"/>
                    <a:pt x="1940" y="1880"/>
                  </a:cubicBezTo>
                  <a:close/>
                  <a:moveTo>
                    <a:pt x="4834" y="2397"/>
                  </a:moveTo>
                  <a:cubicBezTo>
                    <a:pt x="4623" y="2397"/>
                    <a:pt x="4623" y="2737"/>
                    <a:pt x="4834" y="2737"/>
                  </a:cubicBezTo>
                  <a:cubicBezTo>
                    <a:pt x="5060" y="2737"/>
                    <a:pt x="5060" y="2397"/>
                    <a:pt x="4834" y="2397"/>
                  </a:cubicBezTo>
                  <a:close/>
                  <a:moveTo>
                    <a:pt x="2697" y="2882"/>
                  </a:moveTo>
                  <a:cubicBezTo>
                    <a:pt x="2681" y="2899"/>
                    <a:pt x="2648" y="2899"/>
                    <a:pt x="2632" y="2899"/>
                  </a:cubicBezTo>
                  <a:cubicBezTo>
                    <a:pt x="2502" y="2915"/>
                    <a:pt x="2389" y="3028"/>
                    <a:pt x="2405" y="3174"/>
                  </a:cubicBezTo>
                  <a:cubicBezTo>
                    <a:pt x="2422" y="3255"/>
                    <a:pt x="2470" y="3336"/>
                    <a:pt x="2567" y="3368"/>
                  </a:cubicBezTo>
                  <a:cubicBezTo>
                    <a:pt x="2588" y="3375"/>
                    <a:pt x="2608" y="3378"/>
                    <a:pt x="2627" y="3378"/>
                  </a:cubicBezTo>
                  <a:cubicBezTo>
                    <a:pt x="2697" y="3378"/>
                    <a:pt x="2756" y="3335"/>
                    <a:pt x="2794" y="3271"/>
                  </a:cubicBezTo>
                  <a:cubicBezTo>
                    <a:pt x="3037" y="3255"/>
                    <a:pt x="3037" y="2899"/>
                    <a:pt x="2794" y="2882"/>
                  </a:cubicBezTo>
                  <a:close/>
                  <a:moveTo>
                    <a:pt x="314" y="2948"/>
                  </a:moveTo>
                  <a:cubicBezTo>
                    <a:pt x="143" y="2948"/>
                    <a:pt x="0" y="3165"/>
                    <a:pt x="155" y="3319"/>
                  </a:cubicBezTo>
                  <a:cubicBezTo>
                    <a:pt x="220" y="3384"/>
                    <a:pt x="301" y="3433"/>
                    <a:pt x="382" y="3433"/>
                  </a:cubicBezTo>
                  <a:cubicBezTo>
                    <a:pt x="560" y="3417"/>
                    <a:pt x="641" y="3255"/>
                    <a:pt x="576" y="3093"/>
                  </a:cubicBezTo>
                  <a:cubicBezTo>
                    <a:pt x="560" y="3044"/>
                    <a:pt x="495" y="3012"/>
                    <a:pt x="446" y="2996"/>
                  </a:cubicBezTo>
                  <a:cubicBezTo>
                    <a:pt x="404" y="2963"/>
                    <a:pt x="358" y="2948"/>
                    <a:pt x="314" y="29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5" name="Google Shape;1385;p41"/>
            <p:cNvGrpSpPr/>
            <p:nvPr/>
          </p:nvGrpSpPr>
          <p:grpSpPr>
            <a:xfrm rot="2179945">
              <a:off x="6959942" y="2425607"/>
              <a:ext cx="442548" cy="358383"/>
              <a:chOff x="6354374" y="3153520"/>
              <a:chExt cx="363600" cy="295200"/>
            </a:xfrm>
          </p:grpSpPr>
          <p:sp>
            <p:nvSpPr>
              <p:cNvPr id="1386" name="Google Shape;1386;p41"/>
              <p:cNvSpPr/>
              <p:nvPr/>
            </p:nvSpPr>
            <p:spPr>
              <a:xfrm rot="1484920">
                <a:off x="6377445" y="3211661"/>
                <a:ext cx="317458" cy="17891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41"/>
              <p:cNvSpPr/>
              <p:nvPr/>
            </p:nvSpPr>
            <p:spPr>
              <a:xfrm rot="412651">
                <a:off x="6478621" y="3270435"/>
                <a:ext cx="177147" cy="76406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1774" extrusionOk="0">
                    <a:moveTo>
                      <a:pt x="1684" y="0"/>
                    </a:moveTo>
                    <a:cubicBezTo>
                      <a:pt x="1587" y="0"/>
                      <a:pt x="1473" y="0"/>
                      <a:pt x="1376" y="17"/>
                    </a:cubicBezTo>
                    <a:lnTo>
                      <a:pt x="1230" y="33"/>
                    </a:lnTo>
                    <a:cubicBezTo>
                      <a:pt x="1166" y="33"/>
                      <a:pt x="1117" y="49"/>
                      <a:pt x="1069" y="65"/>
                    </a:cubicBezTo>
                    <a:cubicBezTo>
                      <a:pt x="680" y="162"/>
                      <a:pt x="324" y="357"/>
                      <a:pt x="49" y="680"/>
                    </a:cubicBezTo>
                    <a:cubicBezTo>
                      <a:pt x="0" y="729"/>
                      <a:pt x="0" y="794"/>
                      <a:pt x="32" y="858"/>
                    </a:cubicBezTo>
                    <a:cubicBezTo>
                      <a:pt x="66" y="914"/>
                      <a:pt x="122" y="939"/>
                      <a:pt x="174" y="939"/>
                    </a:cubicBezTo>
                    <a:cubicBezTo>
                      <a:pt x="199" y="939"/>
                      <a:pt x="222" y="934"/>
                      <a:pt x="243" y="923"/>
                    </a:cubicBezTo>
                    <a:lnTo>
                      <a:pt x="275" y="907"/>
                    </a:lnTo>
                    <a:cubicBezTo>
                      <a:pt x="405" y="826"/>
                      <a:pt x="567" y="761"/>
                      <a:pt x="712" y="713"/>
                    </a:cubicBezTo>
                    <a:cubicBezTo>
                      <a:pt x="793" y="680"/>
                      <a:pt x="858" y="648"/>
                      <a:pt x="939" y="648"/>
                    </a:cubicBezTo>
                    <a:cubicBezTo>
                      <a:pt x="1020" y="616"/>
                      <a:pt x="1101" y="599"/>
                      <a:pt x="1182" y="599"/>
                    </a:cubicBezTo>
                    <a:cubicBezTo>
                      <a:pt x="1261" y="591"/>
                      <a:pt x="1341" y="587"/>
                      <a:pt x="1420" y="587"/>
                    </a:cubicBezTo>
                    <a:cubicBezTo>
                      <a:pt x="1648" y="587"/>
                      <a:pt x="1877" y="620"/>
                      <a:pt x="2105" y="680"/>
                    </a:cubicBezTo>
                    <a:lnTo>
                      <a:pt x="2331" y="761"/>
                    </a:lnTo>
                    <a:cubicBezTo>
                      <a:pt x="2396" y="794"/>
                      <a:pt x="2477" y="826"/>
                      <a:pt x="2558" y="858"/>
                    </a:cubicBezTo>
                    <a:cubicBezTo>
                      <a:pt x="2623" y="891"/>
                      <a:pt x="2704" y="939"/>
                      <a:pt x="2768" y="988"/>
                    </a:cubicBezTo>
                    <a:cubicBezTo>
                      <a:pt x="2833" y="1020"/>
                      <a:pt x="2914" y="1069"/>
                      <a:pt x="2979" y="1101"/>
                    </a:cubicBezTo>
                    <a:lnTo>
                      <a:pt x="3400" y="1409"/>
                    </a:lnTo>
                    <a:cubicBezTo>
                      <a:pt x="3545" y="1522"/>
                      <a:pt x="3675" y="1636"/>
                      <a:pt x="3821" y="1733"/>
                    </a:cubicBezTo>
                    <a:lnTo>
                      <a:pt x="3837" y="1749"/>
                    </a:lnTo>
                    <a:cubicBezTo>
                      <a:pt x="3861" y="1765"/>
                      <a:pt x="3894" y="1773"/>
                      <a:pt x="3926" y="1773"/>
                    </a:cubicBezTo>
                    <a:cubicBezTo>
                      <a:pt x="3958" y="1773"/>
                      <a:pt x="3991" y="1765"/>
                      <a:pt x="4015" y="1749"/>
                    </a:cubicBezTo>
                    <a:cubicBezTo>
                      <a:pt x="4096" y="1700"/>
                      <a:pt x="4112" y="1603"/>
                      <a:pt x="4064" y="1522"/>
                    </a:cubicBezTo>
                    <a:cubicBezTo>
                      <a:pt x="3950" y="1377"/>
                      <a:pt x="3837" y="1231"/>
                      <a:pt x="3724" y="1069"/>
                    </a:cubicBezTo>
                    <a:cubicBezTo>
                      <a:pt x="3594" y="939"/>
                      <a:pt x="3448" y="810"/>
                      <a:pt x="3303" y="680"/>
                    </a:cubicBezTo>
                    <a:cubicBezTo>
                      <a:pt x="3011" y="438"/>
                      <a:pt x="2671" y="211"/>
                      <a:pt x="2283" y="114"/>
                    </a:cubicBezTo>
                    <a:cubicBezTo>
                      <a:pt x="2186" y="65"/>
                      <a:pt x="2088" y="49"/>
                      <a:pt x="1991" y="33"/>
                    </a:cubicBezTo>
                    <a:lnTo>
                      <a:pt x="1829" y="17"/>
                    </a:lnTo>
                    <a:lnTo>
                      <a:pt x="1684" y="0"/>
                    </a:lnTo>
                    <a:close/>
                  </a:path>
                </a:pathLst>
              </a:custGeom>
              <a:solidFill>
                <a:srgbClr val="434343">
                  <a:alpha val="58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41"/>
              <p:cNvSpPr/>
              <p:nvPr/>
            </p:nvSpPr>
            <p:spPr>
              <a:xfrm rot="412644">
                <a:off x="6387248" y="3191883"/>
                <a:ext cx="313966" cy="207498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5433" extrusionOk="0">
                    <a:moveTo>
                      <a:pt x="2475" y="0"/>
                    </a:moveTo>
                    <a:cubicBezTo>
                      <a:pt x="2336" y="0"/>
                      <a:pt x="2197" y="9"/>
                      <a:pt x="2057" y="27"/>
                    </a:cubicBezTo>
                    <a:cubicBezTo>
                      <a:pt x="1701" y="76"/>
                      <a:pt x="1328" y="205"/>
                      <a:pt x="1021" y="400"/>
                    </a:cubicBezTo>
                    <a:cubicBezTo>
                      <a:pt x="697" y="610"/>
                      <a:pt x="422" y="902"/>
                      <a:pt x="260" y="1242"/>
                    </a:cubicBezTo>
                    <a:cubicBezTo>
                      <a:pt x="82" y="1582"/>
                      <a:pt x="1" y="1970"/>
                      <a:pt x="33" y="2342"/>
                    </a:cubicBezTo>
                    <a:cubicBezTo>
                      <a:pt x="50" y="2537"/>
                      <a:pt x="82" y="2715"/>
                      <a:pt x="147" y="2893"/>
                    </a:cubicBezTo>
                    <a:cubicBezTo>
                      <a:pt x="179" y="3087"/>
                      <a:pt x="276" y="3265"/>
                      <a:pt x="373" y="3411"/>
                    </a:cubicBezTo>
                    <a:cubicBezTo>
                      <a:pt x="794" y="4042"/>
                      <a:pt x="1409" y="4463"/>
                      <a:pt x="2041" y="4787"/>
                    </a:cubicBezTo>
                    <a:cubicBezTo>
                      <a:pt x="2672" y="5095"/>
                      <a:pt x="3352" y="5305"/>
                      <a:pt x="4064" y="5402"/>
                    </a:cubicBezTo>
                    <a:cubicBezTo>
                      <a:pt x="4260" y="5420"/>
                      <a:pt x="4455" y="5433"/>
                      <a:pt x="4651" y="5433"/>
                    </a:cubicBezTo>
                    <a:cubicBezTo>
                      <a:pt x="4811" y="5433"/>
                      <a:pt x="4972" y="5424"/>
                      <a:pt x="5133" y="5402"/>
                    </a:cubicBezTo>
                    <a:cubicBezTo>
                      <a:pt x="5489" y="5337"/>
                      <a:pt x="5845" y="5224"/>
                      <a:pt x="6153" y="5014"/>
                    </a:cubicBezTo>
                    <a:cubicBezTo>
                      <a:pt x="6201" y="4981"/>
                      <a:pt x="6201" y="4933"/>
                      <a:pt x="6185" y="4884"/>
                    </a:cubicBezTo>
                    <a:cubicBezTo>
                      <a:pt x="6164" y="4841"/>
                      <a:pt x="6128" y="4819"/>
                      <a:pt x="6092" y="4819"/>
                    </a:cubicBezTo>
                    <a:cubicBezTo>
                      <a:pt x="6074" y="4819"/>
                      <a:pt x="6056" y="4825"/>
                      <a:pt x="6039" y="4836"/>
                    </a:cubicBezTo>
                    <a:lnTo>
                      <a:pt x="6023" y="4836"/>
                    </a:lnTo>
                    <a:cubicBezTo>
                      <a:pt x="5654" y="5064"/>
                      <a:pt x="5211" y="5153"/>
                      <a:pt x="4765" y="5153"/>
                    </a:cubicBezTo>
                    <a:cubicBezTo>
                      <a:pt x="4546" y="5153"/>
                      <a:pt x="4326" y="5132"/>
                      <a:pt x="4113" y="5095"/>
                    </a:cubicBezTo>
                    <a:cubicBezTo>
                      <a:pt x="3449" y="4997"/>
                      <a:pt x="2802" y="4771"/>
                      <a:pt x="2203" y="4463"/>
                    </a:cubicBezTo>
                    <a:cubicBezTo>
                      <a:pt x="1620" y="4139"/>
                      <a:pt x="1053" y="3735"/>
                      <a:pt x="697" y="3217"/>
                    </a:cubicBezTo>
                    <a:cubicBezTo>
                      <a:pt x="632" y="3071"/>
                      <a:pt x="551" y="2941"/>
                      <a:pt x="519" y="2780"/>
                    </a:cubicBezTo>
                    <a:cubicBezTo>
                      <a:pt x="470" y="2634"/>
                      <a:pt x="454" y="2472"/>
                      <a:pt x="438" y="2326"/>
                    </a:cubicBezTo>
                    <a:cubicBezTo>
                      <a:pt x="406" y="2002"/>
                      <a:pt x="487" y="1695"/>
                      <a:pt x="616" y="1420"/>
                    </a:cubicBezTo>
                    <a:cubicBezTo>
                      <a:pt x="762" y="1144"/>
                      <a:pt x="972" y="902"/>
                      <a:pt x="1231" y="740"/>
                    </a:cubicBezTo>
                    <a:cubicBezTo>
                      <a:pt x="1490" y="562"/>
                      <a:pt x="1798" y="448"/>
                      <a:pt x="2122" y="400"/>
                    </a:cubicBezTo>
                    <a:cubicBezTo>
                      <a:pt x="2224" y="389"/>
                      <a:pt x="2329" y="384"/>
                      <a:pt x="2434" y="384"/>
                    </a:cubicBezTo>
                    <a:cubicBezTo>
                      <a:pt x="2645" y="384"/>
                      <a:pt x="2861" y="405"/>
                      <a:pt x="3077" y="448"/>
                    </a:cubicBezTo>
                    <a:cubicBezTo>
                      <a:pt x="3401" y="497"/>
                      <a:pt x="3692" y="626"/>
                      <a:pt x="3967" y="804"/>
                    </a:cubicBezTo>
                    <a:cubicBezTo>
                      <a:pt x="4518" y="1161"/>
                      <a:pt x="4971" y="1679"/>
                      <a:pt x="5359" y="2229"/>
                    </a:cubicBezTo>
                    <a:cubicBezTo>
                      <a:pt x="5764" y="2780"/>
                      <a:pt x="6104" y="3395"/>
                      <a:pt x="6379" y="4010"/>
                    </a:cubicBezTo>
                    <a:cubicBezTo>
                      <a:pt x="6393" y="4050"/>
                      <a:pt x="6439" y="4079"/>
                      <a:pt x="6482" y="4079"/>
                    </a:cubicBezTo>
                    <a:cubicBezTo>
                      <a:pt x="6491" y="4079"/>
                      <a:pt x="6500" y="4077"/>
                      <a:pt x="6509" y="4075"/>
                    </a:cubicBezTo>
                    <a:cubicBezTo>
                      <a:pt x="6574" y="4042"/>
                      <a:pt x="6590" y="3977"/>
                      <a:pt x="6574" y="3929"/>
                    </a:cubicBezTo>
                    <a:cubicBezTo>
                      <a:pt x="6331" y="3265"/>
                      <a:pt x="6007" y="2650"/>
                      <a:pt x="5619" y="2067"/>
                    </a:cubicBezTo>
                    <a:cubicBezTo>
                      <a:pt x="5230" y="1484"/>
                      <a:pt x="4761" y="918"/>
                      <a:pt x="4162" y="513"/>
                    </a:cubicBezTo>
                    <a:cubicBezTo>
                      <a:pt x="3870" y="303"/>
                      <a:pt x="3514" y="141"/>
                      <a:pt x="3158" y="76"/>
                    </a:cubicBezTo>
                    <a:cubicBezTo>
                      <a:pt x="2935" y="25"/>
                      <a:pt x="2706" y="0"/>
                      <a:pt x="2475" y="0"/>
                    </a:cubicBezTo>
                    <a:close/>
                  </a:path>
                </a:pathLst>
              </a:custGeom>
              <a:solidFill>
                <a:srgbClr val="434343">
                  <a:alpha val="58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9" name="Google Shape;1389;p41"/>
            <p:cNvSpPr/>
            <p:nvPr/>
          </p:nvSpPr>
          <p:spPr>
            <a:xfrm rot="138933" flipH="1">
              <a:off x="5616756" y="4056581"/>
              <a:ext cx="124759" cy="200809"/>
            </a:xfrm>
            <a:custGeom>
              <a:avLst/>
              <a:gdLst/>
              <a:ahLst/>
              <a:cxnLst/>
              <a:rect l="l" t="t" r="r" b="b"/>
              <a:pathLst>
                <a:path w="2138" h="3713" extrusionOk="0">
                  <a:moveTo>
                    <a:pt x="1373" y="0"/>
                  </a:moveTo>
                  <a:cubicBezTo>
                    <a:pt x="1358" y="0"/>
                    <a:pt x="1343" y="2"/>
                    <a:pt x="1328" y="5"/>
                  </a:cubicBezTo>
                  <a:cubicBezTo>
                    <a:pt x="1166" y="21"/>
                    <a:pt x="1021" y="102"/>
                    <a:pt x="972" y="264"/>
                  </a:cubicBezTo>
                  <a:cubicBezTo>
                    <a:pt x="924" y="426"/>
                    <a:pt x="1004" y="588"/>
                    <a:pt x="1134" y="685"/>
                  </a:cubicBezTo>
                  <a:cubicBezTo>
                    <a:pt x="1150" y="685"/>
                    <a:pt x="1150" y="701"/>
                    <a:pt x="1150" y="701"/>
                  </a:cubicBezTo>
                  <a:cubicBezTo>
                    <a:pt x="1199" y="749"/>
                    <a:pt x="1247" y="782"/>
                    <a:pt x="1296" y="798"/>
                  </a:cubicBezTo>
                  <a:cubicBezTo>
                    <a:pt x="1360" y="835"/>
                    <a:pt x="1429" y="852"/>
                    <a:pt x="1497" y="852"/>
                  </a:cubicBezTo>
                  <a:cubicBezTo>
                    <a:pt x="1670" y="852"/>
                    <a:pt x="1837" y="741"/>
                    <a:pt x="1895" y="555"/>
                  </a:cubicBezTo>
                  <a:cubicBezTo>
                    <a:pt x="1960" y="329"/>
                    <a:pt x="1782" y="86"/>
                    <a:pt x="1555" y="53"/>
                  </a:cubicBezTo>
                  <a:cubicBezTo>
                    <a:pt x="1502" y="27"/>
                    <a:pt x="1438" y="0"/>
                    <a:pt x="1373" y="0"/>
                  </a:cubicBezTo>
                  <a:close/>
                  <a:moveTo>
                    <a:pt x="409" y="1052"/>
                  </a:moveTo>
                  <a:cubicBezTo>
                    <a:pt x="312" y="1052"/>
                    <a:pt x="213" y="1088"/>
                    <a:pt x="146" y="1154"/>
                  </a:cubicBezTo>
                  <a:cubicBezTo>
                    <a:pt x="1" y="1284"/>
                    <a:pt x="17" y="1591"/>
                    <a:pt x="211" y="1688"/>
                  </a:cubicBezTo>
                  <a:cubicBezTo>
                    <a:pt x="270" y="1712"/>
                    <a:pt x="321" y="1727"/>
                    <a:pt x="369" y="1727"/>
                  </a:cubicBezTo>
                  <a:cubicBezTo>
                    <a:pt x="387" y="1727"/>
                    <a:pt x="404" y="1725"/>
                    <a:pt x="422" y="1721"/>
                  </a:cubicBezTo>
                  <a:cubicBezTo>
                    <a:pt x="443" y="1727"/>
                    <a:pt x="465" y="1730"/>
                    <a:pt x="486" y="1730"/>
                  </a:cubicBezTo>
                  <a:cubicBezTo>
                    <a:pt x="636" y="1730"/>
                    <a:pt x="758" y="1586"/>
                    <a:pt x="729" y="1429"/>
                  </a:cubicBezTo>
                  <a:cubicBezTo>
                    <a:pt x="729" y="1348"/>
                    <a:pt x="713" y="1284"/>
                    <a:pt x="681" y="1219"/>
                  </a:cubicBezTo>
                  <a:cubicBezTo>
                    <a:pt x="637" y="1104"/>
                    <a:pt x="525" y="1052"/>
                    <a:pt x="409" y="1052"/>
                  </a:cubicBezTo>
                  <a:close/>
                  <a:moveTo>
                    <a:pt x="1709" y="1801"/>
                  </a:moveTo>
                  <a:cubicBezTo>
                    <a:pt x="1606" y="1801"/>
                    <a:pt x="1502" y="1838"/>
                    <a:pt x="1425" y="1915"/>
                  </a:cubicBezTo>
                  <a:cubicBezTo>
                    <a:pt x="1264" y="2093"/>
                    <a:pt x="1296" y="2336"/>
                    <a:pt x="1442" y="2482"/>
                  </a:cubicBezTo>
                  <a:cubicBezTo>
                    <a:pt x="1474" y="2514"/>
                    <a:pt x="1506" y="2546"/>
                    <a:pt x="1539" y="2563"/>
                  </a:cubicBezTo>
                  <a:cubicBezTo>
                    <a:pt x="1599" y="2600"/>
                    <a:pt x="1666" y="2617"/>
                    <a:pt x="1732" y="2617"/>
                  </a:cubicBezTo>
                  <a:cubicBezTo>
                    <a:pt x="1897" y="2617"/>
                    <a:pt x="2059" y="2509"/>
                    <a:pt x="2105" y="2336"/>
                  </a:cubicBezTo>
                  <a:cubicBezTo>
                    <a:pt x="2138" y="2223"/>
                    <a:pt x="2105" y="2109"/>
                    <a:pt x="2057" y="1996"/>
                  </a:cubicBezTo>
                  <a:cubicBezTo>
                    <a:pt x="1983" y="1867"/>
                    <a:pt x="1846" y="1801"/>
                    <a:pt x="1709" y="1801"/>
                  </a:cubicBezTo>
                  <a:close/>
                  <a:moveTo>
                    <a:pt x="810" y="3000"/>
                  </a:moveTo>
                  <a:cubicBezTo>
                    <a:pt x="357" y="3000"/>
                    <a:pt x="357" y="3712"/>
                    <a:pt x="810" y="3712"/>
                  </a:cubicBezTo>
                  <a:cubicBezTo>
                    <a:pt x="1280" y="3712"/>
                    <a:pt x="1280" y="3000"/>
                    <a:pt x="810" y="300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1"/>
            <p:cNvSpPr/>
            <p:nvPr/>
          </p:nvSpPr>
          <p:spPr>
            <a:xfrm rot="138933" flipH="1">
              <a:off x="7139181" y="4231709"/>
              <a:ext cx="124759" cy="200809"/>
            </a:xfrm>
            <a:custGeom>
              <a:avLst/>
              <a:gdLst/>
              <a:ahLst/>
              <a:cxnLst/>
              <a:rect l="l" t="t" r="r" b="b"/>
              <a:pathLst>
                <a:path w="2138" h="3713" extrusionOk="0">
                  <a:moveTo>
                    <a:pt x="1373" y="0"/>
                  </a:moveTo>
                  <a:cubicBezTo>
                    <a:pt x="1358" y="0"/>
                    <a:pt x="1343" y="2"/>
                    <a:pt x="1328" y="5"/>
                  </a:cubicBezTo>
                  <a:cubicBezTo>
                    <a:pt x="1166" y="21"/>
                    <a:pt x="1021" y="102"/>
                    <a:pt x="972" y="264"/>
                  </a:cubicBezTo>
                  <a:cubicBezTo>
                    <a:pt x="924" y="426"/>
                    <a:pt x="1004" y="588"/>
                    <a:pt x="1134" y="685"/>
                  </a:cubicBezTo>
                  <a:cubicBezTo>
                    <a:pt x="1150" y="685"/>
                    <a:pt x="1150" y="701"/>
                    <a:pt x="1150" y="701"/>
                  </a:cubicBezTo>
                  <a:cubicBezTo>
                    <a:pt x="1199" y="749"/>
                    <a:pt x="1247" y="782"/>
                    <a:pt x="1296" y="798"/>
                  </a:cubicBezTo>
                  <a:cubicBezTo>
                    <a:pt x="1360" y="835"/>
                    <a:pt x="1429" y="852"/>
                    <a:pt x="1497" y="852"/>
                  </a:cubicBezTo>
                  <a:cubicBezTo>
                    <a:pt x="1670" y="852"/>
                    <a:pt x="1837" y="741"/>
                    <a:pt x="1895" y="555"/>
                  </a:cubicBezTo>
                  <a:cubicBezTo>
                    <a:pt x="1960" y="329"/>
                    <a:pt x="1782" y="86"/>
                    <a:pt x="1555" y="53"/>
                  </a:cubicBezTo>
                  <a:cubicBezTo>
                    <a:pt x="1502" y="27"/>
                    <a:pt x="1438" y="0"/>
                    <a:pt x="1373" y="0"/>
                  </a:cubicBezTo>
                  <a:close/>
                  <a:moveTo>
                    <a:pt x="409" y="1052"/>
                  </a:moveTo>
                  <a:cubicBezTo>
                    <a:pt x="312" y="1052"/>
                    <a:pt x="213" y="1088"/>
                    <a:pt x="146" y="1154"/>
                  </a:cubicBezTo>
                  <a:cubicBezTo>
                    <a:pt x="1" y="1284"/>
                    <a:pt x="17" y="1591"/>
                    <a:pt x="211" y="1688"/>
                  </a:cubicBezTo>
                  <a:cubicBezTo>
                    <a:pt x="270" y="1712"/>
                    <a:pt x="321" y="1727"/>
                    <a:pt x="369" y="1727"/>
                  </a:cubicBezTo>
                  <a:cubicBezTo>
                    <a:pt x="387" y="1727"/>
                    <a:pt x="404" y="1725"/>
                    <a:pt x="422" y="1721"/>
                  </a:cubicBezTo>
                  <a:cubicBezTo>
                    <a:pt x="443" y="1727"/>
                    <a:pt x="465" y="1730"/>
                    <a:pt x="486" y="1730"/>
                  </a:cubicBezTo>
                  <a:cubicBezTo>
                    <a:pt x="636" y="1730"/>
                    <a:pt x="758" y="1586"/>
                    <a:pt x="729" y="1429"/>
                  </a:cubicBezTo>
                  <a:cubicBezTo>
                    <a:pt x="729" y="1348"/>
                    <a:pt x="713" y="1284"/>
                    <a:pt x="681" y="1219"/>
                  </a:cubicBezTo>
                  <a:cubicBezTo>
                    <a:pt x="637" y="1104"/>
                    <a:pt x="525" y="1052"/>
                    <a:pt x="409" y="1052"/>
                  </a:cubicBezTo>
                  <a:close/>
                  <a:moveTo>
                    <a:pt x="1709" y="1801"/>
                  </a:moveTo>
                  <a:cubicBezTo>
                    <a:pt x="1606" y="1801"/>
                    <a:pt x="1502" y="1838"/>
                    <a:pt x="1425" y="1915"/>
                  </a:cubicBezTo>
                  <a:cubicBezTo>
                    <a:pt x="1264" y="2093"/>
                    <a:pt x="1296" y="2336"/>
                    <a:pt x="1442" y="2482"/>
                  </a:cubicBezTo>
                  <a:cubicBezTo>
                    <a:pt x="1474" y="2514"/>
                    <a:pt x="1506" y="2546"/>
                    <a:pt x="1539" y="2563"/>
                  </a:cubicBezTo>
                  <a:cubicBezTo>
                    <a:pt x="1599" y="2600"/>
                    <a:pt x="1666" y="2617"/>
                    <a:pt x="1732" y="2617"/>
                  </a:cubicBezTo>
                  <a:cubicBezTo>
                    <a:pt x="1897" y="2617"/>
                    <a:pt x="2059" y="2509"/>
                    <a:pt x="2105" y="2336"/>
                  </a:cubicBezTo>
                  <a:cubicBezTo>
                    <a:pt x="2138" y="2223"/>
                    <a:pt x="2105" y="2109"/>
                    <a:pt x="2057" y="1996"/>
                  </a:cubicBezTo>
                  <a:cubicBezTo>
                    <a:pt x="1983" y="1867"/>
                    <a:pt x="1846" y="1801"/>
                    <a:pt x="1709" y="1801"/>
                  </a:cubicBezTo>
                  <a:close/>
                  <a:moveTo>
                    <a:pt x="810" y="3000"/>
                  </a:moveTo>
                  <a:cubicBezTo>
                    <a:pt x="357" y="3000"/>
                    <a:pt x="357" y="3712"/>
                    <a:pt x="810" y="3712"/>
                  </a:cubicBezTo>
                  <a:cubicBezTo>
                    <a:pt x="1280" y="3712"/>
                    <a:pt x="1280" y="3000"/>
                    <a:pt x="810" y="3000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1"/>
            <p:cNvSpPr/>
            <p:nvPr/>
          </p:nvSpPr>
          <p:spPr>
            <a:xfrm flipH="1">
              <a:off x="7558492" y="3419857"/>
              <a:ext cx="301112" cy="291860"/>
            </a:xfrm>
            <a:custGeom>
              <a:avLst/>
              <a:gdLst/>
              <a:ahLst/>
              <a:cxnLst/>
              <a:rect l="l" t="t" r="r" b="b"/>
              <a:pathLst>
                <a:path w="6444" h="6246" extrusionOk="0">
                  <a:moveTo>
                    <a:pt x="3196" y="0"/>
                  </a:moveTo>
                  <a:cubicBezTo>
                    <a:pt x="1568" y="0"/>
                    <a:pt x="191" y="1290"/>
                    <a:pt x="98" y="2937"/>
                  </a:cubicBezTo>
                  <a:cubicBezTo>
                    <a:pt x="1" y="4653"/>
                    <a:pt x="1312" y="6143"/>
                    <a:pt x="3028" y="6240"/>
                  </a:cubicBezTo>
                  <a:cubicBezTo>
                    <a:pt x="3088" y="6243"/>
                    <a:pt x="3149" y="6245"/>
                    <a:pt x="3208" y="6245"/>
                  </a:cubicBezTo>
                  <a:cubicBezTo>
                    <a:pt x="4861" y="6245"/>
                    <a:pt x="6237" y="4966"/>
                    <a:pt x="6330" y="3310"/>
                  </a:cubicBezTo>
                  <a:cubicBezTo>
                    <a:pt x="6444" y="1578"/>
                    <a:pt x="5116" y="104"/>
                    <a:pt x="3400" y="7"/>
                  </a:cubicBezTo>
                  <a:cubicBezTo>
                    <a:pt x="3332" y="3"/>
                    <a:pt x="3264" y="0"/>
                    <a:pt x="31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1"/>
            <p:cNvSpPr/>
            <p:nvPr/>
          </p:nvSpPr>
          <p:spPr>
            <a:xfrm rot="-1984050" flipH="1">
              <a:off x="7480319" y="3182727"/>
              <a:ext cx="408054" cy="190673"/>
            </a:xfrm>
            <a:custGeom>
              <a:avLst/>
              <a:gdLst/>
              <a:ahLst/>
              <a:cxnLst/>
              <a:rect l="l" t="t" r="r" b="b"/>
              <a:pathLst>
                <a:path w="11358" h="3433" extrusionOk="0">
                  <a:moveTo>
                    <a:pt x="9966" y="1"/>
                  </a:moveTo>
                  <a:cubicBezTo>
                    <a:pt x="9739" y="1"/>
                    <a:pt x="9739" y="357"/>
                    <a:pt x="9966" y="357"/>
                  </a:cubicBezTo>
                  <a:cubicBezTo>
                    <a:pt x="10192" y="357"/>
                    <a:pt x="10192" y="1"/>
                    <a:pt x="9966" y="1"/>
                  </a:cubicBezTo>
                  <a:close/>
                  <a:moveTo>
                    <a:pt x="11162" y="528"/>
                  </a:moveTo>
                  <a:cubicBezTo>
                    <a:pt x="11125" y="528"/>
                    <a:pt x="11086" y="540"/>
                    <a:pt x="11050" y="567"/>
                  </a:cubicBezTo>
                  <a:cubicBezTo>
                    <a:pt x="11002" y="600"/>
                    <a:pt x="10969" y="616"/>
                    <a:pt x="10937" y="664"/>
                  </a:cubicBezTo>
                  <a:cubicBezTo>
                    <a:pt x="10905" y="713"/>
                    <a:pt x="10905" y="794"/>
                    <a:pt x="10937" y="859"/>
                  </a:cubicBezTo>
                  <a:cubicBezTo>
                    <a:pt x="10977" y="929"/>
                    <a:pt x="11049" y="968"/>
                    <a:pt x="11121" y="968"/>
                  </a:cubicBezTo>
                  <a:cubicBezTo>
                    <a:pt x="11164" y="968"/>
                    <a:pt x="11208" y="954"/>
                    <a:pt x="11244" y="923"/>
                  </a:cubicBezTo>
                  <a:cubicBezTo>
                    <a:pt x="11325" y="875"/>
                    <a:pt x="11358" y="778"/>
                    <a:pt x="11325" y="713"/>
                  </a:cubicBezTo>
                  <a:cubicBezTo>
                    <a:pt x="11337" y="608"/>
                    <a:pt x="11256" y="528"/>
                    <a:pt x="11162" y="528"/>
                  </a:cubicBezTo>
                  <a:close/>
                  <a:moveTo>
                    <a:pt x="7311" y="551"/>
                  </a:moveTo>
                  <a:cubicBezTo>
                    <a:pt x="7035" y="551"/>
                    <a:pt x="7035" y="988"/>
                    <a:pt x="7311" y="988"/>
                  </a:cubicBezTo>
                  <a:cubicBezTo>
                    <a:pt x="7424" y="988"/>
                    <a:pt x="7505" y="988"/>
                    <a:pt x="7602" y="907"/>
                  </a:cubicBezTo>
                  <a:cubicBezTo>
                    <a:pt x="7683" y="859"/>
                    <a:pt x="7683" y="697"/>
                    <a:pt x="7602" y="632"/>
                  </a:cubicBezTo>
                  <a:cubicBezTo>
                    <a:pt x="7505" y="567"/>
                    <a:pt x="7424" y="551"/>
                    <a:pt x="7311" y="551"/>
                  </a:cubicBezTo>
                  <a:close/>
                  <a:moveTo>
                    <a:pt x="5789" y="1280"/>
                  </a:moveTo>
                  <a:cubicBezTo>
                    <a:pt x="5562" y="1280"/>
                    <a:pt x="5562" y="1636"/>
                    <a:pt x="5789" y="1636"/>
                  </a:cubicBezTo>
                  <a:cubicBezTo>
                    <a:pt x="6015" y="1636"/>
                    <a:pt x="6015" y="1280"/>
                    <a:pt x="5789" y="1280"/>
                  </a:cubicBezTo>
                  <a:close/>
                  <a:moveTo>
                    <a:pt x="8956" y="1189"/>
                  </a:moveTo>
                  <a:cubicBezTo>
                    <a:pt x="8868" y="1189"/>
                    <a:pt x="8786" y="1235"/>
                    <a:pt x="8735" y="1312"/>
                  </a:cubicBezTo>
                  <a:cubicBezTo>
                    <a:pt x="8687" y="1425"/>
                    <a:pt x="8703" y="1603"/>
                    <a:pt x="8832" y="1668"/>
                  </a:cubicBezTo>
                  <a:cubicBezTo>
                    <a:pt x="8873" y="1684"/>
                    <a:pt x="8917" y="1692"/>
                    <a:pt x="8962" y="1692"/>
                  </a:cubicBezTo>
                  <a:cubicBezTo>
                    <a:pt x="9006" y="1692"/>
                    <a:pt x="9051" y="1684"/>
                    <a:pt x="9091" y="1668"/>
                  </a:cubicBezTo>
                  <a:cubicBezTo>
                    <a:pt x="9108" y="1652"/>
                    <a:pt x="9108" y="1652"/>
                    <a:pt x="9124" y="1636"/>
                  </a:cubicBezTo>
                  <a:cubicBezTo>
                    <a:pt x="9189" y="1603"/>
                    <a:pt x="9221" y="1539"/>
                    <a:pt x="9221" y="1458"/>
                  </a:cubicBezTo>
                  <a:cubicBezTo>
                    <a:pt x="9205" y="1344"/>
                    <a:pt x="9140" y="1231"/>
                    <a:pt x="9027" y="1199"/>
                  </a:cubicBezTo>
                  <a:cubicBezTo>
                    <a:pt x="9003" y="1192"/>
                    <a:pt x="8979" y="1189"/>
                    <a:pt x="8956" y="1189"/>
                  </a:cubicBezTo>
                  <a:close/>
                  <a:moveTo>
                    <a:pt x="3555" y="1846"/>
                  </a:moveTo>
                  <a:cubicBezTo>
                    <a:pt x="3393" y="1846"/>
                    <a:pt x="3393" y="2105"/>
                    <a:pt x="3555" y="2105"/>
                  </a:cubicBezTo>
                  <a:cubicBezTo>
                    <a:pt x="3733" y="2105"/>
                    <a:pt x="3733" y="1846"/>
                    <a:pt x="3555" y="1846"/>
                  </a:cubicBezTo>
                  <a:close/>
                  <a:moveTo>
                    <a:pt x="7186" y="1801"/>
                  </a:moveTo>
                  <a:cubicBezTo>
                    <a:pt x="7147" y="1801"/>
                    <a:pt x="7107" y="1807"/>
                    <a:pt x="7068" y="1814"/>
                  </a:cubicBezTo>
                  <a:cubicBezTo>
                    <a:pt x="6841" y="1814"/>
                    <a:pt x="6841" y="2121"/>
                    <a:pt x="7068" y="2138"/>
                  </a:cubicBezTo>
                  <a:cubicBezTo>
                    <a:pt x="7096" y="2138"/>
                    <a:pt x="7123" y="2139"/>
                    <a:pt x="7151" y="2139"/>
                  </a:cubicBezTo>
                  <a:cubicBezTo>
                    <a:pt x="7219" y="2139"/>
                    <a:pt x="7285" y="2131"/>
                    <a:pt x="7343" y="2073"/>
                  </a:cubicBezTo>
                  <a:cubicBezTo>
                    <a:pt x="7392" y="2008"/>
                    <a:pt x="7392" y="1927"/>
                    <a:pt x="7343" y="1862"/>
                  </a:cubicBezTo>
                  <a:cubicBezTo>
                    <a:pt x="7295" y="1815"/>
                    <a:pt x="7241" y="1801"/>
                    <a:pt x="7186" y="1801"/>
                  </a:cubicBezTo>
                  <a:close/>
                  <a:moveTo>
                    <a:pt x="1940" y="1880"/>
                  </a:moveTo>
                  <a:cubicBezTo>
                    <a:pt x="1901" y="1880"/>
                    <a:pt x="1862" y="1885"/>
                    <a:pt x="1823" y="1895"/>
                  </a:cubicBezTo>
                  <a:cubicBezTo>
                    <a:pt x="1774" y="1895"/>
                    <a:pt x="1709" y="1911"/>
                    <a:pt x="1661" y="1911"/>
                  </a:cubicBezTo>
                  <a:cubicBezTo>
                    <a:pt x="1596" y="1943"/>
                    <a:pt x="1515" y="2008"/>
                    <a:pt x="1499" y="2073"/>
                  </a:cubicBezTo>
                  <a:lnTo>
                    <a:pt x="1499" y="2089"/>
                  </a:lnTo>
                  <a:cubicBezTo>
                    <a:pt x="1499" y="2089"/>
                    <a:pt x="1499" y="2105"/>
                    <a:pt x="1499" y="2105"/>
                  </a:cubicBezTo>
                  <a:cubicBezTo>
                    <a:pt x="1499" y="2121"/>
                    <a:pt x="1499" y="2121"/>
                    <a:pt x="1499" y="2138"/>
                  </a:cubicBezTo>
                  <a:lnTo>
                    <a:pt x="1499" y="2170"/>
                  </a:lnTo>
                  <a:lnTo>
                    <a:pt x="1499" y="2202"/>
                  </a:lnTo>
                  <a:cubicBezTo>
                    <a:pt x="1515" y="2283"/>
                    <a:pt x="1596" y="2348"/>
                    <a:pt x="1661" y="2364"/>
                  </a:cubicBezTo>
                  <a:cubicBezTo>
                    <a:pt x="1709" y="2380"/>
                    <a:pt x="1758" y="2380"/>
                    <a:pt x="1806" y="2380"/>
                  </a:cubicBezTo>
                  <a:cubicBezTo>
                    <a:pt x="1855" y="2397"/>
                    <a:pt x="1903" y="2397"/>
                    <a:pt x="1968" y="2397"/>
                  </a:cubicBezTo>
                  <a:cubicBezTo>
                    <a:pt x="2065" y="2397"/>
                    <a:pt x="2114" y="2364"/>
                    <a:pt x="2195" y="2300"/>
                  </a:cubicBezTo>
                  <a:cubicBezTo>
                    <a:pt x="2276" y="2235"/>
                    <a:pt x="2276" y="2057"/>
                    <a:pt x="2195" y="1976"/>
                  </a:cubicBezTo>
                  <a:cubicBezTo>
                    <a:pt x="2116" y="1908"/>
                    <a:pt x="2029" y="1880"/>
                    <a:pt x="1940" y="1880"/>
                  </a:cubicBezTo>
                  <a:close/>
                  <a:moveTo>
                    <a:pt x="4834" y="2397"/>
                  </a:moveTo>
                  <a:cubicBezTo>
                    <a:pt x="4623" y="2397"/>
                    <a:pt x="4623" y="2737"/>
                    <a:pt x="4834" y="2737"/>
                  </a:cubicBezTo>
                  <a:cubicBezTo>
                    <a:pt x="5060" y="2737"/>
                    <a:pt x="5060" y="2397"/>
                    <a:pt x="4834" y="2397"/>
                  </a:cubicBezTo>
                  <a:close/>
                  <a:moveTo>
                    <a:pt x="2697" y="2882"/>
                  </a:moveTo>
                  <a:cubicBezTo>
                    <a:pt x="2681" y="2899"/>
                    <a:pt x="2648" y="2899"/>
                    <a:pt x="2632" y="2899"/>
                  </a:cubicBezTo>
                  <a:cubicBezTo>
                    <a:pt x="2502" y="2915"/>
                    <a:pt x="2389" y="3028"/>
                    <a:pt x="2405" y="3174"/>
                  </a:cubicBezTo>
                  <a:cubicBezTo>
                    <a:pt x="2422" y="3255"/>
                    <a:pt x="2470" y="3336"/>
                    <a:pt x="2567" y="3368"/>
                  </a:cubicBezTo>
                  <a:cubicBezTo>
                    <a:pt x="2588" y="3375"/>
                    <a:pt x="2608" y="3378"/>
                    <a:pt x="2627" y="3378"/>
                  </a:cubicBezTo>
                  <a:cubicBezTo>
                    <a:pt x="2697" y="3378"/>
                    <a:pt x="2756" y="3335"/>
                    <a:pt x="2794" y="3271"/>
                  </a:cubicBezTo>
                  <a:cubicBezTo>
                    <a:pt x="3037" y="3255"/>
                    <a:pt x="3037" y="2899"/>
                    <a:pt x="2794" y="2882"/>
                  </a:cubicBezTo>
                  <a:close/>
                  <a:moveTo>
                    <a:pt x="314" y="2948"/>
                  </a:moveTo>
                  <a:cubicBezTo>
                    <a:pt x="143" y="2948"/>
                    <a:pt x="0" y="3165"/>
                    <a:pt x="155" y="3319"/>
                  </a:cubicBezTo>
                  <a:cubicBezTo>
                    <a:pt x="220" y="3384"/>
                    <a:pt x="301" y="3433"/>
                    <a:pt x="382" y="3433"/>
                  </a:cubicBezTo>
                  <a:cubicBezTo>
                    <a:pt x="560" y="3417"/>
                    <a:pt x="641" y="3255"/>
                    <a:pt x="576" y="3093"/>
                  </a:cubicBezTo>
                  <a:cubicBezTo>
                    <a:pt x="560" y="3044"/>
                    <a:pt x="495" y="3012"/>
                    <a:pt x="446" y="2996"/>
                  </a:cubicBezTo>
                  <a:cubicBezTo>
                    <a:pt x="404" y="2963"/>
                    <a:pt x="358" y="2948"/>
                    <a:pt x="314" y="2948"/>
                  </a:cubicBezTo>
                  <a:close/>
                </a:path>
              </a:pathLst>
            </a:custGeom>
            <a:solidFill>
              <a:srgbClr val="434343">
                <a:alpha val="5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1"/>
            <p:cNvSpPr/>
            <p:nvPr/>
          </p:nvSpPr>
          <p:spPr>
            <a:xfrm rot="138933">
              <a:off x="7703310" y="3593956"/>
              <a:ext cx="501535" cy="77491"/>
            </a:xfrm>
            <a:custGeom>
              <a:avLst/>
              <a:gdLst/>
              <a:ahLst/>
              <a:cxnLst/>
              <a:rect l="l" t="t" r="r" b="b"/>
              <a:pathLst>
                <a:path w="9439" h="1093" extrusionOk="0">
                  <a:moveTo>
                    <a:pt x="9438" y="0"/>
                  </a:moveTo>
                  <a:lnTo>
                    <a:pt x="9438" y="0"/>
                  </a:lnTo>
                  <a:cubicBezTo>
                    <a:pt x="8661" y="227"/>
                    <a:pt x="7884" y="340"/>
                    <a:pt x="7107" y="437"/>
                  </a:cubicBezTo>
                  <a:cubicBezTo>
                    <a:pt x="6314" y="534"/>
                    <a:pt x="5537" y="615"/>
                    <a:pt x="4744" y="664"/>
                  </a:cubicBezTo>
                  <a:cubicBezTo>
                    <a:pt x="3173" y="777"/>
                    <a:pt x="1587" y="826"/>
                    <a:pt x="0" y="923"/>
                  </a:cubicBezTo>
                  <a:cubicBezTo>
                    <a:pt x="793" y="1036"/>
                    <a:pt x="1587" y="1069"/>
                    <a:pt x="2380" y="1085"/>
                  </a:cubicBezTo>
                  <a:cubicBezTo>
                    <a:pt x="2510" y="1090"/>
                    <a:pt x="2641" y="1092"/>
                    <a:pt x="2773" y="1092"/>
                  </a:cubicBezTo>
                  <a:cubicBezTo>
                    <a:pt x="3038" y="1092"/>
                    <a:pt x="3308" y="1085"/>
                    <a:pt x="3578" y="1085"/>
                  </a:cubicBezTo>
                  <a:cubicBezTo>
                    <a:pt x="3967" y="1069"/>
                    <a:pt x="4371" y="1053"/>
                    <a:pt x="4776" y="1036"/>
                  </a:cubicBezTo>
                  <a:cubicBezTo>
                    <a:pt x="5164" y="1004"/>
                    <a:pt x="5569" y="955"/>
                    <a:pt x="5958" y="923"/>
                  </a:cubicBezTo>
                  <a:cubicBezTo>
                    <a:pt x="6362" y="858"/>
                    <a:pt x="6751" y="810"/>
                    <a:pt x="7156" y="729"/>
                  </a:cubicBezTo>
                  <a:cubicBezTo>
                    <a:pt x="7933" y="567"/>
                    <a:pt x="8710" y="373"/>
                    <a:pt x="94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World Hippo Day Minitheme by Slidesgo">
  <a:themeElements>
    <a:clrScheme name="Simple Light">
      <a:dk1>
        <a:srgbClr val="4276AD"/>
      </a:dk1>
      <a:lt1>
        <a:srgbClr val="FFF6F0"/>
      </a:lt1>
      <a:dk2>
        <a:srgbClr val="434343"/>
      </a:dk2>
      <a:lt2>
        <a:srgbClr val="FFFFFF"/>
      </a:lt2>
      <a:accent1>
        <a:srgbClr val="D3CADD"/>
      </a:accent1>
      <a:accent2>
        <a:srgbClr val="7B823B"/>
      </a:accent2>
      <a:accent3>
        <a:srgbClr val="DAE2AC"/>
      </a:accent3>
      <a:accent4>
        <a:srgbClr val="F4C245"/>
      </a:accent4>
      <a:accent5>
        <a:srgbClr val="6FA0D4"/>
      </a:accent5>
      <a:accent6>
        <a:srgbClr val="EFAAB9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394</Words>
  <Application>Microsoft Office PowerPoint</Application>
  <PresentationFormat>如螢幕大小 (16:9)</PresentationFormat>
  <Paragraphs>140</Paragraphs>
  <Slides>16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4" baseType="lpstr">
      <vt:lpstr>Times New Roman</vt:lpstr>
      <vt:lpstr>新細明體</vt:lpstr>
      <vt:lpstr>Chango</vt:lpstr>
      <vt:lpstr>Calibri</vt:lpstr>
      <vt:lpstr>Arial</vt:lpstr>
      <vt:lpstr>文鼎中圓</vt:lpstr>
      <vt:lpstr>Poppins</vt:lpstr>
      <vt:lpstr>World Hippo Day Minitheme by Slidesgo</vt:lpstr>
      <vt:lpstr>111-1 六年級 英文科 課程計畫</vt:lpstr>
      <vt:lpstr>workbook</vt:lpstr>
      <vt:lpstr>繪 本 教 學 </vt:lpstr>
      <vt:lpstr>01</vt:lpstr>
      <vt:lpstr>目標 : 增進英文聽說讀寫能力</vt:lpstr>
      <vt:lpstr>評 量 方 式</vt:lpstr>
      <vt:lpstr>多元評量 vs 定期評量</vt:lpstr>
      <vt:lpstr>親 師 合 作</vt:lpstr>
      <vt:lpstr>書寫作業</vt:lpstr>
      <vt:lpstr>小考單字句型表</vt:lpstr>
      <vt:lpstr> 課  表</vt:lpstr>
      <vt:lpstr>期中評量</vt:lpstr>
      <vt:lpstr>iPad </vt:lpstr>
      <vt:lpstr>Step by step   </vt:lpstr>
      <vt:lpstr>Thank You!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111-1 六年級 英文科 課程計畫</dc:title>
  <dc:creator>User</dc:creator>
  <cp:lastModifiedBy>BKY</cp:lastModifiedBy>
  <cp:revision>36</cp:revision>
  <dcterms:modified xsi:type="dcterms:W3CDTF">2022-09-14T08:04:44Z</dcterms:modified>
</cp:coreProperties>
</file>